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tags/tag829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ppt/tags/tag832.xml" ContentType="application/vnd.openxmlformats-officedocument.presentationml.tags+xml"/>
  <Override PartName="/ppt/tags/tag833.xml" ContentType="application/vnd.openxmlformats-officedocument.presentationml.tags+xml"/>
  <Override PartName="/ppt/tags/tag834.xml" ContentType="application/vnd.openxmlformats-officedocument.presentationml.tags+xml"/>
  <Override PartName="/ppt/tags/tag835.xml" ContentType="application/vnd.openxmlformats-officedocument.presentationml.tags+xml"/>
  <Override PartName="/ppt/tags/tag836.xml" ContentType="application/vnd.openxmlformats-officedocument.presentationml.tags+xml"/>
  <Override PartName="/ppt/tags/tag837.xml" ContentType="application/vnd.openxmlformats-officedocument.presentationml.tags+xml"/>
  <Override PartName="/ppt/tags/tag838.xml" ContentType="application/vnd.openxmlformats-officedocument.presentationml.tags+xml"/>
  <Override PartName="/ppt/tags/tag839.xml" ContentType="application/vnd.openxmlformats-officedocument.presentationml.tags+xml"/>
  <Override PartName="/ppt/tags/tag840.xml" ContentType="application/vnd.openxmlformats-officedocument.presentationml.tags+xml"/>
  <Override PartName="/ppt/tags/tag841.xml" ContentType="application/vnd.openxmlformats-officedocument.presentationml.tags+xml"/>
  <Override PartName="/ppt/tags/tag842.xml" ContentType="application/vnd.openxmlformats-officedocument.presentationml.tags+xml"/>
  <Override PartName="/ppt/tags/tag843.xml" ContentType="application/vnd.openxmlformats-officedocument.presentationml.tags+xml"/>
  <Override PartName="/ppt/tags/tag844.xml" ContentType="application/vnd.openxmlformats-officedocument.presentationml.tags+xml"/>
  <Override PartName="/ppt/tags/tag845.xml" ContentType="application/vnd.openxmlformats-officedocument.presentationml.tags+xml"/>
  <Override PartName="/ppt/tags/tag846.xml" ContentType="application/vnd.openxmlformats-officedocument.presentationml.tags+xml"/>
  <Override PartName="/ppt/tags/tag847.xml" ContentType="application/vnd.openxmlformats-officedocument.presentationml.tags+xml"/>
  <Override PartName="/ppt/tags/tag848.xml" ContentType="application/vnd.openxmlformats-officedocument.presentationml.tags+xml"/>
  <Override PartName="/ppt/tags/tag849.xml" ContentType="application/vnd.openxmlformats-officedocument.presentationml.tags+xml"/>
  <Override PartName="/ppt/tags/tag850.xml" ContentType="application/vnd.openxmlformats-officedocument.presentationml.tags+xml"/>
  <Override PartName="/ppt/tags/tag851.xml" ContentType="application/vnd.openxmlformats-officedocument.presentationml.tags+xml"/>
  <Override PartName="/ppt/tags/tag852.xml" ContentType="application/vnd.openxmlformats-officedocument.presentationml.tags+xml"/>
  <Override PartName="/ppt/tags/tag853.xml" ContentType="application/vnd.openxmlformats-officedocument.presentationml.tags+xml"/>
  <Override PartName="/ppt/tags/tag854.xml" ContentType="application/vnd.openxmlformats-officedocument.presentationml.tags+xml"/>
  <Override PartName="/ppt/tags/tag855.xml" ContentType="application/vnd.openxmlformats-officedocument.presentationml.tags+xml"/>
  <Override PartName="/ppt/tags/tag856.xml" ContentType="application/vnd.openxmlformats-officedocument.presentationml.tags+xml"/>
  <Override PartName="/ppt/tags/tag857.xml" ContentType="application/vnd.openxmlformats-officedocument.presentationml.tags+xml"/>
  <Override PartName="/ppt/tags/tag858.xml" ContentType="application/vnd.openxmlformats-officedocument.presentationml.tags+xml"/>
  <Override PartName="/ppt/tags/tag859.xml" ContentType="application/vnd.openxmlformats-officedocument.presentationml.tags+xml"/>
  <Override PartName="/ppt/tags/tag860.xml" ContentType="application/vnd.openxmlformats-officedocument.presentationml.tags+xml"/>
  <Override PartName="/ppt/tags/tag861.xml" ContentType="application/vnd.openxmlformats-officedocument.presentationml.tags+xml"/>
  <Override PartName="/ppt/tags/tag862.xml" ContentType="application/vnd.openxmlformats-officedocument.presentationml.tags+xml"/>
  <Override PartName="/ppt/tags/tag863.xml" ContentType="application/vnd.openxmlformats-officedocument.presentationml.tags+xml"/>
  <Override PartName="/ppt/tags/tag864.xml" ContentType="application/vnd.openxmlformats-officedocument.presentationml.tags+xml"/>
  <Override PartName="/ppt/tags/tag865.xml" ContentType="application/vnd.openxmlformats-officedocument.presentationml.tags+xml"/>
  <Override PartName="/ppt/tags/tag866.xml" ContentType="application/vnd.openxmlformats-officedocument.presentationml.tags+xml"/>
  <Override PartName="/ppt/tags/tag867.xml" ContentType="application/vnd.openxmlformats-officedocument.presentationml.tags+xml"/>
  <Override PartName="/ppt/tags/tag868.xml" ContentType="application/vnd.openxmlformats-officedocument.presentationml.tags+xml"/>
  <Override PartName="/ppt/tags/tag869.xml" ContentType="application/vnd.openxmlformats-officedocument.presentationml.tags+xml"/>
  <Override PartName="/ppt/tags/tag870.xml" ContentType="application/vnd.openxmlformats-officedocument.presentationml.tags+xml"/>
  <Override PartName="/ppt/tags/tag871.xml" ContentType="application/vnd.openxmlformats-officedocument.presentationml.tags+xml"/>
  <Override PartName="/ppt/tags/tag872.xml" ContentType="application/vnd.openxmlformats-officedocument.presentationml.tags+xml"/>
  <Override PartName="/ppt/tags/tag873.xml" ContentType="application/vnd.openxmlformats-officedocument.presentationml.tags+xml"/>
  <Override PartName="/ppt/tags/tag874.xml" ContentType="application/vnd.openxmlformats-officedocument.presentationml.tags+xml"/>
  <Override PartName="/ppt/tags/tag875.xml" ContentType="application/vnd.openxmlformats-officedocument.presentationml.tags+xml"/>
  <Override PartName="/ppt/tags/tag876.xml" ContentType="application/vnd.openxmlformats-officedocument.presentationml.tags+xml"/>
  <Override PartName="/ppt/tags/tag877.xml" ContentType="application/vnd.openxmlformats-officedocument.presentationml.tags+xml"/>
  <Override PartName="/ppt/tags/tag878.xml" ContentType="application/vnd.openxmlformats-officedocument.presentationml.tags+xml"/>
  <Override PartName="/ppt/tags/tag879.xml" ContentType="application/vnd.openxmlformats-officedocument.presentationml.tags+xml"/>
  <Override PartName="/ppt/tags/tag880.xml" ContentType="application/vnd.openxmlformats-officedocument.presentationml.tags+xml"/>
  <Override PartName="/ppt/tags/tag881.xml" ContentType="application/vnd.openxmlformats-officedocument.presentationml.tags+xml"/>
  <Override PartName="/ppt/tags/tag882.xml" ContentType="application/vnd.openxmlformats-officedocument.presentationml.tags+xml"/>
  <Override PartName="/ppt/tags/tag883.xml" ContentType="application/vnd.openxmlformats-officedocument.presentationml.tags+xml"/>
  <Override PartName="/ppt/tags/tag884.xml" ContentType="application/vnd.openxmlformats-officedocument.presentationml.tags+xml"/>
  <Override PartName="/ppt/tags/tag885.xml" ContentType="application/vnd.openxmlformats-officedocument.presentationml.tags+xml"/>
  <Override PartName="/ppt/tags/tag886.xml" ContentType="application/vnd.openxmlformats-officedocument.presentationml.tags+xml"/>
  <Override PartName="/ppt/tags/tag887.xml" ContentType="application/vnd.openxmlformats-officedocument.presentationml.tags+xml"/>
  <Override PartName="/ppt/tags/tag888.xml" ContentType="application/vnd.openxmlformats-officedocument.presentationml.tags+xml"/>
  <Override PartName="/ppt/tags/tag889.xml" ContentType="application/vnd.openxmlformats-officedocument.presentationml.tags+xml"/>
  <Override PartName="/ppt/tags/tag890.xml" ContentType="application/vnd.openxmlformats-officedocument.presentationml.tags+xml"/>
  <Override PartName="/ppt/tags/tag891.xml" ContentType="application/vnd.openxmlformats-officedocument.presentationml.tags+xml"/>
  <Override PartName="/ppt/tags/tag892.xml" ContentType="application/vnd.openxmlformats-officedocument.presentationml.tags+xml"/>
  <Override PartName="/ppt/tags/tag893.xml" ContentType="application/vnd.openxmlformats-officedocument.presentationml.tags+xml"/>
  <Override PartName="/ppt/tags/tag894.xml" ContentType="application/vnd.openxmlformats-officedocument.presentationml.tags+xml"/>
  <Override PartName="/ppt/tags/tag895.xml" ContentType="application/vnd.openxmlformats-officedocument.presentationml.tags+xml"/>
  <Override PartName="/ppt/tags/tag896.xml" ContentType="application/vnd.openxmlformats-officedocument.presentationml.tags+xml"/>
  <Override PartName="/ppt/tags/tag897.xml" ContentType="application/vnd.openxmlformats-officedocument.presentationml.tags+xml"/>
  <Override PartName="/ppt/tags/tag898.xml" ContentType="application/vnd.openxmlformats-officedocument.presentationml.tags+xml"/>
  <Override PartName="/ppt/tags/tag899.xml" ContentType="application/vnd.openxmlformats-officedocument.presentationml.tags+xml"/>
  <Override PartName="/ppt/tags/tag900.xml" ContentType="application/vnd.openxmlformats-officedocument.presentationml.tags+xml"/>
  <Override PartName="/ppt/tags/tag901.xml" ContentType="application/vnd.openxmlformats-officedocument.presentationml.tags+xml"/>
  <Override PartName="/ppt/tags/tag902.xml" ContentType="application/vnd.openxmlformats-officedocument.presentationml.tags+xml"/>
  <Override PartName="/ppt/tags/tag903.xml" ContentType="application/vnd.openxmlformats-officedocument.presentationml.tags+xml"/>
  <Override PartName="/ppt/tags/tag904.xml" ContentType="application/vnd.openxmlformats-officedocument.presentationml.tags+xml"/>
  <Override PartName="/ppt/tags/tag905.xml" ContentType="application/vnd.openxmlformats-officedocument.presentationml.tags+xml"/>
  <Override PartName="/ppt/tags/tag906.xml" ContentType="application/vnd.openxmlformats-officedocument.presentationml.tags+xml"/>
  <Override PartName="/ppt/tags/tag907.xml" ContentType="application/vnd.openxmlformats-officedocument.presentationml.tags+xml"/>
  <Override PartName="/ppt/tags/tag908.xml" ContentType="application/vnd.openxmlformats-officedocument.presentationml.tags+xml"/>
  <Override PartName="/ppt/tags/tag909.xml" ContentType="application/vnd.openxmlformats-officedocument.presentationml.tags+xml"/>
  <Override PartName="/ppt/tags/tag910.xml" ContentType="application/vnd.openxmlformats-officedocument.presentationml.tags+xml"/>
  <Override PartName="/ppt/tags/tag911.xml" ContentType="application/vnd.openxmlformats-officedocument.presentationml.tags+xml"/>
  <Override PartName="/ppt/tags/tag912.xml" ContentType="application/vnd.openxmlformats-officedocument.presentationml.tags+xml"/>
  <Override PartName="/ppt/tags/tag913.xml" ContentType="application/vnd.openxmlformats-officedocument.presentationml.tags+xml"/>
  <Override PartName="/ppt/tags/tag914.xml" ContentType="application/vnd.openxmlformats-officedocument.presentationml.tags+xml"/>
  <Override PartName="/ppt/tags/tag915.xml" ContentType="application/vnd.openxmlformats-officedocument.presentationml.tags+xml"/>
  <Override PartName="/ppt/tags/tag916.xml" ContentType="application/vnd.openxmlformats-officedocument.presentationml.tags+xml"/>
  <Override PartName="/ppt/tags/tag917.xml" ContentType="application/vnd.openxmlformats-officedocument.presentationml.tags+xml"/>
  <Override PartName="/ppt/tags/tag918.xml" ContentType="application/vnd.openxmlformats-officedocument.presentationml.tags+xml"/>
  <Override PartName="/ppt/tags/tag919.xml" ContentType="application/vnd.openxmlformats-officedocument.presentationml.tags+xml"/>
  <Override PartName="/ppt/tags/tag920.xml" ContentType="application/vnd.openxmlformats-officedocument.presentationml.tags+xml"/>
  <Override PartName="/ppt/tags/tag921.xml" ContentType="application/vnd.openxmlformats-officedocument.presentationml.tags+xml"/>
  <Override PartName="/ppt/tags/tag922.xml" ContentType="application/vnd.openxmlformats-officedocument.presentationml.tags+xml"/>
  <Override PartName="/ppt/tags/tag923.xml" ContentType="application/vnd.openxmlformats-officedocument.presentationml.tags+xml"/>
  <Override PartName="/ppt/tags/tag924.xml" ContentType="application/vnd.openxmlformats-officedocument.presentationml.tags+xml"/>
  <Override PartName="/ppt/tags/tag925.xml" ContentType="application/vnd.openxmlformats-officedocument.presentationml.tags+xml"/>
  <Override PartName="/ppt/tags/tag926.xml" ContentType="application/vnd.openxmlformats-officedocument.presentationml.tags+xml"/>
  <Override PartName="/ppt/tags/tag927.xml" ContentType="application/vnd.openxmlformats-officedocument.presentationml.tags+xml"/>
  <Override PartName="/ppt/tags/tag928.xml" ContentType="application/vnd.openxmlformats-officedocument.presentationml.tags+xml"/>
  <Override PartName="/ppt/tags/tag929.xml" ContentType="application/vnd.openxmlformats-officedocument.presentationml.tags+xml"/>
  <Override PartName="/ppt/tags/tag930.xml" ContentType="application/vnd.openxmlformats-officedocument.presentationml.tags+xml"/>
  <Override PartName="/ppt/tags/tag931.xml" ContentType="application/vnd.openxmlformats-officedocument.presentationml.tags+xml"/>
  <Override PartName="/ppt/tags/tag932.xml" ContentType="application/vnd.openxmlformats-officedocument.presentationml.tags+xml"/>
  <Override PartName="/ppt/tags/tag933.xml" ContentType="application/vnd.openxmlformats-officedocument.presentationml.tags+xml"/>
  <Override PartName="/ppt/tags/tag934.xml" ContentType="application/vnd.openxmlformats-officedocument.presentationml.tags+xml"/>
  <Override PartName="/ppt/tags/tag935.xml" ContentType="application/vnd.openxmlformats-officedocument.presentationml.tags+xml"/>
  <Override PartName="/ppt/tags/tag936.xml" ContentType="application/vnd.openxmlformats-officedocument.presentationml.tags+xml"/>
  <Override PartName="/ppt/tags/tag937.xml" ContentType="application/vnd.openxmlformats-officedocument.presentationml.tags+xml"/>
  <Override PartName="/ppt/tags/tag938.xml" ContentType="application/vnd.openxmlformats-officedocument.presentationml.tags+xml"/>
  <Override PartName="/ppt/tags/tag939.xml" ContentType="application/vnd.openxmlformats-officedocument.presentationml.tags+xml"/>
  <Override PartName="/ppt/tags/tag940.xml" ContentType="application/vnd.openxmlformats-officedocument.presentationml.tags+xml"/>
  <Override PartName="/ppt/tags/tag941.xml" ContentType="application/vnd.openxmlformats-officedocument.presentationml.tags+xml"/>
  <Override PartName="/ppt/tags/tag942.xml" ContentType="application/vnd.openxmlformats-officedocument.presentationml.tags+xml"/>
  <Override PartName="/ppt/tags/tag943.xml" ContentType="application/vnd.openxmlformats-officedocument.presentationml.tags+xml"/>
  <Override PartName="/ppt/tags/tag944.xml" ContentType="application/vnd.openxmlformats-officedocument.presentationml.tags+xml"/>
  <Override PartName="/ppt/tags/tag945.xml" ContentType="application/vnd.openxmlformats-officedocument.presentationml.tags+xml"/>
  <Override PartName="/ppt/tags/tag946.xml" ContentType="application/vnd.openxmlformats-officedocument.presentationml.tags+xml"/>
  <Override PartName="/ppt/tags/tag947.xml" ContentType="application/vnd.openxmlformats-officedocument.presentationml.tags+xml"/>
  <Override PartName="/ppt/tags/tag948.xml" ContentType="application/vnd.openxmlformats-officedocument.presentationml.tags+xml"/>
  <Override PartName="/ppt/tags/tag949.xml" ContentType="application/vnd.openxmlformats-officedocument.presentationml.tags+xml"/>
  <Override PartName="/ppt/tags/tag950.xml" ContentType="application/vnd.openxmlformats-officedocument.presentationml.tags+xml"/>
  <Override PartName="/ppt/tags/tag951.xml" ContentType="application/vnd.openxmlformats-officedocument.presentationml.tags+xml"/>
  <Override PartName="/ppt/tags/tag952.xml" ContentType="application/vnd.openxmlformats-officedocument.presentationml.tags+xml"/>
  <Override PartName="/ppt/tags/tag953.xml" ContentType="application/vnd.openxmlformats-officedocument.presentationml.tags+xml"/>
  <Override PartName="/ppt/tags/tag954.xml" ContentType="application/vnd.openxmlformats-officedocument.presentationml.tags+xml"/>
  <Override PartName="/ppt/tags/tag955.xml" ContentType="application/vnd.openxmlformats-officedocument.presentationml.tags+xml"/>
  <Override PartName="/ppt/tags/tag956.xml" ContentType="application/vnd.openxmlformats-officedocument.presentationml.tags+xml"/>
  <Override PartName="/ppt/tags/tag957.xml" ContentType="application/vnd.openxmlformats-officedocument.presentationml.tags+xml"/>
  <Override PartName="/ppt/tags/tag958.xml" ContentType="application/vnd.openxmlformats-officedocument.presentationml.tags+xml"/>
  <Override PartName="/ppt/tags/tag959.xml" ContentType="application/vnd.openxmlformats-officedocument.presentationml.tags+xml"/>
  <Override PartName="/ppt/tags/tag960.xml" ContentType="application/vnd.openxmlformats-officedocument.presentationml.tags+xml"/>
  <Override PartName="/ppt/tags/tag961.xml" ContentType="application/vnd.openxmlformats-officedocument.presentationml.tags+xml"/>
  <Override PartName="/ppt/tags/tag962.xml" ContentType="application/vnd.openxmlformats-officedocument.presentationml.tags+xml"/>
  <Override PartName="/ppt/tags/tag963.xml" ContentType="application/vnd.openxmlformats-officedocument.presentationml.tags+xml"/>
  <Override PartName="/ppt/tags/tag964.xml" ContentType="application/vnd.openxmlformats-officedocument.presentationml.tags+xml"/>
  <Override PartName="/ppt/tags/tag965.xml" ContentType="application/vnd.openxmlformats-officedocument.presentationml.tags+xml"/>
  <Override PartName="/ppt/tags/tag966.xml" ContentType="application/vnd.openxmlformats-officedocument.presentationml.tags+xml"/>
  <Override PartName="/ppt/tags/tag967.xml" ContentType="application/vnd.openxmlformats-officedocument.presentationml.tags+xml"/>
  <Override PartName="/ppt/tags/tag968.xml" ContentType="application/vnd.openxmlformats-officedocument.presentationml.tags+xml"/>
  <Override PartName="/ppt/tags/tag969.xml" ContentType="application/vnd.openxmlformats-officedocument.presentationml.tags+xml"/>
  <Override PartName="/ppt/tags/tag970.xml" ContentType="application/vnd.openxmlformats-officedocument.presentationml.tags+xml"/>
  <Override PartName="/ppt/tags/tag971.xml" ContentType="application/vnd.openxmlformats-officedocument.presentationml.tags+xml"/>
  <Override PartName="/ppt/tags/tag972.xml" ContentType="application/vnd.openxmlformats-officedocument.presentationml.tags+xml"/>
  <Override PartName="/ppt/tags/tag973.xml" ContentType="application/vnd.openxmlformats-officedocument.presentationml.tags+xml"/>
  <Override PartName="/ppt/tags/tag974.xml" ContentType="application/vnd.openxmlformats-officedocument.presentationml.tags+xml"/>
  <Override PartName="/ppt/tags/tag975.xml" ContentType="application/vnd.openxmlformats-officedocument.presentationml.tags+xml"/>
  <Override PartName="/ppt/tags/tag976.xml" ContentType="application/vnd.openxmlformats-officedocument.presentationml.tags+xml"/>
  <Override PartName="/ppt/tags/tag977.xml" ContentType="application/vnd.openxmlformats-officedocument.presentationml.tags+xml"/>
  <Override PartName="/ppt/tags/tag978.xml" ContentType="application/vnd.openxmlformats-officedocument.presentationml.tags+xml"/>
  <Override PartName="/ppt/tags/tag979.xml" ContentType="application/vnd.openxmlformats-officedocument.presentationml.tags+xml"/>
  <Override PartName="/ppt/tags/tag980.xml" ContentType="application/vnd.openxmlformats-officedocument.presentationml.tags+xml"/>
  <Override PartName="/ppt/tags/tag981.xml" ContentType="application/vnd.openxmlformats-officedocument.presentationml.tags+xml"/>
  <Override PartName="/ppt/tags/tag982.xml" ContentType="application/vnd.openxmlformats-officedocument.presentationml.tags+xml"/>
  <Override PartName="/ppt/tags/tag983.xml" ContentType="application/vnd.openxmlformats-officedocument.presentationml.tags+xml"/>
  <Override PartName="/ppt/tags/tag984.xml" ContentType="application/vnd.openxmlformats-officedocument.presentationml.tags+xml"/>
  <Override PartName="/ppt/tags/tag985.xml" ContentType="application/vnd.openxmlformats-officedocument.presentationml.tags+xml"/>
  <Override PartName="/ppt/tags/tag986.xml" ContentType="application/vnd.openxmlformats-officedocument.presentationml.tags+xml"/>
  <Override PartName="/ppt/tags/tag987.xml" ContentType="application/vnd.openxmlformats-officedocument.presentationml.tags+xml"/>
  <Override PartName="/ppt/tags/tag988.xml" ContentType="application/vnd.openxmlformats-officedocument.presentationml.tags+xml"/>
  <Override PartName="/ppt/tags/tag989.xml" ContentType="application/vnd.openxmlformats-officedocument.presentationml.tags+xml"/>
  <Override PartName="/ppt/tags/tag990.xml" ContentType="application/vnd.openxmlformats-officedocument.presentationml.tags+xml"/>
  <Override PartName="/ppt/tags/tag991.xml" ContentType="application/vnd.openxmlformats-officedocument.presentationml.tags+xml"/>
  <Override PartName="/ppt/tags/tag992.xml" ContentType="application/vnd.openxmlformats-officedocument.presentationml.tags+xml"/>
  <Override PartName="/ppt/tags/tag993.xml" ContentType="application/vnd.openxmlformats-officedocument.presentationml.tags+xml"/>
  <Override PartName="/ppt/tags/tag994.xml" ContentType="application/vnd.openxmlformats-officedocument.presentationml.tags+xml"/>
  <Override PartName="/ppt/tags/tag995.xml" ContentType="application/vnd.openxmlformats-officedocument.presentationml.tags+xml"/>
  <Override PartName="/ppt/tags/tag996.xml" ContentType="application/vnd.openxmlformats-officedocument.presentationml.tags+xml"/>
  <Override PartName="/ppt/tags/tag997.xml" ContentType="application/vnd.openxmlformats-officedocument.presentationml.tags+xml"/>
  <Override PartName="/ppt/tags/tag998.xml" ContentType="application/vnd.openxmlformats-officedocument.presentationml.tags+xml"/>
  <Override PartName="/ppt/tags/tag999.xml" ContentType="application/vnd.openxmlformats-officedocument.presentationml.tags+xml"/>
  <Override PartName="/ppt/tags/tag1000.xml" ContentType="application/vnd.openxmlformats-officedocument.presentationml.tags+xml"/>
  <Override PartName="/ppt/tags/tag1001.xml" ContentType="application/vnd.openxmlformats-officedocument.presentationml.tags+xml"/>
  <Override PartName="/ppt/tags/tag1002.xml" ContentType="application/vnd.openxmlformats-officedocument.presentationml.tags+xml"/>
  <Override PartName="/ppt/tags/tag1003.xml" ContentType="application/vnd.openxmlformats-officedocument.presentationml.tags+xml"/>
  <Override PartName="/ppt/tags/tag1004.xml" ContentType="application/vnd.openxmlformats-officedocument.presentationml.tags+xml"/>
  <Override PartName="/ppt/tags/tag1005.xml" ContentType="application/vnd.openxmlformats-officedocument.presentationml.tags+xml"/>
  <Override PartName="/ppt/tags/tag1006.xml" ContentType="application/vnd.openxmlformats-officedocument.presentationml.tags+xml"/>
  <Override PartName="/ppt/tags/tag1007.xml" ContentType="application/vnd.openxmlformats-officedocument.presentationml.tags+xml"/>
  <Override PartName="/ppt/tags/tag1008.xml" ContentType="application/vnd.openxmlformats-officedocument.presentationml.tags+xml"/>
  <Override PartName="/ppt/tags/tag1009.xml" ContentType="application/vnd.openxmlformats-officedocument.presentationml.tags+xml"/>
  <Override PartName="/ppt/tags/tag1010.xml" ContentType="application/vnd.openxmlformats-officedocument.presentationml.tags+xml"/>
  <Override PartName="/ppt/tags/tag1011.xml" ContentType="application/vnd.openxmlformats-officedocument.presentationml.tags+xml"/>
  <Override PartName="/ppt/tags/tag1012.xml" ContentType="application/vnd.openxmlformats-officedocument.presentationml.tags+xml"/>
  <Override PartName="/ppt/tags/tag1013.xml" ContentType="application/vnd.openxmlformats-officedocument.presentationml.tags+xml"/>
  <Override PartName="/ppt/tags/tag1014.xml" ContentType="application/vnd.openxmlformats-officedocument.presentationml.tags+xml"/>
  <Override PartName="/ppt/tags/tag1015.xml" ContentType="application/vnd.openxmlformats-officedocument.presentationml.tags+xml"/>
  <Override PartName="/ppt/tags/tag1016.xml" ContentType="application/vnd.openxmlformats-officedocument.presentationml.tags+xml"/>
  <Override PartName="/ppt/tags/tag1017.xml" ContentType="application/vnd.openxmlformats-officedocument.presentationml.tags+xml"/>
  <Override PartName="/ppt/tags/tag1018.xml" ContentType="application/vnd.openxmlformats-officedocument.presentationml.tags+xml"/>
  <Override PartName="/ppt/tags/tag1019.xml" ContentType="application/vnd.openxmlformats-officedocument.presentationml.tags+xml"/>
  <Override PartName="/ppt/tags/tag1020.xml" ContentType="application/vnd.openxmlformats-officedocument.presentationml.tags+xml"/>
  <Override PartName="/ppt/tags/tag1021.xml" ContentType="application/vnd.openxmlformats-officedocument.presentationml.tags+xml"/>
  <Override PartName="/ppt/tags/tag1022.xml" ContentType="application/vnd.openxmlformats-officedocument.presentationml.tags+xml"/>
  <Override PartName="/ppt/tags/tag1023.xml" ContentType="application/vnd.openxmlformats-officedocument.presentationml.tags+xml"/>
  <Override PartName="/ppt/tags/tag1024.xml" ContentType="application/vnd.openxmlformats-officedocument.presentationml.tags+xml"/>
  <Override PartName="/ppt/tags/tag1025.xml" ContentType="application/vnd.openxmlformats-officedocument.presentationml.tags+xml"/>
  <Override PartName="/ppt/tags/tag1026.xml" ContentType="application/vnd.openxmlformats-officedocument.presentationml.tags+xml"/>
  <Override PartName="/ppt/tags/tag1027.xml" ContentType="application/vnd.openxmlformats-officedocument.presentationml.tags+xml"/>
  <Override PartName="/ppt/tags/tag1028.xml" ContentType="application/vnd.openxmlformats-officedocument.presentationml.tags+xml"/>
  <Override PartName="/ppt/tags/tag1029.xml" ContentType="application/vnd.openxmlformats-officedocument.presentationml.tags+xml"/>
  <Override PartName="/ppt/tags/tag1030.xml" ContentType="application/vnd.openxmlformats-officedocument.presentationml.tags+xml"/>
  <Override PartName="/ppt/tags/tag1031.xml" ContentType="application/vnd.openxmlformats-officedocument.presentationml.tags+xml"/>
  <Override PartName="/ppt/tags/tag1032.xml" ContentType="application/vnd.openxmlformats-officedocument.presentationml.tags+xml"/>
  <Override PartName="/ppt/tags/tag1033.xml" ContentType="application/vnd.openxmlformats-officedocument.presentationml.tags+xml"/>
  <Override PartName="/ppt/tags/tag1034.xml" ContentType="application/vnd.openxmlformats-officedocument.presentationml.tags+xml"/>
  <Override PartName="/ppt/tags/tag1035.xml" ContentType="application/vnd.openxmlformats-officedocument.presentationml.tags+xml"/>
  <Override PartName="/ppt/tags/tag1036.xml" ContentType="application/vnd.openxmlformats-officedocument.presentationml.tags+xml"/>
  <Override PartName="/ppt/tags/tag1037.xml" ContentType="application/vnd.openxmlformats-officedocument.presentationml.tags+xml"/>
  <Override PartName="/ppt/tags/tag1038.xml" ContentType="application/vnd.openxmlformats-officedocument.presentationml.tags+xml"/>
  <Override PartName="/ppt/tags/tag1039.xml" ContentType="application/vnd.openxmlformats-officedocument.presentationml.tags+xml"/>
  <Override PartName="/ppt/tags/tag1040.xml" ContentType="application/vnd.openxmlformats-officedocument.presentationml.tags+xml"/>
  <Override PartName="/ppt/tags/tag1041.xml" ContentType="application/vnd.openxmlformats-officedocument.presentationml.tags+xml"/>
  <Override PartName="/ppt/tags/tag1042.xml" ContentType="application/vnd.openxmlformats-officedocument.presentationml.tags+xml"/>
  <Override PartName="/ppt/tags/tag1043.xml" ContentType="application/vnd.openxmlformats-officedocument.presentationml.tags+xml"/>
  <Override PartName="/ppt/tags/tag1044.xml" ContentType="application/vnd.openxmlformats-officedocument.presentationml.tags+xml"/>
  <Override PartName="/ppt/tags/tag1045.xml" ContentType="application/vnd.openxmlformats-officedocument.presentationml.tags+xml"/>
  <Override PartName="/ppt/tags/tag1046.xml" ContentType="application/vnd.openxmlformats-officedocument.presentationml.tags+xml"/>
  <Override PartName="/ppt/tags/tag1047.xml" ContentType="application/vnd.openxmlformats-officedocument.presentationml.tags+xml"/>
  <Override PartName="/ppt/tags/tag1048.xml" ContentType="application/vnd.openxmlformats-officedocument.presentationml.tags+xml"/>
  <Override PartName="/ppt/tags/tag1049.xml" ContentType="application/vnd.openxmlformats-officedocument.presentationml.tags+xml"/>
  <Override PartName="/ppt/tags/tag1050.xml" ContentType="application/vnd.openxmlformats-officedocument.presentationml.tags+xml"/>
  <Override PartName="/ppt/tags/tag1051.xml" ContentType="application/vnd.openxmlformats-officedocument.presentationml.tags+xml"/>
  <Override PartName="/ppt/tags/tag1052.xml" ContentType="application/vnd.openxmlformats-officedocument.presentationml.tags+xml"/>
  <Override PartName="/ppt/tags/tag1053.xml" ContentType="application/vnd.openxmlformats-officedocument.presentationml.tags+xml"/>
  <Override PartName="/ppt/tags/tag1054.xml" ContentType="application/vnd.openxmlformats-officedocument.presentationml.tags+xml"/>
  <Override PartName="/ppt/tags/tag1055.xml" ContentType="application/vnd.openxmlformats-officedocument.presentationml.tags+xml"/>
  <Override PartName="/ppt/tags/tag1056.xml" ContentType="application/vnd.openxmlformats-officedocument.presentationml.tags+xml"/>
  <Override PartName="/ppt/tags/tag1057.xml" ContentType="application/vnd.openxmlformats-officedocument.presentationml.tags+xml"/>
  <Override PartName="/ppt/tags/tag1058.xml" ContentType="application/vnd.openxmlformats-officedocument.presentationml.tags+xml"/>
  <Override PartName="/ppt/tags/tag1059.xml" ContentType="application/vnd.openxmlformats-officedocument.presentationml.tags+xml"/>
  <Override PartName="/ppt/tags/tag1060.xml" ContentType="application/vnd.openxmlformats-officedocument.presentationml.tags+xml"/>
  <Override PartName="/ppt/tags/tag1061.xml" ContentType="application/vnd.openxmlformats-officedocument.presentationml.tags+xml"/>
  <Override PartName="/ppt/tags/tag1062.xml" ContentType="application/vnd.openxmlformats-officedocument.presentationml.tags+xml"/>
  <Override PartName="/ppt/tags/tag1063.xml" ContentType="application/vnd.openxmlformats-officedocument.presentationml.tags+xml"/>
  <Override PartName="/ppt/tags/tag1064.xml" ContentType="application/vnd.openxmlformats-officedocument.presentationml.tags+xml"/>
  <Override PartName="/ppt/tags/tag1065.xml" ContentType="application/vnd.openxmlformats-officedocument.presentationml.tags+xml"/>
  <Override PartName="/ppt/tags/tag1066.xml" ContentType="application/vnd.openxmlformats-officedocument.presentationml.tags+xml"/>
  <Override PartName="/ppt/tags/tag1067.xml" ContentType="application/vnd.openxmlformats-officedocument.presentationml.tags+xml"/>
  <Override PartName="/ppt/tags/tag1068.xml" ContentType="application/vnd.openxmlformats-officedocument.presentationml.tags+xml"/>
  <Override PartName="/ppt/tags/tag1069.xml" ContentType="application/vnd.openxmlformats-officedocument.presentationml.tags+xml"/>
  <Override PartName="/ppt/tags/tag1070.xml" ContentType="application/vnd.openxmlformats-officedocument.presentationml.tags+xml"/>
  <Override PartName="/ppt/tags/tag1071.xml" ContentType="application/vnd.openxmlformats-officedocument.presentationml.tags+xml"/>
  <Override PartName="/ppt/tags/tag1072.xml" ContentType="application/vnd.openxmlformats-officedocument.presentationml.tags+xml"/>
  <Override PartName="/ppt/tags/tag1073.xml" ContentType="application/vnd.openxmlformats-officedocument.presentationml.tags+xml"/>
  <Override PartName="/ppt/tags/tag1074.xml" ContentType="application/vnd.openxmlformats-officedocument.presentationml.tags+xml"/>
  <Override PartName="/ppt/tags/tag1075.xml" ContentType="application/vnd.openxmlformats-officedocument.presentationml.tags+xml"/>
  <Override PartName="/ppt/tags/tag1076.xml" ContentType="application/vnd.openxmlformats-officedocument.presentationml.tags+xml"/>
  <Override PartName="/ppt/tags/tag1077.xml" ContentType="application/vnd.openxmlformats-officedocument.presentationml.tags+xml"/>
  <Override PartName="/ppt/tags/tag1078.xml" ContentType="application/vnd.openxmlformats-officedocument.presentationml.tags+xml"/>
  <Override PartName="/ppt/tags/tag1079.xml" ContentType="application/vnd.openxmlformats-officedocument.presentationml.tags+xml"/>
  <Override PartName="/ppt/tags/tag1080.xml" ContentType="application/vnd.openxmlformats-officedocument.presentationml.tags+xml"/>
  <Override PartName="/ppt/tags/tag1081.xml" ContentType="application/vnd.openxmlformats-officedocument.presentationml.tags+xml"/>
  <Override PartName="/ppt/tags/tag1082.xml" ContentType="application/vnd.openxmlformats-officedocument.presentationml.tags+xml"/>
  <Override PartName="/ppt/tags/tag1083.xml" ContentType="application/vnd.openxmlformats-officedocument.presentationml.tags+xml"/>
  <Override PartName="/ppt/tags/tag1084.xml" ContentType="application/vnd.openxmlformats-officedocument.presentationml.tags+xml"/>
  <Override PartName="/ppt/tags/tag1085.xml" ContentType="application/vnd.openxmlformats-officedocument.presentationml.tags+xml"/>
  <Override PartName="/ppt/tags/tag1086.xml" ContentType="application/vnd.openxmlformats-officedocument.presentationml.tags+xml"/>
  <Override PartName="/ppt/tags/tag1087.xml" ContentType="application/vnd.openxmlformats-officedocument.presentationml.tags+xml"/>
  <Override PartName="/ppt/tags/tag1088.xml" ContentType="application/vnd.openxmlformats-officedocument.presentationml.tags+xml"/>
  <Override PartName="/ppt/tags/tag1089.xml" ContentType="application/vnd.openxmlformats-officedocument.presentationml.tags+xml"/>
  <Override PartName="/ppt/tags/tag1090.xml" ContentType="application/vnd.openxmlformats-officedocument.presentationml.tags+xml"/>
  <Override PartName="/ppt/tags/tag1091.xml" ContentType="application/vnd.openxmlformats-officedocument.presentationml.tags+xml"/>
  <Override PartName="/ppt/tags/tag1092.xml" ContentType="application/vnd.openxmlformats-officedocument.presentationml.tags+xml"/>
  <Override PartName="/ppt/tags/tag1093.xml" ContentType="application/vnd.openxmlformats-officedocument.presentationml.tags+xml"/>
  <Override PartName="/ppt/tags/tag1094.xml" ContentType="application/vnd.openxmlformats-officedocument.presentationml.tags+xml"/>
  <Override PartName="/ppt/tags/tag1095.xml" ContentType="application/vnd.openxmlformats-officedocument.presentationml.tags+xml"/>
  <Override PartName="/ppt/tags/tag1096.xml" ContentType="application/vnd.openxmlformats-officedocument.presentationml.tags+xml"/>
  <Override PartName="/ppt/tags/tag1097.xml" ContentType="application/vnd.openxmlformats-officedocument.presentationml.tags+xml"/>
  <Override PartName="/ppt/tags/tag1098.xml" ContentType="application/vnd.openxmlformats-officedocument.presentationml.tags+xml"/>
  <Override PartName="/ppt/tags/tag1099.xml" ContentType="application/vnd.openxmlformats-officedocument.presentationml.tags+xml"/>
  <Override PartName="/ppt/tags/tag1100.xml" ContentType="application/vnd.openxmlformats-officedocument.presentationml.tags+xml"/>
  <Override PartName="/ppt/tags/tag1101.xml" ContentType="application/vnd.openxmlformats-officedocument.presentationml.tags+xml"/>
  <Override PartName="/ppt/tags/tag1102.xml" ContentType="application/vnd.openxmlformats-officedocument.presentationml.tags+xml"/>
  <Override PartName="/ppt/tags/tag1103.xml" ContentType="application/vnd.openxmlformats-officedocument.presentationml.tags+xml"/>
  <Override PartName="/ppt/tags/tag1104.xml" ContentType="application/vnd.openxmlformats-officedocument.presentationml.tags+xml"/>
  <Override PartName="/ppt/tags/tag1105.xml" ContentType="application/vnd.openxmlformats-officedocument.presentationml.tags+xml"/>
  <Override PartName="/ppt/tags/tag1106.xml" ContentType="application/vnd.openxmlformats-officedocument.presentationml.tags+xml"/>
  <Override PartName="/ppt/tags/tag1107.xml" ContentType="application/vnd.openxmlformats-officedocument.presentationml.tags+xml"/>
  <Override PartName="/ppt/tags/tag1108.xml" ContentType="application/vnd.openxmlformats-officedocument.presentationml.tags+xml"/>
  <Override PartName="/ppt/tags/tag1109.xml" ContentType="application/vnd.openxmlformats-officedocument.presentationml.tags+xml"/>
  <Override PartName="/ppt/tags/tag1110.xml" ContentType="application/vnd.openxmlformats-officedocument.presentationml.tags+xml"/>
  <Override PartName="/ppt/tags/tag1111.xml" ContentType="application/vnd.openxmlformats-officedocument.presentationml.tags+xml"/>
  <Override PartName="/ppt/tags/tag1112.xml" ContentType="application/vnd.openxmlformats-officedocument.presentationml.tags+xml"/>
  <Override PartName="/ppt/tags/tag1113.xml" ContentType="application/vnd.openxmlformats-officedocument.presentationml.tags+xml"/>
  <Override PartName="/ppt/tags/tag1114.xml" ContentType="application/vnd.openxmlformats-officedocument.presentationml.tags+xml"/>
  <Override PartName="/ppt/tags/tag1115.xml" ContentType="application/vnd.openxmlformats-officedocument.presentationml.tags+xml"/>
  <Override PartName="/ppt/tags/tag1116.xml" ContentType="application/vnd.openxmlformats-officedocument.presentationml.tags+xml"/>
  <Override PartName="/ppt/tags/tag1117.xml" ContentType="application/vnd.openxmlformats-officedocument.presentationml.tags+xml"/>
  <Override PartName="/ppt/tags/tag1118.xml" ContentType="application/vnd.openxmlformats-officedocument.presentationml.tags+xml"/>
  <Override PartName="/ppt/tags/tag1119.xml" ContentType="application/vnd.openxmlformats-officedocument.presentationml.tags+xml"/>
  <Override PartName="/ppt/tags/tag1120.xml" ContentType="application/vnd.openxmlformats-officedocument.presentationml.tags+xml"/>
  <Override PartName="/ppt/tags/tag1121.xml" ContentType="application/vnd.openxmlformats-officedocument.presentationml.tags+xml"/>
  <Override PartName="/ppt/tags/tag1122.xml" ContentType="application/vnd.openxmlformats-officedocument.presentationml.tags+xml"/>
  <Override PartName="/ppt/tags/tag1123.xml" ContentType="application/vnd.openxmlformats-officedocument.presentationml.tags+xml"/>
  <Override PartName="/ppt/tags/tag1124.xml" ContentType="application/vnd.openxmlformats-officedocument.presentationml.tags+xml"/>
  <Override PartName="/ppt/tags/tag1125.xml" ContentType="application/vnd.openxmlformats-officedocument.presentationml.tags+xml"/>
  <Override PartName="/ppt/tags/tag1126.xml" ContentType="application/vnd.openxmlformats-officedocument.presentationml.tags+xml"/>
  <Override PartName="/ppt/tags/tag1127.xml" ContentType="application/vnd.openxmlformats-officedocument.presentationml.tags+xml"/>
  <Override PartName="/ppt/tags/tag1128.xml" ContentType="application/vnd.openxmlformats-officedocument.presentationml.tags+xml"/>
  <Override PartName="/ppt/tags/tag1129.xml" ContentType="application/vnd.openxmlformats-officedocument.presentationml.tags+xml"/>
  <Override PartName="/ppt/tags/tag1130.xml" ContentType="application/vnd.openxmlformats-officedocument.presentationml.tags+xml"/>
  <Override PartName="/ppt/tags/tag1131.xml" ContentType="application/vnd.openxmlformats-officedocument.presentationml.tags+xml"/>
  <Override PartName="/ppt/tags/tag1132.xml" ContentType="application/vnd.openxmlformats-officedocument.presentationml.tags+xml"/>
  <Override PartName="/ppt/tags/tag1133.xml" ContentType="application/vnd.openxmlformats-officedocument.presentationml.tags+xml"/>
  <Override PartName="/ppt/tags/tag1134.xml" ContentType="application/vnd.openxmlformats-officedocument.presentationml.tags+xml"/>
  <Override PartName="/ppt/tags/tag1135.xml" ContentType="application/vnd.openxmlformats-officedocument.presentationml.tags+xml"/>
  <Override PartName="/ppt/tags/tag1136.xml" ContentType="application/vnd.openxmlformats-officedocument.presentationml.tags+xml"/>
  <Override PartName="/ppt/tags/tag1137.xml" ContentType="application/vnd.openxmlformats-officedocument.presentationml.tags+xml"/>
  <Override PartName="/ppt/tags/tag1138.xml" ContentType="application/vnd.openxmlformats-officedocument.presentationml.tags+xml"/>
  <Override PartName="/ppt/tags/tag1139.xml" ContentType="application/vnd.openxmlformats-officedocument.presentationml.tags+xml"/>
  <Override PartName="/ppt/tags/tag1140.xml" ContentType="application/vnd.openxmlformats-officedocument.presentationml.tags+xml"/>
  <Override PartName="/ppt/tags/tag1141.xml" ContentType="application/vnd.openxmlformats-officedocument.presentationml.tags+xml"/>
  <Override PartName="/ppt/tags/tag1142.xml" ContentType="application/vnd.openxmlformats-officedocument.presentationml.tags+xml"/>
  <Override PartName="/ppt/tags/tag1143.xml" ContentType="application/vnd.openxmlformats-officedocument.presentationml.tags+xml"/>
  <Override PartName="/ppt/tags/tag1144.xml" ContentType="application/vnd.openxmlformats-officedocument.presentationml.tags+xml"/>
  <Override PartName="/ppt/tags/tag1145.xml" ContentType="application/vnd.openxmlformats-officedocument.presentationml.tags+xml"/>
  <Override PartName="/ppt/tags/tag1146.xml" ContentType="application/vnd.openxmlformats-officedocument.presentationml.tags+xml"/>
  <Override PartName="/ppt/tags/tag1147.xml" ContentType="application/vnd.openxmlformats-officedocument.presentationml.tags+xml"/>
  <Override PartName="/ppt/tags/tag1148.xml" ContentType="application/vnd.openxmlformats-officedocument.presentationml.tags+xml"/>
  <Override PartName="/ppt/tags/tag1149.xml" ContentType="application/vnd.openxmlformats-officedocument.presentationml.tags+xml"/>
  <Override PartName="/ppt/tags/tag1150.xml" ContentType="application/vnd.openxmlformats-officedocument.presentationml.tags+xml"/>
  <Override PartName="/ppt/tags/tag1151.xml" ContentType="application/vnd.openxmlformats-officedocument.presentationml.tags+xml"/>
  <Override PartName="/ppt/tags/tag1152.xml" ContentType="application/vnd.openxmlformats-officedocument.presentationml.tags+xml"/>
  <Override PartName="/ppt/tags/tag1153.xml" ContentType="application/vnd.openxmlformats-officedocument.presentationml.tags+xml"/>
  <Override PartName="/ppt/tags/tag1154.xml" ContentType="application/vnd.openxmlformats-officedocument.presentationml.tags+xml"/>
  <Override PartName="/ppt/tags/tag1155.xml" ContentType="application/vnd.openxmlformats-officedocument.presentationml.tags+xml"/>
  <Override PartName="/ppt/tags/tag1156.xml" ContentType="application/vnd.openxmlformats-officedocument.presentationml.tags+xml"/>
  <Override PartName="/ppt/tags/tag1157.xml" ContentType="application/vnd.openxmlformats-officedocument.presentationml.tags+xml"/>
  <Override PartName="/ppt/tags/tag1158.xml" ContentType="application/vnd.openxmlformats-officedocument.presentationml.tags+xml"/>
  <Override PartName="/ppt/tags/tag1159.xml" ContentType="application/vnd.openxmlformats-officedocument.presentationml.tags+xml"/>
  <Override PartName="/ppt/tags/tag1160.xml" ContentType="application/vnd.openxmlformats-officedocument.presentationml.tags+xml"/>
  <Override PartName="/ppt/tags/tag1161.xml" ContentType="application/vnd.openxmlformats-officedocument.presentationml.tags+xml"/>
  <Override PartName="/ppt/tags/tag1162.xml" ContentType="application/vnd.openxmlformats-officedocument.presentationml.tags+xml"/>
  <Override PartName="/ppt/tags/tag1163.xml" ContentType="application/vnd.openxmlformats-officedocument.presentationml.tags+xml"/>
  <Override PartName="/ppt/tags/tag1164.xml" ContentType="application/vnd.openxmlformats-officedocument.presentationml.tags+xml"/>
  <Override PartName="/ppt/tags/tag1165.xml" ContentType="application/vnd.openxmlformats-officedocument.presentationml.tags+xml"/>
  <Override PartName="/ppt/tags/tag1166.xml" ContentType="application/vnd.openxmlformats-officedocument.presentationml.tags+xml"/>
  <Override PartName="/ppt/tags/tag1167.xml" ContentType="application/vnd.openxmlformats-officedocument.presentationml.tags+xml"/>
  <Override PartName="/ppt/tags/tag1168.xml" ContentType="application/vnd.openxmlformats-officedocument.presentationml.tags+xml"/>
  <Override PartName="/ppt/tags/tag1169.xml" ContentType="application/vnd.openxmlformats-officedocument.presentationml.tags+xml"/>
  <Override PartName="/ppt/tags/tag1170.xml" ContentType="application/vnd.openxmlformats-officedocument.presentationml.tags+xml"/>
  <Override PartName="/ppt/tags/tag1171.xml" ContentType="application/vnd.openxmlformats-officedocument.presentationml.tags+xml"/>
  <Override PartName="/ppt/tags/tag1172.xml" ContentType="application/vnd.openxmlformats-officedocument.presentationml.tags+xml"/>
  <Override PartName="/ppt/tags/tag1173.xml" ContentType="application/vnd.openxmlformats-officedocument.presentationml.tags+xml"/>
  <Override PartName="/ppt/tags/tag1174.xml" ContentType="application/vnd.openxmlformats-officedocument.presentationml.tags+xml"/>
  <Override PartName="/ppt/tags/tag1175.xml" ContentType="application/vnd.openxmlformats-officedocument.presentationml.tags+xml"/>
  <Override PartName="/ppt/tags/tag1176.xml" ContentType="application/vnd.openxmlformats-officedocument.presentationml.tags+xml"/>
  <Override PartName="/ppt/tags/tag1177.xml" ContentType="application/vnd.openxmlformats-officedocument.presentationml.tags+xml"/>
  <Override PartName="/ppt/tags/tag1178.xml" ContentType="application/vnd.openxmlformats-officedocument.presentationml.tags+xml"/>
  <Override PartName="/ppt/tags/tag1179.xml" ContentType="application/vnd.openxmlformats-officedocument.presentationml.tags+xml"/>
  <Override PartName="/ppt/tags/tag1180.xml" ContentType="application/vnd.openxmlformats-officedocument.presentationml.tags+xml"/>
  <Override PartName="/ppt/tags/tag1181.xml" ContentType="application/vnd.openxmlformats-officedocument.presentationml.tags+xml"/>
  <Override PartName="/ppt/tags/tag1182.xml" ContentType="application/vnd.openxmlformats-officedocument.presentationml.tags+xml"/>
  <Override PartName="/ppt/tags/tag1183.xml" ContentType="application/vnd.openxmlformats-officedocument.presentationml.tags+xml"/>
  <Override PartName="/ppt/tags/tag1184.xml" ContentType="application/vnd.openxmlformats-officedocument.presentationml.tags+xml"/>
  <Override PartName="/ppt/tags/tag1185.xml" ContentType="application/vnd.openxmlformats-officedocument.presentationml.tags+xml"/>
  <Override PartName="/ppt/tags/tag1186.xml" ContentType="application/vnd.openxmlformats-officedocument.presentationml.tags+xml"/>
  <Override PartName="/ppt/tags/tag1187.xml" ContentType="application/vnd.openxmlformats-officedocument.presentationml.tags+xml"/>
  <Override PartName="/ppt/tags/tag1188.xml" ContentType="application/vnd.openxmlformats-officedocument.presentationml.tags+xml"/>
  <Override PartName="/ppt/tags/tag1189.xml" ContentType="application/vnd.openxmlformats-officedocument.presentationml.tags+xml"/>
  <Override PartName="/ppt/tags/tag1190.xml" ContentType="application/vnd.openxmlformats-officedocument.presentationml.tags+xml"/>
  <Override PartName="/ppt/tags/tag1191.xml" ContentType="application/vnd.openxmlformats-officedocument.presentationml.tags+xml"/>
  <Override PartName="/ppt/tags/tag1192.xml" ContentType="application/vnd.openxmlformats-officedocument.presentationml.tags+xml"/>
  <Override PartName="/ppt/tags/tag1193.xml" ContentType="application/vnd.openxmlformats-officedocument.presentationml.tags+xml"/>
  <Override PartName="/ppt/tags/tag1194.xml" ContentType="application/vnd.openxmlformats-officedocument.presentationml.tags+xml"/>
  <Override PartName="/ppt/tags/tag1195.xml" ContentType="application/vnd.openxmlformats-officedocument.presentationml.tags+xml"/>
  <Override PartName="/ppt/tags/tag1196.xml" ContentType="application/vnd.openxmlformats-officedocument.presentationml.tags+xml"/>
  <Override PartName="/ppt/tags/tag1197.xml" ContentType="application/vnd.openxmlformats-officedocument.presentationml.tags+xml"/>
  <Override PartName="/ppt/tags/tag1198.xml" ContentType="application/vnd.openxmlformats-officedocument.presentationml.tags+xml"/>
  <Override PartName="/ppt/tags/tag1199.xml" ContentType="application/vnd.openxmlformats-officedocument.presentationml.tags+xml"/>
  <Override PartName="/ppt/tags/tag1200.xml" ContentType="application/vnd.openxmlformats-officedocument.presentationml.tags+xml"/>
  <Override PartName="/ppt/tags/tag1201.xml" ContentType="application/vnd.openxmlformats-officedocument.presentationml.tags+xml"/>
  <Override PartName="/ppt/tags/tag1202.xml" ContentType="application/vnd.openxmlformats-officedocument.presentationml.tags+xml"/>
  <Override PartName="/ppt/tags/tag1203.xml" ContentType="application/vnd.openxmlformats-officedocument.presentationml.tags+xml"/>
  <Override PartName="/ppt/tags/tag1204.xml" ContentType="application/vnd.openxmlformats-officedocument.presentationml.tags+xml"/>
  <Override PartName="/ppt/tags/tag1205.xml" ContentType="application/vnd.openxmlformats-officedocument.presentationml.tags+xml"/>
  <Override PartName="/ppt/tags/tag1206.xml" ContentType="application/vnd.openxmlformats-officedocument.presentationml.tags+xml"/>
  <Override PartName="/ppt/tags/tag1207.xml" ContentType="application/vnd.openxmlformats-officedocument.presentationml.tags+xml"/>
  <Override PartName="/ppt/tags/tag1208.xml" ContentType="application/vnd.openxmlformats-officedocument.presentationml.tags+xml"/>
  <Override PartName="/ppt/tags/tag1209.xml" ContentType="application/vnd.openxmlformats-officedocument.presentationml.tags+xml"/>
  <Override PartName="/ppt/tags/tag1210.xml" ContentType="application/vnd.openxmlformats-officedocument.presentationml.tags+xml"/>
  <Override PartName="/ppt/tags/tag1211.xml" ContentType="application/vnd.openxmlformats-officedocument.presentationml.tags+xml"/>
  <Override PartName="/ppt/tags/tag1212.xml" ContentType="application/vnd.openxmlformats-officedocument.presentationml.tags+xml"/>
  <Override PartName="/ppt/tags/tag1213.xml" ContentType="application/vnd.openxmlformats-officedocument.presentationml.tags+xml"/>
  <Override PartName="/ppt/tags/tag1214.xml" ContentType="application/vnd.openxmlformats-officedocument.presentationml.tags+xml"/>
  <Override PartName="/ppt/tags/tag1215.xml" ContentType="application/vnd.openxmlformats-officedocument.presentationml.tags+xml"/>
  <Override PartName="/ppt/tags/tag1216.xml" ContentType="application/vnd.openxmlformats-officedocument.presentationml.tags+xml"/>
  <Override PartName="/ppt/tags/tag1217.xml" ContentType="application/vnd.openxmlformats-officedocument.presentationml.tags+xml"/>
  <Override PartName="/ppt/tags/tag1218.xml" ContentType="application/vnd.openxmlformats-officedocument.presentationml.tags+xml"/>
  <Override PartName="/ppt/tags/tag1219.xml" ContentType="application/vnd.openxmlformats-officedocument.presentationml.tags+xml"/>
  <Override PartName="/ppt/tags/tag1220.xml" ContentType="application/vnd.openxmlformats-officedocument.presentationml.tags+xml"/>
  <Override PartName="/ppt/tags/tag1221.xml" ContentType="application/vnd.openxmlformats-officedocument.presentationml.tags+xml"/>
  <Override PartName="/ppt/tags/tag1222.xml" ContentType="application/vnd.openxmlformats-officedocument.presentationml.tags+xml"/>
  <Override PartName="/ppt/tags/tag1223.xml" ContentType="application/vnd.openxmlformats-officedocument.presentationml.tags+xml"/>
  <Override PartName="/ppt/tags/tag1224.xml" ContentType="application/vnd.openxmlformats-officedocument.presentationml.tags+xml"/>
  <Override PartName="/ppt/tags/tag1225.xml" ContentType="application/vnd.openxmlformats-officedocument.presentationml.tags+xml"/>
  <Override PartName="/ppt/tags/tag1226.xml" ContentType="application/vnd.openxmlformats-officedocument.presentationml.tags+xml"/>
  <Override PartName="/ppt/tags/tag1227.xml" ContentType="application/vnd.openxmlformats-officedocument.presentationml.tags+xml"/>
  <Override PartName="/ppt/tags/tag1228.xml" ContentType="application/vnd.openxmlformats-officedocument.presentationml.tags+xml"/>
  <Override PartName="/ppt/tags/tag1229.xml" ContentType="application/vnd.openxmlformats-officedocument.presentationml.tags+xml"/>
  <Override PartName="/ppt/tags/tag1230.xml" ContentType="application/vnd.openxmlformats-officedocument.presentationml.tags+xml"/>
  <Override PartName="/ppt/tags/tag1231.xml" ContentType="application/vnd.openxmlformats-officedocument.presentationml.tags+xml"/>
  <Override PartName="/ppt/tags/tag1232.xml" ContentType="application/vnd.openxmlformats-officedocument.presentationml.tags+xml"/>
  <Override PartName="/ppt/tags/tag1233.xml" ContentType="application/vnd.openxmlformats-officedocument.presentationml.tags+xml"/>
  <Override PartName="/ppt/tags/tag1234.xml" ContentType="application/vnd.openxmlformats-officedocument.presentationml.tags+xml"/>
  <Override PartName="/ppt/tags/tag1235.xml" ContentType="application/vnd.openxmlformats-officedocument.presentationml.tags+xml"/>
  <Override PartName="/ppt/tags/tag1236.xml" ContentType="application/vnd.openxmlformats-officedocument.presentationml.tags+xml"/>
  <Override PartName="/ppt/tags/tag1237.xml" ContentType="application/vnd.openxmlformats-officedocument.presentationml.tags+xml"/>
  <Override PartName="/ppt/tags/tag1238.xml" ContentType="application/vnd.openxmlformats-officedocument.presentationml.tags+xml"/>
  <Override PartName="/ppt/tags/tag1239.xml" ContentType="application/vnd.openxmlformats-officedocument.presentationml.tags+xml"/>
  <Override PartName="/ppt/tags/tag1240.xml" ContentType="application/vnd.openxmlformats-officedocument.presentationml.tags+xml"/>
  <Override PartName="/ppt/tags/tag1241.xml" ContentType="application/vnd.openxmlformats-officedocument.presentationml.tags+xml"/>
  <Override PartName="/ppt/tags/tag1242.xml" ContentType="application/vnd.openxmlformats-officedocument.presentationml.tags+xml"/>
  <Override PartName="/ppt/tags/tag1243.xml" ContentType="application/vnd.openxmlformats-officedocument.presentationml.tags+xml"/>
  <Override PartName="/ppt/tags/tag1244.xml" ContentType="application/vnd.openxmlformats-officedocument.presentationml.tags+xml"/>
  <Override PartName="/ppt/tags/tag1245.xml" ContentType="application/vnd.openxmlformats-officedocument.presentationml.tags+xml"/>
  <Override PartName="/ppt/tags/tag1246.xml" ContentType="application/vnd.openxmlformats-officedocument.presentationml.tags+xml"/>
  <Override PartName="/ppt/tags/tag1247.xml" ContentType="application/vnd.openxmlformats-officedocument.presentationml.tags+xml"/>
  <Override PartName="/ppt/tags/tag1248.xml" ContentType="application/vnd.openxmlformats-officedocument.presentationml.tags+xml"/>
  <Override PartName="/ppt/tags/tag1249.xml" ContentType="application/vnd.openxmlformats-officedocument.presentationml.tags+xml"/>
  <Override PartName="/ppt/tags/tag1250.xml" ContentType="application/vnd.openxmlformats-officedocument.presentationml.tags+xml"/>
  <Override PartName="/ppt/tags/tag1251.xml" ContentType="application/vnd.openxmlformats-officedocument.presentationml.tags+xml"/>
  <Override PartName="/ppt/tags/tag1252.xml" ContentType="application/vnd.openxmlformats-officedocument.presentationml.tags+xml"/>
  <Override PartName="/ppt/tags/tag1253.xml" ContentType="application/vnd.openxmlformats-officedocument.presentationml.tags+xml"/>
  <Override PartName="/ppt/tags/tag1254.xml" ContentType="application/vnd.openxmlformats-officedocument.presentationml.tags+xml"/>
  <Override PartName="/ppt/tags/tag1255.xml" ContentType="application/vnd.openxmlformats-officedocument.presentationml.tags+xml"/>
  <Override PartName="/ppt/tags/tag1256.xml" ContentType="application/vnd.openxmlformats-officedocument.presentationml.tags+xml"/>
  <Override PartName="/ppt/tags/tag1257.xml" ContentType="application/vnd.openxmlformats-officedocument.presentationml.tags+xml"/>
  <Override PartName="/ppt/tags/tag1258.xml" ContentType="application/vnd.openxmlformats-officedocument.presentationml.tags+xml"/>
  <Override PartName="/ppt/tags/tag1259.xml" ContentType="application/vnd.openxmlformats-officedocument.presentationml.tags+xml"/>
  <Override PartName="/ppt/tags/tag1260.xml" ContentType="application/vnd.openxmlformats-officedocument.presentationml.tags+xml"/>
  <Override PartName="/ppt/tags/tag1261.xml" ContentType="application/vnd.openxmlformats-officedocument.presentationml.tags+xml"/>
  <Override PartName="/ppt/tags/tag1262.xml" ContentType="application/vnd.openxmlformats-officedocument.presentationml.tags+xml"/>
  <Override PartName="/ppt/tags/tag1263.xml" ContentType="application/vnd.openxmlformats-officedocument.presentationml.tags+xml"/>
  <Override PartName="/ppt/tags/tag1264.xml" ContentType="application/vnd.openxmlformats-officedocument.presentationml.tags+xml"/>
  <Override PartName="/ppt/tags/tag1265.xml" ContentType="application/vnd.openxmlformats-officedocument.presentationml.tags+xml"/>
  <Override PartName="/ppt/tags/tag1266.xml" ContentType="application/vnd.openxmlformats-officedocument.presentationml.tags+xml"/>
  <Override PartName="/ppt/tags/tag1267.xml" ContentType="application/vnd.openxmlformats-officedocument.presentationml.tags+xml"/>
  <Override PartName="/ppt/tags/tag1268.xml" ContentType="application/vnd.openxmlformats-officedocument.presentationml.tags+xml"/>
  <Override PartName="/ppt/tags/tag1269.xml" ContentType="application/vnd.openxmlformats-officedocument.presentationml.tags+xml"/>
  <Override PartName="/ppt/tags/tag1270.xml" ContentType="application/vnd.openxmlformats-officedocument.presentationml.tags+xml"/>
  <Override PartName="/ppt/tags/tag1271.xml" ContentType="application/vnd.openxmlformats-officedocument.presentationml.tags+xml"/>
  <Override PartName="/ppt/tags/tag1272.xml" ContentType="application/vnd.openxmlformats-officedocument.presentationml.tags+xml"/>
  <Override PartName="/ppt/tags/tag1273.xml" ContentType="application/vnd.openxmlformats-officedocument.presentationml.tags+xml"/>
  <Override PartName="/ppt/tags/tag1274.xml" ContentType="application/vnd.openxmlformats-officedocument.presentationml.tags+xml"/>
  <Override PartName="/ppt/tags/tag1275.xml" ContentType="application/vnd.openxmlformats-officedocument.presentationml.tags+xml"/>
  <Override PartName="/ppt/tags/tag1276.xml" ContentType="application/vnd.openxmlformats-officedocument.presentationml.tags+xml"/>
  <Override PartName="/ppt/tags/tag1277.xml" ContentType="application/vnd.openxmlformats-officedocument.presentationml.tags+xml"/>
  <Override PartName="/ppt/tags/tag1278.xml" ContentType="application/vnd.openxmlformats-officedocument.presentationml.tags+xml"/>
  <Override PartName="/ppt/tags/tag1279.xml" ContentType="application/vnd.openxmlformats-officedocument.presentationml.tags+xml"/>
  <Override PartName="/ppt/tags/tag1280.xml" ContentType="application/vnd.openxmlformats-officedocument.presentationml.tags+xml"/>
  <Override PartName="/ppt/tags/tag1281.xml" ContentType="application/vnd.openxmlformats-officedocument.presentationml.tags+xml"/>
  <Override PartName="/ppt/tags/tag1282.xml" ContentType="application/vnd.openxmlformats-officedocument.presentationml.tags+xml"/>
  <Override PartName="/ppt/tags/tag1283.xml" ContentType="application/vnd.openxmlformats-officedocument.presentationml.tags+xml"/>
  <Override PartName="/ppt/tags/tag1284.xml" ContentType="application/vnd.openxmlformats-officedocument.presentationml.tags+xml"/>
  <Override PartName="/ppt/tags/tag1285.xml" ContentType="application/vnd.openxmlformats-officedocument.presentationml.tags+xml"/>
  <Override PartName="/ppt/tags/tag1286.xml" ContentType="application/vnd.openxmlformats-officedocument.presentationml.tags+xml"/>
  <Override PartName="/ppt/tags/tag1287.xml" ContentType="application/vnd.openxmlformats-officedocument.presentationml.tags+xml"/>
  <Override PartName="/ppt/tags/tag1288.xml" ContentType="application/vnd.openxmlformats-officedocument.presentationml.tags+xml"/>
  <Override PartName="/ppt/tags/tag1289.xml" ContentType="application/vnd.openxmlformats-officedocument.presentationml.tags+xml"/>
  <Override PartName="/ppt/tags/tag1290.xml" ContentType="application/vnd.openxmlformats-officedocument.presentationml.tags+xml"/>
  <Override PartName="/ppt/tags/tag1291.xml" ContentType="application/vnd.openxmlformats-officedocument.presentationml.tags+xml"/>
  <Override PartName="/ppt/tags/tag1292.xml" ContentType="application/vnd.openxmlformats-officedocument.presentationml.tags+xml"/>
  <Override PartName="/ppt/tags/tag1293.xml" ContentType="application/vnd.openxmlformats-officedocument.presentationml.tags+xml"/>
  <Override PartName="/ppt/tags/tag1294.xml" ContentType="application/vnd.openxmlformats-officedocument.presentationml.tags+xml"/>
  <Override PartName="/ppt/tags/tag1295.xml" ContentType="application/vnd.openxmlformats-officedocument.presentationml.tags+xml"/>
  <Override PartName="/ppt/tags/tag1296.xml" ContentType="application/vnd.openxmlformats-officedocument.presentationml.tags+xml"/>
  <Override PartName="/ppt/tags/tag1297.xml" ContentType="application/vnd.openxmlformats-officedocument.presentationml.tags+xml"/>
  <Override PartName="/ppt/tags/tag1298.xml" ContentType="application/vnd.openxmlformats-officedocument.presentationml.tags+xml"/>
  <Override PartName="/ppt/tags/tag1299.xml" ContentType="application/vnd.openxmlformats-officedocument.presentationml.tags+xml"/>
  <Override PartName="/ppt/tags/tag1300.xml" ContentType="application/vnd.openxmlformats-officedocument.presentationml.tags+xml"/>
  <Override PartName="/ppt/tags/tag1301.xml" ContentType="application/vnd.openxmlformats-officedocument.presentationml.tags+xml"/>
  <Override PartName="/ppt/tags/tag1302.xml" ContentType="application/vnd.openxmlformats-officedocument.presentationml.tags+xml"/>
  <Override PartName="/ppt/tags/tag1303.xml" ContentType="application/vnd.openxmlformats-officedocument.presentationml.tags+xml"/>
  <Override PartName="/ppt/tags/tag1304.xml" ContentType="application/vnd.openxmlformats-officedocument.presentationml.tags+xml"/>
  <Override PartName="/ppt/tags/tag1305.xml" ContentType="application/vnd.openxmlformats-officedocument.presentationml.tags+xml"/>
  <Override PartName="/ppt/tags/tag1306.xml" ContentType="application/vnd.openxmlformats-officedocument.presentationml.tags+xml"/>
  <Override PartName="/ppt/tags/tag1307.xml" ContentType="application/vnd.openxmlformats-officedocument.presentationml.tags+xml"/>
  <Override PartName="/ppt/tags/tag1308.xml" ContentType="application/vnd.openxmlformats-officedocument.presentationml.tags+xml"/>
  <Override PartName="/ppt/tags/tag1309.xml" ContentType="application/vnd.openxmlformats-officedocument.presentationml.tags+xml"/>
  <Override PartName="/ppt/tags/tag1310.xml" ContentType="application/vnd.openxmlformats-officedocument.presentationml.tags+xml"/>
  <Override PartName="/ppt/tags/tag1311.xml" ContentType="application/vnd.openxmlformats-officedocument.presentationml.tags+xml"/>
  <Override PartName="/ppt/tags/tag1312.xml" ContentType="application/vnd.openxmlformats-officedocument.presentationml.tags+xml"/>
  <Override PartName="/ppt/tags/tag1313.xml" ContentType="application/vnd.openxmlformats-officedocument.presentationml.tags+xml"/>
  <Override PartName="/ppt/tags/tag1314.xml" ContentType="application/vnd.openxmlformats-officedocument.presentationml.tags+xml"/>
  <Override PartName="/ppt/tags/tag1315.xml" ContentType="application/vnd.openxmlformats-officedocument.presentationml.tags+xml"/>
  <Override PartName="/ppt/tags/tag1316.xml" ContentType="application/vnd.openxmlformats-officedocument.presentationml.tags+xml"/>
  <Override PartName="/ppt/tags/tag1317.xml" ContentType="application/vnd.openxmlformats-officedocument.presentationml.tags+xml"/>
  <Override PartName="/ppt/tags/tag1318.xml" ContentType="application/vnd.openxmlformats-officedocument.presentationml.tags+xml"/>
  <Override PartName="/ppt/tags/tag1319.xml" ContentType="application/vnd.openxmlformats-officedocument.presentationml.tags+xml"/>
  <Override PartName="/ppt/tags/tag1320.xml" ContentType="application/vnd.openxmlformats-officedocument.presentationml.tags+xml"/>
  <Override PartName="/ppt/tags/tag1321.xml" ContentType="application/vnd.openxmlformats-officedocument.presentationml.tags+xml"/>
  <Override PartName="/ppt/tags/tag1322.xml" ContentType="application/vnd.openxmlformats-officedocument.presentationml.tags+xml"/>
  <Override PartName="/ppt/tags/tag1323.xml" ContentType="application/vnd.openxmlformats-officedocument.presentationml.tags+xml"/>
  <Override PartName="/ppt/tags/tag1324.xml" ContentType="application/vnd.openxmlformats-officedocument.presentationml.tags+xml"/>
  <Override PartName="/ppt/tags/tag1325.xml" ContentType="application/vnd.openxmlformats-officedocument.presentationml.tags+xml"/>
  <Override PartName="/ppt/tags/tag1326.xml" ContentType="application/vnd.openxmlformats-officedocument.presentationml.tags+xml"/>
  <Override PartName="/ppt/tags/tag1327.xml" ContentType="application/vnd.openxmlformats-officedocument.presentationml.tags+xml"/>
  <Override PartName="/ppt/tags/tag1328.xml" ContentType="application/vnd.openxmlformats-officedocument.presentationml.tags+xml"/>
  <Override PartName="/ppt/tags/tag1329.xml" ContentType="application/vnd.openxmlformats-officedocument.presentationml.tags+xml"/>
  <Override PartName="/ppt/tags/tag1330.xml" ContentType="application/vnd.openxmlformats-officedocument.presentationml.tags+xml"/>
  <Override PartName="/ppt/tags/tag1331.xml" ContentType="application/vnd.openxmlformats-officedocument.presentationml.tags+xml"/>
  <Override PartName="/ppt/tags/tag1332.xml" ContentType="application/vnd.openxmlformats-officedocument.presentationml.tags+xml"/>
  <Override PartName="/ppt/tags/tag1333.xml" ContentType="application/vnd.openxmlformats-officedocument.presentationml.tags+xml"/>
  <Override PartName="/ppt/tags/tag1334.xml" ContentType="application/vnd.openxmlformats-officedocument.presentationml.tags+xml"/>
  <Override PartName="/ppt/tags/tag1335.xml" ContentType="application/vnd.openxmlformats-officedocument.presentationml.tags+xml"/>
  <Override PartName="/ppt/tags/tag1336.xml" ContentType="application/vnd.openxmlformats-officedocument.presentationml.tags+xml"/>
  <Override PartName="/ppt/tags/tag1337.xml" ContentType="application/vnd.openxmlformats-officedocument.presentationml.tags+xml"/>
  <Override PartName="/ppt/tags/tag1338.xml" ContentType="application/vnd.openxmlformats-officedocument.presentationml.tags+xml"/>
  <Override PartName="/ppt/tags/tag1339.xml" ContentType="application/vnd.openxmlformats-officedocument.presentationml.tags+xml"/>
  <Override PartName="/ppt/tags/tag1340.xml" ContentType="application/vnd.openxmlformats-officedocument.presentationml.tags+xml"/>
  <Override PartName="/ppt/tags/tag1341.xml" ContentType="application/vnd.openxmlformats-officedocument.presentationml.tags+xml"/>
  <Override PartName="/ppt/tags/tag1342.xml" ContentType="application/vnd.openxmlformats-officedocument.presentationml.tags+xml"/>
  <Override PartName="/ppt/tags/tag1343.xml" ContentType="application/vnd.openxmlformats-officedocument.presentationml.tags+xml"/>
  <Override PartName="/ppt/tags/tag1344.xml" ContentType="application/vnd.openxmlformats-officedocument.presentationml.tags+xml"/>
  <Override PartName="/ppt/tags/tag1345.xml" ContentType="application/vnd.openxmlformats-officedocument.presentationml.tags+xml"/>
  <Override PartName="/ppt/tags/tag1346.xml" ContentType="application/vnd.openxmlformats-officedocument.presentationml.tags+xml"/>
  <Override PartName="/ppt/tags/tag1347.xml" ContentType="application/vnd.openxmlformats-officedocument.presentationml.tags+xml"/>
  <Override PartName="/ppt/tags/tag1348.xml" ContentType="application/vnd.openxmlformats-officedocument.presentationml.tags+xml"/>
  <Override PartName="/ppt/tags/tag1349.xml" ContentType="application/vnd.openxmlformats-officedocument.presentationml.tags+xml"/>
  <Override PartName="/ppt/tags/tag1350.xml" ContentType="application/vnd.openxmlformats-officedocument.presentationml.tags+xml"/>
  <Override PartName="/ppt/tags/tag1351.xml" ContentType="application/vnd.openxmlformats-officedocument.presentationml.tags+xml"/>
  <Override PartName="/ppt/tags/tag1352.xml" ContentType="application/vnd.openxmlformats-officedocument.presentationml.tags+xml"/>
  <Override PartName="/ppt/tags/tag1353.xml" ContentType="application/vnd.openxmlformats-officedocument.presentationml.tags+xml"/>
  <Override PartName="/ppt/tags/tag1354.xml" ContentType="application/vnd.openxmlformats-officedocument.presentationml.tags+xml"/>
  <Override PartName="/ppt/tags/tag1355.xml" ContentType="application/vnd.openxmlformats-officedocument.presentationml.tags+xml"/>
  <Override PartName="/ppt/tags/tag1356.xml" ContentType="application/vnd.openxmlformats-officedocument.presentationml.tags+xml"/>
  <Override PartName="/ppt/tags/tag1357.xml" ContentType="application/vnd.openxmlformats-officedocument.presentationml.tags+xml"/>
  <Override PartName="/ppt/tags/tag1358.xml" ContentType="application/vnd.openxmlformats-officedocument.presentationml.tags+xml"/>
  <Override PartName="/ppt/tags/tag1359.xml" ContentType="application/vnd.openxmlformats-officedocument.presentationml.tags+xml"/>
  <Override PartName="/ppt/tags/tag1360.xml" ContentType="application/vnd.openxmlformats-officedocument.presentationml.tags+xml"/>
  <Override PartName="/ppt/tags/tag1361.xml" ContentType="application/vnd.openxmlformats-officedocument.presentationml.tags+xml"/>
  <Override PartName="/ppt/tags/tag1362.xml" ContentType="application/vnd.openxmlformats-officedocument.presentationml.tags+xml"/>
  <Override PartName="/ppt/tags/tag1363.xml" ContentType="application/vnd.openxmlformats-officedocument.presentationml.tags+xml"/>
  <Override PartName="/ppt/tags/tag1364.xml" ContentType="application/vnd.openxmlformats-officedocument.presentationml.tags+xml"/>
  <Override PartName="/ppt/tags/tag1365.xml" ContentType="application/vnd.openxmlformats-officedocument.presentationml.tags+xml"/>
  <Override PartName="/ppt/tags/tag1366.xml" ContentType="application/vnd.openxmlformats-officedocument.presentationml.tags+xml"/>
  <Override PartName="/ppt/tags/tag1367.xml" ContentType="application/vnd.openxmlformats-officedocument.presentationml.tags+xml"/>
  <Override PartName="/ppt/tags/tag1368.xml" ContentType="application/vnd.openxmlformats-officedocument.presentationml.tags+xml"/>
  <Override PartName="/ppt/tags/tag1369.xml" ContentType="application/vnd.openxmlformats-officedocument.presentationml.tags+xml"/>
  <Override PartName="/ppt/tags/tag1370.xml" ContentType="application/vnd.openxmlformats-officedocument.presentationml.tags+xml"/>
  <Override PartName="/ppt/tags/tag1371.xml" ContentType="application/vnd.openxmlformats-officedocument.presentationml.tags+xml"/>
  <Override PartName="/ppt/tags/tag1372.xml" ContentType="application/vnd.openxmlformats-officedocument.presentationml.tags+xml"/>
  <Override PartName="/ppt/tags/tag1373.xml" ContentType="application/vnd.openxmlformats-officedocument.presentationml.tags+xml"/>
  <Override PartName="/ppt/tags/tag1374.xml" ContentType="application/vnd.openxmlformats-officedocument.presentationml.tags+xml"/>
  <Override PartName="/ppt/tags/tag1375.xml" ContentType="application/vnd.openxmlformats-officedocument.presentationml.tags+xml"/>
  <Override PartName="/ppt/tags/tag1376.xml" ContentType="application/vnd.openxmlformats-officedocument.presentationml.tags+xml"/>
  <Override PartName="/ppt/tags/tag1377.xml" ContentType="application/vnd.openxmlformats-officedocument.presentationml.tags+xml"/>
  <Override PartName="/ppt/tags/tag1378.xml" ContentType="application/vnd.openxmlformats-officedocument.presentationml.tags+xml"/>
  <Override PartName="/ppt/tags/tag1379.xml" ContentType="application/vnd.openxmlformats-officedocument.presentationml.tags+xml"/>
  <Override PartName="/ppt/tags/tag1380.xml" ContentType="application/vnd.openxmlformats-officedocument.presentationml.tags+xml"/>
  <Override PartName="/ppt/tags/tag1381.xml" ContentType="application/vnd.openxmlformats-officedocument.presentationml.tags+xml"/>
  <Override PartName="/ppt/tags/tag1382.xml" ContentType="application/vnd.openxmlformats-officedocument.presentationml.tags+xml"/>
  <Override PartName="/ppt/tags/tag1383.xml" ContentType="application/vnd.openxmlformats-officedocument.presentationml.tags+xml"/>
  <Override PartName="/ppt/tags/tag1384.xml" ContentType="application/vnd.openxmlformats-officedocument.presentationml.tags+xml"/>
  <Override PartName="/ppt/tags/tag1385.xml" ContentType="application/vnd.openxmlformats-officedocument.presentationml.tags+xml"/>
  <Override PartName="/ppt/tags/tag1386.xml" ContentType="application/vnd.openxmlformats-officedocument.presentationml.tags+xml"/>
  <Override PartName="/ppt/tags/tag1387.xml" ContentType="application/vnd.openxmlformats-officedocument.presentationml.tags+xml"/>
  <Override PartName="/ppt/tags/tag1388.xml" ContentType="application/vnd.openxmlformats-officedocument.presentationml.tags+xml"/>
  <Override PartName="/ppt/tags/tag1389.xml" ContentType="application/vnd.openxmlformats-officedocument.presentationml.tags+xml"/>
  <Override PartName="/ppt/tags/tag1390.xml" ContentType="application/vnd.openxmlformats-officedocument.presentationml.tags+xml"/>
  <Override PartName="/ppt/tags/tag1391.xml" ContentType="application/vnd.openxmlformats-officedocument.presentationml.tags+xml"/>
  <Override PartName="/ppt/tags/tag1392.xml" ContentType="application/vnd.openxmlformats-officedocument.presentationml.tags+xml"/>
  <Override PartName="/ppt/tags/tag1393.xml" ContentType="application/vnd.openxmlformats-officedocument.presentationml.tags+xml"/>
  <Override PartName="/ppt/tags/tag1394.xml" ContentType="application/vnd.openxmlformats-officedocument.presentationml.tags+xml"/>
  <Override PartName="/ppt/tags/tag1395.xml" ContentType="application/vnd.openxmlformats-officedocument.presentationml.tags+xml"/>
  <Override PartName="/ppt/tags/tag1396.xml" ContentType="application/vnd.openxmlformats-officedocument.presentationml.tags+xml"/>
  <Override PartName="/ppt/tags/tag1397.xml" ContentType="application/vnd.openxmlformats-officedocument.presentationml.tags+xml"/>
  <Override PartName="/ppt/tags/tag1398.xml" ContentType="application/vnd.openxmlformats-officedocument.presentationml.tags+xml"/>
  <Override PartName="/ppt/tags/tag1399.xml" ContentType="application/vnd.openxmlformats-officedocument.presentationml.tags+xml"/>
  <Override PartName="/ppt/tags/tag1400.xml" ContentType="application/vnd.openxmlformats-officedocument.presentationml.tags+xml"/>
  <Override PartName="/ppt/tags/tag1401.xml" ContentType="application/vnd.openxmlformats-officedocument.presentationml.tags+xml"/>
  <Override PartName="/ppt/tags/tag1402.xml" ContentType="application/vnd.openxmlformats-officedocument.presentationml.tags+xml"/>
  <Override PartName="/ppt/tags/tag1403.xml" ContentType="application/vnd.openxmlformats-officedocument.presentationml.tags+xml"/>
  <Override PartName="/ppt/tags/tag1404.xml" ContentType="application/vnd.openxmlformats-officedocument.presentationml.tags+xml"/>
  <Override PartName="/ppt/tags/tag1405.xml" ContentType="application/vnd.openxmlformats-officedocument.presentationml.tags+xml"/>
  <Override PartName="/ppt/tags/tag1406.xml" ContentType="application/vnd.openxmlformats-officedocument.presentationml.tags+xml"/>
  <Override PartName="/ppt/tags/tag1407.xml" ContentType="application/vnd.openxmlformats-officedocument.presentationml.tags+xml"/>
  <Override PartName="/ppt/tags/tag1408.xml" ContentType="application/vnd.openxmlformats-officedocument.presentationml.tags+xml"/>
  <Override PartName="/ppt/tags/tag1409.xml" ContentType="application/vnd.openxmlformats-officedocument.presentationml.tags+xml"/>
  <Override PartName="/ppt/tags/tag1410.xml" ContentType="application/vnd.openxmlformats-officedocument.presentationml.tags+xml"/>
  <Override PartName="/ppt/tags/tag1411.xml" ContentType="application/vnd.openxmlformats-officedocument.presentationml.tags+xml"/>
  <Override PartName="/ppt/tags/tag1412.xml" ContentType="application/vnd.openxmlformats-officedocument.presentationml.tags+xml"/>
  <Override PartName="/ppt/tags/tag1413.xml" ContentType="application/vnd.openxmlformats-officedocument.presentationml.tags+xml"/>
  <Override PartName="/ppt/tags/tag1414.xml" ContentType="application/vnd.openxmlformats-officedocument.presentationml.tags+xml"/>
  <Override PartName="/ppt/tags/tag1415.xml" ContentType="application/vnd.openxmlformats-officedocument.presentationml.tags+xml"/>
  <Override PartName="/ppt/tags/tag1416.xml" ContentType="application/vnd.openxmlformats-officedocument.presentationml.tags+xml"/>
  <Override PartName="/ppt/tags/tag1417.xml" ContentType="application/vnd.openxmlformats-officedocument.presentationml.tags+xml"/>
  <Override PartName="/ppt/tags/tag1418.xml" ContentType="application/vnd.openxmlformats-officedocument.presentationml.tags+xml"/>
  <Override PartName="/ppt/tags/tag1419.xml" ContentType="application/vnd.openxmlformats-officedocument.presentationml.tags+xml"/>
  <Override PartName="/ppt/tags/tag1420.xml" ContentType="application/vnd.openxmlformats-officedocument.presentationml.tags+xml"/>
  <Override PartName="/ppt/tags/tag1421.xml" ContentType="application/vnd.openxmlformats-officedocument.presentationml.tags+xml"/>
  <Override PartName="/ppt/tags/tag1422.xml" ContentType="application/vnd.openxmlformats-officedocument.presentationml.tags+xml"/>
  <Override PartName="/ppt/tags/tag1423.xml" ContentType="application/vnd.openxmlformats-officedocument.presentationml.tags+xml"/>
  <Override PartName="/ppt/tags/tag1424.xml" ContentType="application/vnd.openxmlformats-officedocument.presentationml.tags+xml"/>
  <Override PartName="/ppt/tags/tag1425.xml" ContentType="application/vnd.openxmlformats-officedocument.presentationml.tags+xml"/>
  <Override PartName="/ppt/tags/tag1426.xml" ContentType="application/vnd.openxmlformats-officedocument.presentationml.tags+xml"/>
  <Override PartName="/ppt/tags/tag1427.xml" ContentType="application/vnd.openxmlformats-officedocument.presentationml.tags+xml"/>
  <Override PartName="/ppt/tags/tag1428.xml" ContentType="application/vnd.openxmlformats-officedocument.presentationml.tags+xml"/>
  <Override PartName="/ppt/tags/tag1429.xml" ContentType="application/vnd.openxmlformats-officedocument.presentationml.tags+xml"/>
  <Override PartName="/ppt/tags/tag1430.xml" ContentType="application/vnd.openxmlformats-officedocument.presentationml.tags+xml"/>
  <Override PartName="/ppt/tags/tag1431.xml" ContentType="application/vnd.openxmlformats-officedocument.presentationml.tags+xml"/>
  <Override PartName="/ppt/tags/tag1432.xml" ContentType="application/vnd.openxmlformats-officedocument.presentationml.tags+xml"/>
  <Override PartName="/ppt/tags/tag1433.xml" ContentType="application/vnd.openxmlformats-officedocument.presentationml.tags+xml"/>
  <Override PartName="/ppt/tags/tag1434.xml" ContentType="application/vnd.openxmlformats-officedocument.presentationml.tags+xml"/>
  <Override PartName="/ppt/tags/tag1435.xml" ContentType="application/vnd.openxmlformats-officedocument.presentationml.tags+xml"/>
  <Override PartName="/ppt/tags/tag1436.xml" ContentType="application/vnd.openxmlformats-officedocument.presentationml.tags+xml"/>
  <Override PartName="/ppt/tags/tag1437.xml" ContentType="application/vnd.openxmlformats-officedocument.presentationml.tags+xml"/>
  <Override PartName="/ppt/tags/tag1438.xml" ContentType="application/vnd.openxmlformats-officedocument.presentationml.tags+xml"/>
  <Override PartName="/ppt/tags/tag1439.xml" ContentType="application/vnd.openxmlformats-officedocument.presentationml.tags+xml"/>
  <Override PartName="/ppt/tags/tag1440.xml" ContentType="application/vnd.openxmlformats-officedocument.presentationml.tags+xml"/>
  <Override PartName="/ppt/tags/tag1441.xml" ContentType="application/vnd.openxmlformats-officedocument.presentationml.tags+xml"/>
  <Override PartName="/ppt/tags/tag1442.xml" ContentType="application/vnd.openxmlformats-officedocument.presentationml.tags+xml"/>
  <Override PartName="/ppt/tags/tag1443.xml" ContentType="application/vnd.openxmlformats-officedocument.presentationml.tags+xml"/>
  <Override PartName="/ppt/tags/tag1444.xml" ContentType="application/vnd.openxmlformats-officedocument.presentationml.tags+xml"/>
  <Override PartName="/ppt/tags/tag1445.xml" ContentType="application/vnd.openxmlformats-officedocument.presentationml.tags+xml"/>
  <Override PartName="/ppt/tags/tag1446.xml" ContentType="application/vnd.openxmlformats-officedocument.presentationml.tags+xml"/>
  <Override PartName="/ppt/tags/tag1447.xml" ContentType="application/vnd.openxmlformats-officedocument.presentationml.tags+xml"/>
  <Override PartName="/ppt/tags/tag1448.xml" ContentType="application/vnd.openxmlformats-officedocument.presentationml.tags+xml"/>
  <Override PartName="/ppt/tags/tag1449.xml" ContentType="application/vnd.openxmlformats-officedocument.presentationml.tags+xml"/>
  <Override PartName="/ppt/tags/tag1450.xml" ContentType="application/vnd.openxmlformats-officedocument.presentationml.tags+xml"/>
  <Override PartName="/ppt/tags/tag1451.xml" ContentType="application/vnd.openxmlformats-officedocument.presentationml.tags+xml"/>
  <Override PartName="/ppt/tags/tag1452.xml" ContentType="application/vnd.openxmlformats-officedocument.presentationml.tags+xml"/>
  <Override PartName="/ppt/tags/tag1453.xml" ContentType="application/vnd.openxmlformats-officedocument.presentationml.tags+xml"/>
  <Override PartName="/ppt/tags/tag1454.xml" ContentType="application/vnd.openxmlformats-officedocument.presentationml.tags+xml"/>
  <Override PartName="/ppt/tags/tag1455.xml" ContentType="application/vnd.openxmlformats-officedocument.presentationml.tags+xml"/>
  <Override PartName="/ppt/tags/tag1456.xml" ContentType="application/vnd.openxmlformats-officedocument.presentationml.tags+xml"/>
  <Override PartName="/ppt/tags/tag1457.xml" ContentType="application/vnd.openxmlformats-officedocument.presentationml.tags+xml"/>
  <Override PartName="/ppt/tags/tag1458.xml" ContentType="application/vnd.openxmlformats-officedocument.presentationml.tags+xml"/>
  <Override PartName="/ppt/tags/tag1459.xml" ContentType="application/vnd.openxmlformats-officedocument.presentationml.tags+xml"/>
  <Override PartName="/ppt/tags/tag1460.xml" ContentType="application/vnd.openxmlformats-officedocument.presentationml.tags+xml"/>
  <Override PartName="/ppt/tags/tag1461.xml" ContentType="application/vnd.openxmlformats-officedocument.presentationml.tags+xml"/>
  <Override PartName="/ppt/tags/tag1462.xml" ContentType="application/vnd.openxmlformats-officedocument.presentationml.tags+xml"/>
  <Override PartName="/ppt/tags/tag1463.xml" ContentType="application/vnd.openxmlformats-officedocument.presentationml.tags+xml"/>
  <Override PartName="/ppt/tags/tag1464.xml" ContentType="application/vnd.openxmlformats-officedocument.presentationml.tags+xml"/>
  <Override PartName="/ppt/tags/tag1465.xml" ContentType="application/vnd.openxmlformats-officedocument.presentationml.tags+xml"/>
  <Override PartName="/ppt/tags/tag1466.xml" ContentType="application/vnd.openxmlformats-officedocument.presentationml.tags+xml"/>
  <Override PartName="/ppt/tags/tag1467.xml" ContentType="application/vnd.openxmlformats-officedocument.presentationml.tags+xml"/>
  <Override PartName="/ppt/tags/tag1468.xml" ContentType="application/vnd.openxmlformats-officedocument.presentationml.tags+xml"/>
  <Override PartName="/ppt/tags/tag1469.xml" ContentType="application/vnd.openxmlformats-officedocument.presentationml.tags+xml"/>
  <Override PartName="/ppt/tags/tag1470.xml" ContentType="application/vnd.openxmlformats-officedocument.presentationml.tags+xml"/>
  <Override PartName="/ppt/tags/tag1471.xml" ContentType="application/vnd.openxmlformats-officedocument.presentationml.tags+xml"/>
  <Override PartName="/ppt/tags/tag1472.xml" ContentType="application/vnd.openxmlformats-officedocument.presentationml.tags+xml"/>
  <Override PartName="/ppt/tags/tag1473.xml" ContentType="application/vnd.openxmlformats-officedocument.presentationml.tags+xml"/>
  <Override PartName="/ppt/tags/tag1474.xml" ContentType="application/vnd.openxmlformats-officedocument.presentationml.tags+xml"/>
  <Override PartName="/ppt/tags/tag1475.xml" ContentType="application/vnd.openxmlformats-officedocument.presentationml.tags+xml"/>
  <Override PartName="/ppt/tags/tag1476.xml" ContentType="application/vnd.openxmlformats-officedocument.presentationml.tags+xml"/>
  <Override PartName="/ppt/tags/tag1477.xml" ContentType="application/vnd.openxmlformats-officedocument.presentationml.tags+xml"/>
  <Override PartName="/ppt/tags/tag1478.xml" ContentType="application/vnd.openxmlformats-officedocument.presentationml.tags+xml"/>
  <Override PartName="/ppt/tags/tag1479.xml" ContentType="application/vnd.openxmlformats-officedocument.presentationml.tags+xml"/>
  <Override PartName="/ppt/tags/tag1480.xml" ContentType="application/vnd.openxmlformats-officedocument.presentationml.tags+xml"/>
  <Override PartName="/ppt/tags/tag1481.xml" ContentType="application/vnd.openxmlformats-officedocument.presentationml.tags+xml"/>
  <Override PartName="/ppt/tags/tag1482.xml" ContentType="application/vnd.openxmlformats-officedocument.presentationml.tags+xml"/>
  <Override PartName="/ppt/tags/tag1483.xml" ContentType="application/vnd.openxmlformats-officedocument.presentationml.tags+xml"/>
  <Override PartName="/ppt/tags/tag1484.xml" ContentType="application/vnd.openxmlformats-officedocument.presentationml.tags+xml"/>
  <Override PartName="/ppt/tags/tag1485.xml" ContentType="application/vnd.openxmlformats-officedocument.presentationml.tags+xml"/>
  <Override PartName="/ppt/tags/tag1486.xml" ContentType="application/vnd.openxmlformats-officedocument.presentationml.tags+xml"/>
  <Override PartName="/ppt/tags/tag1487.xml" ContentType="application/vnd.openxmlformats-officedocument.presentationml.tags+xml"/>
  <Override PartName="/ppt/tags/tag1488.xml" ContentType="application/vnd.openxmlformats-officedocument.presentationml.tags+xml"/>
  <Override PartName="/ppt/tags/tag1489.xml" ContentType="application/vnd.openxmlformats-officedocument.presentationml.tags+xml"/>
  <Override PartName="/ppt/tags/tag1490.xml" ContentType="application/vnd.openxmlformats-officedocument.presentationml.tags+xml"/>
  <Override PartName="/ppt/tags/tag1491.xml" ContentType="application/vnd.openxmlformats-officedocument.presentationml.tags+xml"/>
  <Override PartName="/ppt/tags/tag1492.xml" ContentType="application/vnd.openxmlformats-officedocument.presentationml.tags+xml"/>
  <Override PartName="/ppt/tags/tag1493.xml" ContentType="application/vnd.openxmlformats-officedocument.presentationml.tags+xml"/>
  <Override PartName="/ppt/tags/tag1494.xml" ContentType="application/vnd.openxmlformats-officedocument.presentationml.tags+xml"/>
  <Override PartName="/ppt/tags/tag1495.xml" ContentType="application/vnd.openxmlformats-officedocument.presentationml.tags+xml"/>
  <Override PartName="/ppt/tags/tag1496.xml" ContentType="application/vnd.openxmlformats-officedocument.presentationml.tags+xml"/>
  <Override PartName="/ppt/tags/tag1497.xml" ContentType="application/vnd.openxmlformats-officedocument.presentationml.tags+xml"/>
  <Override PartName="/ppt/tags/tag1498.xml" ContentType="application/vnd.openxmlformats-officedocument.presentationml.tags+xml"/>
  <Override PartName="/ppt/tags/tag1499.xml" ContentType="application/vnd.openxmlformats-officedocument.presentationml.tags+xml"/>
  <Override PartName="/ppt/tags/tag1500.xml" ContentType="application/vnd.openxmlformats-officedocument.presentationml.tags+xml"/>
  <Override PartName="/ppt/tags/tag1501.xml" ContentType="application/vnd.openxmlformats-officedocument.presentationml.tags+xml"/>
  <Override PartName="/ppt/tags/tag1502.xml" ContentType="application/vnd.openxmlformats-officedocument.presentationml.tags+xml"/>
  <Override PartName="/ppt/tags/tag1503.xml" ContentType="application/vnd.openxmlformats-officedocument.presentationml.tags+xml"/>
  <Override PartName="/ppt/tags/tag1504.xml" ContentType="application/vnd.openxmlformats-officedocument.presentationml.tags+xml"/>
  <Override PartName="/ppt/tags/tag1505.xml" ContentType="application/vnd.openxmlformats-officedocument.presentationml.tags+xml"/>
  <Override PartName="/ppt/tags/tag1506.xml" ContentType="application/vnd.openxmlformats-officedocument.presentationml.tags+xml"/>
  <Override PartName="/ppt/tags/tag1507.xml" ContentType="application/vnd.openxmlformats-officedocument.presentationml.tags+xml"/>
  <Override PartName="/ppt/tags/tag1508.xml" ContentType="application/vnd.openxmlformats-officedocument.presentationml.tags+xml"/>
  <Override PartName="/ppt/tags/tag1509.xml" ContentType="application/vnd.openxmlformats-officedocument.presentationml.tags+xml"/>
  <Override PartName="/ppt/tags/tag1510.xml" ContentType="application/vnd.openxmlformats-officedocument.presentationml.tags+xml"/>
  <Override PartName="/ppt/tags/tag1511.xml" ContentType="application/vnd.openxmlformats-officedocument.presentationml.tags+xml"/>
  <Override PartName="/ppt/tags/tag1512.xml" ContentType="application/vnd.openxmlformats-officedocument.presentationml.tags+xml"/>
  <Override PartName="/ppt/tags/tag1513.xml" ContentType="application/vnd.openxmlformats-officedocument.presentationml.tags+xml"/>
  <Override PartName="/ppt/tags/tag1514.xml" ContentType="application/vnd.openxmlformats-officedocument.presentationml.tags+xml"/>
  <Override PartName="/ppt/tags/tag1515.xml" ContentType="application/vnd.openxmlformats-officedocument.presentationml.tags+xml"/>
  <Override PartName="/ppt/tags/tag1516.xml" ContentType="application/vnd.openxmlformats-officedocument.presentationml.tags+xml"/>
  <Override PartName="/ppt/tags/tag1517.xml" ContentType="application/vnd.openxmlformats-officedocument.presentationml.tags+xml"/>
  <Override PartName="/ppt/tags/tag1518.xml" ContentType="application/vnd.openxmlformats-officedocument.presentationml.tags+xml"/>
  <Override PartName="/ppt/tags/tag1519.xml" ContentType="application/vnd.openxmlformats-officedocument.presentationml.tags+xml"/>
  <Override PartName="/ppt/tags/tag1520.xml" ContentType="application/vnd.openxmlformats-officedocument.presentationml.tags+xml"/>
  <Override PartName="/ppt/tags/tag1521.xml" ContentType="application/vnd.openxmlformats-officedocument.presentationml.tags+xml"/>
  <Override PartName="/ppt/tags/tag1522.xml" ContentType="application/vnd.openxmlformats-officedocument.presentationml.tags+xml"/>
  <Override PartName="/ppt/tags/tag1523.xml" ContentType="application/vnd.openxmlformats-officedocument.presentationml.tags+xml"/>
  <Override PartName="/ppt/tags/tag1524.xml" ContentType="application/vnd.openxmlformats-officedocument.presentationml.tags+xml"/>
  <Override PartName="/ppt/tags/tag1525.xml" ContentType="application/vnd.openxmlformats-officedocument.presentationml.tags+xml"/>
  <Override PartName="/ppt/tags/tag1526.xml" ContentType="application/vnd.openxmlformats-officedocument.presentationml.tags+xml"/>
  <Override PartName="/ppt/tags/tag1527.xml" ContentType="application/vnd.openxmlformats-officedocument.presentationml.tags+xml"/>
  <Override PartName="/ppt/tags/tag1528.xml" ContentType="application/vnd.openxmlformats-officedocument.presentationml.tags+xml"/>
  <Override PartName="/ppt/tags/tag1529.xml" ContentType="application/vnd.openxmlformats-officedocument.presentationml.tags+xml"/>
  <Override PartName="/ppt/tags/tag1530.xml" ContentType="application/vnd.openxmlformats-officedocument.presentationml.tags+xml"/>
  <Override PartName="/ppt/tags/tag1531.xml" ContentType="application/vnd.openxmlformats-officedocument.presentationml.tags+xml"/>
  <Override PartName="/ppt/tags/tag1532.xml" ContentType="application/vnd.openxmlformats-officedocument.presentationml.tags+xml"/>
  <Override PartName="/ppt/tags/tag1533.xml" ContentType="application/vnd.openxmlformats-officedocument.presentationml.tags+xml"/>
  <Override PartName="/ppt/tags/tag1534.xml" ContentType="application/vnd.openxmlformats-officedocument.presentationml.tags+xml"/>
  <Override PartName="/ppt/tags/tag1535.xml" ContentType="application/vnd.openxmlformats-officedocument.presentationml.tags+xml"/>
  <Override PartName="/ppt/tags/tag1536.xml" ContentType="application/vnd.openxmlformats-officedocument.presentationml.tags+xml"/>
  <Override PartName="/ppt/tags/tag1537.xml" ContentType="application/vnd.openxmlformats-officedocument.presentationml.tags+xml"/>
  <Override PartName="/ppt/tags/tag1538.xml" ContentType="application/vnd.openxmlformats-officedocument.presentationml.tags+xml"/>
  <Override PartName="/ppt/tags/tag1539.xml" ContentType="application/vnd.openxmlformats-officedocument.presentationml.tags+xml"/>
  <Override PartName="/ppt/tags/tag1540.xml" ContentType="application/vnd.openxmlformats-officedocument.presentationml.tags+xml"/>
  <Override PartName="/ppt/tags/tag1541.xml" ContentType="application/vnd.openxmlformats-officedocument.presentationml.tags+xml"/>
  <Override PartName="/ppt/tags/tag1542.xml" ContentType="application/vnd.openxmlformats-officedocument.presentationml.tags+xml"/>
  <Override PartName="/ppt/tags/tag1543.xml" ContentType="application/vnd.openxmlformats-officedocument.presentationml.tags+xml"/>
  <Override PartName="/ppt/tags/tag1544.xml" ContentType="application/vnd.openxmlformats-officedocument.presentationml.tags+xml"/>
  <Override PartName="/ppt/tags/tag1545.xml" ContentType="application/vnd.openxmlformats-officedocument.presentationml.tags+xml"/>
  <Override PartName="/ppt/tags/tag1546.xml" ContentType="application/vnd.openxmlformats-officedocument.presentationml.tags+xml"/>
  <Override PartName="/ppt/tags/tag1547.xml" ContentType="application/vnd.openxmlformats-officedocument.presentationml.tags+xml"/>
  <Override PartName="/ppt/tags/tag1548.xml" ContentType="application/vnd.openxmlformats-officedocument.presentationml.tags+xml"/>
  <Override PartName="/ppt/tags/tag1549.xml" ContentType="application/vnd.openxmlformats-officedocument.presentationml.tags+xml"/>
  <Override PartName="/ppt/tags/tag1550.xml" ContentType="application/vnd.openxmlformats-officedocument.presentationml.tags+xml"/>
  <Override PartName="/ppt/tags/tag1551.xml" ContentType="application/vnd.openxmlformats-officedocument.presentationml.tags+xml"/>
  <Override PartName="/ppt/tags/tag1552.xml" ContentType="application/vnd.openxmlformats-officedocument.presentationml.tags+xml"/>
  <Override PartName="/ppt/tags/tag1553.xml" ContentType="application/vnd.openxmlformats-officedocument.presentationml.tags+xml"/>
  <Override PartName="/ppt/tags/tag1554.xml" ContentType="application/vnd.openxmlformats-officedocument.presentationml.tags+xml"/>
  <Override PartName="/ppt/tags/tag1555.xml" ContentType="application/vnd.openxmlformats-officedocument.presentationml.tags+xml"/>
  <Override PartName="/ppt/tags/tag1556.xml" ContentType="application/vnd.openxmlformats-officedocument.presentationml.tags+xml"/>
  <Override PartName="/ppt/tags/tag1557.xml" ContentType="application/vnd.openxmlformats-officedocument.presentationml.tags+xml"/>
  <Override PartName="/ppt/tags/tag1558.xml" ContentType="application/vnd.openxmlformats-officedocument.presentationml.tags+xml"/>
  <Override PartName="/ppt/tags/tag1559.xml" ContentType="application/vnd.openxmlformats-officedocument.presentationml.tags+xml"/>
  <Override PartName="/ppt/tags/tag1560.xml" ContentType="application/vnd.openxmlformats-officedocument.presentationml.tags+xml"/>
  <Override PartName="/ppt/tags/tag1561.xml" ContentType="application/vnd.openxmlformats-officedocument.presentationml.tags+xml"/>
  <Override PartName="/ppt/tags/tag1562.xml" ContentType="application/vnd.openxmlformats-officedocument.presentationml.tags+xml"/>
  <Override PartName="/ppt/tags/tag1563.xml" ContentType="application/vnd.openxmlformats-officedocument.presentationml.tags+xml"/>
  <Override PartName="/ppt/tags/tag1564.xml" ContentType="application/vnd.openxmlformats-officedocument.presentationml.tags+xml"/>
  <Override PartName="/ppt/tags/tag1565.xml" ContentType="application/vnd.openxmlformats-officedocument.presentationml.tags+xml"/>
  <Override PartName="/ppt/tags/tag1566.xml" ContentType="application/vnd.openxmlformats-officedocument.presentationml.tags+xml"/>
  <Override PartName="/ppt/tags/tag1567.xml" ContentType="application/vnd.openxmlformats-officedocument.presentationml.tags+xml"/>
  <Override PartName="/ppt/tags/tag1568.xml" ContentType="application/vnd.openxmlformats-officedocument.presentationml.tags+xml"/>
  <Override PartName="/ppt/tags/tag1569.xml" ContentType="application/vnd.openxmlformats-officedocument.presentationml.tags+xml"/>
  <Override PartName="/ppt/tags/tag1570.xml" ContentType="application/vnd.openxmlformats-officedocument.presentationml.tags+xml"/>
  <Override PartName="/ppt/tags/tag1571.xml" ContentType="application/vnd.openxmlformats-officedocument.presentationml.tags+xml"/>
  <Override PartName="/ppt/tags/tag1572.xml" ContentType="application/vnd.openxmlformats-officedocument.presentationml.tags+xml"/>
  <Override PartName="/ppt/tags/tag1573.xml" ContentType="application/vnd.openxmlformats-officedocument.presentationml.tags+xml"/>
  <Override PartName="/ppt/tags/tag1574.xml" ContentType="application/vnd.openxmlformats-officedocument.presentationml.tags+xml"/>
  <Override PartName="/ppt/tags/tag1575.xml" ContentType="application/vnd.openxmlformats-officedocument.presentationml.tags+xml"/>
  <Override PartName="/ppt/tags/tag1576.xml" ContentType="application/vnd.openxmlformats-officedocument.presentationml.tags+xml"/>
  <Override PartName="/ppt/tags/tag1577.xml" ContentType="application/vnd.openxmlformats-officedocument.presentationml.tags+xml"/>
  <Override PartName="/ppt/tags/tag1578.xml" ContentType="application/vnd.openxmlformats-officedocument.presentationml.tags+xml"/>
  <Override PartName="/ppt/tags/tag1579.xml" ContentType="application/vnd.openxmlformats-officedocument.presentationml.tags+xml"/>
  <Override PartName="/ppt/tags/tag1580.xml" ContentType="application/vnd.openxmlformats-officedocument.presentationml.tags+xml"/>
  <Override PartName="/ppt/tags/tag1581.xml" ContentType="application/vnd.openxmlformats-officedocument.presentationml.tags+xml"/>
  <Override PartName="/ppt/tags/tag1582.xml" ContentType="application/vnd.openxmlformats-officedocument.presentationml.tags+xml"/>
  <Override PartName="/ppt/tags/tag1583.xml" ContentType="application/vnd.openxmlformats-officedocument.presentationml.tags+xml"/>
  <Override PartName="/ppt/tags/tag1584.xml" ContentType="application/vnd.openxmlformats-officedocument.presentationml.tags+xml"/>
  <Override PartName="/ppt/tags/tag1585.xml" ContentType="application/vnd.openxmlformats-officedocument.presentationml.tags+xml"/>
  <Override PartName="/ppt/tags/tag1586.xml" ContentType="application/vnd.openxmlformats-officedocument.presentationml.tags+xml"/>
  <Override PartName="/ppt/tags/tag1587.xml" ContentType="application/vnd.openxmlformats-officedocument.presentationml.tags+xml"/>
  <Override PartName="/ppt/tags/tag1588.xml" ContentType="application/vnd.openxmlformats-officedocument.presentationml.tags+xml"/>
  <Override PartName="/ppt/tags/tag1589.xml" ContentType="application/vnd.openxmlformats-officedocument.presentationml.tags+xml"/>
  <Override PartName="/ppt/tags/tag1590.xml" ContentType="application/vnd.openxmlformats-officedocument.presentationml.tags+xml"/>
  <Override PartName="/ppt/tags/tag1591.xml" ContentType="application/vnd.openxmlformats-officedocument.presentationml.tags+xml"/>
  <Override PartName="/ppt/tags/tag1592.xml" ContentType="application/vnd.openxmlformats-officedocument.presentationml.tags+xml"/>
  <Override PartName="/ppt/tags/tag1593.xml" ContentType="application/vnd.openxmlformats-officedocument.presentationml.tags+xml"/>
  <Override PartName="/ppt/tags/tag1594.xml" ContentType="application/vnd.openxmlformats-officedocument.presentationml.tags+xml"/>
  <Override PartName="/ppt/tags/tag1595.xml" ContentType="application/vnd.openxmlformats-officedocument.presentationml.tags+xml"/>
  <Override PartName="/ppt/tags/tag1596.xml" ContentType="application/vnd.openxmlformats-officedocument.presentationml.tags+xml"/>
  <Override PartName="/ppt/tags/tag1597.xml" ContentType="application/vnd.openxmlformats-officedocument.presentationml.tags+xml"/>
  <Override PartName="/ppt/tags/tag1598.xml" ContentType="application/vnd.openxmlformats-officedocument.presentationml.tags+xml"/>
  <Override PartName="/ppt/tags/tag1599.xml" ContentType="application/vnd.openxmlformats-officedocument.presentationml.tags+xml"/>
  <Override PartName="/ppt/tags/tag1600.xml" ContentType="application/vnd.openxmlformats-officedocument.presentationml.tags+xml"/>
  <Override PartName="/ppt/tags/tag1601.xml" ContentType="application/vnd.openxmlformats-officedocument.presentationml.tags+xml"/>
  <Override PartName="/ppt/tags/tag1602.xml" ContentType="application/vnd.openxmlformats-officedocument.presentationml.tags+xml"/>
  <Override PartName="/ppt/tags/tag1603.xml" ContentType="application/vnd.openxmlformats-officedocument.presentationml.tags+xml"/>
  <Override PartName="/ppt/tags/tag1604.xml" ContentType="application/vnd.openxmlformats-officedocument.presentationml.tags+xml"/>
  <Override PartName="/ppt/tags/tag1605.xml" ContentType="application/vnd.openxmlformats-officedocument.presentationml.tags+xml"/>
  <Override PartName="/ppt/tags/tag1606.xml" ContentType="application/vnd.openxmlformats-officedocument.presentationml.tags+xml"/>
  <Override PartName="/ppt/tags/tag1607.xml" ContentType="application/vnd.openxmlformats-officedocument.presentationml.tags+xml"/>
  <Override PartName="/ppt/tags/tag1608.xml" ContentType="application/vnd.openxmlformats-officedocument.presentationml.tags+xml"/>
  <Override PartName="/ppt/tags/tag1609.xml" ContentType="application/vnd.openxmlformats-officedocument.presentationml.tags+xml"/>
  <Override PartName="/ppt/tags/tag1610.xml" ContentType="application/vnd.openxmlformats-officedocument.presentationml.tags+xml"/>
  <Override PartName="/ppt/tags/tag1611.xml" ContentType="application/vnd.openxmlformats-officedocument.presentationml.tags+xml"/>
  <Override PartName="/ppt/tags/tag1612.xml" ContentType="application/vnd.openxmlformats-officedocument.presentationml.tags+xml"/>
  <Override PartName="/ppt/tags/tag1613.xml" ContentType="application/vnd.openxmlformats-officedocument.presentationml.tags+xml"/>
  <Override PartName="/ppt/tags/tag1614.xml" ContentType="application/vnd.openxmlformats-officedocument.presentationml.tags+xml"/>
  <Override PartName="/ppt/tags/tag1615.xml" ContentType="application/vnd.openxmlformats-officedocument.presentationml.tags+xml"/>
  <Override PartName="/ppt/tags/tag1616.xml" ContentType="application/vnd.openxmlformats-officedocument.presentationml.tags+xml"/>
  <Override PartName="/ppt/tags/tag1617.xml" ContentType="application/vnd.openxmlformats-officedocument.presentationml.tags+xml"/>
  <Override PartName="/ppt/tags/tag1618.xml" ContentType="application/vnd.openxmlformats-officedocument.presentationml.tags+xml"/>
  <Override PartName="/ppt/tags/tag1619.xml" ContentType="application/vnd.openxmlformats-officedocument.presentationml.tags+xml"/>
  <Override PartName="/ppt/tags/tag1620.xml" ContentType="application/vnd.openxmlformats-officedocument.presentationml.tags+xml"/>
  <Override PartName="/ppt/tags/tag1621.xml" ContentType="application/vnd.openxmlformats-officedocument.presentationml.tags+xml"/>
  <Override PartName="/ppt/tags/tag1622.xml" ContentType="application/vnd.openxmlformats-officedocument.presentationml.tags+xml"/>
  <Override PartName="/ppt/tags/tag1623.xml" ContentType="application/vnd.openxmlformats-officedocument.presentationml.tags+xml"/>
  <Override PartName="/ppt/tags/tag1624.xml" ContentType="application/vnd.openxmlformats-officedocument.presentationml.tags+xml"/>
  <Override PartName="/ppt/tags/tag1625.xml" ContentType="application/vnd.openxmlformats-officedocument.presentationml.tags+xml"/>
  <Override PartName="/ppt/tags/tag1626.xml" ContentType="application/vnd.openxmlformats-officedocument.presentationml.tags+xml"/>
  <Override PartName="/ppt/tags/tag1627.xml" ContentType="application/vnd.openxmlformats-officedocument.presentationml.tags+xml"/>
  <Override PartName="/ppt/tags/tag1628.xml" ContentType="application/vnd.openxmlformats-officedocument.presentationml.tags+xml"/>
  <Override PartName="/ppt/tags/tag1629.xml" ContentType="application/vnd.openxmlformats-officedocument.presentationml.tags+xml"/>
  <Override PartName="/ppt/tags/tag1630.xml" ContentType="application/vnd.openxmlformats-officedocument.presentationml.tags+xml"/>
  <Override PartName="/ppt/tags/tag1631.xml" ContentType="application/vnd.openxmlformats-officedocument.presentationml.tags+xml"/>
  <Override PartName="/ppt/tags/tag1632.xml" ContentType="application/vnd.openxmlformats-officedocument.presentationml.tags+xml"/>
  <Override PartName="/ppt/tags/tag1633.xml" ContentType="application/vnd.openxmlformats-officedocument.presentationml.tags+xml"/>
  <Override PartName="/ppt/tags/tag1634.xml" ContentType="application/vnd.openxmlformats-officedocument.presentationml.tags+xml"/>
  <Override PartName="/ppt/tags/tag1635.xml" ContentType="application/vnd.openxmlformats-officedocument.presentationml.tags+xml"/>
  <Override PartName="/ppt/tags/tag1636.xml" ContentType="application/vnd.openxmlformats-officedocument.presentationml.tags+xml"/>
  <Override PartName="/ppt/tags/tag1637.xml" ContentType="application/vnd.openxmlformats-officedocument.presentationml.tags+xml"/>
  <Override PartName="/ppt/tags/tag1638.xml" ContentType="application/vnd.openxmlformats-officedocument.presentationml.tags+xml"/>
  <Override PartName="/ppt/tags/tag1639.xml" ContentType="application/vnd.openxmlformats-officedocument.presentationml.tags+xml"/>
  <Override PartName="/ppt/tags/tag1640.xml" ContentType="application/vnd.openxmlformats-officedocument.presentationml.tags+xml"/>
  <Override PartName="/ppt/tags/tag1641.xml" ContentType="application/vnd.openxmlformats-officedocument.presentationml.tags+xml"/>
  <Override PartName="/ppt/tags/tag1642.xml" ContentType="application/vnd.openxmlformats-officedocument.presentationml.tags+xml"/>
  <Override PartName="/ppt/tags/tag1643.xml" ContentType="application/vnd.openxmlformats-officedocument.presentationml.tags+xml"/>
  <Override PartName="/ppt/tags/tag1644.xml" ContentType="application/vnd.openxmlformats-officedocument.presentationml.tags+xml"/>
  <Override PartName="/ppt/tags/tag1645.xml" ContentType="application/vnd.openxmlformats-officedocument.presentationml.tags+xml"/>
  <Override PartName="/ppt/tags/tag1646.xml" ContentType="application/vnd.openxmlformats-officedocument.presentationml.tags+xml"/>
  <Override PartName="/ppt/tags/tag1647.xml" ContentType="application/vnd.openxmlformats-officedocument.presentationml.tags+xml"/>
  <Override PartName="/ppt/tags/tag1648.xml" ContentType="application/vnd.openxmlformats-officedocument.presentationml.tags+xml"/>
  <Override PartName="/ppt/tags/tag1649.xml" ContentType="application/vnd.openxmlformats-officedocument.presentationml.tags+xml"/>
  <Override PartName="/ppt/tags/tag1650.xml" ContentType="application/vnd.openxmlformats-officedocument.presentationml.tags+xml"/>
  <Override PartName="/ppt/tags/tag1651.xml" ContentType="application/vnd.openxmlformats-officedocument.presentationml.tags+xml"/>
  <Override PartName="/ppt/tags/tag1652.xml" ContentType="application/vnd.openxmlformats-officedocument.presentationml.tags+xml"/>
  <Override PartName="/ppt/tags/tag1653.xml" ContentType="application/vnd.openxmlformats-officedocument.presentationml.tags+xml"/>
  <Override PartName="/ppt/tags/tag1654.xml" ContentType="application/vnd.openxmlformats-officedocument.presentationml.tags+xml"/>
  <Override PartName="/ppt/tags/tag1655.xml" ContentType="application/vnd.openxmlformats-officedocument.presentationml.tags+xml"/>
  <Override PartName="/ppt/tags/tag1656.xml" ContentType="application/vnd.openxmlformats-officedocument.presentationml.tags+xml"/>
  <Override PartName="/ppt/tags/tag1657.xml" ContentType="application/vnd.openxmlformats-officedocument.presentationml.tags+xml"/>
  <Override PartName="/ppt/tags/tag1658.xml" ContentType="application/vnd.openxmlformats-officedocument.presentationml.tags+xml"/>
  <Override PartName="/ppt/tags/tag1659.xml" ContentType="application/vnd.openxmlformats-officedocument.presentationml.tags+xml"/>
  <Override PartName="/ppt/tags/tag1660.xml" ContentType="application/vnd.openxmlformats-officedocument.presentationml.tags+xml"/>
  <Override PartName="/ppt/tags/tag1661.xml" ContentType="application/vnd.openxmlformats-officedocument.presentationml.tags+xml"/>
  <Override PartName="/ppt/tags/tag1662.xml" ContentType="application/vnd.openxmlformats-officedocument.presentationml.tags+xml"/>
  <Override PartName="/ppt/tags/tag1663.xml" ContentType="application/vnd.openxmlformats-officedocument.presentationml.tags+xml"/>
  <Override PartName="/ppt/tags/tag1664.xml" ContentType="application/vnd.openxmlformats-officedocument.presentationml.tags+xml"/>
  <Override PartName="/ppt/tags/tag1665.xml" ContentType="application/vnd.openxmlformats-officedocument.presentationml.tags+xml"/>
  <Override PartName="/ppt/tags/tag1666.xml" ContentType="application/vnd.openxmlformats-officedocument.presentationml.tags+xml"/>
  <Override PartName="/ppt/tags/tag1667.xml" ContentType="application/vnd.openxmlformats-officedocument.presentationml.tags+xml"/>
  <Override PartName="/ppt/tags/tag1668.xml" ContentType="application/vnd.openxmlformats-officedocument.presentationml.tags+xml"/>
  <Override PartName="/ppt/tags/tag1669.xml" ContentType="application/vnd.openxmlformats-officedocument.presentationml.tags+xml"/>
  <Override PartName="/ppt/tags/tag1670.xml" ContentType="application/vnd.openxmlformats-officedocument.presentationml.tags+xml"/>
  <Override PartName="/ppt/tags/tag1671.xml" ContentType="application/vnd.openxmlformats-officedocument.presentationml.tags+xml"/>
  <Override PartName="/ppt/tags/tag1672.xml" ContentType="application/vnd.openxmlformats-officedocument.presentationml.tags+xml"/>
  <Override PartName="/ppt/tags/tag1673.xml" ContentType="application/vnd.openxmlformats-officedocument.presentationml.tags+xml"/>
  <Override PartName="/ppt/tags/tag1674.xml" ContentType="application/vnd.openxmlformats-officedocument.presentationml.tags+xml"/>
  <Override PartName="/ppt/tags/tag1675.xml" ContentType="application/vnd.openxmlformats-officedocument.presentationml.tags+xml"/>
  <Override PartName="/ppt/tags/tag1676.xml" ContentType="application/vnd.openxmlformats-officedocument.presentationml.tags+xml"/>
  <Override PartName="/ppt/tags/tag1677.xml" ContentType="application/vnd.openxmlformats-officedocument.presentationml.tags+xml"/>
  <Override PartName="/ppt/tags/tag1678.xml" ContentType="application/vnd.openxmlformats-officedocument.presentationml.tags+xml"/>
  <Override PartName="/ppt/tags/tag1679.xml" ContentType="application/vnd.openxmlformats-officedocument.presentationml.tags+xml"/>
  <Override PartName="/ppt/tags/tag1680.xml" ContentType="application/vnd.openxmlformats-officedocument.presentationml.tags+xml"/>
  <Override PartName="/ppt/tags/tag1681.xml" ContentType="application/vnd.openxmlformats-officedocument.presentationml.tags+xml"/>
  <Override PartName="/ppt/tags/tag1682.xml" ContentType="application/vnd.openxmlformats-officedocument.presentationml.tags+xml"/>
  <Override PartName="/ppt/tags/tag1683.xml" ContentType="application/vnd.openxmlformats-officedocument.presentationml.tags+xml"/>
  <Override PartName="/ppt/tags/tag1684.xml" ContentType="application/vnd.openxmlformats-officedocument.presentationml.tags+xml"/>
  <Override PartName="/ppt/tags/tag1685.xml" ContentType="application/vnd.openxmlformats-officedocument.presentationml.tags+xml"/>
  <Override PartName="/ppt/tags/tag1686.xml" ContentType="application/vnd.openxmlformats-officedocument.presentationml.tags+xml"/>
  <Override PartName="/ppt/tags/tag1687.xml" ContentType="application/vnd.openxmlformats-officedocument.presentationml.tags+xml"/>
  <Override PartName="/ppt/tags/tag1688.xml" ContentType="application/vnd.openxmlformats-officedocument.presentationml.tags+xml"/>
  <Override PartName="/ppt/tags/tag1689.xml" ContentType="application/vnd.openxmlformats-officedocument.presentationml.tags+xml"/>
  <Override PartName="/ppt/tags/tag1690.xml" ContentType="application/vnd.openxmlformats-officedocument.presentationml.tags+xml"/>
  <Override PartName="/ppt/tags/tag1691.xml" ContentType="application/vnd.openxmlformats-officedocument.presentationml.tags+xml"/>
  <Override PartName="/ppt/tags/tag1692.xml" ContentType="application/vnd.openxmlformats-officedocument.presentationml.tags+xml"/>
  <Override PartName="/ppt/tags/tag1693.xml" ContentType="application/vnd.openxmlformats-officedocument.presentationml.tags+xml"/>
  <Override PartName="/ppt/tags/tag1694.xml" ContentType="application/vnd.openxmlformats-officedocument.presentationml.tags+xml"/>
  <Override PartName="/ppt/tags/tag1695.xml" ContentType="application/vnd.openxmlformats-officedocument.presentationml.tags+xml"/>
  <Override PartName="/ppt/tags/tag1696.xml" ContentType="application/vnd.openxmlformats-officedocument.presentationml.tags+xml"/>
  <Override PartName="/ppt/tags/tag1697.xml" ContentType="application/vnd.openxmlformats-officedocument.presentationml.tags+xml"/>
  <Override PartName="/ppt/tags/tag1698.xml" ContentType="application/vnd.openxmlformats-officedocument.presentationml.tags+xml"/>
  <Override PartName="/ppt/tags/tag1699.xml" ContentType="application/vnd.openxmlformats-officedocument.presentationml.tags+xml"/>
  <Override PartName="/ppt/tags/tag1700.xml" ContentType="application/vnd.openxmlformats-officedocument.presentationml.tags+xml"/>
  <Override PartName="/ppt/tags/tag1701.xml" ContentType="application/vnd.openxmlformats-officedocument.presentationml.tags+xml"/>
  <Override PartName="/ppt/tags/tag1702.xml" ContentType="application/vnd.openxmlformats-officedocument.presentationml.tags+xml"/>
  <Override PartName="/ppt/tags/tag1703.xml" ContentType="application/vnd.openxmlformats-officedocument.presentationml.tags+xml"/>
  <Override PartName="/ppt/tags/tag1704.xml" ContentType="application/vnd.openxmlformats-officedocument.presentationml.tags+xml"/>
  <Override PartName="/ppt/tags/tag1705.xml" ContentType="application/vnd.openxmlformats-officedocument.presentationml.tags+xml"/>
  <Override PartName="/ppt/tags/tag1706.xml" ContentType="application/vnd.openxmlformats-officedocument.presentationml.tags+xml"/>
  <Override PartName="/ppt/tags/tag1707.xml" ContentType="application/vnd.openxmlformats-officedocument.presentationml.tags+xml"/>
  <Override PartName="/ppt/tags/tag1708.xml" ContentType="application/vnd.openxmlformats-officedocument.presentationml.tags+xml"/>
  <Override PartName="/ppt/tags/tag1709.xml" ContentType="application/vnd.openxmlformats-officedocument.presentationml.tags+xml"/>
  <Override PartName="/ppt/tags/tag1710.xml" ContentType="application/vnd.openxmlformats-officedocument.presentationml.tags+xml"/>
  <Override PartName="/ppt/tags/tag1711.xml" ContentType="application/vnd.openxmlformats-officedocument.presentationml.tags+xml"/>
  <Override PartName="/ppt/tags/tag1712.xml" ContentType="application/vnd.openxmlformats-officedocument.presentationml.tags+xml"/>
  <Override PartName="/ppt/tags/tag1713.xml" ContentType="application/vnd.openxmlformats-officedocument.presentationml.tags+xml"/>
  <Override PartName="/ppt/tags/tag1714.xml" ContentType="application/vnd.openxmlformats-officedocument.presentationml.tags+xml"/>
  <Override PartName="/ppt/tags/tag1715.xml" ContentType="application/vnd.openxmlformats-officedocument.presentationml.tags+xml"/>
  <Override PartName="/ppt/tags/tag1716.xml" ContentType="application/vnd.openxmlformats-officedocument.presentationml.tags+xml"/>
  <Override PartName="/ppt/tags/tag1717.xml" ContentType="application/vnd.openxmlformats-officedocument.presentationml.tags+xml"/>
  <Override PartName="/ppt/tags/tag1718.xml" ContentType="application/vnd.openxmlformats-officedocument.presentationml.tags+xml"/>
  <Override PartName="/ppt/tags/tag1719.xml" ContentType="application/vnd.openxmlformats-officedocument.presentationml.tags+xml"/>
  <Override PartName="/ppt/tags/tag1720.xml" ContentType="application/vnd.openxmlformats-officedocument.presentationml.tags+xml"/>
  <Override PartName="/ppt/tags/tag1721.xml" ContentType="application/vnd.openxmlformats-officedocument.presentationml.tags+xml"/>
  <Override PartName="/ppt/tags/tag1722.xml" ContentType="application/vnd.openxmlformats-officedocument.presentationml.tags+xml"/>
  <Override PartName="/ppt/tags/tag1723.xml" ContentType="application/vnd.openxmlformats-officedocument.presentationml.tags+xml"/>
  <Override PartName="/ppt/tags/tag1724.xml" ContentType="application/vnd.openxmlformats-officedocument.presentationml.tags+xml"/>
  <Override PartName="/ppt/tags/tag1725.xml" ContentType="application/vnd.openxmlformats-officedocument.presentationml.tags+xml"/>
  <Override PartName="/ppt/tags/tag1726.xml" ContentType="application/vnd.openxmlformats-officedocument.presentationml.tags+xml"/>
  <Override PartName="/ppt/tags/tag1727.xml" ContentType="application/vnd.openxmlformats-officedocument.presentationml.tags+xml"/>
  <Override PartName="/ppt/tags/tag1728.xml" ContentType="application/vnd.openxmlformats-officedocument.presentationml.tags+xml"/>
  <Override PartName="/ppt/tags/tag1729.xml" ContentType="application/vnd.openxmlformats-officedocument.presentationml.tags+xml"/>
  <Override PartName="/ppt/tags/tag1730.xml" ContentType="application/vnd.openxmlformats-officedocument.presentationml.tags+xml"/>
  <Override PartName="/ppt/tags/tag1731.xml" ContentType="application/vnd.openxmlformats-officedocument.presentationml.tags+xml"/>
  <Override PartName="/ppt/tags/tag1732.xml" ContentType="application/vnd.openxmlformats-officedocument.presentationml.tags+xml"/>
  <Override PartName="/ppt/tags/tag1733.xml" ContentType="application/vnd.openxmlformats-officedocument.presentationml.tags+xml"/>
  <Override PartName="/ppt/tags/tag1734.xml" ContentType="application/vnd.openxmlformats-officedocument.presentationml.tags+xml"/>
  <Override PartName="/ppt/tags/tag1735.xml" ContentType="application/vnd.openxmlformats-officedocument.presentationml.tags+xml"/>
  <Override PartName="/ppt/tags/tag1736.xml" ContentType="application/vnd.openxmlformats-officedocument.presentationml.tags+xml"/>
  <Override PartName="/ppt/tags/tag1737.xml" ContentType="application/vnd.openxmlformats-officedocument.presentationml.tags+xml"/>
  <Override PartName="/ppt/tags/tag1738.xml" ContentType="application/vnd.openxmlformats-officedocument.presentationml.tags+xml"/>
  <Override PartName="/ppt/tags/tag1739.xml" ContentType="application/vnd.openxmlformats-officedocument.presentationml.tags+xml"/>
  <Override PartName="/ppt/tags/tag1740.xml" ContentType="application/vnd.openxmlformats-officedocument.presentationml.tags+xml"/>
  <Override PartName="/ppt/tags/tag1741.xml" ContentType="application/vnd.openxmlformats-officedocument.presentationml.tags+xml"/>
  <Override PartName="/ppt/tags/tag1742.xml" ContentType="application/vnd.openxmlformats-officedocument.presentationml.tags+xml"/>
  <Override PartName="/ppt/tags/tag1743.xml" ContentType="application/vnd.openxmlformats-officedocument.presentationml.tags+xml"/>
  <Override PartName="/ppt/tags/tag1744.xml" ContentType="application/vnd.openxmlformats-officedocument.presentationml.tags+xml"/>
  <Override PartName="/ppt/tags/tag1745.xml" ContentType="application/vnd.openxmlformats-officedocument.presentationml.tags+xml"/>
  <Override PartName="/ppt/tags/tag1746.xml" ContentType="application/vnd.openxmlformats-officedocument.presentationml.tags+xml"/>
  <Override PartName="/ppt/tags/tag1747.xml" ContentType="application/vnd.openxmlformats-officedocument.presentationml.tags+xml"/>
  <Override PartName="/ppt/tags/tag1748.xml" ContentType="application/vnd.openxmlformats-officedocument.presentationml.tags+xml"/>
  <Override PartName="/ppt/tags/tag1749.xml" ContentType="application/vnd.openxmlformats-officedocument.presentationml.tags+xml"/>
  <Override PartName="/ppt/tags/tag1750.xml" ContentType="application/vnd.openxmlformats-officedocument.presentationml.tags+xml"/>
  <Override PartName="/ppt/tags/tag1751.xml" ContentType="application/vnd.openxmlformats-officedocument.presentationml.tags+xml"/>
  <Override PartName="/ppt/tags/tag1752.xml" ContentType="application/vnd.openxmlformats-officedocument.presentationml.tags+xml"/>
  <Override PartName="/ppt/tags/tag1753.xml" ContentType="application/vnd.openxmlformats-officedocument.presentationml.tags+xml"/>
  <Override PartName="/ppt/tags/tag1754.xml" ContentType="application/vnd.openxmlformats-officedocument.presentationml.tags+xml"/>
  <Override PartName="/ppt/tags/tag1755.xml" ContentType="application/vnd.openxmlformats-officedocument.presentationml.tags+xml"/>
  <Override PartName="/ppt/tags/tag1756.xml" ContentType="application/vnd.openxmlformats-officedocument.presentationml.tags+xml"/>
  <Override PartName="/ppt/tags/tag1757.xml" ContentType="application/vnd.openxmlformats-officedocument.presentationml.tags+xml"/>
  <Override PartName="/ppt/tags/tag1758.xml" ContentType="application/vnd.openxmlformats-officedocument.presentationml.tags+xml"/>
  <Override PartName="/ppt/tags/tag1759.xml" ContentType="application/vnd.openxmlformats-officedocument.presentationml.tags+xml"/>
  <Override PartName="/ppt/tags/tag1760.xml" ContentType="application/vnd.openxmlformats-officedocument.presentationml.tags+xml"/>
  <Override PartName="/ppt/tags/tag1761.xml" ContentType="application/vnd.openxmlformats-officedocument.presentationml.tags+xml"/>
  <Override PartName="/ppt/tags/tag1762.xml" ContentType="application/vnd.openxmlformats-officedocument.presentationml.tags+xml"/>
  <Override PartName="/ppt/tags/tag1763.xml" ContentType="application/vnd.openxmlformats-officedocument.presentationml.tags+xml"/>
  <Override PartName="/ppt/tags/tag1764.xml" ContentType="application/vnd.openxmlformats-officedocument.presentationml.tags+xml"/>
  <Override PartName="/ppt/tags/tag1765.xml" ContentType="application/vnd.openxmlformats-officedocument.presentationml.tags+xml"/>
  <Override PartName="/ppt/tags/tag1766.xml" ContentType="application/vnd.openxmlformats-officedocument.presentationml.tags+xml"/>
  <Override PartName="/ppt/tags/tag1767.xml" ContentType="application/vnd.openxmlformats-officedocument.presentationml.tags+xml"/>
  <Override PartName="/ppt/tags/tag1768.xml" ContentType="application/vnd.openxmlformats-officedocument.presentationml.tags+xml"/>
  <Override PartName="/ppt/tags/tag1769.xml" ContentType="application/vnd.openxmlformats-officedocument.presentationml.tags+xml"/>
  <Override PartName="/ppt/tags/tag1770.xml" ContentType="application/vnd.openxmlformats-officedocument.presentationml.tags+xml"/>
  <Override PartName="/ppt/tags/tag1771.xml" ContentType="application/vnd.openxmlformats-officedocument.presentationml.tags+xml"/>
  <Override PartName="/ppt/tags/tag1772.xml" ContentType="application/vnd.openxmlformats-officedocument.presentationml.tags+xml"/>
  <Override PartName="/ppt/tags/tag1773.xml" ContentType="application/vnd.openxmlformats-officedocument.presentationml.tags+xml"/>
  <Override PartName="/ppt/tags/tag1774.xml" ContentType="application/vnd.openxmlformats-officedocument.presentationml.tags+xml"/>
  <Override PartName="/ppt/tags/tag1775.xml" ContentType="application/vnd.openxmlformats-officedocument.presentationml.tags+xml"/>
  <Override PartName="/ppt/tags/tag1776.xml" ContentType="application/vnd.openxmlformats-officedocument.presentationml.tags+xml"/>
  <Override PartName="/ppt/tags/tag1777.xml" ContentType="application/vnd.openxmlformats-officedocument.presentationml.tags+xml"/>
  <Override PartName="/ppt/tags/tag1778.xml" ContentType="application/vnd.openxmlformats-officedocument.presentationml.tags+xml"/>
  <Override PartName="/ppt/tags/tag1779.xml" ContentType="application/vnd.openxmlformats-officedocument.presentationml.tags+xml"/>
  <Override PartName="/ppt/tags/tag1780.xml" ContentType="application/vnd.openxmlformats-officedocument.presentationml.tags+xml"/>
  <Override PartName="/ppt/tags/tag1781.xml" ContentType="application/vnd.openxmlformats-officedocument.presentationml.tags+xml"/>
  <Override PartName="/ppt/tags/tag1782.xml" ContentType="application/vnd.openxmlformats-officedocument.presentationml.tags+xml"/>
  <Override PartName="/ppt/tags/tag1783.xml" ContentType="application/vnd.openxmlformats-officedocument.presentationml.tags+xml"/>
  <Override PartName="/ppt/tags/tag1784.xml" ContentType="application/vnd.openxmlformats-officedocument.presentationml.tags+xml"/>
  <Override PartName="/ppt/tags/tag1785.xml" ContentType="application/vnd.openxmlformats-officedocument.presentationml.tags+xml"/>
  <Override PartName="/ppt/tags/tag1786.xml" ContentType="application/vnd.openxmlformats-officedocument.presentationml.tags+xml"/>
  <Override PartName="/ppt/tags/tag1787.xml" ContentType="application/vnd.openxmlformats-officedocument.presentationml.tags+xml"/>
  <Override PartName="/ppt/tags/tag1788.xml" ContentType="application/vnd.openxmlformats-officedocument.presentationml.tags+xml"/>
  <Override PartName="/ppt/tags/tag1789.xml" ContentType="application/vnd.openxmlformats-officedocument.presentationml.tags+xml"/>
  <Override PartName="/ppt/tags/tag1790.xml" ContentType="application/vnd.openxmlformats-officedocument.presentationml.tags+xml"/>
  <Override PartName="/ppt/tags/tag1791.xml" ContentType="application/vnd.openxmlformats-officedocument.presentationml.tags+xml"/>
  <Override PartName="/ppt/tags/tag1792.xml" ContentType="application/vnd.openxmlformats-officedocument.presentationml.tags+xml"/>
  <Override PartName="/ppt/tags/tag1793.xml" ContentType="application/vnd.openxmlformats-officedocument.presentationml.tags+xml"/>
  <Override PartName="/ppt/tags/tag1794.xml" ContentType="application/vnd.openxmlformats-officedocument.presentationml.tags+xml"/>
  <Override PartName="/ppt/tags/tag1795.xml" ContentType="application/vnd.openxmlformats-officedocument.presentationml.tags+xml"/>
  <Override PartName="/ppt/tags/tag1796.xml" ContentType="application/vnd.openxmlformats-officedocument.presentationml.tags+xml"/>
  <Override PartName="/ppt/tags/tag1797.xml" ContentType="application/vnd.openxmlformats-officedocument.presentationml.tags+xml"/>
  <Override PartName="/ppt/tags/tag1798.xml" ContentType="application/vnd.openxmlformats-officedocument.presentationml.tags+xml"/>
  <Override PartName="/ppt/tags/tag1799.xml" ContentType="application/vnd.openxmlformats-officedocument.presentationml.tags+xml"/>
  <Override PartName="/ppt/tags/tag1800.xml" ContentType="application/vnd.openxmlformats-officedocument.presentationml.tags+xml"/>
  <Override PartName="/ppt/tags/tag1801.xml" ContentType="application/vnd.openxmlformats-officedocument.presentationml.tags+xml"/>
  <Override PartName="/ppt/tags/tag1802.xml" ContentType="application/vnd.openxmlformats-officedocument.presentationml.tags+xml"/>
  <Override PartName="/ppt/tags/tag1803.xml" ContentType="application/vnd.openxmlformats-officedocument.presentationml.tags+xml"/>
  <Override PartName="/ppt/tags/tag1804.xml" ContentType="application/vnd.openxmlformats-officedocument.presentationml.tags+xml"/>
  <Override PartName="/ppt/tags/tag1805.xml" ContentType="application/vnd.openxmlformats-officedocument.presentationml.tags+xml"/>
  <Override PartName="/ppt/tags/tag1806.xml" ContentType="application/vnd.openxmlformats-officedocument.presentationml.tags+xml"/>
  <Override PartName="/ppt/tags/tag1807.xml" ContentType="application/vnd.openxmlformats-officedocument.presentationml.tags+xml"/>
  <Override PartName="/ppt/tags/tag1808.xml" ContentType="application/vnd.openxmlformats-officedocument.presentationml.tags+xml"/>
  <Override PartName="/ppt/tags/tag1809.xml" ContentType="application/vnd.openxmlformats-officedocument.presentationml.tags+xml"/>
  <Override PartName="/ppt/tags/tag1810.xml" ContentType="application/vnd.openxmlformats-officedocument.presentationml.tags+xml"/>
  <Override PartName="/ppt/tags/tag1811.xml" ContentType="application/vnd.openxmlformats-officedocument.presentationml.tags+xml"/>
  <Override PartName="/ppt/tags/tag1812.xml" ContentType="application/vnd.openxmlformats-officedocument.presentationml.tags+xml"/>
  <Override PartName="/ppt/tags/tag1813.xml" ContentType="application/vnd.openxmlformats-officedocument.presentationml.tags+xml"/>
  <Override PartName="/ppt/tags/tag1814.xml" ContentType="application/vnd.openxmlformats-officedocument.presentationml.tags+xml"/>
  <Override PartName="/ppt/tags/tag1815.xml" ContentType="application/vnd.openxmlformats-officedocument.presentationml.tags+xml"/>
  <Override PartName="/ppt/tags/tag1816.xml" ContentType="application/vnd.openxmlformats-officedocument.presentationml.tags+xml"/>
  <Override PartName="/ppt/tags/tag1817.xml" ContentType="application/vnd.openxmlformats-officedocument.presentationml.tags+xml"/>
  <Override PartName="/ppt/tags/tag1818.xml" ContentType="application/vnd.openxmlformats-officedocument.presentationml.tags+xml"/>
  <Override PartName="/ppt/tags/tag1819.xml" ContentType="application/vnd.openxmlformats-officedocument.presentationml.tags+xml"/>
  <Override PartName="/ppt/tags/tag1820.xml" ContentType="application/vnd.openxmlformats-officedocument.presentationml.tags+xml"/>
  <Override PartName="/ppt/tags/tag1821.xml" ContentType="application/vnd.openxmlformats-officedocument.presentationml.tags+xml"/>
  <Override PartName="/ppt/tags/tag1822.xml" ContentType="application/vnd.openxmlformats-officedocument.presentationml.tags+xml"/>
  <Override PartName="/ppt/tags/tag1823.xml" ContentType="application/vnd.openxmlformats-officedocument.presentationml.tags+xml"/>
  <Override PartName="/ppt/tags/tag1824.xml" ContentType="application/vnd.openxmlformats-officedocument.presentationml.tags+xml"/>
  <Override PartName="/ppt/tags/tag1825.xml" ContentType="application/vnd.openxmlformats-officedocument.presentationml.tags+xml"/>
  <Override PartName="/ppt/tags/tag1826.xml" ContentType="application/vnd.openxmlformats-officedocument.presentationml.tags+xml"/>
  <Override PartName="/ppt/tags/tag1827.xml" ContentType="application/vnd.openxmlformats-officedocument.presentationml.tags+xml"/>
  <Override PartName="/ppt/tags/tag1828.xml" ContentType="application/vnd.openxmlformats-officedocument.presentationml.tags+xml"/>
  <Override PartName="/ppt/tags/tag1829.xml" ContentType="application/vnd.openxmlformats-officedocument.presentationml.tags+xml"/>
  <Override PartName="/ppt/tags/tag1830.xml" ContentType="application/vnd.openxmlformats-officedocument.presentationml.tags+xml"/>
  <Override PartName="/ppt/tags/tag1831.xml" ContentType="application/vnd.openxmlformats-officedocument.presentationml.tags+xml"/>
  <Override PartName="/ppt/tags/tag1832.xml" ContentType="application/vnd.openxmlformats-officedocument.presentationml.tags+xml"/>
  <Override PartName="/ppt/tags/tag1833.xml" ContentType="application/vnd.openxmlformats-officedocument.presentationml.tags+xml"/>
  <Override PartName="/ppt/tags/tag1834.xml" ContentType="application/vnd.openxmlformats-officedocument.presentationml.tags+xml"/>
  <Override PartName="/ppt/tags/tag1835.xml" ContentType="application/vnd.openxmlformats-officedocument.presentationml.tags+xml"/>
  <Override PartName="/ppt/tags/tag1836.xml" ContentType="application/vnd.openxmlformats-officedocument.presentationml.tags+xml"/>
  <Override PartName="/ppt/tags/tag1837.xml" ContentType="application/vnd.openxmlformats-officedocument.presentationml.tags+xml"/>
  <Override PartName="/ppt/tags/tag1838.xml" ContentType="application/vnd.openxmlformats-officedocument.presentationml.tags+xml"/>
  <Override PartName="/ppt/tags/tag1839.xml" ContentType="application/vnd.openxmlformats-officedocument.presentationml.tags+xml"/>
  <Override PartName="/ppt/tags/tag1840.xml" ContentType="application/vnd.openxmlformats-officedocument.presentationml.tags+xml"/>
  <Override PartName="/ppt/tags/tag1841.xml" ContentType="application/vnd.openxmlformats-officedocument.presentationml.tags+xml"/>
  <Override PartName="/ppt/tags/tag1842.xml" ContentType="application/vnd.openxmlformats-officedocument.presentationml.tags+xml"/>
  <Override PartName="/ppt/tags/tag1843.xml" ContentType="application/vnd.openxmlformats-officedocument.presentationml.tags+xml"/>
  <Override PartName="/ppt/tags/tag1844.xml" ContentType="application/vnd.openxmlformats-officedocument.presentationml.tags+xml"/>
  <Override PartName="/ppt/tags/tag1845.xml" ContentType="application/vnd.openxmlformats-officedocument.presentationml.tags+xml"/>
  <Override PartName="/ppt/tags/tag1846.xml" ContentType="application/vnd.openxmlformats-officedocument.presentationml.tags+xml"/>
  <Override PartName="/ppt/tags/tag1847.xml" ContentType="application/vnd.openxmlformats-officedocument.presentationml.tags+xml"/>
  <Override PartName="/ppt/tags/tag1848.xml" ContentType="application/vnd.openxmlformats-officedocument.presentationml.tags+xml"/>
  <Override PartName="/ppt/tags/tag1849.xml" ContentType="application/vnd.openxmlformats-officedocument.presentationml.tags+xml"/>
  <Override PartName="/ppt/tags/tag1850.xml" ContentType="application/vnd.openxmlformats-officedocument.presentationml.tags+xml"/>
  <Override PartName="/ppt/tags/tag1851.xml" ContentType="application/vnd.openxmlformats-officedocument.presentationml.tags+xml"/>
  <Override PartName="/ppt/tags/tag1852.xml" ContentType="application/vnd.openxmlformats-officedocument.presentationml.tags+xml"/>
  <Override PartName="/ppt/tags/tag1853.xml" ContentType="application/vnd.openxmlformats-officedocument.presentationml.tags+xml"/>
  <Override PartName="/ppt/tags/tag1854.xml" ContentType="application/vnd.openxmlformats-officedocument.presentationml.tags+xml"/>
  <Override PartName="/ppt/tags/tag1855.xml" ContentType="application/vnd.openxmlformats-officedocument.presentationml.tags+xml"/>
  <Override PartName="/ppt/tags/tag1856.xml" ContentType="application/vnd.openxmlformats-officedocument.presentationml.tags+xml"/>
  <Override PartName="/ppt/tags/tag1857.xml" ContentType="application/vnd.openxmlformats-officedocument.presentationml.tags+xml"/>
  <Override PartName="/ppt/tags/tag1858.xml" ContentType="application/vnd.openxmlformats-officedocument.presentationml.tags+xml"/>
  <Override PartName="/ppt/tags/tag1859.xml" ContentType="application/vnd.openxmlformats-officedocument.presentationml.tags+xml"/>
  <Override PartName="/ppt/tags/tag1860.xml" ContentType="application/vnd.openxmlformats-officedocument.presentationml.tags+xml"/>
  <Override PartName="/ppt/tags/tag1861.xml" ContentType="application/vnd.openxmlformats-officedocument.presentationml.tags+xml"/>
  <Override PartName="/ppt/tags/tag1862.xml" ContentType="application/vnd.openxmlformats-officedocument.presentationml.tags+xml"/>
  <Override PartName="/ppt/tags/tag1863.xml" ContentType="application/vnd.openxmlformats-officedocument.presentationml.tags+xml"/>
  <Override PartName="/ppt/tags/tag1864.xml" ContentType="application/vnd.openxmlformats-officedocument.presentationml.tags+xml"/>
  <Override PartName="/ppt/tags/tag1865.xml" ContentType="application/vnd.openxmlformats-officedocument.presentationml.tags+xml"/>
  <Override PartName="/ppt/tags/tag1866.xml" ContentType="application/vnd.openxmlformats-officedocument.presentationml.tags+xml"/>
  <Override PartName="/ppt/tags/tag1867.xml" ContentType="application/vnd.openxmlformats-officedocument.presentationml.tags+xml"/>
  <Override PartName="/ppt/tags/tag1868.xml" ContentType="application/vnd.openxmlformats-officedocument.presentationml.tags+xml"/>
  <Override PartName="/ppt/tags/tag1869.xml" ContentType="application/vnd.openxmlformats-officedocument.presentationml.tags+xml"/>
  <Override PartName="/ppt/tags/tag1870.xml" ContentType="application/vnd.openxmlformats-officedocument.presentationml.tags+xml"/>
  <Override PartName="/ppt/tags/tag1871.xml" ContentType="application/vnd.openxmlformats-officedocument.presentationml.tags+xml"/>
  <Override PartName="/ppt/tags/tag1872.xml" ContentType="application/vnd.openxmlformats-officedocument.presentationml.tags+xml"/>
  <Override PartName="/ppt/tags/tag1873.xml" ContentType="application/vnd.openxmlformats-officedocument.presentationml.tags+xml"/>
  <Override PartName="/ppt/tags/tag1874.xml" ContentType="application/vnd.openxmlformats-officedocument.presentationml.tags+xml"/>
  <Override PartName="/ppt/tags/tag1875.xml" ContentType="application/vnd.openxmlformats-officedocument.presentationml.tags+xml"/>
  <Override PartName="/ppt/tags/tag1876.xml" ContentType="application/vnd.openxmlformats-officedocument.presentationml.tags+xml"/>
  <Override PartName="/ppt/tags/tag1877.xml" ContentType="application/vnd.openxmlformats-officedocument.presentationml.tags+xml"/>
  <Override PartName="/ppt/tags/tag1878.xml" ContentType="application/vnd.openxmlformats-officedocument.presentationml.tags+xml"/>
  <Override PartName="/ppt/tags/tag1879.xml" ContentType="application/vnd.openxmlformats-officedocument.presentationml.tags+xml"/>
  <Override PartName="/ppt/tags/tag1880.xml" ContentType="application/vnd.openxmlformats-officedocument.presentationml.tags+xml"/>
  <Override PartName="/ppt/tags/tag1881.xml" ContentType="application/vnd.openxmlformats-officedocument.presentationml.tags+xml"/>
  <Override PartName="/ppt/tags/tag1882.xml" ContentType="application/vnd.openxmlformats-officedocument.presentationml.tags+xml"/>
  <Override PartName="/ppt/tags/tag1883.xml" ContentType="application/vnd.openxmlformats-officedocument.presentationml.tags+xml"/>
  <Override PartName="/ppt/tags/tag1884.xml" ContentType="application/vnd.openxmlformats-officedocument.presentationml.tags+xml"/>
  <Override PartName="/ppt/tags/tag1885.xml" ContentType="application/vnd.openxmlformats-officedocument.presentationml.tags+xml"/>
  <Override PartName="/ppt/tags/tag1886.xml" ContentType="application/vnd.openxmlformats-officedocument.presentationml.tags+xml"/>
  <Override PartName="/ppt/tags/tag1887.xml" ContentType="application/vnd.openxmlformats-officedocument.presentationml.tags+xml"/>
  <Override PartName="/ppt/tags/tag1888.xml" ContentType="application/vnd.openxmlformats-officedocument.presentationml.tags+xml"/>
  <Override PartName="/ppt/tags/tag1889.xml" ContentType="application/vnd.openxmlformats-officedocument.presentationml.tags+xml"/>
  <Override PartName="/ppt/tags/tag1890.xml" ContentType="application/vnd.openxmlformats-officedocument.presentationml.tags+xml"/>
  <Override PartName="/ppt/tags/tag1891.xml" ContentType="application/vnd.openxmlformats-officedocument.presentationml.tags+xml"/>
  <Override PartName="/ppt/tags/tag1892.xml" ContentType="application/vnd.openxmlformats-officedocument.presentationml.tags+xml"/>
  <Override PartName="/ppt/tags/tag1893.xml" ContentType="application/vnd.openxmlformats-officedocument.presentationml.tags+xml"/>
  <Override PartName="/ppt/tags/tag1894.xml" ContentType="application/vnd.openxmlformats-officedocument.presentationml.tags+xml"/>
  <Override PartName="/ppt/tags/tag1895.xml" ContentType="application/vnd.openxmlformats-officedocument.presentationml.tags+xml"/>
  <Override PartName="/ppt/tags/tag1896.xml" ContentType="application/vnd.openxmlformats-officedocument.presentationml.tags+xml"/>
  <Override PartName="/ppt/tags/tag1897.xml" ContentType="application/vnd.openxmlformats-officedocument.presentationml.tags+xml"/>
  <Override PartName="/ppt/tags/tag1898.xml" ContentType="application/vnd.openxmlformats-officedocument.presentationml.tags+xml"/>
  <Override PartName="/ppt/tags/tag1899.xml" ContentType="application/vnd.openxmlformats-officedocument.presentationml.tags+xml"/>
  <Override PartName="/ppt/tags/tag1900.xml" ContentType="application/vnd.openxmlformats-officedocument.presentationml.tags+xml"/>
  <Override PartName="/ppt/tags/tag1901.xml" ContentType="application/vnd.openxmlformats-officedocument.presentationml.tags+xml"/>
  <Override PartName="/ppt/tags/tag1902.xml" ContentType="application/vnd.openxmlformats-officedocument.presentationml.tags+xml"/>
  <Override PartName="/ppt/tags/tag1903.xml" ContentType="application/vnd.openxmlformats-officedocument.presentationml.tags+xml"/>
  <Override PartName="/ppt/tags/tag1904.xml" ContentType="application/vnd.openxmlformats-officedocument.presentationml.tags+xml"/>
  <Override PartName="/ppt/tags/tag1905.xml" ContentType="application/vnd.openxmlformats-officedocument.presentationml.tags+xml"/>
  <Override PartName="/ppt/tags/tag1906.xml" ContentType="application/vnd.openxmlformats-officedocument.presentationml.tags+xml"/>
  <Override PartName="/ppt/tags/tag1907.xml" ContentType="application/vnd.openxmlformats-officedocument.presentationml.tags+xml"/>
  <Override PartName="/ppt/tags/tag1908.xml" ContentType="application/vnd.openxmlformats-officedocument.presentationml.tags+xml"/>
  <Override PartName="/ppt/tags/tag1909.xml" ContentType="application/vnd.openxmlformats-officedocument.presentationml.tags+xml"/>
  <Override PartName="/ppt/tags/tag1910.xml" ContentType="application/vnd.openxmlformats-officedocument.presentationml.tags+xml"/>
  <Override PartName="/ppt/tags/tag1911.xml" ContentType="application/vnd.openxmlformats-officedocument.presentationml.tags+xml"/>
  <Override PartName="/ppt/tags/tag1912.xml" ContentType="application/vnd.openxmlformats-officedocument.presentationml.tags+xml"/>
  <Override PartName="/ppt/tags/tag1913.xml" ContentType="application/vnd.openxmlformats-officedocument.presentationml.tags+xml"/>
  <Override PartName="/ppt/tags/tag1914.xml" ContentType="application/vnd.openxmlformats-officedocument.presentationml.tags+xml"/>
  <Override PartName="/ppt/tags/tag1915.xml" ContentType="application/vnd.openxmlformats-officedocument.presentationml.tags+xml"/>
  <Override PartName="/ppt/tags/tag1916.xml" ContentType="application/vnd.openxmlformats-officedocument.presentationml.tags+xml"/>
  <Override PartName="/ppt/tags/tag1917.xml" ContentType="application/vnd.openxmlformats-officedocument.presentationml.tags+xml"/>
  <Override PartName="/ppt/tags/tag1918.xml" ContentType="application/vnd.openxmlformats-officedocument.presentationml.tags+xml"/>
  <Override PartName="/ppt/tags/tag1919.xml" ContentType="application/vnd.openxmlformats-officedocument.presentationml.tags+xml"/>
  <Override PartName="/ppt/tags/tag1920.xml" ContentType="application/vnd.openxmlformats-officedocument.presentationml.tags+xml"/>
  <Override PartName="/ppt/tags/tag1921.xml" ContentType="application/vnd.openxmlformats-officedocument.presentationml.tags+xml"/>
  <Override PartName="/ppt/tags/tag1922.xml" ContentType="application/vnd.openxmlformats-officedocument.presentationml.tags+xml"/>
  <Override PartName="/ppt/tags/tag1923.xml" ContentType="application/vnd.openxmlformats-officedocument.presentationml.tags+xml"/>
  <Override PartName="/ppt/tags/tag1924.xml" ContentType="application/vnd.openxmlformats-officedocument.presentationml.tags+xml"/>
  <Override PartName="/ppt/tags/tag1925.xml" ContentType="application/vnd.openxmlformats-officedocument.presentationml.tags+xml"/>
  <Override PartName="/ppt/tags/tag1926.xml" ContentType="application/vnd.openxmlformats-officedocument.presentationml.tags+xml"/>
  <Override PartName="/ppt/tags/tag1927.xml" ContentType="application/vnd.openxmlformats-officedocument.presentationml.tags+xml"/>
  <Override PartName="/ppt/tags/tag1928.xml" ContentType="application/vnd.openxmlformats-officedocument.presentationml.tags+xml"/>
  <Override PartName="/ppt/tags/tag1929.xml" ContentType="application/vnd.openxmlformats-officedocument.presentationml.tags+xml"/>
  <Override PartName="/ppt/tags/tag1930.xml" ContentType="application/vnd.openxmlformats-officedocument.presentationml.tags+xml"/>
  <Override PartName="/ppt/tags/tag1931.xml" ContentType="application/vnd.openxmlformats-officedocument.presentationml.tags+xml"/>
  <Override PartName="/ppt/tags/tag1932.xml" ContentType="application/vnd.openxmlformats-officedocument.presentationml.tags+xml"/>
  <Override PartName="/ppt/tags/tag1933.xml" ContentType="application/vnd.openxmlformats-officedocument.presentationml.tags+xml"/>
  <Override PartName="/ppt/tags/tag1934.xml" ContentType="application/vnd.openxmlformats-officedocument.presentationml.tags+xml"/>
  <Override PartName="/ppt/tags/tag1935.xml" ContentType="application/vnd.openxmlformats-officedocument.presentationml.tags+xml"/>
  <Override PartName="/ppt/tags/tag1936.xml" ContentType="application/vnd.openxmlformats-officedocument.presentationml.tags+xml"/>
  <Override PartName="/ppt/tags/tag1937.xml" ContentType="application/vnd.openxmlformats-officedocument.presentationml.tags+xml"/>
  <Override PartName="/ppt/tags/tag1938.xml" ContentType="application/vnd.openxmlformats-officedocument.presentationml.tags+xml"/>
  <Override PartName="/ppt/tags/tag1939.xml" ContentType="application/vnd.openxmlformats-officedocument.presentationml.tags+xml"/>
  <Override PartName="/ppt/tags/tag1940.xml" ContentType="application/vnd.openxmlformats-officedocument.presentationml.tags+xml"/>
  <Override PartName="/ppt/tags/tag1941.xml" ContentType="application/vnd.openxmlformats-officedocument.presentationml.tags+xml"/>
  <Override PartName="/ppt/tags/tag1942.xml" ContentType="application/vnd.openxmlformats-officedocument.presentationml.tags+xml"/>
  <Override PartName="/ppt/tags/tag1943.xml" ContentType="application/vnd.openxmlformats-officedocument.presentationml.tags+xml"/>
  <Override PartName="/ppt/tags/tag1944.xml" ContentType="application/vnd.openxmlformats-officedocument.presentationml.tags+xml"/>
  <Override PartName="/ppt/tags/tag1945.xml" ContentType="application/vnd.openxmlformats-officedocument.presentationml.tags+xml"/>
  <Override PartName="/ppt/tags/tag1946.xml" ContentType="application/vnd.openxmlformats-officedocument.presentationml.tags+xml"/>
  <Override PartName="/ppt/tags/tag1947.xml" ContentType="application/vnd.openxmlformats-officedocument.presentationml.tags+xml"/>
  <Override PartName="/ppt/tags/tag1948.xml" ContentType="application/vnd.openxmlformats-officedocument.presentationml.tags+xml"/>
  <Override PartName="/ppt/tags/tag1949.xml" ContentType="application/vnd.openxmlformats-officedocument.presentationml.tags+xml"/>
  <Override PartName="/ppt/tags/tag1950.xml" ContentType="application/vnd.openxmlformats-officedocument.presentationml.tags+xml"/>
  <Override PartName="/ppt/tags/tag1951.xml" ContentType="application/vnd.openxmlformats-officedocument.presentationml.tags+xml"/>
  <Override PartName="/ppt/tags/tag1952.xml" ContentType="application/vnd.openxmlformats-officedocument.presentationml.tags+xml"/>
  <Override PartName="/ppt/tags/tag1953.xml" ContentType="application/vnd.openxmlformats-officedocument.presentationml.tags+xml"/>
  <Override PartName="/ppt/tags/tag1954.xml" ContentType="application/vnd.openxmlformats-officedocument.presentationml.tags+xml"/>
  <Override PartName="/ppt/tags/tag1955.xml" ContentType="application/vnd.openxmlformats-officedocument.presentationml.tags+xml"/>
  <Override PartName="/ppt/tags/tag1956.xml" ContentType="application/vnd.openxmlformats-officedocument.presentationml.tags+xml"/>
  <Override PartName="/ppt/tags/tag1957.xml" ContentType="application/vnd.openxmlformats-officedocument.presentationml.tags+xml"/>
  <Override PartName="/ppt/tags/tag1958.xml" ContentType="application/vnd.openxmlformats-officedocument.presentationml.tags+xml"/>
  <Override PartName="/ppt/tags/tag1959.xml" ContentType="application/vnd.openxmlformats-officedocument.presentationml.tags+xml"/>
  <Override PartName="/ppt/tags/tag1960.xml" ContentType="application/vnd.openxmlformats-officedocument.presentationml.tags+xml"/>
  <Override PartName="/ppt/tags/tag1961.xml" ContentType="application/vnd.openxmlformats-officedocument.presentationml.tags+xml"/>
  <Override PartName="/ppt/tags/tag1962.xml" ContentType="application/vnd.openxmlformats-officedocument.presentationml.tags+xml"/>
  <Override PartName="/ppt/tags/tag1963.xml" ContentType="application/vnd.openxmlformats-officedocument.presentationml.tags+xml"/>
  <Override PartName="/ppt/tags/tag1964.xml" ContentType="application/vnd.openxmlformats-officedocument.presentationml.tags+xml"/>
  <Override PartName="/ppt/tags/tag1965.xml" ContentType="application/vnd.openxmlformats-officedocument.presentationml.tags+xml"/>
  <Override PartName="/ppt/tags/tag1966.xml" ContentType="application/vnd.openxmlformats-officedocument.presentationml.tags+xml"/>
  <Override PartName="/ppt/tags/tag1967.xml" ContentType="application/vnd.openxmlformats-officedocument.presentationml.tags+xml"/>
  <Override PartName="/ppt/tags/tag1968.xml" ContentType="application/vnd.openxmlformats-officedocument.presentationml.tags+xml"/>
  <Override PartName="/ppt/tags/tag1969.xml" ContentType="application/vnd.openxmlformats-officedocument.presentationml.tags+xml"/>
  <Override PartName="/ppt/tags/tag1970.xml" ContentType="application/vnd.openxmlformats-officedocument.presentationml.tags+xml"/>
  <Override PartName="/ppt/tags/tag1971.xml" ContentType="application/vnd.openxmlformats-officedocument.presentationml.tags+xml"/>
  <Override PartName="/ppt/tags/tag1972.xml" ContentType="application/vnd.openxmlformats-officedocument.presentationml.tags+xml"/>
  <Override PartName="/ppt/tags/tag1973.xml" ContentType="application/vnd.openxmlformats-officedocument.presentationml.tags+xml"/>
  <Override PartName="/ppt/tags/tag1974.xml" ContentType="application/vnd.openxmlformats-officedocument.presentationml.tags+xml"/>
  <Override PartName="/ppt/tags/tag1975.xml" ContentType="application/vnd.openxmlformats-officedocument.presentationml.tags+xml"/>
  <Override PartName="/ppt/tags/tag1976.xml" ContentType="application/vnd.openxmlformats-officedocument.presentationml.tags+xml"/>
  <Override PartName="/ppt/tags/tag1977.xml" ContentType="application/vnd.openxmlformats-officedocument.presentationml.tags+xml"/>
  <Override PartName="/ppt/tags/tag1978.xml" ContentType="application/vnd.openxmlformats-officedocument.presentationml.tags+xml"/>
  <Override PartName="/ppt/tags/tag1979.xml" ContentType="application/vnd.openxmlformats-officedocument.presentationml.tags+xml"/>
  <Override PartName="/ppt/tags/tag1980.xml" ContentType="application/vnd.openxmlformats-officedocument.presentationml.tags+xml"/>
  <Override PartName="/ppt/tags/tag1981.xml" ContentType="application/vnd.openxmlformats-officedocument.presentationml.tags+xml"/>
  <Override PartName="/ppt/tags/tag1982.xml" ContentType="application/vnd.openxmlformats-officedocument.presentationml.tags+xml"/>
  <Override PartName="/ppt/tags/tag1983.xml" ContentType="application/vnd.openxmlformats-officedocument.presentationml.tags+xml"/>
  <Override PartName="/ppt/tags/tag1984.xml" ContentType="application/vnd.openxmlformats-officedocument.presentationml.tags+xml"/>
  <Override PartName="/ppt/tags/tag1985.xml" ContentType="application/vnd.openxmlformats-officedocument.presentationml.tags+xml"/>
  <Override PartName="/ppt/tags/tag1986.xml" ContentType="application/vnd.openxmlformats-officedocument.presentationml.tags+xml"/>
  <Override PartName="/ppt/tags/tag1987.xml" ContentType="application/vnd.openxmlformats-officedocument.presentationml.tags+xml"/>
  <Override PartName="/ppt/tags/tag1988.xml" ContentType="application/vnd.openxmlformats-officedocument.presentationml.tags+xml"/>
  <Override PartName="/ppt/tags/tag1989.xml" ContentType="application/vnd.openxmlformats-officedocument.presentationml.tags+xml"/>
  <Override PartName="/ppt/tags/tag1990.xml" ContentType="application/vnd.openxmlformats-officedocument.presentationml.tags+xml"/>
  <Override PartName="/ppt/tags/tag1991.xml" ContentType="application/vnd.openxmlformats-officedocument.presentationml.tags+xml"/>
  <Override PartName="/ppt/tags/tag1992.xml" ContentType="application/vnd.openxmlformats-officedocument.presentationml.tags+xml"/>
  <Override PartName="/ppt/tags/tag1993.xml" ContentType="application/vnd.openxmlformats-officedocument.presentationml.tags+xml"/>
  <Override PartName="/ppt/tags/tag1994.xml" ContentType="application/vnd.openxmlformats-officedocument.presentationml.tags+xml"/>
  <Override PartName="/ppt/tags/tag1995.xml" ContentType="application/vnd.openxmlformats-officedocument.presentationml.tags+xml"/>
  <Override PartName="/ppt/tags/tag1996.xml" ContentType="application/vnd.openxmlformats-officedocument.presentationml.tags+xml"/>
  <Override PartName="/ppt/tags/tag1997.xml" ContentType="application/vnd.openxmlformats-officedocument.presentationml.tags+xml"/>
  <Override PartName="/ppt/tags/tag1998.xml" ContentType="application/vnd.openxmlformats-officedocument.presentationml.tags+xml"/>
  <Override PartName="/ppt/tags/tag1999.xml" ContentType="application/vnd.openxmlformats-officedocument.presentationml.tags+xml"/>
  <Override PartName="/ppt/tags/tag2000.xml" ContentType="application/vnd.openxmlformats-officedocument.presentationml.tags+xml"/>
  <Override PartName="/ppt/tags/tag2001.xml" ContentType="application/vnd.openxmlformats-officedocument.presentationml.tags+xml"/>
  <Override PartName="/ppt/tags/tag2002.xml" ContentType="application/vnd.openxmlformats-officedocument.presentationml.tags+xml"/>
  <Override PartName="/ppt/tags/tag2003.xml" ContentType="application/vnd.openxmlformats-officedocument.presentationml.tags+xml"/>
  <Override PartName="/ppt/tags/tag2004.xml" ContentType="application/vnd.openxmlformats-officedocument.presentationml.tags+xml"/>
  <Override PartName="/ppt/tags/tag2005.xml" ContentType="application/vnd.openxmlformats-officedocument.presentationml.tags+xml"/>
  <Override PartName="/ppt/tags/tag2006.xml" ContentType="application/vnd.openxmlformats-officedocument.presentationml.tags+xml"/>
  <Override PartName="/ppt/tags/tag2007.xml" ContentType="application/vnd.openxmlformats-officedocument.presentationml.tags+xml"/>
  <Override PartName="/ppt/tags/tag2008.xml" ContentType="application/vnd.openxmlformats-officedocument.presentationml.tags+xml"/>
  <Override PartName="/ppt/tags/tag2009.xml" ContentType="application/vnd.openxmlformats-officedocument.presentationml.tags+xml"/>
  <Override PartName="/ppt/tags/tag2010.xml" ContentType="application/vnd.openxmlformats-officedocument.presentationml.tags+xml"/>
  <Override PartName="/ppt/tags/tag2011.xml" ContentType="application/vnd.openxmlformats-officedocument.presentationml.tags+xml"/>
  <Override PartName="/ppt/tags/tag2012.xml" ContentType="application/vnd.openxmlformats-officedocument.presentationml.tags+xml"/>
  <Override PartName="/ppt/tags/tag2013.xml" ContentType="application/vnd.openxmlformats-officedocument.presentationml.tags+xml"/>
  <Override PartName="/ppt/tags/tag2014.xml" ContentType="application/vnd.openxmlformats-officedocument.presentationml.tags+xml"/>
  <Override PartName="/ppt/tags/tag2015.xml" ContentType="application/vnd.openxmlformats-officedocument.presentationml.tags+xml"/>
  <Override PartName="/ppt/tags/tag2016.xml" ContentType="application/vnd.openxmlformats-officedocument.presentationml.tags+xml"/>
  <Override PartName="/ppt/tags/tag2017.xml" ContentType="application/vnd.openxmlformats-officedocument.presentationml.tags+xml"/>
  <Override PartName="/ppt/tags/tag2018.xml" ContentType="application/vnd.openxmlformats-officedocument.presentationml.tags+xml"/>
  <Override PartName="/ppt/tags/tag2019.xml" ContentType="application/vnd.openxmlformats-officedocument.presentationml.tags+xml"/>
  <Override PartName="/ppt/tags/tag2020.xml" ContentType="application/vnd.openxmlformats-officedocument.presentationml.tags+xml"/>
  <Override PartName="/ppt/tags/tag2021.xml" ContentType="application/vnd.openxmlformats-officedocument.presentationml.tags+xml"/>
  <Override PartName="/ppt/tags/tag2022.xml" ContentType="application/vnd.openxmlformats-officedocument.presentationml.tags+xml"/>
  <Override PartName="/ppt/tags/tag2023.xml" ContentType="application/vnd.openxmlformats-officedocument.presentationml.tags+xml"/>
  <Override PartName="/ppt/tags/tag2024.xml" ContentType="application/vnd.openxmlformats-officedocument.presentationml.tags+xml"/>
  <Override PartName="/ppt/tags/tag2025.xml" ContentType="application/vnd.openxmlformats-officedocument.presentationml.tags+xml"/>
  <Override PartName="/ppt/tags/tag2026.xml" ContentType="application/vnd.openxmlformats-officedocument.presentationml.tags+xml"/>
  <Override PartName="/ppt/tags/tag2027.xml" ContentType="application/vnd.openxmlformats-officedocument.presentationml.tags+xml"/>
  <Override PartName="/ppt/tags/tag2028.xml" ContentType="application/vnd.openxmlformats-officedocument.presentationml.tags+xml"/>
  <Override PartName="/ppt/tags/tag2029.xml" ContentType="application/vnd.openxmlformats-officedocument.presentationml.tags+xml"/>
  <Override PartName="/ppt/tags/tag2030.xml" ContentType="application/vnd.openxmlformats-officedocument.presentationml.tags+xml"/>
  <Override PartName="/ppt/tags/tag2031.xml" ContentType="application/vnd.openxmlformats-officedocument.presentationml.tags+xml"/>
  <Override PartName="/ppt/tags/tag2032.xml" ContentType="application/vnd.openxmlformats-officedocument.presentationml.tags+xml"/>
  <Override PartName="/ppt/tags/tag2033.xml" ContentType="application/vnd.openxmlformats-officedocument.presentationml.tags+xml"/>
  <Override PartName="/ppt/tags/tag2034.xml" ContentType="application/vnd.openxmlformats-officedocument.presentationml.tags+xml"/>
  <Override PartName="/ppt/tags/tag2035.xml" ContentType="application/vnd.openxmlformats-officedocument.presentationml.tags+xml"/>
  <Override PartName="/ppt/tags/tag2036.xml" ContentType="application/vnd.openxmlformats-officedocument.presentationml.tags+xml"/>
  <Override PartName="/ppt/tags/tag2037.xml" ContentType="application/vnd.openxmlformats-officedocument.presentationml.tags+xml"/>
  <Override PartName="/ppt/tags/tag2038.xml" ContentType="application/vnd.openxmlformats-officedocument.presentationml.tags+xml"/>
  <Override PartName="/ppt/tags/tag2039.xml" ContentType="application/vnd.openxmlformats-officedocument.presentationml.tags+xml"/>
  <Override PartName="/ppt/tags/tag2040.xml" ContentType="application/vnd.openxmlformats-officedocument.presentationml.tags+xml"/>
  <Override PartName="/ppt/tags/tag2041.xml" ContentType="application/vnd.openxmlformats-officedocument.presentationml.tags+xml"/>
  <Override PartName="/ppt/tags/tag2042.xml" ContentType="application/vnd.openxmlformats-officedocument.presentationml.tags+xml"/>
  <Override PartName="/ppt/tags/tag2043.xml" ContentType="application/vnd.openxmlformats-officedocument.presentationml.tags+xml"/>
  <Override PartName="/ppt/tags/tag2044.xml" ContentType="application/vnd.openxmlformats-officedocument.presentationml.tags+xml"/>
  <Override PartName="/ppt/tags/tag2045.xml" ContentType="application/vnd.openxmlformats-officedocument.presentationml.tags+xml"/>
  <Override PartName="/ppt/tags/tag2046.xml" ContentType="application/vnd.openxmlformats-officedocument.presentationml.tags+xml"/>
  <Override PartName="/ppt/tags/tag2047.xml" ContentType="application/vnd.openxmlformats-officedocument.presentationml.tags+xml"/>
  <Override PartName="/ppt/tags/tag2048.xml" ContentType="application/vnd.openxmlformats-officedocument.presentationml.tags+xml"/>
  <Override PartName="/ppt/tags/tag2049.xml" ContentType="application/vnd.openxmlformats-officedocument.presentationml.tags+xml"/>
  <Override PartName="/ppt/tags/tag2050.xml" ContentType="application/vnd.openxmlformats-officedocument.presentationml.tags+xml"/>
  <Override PartName="/ppt/tags/tag2051.xml" ContentType="application/vnd.openxmlformats-officedocument.presentationml.tags+xml"/>
  <Override PartName="/ppt/tags/tag2052.xml" ContentType="application/vnd.openxmlformats-officedocument.presentationml.tags+xml"/>
  <Override PartName="/ppt/tags/tag2053.xml" ContentType="application/vnd.openxmlformats-officedocument.presentationml.tags+xml"/>
  <Override PartName="/ppt/tags/tag2054.xml" ContentType="application/vnd.openxmlformats-officedocument.presentationml.tags+xml"/>
  <Override PartName="/ppt/tags/tag2055.xml" ContentType="application/vnd.openxmlformats-officedocument.presentationml.tags+xml"/>
  <Override PartName="/ppt/tags/tag2056.xml" ContentType="application/vnd.openxmlformats-officedocument.presentationml.tags+xml"/>
  <Override PartName="/ppt/tags/tag2057.xml" ContentType="application/vnd.openxmlformats-officedocument.presentationml.tags+xml"/>
  <Override PartName="/ppt/tags/tag2058.xml" ContentType="application/vnd.openxmlformats-officedocument.presentationml.tags+xml"/>
  <Override PartName="/ppt/tags/tag2059.xml" ContentType="application/vnd.openxmlformats-officedocument.presentationml.tags+xml"/>
  <Override PartName="/ppt/tags/tag2060.xml" ContentType="application/vnd.openxmlformats-officedocument.presentationml.tags+xml"/>
  <Override PartName="/ppt/tags/tag2061.xml" ContentType="application/vnd.openxmlformats-officedocument.presentationml.tags+xml"/>
  <Override PartName="/ppt/tags/tag2062.xml" ContentType="application/vnd.openxmlformats-officedocument.presentationml.tags+xml"/>
  <Override PartName="/ppt/tags/tag2063.xml" ContentType="application/vnd.openxmlformats-officedocument.presentationml.tags+xml"/>
  <Override PartName="/ppt/tags/tag2064.xml" ContentType="application/vnd.openxmlformats-officedocument.presentationml.tags+xml"/>
  <Override PartName="/ppt/tags/tag2065.xml" ContentType="application/vnd.openxmlformats-officedocument.presentationml.tags+xml"/>
  <Override PartName="/ppt/tags/tag2066.xml" ContentType="application/vnd.openxmlformats-officedocument.presentationml.tags+xml"/>
  <Override PartName="/ppt/tags/tag2067.xml" ContentType="application/vnd.openxmlformats-officedocument.presentationml.tags+xml"/>
  <Override PartName="/ppt/tags/tag2068.xml" ContentType="application/vnd.openxmlformats-officedocument.presentationml.tags+xml"/>
  <Override PartName="/ppt/tags/tag2069.xml" ContentType="application/vnd.openxmlformats-officedocument.presentationml.tags+xml"/>
  <Override PartName="/ppt/tags/tag2070.xml" ContentType="application/vnd.openxmlformats-officedocument.presentationml.tags+xml"/>
  <Override PartName="/ppt/tags/tag2071.xml" ContentType="application/vnd.openxmlformats-officedocument.presentationml.tags+xml"/>
  <Override PartName="/ppt/tags/tag2072.xml" ContentType="application/vnd.openxmlformats-officedocument.presentationml.tags+xml"/>
  <Override PartName="/ppt/tags/tag2073.xml" ContentType="application/vnd.openxmlformats-officedocument.presentationml.tags+xml"/>
  <Override PartName="/ppt/tags/tag2074.xml" ContentType="application/vnd.openxmlformats-officedocument.presentationml.tags+xml"/>
  <Override PartName="/ppt/tags/tag2075.xml" ContentType="application/vnd.openxmlformats-officedocument.presentationml.tags+xml"/>
  <Override PartName="/ppt/tags/tag2076.xml" ContentType="application/vnd.openxmlformats-officedocument.presentationml.tags+xml"/>
  <Override PartName="/ppt/tags/tag2077.xml" ContentType="application/vnd.openxmlformats-officedocument.presentationml.tags+xml"/>
  <Override PartName="/ppt/tags/tag2078.xml" ContentType="application/vnd.openxmlformats-officedocument.presentationml.tags+xml"/>
  <Override PartName="/ppt/tags/tag2079.xml" ContentType="application/vnd.openxmlformats-officedocument.presentationml.tags+xml"/>
  <Override PartName="/ppt/tags/tag2080.xml" ContentType="application/vnd.openxmlformats-officedocument.presentationml.tags+xml"/>
  <Override PartName="/ppt/tags/tag2081.xml" ContentType="application/vnd.openxmlformats-officedocument.presentationml.tags+xml"/>
  <Override PartName="/ppt/tags/tag2082.xml" ContentType="application/vnd.openxmlformats-officedocument.presentationml.tags+xml"/>
  <Override PartName="/ppt/tags/tag2083.xml" ContentType="application/vnd.openxmlformats-officedocument.presentationml.tags+xml"/>
  <Override PartName="/ppt/tags/tag2084.xml" ContentType="application/vnd.openxmlformats-officedocument.presentationml.tags+xml"/>
  <Override PartName="/ppt/tags/tag2085.xml" ContentType="application/vnd.openxmlformats-officedocument.presentationml.tags+xml"/>
  <Override PartName="/ppt/tags/tag2086.xml" ContentType="application/vnd.openxmlformats-officedocument.presentationml.tags+xml"/>
  <Override PartName="/ppt/tags/tag2087.xml" ContentType="application/vnd.openxmlformats-officedocument.presentationml.tags+xml"/>
  <Override PartName="/ppt/tags/tag2088.xml" ContentType="application/vnd.openxmlformats-officedocument.presentationml.tags+xml"/>
  <Override PartName="/ppt/tags/tag2089.xml" ContentType="application/vnd.openxmlformats-officedocument.presentationml.tags+xml"/>
  <Override PartName="/ppt/tags/tag2090.xml" ContentType="application/vnd.openxmlformats-officedocument.presentationml.tags+xml"/>
  <Override PartName="/ppt/tags/tag2091.xml" ContentType="application/vnd.openxmlformats-officedocument.presentationml.tags+xml"/>
  <Override PartName="/ppt/tags/tag2092.xml" ContentType="application/vnd.openxmlformats-officedocument.presentationml.tags+xml"/>
  <Override PartName="/ppt/tags/tag2093.xml" ContentType="application/vnd.openxmlformats-officedocument.presentationml.tags+xml"/>
  <Override PartName="/ppt/tags/tag2094.xml" ContentType="application/vnd.openxmlformats-officedocument.presentationml.tags+xml"/>
  <Override PartName="/ppt/tags/tag2095.xml" ContentType="application/vnd.openxmlformats-officedocument.presentationml.tags+xml"/>
  <Override PartName="/ppt/tags/tag2096.xml" ContentType="application/vnd.openxmlformats-officedocument.presentationml.tags+xml"/>
  <Override PartName="/ppt/tags/tag2097.xml" ContentType="application/vnd.openxmlformats-officedocument.presentationml.tags+xml"/>
  <Override PartName="/ppt/tags/tag2098.xml" ContentType="application/vnd.openxmlformats-officedocument.presentationml.tags+xml"/>
  <Override PartName="/ppt/tags/tag2099.xml" ContentType="application/vnd.openxmlformats-officedocument.presentationml.tags+xml"/>
  <Override PartName="/ppt/tags/tag2100.xml" ContentType="application/vnd.openxmlformats-officedocument.presentationml.tags+xml"/>
  <Override PartName="/ppt/tags/tag2101.xml" ContentType="application/vnd.openxmlformats-officedocument.presentationml.tags+xml"/>
  <Override PartName="/ppt/tags/tag2102.xml" ContentType="application/vnd.openxmlformats-officedocument.presentationml.tags+xml"/>
  <Override PartName="/ppt/tags/tag2103.xml" ContentType="application/vnd.openxmlformats-officedocument.presentationml.tags+xml"/>
  <Override PartName="/ppt/tags/tag2104.xml" ContentType="application/vnd.openxmlformats-officedocument.presentationml.tags+xml"/>
  <Override PartName="/ppt/tags/tag2105.xml" ContentType="application/vnd.openxmlformats-officedocument.presentationml.tags+xml"/>
  <Override PartName="/ppt/tags/tag2106.xml" ContentType="application/vnd.openxmlformats-officedocument.presentationml.tags+xml"/>
  <Override PartName="/ppt/tags/tag2107.xml" ContentType="application/vnd.openxmlformats-officedocument.presentationml.tags+xml"/>
  <Override PartName="/ppt/tags/tag2108.xml" ContentType="application/vnd.openxmlformats-officedocument.presentationml.tags+xml"/>
  <Override PartName="/ppt/tags/tag2109.xml" ContentType="application/vnd.openxmlformats-officedocument.presentationml.tags+xml"/>
  <Override PartName="/ppt/tags/tag2110.xml" ContentType="application/vnd.openxmlformats-officedocument.presentationml.tags+xml"/>
  <Override PartName="/ppt/tags/tag2111.xml" ContentType="application/vnd.openxmlformats-officedocument.presentationml.tags+xml"/>
  <Override PartName="/ppt/tags/tag2112.xml" ContentType="application/vnd.openxmlformats-officedocument.presentationml.tags+xml"/>
  <Override PartName="/ppt/tags/tag2113.xml" ContentType="application/vnd.openxmlformats-officedocument.presentationml.tags+xml"/>
  <Override PartName="/ppt/tags/tag2114.xml" ContentType="application/vnd.openxmlformats-officedocument.presentationml.tags+xml"/>
  <Override PartName="/ppt/tags/tag2115.xml" ContentType="application/vnd.openxmlformats-officedocument.presentationml.tags+xml"/>
  <Override PartName="/ppt/tags/tag2116.xml" ContentType="application/vnd.openxmlformats-officedocument.presentationml.tags+xml"/>
  <Override PartName="/ppt/tags/tag2117.xml" ContentType="application/vnd.openxmlformats-officedocument.presentationml.tags+xml"/>
  <Override PartName="/ppt/tags/tag2118.xml" ContentType="application/vnd.openxmlformats-officedocument.presentationml.tags+xml"/>
  <Override PartName="/ppt/tags/tag2119.xml" ContentType="application/vnd.openxmlformats-officedocument.presentationml.tags+xml"/>
  <Override PartName="/ppt/tags/tag2120.xml" ContentType="application/vnd.openxmlformats-officedocument.presentationml.tags+xml"/>
  <Override PartName="/ppt/tags/tag2121.xml" ContentType="application/vnd.openxmlformats-officedocument.presentationml.tags+xml"/>
  <Override PartName="/ppt/tags/tag2122.xml" ContentType="application/vnd.openxmlformats-officedocument.presentationml.tags+xml"/>
  <Override PartName="/ppt/tags/tag2123.xml" ContentType="application/vnd.openxmlformats-officedocument.presentationml.tags+xml"/>
  <Override PartName="/ppt/tags/tag2124.xml" ContentType="application/vnd.openxmlformats-officedocument.presentationml.tags+xml"/>
  <Override PartName="/ppt/tags/tag2125.xml" ContentType="application/vnd.openxmlformats-officedocument.presentationml.tags+xml"/>
  <Override PartName="/ppt/tags/tag2126.xml" ContentType="application/vnd.openxmlformats-officedocument.presentationml.tags+xml"/>
  <Override PartName="/ppt/tags/tag2127.xml" ContentType="application/vnd.openxmlformats-officedocument.presentationml.tags+xml"/>
  <Override PartName="/ppt/tags/tag2128.xml" ContentType="application/vnd.openxmlformats-officedocument.presentationml.tags+xml"/>
  <Override PartName="/ppt/tags/tag2129.xml" ContentType="application/vnd.openxmlformats-officedocument.presentationml.tags+xml"/>
  <Override PartName="/ppt/tags/tag2130.xml" ContentType="application/vnd.openxmlformats-officedocument.presentationml.tags+xml"/>
  <Override PartName="/ppt/tags/tag2131.xml" ContentType="application/vnd.openxmlformats-officedocument.presentationml.tags+xml"/>
  <Override PartName="/ppt/tags/tag2132.xml" ContentType="application/vnd.openxmlformats-officedocument.presentationml.tags+xml"/>
  <Override PartName="/ppt/tags/tag2133.xml" ContentType="application/vnd.openxmlformats-officedocument.presentationml.tags+xml"/>
  <Override PartName="/ppt/tags/tag2134.xml" ContentType="application/vnd.openxmlformats-officedocument.presentationml.tags+xml"/>
  <Override PartName="/ppt/tags/tag2135.xml" ContentType="application/vnd.openxmlformats-officedocument.presentationml.tags+xml"/>
  <Override PartName="/ppt/tags/tag2136.xml" ContentType="application/vnd.openxmlformats-officedocument.presentationml.tags+xml"/>
  <Override PartName="/ppt/tags/tag2137.xml" ContentType="application/vnd.openxmlformats-officedocument.presentationml.tags+xml"/>
  <Override PartName="/ppt/tags/tag2138.xml" ContentType="application/vnd.openxmlformats-officedocument.presentationml.tags+xml"/>
  <Override PartName="/ppt/tags/tag2139.xml" ContentType="application/vnd.openxmlformats-officedocument.presentationml.tags+xml"/>
  <Override PartName="/ppt/tags/tag2140.xml" ContentType="application/vnd.openxmlformats-officedocument.presentationml.tags+xml"/>
  <Override PartName="/ppt/tags/tag2141.xml" ContentType="application/vnd.openxmlformats-officedocument.presentationml.tags+xml"/>
  <Override PartName="/ppt/tags/tag2142.xml" ContentType="application/vnd.openxmlformats-officedocument.presentationml.tags+xml"/>
  <Override PartName="/ppt/tags/tag2143.xml" ContentType="application/vnd.openxmlformats-officedocument.presentationml.tags+xml"/>
  <Override PartName="/ppt/tags/tag2144.xml" ContentType="application/vnd.openxmlformats-officedocument.presentationml.tags+xml"/>
  <Override PartName="/ppt/tags/tag2145.xml" ContentType="application/vnd.openxmlformats-officedocument.presentationml.tags+xml"/>
  <Override PartName="/ppt/tags/tag2146.xml" ContentType="application/vnd.openxmlformats-officedocument.presentationml.tags+xml"/>
  <Override PartName="/ppt/tags/tag2147.xml" ContentType="application/vnd.openxmlformats-officedocument.presentationml.tags+xml"/>
  <Override PartName="/ppt/tags/tag2148.xml" ContentType="application/vnd.openxmlformats-officedocument.presentationml.tags+xml"/>
  <Override PartName="/ppt/tags/tag2149.xml" ContentType="application/vnd.openxmlformats-officedocument.presentationml.tags+xml"/>
  <Override PartName="/ppt/tags/tag2150.xml" ContentType="application/vnd.openxmlformats-officedocument.presentationml.tags+xml"/>
  <Override PartName="/ppt/tags/tag2151.xml" ContentType="application/vnd.openxmlformats-officedocument.presentationml.tags+xml"/>
  <Override PartName="/ppt/tags/tag2152.xml" ContentType="application/vnd.openxmlformats-officedocument.presentationml.tags+xml"/>
  <Override PartName="/ppt/tags/tag2153.xml" ContentType="application/vnd.openxmlformats-officedocument.presentationml.tags+xml"/>
  <Override PartName="/ppt/tags/tag2154.xml" ContentType="application/vnd.openxmlformats-officedocument.presentationml.tags+xml"/>
  <Override PartName="/ppt/tags/tag2155.xml" ContentType="application/vnd.openxmlformats-officedocument.presentationml.tags+xml"/>
  <Override PartName="/ppt/tags/tag2156.xml" ContentType="application/vnd.openxmlformats-officedocument.presentationml.tags+xml"/>
  <Override PartName="/ppt/tags/tag2157.xml" ContentType="application/vnd.openxmlformats-officedocument.presentationml.tags+xml"/>
  <Override PartName="/ppt/tags/tag2158.xml" ContentType="application/vnd.openxmlformats-officedocument.presentationml.tags+xml"/>
  <Override PartName="/ppt/tags/tag2159.xml" ContentType="application/vnd.openxmlformats-officedocument.presentationml.tags+xml"/>
  <Override PartName="/ppt/tags/tag2160.xml" ContentType="application/vnd.openxmlformats-officedocument.presentationml.tags+xml"/>
  <Override PartName="/ppt/tags/tag2161.xml" ContentType="application/vnd.openxmlformats-officedocument.presentationml.tags+xml"/>
  <Override PartName="/ppt/tags/tag2162.xml" ContentType="application/vnd.openxmlformats-officedocument.presentationml.tags+xml"/>
  <Override PartName="/ppt/tags/tag2163.xml" ContentType="application/vnd.openxmlformats-officedocument.presentationml.tags+xml"/>
  <Override PartName="/ppt/tags/tag2164.xml" ContentType="application/vnd.openxmlformats-officedocument.presentationml.tags+xml"/>
  <Override PartName="/ppt/tags/tag2165.xml" ContentType="application/vnd.openxmlformats-officedocument.presentationml.tags+xml"/>
  <Override PartName="/ppt/tags/tag2166.xml" ContentType="application/vnd.openxmlformats-officedocument.presentationml.tags+xml"/>
  <Override PartName="/ppt/tags/tag2167.xml" ContentType="application/vnd.openxmlformats-officedocument.presentationml.tags+xml"/>
  <Override PartName="/ppt/tags/tag2168.xml" ContentType="application/vnd.openxmlformats-officedocument.presentationml.tags+xml"/>
  <Override PartName="/ppt/tags/tag2169.xml" ContentType="application/vnd.openxmlformats-officedocument.presentationml.tags+xml"/>
  <Override PartName="/ppt/tags/tag2170.xml" ContentType="application/vnd.openxmlformats-officedocument.presentationml.tags+xml"/>
  <Override PartName="/ppt/tags/tag2171.xml" ContentType="application/vnd.openxmlformats-officedocument.presentationml.tags+xml"/>
  <Override PartName="/ppt/tags/tag2172.xml" ContentType="application/vnd.openxmlformats-officedocument.presentationml.tags+xml"/>
  <Override PartName="/ppt/tags/tag2173.xml" ContentType="application/vnd.openxmlformats-officedocument.presentationml.tags+xml"/>
  <Override PartName="/ppt/tags/tag2174.xml" ContentType="application/vnd.openxmlformats-officedocument.presentationml.tags+xml"/>
  <Override PartName="/ppt/tags/tag2175.xml" ContentType="application/vnd.openxmlformats-officedocument.presentationml.tags+xml"/>
  <Override PartName="/ppt/tags/tag2176.xml" ContentType="application/vnd.openxmlformats-officedocument.presentationml.tags+xml"/>
  <Override PartName="/ppt/tags/tag2177.xml" ContentType="application/vnd.openxmlformats-officedocument.presentationml.tags+xml"/>
  <Override PartName="/ppt/tags/tag2178.xml" ContentType="application/vnd.openxmlformats-officedocument.presentationml.tags+xml"/>
  <Override PartName="/ppt/tags/tag2179.xml" ContentType="application/vnd.openxmlformats-officedocument.presentationml.tags+xml"/>
  <Override PartName="/ppt/tags/tag2180.xml" ContentType="application/vnd.openxmlformats-officedocument.presentationml.tags+xml"/>
  <Override PartName="/ppt/tags/tag2181.xml" ContentType="application/vnd.openxmlformats-officedocument.presentationml.tags+xml"/>
  <Override PartName="/ppt/tags/tag2182.xml" ContentType="application/vnd.openxmlformats-officedocument.presentationml.tags+xml"/>
  <Override PartName="/ppt/tags/tag2183.xml" ContentType="application/vnd.openxmlformats-officedocument.presentationml.tags+xml"/>
  <Override PartName="/ppt/tags/tag2184.xml" ContentType="application/vnd.openxmlformats-officedocument.presentationml.tags+xml"/>
  <Override PartName="/ppt/tags/tag2185.xml" ContentType="application/vnd.openxmlformats-officedocument.presentationml.tags+xml"/>
  <Override PartName="/ppt/tags/tag2186.xml" ContentType="application/vnd.openxmlformats-officedocument.presentationml.tags+xml"/>
  <Override PartName="/ppt/tags/tag2187.xml" ContentType="application/vnd.openxmlformats-officedocument.presentationml.tags+xml"/>
  <Override PartName="/ppt/tags/tag2188.xml" ContentType="application/vnd.openxmlformats-officedocument.presentationml.tags+xml"/>
  <Override PartName="/ppt/tags/tag2189.xml" ContentType="application/vnd.openxmlformats-officedocument.presentationml.tags+xml"/>
  <Override PartName="/ppt/tags/tag2190.xml" ContentType="application/vnd.openxmlformats-officedocument.presentationml.tags+xml"/>
  <Override PartName="/ppt/tags/tag2191.xml" ContentType="application/vnd.openxmlformats-officedocument.presentationml.tags+xml"/>
  <Override PartName="/ppt/tags/tag2192.xml" ContentType="application/vnd.openxmlformats-officedocument.presentationml.tags+xml"/>
  <Override PartName="/ppt/tags/tag2193.xml" ContentType="application/vnd.openxmlformats-officedocument.presentationml.tags+xml"/>
  <Override PartName="/ppt/tags/tag2194.xml" ContentType="application/vnd.openxmlformats-officedocument.presentationml.tags+xml"/>
  <Override PartName="/ppt/tags/tag2195.xml" ContentType="application/vnd.openxmlformats-officedocument.presentationml.tags+xml"/>
  <Override PartName="/ppt/tags/tag2196.xml" ContentType="application/vnd.openxmlformats-officedocument.presentationml.tags+xml"/>
  <Override PartName="/ppt/tags/tag2197.xml" ContentType="application/vnd.openxmlformats-officedocument.presentationml.tags+xml"/>
  <Override PartName="/ppt/tags/tag2198.xml" ContentType="application/vnd.openxmlformats-officedocument.presentationml.tags+xml"/>
  <Override PartName="/ppt/tags/tag2199.xml" ContentType="application/vnd.openxmlformats-officedocument.presentationml.tags+xml"/>
  <Override PartName="/ppt/tags/tag2200.xml" ContentType="application/vnd.openxmlformats-officedocument.presentationml.tags+xml"/>
  <Override PartName="/ppt/tags/tag2201.xml" ContentType="application/vnd.openxmlformats-officedocument.presentationml.tags+xml"/>
  <Override PartName="/ppt/tags/tag2202.xml" ContentType="application/vnd.openxmlformats-officedocument.presentationml.tags+xml"/>
  <Override PartName="/ppt/tags/tag2203.xml" ContentType="application/vnd.openxmlformats-officedocument.presentationml.tags+xml"/>
  <Override PartName="/ppt/tags/tag2204.xml" ContentType="application/vnd.openxmlformats-officedocument.presentationml.tags+xml"/>
  <Override PartName="/ppt/tags/tag2205.xml" ContentType="application/vnd.openxmlformats-officedocument.presentationml.tags+xml"/>
  <Override PartName="/ppt/tags/tag2206.xml" ContentType="application/vnd.openxmlformats-officedocument.presentationml.tags+xml"/>
  <Override PartName="/ppt/tags/tag2207.xml" ContentType="application/vnd.openxmlformats-officedocument.presentationml.tags+xml"/>
  <Override PartName="/ppt/tags/tag2208.xml" ContentType="application/vnd.openxmlformats-officedocument.presentationml.tags+xml"/>
  <Override PartName="/ppt/tags/tag2209.xml" ContentType="application/vnd.openxmlformats-officedocument.presentationml.tags+xml"/>
  <Override PartName="/ppt/tags/tag2210.xml" ContentType="application/vnd.openxmlformats-officedocument.presentationml.tags+xml"/>
  <Override PartName="/ppt/tags/tag2211.xml" ContentType="application/vnd.openxmlformats-officedocument.presentationml.tags+xml"/>
  <Override PartName="/ppt/tags/tag2212.xml" ContentType="application/vnd.openxmlformats-officedocument.presentationml.tags+xml"/>
  <Override PartName="/ppt/tags/tag2213.xml" ContentType="application/vnd.openxmlformats-officedocument.presentationml.tags+xml"/>
  <Override PartName="/ppt/tags/tag2214.xml" ContentType="application/vnd.openxmlformats-officedocument.presentationml.tags+xml"/>
  <Override PartName="/ppt/tags/tag2215.xml" ContentType="application/vnd.openxmlformats-officedocument.presentationml.tags+xml"/>
  <Override PartName="/ppt/tags/tag2216.xml" ContentType="application/vnd.openxmlformats-officedocument.presentationml.tags+xml"/>
  <Override PartName="/ppt/tags/tag2217.xml" ContentType="application/vnd.openxmlformats-officedocument.presentationml.tags+xml"/>
  <Override PartName="/ppt/tags/tag2218.xml" ContentType="application/vnd.openxmlformats-officedocument.presentationml.tags+xml"/>
  <Override PartName="/ppt/tags/tag2219.xml" ContentType="application/vnd.openxmlformats-officedocument.presentationml.tags+xml"/>
  <Override PartName="/ppt/tags/tag2220.xml" ContentType="application/vnd.openxmlformats-officedocument.presentationml.tags+xml"/>
  <Override PartName="/ppt/tags/tag2221.xml" ContentType="application/vnd.openxmlformats-officedocument.presentationml.tags+xml"/>
  <Override PartName="/ppt/tags/tag2222.xml" ContentType="application/vnd.openxmlformats-officedocument.presentationml.tags+xml"/>
  <Override PartName="/ppt/tags/tag2223.xml" ContentType="application/vnd.openxmlformats-officedocument.presentationml.tags+xml"/>
  <Override PartName="/ppt/tags/tag2224.xml" ContentType="application/vnd.openxmlformats-officedocument.presentationml.tags+xml"/>
  <Override PartName="/ppt/tags/tag2225.xml" ContentType="application/vnd.openxmlformats-officedocument.presentationml.tags+xml"/>
  <Override PartName="/ppt/tags/tag2226.xml" ContentType="application/vnd.openxmlformats-officedocument.presentationml.tags+xml"/>
  <Override PartName="/ppt/tags/tag2227.xml" ContentType="application/vnd.openxmlformats-officedocument.presentationml.tags+xml"/>
  <Override PartName="/ppt/tags/tag2228.xml" ContentType="application/vnd.openxmlformats-officedocument.presentationml.tags+xml"/>
  <Override PartName="/ppt/tags/tag2229.xml" ContentType="application/vnd.openxmlformats-officedocument.presentationml.tags+xml"/>
  <Override PartName="/ppt/tags/tag2230.xml" ContentType="application/vnd.openxmlformats-officedocument.presentationml.tags+xml"/>
  <Override PartName="/ppt/tags/tag2231.xml" ContentType="application/vnd.openxmlformats-officedocument.presentationml.tags+xml"/>
  <Override PartName="/ppt/tags/tag2232.xml" ContentType="application/vnd.openxmlformats-officedocument.presentationml.tags+xml"/>
  <Override PartName="/ppt/tags/tag2233.xml" ContentType="application/vnd.openxmlformats-officedocument.presentationml.tags+xml"/>
  <Override PartName="/ppt/tags/tag2234.xml" ContentType="application/vnd.openxmlformats-officedocument.presentationml.tags+xml"/>
  <Override PartName="/ppt/tags/tag2235.xml" ContentType="application/vnd.openxmlformats-officedocument.presentationml.tags+xml"/>
  <Override PartName="/ppt/tags/tag2236.xml" ContentType="application/vnd.openxmlformats-officedocument.presentationml.tags+xml"/>
  <Override PartName="/ppt/tags/tag2237.xml" ContentType="application/vnd.openxmlformats-officedocument.presentationml.tags+xml"/>
  <Override PartName="/ppt/tags/tag2238.xml" ContentType="application/vnd.openxmlformats-officedocument.presentationml.tags+xml"/>
  <Override PartName="/ppt/tags/tag2239.xml" ContentType="application/vnd.openxmlformats-officedocument.presentationml.tags+xml"/>
  <Override PartName="/ppt/tags/tag2240.xml" ContentType="application/vnd.openxmlformats-officedocument.presentationml.tags+xml"/>
  <Override PartName="/ppt/tags/tag2241.xml" ContentType="application/vnd.openxmlformats-officedocument.presentationml.tags+xml"/>
  <Override PartName="/ppt/tags/tag2242.xml" ContentType="application/vnd.openxmlformats-officedocument.presentationml.tags+xml"/>
  <Override PartName="/ppt/tags/tag2243.xml" ContentType="application/vnd.openxmlformats-officedocument.presentationml.tags+xml"/>
  <Override PartName="/ppt/tags/tag2244.xml" ContentType="application/vnd.openxmlformats-officedocument.presentationml.tags+xml"/>
  <Override PartName="/ppt/tags/tag2245.xml" ContentType="application/vnd.openxmlformats-officedocument.presentationml.tags+xml"/>
  <Override PartName="/ppt/tags/tag2246.xml" ContentType="application/vnd.openxmlformats-officedocument.presentationml.tags+xml"/>
  <Override PartName="/ppt/tags/tag2247.xml" ContentType="application/vnd.openxmlformats-officedocument.presentationml.tags+xml"/>
  <Override PartName="/ppt/tags/tag2248.xml" ContentType="application/vnd.openxmlformats-officedocument.presentationml.tags+xml"/>
  <Override PartName="/ppt/tags/tag2249.xml" ContentType="application/vnd.openxmlformats-officedocument.presentationml.tags+xml"/>
  <Override PartName="/ppt/tags/tag2250.xml" ContentType="application/vnd.openxmlformats-officedocument.presentationml.tags+xml"/>
  <Override PartName="/ppt/tags/tag2251.xml" ContentType="application/vnd.openxmlformats-officedocument.presentationml.tags+xml"/>
  <Override PartName="/ppt/tags/tag2252.xml" ContentType="application/vnd.openxmlformats-officedocument.presentationml.tags+xml"/>
  <Override PartName="/ppt/tags/tag2253.xml" ContentType="application/vnd.openxmlformats-officedocument.presentationml.tags+xml"/>
  <Override PartName="/ppt/tags/tag2254.xml" ContentType="application/vnd.openxmlformats-officedocument.presentationml.tags+xml"/>
  <Override PartName="/ppt/tags/tag2255.xml" ContentType="application/vnd.openxmlformats-officedocument.presentationml.tags+xml"/>
  <Override PartName="/ppt/tags/tag2256.xml" ContentType="application/vnd.openxmlformats-officedocument.presentationml.tags+xml"/>
  <Override PartName="/ppt/tags/tag2257.xml" ContentType="application/vnd.openxmlformats-officedocument.presentationml.tags+xml"/>
  <Override PartName="/ppt/tags/tag2258.xml" ContentType="application/vnd.openxmlformats-officedocument.presentationml.tags+xml"/>
  <Override PartName="/ppt/tags/tag2259.xml" ContentType="application/vnd.openxmlformats-officedocument.presentationml.tags+xml"/>
  <Override PartName="/ppt/tags/tag2260.xml" ContentType="application/vnd.openxmlformats-officedocument.presentationml.tags+xml"/>
  <Override PartName="/ppt/tags/tag2261.xml" ContentType="application/vnd.openxmlformats-officedocument.presentationml.tags+xml"/>
  <Override PartName="/ppt/tags/tag2262.xml" ContentType="application/vnd.openxmlformats-officedocument.presentationml.tags+xml"/>
  <Override PartName="/ppt/tags/tag2263.xml" ContentType="application/vnd.openxmlformats-officedocument.presentationml.tags+xml"/>
  <Override PartName="/ppt/tags/tag2264.xml" ContentType="application/vnd.openxmlformats-officedocument.presentationml.tags+xml"/>
  <Override PartName="/ppt/tags/tag2265.xml" ContentType="application/vnd.openxmlformats-officedocument.presentationml.tags+xml"/>
  <Override PartName="/ppt/tags/tag2266.xml" ContentType="application/vnd.openxmlformats-officedocument.presentationml.tags+xml"/>
  <Override PartName="/ppt/tags/tag2267.xml" ContentType="application/vnd.openxmlformats-officedocument.presentationml.tags+xml"/>
  <Override PartName="/ppt/tags/tag2268.xml" ContentType="application/vnd.openxmlformats-officedocument.presentationml.tags+xml"/>
  <Override PartName="/ppt/tags/tag2269.xml" ContentType="application/vnd.openxmlformats-officedocument.presentationml.tags+xml"/>
  <Override PartName="/ppt/tags/tag2270.xml" ContentType="application/vnd.openxmlformats-officedocument.presentationml.tags+xml"/>
  <Override PartName="/ppt/tags/tag2271.xml" ContentType="application/vnd.openxmlformats-officedocument.presentationml.tags+xml"/>
  <Override PartName="/ppt/tags/tag2272.xml" ContentType="application/vnd.openxmlformats-officedocument.presentationml.tags+xml"/>
  <Override PartName="/ppt/tags/tag2273.xml" ContentType="application/vnd.openxmlformats-officedocument.presentationml.tags+xml"/>
  <Override PartName="/ppt/tags/tag2274.xml" ContentType="application/vnd.openxmlformats-officedocument.presentationml.tags+xml"/>
  <Override PartName="/ppt/tags/tag2275.xml" ContentType="application/vnd.openxmlformats-officedocument.presentationml.tags+xml"/>
  <Override PartName="/ppt/tags/tag2276.xml" ContentType="application/vnd.openxmlformats-officedocument.presentationml.tags+xml"/>
  <Override PartName="/ppt/tags/tag2277.xml" ContentType="application/vnd.openxmlformats-officedocument.presentationml.tags+xml"/>
  <Override PartName="/ppt/tags/tag2278.xml" ContentType="application/vnd.openxmlformats-officedocument.presentationml.tags+xml"/>
  <Override PartName="/ppt/tags/tag2279.xml" ContentType="application/vnd.openxmlformats-officedocument.presentationml.tags+xml"/>
  <Override PartName="/ppt/tags/tag2280.xml" ContentType="application/vnd.openxmlformats-officedocument.presentationml.tags+xml"/>
  <Override PartName="/ppt/tags/tag2281.xml" ContentType="application/vnd.openxmlformats-officedocument.presentationml.tags+xml"/>
  <Override PartName="/ppt/tags/tag2282.xml" ContentType="application/vnd.openxmlformats-officedocument.presentationml.tags+xml"/>
  <Override PartName="/ppt/tags/tag2283.xml" ContentType="application/vnd.openxmlformats-officedocument.presentationml.tags+xml"/>
  <Override PartName="/ppt/tags/tag2284.xml" ContentType="application/vnd.openxmlformats-officedocument.presentationml.tags+xml"/>
  <Override PartName="/ppt/tags/tag2285.xml" ContentType="application/vnd.openxmlformats-officedocument.presentationml.tags+xml"/>
  <Override PartName="/ppt/tags/tag2286.xml" ContentType="application/vnd.openxmlformats-officedocument.presentationml.tags+xml"/>
  <Override PartName="/ppt/tags/tag2287.xml" ContentType="application/vnd.openxmlformats-officedocument.presentationml.tags+xml"/>
  <Override PartName="/ppt/tags/tag2288.xml" ContentType="application/vnd.openxmlformats-officedocument.presentationml.tags+xml"/>
  <Override PartName="/ppt/tags/tag2289.xml" ContentType="application/vnd.openxmlformats-officedocument.presentationml.tags+xml"/>
  <Override PartName="/ppt/tags/tag2290.xml" ContentType="application/vnd.openxmlformats-officedocument.presentationml.tags+xml"/>
  <Override PartName="/ppt/tags/tag2291.xml" ContentType="application/vnd.openxmlformats-officedocument.presentationml.tags+xml"/>
  <Override PartName="/ppt/tags/tag2292.xml" ContentType="application/vnd.openxmlformats-officedocument.presentationml.tags+xml"/>
  <Override PartName="/ppt/tags/tag2293.xml" ContentType="application/vnd.openxmlformats-officedocument.presentationml.tags+xml"/>
  <Override PartName="/ppt/tags/tag2294.xml" ContentType="application/vnd.openxmlformats-officedocument.presentationml.tags+xml"/>
  <Override PartName="/ppt/tags/tag2295.xml" ContentType="application/vnd.openxmlformats-officedocument.presentationml.tags+xml"/>
  <Override PartName="/ppt/tags/tag2296.xml" ContentType="application/vnd.openxmlformats-officedocument.presentationml.tags+xml"/>
  <Override PartName="/ppt/tags/tag2297.xml" ContentType="application/vnd.openxmlformats-officedocument.presentationml.tags+xml"/>
  <Override PartName="/ppt/tags/tag2298.xml" ContentType="application/vnd.openxmlformats-officedocument.presentationml.tags+xml"/>
  <Override PartName="/ppt/tags/tag2299.xml" ContentType="application/vnd.openxmlformats-officedocument.presentationml.tags+xml"/>
  <Override PartName="/ppt/tags/tag2300.xml" ContentType="application/vnd.openxmlformats-officedocument.presentationml.tags+xml"/>
  <Override PartName="/ppt/tags/tag2301.xml" ContentType="application/vnd.openxmlformats-officedocument.presentationml.tags+xml"/>
  <Override PartName="/ppt/tags/tag2302.xml" ContentType="application/vnd.openxmlformats-officedocument.presentationml.tags+xml"/>
  <Override PartName="/ppt/tags/tag2303.xml" ContentType="application/vnd.openxmlformats-officedocument.presentationml.tags+xml"/>
  <Override PartName="/ppt/tags/tag2304.xml" ContentType="application/vnd.openxmlformats-officedocument.presentationml.tags+xml"/>
  <Override PartName="/ppt/tags/tag2305.xml" ContentType="application/vnd.openxmlformats-officedocument.presentationml.tags+xml"/>
  <Override PartName="/ppt/tags/tag2306.xml" ContentType="application/vnd.openxmlformats-officedocument.presentationml.tags+xml"/>
  <Override PartName="/ppt/tags/tag2307.xml" ContentType="application/vnd.openxmlformats-officedocument.presentationml.tags+xml"/>
  <Override PartName="/ppt/tags/tag2308.xml" ContentType="application/vnd.openxmlformats-officedocument.presentationml.tags+xml"/>
  <Override PartName="/ppt/tags/tag2309.xml" ContentType="application/vnd.openxmlformats-officedocument.presentationml.tags+xml"/>
  <Override PartName="/ppt/tags/tag2310.xml" ContentType="application/vnd.openxmlformats-officedocument.presentationml.tags+xml"/>
  <Override PartName="/ppt/tags/tag2311.xml" ContentType="application/vnd.openxmlformats-officedocument.presentationml.tags+xml"/>
  <Override PartName="/ppt/tags/tag2312.xml" ContentType="application/vnd.openxmlformats-officedocument.presentationml.tags+xml"/>
  <Override PartName="/ppt/tags/tag2313.xml" ContentType="application/vnd.openxmlformats-officedocument.presentationml.tags+xml"/>
  <Override PartName="/ppt/tags/tag2314.xml" ContentType="application/vnd.openxmlformats-officedocument.presentationml.tags+xml"/>
  <Override PartName="/ppt/tags/tag2315.xml" ContentType="application/vnd.openxmlformats-officedocument.presentationml.tags+xml"/>
  <Override PartName="/ppt/tags/tag2316.xml" ContentType="application/vnd.openxmlformats-officedocument.presentationml.tags+xml"/>
  <Override PartName="/ppt/tags/tag2317.xml" ContentType="application/vnd.openxmlformats-officedocument.presentationml.tags+xml"/>
  <Override PartName="/ppt/tags/tag2318.xml" ContentType="application/vnd.openxmlformats-officedocument.presentationml.tags+xml"/>
  <Override PartName="/ppt/tags/tag2319.xml" ContentType="application/vnd.openxmlformats-officedocument.presentationml.tags+xml"/>
  <Override PartName="/ppt/tags/tag2320.xml" ContentType="application/vnd.openxmlformats-officedocument.presentationml.tags+xml"/>
  <Override PartName="/ppt/tags/tag2321.xml" ContentType="application/vnd.openxmlformats-officedocument.presentationml.tags+xml"/>
  <Override PartName="/ppt/tags/tag2322.xml" ContentType="application/vnd.openxmlformats-officedocument.presentationml.tags+xml"/>
  <Override PartName="/ppt/tags/tag2323.xml" ContentType="application/vnd.openxmlformats-officedocument.presentationml.tags+xml"/>
  <Override PartName="/ppt/tags/tag2324.xml" ContentType="application/vnd.openxmlformats-officedocument.presentationml.tags+xml"/>
  <Override PartName="/ppt/tags/tag2325.xml" ContentType="application/vnd.openxmlformats-officedocument.presentationml.tags+xml"/>
  <Override PartName="/ppt/tags/tag2326.xml" ContentType="application/vnd.openxmlformats-officedocument.presentationml.tags+xml"/>
  <Override PartName="/ppt/tags/tag2327.xml" ContentType="application/vnd.openxmlformats-officedocument.presentationml.tags+xml"/>
  <Override PartName="/ppt/tags/tag2328.xml" ContentType="application/vnd.openxmlformats-officedocument.presentationml.tags+xml"/>
  <Override PartName="/ppt/tags/tag2329.xml" ContentType="application/vnd.openxmlformats-officedocument.presentationml.tags+xml"/>
  <Override PartName="/ppt/tags/tag2330.xml" ContentType="application/vnd.openxmlformats-officedocument.presentationml.tags+xml"/>
  <Override PartName="/ppt/tags/tag2331.xml" ContentType="application/vnd.openxmlformats-officedocument.presentationml.tags+xml"/>
  <Override PartName="/ppt/tags/tag2332.xml" ContentType="application/vnd.openxmlformats-officedocument.presentationml.tags+xml"/>
  <Override PartName="/ppt/tags/tag2333.xml" ContentType="application/vnd.openxmlformats-officedocument.presentationml.tags+xml"/>
  <Override PartName="/ppt/tags/tag2334.xml" ContentType="application/vnd.openxmlformats-officedocument.presentationml.tags+xml"/>
  <Override PartName="/ppt/tags/tag2335.xml" ContentType="application/vnd.openxmlformats-officedocument.presentationml.tags+xml"/>
  <Override PartName="/ppt/tags/tag2336.xml" ContentType="application/vnd.openxmlformats-officedocument.presentationml.tags+xml"/>
  <Override PartName="/ppt/tags/tag2337.xml" ContentType="application/vnd.openxmlformats-officedocument.presentationml.tags+xml"/>
  <Override PartName="/ppt/tags/tag2338.xml" ContentType="application/vnd.openxmlformats-officedocument.presentationml.tags+xml"/>
  <Override PartName="/ppt/tags/tag2339.xml" ContentType="application/vnd.openxmlformats-officedocument.presentationml.tags+xml"/>
  <Override PartName="/ppt/tags/tag2340.xml" ContentType="application/vnd.openxmlformats-officedocument.presentationml.tags+xml"/>
  <Override PartName="/ppt/tags/tag2341.xml" ContentType="application/vnd.openxmlformats-officedocument.presentationml.tags+xml"/>
  <Override PartName="/ppt/tags/tag2342.xml" ContentType="application/vnd.openxmlformats-officedocument.presentationml.tags+xml"/>
  <Override PartName="/ppt/tags/tag2343.xml" ContentType="application/vnd.openxmlformats-officedocument.presentationml.tags+xml"/>
  <Override PartName="/ppt/tags/tag2344.xml" ContentType="application/vnd.openxmlformats-officedocument.presentationml.tags+xml"/>
  <Override PartName="/ppt/tags/tag2345.xml" ContentType="application/vnd.openxmlformats-officedocument.presentationml.tags+xml"/>
  <Override PartName="/ppt/tags/tag2346.xml" ContentType="application/vnd.openxmlformats-officedocument.presentationml.tags+xml"/>
  <Override PartName="/ppt/tags/tag2347.xml" ContentType="application/vnd.openxmlformats-officedocument.presentationml.tags+xml"/>
  <Override PartName="/ppt/tags/tag2348.xml" ContentType="application/vnd.openxmlformats-officedocument.presentationml.tags+xml"/>
  <Override PartName="/ppt/tags/tag2349.xml" ContentType="application/vnd.openxmlformats-officedocument.presentationml.tags+xml"/>
  <Override PartName="/ppt/tags/tag2350.xml" ContentType="application/vnd.openxmlformats-officedocument.presentationml.tags+xml"/>
  <Override PartName="/ppt/tags/tag2351.xml" ContentType="application/vnd.openxmlformats-officedocument.presentationml.tags+xml"/>
  <Override PartName="/ppt/tags/tag2352.xml" ContentType="application/vnd.openxmlformats-officedocument.presentationml.tags+xml"/>
  <Override PartName="/ppt/tags/tag2353.xml" ContentType="application/vnd.openxmlformats-officedocument.presentationml.tags+xml"/>
  <Override PartName="/ppt/tags/tag2354.xml" ContentType="application/vnd.openxmlformats-officedocument.presentationml.tags+xml"/>
  <Override PartName="/ppt/tags/tag2355.xml" ContentType="application/vnd.openxmlformats-officedocument.presentationml.tags+xml"/>
  <Override PartName="/ppt/tags/tag2356.xml" ContentType="application/vnd.openxmlformats-officedocument.presentationml.tags+xml"/>
  <Override PartName="/ppt/tags/tag2357.xml" ContentType="application/vnd.openxmlformats-officedocument.presentationml.tags+xml"/>
  <Override PartName="/ppt/tags/tag2358.xml" ContentType="application/vnd.openxmlformats-officedocument.presentationml.tags+xml"/>
  <Override PartName="/ppt/tags/tag2359.xml" ContentType="application/vnd.openxmlformats-officedocument.presentationml.tags+xml"/>
  <Override PartName="/ppt/tags/tag2360.xml" ContentType="application/vnd.openxmlformats-officedocument.presentationml.tags+xml"/>
  <Override PartName="/ppt/tags/tag2361.xml" ContentType="application/vnd.openxmlformats-officedocument.presentationml.tags+xml"/>
  <Override PartName="/ppt/tags/tag2362.xml" ContentType="application/vnd.openxmlformats-officedocument.presentationml.tags+xml"/>
  <Override PartName="/ppt/tags/tag2363.xml" ContentType="application/vnd.openxmlformats-officedocument.presentationml.tags+xml"/>
  <Override PartName="/ppt/tags/tag2364.xml" ContentType="application/vnd.openxmlformats-officedocument.presentationml.tags+xml"/>
  <Override PartName="/ppt/tags/tag2365.xml" ContentType="application/vnd.openxmlformats-officedocument.presentationml.tags+xml"/>
  <Override PartName="/ppt/tags/tag2366.xml" ContentType="application/vnd.openxmlformats-officedocument.presentationml.tags+xml"/>
  <Override PartName="/ppt/tags/tag2367.xml" ContentType="application/vnd.openxmlformats-officedocument.presentationml.tags+xml"/>
  <Override PartName="/ppt/tags/tag2368.xml" ContentType="application/vnd.openxmlformats-officedocument.presentationml.tags+xml"/>
  <Override PartName="/ppt/tags/tag2369.xml" ContentType="application/vnd.openxmlformats-officedocument.presentationml.tags+xml"/>
  <Override PartName="/ppt/tags/tag2370.xml" ContentType="application/vnd.openxmlformats-officedocument.presentationml.tags+xml"/>
  <Override PartName="/ppt/tags/tag2371.xml" ContentType="application/vnd.openxmlformats-officedocument.presentationml.tags+xml"/>
  <Override PartName="/ppt/tags/tag2372.xml" ContentType="application/vnd.openxmlformats-officedocument.presentationml.tags+xml"/>
  <Override PartName="/ppt/tags/tag2373.xml" ContentType="application/vnd.openxmlformats-officedocument.presentationml.tags+xml"/>
  <Override PartName="/ppt/tags/tag2374.xml" ContentType="application/vnd.openxmlformats-officedocument.presentationml.tags+xml"/>
  <Override PartName="/ppt/tags/tag2375.xml" ContentType="application/vnd.openxmlformats-officedocument.presentationml.tags+xml"/>
  <Override PartName="/ppt/tags/tag2376.xml" ContentType="application/vnd.openxmlformats-officedocument.presentationml.tags+xml"/>
  <Override PartName="/ppt/tags/tag2377.xml" ContentType="application/vnd.openxmlformats-officedocument.presentationml.tags+xml"/>
  <Override PartName="/ppt/tags/tag2378.xml" ContentType="application/vnd.openxmlformats-officedocument.presentationml.tags+xml"/>
  <Override PartName="/ppt/tags/tag2379.xml" ContentType="application/vnd.openxmlformats-officedocument.presentationml.tags+xml"/>
  <Override PartName="/ppt/tags/tag2380.xml" ContentType="application/vnd.openxmlformats-officedocument.presentationml.tags+xml"/>
  <Override PartName="/ppt/tags/tag2381.xml" ContentType="application/vnd.openxmlformats-officedocument.presentationml.tags+xml"/>
  <Override PartName="/ppt/tags/tag2382.xml" ContentType="application/vnd.openxmlformats-officedocument.presentationml.tags+xml"/>
  <Override PartName="/ppt/tags/tag2383.xml" ContentType="application/vnd.openxmlformats-officedocument.presentationml.tags+xml"/>
  <Override PartName="/ppt/tags/tag2384.xml" ContentType="application/vnd.openxmlformats-officedocument.presentationml.tags+xml"/>
  <Override PartName="/ppt/tags/tag2385.xml" ContentType="application/vnd.openxmlformats-officedocument.presentationml.tags+xml"/>
  <Override PartName="/ppt/tags/tag2386.xml" ContentType="application/vnd.openxmlformats-officedocument.presentationml.tags+xml"/>
  <Override PartName="/ppt/tags/tag2387.xml" ContentType="application/vnd.openxmlformats-officedocument.presentationml.tags+xml"/>
  <Override PartName="/ppt/tags/tag2388.xml" ContentType="application/vnd.openxmlformats-officedocument.presentationml.tags+xml"/>
  <Override PartName="/ppt/tags/tag2389.xml" ContentType="application/vnd.openxmlformats-officedocument.presentationml.tags+xml"/>
  <Override PartName="/ppt/tags/tag2390.xml" ContentType="application/vnd.openxmlformats-officedocument.presentationml.tags+xml"/>
  <Override PartName="/ppt/tags/tag2391.xml" ContentType="application/vnd.openxmlformats-officedocument.presentationml.tags+xml"/>
  <Override PartName="/ppt/tags/tag2392.xml" ContentType="application/vnd.openxmlformats-officedocument.presentationml.tags+xml"/>
  <Override PartName="/ppt/tags/tag2393.xml" ContentType="application/vnd.openxmlformats-officedocument.presentationml.tags+xml"/>
  <Override PartName="/ppt/tags/tag2394.xml" ContentType="application/vnd.openxmlformats-officedocument.presentationml.tags+xml"/>
  <Override PartName="/ppt/tags/tag2395.xml" ContentType="application/vnd.openxmlformats-officedocument.presentationml.tags+xml"/>
  <Override PartName="/ppt/tags/tag2396.xml" ContentType="application/vnd.openxmlformats-officedocument.presentationml.tags+xml"/>
  <Override PartName="/ppt/tags/tag2397.xml" ContentType="application/vnd.openxmlformats-officedocument.presentationml.tags+xml"/>
  <Override PartName="/ppt/tags/tag2398.xml" ContentType="application/vnd.openxmlformats-officedocument.presentationml.tags+xml"/>
  <Override PartName="/ppt/tags/tag2399.xml" ContentType="application/vnd.openxmlformats-officedocument.presentationml.tags+xml"/>
  <Override PartName="/ppt/tags/tag2400.xml" ContentType="application/vnd.openxmlformats-officedocument.presentationml.tags+xml"/>
  <Override PartName="/ppt/tags/tag2401.xml" ContentType="application/vnd.openxmlformats-officedocument.presentationml.tags+xml"/>
  <Override PartName="/ppt/tags/tag2402.xml" ContentType="application/vnd.openxmlformats-officedocument.presentationml.tags+xml"/>
  <Override PartName="/ppt/tags/tag2403.xml" ContentType="application/vnd.openxmlformats-officedocument.presentationml.tags+xml"/>
  <Override PartName="/ppt/tags/tag2404.xml" ContentType="application/vnd.openxmlformats-officedocument.presentationml.tags+xml"/>
  <Override PartName="/ppt/tags/tag2405.xml" ContentType="application/vnd.openxmlformats-officedocument.presentationml.tags+xml"/>
  <Override PartName="/ppt/tags/tag2406.xml" ContentType="application/vnd.openxmlformats-officedocument.presentationml.tags+xml"/>
  <Override PartName="/ppt/tags/tag2407.xml" ContentType="application/vnd.openxmlformats-officedocument.presentationml.tags+xml"/>
  <Override PartName="/ppt/tags/tag2408.xml" ContentType="application/vnd.openxmlformats-officedocument.presentationml.tags+xml"/>
  <Override PartName="/ppt/tags/tag2409.xml" ContentType="application/vnd.openxmlformats-officedocument.presentationml.tags+xml"/>
  <Override PartName="/ppt/tags/tag2410.xml" ContentType="application/vnd.openxmlformats-officedocument.presentationml.tags+xml"/>
  <Override PartName="/ppt/tags/tag2411.xml" ContentType="application/vnd.openxmlformats-officedocument.presentationml.tags+xml"/>
  <Override PartName="/ppt/tags/tag2412.xml" ContentType="application/vnd.openxmlformats-officedocument.presentationml.tags+xml"/>
  <Override PartName="/ppt/tags/tag2413.xml" ContentType="application/vnd.openxmlformats-officedocument.presentationml.tags+xml"/>
  <Override PartName="/ppt/tags/tag2414.xml" ContentType="application/vnd.openxmlformats-officedocument.presentationml.tags+xml"/>
  <Override PartName="/ppt/tags/tag2415.xml" ContentType="application/vnd.openxmlformats-officedocument.presentationml.tags+xml"/>
  <Override PartName="/ppt/tags/tag2416.xml" ContentType="application/vnd.openxmlformats-officedocument.presentationml.tags+xml"/>
  <Override PartName="/ppt/tags/tag2417.xml" ContentType="application/vnd.openxmlformats-officedocument.presentationml.tags+xml"/>
  <Override PartName="/ppt/tags/tag2418.xml" ContentType="application/vnd.openxmlformats-officedocument.presentationml.tags+xml"/>
  <Override PartName="/ppt/tags/tag2419.xml" ContentType="application/vnd.openxmlformats-officedocument.presentationml.tags+xml"/>
  <Override PartName="/ppt/tags/tag2420.xml" ContentType="application/vnd.openxmlformats-officedocument.presentationml.tags+xml"/>
  <Override PartName="/ppt/tags/tag2421.xml" ContentType="application/vnd.openxmlformats-officedocument.presentationml.tags+xml"/>
  <Override PartName="/ppt/tags/tag2422.xml" ContentType="application/vnd.openxmlformats-officedocument.presentationml.tags+xml"/>
  <Override PartName="/ppt/tags/tag2423.xml" ContentType="application/vnd.openxmlformats-officedocument.presentationml.tags+xml"/>
  <Override PartName="/ppt/tags/tag2424.xml" ContentType="application/vnd.openxmlformats-officedocument.presentationml.tags+xml"/>
  <Override PartName="/ppt/tags/tag2425.xml" ContentType="application/vnd.openxmlformats-officedocument.presentationml.tags+xml"/>
  <Override PartName="/ppt/tags/tag2426.xml" ContentType="application/vnd.openxmlformats-officedocument.presentationml.tags+xml"/>
  <Override PartName="/ppt/tags/tag2427.xml" ContentType="application/vnd.openxmlformats-officedocument.presentationml.tags+xml"/>
  <Override PartName="/ppt/tags/tag2428.xml" ContentType="application/vnd.openxmlformats-officedocument.presentationml.tags+xml"/>
  <Override PartName="/ppt/tags/tag2429.xml" ContentType="application/vnd.openxmlformats-officedocument.presentationml.tags+xml"/>
  <Override PartName="/ppt/tags/tag2430.xml" ContentType="application/vnd.openxmlformats-officedocument.presentationml.tags+xml"/>
  <Override PartName="/ppt/tags/tag2431.xml" ContentType="application/vnd.openxmlformats-officedocument.presentationml.tags+xml"/>
  <Override PartName="/ppt/tags/tag2432.xml" ContentType="application/vnd.openxmlformats-officedocument.presentationml.tags+xml"/>
  <Override PartName="/ppt/tags/tag2433.xml" ContentType="application/vnd.openxmlformats-officedocument.presentationml.tags+xml"/>
  <Override PartName="/ppt/tags/tag2434.xml" ContentType="application/vnd.openxmlformats-officedocument.presentationml.tags+xml"/>
  <Override PartName="/ppt/tags/tag2435.xml" ContentType="application/vnd.openxmlformats-officedocument.presentationml.tags+xml"/>
  <Override PartName="/ppt/tags/tag2436.xml" ContentType="application/vnd.openxmlformats-officedocument.presentationml.tags+xml"/>
  <Override PartName="/ppt/tags/tag2437.xml" ContentType="application/vnd.openxmlformats-officedocument.presentationml.tags+xml"/>
  <Override PartName="/ppt/tags/tag2438.xml" ContentType="application/vnd.openxmlformats-officedocument.presentationml.tags+xml"/>
  <Override PartName="/ppt/tags/tag2439.xml" ContentType="application/vnd.openxmlformats-officedocument.presentationml.tags+xml"/>
  <Override PartName="/ppt/tags/tag2440.xml" ContentType="application/vnd.openxmlformats-officedocument.presentationml.tags+xml"/>
  <Override PartName="/ppt/tags/tag2441.xml" ContentType="application/vnd.openxmlformats-officedocument.presentationml.tags+xml"/>
  <Override PartName="/ppt/tags/tag2442.xml" ContentType="application/vnd.openxmlformats-officedocument.presentationml.tags+xml"/>
  <Override PartName="/ppt/tags/tag2443.xml" ContentType="application/vnd.openxmlformats-officedocument.presentationml.tags+xml"/>
  <Override PartName="/ppt/tags/tag2444.xml" ContentType="application/vnd.openxmlformats-officedocument.presentationml.tags+xml"/>
  <Override PartName="/ppt/tags/tag2445.xml" ContentType="application/vnd.openxmlformats-officedocument.presentationml.tags+xml"/>
  <Override PartName="/ppt/tags/tag2446.xml" ContentType="application/vnd.openxmlformats-officedocument.presentationml.tags+xml"/>
  <Override PartName="/ppt/tags/tag2447.xml" ContentType="application/vnd.openxmlformats-officedocument.presentationml.tags+xml"/>
  <Override PartName="/ppt/tags/tag2448.xml" ContentType="application/vnd.openxmlformats-officedocument.presentationml.tags+xml"/>
  <Override PartName="/ppt/tags/tag2449.xml" ContentType="application/vnd.openxmlformats-officedocument.presentationml.tags+xml"/>
  <Override PartName="/ppt/tags/tag2450.xml" ContentType="application/vnd.openxmlformats-officedocument.presentationml.tags+xml"/>
  <Override PartName="/ppt/tags/tag2451.xml" ContentType="application/vnd.openxmlformats-officedocument.presentationml.tags+xml"/>
  <Override PartName="/ppt/tags/tag2452.xml" ContentType="application/vnd.openxmlformats-officedocument.presentationml.tags+xml"/>
  <Override PartName="/ppt/tags/tag2453.xml" ContentType="application/vnd.openxmlformats-officedocument.presentationml.tags+xml"/>
  <Override PartName="/ppt/tags/tag2454.xml" ContentType="application/vnd.openxmlformats-officedocument.presentationml.tags+xml"/>
  <Override PartName="/ppt/tags/tag2455.xml" ContentType="application/vnd.openxmlformats-officedocument.presentationml.tags+xml"/>
  <Override PartName="/ppt/tags/tag2456.xml" ContentType="application/vnd.openxmlformats-officedocument.presentationml.tags+xml"/>
  <Override PartName="/ppt/tags/tag2457.xml" ContentType="application/vnd.openxmlformats-officedocument.presentationml.tags+xml"/>
  <Override PartName="/ppt/tags/tag2458.xml" ContentType="application/vnd.openxmlformats-officedocument.presentationml.tags+xml"/>
  <Override PartName="/ppt/tags/tag2459.xml" ContentType="application/vnd.openxmlformats-officedocument.presentationml.tags+xml"/>
  <Override PartName="/ppt/tags/tag2460.xml" ContentType="application/vnd.openxmlformats-officedocument.presentationml.tags+xml"/>
  <Override PartName="/ppt/tags/tag2461.xml" ContentType="application/vnd.openxmlformats-officedocument.presentationml.tags+xml"/>
  <Override PartName="/ppt/tags/tag2462.xml" ContentType="application/vnd.openxmlformats-officedocument.presentationml.tags+xml"/>
  <Override PartName="/ppt/tags/tag2463.xml" ContentType="application/vnd.openxmlformats-officedocument.presentationml.tags+xml"/>
  <Override PartName="/ppt/tags/tag2464.xml" ContentType="application/vnd.openxmlformats-officedocument.presentationml.tags+xml"/>
  <Override PartName="/ppt/tags/tag2465.xml" ContentType="application/vnd.openxmlformats-officedocument.presentationml.tags+xml"/>
  <Override PartName="/ppt/tags/tag2466.xml" ContentType="application/vnd.openxmlformats-officedocument.presentationml.tags+xml"/>
  <Override PartName="/ppt/tags/tag2467.xml" ContentType="application/vnd.openxmlformats-officedocument.presentationml.tags+xml"/>
  <Override PartName="/ppt/tags/tag2468.xml" ContentType="application/vnd.openxmlformats-officedocument.presentationml.tags+xml"/>
  <Override PartName="/ppt/tags/tag2469.xml" ContentType="application/vnd.openxmlformats-officedocument.presentationml.tags+xml"/>
  <Override PartName="/ppt/tags/tag2470.xml" ContentType="application/vnd.openxmlformats-officedocument.presentationml.tags+xml"/>
  <Override PartName="/ppt/tags/tag2471.xml" ContentType="application/vnd.openxmlformats-officedocument.presentationml.tags+xml"/>
  <Override PartName="/ppt/tags/tag2472.xml" ContentType="application/vnd.openxmlformats-officedocument.presentationml.tags+xml"/>
  <Override PartName="/ppt/tags/tag2473.xml" ContentType="application/vnd.openxmlformats-officedocument.presentationml.tags+xml"/>
  <Override PartName="/ppt/tags/tag2474.xml" ContentType="application/vnd.openxmlformats-officedocument.presentationml.tags+xml"/>
  <Override PartName="/ppt/tags/tag2475.xml" ContentType="application/vnd.openxmlformats-officedocument.presentationml.tags+xml"/>
  <Override PartName="/ppt/tags/tag2476.xml" ContentType="application/vnd.openxmlformats-officedocument.presentationml.tags+xml"/>
  <Override PartName="/ppt/tags/tag2477.xml" ContentType="application/vnd.openxmlformats-officedocument.presentationml.tags+xml"/>
  <Override PartName="/ppt/tags/tag2478.xml" ContentType="application/vnd.openxmlformats-officedocument.presentationml.tags+xml"/>
  <Override PartName="/ppt/tags/tag2479.xml" ContentType="application/vnd.openxmlformats-officedocument.presentationml.tags+xml"/>
  <Override PartName="/ppt/tags/tag2480.xml" ContentType="application/vnd.openxmlformats-officedocument.presentationml.tags+xml"/>
  <Override PartName="/ppt/tags/tag2481.xml" ContentType="application/vnd.openxmlformats-officedocument.presentationml.tags+xml"/>
  <Override PartName="/ppt/tags/tag2482.xml" ContentType="application/vnd.openxmlformats-officedocument.presentationml.tags+xml"/>
  <Override PartName="/ppt/tags/tag2483.xml" ContentType="application/vnd.openxmlformats-officedocument.presentationml.tags+xml"/>
  <Override PartName="/ppt/tags/tag2484.xml" ContentType="application/vnd.openxmlformats-officedocument.presentationml.tags+xml"/>
  <Override PartName="/ppt/tags/tag2485.xml" ContentType="application/vnd.openxmlformats-officedocument.presentationml.tags+xml"/>
  <Override PartName="/ppt/tags/tag2486.xml" ContentType="application/vnd.openxmlformats-officedocument.presentationml.tags+xml"/>
  <Override PartName="/ppt/tags/tag2487.xml" ContentType="application/vnd.openxmlformats-officedocument.presentationml.tags+xml"/>
  <Override PartName="/ppt/tags/tag2488.xml" ContentType="application/vnd.openxmlformats-officedocument.presentationml.tags+xml"/>
  <Override PartName="/ppt/tags/tag2489.xml" ContentType="application/vnd.openxmlformats-officedocument.presentationml.tags+xml"/>
  <Override PartName="/ppt/tags/tag2490.xml" ContentType="application/vnd.openxmlformats-officedocument.presentationml.tags+xml"/>
  <Override PartName="/ppt/tags/tag2491.xml" ContentType="application/vnd.openxmlformats-officedocument.presentationml.tags+xml"/>
  <Override PartName="/ppt/tags/tag2492.xml" ContentType="application/vnd.openxmlformats-officedocument.presentationml.tags+xml"/>
  <Override PartName="/ppt/tags/tag2493.xml" ContentType="application/vnd.openxmlformats-officedocument.presentationml.tags+xml"/>
  <Override PartName="/ppt/tags/tag2494.xml" ContentType="application/vnd.openxmlformats-officedocument.presentationml.tags+xml"/>
  <Override PartName="/ppt/tags/tag2495.xml" ContentType="application/vnd.openxmlformats-officedocument.presentationml.tags+xml"/>
  <Override PartName="/ppt/tags/tag2496.xml" ContentType="application/vnd.openxmlformats-officedocument.presentationml.tags+xml"/>
  <Override PartName="/ppt/tags/tag2497.xml" ContentType="application/vnd.openxmlformats-officedocument.presentationml.tags+xml"/>
  <Override PartName="/ppt/tags/tag2498.xml" ContentType="application/vnd.openxmlformats-officedocument.presentationml.tags+xml"/>
  <Override PartName="/ppt/tags/tag2499.xml" ContentType="application/vnd.openxmlformats-officedocument.presentationml.tags+xml"/>
  <Override PartName="/ppt/tags/tag2500.xml" ContentType="application/vnd.openxmlformats-officedocument.presentationml.tags+xml"/>
  <Override PartName="/ppt/tags/tag2501.xml" ContentType="application/vnd.openxmlformats-officedocument.presentationml.tags+xml"/>
  <Override PartName="/ppt/tags/tag2502.xml" ContentType="application/vnd.openxmlformats-officedocument.presentationml.tags+xml"/>
  <Override PartName="/ppt/tags/tag2503.xml" ContentType="application/vnd.openxmlformats-officedocument.presentationml.tags+xml"/>
  <Override PartName="/ppt/tags/tag2504.xml" ContentType="application/vnd.openxmlformats-officedocument.presentationml.tags+xml"/>
  <Override PartName="/ppt/tags/tag2505.xml" ContentType="application/vnd.openxmlformats-officedocument.presentationml.tags+xml"/>
  <Override PartName="/ppt/tags/tag2506.xml" ContentType="application/vnd.openxmlformats-officedocument.presentationml.tags+xml"/>
  <Override PartName="/ppt/tags/tag2507.xml" ContentType="application/vnd.openxmlformats-officedocument.presentationml.tags+xml"/>
  <Override PartName="/ppt/tags/tag2508.xml" ContentType="application/vnd.openxmlformats-officedocument.presentationml.tags+xml"/>
  <Override PartName="/ppt/tags/tag2509.xml" ContentType="application/vnd.openxmlformats-officedocument.presentationml.tags+xml"/>
  <Override PartName="/ppt/tags/tag2510.xml" ContentType="application/vnd.openxmlformats-officedocument.presentationml.tags+xml"/>
  <Override PartName="/ppt/tags/tag2511.xml" ContentType="application/vnd.openxmlformats-officedocument.presentationml.tags+xml"/>
  <Override PartName="/ppt/tags/tag2512.xml" ContentType="application/vnd.openxmlformats-officedocument.presentationml.tags+xml"/>
  <Override PartName="/ppt/tags/tag2513.xml" ContentType="application/vnd.openxmlformats-officedocument.presentationml.tags+xml"/>
  <Override PartName="/ppt/tags/tag2514.xml" ContentType="application/vnd.openxmlformats-officedocument.presentationml.tags+xml"/>
  <Override PartName="/ppt/tags/tag2515.xml" ContentType="application/vnd.openxmlformats-officedocument.presentationml.tags+xml"/>
  <Override PartName="/ppt/tags/tag2516.xml" ContentType="application/vnd.openxmlformats-officedocument.presentationml.tags+xml"/>
  <Override PartName="/ppt/tags/tag2517.xml" ContentType="application/vnd.openxmlformats-officedocument.presentationml.tags+xml"/>
  <Override PartName="/ppt/tags/tag2518.xml" ContentType="application/vnd.openxmlformats-officedocument.presentationml.tags+xml"/>
  <Override PartName="/ppt/tags/tag2519.xml" ContentType="application/vnd.openxmlformats-officedocument.presentationml.tags+xml"/>
  <Override PartName="/ppt/tags/tag2520.xml" ContentType="application/vnd.openxmlformats-officedocument.presentationml.tags+xml"/>
  <Override PartName="/ppt/tags/tag2521.xml" ContentType="application/vnd.openxmlformats-officedocument.presentationml.tags+xml"/>
  <Override PartName="/ppt/tags/tag2522.xml" ContentType="application/vnd.openxmlformats-officedocument.presentationml.tags+xml"/>
  <Override PartName="/ppt/tags/tag2523.xml" ContentType="application/vnd.openxmlformats-officedocument.presentationml.tags+xml"/>
  <Override PartName="/ppt/tags/tag2524.xml" ContentType="application/vnd.openxmlformats-officedocument.presentationml.tags+xml"/>
  <Override PartName="/ppt/tags/tag2525.xml" ContentType="application/vnd.openxmlformats-officedocument.presentationml.tags+xml"/>
  <Override PartName="/ppt/tags/tag2526.xml" ContentType="application/vnd.openxmlformats-officedocument.presentationml.tags+xml"/>
  <Override PartName="/ppt/tags/tag2527.xml" ContentType="application/vnd.openxmlformats-officedocument.presentationml.tags+xml"/>
  <Override PartName="/ppt/tags/tag2528.xml" ContentType="application/vnd.openxmlformats-officedocument.presentationml.tags+xml"/>
  <Override PartName="/ppt/tags/tag2529.xml" ContentType="application/vnd.openxmlformats-officedocument.presentationml.tags+xml"/>
  <Override PartName="/ppt/tags/tag2530.xml" ContentType="application/vnd.openxmlformats-officedocument.presentationml.tags+xml"/>
  <Override PartName="/ppt/tags/tag2531.xml" ContentType="application/vnd.openxmlformats-officedocument.presentationml.tags+xml"/>
  <Override PartName="/ppt/tags/tag2532.xml" ContentType="application/vnd.openxmlformats-officedocument.presentationml.tags+xml"/>
  <Override PartName="/ppt/tags/tag2533.xml" ContentType="application/vnd.openxmlformats-officedocument.presentationml.tags+xml"/>
  <Override PartName="/ppt/tags/tag2534.xml" ContentType="application/vnd.openxmlformats-officedocument.presentationml.tags+xml"/>
  <Override PartName="/ppt/tags/tag2535.xml" ContentType="application/vnd.openxmlformats-officedocument.presentationml.tags+xml"/>
  <Override PartName="/ppt/tags/tag2536.xml" ContentType="application/vnd.openxmlformats-officedocument.presentationml.tags+xml"/>
  <Override PartName="/ppt/tags/tag2537.xml" ContentType="application/vnd.openxmlformats-officedocument.presentationml.tags+xml"/>
  <Override PartName="/ppt/tags/tag2538.xml" ContentType="application/vnd.openxmlformats-officedocument.presentationml.tags+xml"/>
  <Override PartName="/ppt/tags/tag2539.xml" ContentType="application/vnd.openxmlformats-officedocument.presentationml.tags+xml"/>
  <Override PartName="/ppt/tags/tag2540.xml" ContentType="application/vnd.openxmlformats-officedocument.presentationml.tags+xml"/>
  <Override PartName="/ppt/tags/tag2541.xml" ContentType="application/vnd.openxmlformats-officedocument.presentationml.tags+xml"/>
  <Override PartName="/ppt/tags/tag2542.xml" ContentType="application/vnd.openxmlformats-officedocument.presentationml.tags+xml"/>
  <Override PartName="/ppt/tags/tag2543.xml" ContentType="application/vnd.openxmlformats-officedocument.presentationml.tags+xml"/>
  <Override PartName="/ppt/tags/tag2544.xml" ContentType="application/vnd.openxmlformats-officedocument.presentationml.tags+xml"/>
  <Override PartName="/ppt/tags/tag2545.xml" ContentType="application/vnd.openxmlformats-officedocument.presentationml.tags+xml"/>
  <Override PartName="/ppt/tags/tag2546.xml" ContentType="application/vnd.openxmlformats-officedocument.presentationml.tags+xml"/>
  <Override PartName="/ppt/tags/tag2547.xml" ContentType="application/vnd.openxmlformats-officedocument.presentationml.tags+xml"/>
  <Override PartName="/ppt/tags/tag2548.xml" ContentType="application/vnd.openxmlformats-officedocument.presentationml.tags+xml"/>
  <Override PartName="/ppt/tags/tag2549.xml" ContentType="application/vnd.openxmlformats-officedocument.presentationml.tags+xml"/>
  <Override PartName="/ppt/tags/tag2550.xml" ContentType="application/vnd.openxmlformats-officedocument.presentationml.tags+xml"/>
  <Override PartName="/ppt/tags/tag2551.xml" ContentType="application/vnd.openxmlformats-officedocument.presentationml.tags+xml"/>
  <Override PartName="/ppt/tags/tag2552.xml" ContentType="application/vnd.openxmlformats-officedocument.presentationml.tags+xml"/>
  <Override PartName="/ppt/tags/tag2553.xml" ContentType="application/vnd.openxmlformats-officedocument.presentationml.tags+xml"/>
  <Override PartName="/ppt/tags/tag2554.xml" ContentType="application/vnd.openxmlformats-officedocument.presentationml.tags+xml"/>
  <Override PartName="/ppt/tags/tag2555.xml" ContentType="application/vnd.openxmlformats-officedocument.presentationml.tags+xml"/>
  <Override PartName="/ppt/tags/tag2556.xml" ContentType="application/vnd.openxmlformats-officedocument.presentationml.tags+xml"/>
  <Override PartName="/ppt/tags/tag2557.xml" ContentType="application/vnd.openxmlformats-officedocument.presentationml.tags+xml"/>
  <Override PartName="/ppt/tags/tag2558.xml" ContentType="application/vnd.openxmlformats-officedocument.presentationml.tags+xml"/>
  <Override PartName="/ppt/tags/tag2559.xml" ContentType="application/vnd.openxmlformats-officedocument.presentationml.tags+xml"/>
  <Override PartName="/ppt/tags/tag2560.xml" ContentType="application/vnd.openxmlformats-officedocument.presentationml.tags+xml"/>
  <Override PartName="/ppt/tags/tag2561.xml" ContentType="application/vnd.openxmlformats-officedocument.presentationml.tags+xml"/>
  <Override PartName="/ppt/tags/tag2562.xml" ContentType="application/vnd.openxmlformats-officedocument.presentationml.tags+xml"/>
  <Override PartName="/ppt/tags/tag2563.xml" ContentType="application/vnd.openxmlformats-officedocument.presentationml.tags+xml"/>
  <Override PartName="/ppt/tags/tag2564.xml" ContentType="application/vnd.openxmlformats-officedocument.presentationml.tags+xml"/>
  <Override PartName="/ppt/tags/tag2565.xml" ContentType="application/vnd.openxmlformats-officedocument.presentationml.tags+xml"/>
  <Override PartName="/ppt/tags/tag2566.xml" ContentType="application/vnd.openxmlformats-officedocument.presentationml.tags+xml"/>
  <Override PartName="/ppt/tags/tag2567.xml" ContentType="application/vnd.openxmlformats-officedocument.presentationml.tags+xml"/>
  <Override PartName="/ppt/tags/tag2568.xml" ContentType="application/vnd.openxmlformats-officedocument.presentationml.tags+xml"/>
  <Override PartName="/ppt/tags/tag2569.xml" ContentType="application/vnd.openxmlformats-officedocument.presentationml.tags+xml"/>
  <Override PartName="/ppt/tags/tag2570.xml" ContentType="application/vnd.openxmlformats-officedocument.presentationml.tags+xml"/>
  <Override PartName="/ppt/tags/tag2571.xml" ContentType="application/vnd.openxmlformats-officedocument.presentationml.tags+xml"/>
  <Override PartName="/ppt/tags/tag2572.xml" ContentType="application/vnd.openxmlformats-officedocument.presentationml.tags+xml"/>
  <Override PartName="/ppt/tags/tag2573.xml" ContentType="application/vnd.openxmlformats-officedocument.presentationml.tags+xml"/>
  <Override PartName="/ppt/tags/tag2574.xml" ContentType="application/vnd.openxmlformats-officedocument.presentationml.tags+xml"/>
  <Override PartName="/ppt/tags/tag2575.xml" ContentType="application/vnd.openxmlformats-officedocument.presentationml.tags+xml"/>
  <Override PartName="/ppt/tags/tag2576.xml" ContentType="application/vnd.openxmlformats-officedocument.presentationml.tags+xml"/>
  <Override PartName="/ppt/tags/tag2577.xml" ContentType="application/vnd.openxmlformats-officedocument.presentationml.tags+xml"/>
  <Override PartName="/ppt/tags/tag2578.xml" ContentType="application/vnd.openxmlformats-officedocument.presentationml.tags+xml"/>
  <Override PartName="/ppt/tags/tag2579.xml" ContentType="application/vnd.openxmlformats-officedocument.presentationml.tags+xml"/>
  <Override PartName="/ppt/tags/tag2580.xml" ContentType="application/vnd.openxmlformats-officedocument.presentationml.tags+xml"/>
  <Override PartName="/ppt/tags/tag2581.xml" ContentType="application/vnd.openxmlformats-officedocument.presentationml.tags+xml"/>
  <Override PartName="/ppt/tags/tag2582.xml" ContentType="application/vnd.openxmlformats-officedocument.presentationml.tags+xml"/>
  <Override PartName="/ppt/tags/tag2583.xml" ContentType="application/vnd.openxmlformats-officedocument.presentationml.tags+xml"/>
  <Override PartName="/ppt/tags/tag2584.xml" ContentType="application/vnd.openxmlformats-officedocument.presentationml.tags+xml"/>
  <Override PartName="/ppt/tags/tag2585.xml" ContentType="application/vnd.openxmlformats-officedocument.presentationml.tags+xml"/>
  <Override PartName="/ppt/tags/tag2586.xml" ContentType="application/vnd.openxmlformats-officedocument.presentationml.tags+xml"/>
  <Override PartName="/ppt/tags/tag2587.xml" ContentType="application/vnd.openxmlformats-officedocument.presentationml.tags+xml"/>
  <Override PartName="/ppt/tags/tag2588.xml" ContentType="application/vnd.openxmlformats-officedocument.presentationml.tags+xml"/>
  <Override PartName="/ppt/tags/tag2589.xml" ContentType="application/vnd.openxmlformats-officedocument.presentationml.tags+xml"/>
  <Override PartName="/ppt/tags/tag2590.xml" ContentType="application/vnd.openxmlformats-officedocument.presentationml.tags+xml"/>
  <Override PartName="/ppt/tags/tag2591.xml" ContentType="application/vnd.openxmlformats-officedocument.presentationml.tags+xml"/>
  <Override PartName="/ppt/tags/tag2592.xml" ContentType="application/vnd.openxmlformats-officedocument.presentationml.tags+xml"/>
  <Override PartName="/ppt/tags/tag2593.xml" ContentType="application/vnd.openxmlformats-officedocument.presentationml.tags+xml"/>
  <Override PartName="/ppt/tags/tag2594.xml" ContentType="application/vnd.openxmlformats-officedocument.presentationml.tags+xml"/>
  <Override PartName="/ppt/tags/tag2595.xml" ContentType="application/vnd.openxmlformats-officedocument.presentationml.tags+xml"/>
  <Override PartName="/ppt/tags/tag2596.xml" ContentType="application/vnd.openxmlformats-officedocument.presentationml.tags+xml"/>
  <Override PartName="/ppt/tags/tag2597.xml" ContentType="application/vnd.openxmlformats-officedocument.presentationml.tags+xml"/>
  <Override PartName="/ppt/tags/tag2598.xml" ContentType="application/vnd.openxmlformats-officedocument.presentationml.tags+xml"/>
  <Override PartName="/ppt/tags/tag2599.xml" ContentType="application/vnd.openxmlformats-officedocument.presentationml.tags+xml"/>
  <Override PartName="/ppt/tags/tag2600.xml" ContentType="application/vnd.openxmlformats-officedocument.presentationml.tags+xml"/>
  <Override PartName="/ppt/tags/tag2601.xml" ContentType="application/vnd.openxmlformats-officedocument.presentationml.tags+xml"/>
  <Override PartName="/ppt/tags/tag2602.xml" ContentType="application/vnd.openxmlformats-officedocument.presentationml.tags+xml"/>
  <Override PartName="/ppt/tags/tag2603.xml" ContentType="application/vnd.openxmlformats-officedocument.presentationml.tags+xml"/>
  <Override PartName="/ppt/tags/tag2604.xml" ContentType="application/vnd.openxmlformats-officedocument.presentationml.tags+xml"/>
  <Override PartName="/ppt/tags/tag2605.xml" ContentType="application/vnd.openxmlformats-officedocument.presentationml.tags+xml"/>
  <Override PartName="/ppt/tags/tag2606.xml" ContentType="application/vnd.openxmlformats-officedocument.presentationml.tags+xml"/>
  <Override PartName="/ppt/tags/tag2607.xml" ContentType="application/vnd.openxmlformats-officedocument.presentationml.tags+xml"/>
  <Override PartName="/ppt/tags/tag2608.xml" ContentType="application/vnd.openxmlformats-officedocument.presentationml.tags+xml"/>
  <Override PartName="/ppt/tags/tag2609.xml" ContentType="application/vnd.openxmlformats-officedocument.presentationml.tags+xml"/>
  <Override PartName="/ppt/tags/tag2610.xml" ContentType="application/vnd.openxmlformats-officedocument.presentationml.tags+xml"/>
  <Override PartName="/ppt/tags/tag2611.xml" ContentType="application/vnd.openxmlformats-officedocument.presentationml.tags+xml"/>
  <Override PartName="/ppt/tags/tag2612.xml" ContentType="application/vnd.openxmlformats-officedocument.presentationml.tags+xml"/>
  <Override PartName="/ppt/tags/tag2613.xml" ContentType="application/vnd.openxmlformats-officedocument.presentationml.tags+xml"/>
  <Override PartName="/ppt/tags/tag2614.xml" ContentType="application/vnd.openxmlformats-officedocument.presentationml.tags+xml"/>
  <Override PartName="/ppt/tags/tag2615.xml" ContentType="application/vnd.openxmlformats-officedocument.presentationml.tags+xml"/>
  <Override PartName="/ppt/tags/tag2616.xml" ContentType="application/vnd.openxmlformats-officedocument.presentationml.tags+xml"/>
  <Override PartName="/ppt/tags/tag2617.xml" ContentType="application/vnd.openxmlformats-officedocument.presentationml.tags+xml"/>
  <Override PartName="/ppt/tags/tag2618.xml" ContentType="application/vnd.openxmlformats-officedocument.presentationml.tags+xml"/>
  <Override PartName="/ppt/tags/tag2619.xml" ContentType="application/vnd.openxmlformats-officedocument.presentationml.tags+xml"/>
  <Override PartName="/ppt/tags/tag2620.xml" ContentType="application/vnd.openxmlformats-officedocument.presentationml.tags+xml"/>
  <Override PartName="/ppt/tags/tag2621.xml" ContentType="application/vnd.openxmlformats-officedocument.presentationml.tags+xml"/>
  <Override PartName="/ppt/tags/tag2622.xml" ContentType="application/vnd.openxmlformats-officedocument.presentationml.tags+xml"/>
  <Override PartName="/ppt/tags/tag2623.xml" ContentType="application/vnd.openxmlformats-officedocument.presentationml.tags+xml"/>
  <Override PartName="/ppt/tags/tag2624.xml" ContentType="application/vnd.openxmlformats-officedocument.presentationml.tags+xml"/>
  <Override PartName="/ppt/tags/tag2625.xml" ContentType="application/vnd.openxmlformats-officedocument.presentationml.tags+xml"/>
  <Override PartName="/ppt/tags/tag2626.xml" ContentType="application/vnd.openxmlformats-officedocument.presentationml.tags+xml"/>
  <Override PartName="/ppt/tags/tag2627.xml" ContentType="application/vnd.openxmlformats-officedocument.presentationml.tags+xml"/>
  <Override PartName="/ppt/tags/tag2628.xml" ContentType="application/vnd.openxmlformats-officedocument.presentationml.tags+xml"/>
  <Override PartName="/ppt/tags/tag2629.xml" ContentType="application/vnd.openxmlformats-officedocument.presentationml.tags+xml"/>
  <Override PartName="/ppt/tags/tag2630.xml" ContentType="application/vnd.openxmlformats-officedocument.presentationml.tags+xml"/>
  <Override PartName="/ppt/tags/tag2631.xml" ContentType="application/vnd.openxmlformats-officedocument.presentationml.tags+xml"/>
  <Override PartName="/ppt/tags/tag2632.xml" ContentType="application/vnd.openxmlformats-officedocument.presentationml.tags+xml"/>
  <Override PartName="/ppt/tags/tag2633.xml" ContentType="application/vnd.openxmlformats-officedocument.presentationml.tags+xml"/>
  <Override PartName="/ppt/tags/tag2634.xml" ContentType="application/vnd.openxmlformats-officedocument.presentationml.tags+xml"/>
  <Override PartName="/ppt/tags/tag2635.xml" ContentType="application/vnd.openxmlformats-officedocument.presentationml.tags+xml"/>
  <Override PartName="/ppt/tags/tag2636.xml" ContentType="application/vnd.openxmlformats-officedocument.presentationml.tags+xml"/>
  <Override PartName="/ppt/tags/tag2637.xml" ContentType="application/vnd.openxmlformats-officedocument.presentationml.tags+xml"/>
  <Override PartName="/ppt/tags/tag2638.xml" ContentType="application/vnd.openxmlformats-officedocument.presentationml.tags+xml"/>
  <Override PartName="/ppt/tags/tag2639.xml" ContentType="application/vnd.openxmlformats-officedocument.presentationml.tags+xml"/>
  <Override PartName="/ppt/tags/tag2640.xml" ContentType="application/vnd.openxmlformats-officedocument.presentationml.tags+xml"/>
  <Override PartName="/ppt/tags/tag2641.xml" ContentType="application/vnd.openxmlformats-officedocument.presentationml.tags+xml"/>
  <Override PartName="/ppt/tags/tag2642.xml" ContentType="application/vnd.openxmlformats-officedocument.presentationml.tags+xml"/>
  <Override PartName="/ppt/tags/tag2643.xml" ContentType="application/vnd.openxmlformats-officedocument.presentationml.tags+xml"/>
  <Override PartName="/ppt/tags/tag2644.xml" ContentType="application/vnd.openxmlformats-officedocument.presentationml.tags+xml"/>
  <Override PartName="/ppt/tags/tag2645.xml" ContentType="application/vnd.openxmlformats-officedocument.presentationml.tags+xml"/>
  <Override PartName="/ppt/tags/tag2646.xml" ContentType="application/vnd.openxmlformats-officedocument.presentationml.tags+xml"/>
  <Override PartName="/ppt/tags/tag2647.xml" ContentType="application/vnd.openxmlformats-officedocument.presentationml.tags+xml"/>
  <Override PartName="/ppt/tags/tag2648.xml" ContentType="application/vnd.openxmlformats-officedocument.presentationml.tags+xml"/>
  <Override PartName="/ppt/tags/tag2649.xml" ContentType="application/vnd.openxmlformats-officedocument.presentationml.tags+xml"/>
  <Override PartName="/ppt/tags/tag2650.xml" ContentType="application/vnd.openxmlformats-officedocument.presentationml.tags+xml"/>
  <Override PartName="/ppt/tags/tag2651.xml" ContentType="application/vnd.openxmlformats-officedocument.presentationml.tags+xml"/>
  <Override PartName="/ppt/tags/tag2652.xml" ContentType="application/vnd.openxmlformats-officedocument.presentationml.tags+xml"/>
  <Override PartName="/ppt/tags/tag2653.xml" ContentType="application/vnd.openxmlformats-officedocument.presentationml.tags+xml"/>
  <Override PartName="/ppt/tags/tag2654.xml" ContentType="application/vnd.openxmlformats-officedocument.presentationml.tags+xml"/>
  <Override PartName="/ppt/tags/tag2655.xml" ContentType="application/vnd.openxmlformats-officedocument.presentationml.tags+xml"/>
  <Override PartName="/ppt/tags/tag2656.xml" ContentType="application/vnd.openxmlformats-officedocument.presentationml.tags+xml"/>
  <Override PartName="/ppt/tags/tag2657.xml" ContentType="application/vnd.openxmlformats-officedocument.presentationml.tags+xml"/>
  <Override PartName="/ppt/tags/tag2658.xml" ContentType="application/vnd.openxmlformats-officedocument.presentationml.tags+xml"/>
  <Override PartName="/ppt/tags/tag2659.xml" ContentType="application/vnd.openxmlformats-officedocument.presentationml.tags+xml"/>
  <Override PartName="/ppt/tags/tag2660.xml" ContentType="application/vnd.openxmlformats-officedocument.presentationml.tags+xml"/>
  <Override PartName="/ppt/tags/tag2661.xml" ContentType="application/vnd.openxmlformats-officedocument.presentationml.tags+xml"/>
  <Override PartName="/ppt/tags/tag2662.xml" ContentType="application/vnd.openxmlformats-officedocument.presentationml.tags+xml"/>
  <Override PartName="/ppt/tags/tag2663.xml" ContentType="application/vnd.openxmlformats-officedocument.presentationml.tags+xml"/>
  <Override PartName="/ppt/tags/tag2664.xml" ContentType="application/vnd.openxmlformats-officedocument.presentationml.tags+xml"/>
  <Override PartName="/ppt/tags/tag2665.xml" ContentType="application/vnd.openxmlformats-officedocument.presentationml.tags+xml"/>
  <Override PartName="/ppt/tags/tag2666.xml" ContentType="application/vnd.openxmlformats-officedocument.presentationml.tags+xml"/>
  <Override PartName="/ppt/tags/tag2667.xml" ContentType="application/vnd.openxmlformats-officedocument.presentationml.tags+xml"/>
  <Override PartName="/ppt/tags/tag2668.xml" ContentType="application/vnd.openxmlformats-officedocument.presentationml.tags+xml"/>
  <Override PartName="/ppt/tags/tag2669.xml" ContentType="application/vnd.openxmlformats-officedocument.presentationml.tags+xml"/>
  <Override PartName="/ppt/tags/tag2670.xml" ContentType="application/vnd.openxmlformats-officedocument.presentationml.tags+xml"/>
  <Override PartName="/ppt/tags/tag2671.xml" ContentType="application/vnd.openxmlformats-officedocument.presentationml.tags+xml"/>
  <Override PartName="/ppt/tags/tag2672.xml" ContentType="application/vnd.openxmlformats-officedocument.presentationml.tags+xml"/>
  <Override PartName="/ppt/tags/tag2673.xml" ContentType="application/vnd.openxmlformats-officedocument.presentationml.tags+xml"/>
  <Override PartName="/ppt/tags/tag2674.xml" ContentType="application/vnd.openxmlformats-officedocument.presentationml.tags+xml"/>
  <Override PartName="/ppt/tags/tag2675.xml" ContentType="application/vnd.openxmlformats-officedocument.presentationml.tags+xml"/>
  <Override PartName="/ppt/tags/tag2676.xml" ContentType="application/vnd.openxmlformats-officedocument.presentationml.tags+xml"/>
  <Override PartName="/ppt/tags/tag2677.xml" ContentType="application/vnd.openxmlformats-officedocument.presentationml.tags+xml"/>
  <Override PartName="/ppt/tags/tag2678.xml" ContentType="application/vnd.openxmlformats-officedocument.presentationml.tags+xml"/>
  <Override PartName="/ppt/tags/tag2679.xml" ContentType="application/vnd.openxmlformats-officedocument.presentationml.tags+xml"/>
  <Override PartName="/ppt/tags/tag2680.xml" ContentType="application/vnd.openxmlformats-officedocument.presentationml.tags+xml"/>
  <Override PartName="/ppt/tags/tag2681.xml" ContentType="application/vnd.openxmlformats-officedocument.presentationml.tags+xml"/>
  <Override PartName="/ppt/tags/tag2682.xml" ContentType="application/vnd.openxmlformats-officedocument.presentationml.tags+xml"/>
  <Override PartName="/ppt/tags/tag2683.xml" ContentType="application/vnd.openxmlformats-officedocument.presentationml.tags+xml"/>
  <Override PartName="/ppt/tags/tag2684.xml" ContentType="application/vnd.openxmlformats-officedocument.presentationml.tags+xml"/>
  <Override PartName="/ppt/tags/tag2685.xml" ContentType="application/vnd.openxmlformats-officedocument.presentationml.tags+xml"/>
  <Override PartName="/ppt/tags/tag2686.xml" ContentType="application/vnd.openxmlformats-officedocument.presentationml.tags+xml"/>
  <Override PartName="/ppt/tags/tag2687.xml" ContentType="application/vnd.openxmlformats-officedocument.presentationml.tags+xml"/>
  <Override PartName="/ppt/tags/tag2688.xml" ContentType="application/vnd.openxmlformats-officedocument.presentationml.tags+xml"/>
  <Override PartName="/ppt/tags/tag2689.xml" ContentType="application/vnd.openxmlformats-officedocument.presentationml.tags+xml"/>
  <Override PartName="/ppt/tags/tag2690.xml" ContentType="application/vnd.openxmlformats-officedocument.presentationml.tags+xml"/>
  <Override PartName="/ppt/tags/tag2691.xml" ContentType="application/vnd.openxmlformats-officedocument.presentationml.tags+xml"/>
  <Override PartName="/ppt/tags/tag2692.xml" ContentType="application/vnd.openxmlformats-officedocument.presentationml.tags+xml"/>
  <Override PartName="/ppt/tags/tag2693.xml" ContentType="application/vnd.openxmlformats-officedocument.presentationml.tags+xml"/>
  <Override PartName="/ppt/tags/tag2694.xml" ContentType="application/vnd.openxmlformats-officedocument.presentationml.tags+xml"/>
  <Override PartName="/ppt/tags/tag2695.xml" ContentType="application/vnd.openxmlformats-officedocument.presentationml.tags+xml"/>
  <Override PartName="/ppt/tags/tag2696.xml" ContentType="application/vnd.openxmlformats-officedocument.presentationml.tags+xml"/>
  <Override PartName="/ppt/tags/tag2697.xml" ContentType="application/vnd.openxmlformats-officedocument.presentationml.tags+xml"/>
  <Override PartName="/ppt/tags/tag2698.xml" ContentType="application/vnd.openxmlformats-officedocument.presentationml.tags+xml"/>
  <Override PartName="/ppt/tags/tag2699.xml" ContentType="application/vnd.openxmlformats-officedocument.presentationml.tags+xml"/>
  <Override PartName="/ppt/tags/tag2700.xml" ContentType="application/vnd.openxmlformats-officedocument.presentationml.tags+xml"/>
  <Override PartName="/ppt/tags/tag2701.xml" ContentType="application/vnd.openxmlformats-officedocument.presentationml.tags+xml"/>
  <Override PartName="/ppt/tags/tag2702.xml" ContentType="application/vnd.openxmlformats-officedocument.presentationml.tags+xml"/>
  <Override PartName="/ppt/tags/tag2703.xml" ContentType="application/vnd.openxmlformats-officedocument.presentationml.tags+xml"/>
  <Override PartName="/ppt/tags/tag2704.xml" ContentType="application/vnd.openxmlformats-officedocument.presentationml.tags+xml"/>
  <Override PartName="/ppt/tags/tag2705.xml" ContentType="application/vnd.openxmlformats-officedocument.presentationml.tags+xml"/>
  <Override PartName="/ppt/tags/tag2706.xml" ContentType="application/vnd.openxmlformats-officedocument.presentationml.tags+xml"/>
  <Override PartName="/ppt/tags/tag2707.xml" ContentType="application/vnd.openxmlformats-officedocument.presentationml.tags+xml"/>
  <Override PartName="/ppt/tags/tag2708.xml" ContentType="application/vnd.openxmlformats-officedocument.presentationml.tags+xml"/>
  <Override PartName="/ppt/tags/tag2709.xml" ContentType="application/vnd.openxmlformats-officedocument.presentationml.tags+xml"/>
  <Override PartName="/ppt/tags/tag2710.xml" ContentType="application/vnd.openxmlformats-officedocument.presentationml.tags+xml"/>
  <Override PartName="/ppt/tags/tag2711.xml" ContentType="application/vnd.openxmlformats-officedocument.presentationml.tags+xml"/>
  <Override PartName="/ppt/tags/tag2712.xml" ContentType="application/vnd.openxmlformats-officedocument.presentationml.tags+xml"/>
  <Override PartName="/ppt/tags/tag2713.xml" ContentType="application/vnd.openxmlformats-officedocument.presentationml.tags+xml"/>
  <Override PartName="/ppt/tags/tag2714.xml" ContentType="application/vnd.openxmlformats-officedocument.presentationml.tags+xml"/>
  <Override PartName="/ppt/tags/tag2715.xml" ContentType="application/vnd.openxmlformats-officedocument.presentationml.tags+xml"/>
  <Override PartName="/ppt/tags/tag2716.xml" ContentType="application/vnd.openxmlformats-officedocument.presentationml.tags+xml"/>
  <Override PartName="/ppt/tags/tag2717.xml" ContentType="application/vnd.openxmlformats-officedocument.presentationml.tags+xml"/>
  <Override PartName="/ppt/tags/tag2718.xml" ContentType="application/vnd.openxmlformats-officedocument.presentationml.tags+xml"/>
  <Override PartName="/ppt/tags/tag2719.xml" ContentType="application/vnd.openxmlformats-officedocument.presentationml.tags+xml"/>
  <Override PartName="/ppt/tags/tag2720.xml" ContentType="application/vnd.openxmlformats-officedocument.presentationml.tags+xml"/>
  <Override PartName="/ppt/tags/tag2721.xml" ContentType="application/vnd.openxmlformats-officedocument.presentationml.tags+xml"/>
  <Override PartName="/ppt/tags/tag2722.xml" ContentType="application/vnd.openxmlformats-officedocument.presentationml.tags+xml"/>
  <Override PartName="/ppt/tags/tag2723.xml" ContentType="application/vnd.openxmlformats-officedocument.presentationml.tags+xml"/>
  <Override PartName="/ppt/tags/tag2724.xml" ContentType="application/vnd.openxmlformats-officedocument.presentationml.tags+xml"/>
  <Override PartName="/ppt/tags/tag2725.xml" ContentType="application/vnd.openxmlformats-officedocument.presentationml.tags+xml"/>
  <Override PartName="/ppt/tags/tag2726.xml" ContentType="application/vnd.openxmlformats-officedocument.presentationml.tags+xml"/>
  <Override PartName="/ppt/tags/tag2727.xml" ContentType="application/vnd.openxmlformats-officedocument.presentationml.tags+xml"/>
  <Override PartName="/ppt/tags/tag2728.xml" ContentType="application/vnd.openxmlformats-officedocument.presentationml.tags+xml"/>
  <Override PartName="/ppt/tags/tag2729.xml" ContentType="application/vnd.openxmlformats-officedocument.presentationml.tags+xml"/>
  <Override PartName="/ppt/tags/tag2730.xml" ContentType="application/vnd.openxmlformats-officedocument.presentationml.tags+xml"/>
  <Override PartName="/ppt/tags/tag2731.xml" ContentType="application/vnd.openxmlformats-officedocument.presentationml.tags+xml"/>
  <Override PartName="/ppt/tags/tag2732.xml" ContentType="application/vnd.openxmlformats-officedocument.presentationml.tags+xml"/>
  <Override PartName="/ppt/tags/tag2733.xml" ContentType="application/vnd.openxmlformats-officedocument.presentationml.tags+xml"/>
  <Override PartName="/ppt/tags/tag2734.xml" ContentType="application/vnd.openxmlformats-officedocument.presentationml.tags+xml"/>
  <Override PartName="/ppt/tags/tag2735.xml" ContentType="application/vnd.openxmlformats-officedocument.presentationml.tags+xml"/>
  <Override PartName="/ppt/tags/tag2736.xml" ContentType="application/vnd.openxmlformats-officedocument.presentationml.tags+xml"/>
  <Override PartName="/ppt/tags/tag2737.xml" ContentType="application/vnd.openxmlformats-officedocument.presentationml.tags+xml"/>
  <Override PartName="/ppt/tags/tag2738.xml" ContentType="application/vnd.openxmlformats-officedocument.presentationml.tags+xml"/>
  <Override PartName="/ppt/tags/tag2739.xml" ContentType="application/vnd.openxmlformats-officedocument.presentationml.tags+xml"/>
  <Override PartName="/ppt/tags/tag2740.xml" ContentType="application/vnd.openxmlformats-officedocument.presentationml.tags+xml"/>
  <Override PartName="/ppt/tags/tag2741.xml" ContentType="application/vnd.openxmlformats-officedocument.presentationml.tags+xml"/>
  <Override PartName="/ppt/tags/tag2742.xml" ContentType="application/vnd.openxmlformats-officedocument.presentationml.tags+xml"/>
  <Override PartName="/ppt/tags/tag2743.xml" ContentType="application/vnd.openxmlformats-officedocument.presentationml.tags+xml"/>
  <Override PartName="/ppt/tags/tag2744.xml" ContentType="application/vnd.openxmlformats-officedocument.presentationml.tags+xml"/>
  <Override PartName="/ppt/tags/tag2745.xml" ContentType="application/vnd.openxmlformats-officedocument.presentationml.tags+xml"/>
  <Override PartName="/ppt/tags/tag2746.xml" ContentType="application/vnd.openxmlformats-officedocument.presentationml.tags+xml"/>
  <Override PartName="/ppt/tags/tag2747.xml" ContentType="application/vnd.openxmlformats-officedocument.presentationml.tags+xml"/>
  <Override PartName="/ppt/tags/tag2748.xml" ContentType="application/vnd.openxmlformats-officedocument.presentationml.tags+xml"/>
  <Override PartName="/ppt/tags/tag2749.xml" ContentType="application/vnd.openxmlformats-officedocument.presentationml.tags+xml"/>
  <Override PartName="/ppt/tags/tag2750.xml" ContentType="application/vnd.openxmlformats-officedocument.presentationml.tags+xml"/>
  <Override PartName="/ppt/tags/tag2751.xml" ContentType="application/vnd.openxmlformats-officedocument.presentationml.tags+xml"/>
  <Override PartName="/ppt/tags/tag2752.xml" ContentType="application/vnd.openxmlformats-officedocument.presentationml.tags+xml"/>
  <Override PartName="/ppt/tags/tag2753.xml" ContentType="application/vnd.openxmlformats-officedocument.presentationml.tags+xml"/>
  <Override PartName="/ppt/tags/tag2754.xml" ContentType="application/vnd.openxmlformats-officedocument.presentationml.tags+xml"/>
  <Override PartName="/ppt/tags/tag2755.xml" ContentType="application/vnd.openxmlformats-officedocument.presentationml.tags+xml"/>
  <Override PartName="/ppt/tags/tag2756.xml" ContentType="application/vnd.openxmlformats-officedocument.presentationml.tags+xml"/>
  <Override PartName="/ppt/tags/tag2757.xml" ContentType="application/vnd.openxmlformats-officedocument.presentationml.tags+xml"/>
  <Override PartName="/ppt/tags/tag2758.xml" ContentType="application/vnd.openxmlformats-officedocument.presentationml.tags+xml"/>
  <Override PartName="/ppt/tags/tag2759.xml" ContentType="application/vnd.openxmlformats-officedocument.presentationml.tags+xml"/>
  <Override PartName="/ppt/tags/tag2760.xml" ContentType="application/vnd.openxmlformats-officedocument.presentationml.tags+xml"/>
  <Override PartName="/ppt/tags/tag2761.xml" ContentType="application/vnd.openxmlformats-officedocument.presentationml.tags+xml"/>
  <Override PartName="/ppt/tags/tag2762.xml" ContentType="application/vnd.openxmlformats-officedocument.presentationml.tags+xml"/>
  <Override PartName="/ppt/tags/tag2763.xml" ContentType="application/vnd.openxmlformats-officedocument.presentationml.tags+xml"/>
  <Override PartName="/ppt/tags/tag2764.xml" ContentType="application/vnd.openxmlformats-officedocument.presentationml.tags+xml"/>
  <Override PartName="/ppt/tags/tag2765.xml" ContentType="application/vnd.openxmlformats-officedocument.presentationml.tags+xml"/>
  <Override PartName="/ppt/tags/tag2766.xml" ContentType="application/vnd.openxmlformats-officedocument.presentationml.tags+xml"/>
  <Override PartName="/ppt/tags/tag2767.xml" ContentType="application/vnd.openxmlformats-officedocument.presentationml.tags+xml"/>
  <Override PartName="/ppt/tags/tag2768.xml" ContentType="application/vnd.openxmlformats-officedocument.presentationml.tags+xml"/>
  <Override PartName="/ppt/tags/tag2769.xml" ContentType="application/vnd.openxmlformats-officedocument.presentationml.tags+xml"/>
  <Override PartName="/ppt/tags/tag2770.xml" ContentType="application/vnd.openxmlformats-officedocument.presentationml.tags+xml"/>
  <Override PartName="/ppt/tags/tag2771.xml" ContentType="application/vnd.openxmlformats-officedocument.presentationml.tags+xml"/>
  <Override PartName="/ppt/tags/tag2772.xml" ContentType="application/vnd.openxmlformats-officedocument.presentationml.tags+xml"/>
  <Override PartName="/ppt/tags/tag2773.xml" ContentType="application/vnd.openxmlformats-officedocument.presentationml.tags+xml"/>
  <Override PartName="/ppt/tags/tag2774.xml" ContentType="application/vnd.openxmlformats-officedocument.presentationml.tags+xml"/>
  <Override PartName="/ppt/tags/tag2775.xml" ContentType="application/vnd.openxmlformats-officedocument.presentationml.tags+xml"/>
  <Override PartName="/ppt/tags/tag2776.xml" ContentType="application/vnd.openxmlformats-officedocument.presentationml.tags+xml"/>
  <Override PartName="/ppt/tags/tag2777.xml" ContentType="application/vnd.openxmlformats-officedocument.presentationml.tags+xml"/>
  <Override PartName="/ppt/tags/tag2778.xml" ContentType="application/vnd.openxmlformats-officedocument.presentationml.tags+xml"/>
  <Override PartName="/ppt/tags/tag2779.xml" ContentType="application/vnd.openxmlformats-officedocument.presentationml.tags+xml"/>
  <Override PartName="/ppt/tags/tag2780.xml" ContentType="application/vnd.openxmlformats-officedocument.presentationml.tags+xml"/>
  <Override PartName="/ppt/tags/tag2781.xml" ContentType="application/vnd.openxmlformats-officedocument.presentationml.tags+xml"/>
  <Override PartName="/ppt/tags/tag2782.xml" ContentType="application/vnd.openxmlformats-officedocument.presentationml.tags+xml"/>
  <Override PartName="/ppt/tags/tag2783.xml" ContentType="application/vnd.openxmlformats-officedocument.presentationml.tags+xml"/>
  <Override PartName="/ppt/tags/tag2784.xml" ContentType="application/vnd.openxmlformats-officedocument.presentationml.tags+xml"/>
  <Override PartName="/ppt/tags/tag2785.xml" ContentType="application/vnd.openxmlformats-officedocument.presentationml.tags+xml"/>
  <Override PartName="/ppt/tags/tag2786.xml" ContentType="application/vnd.openxmlformats-officedocument.presentationml.tags+xml"/>
  <Override PartName="/ppt/tags/tag2787.xml" ContentType="application/vnd.openxmlformats-officedocument.presentationml.tags+xml"/>
  <Override PartName="/ppt/tags/tag2788.xml" ContentType="application/vnd.openxmlformats-officedocument.presentationml.tags+xml"/>
  <Override PartName="/ppt/tags/tag2789.xml" ContentType="application/vnd.openxmlformats-officedocument.presentationml.tags+xml"/>
  <Override PartName="/ppt/tags/tag2790.xml" ContentType="application/vnd.openxmlformats-officedocument.presentationml.tags+xml"/>
  <Override PartName="/ppt/tags/tag2791.xml" ContentType="application/vnd.openxmlformats-officedocument.presentationml.tags+xml"/>
  <Override PartName="/ppt/tags/tag2792.xml" ContentType="application/vnd.openxmlformats-officedocument.presentationml.tags+xml"/>
  <Override PartName="/ppt/tags/tag2793.xml" ContentType="application/vnd.openxmlformats-officedocument.presentationml.tags+xml"/>
  <Override PartName="/ppt/tags/tag2794.xml" ContentType="application/vnd.openxmlformats-officedocument.presentationml.tags+xml"/>
  <Override PartName="/ppt/tags/tag2795.xml" ContentType="application/vnd.openxmlformats-officedocument.presentationml.tags+xml"/>
  <Override PartName="/ppt/tags/tag2796.xml" ContentType="application/vnd.openxmlformats-officedocument.presentationml.tags+xml"/>
  <Override PartName="/ppt/tags/tag2797.xml" ContentType="application/vnd.openxmlformats-officedocument.presentationml.tags+xml"/>
  <Override PartName="/ppt/tags/tag2798.xml" ContentType="application/vnd.openxmlformats-officedocument.presentationml.tags+xml"/>
  <Override PartName="/ppt/tags/tag2799.xml" ContentType="application/vnd.openxmlformats-officedocument.presentationml.tags+xml"/>
  <Override PartName="/ppt/tags/tag2800.xml" ContentType="application/vnd.openxmlformats-officedocument.presentationml.tags+xml"/>
  <Override PartName="/ppt/tags/tag2801.xml" ContentType="application/vnd.openxmlformats-officedocument.presentationml.tags+xml"/>
  <Override PartName="/ppt/tags/tag2802.xml" ContentType="application/vnd.openxmlformats-officedocument.presentationml.tags+xml"/>
  <Override PartName="/ppt/tags/tag2803.xml" ContentType="application/vnd.openxmlformats-officedocument.presentationml.tags+xml"/>
  <Override PartName="/ppt/tags/tag2804.xml" ContentType="application/vnd.openxmlformats-officedocument.presentationml.tags+xml"/>
  <Override PartName="/ppt/tags/tag2805.xml" ContentType="application/vnd.openxmlformats-officedocument.presentationml.tags+xml"/>
  <Override PartName="/ppt/tags/tag2806.xml" ContentType="application/vnd.openxmlformats-officedocument.presentationml.tags+xml"/>
  <Override PartName="/ppt/tags/tag2807.xml" ContentType="application/vnd.openxmlformats-officedocument.presentationml.tags+xml"/>
  <Override PartName="/ppt/tags/tag2808.xml" ContentType="application/vnd.openxmlformats-officedocument.presentationml.tags+xml"/>
  <Override PartName="/ppt/tags/tag2809.xml" ContentType="application/vnd.openxmlformats-officedocument.presentationml.tags+xml"/>
  <Override PartName="/ppt/tags/tag2810.xml" ContentType="application/vnd.openxmlformats-officedocument.presentationml.tags+xml"/>
  <Override PartName="/ppt/tags/tag2811.xml" ContentType="application/vnd.openxmlformats-officedocument.presentationml.tags+xml"/>
  <Override PartName="/ppt/tags/tag2812.xml" ContentType="application/vnd.openxmlformats-officedocument.presentationml.tags+xml"/>
  <Override PartName="/ppt/tags/tag2813.xml" ContentType="application/vnd.openxmlformats-officedocument.presentationml.tags+xml"/>
  <Override PartName="/ppt/tags/tag2814.xml" ContentType="application/vnd.openxmlformats-officedocument.presentationml.tags+xml"/>
  <Override PartName="/ppt/tags/tag2815.xml" ContentType="application/vnd.openxmlformats-officedocument.presentationml.tags+xml"/>
  <Override PartName="/ppt/tags/tag2816.xml" ContentType="application/vnd.openxmlformats-officedocument.presentationml.tags+xml"/>
  <Override PartName="/ppt/tags/tag2817.xml" ContentType="application/vnd.openxmlformats-officedocument.presentationml.tags+xml"/>
  <Override PartName="/ppt/tags/tag2818.xml" ContentType="application/vnd.openxmlformats-officedocument.presentationml.tags+xml"/>
  <Override PartName="/ppt/tags/tag2819.xml" ContentType="application/vnd.openxmlformats-officedocument.presentationml.tags+xml"/>
  <Override PartName="/ppt/tags/tag2820.xml" ContentType="application/vnd.openxmlformats-officedocument.presentationml.tags+xml"/>
  <Override PartName="/ppt/tags/tag2821.xml" ContentType="application/vnd.openxmlformats-officedocument.presentationml.tags+xml"/>
  <Override PartName="/ppt/tags/tag2822.xml" ContentType="application/vnd.openxmlformats-officedocument.presentationml.tags+xml"/>
  <Override PartName="/ppt/tags/tag2823.xml" ContentType="application/vnd.openxmlformats-officedocument.presentationml.tags+xml"/>
  <Override PartName="/ppt/tags/tag2824.xml" ContentType="application/vnd.openxmlformats-officedocument.presentationml.tags+xml"/>
  <Override PartName="/ppt/tags/tag2825.xml" ContentType="application/vnd.openxmlformats-officedocument.presentationml.tags+xml"/>
  <Override PartName="/ppt/tags/tag2826.xml" ContentType="application/vnd.openxmlformats-officedocument.presentationml.tags+xml"/>
  <Override PartName="/ppt/tags/tag2827.xml" ContentType="application/vnd.openxmlformats-officedocument.presentationml.tags+xml"/>
  <Override PartName="/ppt/tags/tag2828.xml" ContentType="application/vnd.openxmlformats-officedocument.presentationml.tags+xml"/>
  <Override PartName="/ppt/tags/tag2829.xml" ContentType="application/vnd.openxmlformats-officedocument.presentationml.tags+xml"/>
  <Override PartName="/ppt/tags/tag2830.xml" ContentType="application/vnd.openxmlformats-officedocument.presentationml.tags+xml"/>
  <Override PartName="/ppt/tags/tag2831.xml" ContentType="application/vnd.openxmlformats-officedocument.presentationml.tags+xml"/>
  <Override PartName="/ppt/tags/tag2832.xml" ContentType="application/vnd.openxmlformats-officedocument.presentationml.tags+xml"/>
  <Override PartName="/ppt/tags/tag2833.xml" ContentType="application/vnd.openxmlformats-officedocument.presentationml.tags+xml"/>
  <Override PartName="/ppt/tags/tag2834.xml" ContentType="application/vnd.openxmlformats-officedocument.presentationml.tags+xml"/>
  <Override PartName="/ppt/tags/tag2835.xml" ContentType="application/vnd.openxmlformats-officedocument.presentationml.tags+xml"/>
  <Override PartName="/ppt/tags/tag2836.xml" ContentType="application/vnd.openxmlformats-officedocument.presentationml.tags+xml"/>
  <Override PartName="/ppt/tags/tag2837.xml" ContentType="application/vnd.openxmlformats-officedocument.presentationml.tags+xml"/>
  <Override PartName="/ppt/tags/tag2838.xml" ContentType="application/vnd.openxmlformats-officedocument.presentationml.tags+xml"/>
  <Override PartName="/ppt/tags/tag2839.xml" ContentType="application/vnd.openxmlformats-officedocument.presentationml.tags+xml"/>
  <Override PartName="/ppt/tags/tag2840.xml" ContentType="application/vnd.openxmlformats-officedocument.presentationml.tags+xml"/>
  <Override PartName="/ppt/tags/tag2841.xml" ContentType="application/vnd.openxmlformats-officedocument.presentationml.tags+xml"/>
  <Override PartName="/ppt/tags/tag2842.xml" ContentType="application/vnd.openxmlformats-officedocument.presentationml.tags+xml"/>
  <Override PartName="/ppt/tags/tag2843.xml" ContentType="application/vnd.openxmlformats-officedocument.presentationml.tags+xml"/>
  <Override PartName="/ppt/tags/tag2844.xml" ContentType="application/vnd.openxmlformats-officedocument.presentationml.tags+xml"/>
  <Override PartName="/ppt/tags/tag2845.xml" ContentType="application/vnd.openxmlformats-officedocument.presentationml.tags+xml"/>
  <Override PartName="/ppt/tags/tag2846.xml" ContentType="application/vnd.openxmlformats-officedocument.presentationml.tags+xml"/>
  <Override PartName="/ppt/tags/tag2847.xml" ContentType="application/vnd.openxmlformats-officedocument.presentationml.tags+xml"/>
  <Override PartName="/ppt/tags/tag2848.xml" ContentType="application/vnd.openxmlformats-officedocument.presentationml.tags+xml"/>
  <Override PartName="/ppt/tags/tag2849.xml" ContentType="application/vnd.openxmlformats-officedocument.presentationml.tags+xml"/>
  <Override PartName="/ppt/tags/tag2850.xml" ContentType="application/vnd.openxmlformats-officedocument.presentationml.tags+xml"/>
  <Override PartName="/ppt/tags/tag2851.xml" ContentType="application/vnd.openxmlformats-officedocument.presentationml.tags+xml"/>
  <Override PartName="/ppt/tags/tag2852.xml" ContentType="application/vnd.openxmlformats-officedocument.presentationml.tags+xml"/>
  <Override PartName="/ppt/tags/tag2853.xml" ContentType="application/vnd.openxmlformats-officedocument.presentationml.tags+xml"/>
  <Override PartName="/ppt/tags/tag2854.xml" ContentType="application/vnd.openxmlformats-officedocument.presentationml.tags+xml"/>
  <Override PartName="/ppt/tags/tag2855.xml" ContentType="application/vnd.openxmlformats-officedocument.presentationml.tags+xml"/>
  <Override PartName="/ppt/tags/tag2856.xml" ContentType="application/vnd.openxmlformats-officedocument.presentationml.tags+xml"/>
  <Override PartName="/ppt/tags/tag2857.xml" ContentType="application/vnd.openxmlformats-officedocument.presentationml.tags+xml"/>
  <Override PartName="/ppt/tags/tag2858.xml" ContentType="application/vnd.openxmlformats-officedocument.presentationml.tags+xml"/>
  <Override PartName="/ppt/tags/tag2859.xml" ContentType="application/vnd.openxmlformats-officedocument.presentationml.tags+xml"/>
  <Override PartName="/ppt/tags/tag2860.xml" ContentType="application/vnd.openxmlformats-officedocument.presentationml.tags+xml"/>
  <Override PartName="/ppt/tags/tag2861.xml" ContentType="application/vnd.openxmlformats-officedocument.presentationml.tags+xml"/>
  <Override PartName="/ppt/tags/tag2862.xml" ContentType="application/vnd.openxmlformats-officedocument.presentationml.tags+xml"/>
  <Override PartName="/ppt/tags/tag2863.xml" ContentType="application/vnd.openxmlformats-officedocument.presentationml.tags+xml"/>
  <Override PartName="/ppt/tags/tag2864.xml" ContentType="application/vnd.openxmlformats-officedocument.presentationml.tags+xml"/>
  <Override PartName="/ppt/tags/tag2865.xml" ContentType="application/vnd.openxmlformats-officedocument.presentationml.tags+xml"/>
  <Override PartName="/ppt/tags/tag2866.xml" ContentType="application/vnd.openxmlformats-officedocument.presentationml.tags+xml"/>
  <Override PartName="/ppt/tags/tag2867.xml" ContentType="application/vnd.openxmlformats-officedocument.presentationml.tags+xml"/>
  <Override PartName="/ppt/tags/tag2868.xml" ContentType="application/vnd.openxmlformats-officedocument.presentationml.tags+xml"/>
  <Override PartName="/ppt/tags/tag2869.xml" ContentType="application/vnd.openxmlformats-officedocument.presentationml.tags+xml"/>
  <Override PartName="/ppt/tags/tag2870.xml" ContentType="application/vnd.openxmlformats-officedocument.presentationml.tags+xml"/>
  <Override PartName="/ppt/tags/tag2871.xml" ContentType="application/vnd.openxmlformats-officedocument.presentationml.tags+xml"/>
  <Override PartName="/ppt/tags/tag2872.xml" ContentType="application/vnd.openxmlformats-officedocument.presentationml.tags+xml"/>
  <Override PartName="/ppt/tags/tag2873.xml" ContentType="application/vnd.openxmlformats-officedocument.presentationml.tags+xml"/>
  <Override PartName="/ppt/tags/tag2874.xml" ContentType="application/vnd.openxmlformats-officedocument.presentationml.tags+xml"/>
  <Override PartName="/ppt/tags/tag2875.xml" ContentType="application/vnd.openxmlformats-officedocument.presentationml.tags+xml"/>
  <Override PartName="/ppt/tags/tag2876.xml" ContentType="application/vnd.openxmlformats-officedocument.presentationml.tags+xml"/>
  <Override PartName="/ppt/tags/tag2877.xml" ContentType="application/vnd.openxmlformats-officedocument.presentationml.tags+xml"/>
  <Override PartName="/ppt/tags/tag2878.xml" ContentType="application/vnd.openxmlformats-officedocument.presentationml.tags+xml"/>
  <Override PartName="/ppt/tags/tag2879.xml" ContentType="application/vnd.openxmlformats-officedocument.presentationml.tags+xml"/>
  <Override PartName="/ppt/tags/tag2880.xml" ContentType="application/vnd.openxmlformats-officedocument.presentationml.tags+xml"/>
  <Override PartName="/ppt/tags/tag2881.xml" ContentType="application/vnd.openxmlformats-officedocument.presentationml.tags+xml"/>
  <Override PartName="/ppt/tags/tag2882.xml" ContentType="application/vnd.openxmlformats-officedocument.presentationml.tags+xml"/>
  <Override PartName="/ppt/tags/tag2883.xml" ContentType="application/vnd.openxmlformats-officedocument.presentationml.tags+xml"/>
  <Override PartName="/ppt/tags/tag2884.xml" ContentType="application/vnd.openxmlformats-officedocument.presentationml.tags+xml"/>
  <Override PartName="/ppt/tags/tag2885.xml" ContentType="application/vnd.openxmlformats-officedocument.presentationml.tags+xml"/>
  <Override PartName="/ppt/tags/tag2886.xml" ContentType="application/vnd.openxmlformats-officedocument.presentationml.tags+xml"/>
  <Override PartName="/ppt/tags/tag2887.xml" ContentType="application/vnd.openxmlformats-officedocument.presentationml.tags+xml"/>
  <Override PartName="/ppt/tags/tag2888.xml" ContentType="application/vnd.openxmlformats-officedocument.presentationml.tags+xml"/>
  <Override PartName="/ppt/tags/tag2889.xml" ContentType="application/vnd.openxmlformats-officedocument.presentationml.tags+xml"/>
  <Override PartName="/ppt/tags/tag2890.xml" ContentType="application/vnd.openxmlformats-officedocument.presentationml.tags+xml"/>
  <Override PartName="/ppt/tags/tag2891.xml" ContentType="application/vnd.openxmlformats-officedocument.presentationml.tags+xml"/>
  <Override PartName="/ppt/tags/tag2892.xml" ContentType="application/vnd.openxmlformats-officedocument.presentationml.tags+xml"/>
  <Override PartName="/ppt/tags/tag2893.xml" ContentType="application/vnd.openxmlformats-officedocument.presentationml.tags+xml"/>
  <Override PartName="/ppt/tags/tag2894.xml" ContentType="application/vnd.openxmlformats-officedocument.presentationml.tags+xml"/>
  <Override PartName="/ppt/tags/tag2895.xml" ContentType="application/vnd.openxmlformats-officedocument.presentationml.tags+xml"/>
  <Override PartName="/ppt/tags/tag2896.xml" ContentType="application/vnd.openxmlformats-officedocument.presentationml.tags+xml"/>
  <Override PartName="/ppt/tags/tag2897.xml" ContentType="application/vnd.openxmlformats-officedocument.presentationml.tags+xml"/>
  <Override PartName="/ppt/tags/tag2898.xml" ContentType="application/vnd.openxmlformats-officedocument.presentationml.tags+xml"/>
  <Override PartName="/ppt/tags/tag2899.xml" ContentType="application/vnd.openxmlformats-officedocument.presentationml.tags+xml"/>
  <Override PartName="/ppt/tags/tag2900.xml" ContentType="application/vnd.openxmlformats-officedocument.presentationml.tags+xml"/>
  <Override PartName="/ppt/tags/tag2901.xml" ContentType="application/vnd.openxmlformats-officedocument.presentationml.tags+xml"/>
  <Override PartName="/ppt/tags/tag2902.xml" ContentType="application/vnd.openxmlformats-officedocument.presentationml.tags+xml"/>
  <Override PartName="/ppt/tags/tag2903.xml" ContentType="application/vnd.openxmlformats-officedocument.presentationml.tags+xml"/>
  <Override PartName="/ppt/tags/tag2904.xml" ContentType="application/vnd.openxmlformats-officedocument.presentationml.tags+xml"/>
  <Override PartName="/ppt/tags/tag2905.xml" ContentType="application/vnd.openxmlformats-officedocument.presentationml.tags+xml"/>
  <Override PartName="/ppt/tags/tag2906.xml" ContentType="application/vnd.openxmlformats-officedocument.presentationml.tags+xml"/>
  <Override PartName="/ppt/tags/tag2907.xml" ContentType="application/vnd.openxmlformats-officedocument.presentationml.tags+xml"/>
  <Override PartName="/ppt/tags/tag2908.xml" ContentType="application/vnd.openxmlformats-officedocument.presentationml.tags+xml"/>
  <Override PartName="/ppt/tags/tag2909.xml" ContentType="application/vnd.openxmlformats-officedocument.presentationml.tags+xml"/>
  <Override PartName="/ppt/tags/tag2910.xml" ContentType="application/vnd.openxmlformats-officedocument.presentationml.tags+xml"/>
  <Override PartName="/ppt/tags/tag2911.xml" ContentType="application/vnd.openxmlformats-officedocument.presentationml.tags+xml"/>
  <Override PartName="/ppt/tags/tag2912.xml" ContentType="application/vnd.openxmlformats-officedocument.presentationml.tags+xml"/>
  <Override PartName="/ppt/tags/tag2913.xml" ContentType="application/vnd.openxmlformats-officedocument.presentationml.tags+xml"/>
  <Override PartName="/ppt/tags/tag2914.xml" ContentType="application/vnd.openxmlformats-officedocument.presentationml.tags+xml"/>
  <Override PartName="/ppt/tags/tag2915.xml" ContentType="application/vnd.openxmlformats-officedocument.presentationml.tags+xml"/>
  <Override PartName="/ppt/tags/tag2916.xml" ContentType="application/vnd.openxmlformats-officedocument.presentationml.tags+xml"/>
  <Override PartName="/ppt/tags/tag2917.xml" ContentType="application/vnd.openxmlformats-officedocument.presentationml.tags+xml"/>
  <Override PartName="/ppt/tags/tag2918.xml" ContentType="application/vnd.openxmlformats-officedocument.presentationml.tags+xml"/>
  <Override PartName="/ppt/tags/tag2919.xml" ContentType="application/vnd.openxmlformats-officedocument.presentationml.tags+xml"/>
  <Override PartName="/ppt/tags/tag2920.xml" ContentType="application/vnd.openxmlformats-officedocument.presentationml.tags+xml"/>
  <Override PartName="/ppt/tags/tag2921.xml" ContentType="application/vnd.openxmlformats-officedocument.presentationml.tags+xml"/>
  <Override PartName="/ppt/tags/tag2922.xml" ContentType="application/vnd.openxmlformats-officedocument.presentationml.tags+xml"/>
  <Override PartName="/ppt/tags/tag2923.xml" ContentType="application/vnd.openxmlformats-officedocument.presentationml.tags+xml"/>
  <Override PartName="/ppt/tags/tag2924.xml" ContentType="application/vnd.openxmlformats-officedocument.presentationml.tags+xml"/>
  <Override PartName="/ppt/tags/tag2925.xml" ContentType="application/vnd.openxmlformats-officedocument.presentationml.tags+xml"/>
  <Override PartName="/ppt/tags/tag2926.xml" ContentType="application/vnd.openxmlformats-officedocument.presentationml.tags+xml"/>
  <Override PartName="/ppt/tags/tag2927.xml" ContentType="application/vnd.openxmlformats-officedocument.presentationml.tags+xml"/>
  <Override PartName="/ppt/tags/tag2928.xml" ContentType="application/vnd.openxmlformats-officedocument.presentationml.tags+xml"/>
  <Override PartName="/ppt/tags/tag2929.xml" ContentType="application/vnd.openxmlformats-officedocument.presentationml.tags+xml"/>
  <Override PartName="/ppt/tags/tag2930.xml" ContentType="application/vnd.openxmlformats-officedocument.presentationml.tags+xml"/>
  <Override PartName="/ppt/tags/tag2931.xml" ContentType="application/vnd.openxmlformats-officedocument.presentationml.tags+xml"/>
  <Override PartName="/ppt/tags/tag2932.xml" ContentType="application/vnd.openxmlformats-officedocument.presentationml.tags+xml"/>
  <Override PartName="/ppt/tags/tag2933.xml" ContentType="application/vnd.openxmlformats-officedocument.presentationml.tags+xml"/>
  <Override PartName="/ppt/tags/tag2934.xml" ContentType="application/vnd.openxmlformats-officedocument.presentationml.tags+xml"/>
  <Override PartName="/ppt/tags/tag2935.xml" ContentType="application/vnd.openxmlformats-officedocument.presentationml.tags+xml"/>
  <Override PartName="/ppt/tags/tag2936.xml" ContentType="application/vnd.openxmlformats-officedocument.presentationml.tags+xml"/>
  <Override PartName="/ppt/tags/tag2937.xml" ContentType="application/vnd.openxmlformats-officedocument.presentationml.tags+xml"/>
  <Override PartName="/ppt/tags/tag2938.xml" ContentType="application/vnd.openxmlformats-officedocument.presentationml.tags+xml"/>
  <Override PartName="/ppt/tags/tag2939.xml" ContentType="application/vnd.openxmlformats-officedocument.presentationml.tags+xml"/>
  <Override PartName="/ppt/tags/tag2940.xml" ContentType="application/vnd.openxmlformats-officedocument.presentationml.tags+xml"/>
  <Override PartName="/ppt/tags/tag2941.xml" ContentType="application/vnd.openxmlformats-officedocument.presentationml.tags+xml"/>
  <Override PartName="/ppt/tags/tag2942.xml" ContentType="application/vnd.openxmlformats-officedocument.presentationml.tags+xml"/>
  <Override PartName="/ppt/tags/tag2943.xml" ContentType="application/vnd.openxmlformats-officedocument.presentationml.tags+xml"/>
  <Override PartName="/ppt/tags/tag2944.xml" ContentType="application/vnd.openxmlformats-officedocument.presentationml.tags+xml"/>
  <Override PartName="/ppt/tags/tag2945.xml" ContentType="application/vnd.openxmlformats-officedocument.presentationml.tags+xml"/>
  <Override PartName="/ppt/tags/tag2946.xml" ContentType="application/vnd.openxmlformats-officedocument.presentationml.tags+xml"/>
  <Override PartName="/ppt/tags/tag2947.xml" ContentType="application/vnd.openxmlformats-officedocument.presentationml.tags+xml"/>
  <Override PartName="/ppt/tags/tag2948.xml" ContentType="application/vnd.openxmlformats-officedocument.presentationml.tags+xml"/>
  <Override PartName="/ppt/tags/tag2949.xml" ContentType="application/vnd.openxmlformats-officedocument.presentationml.tags+xml"/>
  <Override PartName="/ppt/tags/tag2950.xml" ContentType="application/vnd.openxmlformats-officedocument.presentationml.tags+xml"/>
  <Override PartName="/ppt/tags/tag2951.xml" ContentType="application/vnd.openxmlformats-officedocument.presentationml.tags+xml"/>
  <Override PartName="/ppt/tags/tag2952.xml" ContentType="application/vnd.openxmlformats-officedocument.presentationml.tags+xml"/>
  <Override PartName="/ppt/tags/tag2953.xml" ContentType="application/vnd.openxmlformats-officedocument.presentationml.tags+xml"/>
  <Override PartName="/ppt/tags/tag2954.xml" ContentType="application/vnd.openxmlformats-officedocument.presentationml.tags+xml"/>
  <Override PartName="/ppt/tags/tag2955.xml" ContentType="application/vnd.openxmlformats-officedocument.presentationml.tags+xml"/>
  <Override PartName="/ppt/tags/tag2956.xml" ContentType="application/vnd.openxmlformats-officedocument.presentationml.tags+xml"/>
  <Override PartName="/ppt/tags/tag2957.xml" ContentType="application/vnd.openxmlformats-officedocument.presentationml.tags+xml"/>
  <Override PartName="/ppt/tags/tag2958.xml" ContentType="application/vnd.openxmlformats-officedocument.presentationml.tags+xml"/>
  <Override PartName="/ppt/tags/tag2959.xml" ContentType="application/vnd.openxmlformats-officedocument.presentationml.tags+xml"/>
  <Override PartName="/ppt/tags/tag2960.xml" ContentType="application/vnd.openxmlformats-officedocument.presentationml.tags+xml"/>
  <Override PartName="/ppt/tags/tag2961.xml" ContentType="application/vnd.openxmlformats-officedocument.presentationml.tags+xml"/>
  <Override PartName="/ppt/tags/tag2962.xml" ContentType="application/vnd.openxmlformats-officedocument.presentationml.tags+xml"/>
  <Override PartName="/ppt/tags/tag2963.xml" ContentType="application/vnd.openxmlformats-officedocument.presentationml.tags+xml"/>
  <Override PartName="/ppt/tags/tag2964.xml" ContentType="application/vnd.openxmlformats-officedocument.presentationml.tags+xml"/>
  <Override PartName="/ppt/tags/tag2965.xml" ContentType="application/vnd.openxmlformats-officedocument.presentationml.tags+xml"/>
  <Override PartName="/ppt/tags/tag2966.xml" ContentType="application/vnd.openxmlformats-officedocument.presentationml.tags+xml"/>
  <Override PartName="/ppt/tags/tag2967.xml" ContentType="application/vnd.openxmlformats-officedocument.presentationml.tags+xml"/>
  <Override PartName="/ppt/tags/tag2968.xml" ContentType="application/vnd.openxmlformats-officedocument.presentationml.tags+xml"/>
  <Override PartName="/ppt/tags/tag2969.xml" ContentType="application/vnd.openxmlformats-officedocument.presentationml.tags+xml"/>
  <Override PartName="/ppt/tags/tag2970.xml" ContentType="application/vnd.openxmlformats-officedocument.presentationml.tags+xml"/>
  <Override PartName="/ppt/tags/tag2971.xml" ContentType="application/vnd.openxmlformats-officedocument.presentationml.tags+xml"/>
  <Override PartName="/ppt/tags/tag2972.xml" ContentType="application/vnd.openxmlformats-officedocument.presentationml.tags+xml"/>
  <Override PartName="/ppt/tags/tag2973.xml" ContentType="application/vnd.openxmlformats-officedocument.presentationml.tags+xml"/>
  <Override PartName="/ppt/tags/tag2974.xml" ContentType="application/vnd.openxmlformats-officedocument.presentationml.tags+xml"/>
  <Override PartName="/ppt/tags/tag2975.xml" ContentType="application/vnd.openxmlformats-officedocument.presentationml.tags+xml"/>
  <Override PartName="/ppt/tags/tag2976.xml" ContentType="application/vnd.openxmlformats-officedocument.presentationml.tags+xml"/>
  <Override PartName="/ppt/tags/tag2977.xml" ContentType="application/vnd.openxmlformats-officedocument.presentationml.tags+xml"/>
  <Override PartName="/ppt/tags/tag2978.xml" ContentType="application/vnd.openxmlformats-officedocument.presentationml.tags+xml"/>
  <Override PartName="/ppt/tags/tag2979.xml" ContentType="application/vnd.openxmlformats-officedocument.presentationml.tags+xml"/>
  <Override PartName="/ppt/tags/tag2980.xml" ContentType="application/vnd.openxmlformats-officedocument.presentationml.tags+xml"/>
  <Override PartName="/ppt/tags/tag2981.xml" ContentType="application/vnd.openxmlformats-officedocument.presentationml.tags+xml"/>
  <Override PartName="/ppt/tags/tag2982.xml" ContentType="application/vnd.openxmlformats-officedocument.presentationml.tags+xml"/>
  <Override PartName="/ppt/tags/tag2983.xml" ContentType="application/vnd.openxmlformats-officedocument.presentationml.tags+xml"/>
  <Override PartName="/ppt/tags/tag2984.xml" ContentType="application/vnd.openxmlformats-officedocument.presentationml.tags+xml"/>
  <Override PartName="/ppt/tags/tag2985.xml" ContentType="application/vnd.openxmlformats-officedocument.presentationml.tags+xml"/>
  <Override PartName="/ppt/tags/tag2986.xml" ContentType="application/vnd.openxmlformats-officedocument.presentationml.tags+xml"/>
  <Override PartName="/ppt/tags/tag2987.xml" ContentType="application/vnd.openxmlformats-officedocument.presentationml.tags+xml"/>
  <Override PartName="/ppt/tags/tag2988.xml" ContentType="application/vnd.openxmlformats-officedocument.presentationml.tags+xml"/>
  <Override PartName="/ppt/tags/tag2989.xml" ContentType="application/vnd.openxmlformats-officedocument.presentationml.tags+xml"/>
  <Override PartName="/ppt/tags/tag2990.xml" ContentType="application/vnd.openxmlformats-officedocument.presentationml.tags+xml"/>
  <Override PartName="/ppt/tags/tag2991.xml" ContentType="application/vnd.openxmlformats-officedocument.presentationml.tags+xml"/>
  <Override PartName="/ppt/tags/tag2992.xml" ContentType="application/vnd.openxmlformats-officedocument.presentationml.tags+xml"/>
  <Override PartName="/ppt/tags/tag2993.xml" ContentType="application/vnd.openxmlformats-officedocument.presentationml.tags+xml"/>
  <Override PartName="/ppt/tags/tag2994.xml" ContentType="application/vnd.openxmlformats-officedocument.presentationml.tags+xml"/>
  <Override PartName="/ppt/tags/tag2995.xml" ContentType="application/vnd.openxmlformats-officedocument.presentationml.tags+xml"/>
  <Override PartName="/ppt/tags/tag2996.xml" ContentType="application/vnd.openxmlformats-officedocument.presentationml.tags+xml"/>
  <Override PartName="/ppt/tags/tag2997.xml" ContentType="application/vnd.openxmlformats-officedocument.presentationml.tags+xml"/>
  <Override PartName="/ppt/tags/tag2998.xml" ContentType="application/vnd.openxmlformats-officedocument.presentationml.tags+xml"/>
  <Override PartName="/ppt/tags/tag2999.xml" ContentType="application/vnd.openxmlformats-officedocument.presentationml.tags+xml"/>
  <Override PartName="/ppt/tags/tag3000.xml" ContentType="application/vnd.openxmlformats-officedocument.presentationml.tags+xml"/>
  <Override PartName="/ppt/tags/tag3001.xml" ContentType="application/vnd.openxmlformats-officedocument.presentationml.tags+xml"/>
  <Override PartName="/ppt/tags/tag3002.xml" ContentType="application/vnd.openxmlformats-officedocument.presentationml.tags+xml"/>
  <Override PartName="/ppt/tags/tag3003.xml" ContentType="application/vnd.openxmlformats-officedocument.presentationml.tags+xml"/>
  <Override PartName="/ppt/tags/tag3004.xml" ContentType="application/vnd.openxmlformats-officedocument.presentationml.tags+xml"/>
  <Override PartName="/ppt/tags/tag3005.xml" ContentType="application/vnd.openxmlformats-officedocument.presentationml.tags+xml"/>
  <Override PartName="/ppt/tags/tag3006.xml" ContentType="application/vnd.openxmlformats-officedocument.presentationml.tags+xml"/>
  <Override PartName="/ppt/tags/tag3007.xml" ContentType="application/vnd.openxmlformats-officedocument.presentationml.tags+xml"/>
  <Override PartName="/ppt/tags/tag3008.xml" ContentType="application/vnd.openxmlformats-officedocument.presentationml.tags+xml"/>
  <Override PartName="/ppt/tags/tag3009.xml" ContentType="application/vnd.openxmlformats-officedocument.presentationml.tags+xml"/>
  <Override PartName="/ppt/tags/tag3010.xml" ContentType="application/vnd.openxmlformats-officedocument.presentationml.tags+xml"/>
  <Override PartName="/ppt/tags/tag3011.xml" ContentType="application/vnd.openxmlformats-officedocument.presentationml.tags+xml"/>
  <Override PartName="/ppt/tags/tag3012.xml" ContentType="application/vnd.openxmlformats-officedocument.presentationml.tags+xml"/>
  <Override PartName="/ppt/tags/tag3013.xml" ContentType="application/vnd.openxmlformats-officedocument.presentationml.tags+xml"/>
  <Override PartName="/ppt/tags/tag3014.xml" ContentType="application/vnd.openxmlformats-officedocument.presentationml.tags+xml"/>
  <Override PartName="/ppt/tags/tag3015.xml" ContentType="application/vnd.openxmlformats-officedocument.presentationml.tags+xml"/>
  <Override PartName="/ppt/tags/tag3016.xml" ContentType="application/vnd.openxmlformats-officedocument.presentationml.tags+xml"/>
  <Override PartName="/ppt/tags/tag3017.xml" ContentType="application/vnd.openxmlformats-officedocument.presentationml.tags+xml"/>
  <Override PartName="/ppt/tags/tag3018.xml" ContentType="application/vnd.openxmlformats-officedocument.presentationml.tags+xml"/>
  <Override PartName="/ppt/tags/tag3019.xml" ContentType="application/vnd.openxmlformats-officedocument.presentationml.tags+xml"/>
  <Override PartName="/ppt/tags/tag3020.xml" ContentType="application/vnd.openxmlformats-officedocument.presentationml.tags+xml"/>
  <Override PartName="/ppt/tags/tag3021.xml" ContentType="application/vnd.openxmlformats-officedocument.presentationml.tags+xml"/>
  <Override PartName="/ppt/tags/tag3022.xml" ContentType="application/vnd.openxmlformats-officedocument.presentationml.tags+xml"/>
  <Override PartName="/ppt/tags/tag3023.xml" ContentType="application/vnd.openxmlformats-officedocument.presentationml.tags+xml"/>
  <Override PartName="/ppt/tags/tag3024.xml" ContentType="application/vnd.openxmlformats-officedocument.presentationml.tags+xml"/>
  <Override PartName="/ppt/tags/tag3025.xml" ContentType="application/vnd.openxmlformats-officedocument.presentationml.tags+xml"/>
  <Override PartName="/ppt/tags/tag3026.xml" ContentType="application/vnd.openxmlformats-officedocument.presentationml.tags+xml"/>
  <Override PartName="/ppt/tags/tag3027.xml" ContentType="application/vnd.openxmlformats-officedocument.presentationml.tags+xml"/>
  <Override PartName="/ppt/tags/tag3028.xml" ContentType="application/vnd.openxmlformats-officedocument.presentationml.tags+xml"/>
  <Override PartName="/ppt/tags/tag3029.xml" ContentType="application/vnd.openxmlformats-officedocument.presentationml.tags+xml"/>
  <Override PartName="/ppt/tags/tag3030.xml" ContentType="application/vnd.openxmlformats-officedocument.presentationml.tags+xml"/>
  <Override PartName="/ppt/tags/tag3031.xml" ContentType="application/vnd.openxmlformats-officedocument.presentationml.tags+xml"/>
  <Override PartName="/ppt/tags/tag3032.xml" ContentType="application/vnd.openxmlformats-officedocument.presentationml.tags+xml"/>
  <Override PartName="/ppt/tags/tag3033.xml" ContentType="application/vnd.openxmlformats-officedocument.presentationml.tags+xml"/>
  <Override PartName="/ppt/tags/tag3034.xml" ContentType="application/vnd.openxmlformats-officedocument.presentationml.tags+xml"/>
  <Override PartName="/ppt/tags/tag3035.xml" ContentType="application/vnd.openxmlformats-officedocument.presentationml.tags+xml"/>
  <Override PartName="/ppt/tags/tag3036.xml" ContentType="application/vnd.openxmlformats-officedocument.presentationml.tags+xml"/>
  <Override PartName="/ppt/tags/tag3037.xml" ContentType="application/vnd.openxmlformats-officedocument.presentationml.tags+xml"/>
  <Override PartName="/ppt/tags/tag3038.xml" ContentType="application/vnd.openxmlformats-officedocument.presentationml.tags+xml"/>
  <Override PartName="/ppt/tags/tag3039.xml" ContentType="application/vnd.openxmlformats-officedocument.presentationml.tags+xml"/>
  <Override PartName="/ppt/tags/tag3040.xml" ContentType="application/vnd.openxmlformats-officedocument.presentationml.tags+xml"/>
  <Override PartName="/ppt/tags/tag3041.xml" ContentType="application/vnd.openxmlformats-officedocument.presentationml.tags+xml"/>
  <Override PartName="/ppt/tags/tag3042.xml" ContentType="application/vnd.openxmlformats-officedocument.presentationml.tags+xml"/>
  <Override PartName="/ppt/tags/tag3043.xml" ContentType="application/vnd.openxmlformats-officedocument.presentationml.tags+xml"/>
  <Override PartName="/ppt/tags/tag3044.xml" ContentType="application/vnd.openxmlformats-officedocument.presentationml.tags+xml"/>
  <Override PartName="/ppt/tags/tag3045.xml" ContentType="application/vnd.openxmlformats-officedocument.presentationml.tags+xml"/>
  <Override PartName="/ppt/tags/tag3046.xml" ContentType="application/vnd.openxmlformats-officedocument.presentationml.tags+xml"/>
  <Override PartName="/ppt/tags/tag3047.xml" ContentType="application/vnd.openxmlformats-officedocument.presentationml.tags+xml"/>
  <Override PartName="/ppt/tags/tag3048.xml" ContentType="application/vnd.openxmlformats-officedocument.presentationml.tags+xml"/>
  <Override PartName="/ppt/tags/tag3049.xml" ContentType="application/vnd.openxmlformats-officedocument.presentationml.tags+xml"/>
  <Override PartName="/ppt/tags/tag3050.xml" ContentType="application/vnd.openxmlformats-officedocument.presentationml.tags+xml"/>
  <Override PartName="/ppt/tags/tag3051.xml" ContentType="application/vnd.openxmlformats-officedocument.presentationml.tags+xml"/>
  <Override PartName="/ppt/tags/tag3052.xml" ContentType="application/vnd.openxmlformats-officedocument.presentationml.tags+xml"/>
  <Override PartName="/ppt/tags/tag3053.xml" ContentType="application/vnd.openxmlformats-officedocument.presentationml.tags+xml"/>
  <Override PartName="/ppt/tags/tag3054.xml" ContentType="application/vnd.openxmlformats-officedocument.presentationml.tags+xml"/>
  <Override PartName="/ppt/tags/tag3055.xml" ContentType="application/vnd.openxmlformats-officedocument.presentationml.tags+xml"/>
  <Override PartName="/ppt/tags/tag3056.xml" ContentType="application/vnd.openxmlformats-officedocument.presentationml.tags+xml"/>
  <Override PartName="/ppt/tags/tag3057.xml" ContentType="application/vnd.openxmlformats-officedocument.presentationml.tags+xml"/>
  <Override PartName="/ppt/tags/tag3058.xml" ContentType="application/vnd.openxmlformats-officedocument.presentationml.tags+xml"/>
  <Override PartName="/ppt/tags/tag3059.xml" ContentType="application/vnd.openxmlformats-officedocument.presentationml.tags+xml"/>
  <Override PartName="/ppt/tags/tag3060.xml" ContentType="application/vnd.openxmlformats-officedocument.presentationml.tags+xml"/>
  <Override PartName="/ppt/tags/tag3061.xml" ContentType="application/vnd.openxmlformats-officedocument.presentationml.tags+xml"/>
  <Override PartName="/ppt/tags/tag3062.xml" ContentType="application/vnd.openxmlformats-officedocument.presentationml.tags+xml"/>
  <Override PartName="/ppt/tags/tag3063.xml" ContentType="application/vnd.openxmlformats-officedocument.presentationml.tags+xml"/>
  <Override PartName="/ppt/tags/tag3064.xml" ContentType="application/vnd.openxmlformats-officedocument.presentationml.tags+xml"/>
  <Override PartName="/ppt/tags/tag3065.xml" ContentType="application/vnd.openxmlformats-officedocument.presentationml.tags+xml"/>
  <Override PartName="/ppt/tags/tag3066.xml" ContentType="application/vnd.openxmlformats-officedocument.presentationml.tags+xml"/>
  <Override PartName="/ppt/tags/tag3067.xml" ContentType="application/vnd.openxmlformats-officedocument.presentationml.tags+xml"/>
  <Override PartName="/ppt/tags/tag3068.xml" ContentType="application/vnd.openxmlformats-officedocument.presentationml.tags+xml"/>
  <Override PartName="/ppt/tags/tag3069.xml" ContentType="application/vnd.openxmlformats-officedocument.presentationml.tags+xml"/>
  <Override PartName="/ppt/tags/tag3070.xml" ContentType="application/vnd.openxmlformats-officedocument.presentationml.tags+xml"/>
  <Override PartName="/ppt/tags/tag3071.xml" ContentType="application/vnd.openxmlformats-officedocument.presentationml.tags+xml"/>
  <Override PartName="/ppt/tags/tag3072.xml" ContentType="application/vnd.openxmlformats-officedocument.presentationml.tags+xml"/>
  <Override PartName="/ppt/tags/tag3073.xml" ContentType="application/vnd.openxmlformats-officedocument.presentationml.tags+xml"/>
  <Override PartName="/ppt/tags/tag3074.xml" ContentType="application/vnd.openxmlformats-officedocument.presentationml.tags+xml"/>
  <Override PartName="/ppt/tags/tag3075.xml" ContentType="application/vnd.openxmlformats-officedocument.presentationml.tags+xml"/>
  <Override PartName="/ppt/tags/tag3076.xml" ContentType="application/vnd.openxmlformats-officedocument.presentationml.tags+xml"/>
  <Override PartName="/ppt/tags/tag3077.xml" ContentType="application/vnd.openxmlformats-officedocument.presentationml.tags+xml"/>
  <Override PartName="/ppt/tags/tag3078.xml" ContentType="application/vnd.openxmlformats-officedocument.presentationml.tags+xml"/>
  <Override PartName="/ppt/tags/tag3079.xml" ContentType="application/vnd.openxmlformats-officedocument.presentationml.tags+xml"/>
  <Override PartName="/ppt/tags/tag3080.xml" ContentType="application/vnd.openxmlformats-officedocument.presentationml.tags+xml"/>
  <Override PartName="/ppt/tags/tag3081.xml" ContentType="application/vnd.openxmlformats-officedocument.presentationml.tags+xml"/>
  <Override PartName="/ppt/tags/tag3082.xml" ContentType="application/vnd.openxmlformats-officedocument.presentationml.tags+xml"/>
  <Override PartName="/ppt/tags/tag3083.xml" ContentType="application/vnd.openxmlformats-officedocument.presentationml.tags+xml"/>
  <Override PartName="/ppt/tags/tag3084.xml" ContentType="application/vnd.openxmlformats-officedocument.presentationml.tags+xml"/>
  <Override PartName="/ppt/tags/tag3085.xml" ContentType="application/vnd.openxmlformats-officedocument.presentationml.tags+xml"/>
  <Override PartName="/ppt/tags/tag3086.xml" ContentType="application/vnd.openxmlformats-officedocument.presentationml.tags+xml"/>
  <Override PartName="/ppt/tags/tag3087.xml" ContentType="application/vnd.openxmlformats-officedocument.presentationml.tags+xml"/>
  <Override PartName="/ppt/tags/tag3088.xml" ContentType="application/vnd.openxmlformats-officedocument.presentationml.tags+xml"/>
  <Override PartName="/ppt/tags/tag3089.xml" ContentType="application/vnd.openxmlformats-officedocument.presentationml.tags+xml"/>
  <Override PartName="/ppt/tags/tag3090.xml" ContentType="application/vnd.openxmlformats-officedocument.presentationml.tags+xml"/>
  <Override PartName="/ppt/tags/tag3091.xml" ContentType="application/vnd.openxmlformats-officedocument.presentationml.tags+xml"/>
  <Override PartName="/ppt/tags/tag3092.xml" ContentType="application/vnd.openxmlformats-officedocument.presentationml.tags+xml"/>
  <Override PartName="/ppt/tags/tag3093.xml" ContentType="application/vnd.openxmlformats-officedocument.presentationml.tags+xml"/>
  <Override PartName="/ppt/tags/tag3094.xml" ContentType="application/vnd.openxmlformats-officedocument.presentationml.tags+xml"/>
  <Override PartName="/ppt/tags/tag3095.xml" ContentType="application/vnd.openxmlformats-officedocument.presentationml.tags+xml"/>
  <Override PartName="/ppt/tags/tag3096.xml" ContentType="application/vnd.openxmlformats-officedocument.presentationml.tags+xml"/>
  <Override PartName="/ppt/tags/tag3097.xml" ContentType="application/vnd.openxmlformats-officedocument.presentationml.tags+xml"/>
  <Override PartName="/ppt/tags/tag3098.xml" ContentType="application/vnd.openxmlformats-officedocument.presentationml.tags+xml"/>
  <Override PartName="/ppt/tags/tag3099.xml" ContentType="application/vnd.openxmlformats-officedocument.presentationml.tags+xml"/>
  <Override PartName="/ppt/tags/tag3100.xml" ContentType="application/vnd.openxmlformats-officedocument.presentationml.tags+xml"/>
  <Override PartName="/ppt/tags/tag3101.xml" ContentType="application/vnd.openxmlformats-officedocument.presentationml.tags+xml"/>
  <Override PartName="/ppt/tags/tag3102.xml" ContentType="application/vnd.openxmlformats-officedocument.presentationml.tags+xml"/>
  <Override PartName="/ppt/tags/tag3103.xml" ContentType="application/vnd.openxmlformats-officedocument.presentationml.tags+xml"/>
  <Override PartName="/ppt/tags/tag3104.xml" ContentType="application/vnd.openxmlformats-officedocument.presentationml.tags+xml"/>
  <Override PartName="/ppt/tags/tag3105.xml" ContentType="application/vnd.openxmlformats-officedocument.presentationml.tags+xml"/>
  <Override PartName="/ppt/tags/tag3106.xml" ContentType="application/vnd.openxmlformats-officedocument.presentationml.tags+xml"/>
  <Override PartName="/ppt/tags/tag3107.xml" ContentType="application/vnd.openxmlformats-officedocument.presentationml.tags+xml"/>
  <Override PartName="/ppt/tags/tag3108.xml" ContentType="application/vnd.openxmlformats-officedocument.presentationml.tags+xml"/>
  <Override PartName="/ppt/tags/tag3109.xml" ContentType="application/vnd.openxmlformats-officedocument.presentationml.tags+xml"/>
  <Override PartName="/ppt/tags/tag3110.xml" ContentType="application/vnd.openxmlformats-officedocument.presentationml.tags+xml"/>
  <Override PartName="/ppt/tags/tag3111.xml" ContentType="application/vnd.openxmlformats-officedocument.presentationml.tags+xml"/>
  <Override PartName="/ppt/tags/tag3112.xml" ContentType="application/vnd.openxmlformats-officedocument.presentationml.tags+xml"/>
  <Override PartName="/ppt/tags/tag3113.xml" ContentType="application/vnd.openxmlformats-officedocument.presentationml.tags+xml"/>
  <Override PartName="/ppt/tags/tag3114.xml" ContentType="application/vnd.openxmlformats-officedocument.presentationml.tags+xml"/>
  <Override PartName="/ppt/tags/tag3115.xml" ContentType="application/vnd.openxmlformats-officedocument.presentationml.tags+xml"/>
  <Override PartName="/ppt/tags/tag3116.xml" ContentType="application/vnd.openxmlformats-officedocument.presentationml.tags+xml"/>
  <Override PartName="/ppt/tags/tag3117.xml" ContentType="application/vnd.openxmlformats-officedocument.presentationml.tags+xml"/>
  <Override PartName="/ppt/tags/tag3118.xml" ContentType="application/vnd.openxmlformats-officedocument.presentationml.tags+xml"/>
  <Override PartName="/ppt/tags/tag3119.xml" ContentType="application/vnd.openxmlformats-officedocument.presentationml.tags+xml"/>
  <Override PartName="/ppt/tags/tag3120.xml" ContentType="application/vnd.openxmlformats-officedocument.presentationml.tags+xml"/>
  <Override PartName="/ppt/tags/tag3121.xml" ContentType="application/vnd.openxmlformats-officedocument.presentationml.tags+xml"/>
  <Override PartName="/ppt/tags/tag3122.xml" ContentType="application/vnd.openxmlformats-officedocument.presentationml.tags+xml"/>
  <Override PartName="/ppt/tags/tag3123.xml" ContentType="application/vnd.openxmlformats-officedocument.presentationml.tags+xml"/>
  <Override PartName="/ppt/tags/tag3124.xml" ContentType="application/vnd.openxmlformats-officedocument.presentationml.tags+xml"/>
  <Override PartName="/ppt/tags/tag3125.xml" ContentType="application/vnd.openxmlformats-officedocument.presentationml.tags+xml"/>
  <Override PartName="/ppt/tags/tag3126.xml" ContentType="application/vnd.openxmlformats-officedocument.presentationml.tags+xml"/>
  <Override PartName="/ppt/tags/tag3127.xml" ContentType="application/vnd.openxmlformats-officedocument.presentationml.tags+xml"/>
  <Override PartName="/ppt/tags/tag3128.xml" ContentType="application/vnd.openxmlformats-officedocument.presentationml.tags+xml"/>
  <Override PartName="/ppt/tags/tag3129.xml" ContentType="application/vnd.openxmlformats-officedocument.presentationml.tags+xml"/>
  <Override PartName="/ppt/tags/tag3130.xml" ContentType="application/vnd.openxmlformats-officedocument.presentationml.tags+xml"/>
  <Override PartName="/ppt/tags/tag3131.xml" ContentType="application/vnd.openxmlformats-officedocument.presentationml.tags+xml"/>
  <Override PartName="/ppt/tags/tag3132.xml" ContentType="application/vnd.openxmlformats-officedocument.presentationml.tags+xml"/>
  <Override PartName="/ppt/tags/tag3133.xml" ContentType="application/vnd.openxmlformats-officedocument.presentationml.tags+xml"/>
  <Override PartName="/ppt/tags/tag3134.xml" ContentType="application/vnd.openxmlformats-officedocument.presentationml.tags+xml"/>
  <Override PartName="/ppt/tags/tag3135.xml" ContentType="application/vnd.openxmlformats-officedocument.presentationml.tags+xml"/>
  <Override PartName="/ppt/tags/tag3136.xml" ContentType="application/vnd.openxmlformats-officedocument.presentationml.tags+xml"/>
  <Override PartName="/ppt/tags/tag3137.xml" ContentType="application/vnd.openxmlformats-officedocument.presentationml.tags+xml"/>
  <Override PartName="/ppt/tags/tag3138.xml" ContentType="application/vnd.openxmlformats-officedocument.presentationml.tags+xml"/>
  <Override PartName="/ppt/tags/tag3139.xml" ContentType="application/vnd.openxmlformats-officedocument.presentationml.tags+xml"/>
  <Override PartName="/ppt/tags/tag3140.xml" ContentType="application/vnd.openxmlformats-officedocument.presentationml.tags+xml"/>
  <Override PartName="/ppt/tags/tag3141.xml" ContentType="application/vnd.openxmlformats-officedocument.presentationml.tags+xml"/>
  <Override PartName="/ppt/tags/tag3142.xml" ContentType="application/vnd.openxmlformats-officedocument.presentationml.tags+xml"/>
  <Override PartName="/ppt/tags/tag3143.xml" ContentType="application/vnd.openxmlformats-officedocument.presentationml.tags+xml"/>
  <Override PartName="/ppt/tags/tag3144.xml" ContentType="application/vnd.openxmlformats-officedocument.presentationml.tags+xml"/>
  <Override PartName="/ppt/tags/tag3145.xml" ContentType="application/vnd.openxmlformats-officedocument.presentationml.tags+xml"/>
  <Override PartName="/ppt/tags/tag3146.xml" ContentType="application/vnd.openxmlformats-officedocument.presentationml.tags+xml"/>
  <Override PartName="/ppt/tags/tag3147.xml" ContentType="application/vnd.openxmlformats-officedocument.presentationml.tags+xml"/>
  <Override PartName="/ppt/tags/tag3148.xml" ContentType="application/vnd.openxmlformats-officedocument.presentationml.tags+xml"/>
  <Override PartName="/ppt/tags/tag3149.xml" ContentType="application/vnd.openxmlformats-officedocument.presentationml.tags+xml"/>
  <Override PartName="/ppt/tags/tag3150.xml" ContentType="application/vnd.openxmlformats-officedocument.presentationml.tags+xml"/>
  <Override PartName="/ppt/tags/tag3151.xml" ContentType="application/vnd.openxmlformats-officedocument.presentationml.tags+xml"/>
  <Override PartName="/ppt/tags/tag3152.xml" ContentType="application/vnd.openxmlformats-officedocument.presentationml.tags+xml"/>
  <Override PartName="/ppt/tags/tag3153.xml" ContentType="application/vnd.openxmlformats-officedocument.presentationml.tags+xml"/>
  <Override PartName="/ppt/tags/tag3154.xml" ContentType="application/vnd.openxmlformats-officedocument.presentationml.tags+xml"/>
  <Override PartName="/ppt/tags/tag3155.xml" ContentType="application/vnd.openxmlformats-officedocument.presentationml.tags+xml"/>
  <Override PartName="/ppt/tags/tag3156.xml" ContentType="application/vnd.openxmlformats-officedocument.presentationml.tags+xml"/>
  <Override PartName="/ppt/tags/tag3157.xml" ContentType="application/vnd.openxmlformats-officedocument.presentationml.tags+xml"/>
  <Override PartName="/ppt/tags/tag3158.xml" ContentType="application/vnd.openxmlformats-officedocument.presentationml.tags+xml"/>
  <Override PartName="/ppt/tags/tag3159.xml" ContentType="application/vnd.openxmlformats-officedocument.presentationml.tags+xml"/>
  <Override PartName="/ppt/tags/tag3160.xml" ContentType="application/vnd.openxmlformats-officedocument.presentationml.tags+xml"/>
  <Override PartName="/ppt/tags/tag3161.xml" ContentType="application/vnd.openxmlformats-officedocument.presentationml.tags+xml"/>
  <Override PartName="/ppt/tags/tag3162.xml" ContentType="application/vnd.openxmlformats-officedocument.presentationml.tags+xml"/>
  <Override PartName="/ppt/tags/tag3163.xml" ContentType="application/vnd.openxmlformats-officedocument.presentationml.tags+xml"/>
  <Override PartName="/ppt/tags/tag3164.xml" ContentType="application/vnd.openxmlformats-officedocument.presentationml.tags+xml"/>
  <Override PartName="/ppt/tags/tag3165.xml" ContentType="application/vnd.openxmlformats-officedocument.presentationml.tags+xml"/>
  <Override PartName="/ppt/tags/tag3166.xml" ContentType="application/vnd.openxmlformats-officedocument.presentationml.tags+xml"/>
  <Override PartName="/ppt/tags/tag3167.xml" ContentType="application/vnd.openxmlformats-officedocument.presentationml.tags+xml"/>
  <Override PartName="/ppt/tags/tag3168.xml" ContentType="application/vnd.openxmlformats-officedocument.presentationml.tags+xml"/>
  <Override PartName="/ppt/tags/tag3169.xml" ContentType="application/vnd.openxmlformats-officedocument.presentationml.tags+xml"/>
  <Override PartName="/ppt/tags/tag3170.xml" ContentType="application/vnd.openxmlformats-officedocument.presentationml.tags+xml"/>
  <Override PartName="/ppt/tags/tag3171.xml" ContentType="application/vnd.openxmlformats-officedocument.presentationml.tags+xml"/>
  <Override PartName="/ppt/tags/tag3172.xml" ContentType="application/vnd.openxmlformats-officedocument.presentationml.tags+xml"/>
  <Override PartName="/ppt/tags/tag3173.xml" ContentType="application/vnd.openxmlformats-officedocument.presentationml.tags+xml"/>
  <Override PartName="/ppt/tags/tag3174.xml" ContentType="application/vnd.openxmlformats-officedocument.presentationml.tags+xml"/>
  <Override PartName="/ppt/tags/tag3175.xml" ContentType="application/vnd.openxmlformats-officedocument.presentationml.tags+xml"/>
  <Override PartName="/ppt/tags/tag3176.xml" ContentType="application/vnd.openxmlformats-officedocument.presentationml.tags+xml"/>
  <Override PartName="/ppt/tags/tag3177.xml" ContentType="application/vnd.openxmlformats-officedocument.presentationml.tags+xml"/>
  <Override PartName="/ppt/tags/tag3178.xml" ContentType="application/vnd.openxmlformats-officedocument.presentationml.tags+xml"/>
  <Override PartName="/ppt/tags/tag3179.xml" ContentType="application/vnd.openxmlformats-officedocument.presentationml.tags+xml"/>
  <Override PartName="/ppt/tags/tag3180.xml" ContentType="application/vnd.openxmlformats-officedocument.presentationml.tags+xml"/>
  <Override PartName="/ppt/tags/tag3181.xml" ContentType="application/vnd.openxmlformats-officedocument.presentationml.tags+xml"/>
  <Override PartName="/ppt/tags/tag3182.xml" ContentType="application/vnd.openxmlformats-officedocument.presentationml.tags+xml"/>
  <Override PartName="/ppt/tags/tag3183.xml" ContentType="application/vnd.openxmlformats-officedocument.presentationml.tags+xml"/>
  <Override PartName="/ppt/tags/tag3184.xml" ContentType="application/vnd.openxmlformats-officedocument.presentationml.tags+xml"/>
  <Override PartName="/ppt/tags/tag3185.xml" ContentType="application/vnd.openxmlformats-officedocument.presentationml.tags+xml"/>
  <Override PartName="/ppt/tags/tag3186.xml" ContentType="application/vnd.openxmlformats-officedocument.presentationml.tags+xml"/>
  <Override PartName="/ppt/tags/tag3187.xml" ContentType="application/vnd.openxmlformats-officedocument.presentationml.tags+xml"/>
  <Override PartName="/ppt/tags/tag3188.xml" ContentType="application/vnd.openxmlformats-officedocument.presentationml.tags+xml"/>
  <Override PartName="/ppt/tags/tag3189.xml" ContentType="application/vnd.openxmlformats-officedocument.presentationml.tags+xml"/>
  <Override PartName="/ppt/tags/tag3190.xml" ContentType="application/vnd.openxmlformats-officedocument.presentationml.tags+xml"/>
  <Override PartName="/ppt/tags/tag3191.xml" ContentType="application/vnd.openxmlformats-officedocument.presentationml.tags+xml"/>
  <Override PartName="/ppt/tags/tag3192.xml" ContentType="application/vnd.openxmlformats-officedocument.presentationml.tags+xml"/>
  <Override PartName="/ppt/tags/tag3193.xml" ContentType="application/vnd.openxmlformats-officedocument.presentationml.tags+xml"/>
  <Override PartName="/ppt/tags/tag3194.xml" ContentType="application/vnd.openxmlformats-officedocument.presentationml.tags+xml"/>
  <Override PartName="/ppt/tags/tag3195.xml" ContentType="application/vnd.openxmlformats-officedocument.presentationml.tags+xml"/>
  <Override PartName="/ppt/tags/tag3196.xml" ContentType="application/vnd.openxmlformats-officedocument.presentationml.tags+xml"/>
  <Override PartName="/ppt/tags/tag3197.xml" ContentType="application/vnd.openxmlformats-officedocument.presentationml.tags+xml"/>
  <Override PartName="/ppt/tags/tag3198.xml" ContentType="application/vnd.openxmlformats-officedocument.presentationml.tags+xml"/>
  <Override PartName="/ppt/tags/tag3199.xml" ContentType="application/vnd.openxmlformats-officedocument.presentationml.tags+xml"/>
  <Override PartName="/ppt/tags/tag3200.xml" ContentType="application/vnd.openxmlformats-officedocument.presentationml.tags+xml"/>
  <Override PartName="/ppt/tags/tag3201.xml" ContentType="application/vnd.openxmlformats-officedocument.presentationml.tags+xml"/>
  <Override PartName="/ppt/tags/tag3202.xml" ContentType="application/vnd.openxmlformats-officedocument.presentationml.tags+xml"/>
  <Override PartName="/ppt/tags/tag3203.xml" ContentType="application/vnd.openxmlformats-officedocument.presentationml.tags+xml"/>
  <Override PartName="/ppt/tags/tag3204.xml" ContentType="application/vnd.openxmlformats-officedocument.presentationml.tags+xml"/>
  <Override PartName="/ppt/tags/tag3205.xml" ContentType="application/vnd.openxmlformats-officedocument.presentationml.tags+xml"/>
  <Override PartName="/ppt/tags/tag3206.xml" ContentType="application/vnd.openxmlformats-officedocument.presentationml.tags+xml"/>
  <Override PartName="/ppt/tags/tag3207.xml" ContentType="application/vnd.openxmlformats-officedocument.presentationml.tags+xml"/>
  <Override PartName="/ppt/tags/tag3208.xml" ContentType="application/vnd.openxmlformats-officedocument.presentationml.tags+xml"/>
  <Override PartName="/ppt/tags/tag3209.xml" ContentType="application/vnd.openxmlformats-officedocument.presentationml.tags+xml"/>
  <Override PartName="/ppt/tags/tag3210.xml" ContentType="application/vnd.openxmlformats-officedocument.presentationml.tags+xml"/>
  <Override PartName="/ppt/tags/tag3211.xml" ContentType="application/vnd.openxmlformats-officedocument.presentationml.tags+xml"/>
  <Override PartName="/ppt/tags/tag3212.xml" ContentType="application/vnd.openxmlformats-officedocument.presentationml.tags+xml"/>
  <Override PartName="/ppt/tags/tag3213.xml" ContentType="application/vnd.openxmlformats-officedocument.presentationml.tags+xml"/>
  <Override PartName="/ppt/tags/tag3214.xml" ContentType="application/vnd.openxmlformats-officedocument.presentationml.tags+xml"/>
  <Override PartName="/ppt/tags/tag3215.xml" ContentType="application/vnd.openxmlformats-officedocument.presentationml.tags+xml"/>
  <Override PartName="/ppt/tags/tag3216.xml" ContentType="application/vnd.openxmlformats-officedocument.presentationml.tags+xml"/>
  <Override PartName="/ppt/tags/tag3217.xml" ContentType="application/vnd.openxmlformats-officedocument.presentationml.tags+xml"/>
  <Override PartName="/ppt/tags/tag3218.xml" ContentType="application/vnd.openxmlformats-officedocument.presentationml.tags+xml"/>
  <Override PartName="/ppt/tags/tag3219.xml" ContentType="application/vnd.openxmlformats-officedocument.presentationml.tags+xml"/>
  <Override PartName="/ppt/tags/tag3220.xml" ContentType="application/vnd.openxmlformats-officedocument.presentationml.tags+xml"/>
  <Override PartName="/ppt/tags/tag3221.xml" ContentType="application/vnd.openxmlformats-officedocument.presentationml.tags+xml"/>
  <Override PartName="/ppt/tags/tag3222.xml" ContentType="application/vnd.openxmlformats-officedocument.presentationml.tags+xml"/>
  <Override PartName="/ppt/tags/tag3223.xml" ContentType="application/vnd.openxmlformats-officedocument.presentationml.tags+xml"/>
  <Override PartName="/ppt/tags/tag3224.xml" ContentType="application/vnd.openxmlformats-officedocument.presentationml.tags+xml"/>
  <Override PartName="/ppt/tags/tag3225.xml" ContentType="application/vnd.openxmlformats-officedocument.presentationml.tags+xml"/>
  <Override PartName="/ppt/tags/tag3226.xml" ContentType="application/vnd.openxmlformats-officedocument.presentationml.tags+xml"/>
  <Override PartName="/ppt/tags/tag3227.xml" ContentType="application/vnd.openxmlformats-officedocument.presentationml.tags+xml"/>
  <Override PartName="/ppt/tags/tag3228.xml" ContentType="application/vnd.openxmlformats-officedocument.presentationml.tags+xml"/>
  <Override PartName="/ppt/tags/tag3229.xml" ContentType="application/vnd.openxmlformats-officedocument.presentationml.tags+xml"/>
  <Override PartName="/ppt/tags/tag3230.xml" ContentType="application/vnd.openxmlformats-officedocument.presentationml.tags+xml"/>
  <Override PartName="/ppt/tags/tag3231.xml" ContentType="application/vnd.openxmlformats-officedocument.presentationml.tags+xml"/>
  <Override PartName="/ppt/tags/tag3232.xml" ContentType="application/vnd.openxmlformats-officedocument.presentationml.tags+xml"/>
  <Override PartName="/ppt/tags/tag3233.xml" ContentType="application/vnd.openxmlformats-officedocument.presentationml.tags+xml"/>
  <Override PartName="/ppt/tags/tag3234.xml" ContentType="application/vnd.openxmlformats-officedocument.presentationml.tags+xml"/>
  <Override PartName="/ppt/tags/tag3235.xml" ContentType="application/vnd.openxmlformats-officedocument.presentationml.tags+xml"/>
  <Override PartName="/ppt/tags/tag3236.xml" ContentType="application/vnd.openxmlformats-officedocument.presentationml.tags+xml"/>
  <Override PartName="/ppt/tags/tag3237.xml" ContentType="application/vnd.openxmlformats-officedocument.presentationml.tags+xml"/>
  <Override PartName="/ppt/tags/tag3238.xml" ContentType="application/vnd.openxmlformats-officedocument.presentationml.tags+xml"/>
  <Override PartName="/ppt/tags/tag3239.xml" ContentType="application/vnd.openxmlformats-officedocument.presentationml.tags+xml"/>
  <Override PartName="/ppt/tags/tag3240.xml" ContentType="application/vnd.openxmlformats-officedocument.presentationml.tags+xml"/>
  <Override PartName="/ppt/tags/tag3241.xml" ContentType="application/vnd.openxmlformats-officedocument.presentationml.tags+xml"/>
  <Override PartName="/ppt/tags/tag3242.xml" ContentType="application/vnd.openxmlformats-officedocument.presentationml.tags+xml"/>
  <Override PartName="/ppt/tags/tag3243.xml" ContentType="application/vnd.openxmlformats-officedocument.presentationml.tags+xml"/>
  <Override PartName="/ppt/tags/tag3244.xml" ContentType="application/vnd.openxmlformats-officedocument.presentationml.tags+xml"/>
  <Override PartName="/ppt/tags/tag3245.xml" ContentType="application/vnd.openxmlformats-officedocument.presentationml.tags+xml"/>
  <Override PartName="/ppt/tags/tag3246.xml" ContentType="application/vnd.openxmlformats-officedocument.presentationml.tags+xml"/>
  <Override PartName="/ppt/tags/tag3247.xml" ContentType="application/vnd.openxmlformats-officedocument.presentationml.tags+xml"/>
  <Override PartName="/ppt/tags/tag3248.xml" ContentType="application/vnd.openxmlformats-officedocument.presentationml.tags+xml"/>
  <Override PartName="/ppt/tags/tag3249.xml" ContentType="application/vnd.openxmlformats-officedocument.presentationml.tags+xml"/>
  <Override PartName="/ppt/tags/tag3250.xml" ContentType="application/vnd.openxmlformats-officedocument.presentationml.tags+xml"/>
  <Override PartName="/ppt/tags/tag3251.xml" ContentType="application/vnd.openxmlformats-officedocument.presentationml.tags+xml"/>
  <Override PartName="/ppt/tags/tag3252.xml" ContentType="application/vnd.openxmlformats-officedocument.presentationml.tags+xml"/>
  <Override PartName="/ppt/tags/tag3253.xml" ContentType="application/vnd.openxmlformats-officedocument.presentationml.tags+xml"/>
  <Override PartName="/ppt/tags/tag3254.xml" ContentType="application/vnd.openxmlformats-officedocument.presentationml.tags+xml"/>
  <Override PartName="/ppt/tags/tag3255.xml" ContentType="application/vnd.openxmlformats-officedocument.presentationml.tags+xml"/>
  <Override PartName="/ppt/tags/tag3256.xml" ContentType="application/vnd.openxmlformats-officedocument.presentationml.tags+xml"/>
  <Override PartName="/ppt/tags/tag3257.xml" ContentType="application/vnd.openxmlformats-officedocument.presentationml.tags+xml"/>
  <Override PartName="/ppt/tags/tag3258.xml" ContentType="application/vnd.openxmlformats-officedocument.presentationml.tags+xml"/>
  <Override PartName="/ppt/tags/tag3259.xml" ContentType="application/vnd.openxmlformats-officedocument.presentationml.tags+xml"/>
  <Override PartName="/ppt/tags/tag3260.xml" ContentType="application/vnd.openxmlformats-officedocument.presentationml.tags+xml"/>
  <Override PartName="/ppt/tags/tag3261.xml" ContentType="application/vnd.openxmlformats-officedocument.presentationml.tags+xml"/>
  <Override PartName="/ppt/tags/tag3262.xml" ContentType="application/vnd.openxmlformats-officedocument.presentationml.tags+xml"/>
  <Override PartName="/ppt/tags/tag3263.xml" ContentType="application/vnd.openxmlformats-officedocument.presentationml.tags+xml"/>
  <Override PartName="/ppt/tags/tag3264.xml" ContentType="application/vnd.openxmlformats-officedocument.presentationml.tags+xml"/>
  <Override PartName="/ppt/tags/tag3265.xml" ContentType="application/vnd.openxmlformats-officedocument.presentationml.tags+xml"/>
  <Override PartName="/ppt/tags/tag3266.xml" ContentType="application/vnd.openxmlformats-officedocument.presentationml.tags+xml"/>
  <Override PartName="/ppt/tags/tag3267.xml" ContentType="application/vnd.openxmlformats-officedocument.presentationml.tags+xml"/>
  <Override PartName="/ppt/tags/tag3268.xml" ContentType="application/vnd.openxmlformats-officedocument.presentationml.tags+xml"/>
  <Override PartName="/ppt/tags/tag3269.xml" ContentType="application/vnd.openxmlformats-officedocument.presentationml.tags+xml"/>
  <Override PartName="/ppt/tags/tag3270.xml" ContentType="application/vnd.openxmlformats-officedocument.presentationml.tags+xml"/>
  <Override PartName="/ppt/tags/tag3271.xml" ContentType="application/vnd.openxmlformats-officedocument.presentationml.tags+xml"/>
  <Override PartName="/ppt/tags/tag3272.xml" ContentType="application/vnd.openxmlformats-officedocument.presentationml.tags+xml"/>
  <Override PartName="/ppt/tags/tag3273.xml" ContentType="application/vnd.openxmlformats-officedocument.presentationml.tags+xml"/>
  <Override PartName="/ppt/tags/tag3274.xml" ContentType="application/vnd.openxmlformats-officedocument.presentationml.tags+xml"/>
  <Override PartName="/ppt/tags/tag3275.xml" ContentType="application/vnd.openxmlformats-officedocument.presentationml.tags+xml"/>
  <Override PartName="/ppt/tags/tag3276.xml" ContentType="application/vnd.openxmlformats-officedocument.presentationml.tags+xml"/>
  <Override PartName="/ppt/tags/tag3277.xml" ContentType="application/vnd.openxmlformats-officedocument.presentationml.tags+xml"/>
  <Override PartName="/ppt/tags/tag3278.xml" ContentType="application/vnd.openxmlformats-officedocument.presentationml.tags+xml"/>
  <Override PartName="/ppt/tags/tag3279.xml" ContentType="application/vnd.openxmlformats-officedocument.presentationml.tags+xml"/>
  <Override PartName="/ppt/tags/tag3280.xml" ContentType="application/vnd.openxmlformats-officedocument.presentationml.tags+xml"/>
  <Override PartName="/ppt/tags/tag3281.xml" ContentType="application/vnd.openxmlformats-officedocument.presentationml.tags+xml"/>
  <Override PartName="/ppt/tags/tag3282.xml" ContentType="application/vnd.openxmlformats-officedocument.presentationml.tags+xml"/>
  <Override PartName="/ppt/tags/tag3283.xml" ContentType="application/vnd.openxmlformats-officedocument.presentationml.tags+xml"/>
  <Override PartName="/ppt/tags/tag3284.xml" ContentType="application/vnd.openxmlformats-officedocument.presentationml.tags+xml"/>
  <Override PartName="/ppt/tags/tag3285.xml" ContentType="application/vnd.openxmlformats-officedocument.presentationml.tags+xml"/>
  <Override PartName="/ppt/tags/tag3286.xml" ContentType="application/vnd.openxmlformats-officedocument.presentationml.tags+xml"/>
  <Override PartName="/ppt/tags/tag3287.xml" ContentType="application/vnd.openxmlformats-officedocument.presentationml.tags+xml"/>
  <Override PartName="/ppt/tags/tag3288.xml" ContentType="application/vnd.openxmlformats-officedocument.presentationml.tags+xml"/>
  <Override PartName="/ppt/tags/tag3289.xml" ContentType="application/vnd.openxmlformats-officedocument.presentationml.tags+xml"/>
  <Override PartName="/ppt/tags/tag3290.xml" ContentType="application/vnd.openxmlformats-officedocument.presentationml.tags+xml"/>
  <Override PartName="/ppt/tags/tag3291.xml" ContentType="application/vnd.openxmlformats-officedocument.presentationml.tags+xml"/>
  <Override PartName="/ppt/tags/tag3292.xml" ContentType="application/vnd.openxmlformats-officedocument.presentationml.tags+xml"/>
  <Override PartName="/ppt/tags/tag3293.xml" ContentType="application/vnd.openxmlformats-officedocument.presentationml.tags+xml"/>
  <Override PartName="/ppt/tags/tag3294.xml" ContentType="application/vnd.openxmlformats-officedocument.presentationml.tags+xml"/>
  <Override PartName="/ppt/tags/tag3295.xml" ContentType="application/vnd.openxmlformats-officedocument.presentationml.tags+xml"/>
  <Override PartName="/ppt/tags/tag3296.xml" ContentType="application/vnd.openxmlformats-officedocument.presentationml.tags+xml"/>
  <Override PartName="/ppt/tags/tag3297.xml" ContentType="application/vnd.openxmlformats-officedocument.presentationml.tags+xml"/>
  <Override PartName="/ppt/tags/tag3298.xml" ContentType="application/vnd.openxmlformats-officedocument.presentationml.tags+xml"/>
  <Override PartName="/ppt/tags/tag3299.xml" ContentType="application/vnd.openxmlformats-officedocument.presentationml.tags+xml"/>
  <Override PartName="/ppt/tags/tag3300.xml" ContentType="application/vnd.openxmlformats-officedocument.presentationml.tags+xml"/>
  <Override PartName="/ppt/tags/tag3301.xml" ContentType="application/vnd.openxmlformats-officedocument.presentationml.tags+xml"/>
  <Override PartName="/ppt/tags/tag3302.xml" ContentType="application/vnd.openxmlformats-officedocument.presentationml.tags+xml"/>
  <Override PartName="/ppt/tags/tag3303.xml" ContentType="application/vnd.openxmlformats-officedocument.presentationml.tags+xml"/>
  <Override PartName="/ppt/tags/tag3304.xml" ContentType="application/vnd.openxmlformats-officedocument.presentationml.tags+xml"/>
  <Override PartName="/ppt/tags/tag3305.xml" ContentType="application/vnd.openxmlformats-officedocument.presentationml.tags+xml"/>
  <Override PartName="/ppt/tags/tag3306.xml" ContentType="application/vnd.openxmlformats-officedocument.presentationml.tags+xml"/>
  <Override PartName="/ppt/tags/tag3307.xml" ContentType="application/vnd.openxmlformats-officedocument.presentationml.tags+xml"/>
  <Override PartName="/ppt/tags/tag3308.xml" ContentType="application/vnd.openxmlformats-officedocument.presentationml.tags+xml"/>
  <Override PartName="/ppt/tags/tag3309.xml" ContentType="application/vnd.openxmlformats-officedocument.presentationml.tags+xml"/>
  <Override PartName="/ppt/tags/tag3310.xml" ContentType="application/vnd.openxmlformats-officedocument.presentationml.tags+xml"/>
  <Override PartName="/ppt/tags/tag3311.xml" ContentType="application/vnd.openxmlformats-officedocument.presentationml.tags+xml"/>
  <Override PartName="/ppt/tags/tag3312.xml" ContentType="application/vnd.openxmlformats-officedocument.presentationml.tags+xml"/>
  <Override PartName="/ppt/tags/tag3313.xml" ContentType="application/vnd.openxmlformats-officedocument.presentationml.tags+xml"/>
  <Override PartName="/ppt/tags/tag3314.xml" ContentType="application/vnd.openxmlformats-officedocument.presentationml.tags+xml"/>
  <Override PartName="/ppt/tags/tag3315.xml" ContentType="application/vnd.openxmlformats-officedocument.presentationml.tags+xml"/>
  <Override PartName="/ppt/tags/tag3316.xml" ContentType="application/vnd.openxmlformats-officedocument.presentationml.tags+xml"/>
  <Override PartName="/ppt/tags/tag3317.xml" ContentType="application/vnd.openxmlformats-officedocument.presentationml.tags+xml"/>
  <Override PartName="/ppt/tags/tag3318.xml" ContentType="application/vnd.openxmlformats-officedocument.presentationml.tags+xml"/>
  <Override PartName="/ppt/tags/tag3319.xml" ContentType="application/vnd.openxmlformats-officedocument.presentationml.tags+xml"/>
  <Override PartName="/ppt/tags/tag3320.xml" ContentType="application/vnd.openxmlformats-officedocument.presentationml.tags+xml"/>
  <Override PartName="/ppt/tags/tag3321.xml" ContentType="application/vnd.openxmlformats-officedocument.presentationml.tags+xml"/>
  <Override PartName="/ppt/tags/tag3322.xml" ContentType="application/vnd.openxmlformats-officedocument.presentationml.tags+xml"/>
  <Override PartName="/ppt/tags/tag3323.xml" ContentType="application/vnd.openxmlformats-officedocument.presentationml.tags+xml"/>
  <Override PartName="/ppt/tags/tag3324.xml" ContentType="application/vnd.openxmlformats-officedocument.presentationml.tags+xml"/>
  <Override PartName="/ppt/tags/tag3325.xml" ContentType="application/vnd.openxmlformats-officedocument.presentationml.tags+xml"/>
  <Override PartName="/ppt/tags/tag3326.xml" ContentType="application/vnd.openxmlformats-officedocument.presentationml.tags+xml"/>
  <Override PartName="/ppt/tags/tag3327.xml" ContentType="application/vnd.openxmlformats-officedocument.presentationml.tags+xml"/>
  <Override PartName="/ppt/tags/tag3328.xml" ContentType="application/vnd.openxmlformats-officedocument.presentationml.tags+xml"/>
  <Override PartName="/ppt/tags/tag3329.xml" ContentType="application/vnd.openxmlformats-officedocument.presentationml.tags+xml"/>
  <Override PartName="/ppt/tags/tag3330.xml" ContentType="application/vnd.openxmlformats-officedocument.presentationml.tags+xml"/>
  <Override PartName="/ppt/tags/tag3331.xml" ContentType="application/vnd.openxmlformats-officedocument.presentationml.tags+xml"/>
  <Override PartName="/ppt/tags/tag3332.xml" ContentType="application/vnd.openxmlformats-officedocument.presentationml.tags+xml"/>
  <Override PartName="/ppt/tags/tag3333.xml" ContentType="application/vnd.openxmlformats-officedocument.presentationml.tags+xml"/>
  <Override PartName="/ppt/tags/tag3334.xml" ContentType="application/vnd.openxmlformats-officedocument.presentationml.tags+xml"/>
  <Override PartName="/ppt/tags/tag3335.xml" ContentType="application/vnd.openxmlformats-officedocument.presentationml.tags+xml"/>
  <Override PartName="/ppt/tags/tag3336.xml" ContentType="application/vnd.openxmlformats-officedocument.presentationml.tags+xml"/>
  <Override PartName="/ppt/tags/tag3337.xml" ContentType="application/vnd.openxmlformats-officedocument.presentationml.tags+xml"/>
  <Override PartName="/ppt/tags/tag3338.xml" ContentType="application/vnd.openxmlformats-officedocument.presentationml.tags+xml"/>
  <Override PartName="/ppt/tags/tag3339.xml" ContentType="application/vnd.openxmlformats-officedocument.presentationml.tags+xml"/>
  <Override PartName="/ppt/tags/tag3340.xml" ContentType="application/vnd.openxmlformats-officedocument.presentationml.tags+xml"/>
  <Override PartName="/ppt/tags/tag3341.xml" ContentType="application/vnd.openxmlformats-officedocument.presentationml.tags+xml"/>
  <Override PartName="/ppt/tags/tag3342.xml" ContentType="application/vnd.openxmlformats-officedocument.presentationml.tags+xml"/>
  <Override PartName="/ppt/tags/tag3343.xml" ContentType="application/vnd.openxmlformats-officedocument.presentationml.tags+xml"/>
  <Override PartName="/ppt/tags/tag3344.xml" ContentType="application/vnd.openxmlformats-officedocument.presentationml.tags+xml"/>
  <Override PartName="/ppt/tags/tag3345.xml" ContentType="application/vnd.openxmlformats-officedocument.presentationml.tags+xml"/>
  <Override PartName="/ppt/tags/tag3346.xml" ContentType="application/vnd.openxmlformats-officedocument.presentationml.tags+xml"/>
  <Override PartName="/ppt/tags/tag3347.xml" ContentType="application/vnd.openxmlformats-officedocument.presentationml.tags+xml"/>
  <Override PartName="/ppt/tags/tag3348.xml" ContentType="application/vnd.openxmlformats-officedocument.presentationml.tags+xml"/>
  <Override PartName="/ppt/tags/tag3349.xml" ContentType="application/vnd.openxmlformats-officedocument.presentationml.tags+xml"/>
  <Override PartName="/ppt/tags/tag3350.xml" ContentType="application/vnd.openxmlformats-officedocument.presentationml.tags+xml"/>
  <Override PartName="/ppt/tags/tag3351.xml" ContentType="application/vnd.openxmlformats-officedocument.presentationml.tags+xml"/>
  <Override PartName="/ppt/tags/tag3352.xml" ContentType="application/vnd.openxmlformats-officedocument.presentationml.tags+xml"/>
  <Override PartName="/ppt/tags/tag3353.xml" ContentType="application/vnd.openxmlformats-officedocument.presentationml.tags+xml"/>
  <Override PartName="/ppt/tags/tag3354.xml" ContentType="application/vnd.openxmlformats-officedocument.presentationml.tags+xml"/>
  <Override PartName="/ppt/tags/tag3355.xml" ContentType="application/vnd.openxmlformats-officedocument.presentationml.tags+xml"/>
  <Override PartName="/ppt/tags/tag3356.xml" ContentType="application/vnd.openxmlformats-officedocument.presentationml.tags+xml"/>
  <Override PartName="/ppt/tags/tag3357.xml" ContentType="application/vnd.openxmlformats-officedocument.presentationml.tags+xml"/>
  <Override PartName="/ppt/tags/tag3358.xml" ContentType="application/vnd.openxmlformats-officedocument.presentationml.tags+xml"/>
  <Override PartName="/ppt/tags/tag3359.xml" ContentType="application/vnd.openxmlformats-officedocument.presentationml.tags+xml"/>
  <Override PartName="/ppt/tags/tag3360.xml" ContentType="application/vnd.openxmlformats-officedocument.presentationml.tags+xml"/>
  <Override PartName="/ppt/tags/tag3361.xml" ContentType="application/vnd.openxmlformats-officedocument.presentationml.tags+xml"/>
  <Override PartName="/ppt/tags/tag3362.xml" ContentType="application/vnd.openxmlformats-officedocument.presentationml.tags+xml"/>
  <Override PartName="/ppt/tags/tag3363.xml" ContentType="application/vnd.openxmlformats-officedocument.presentationml.tags+xml"/>
  <Override PartName="/ppt/tags/tag3364.xml" ContentType="application/vnd.openxmlformats-officedocument.presentationml.tags+xml"/>
  <Override PartName="/ppt/tags/tag3365.xml" ContentType="application/vnd.openxmlformats-officedocument.presentationml.tags+xml"/>
  <Override PartName="/ppt/tags/tag3366.xml" ContentType="application/vnd.openxmlformats-officedocument.presentationml.tags+xml"/>
  <Override PartName="/ppt/tags/tag3367.xml" ContentType="application/vnd.openxmlformats-officedocument.presentationml.tags+xml"/>
  <Override PartName="/ppt/tags/tag3368.xml" ContentType="application/vnd.openxmlformats-officedocument.presentationml.tags+xml"/>
  <Override PartName="/ppt/tags/tag3369.xml" ContentType="application/vnd.openxmlformats-officedocument.presentationml.tags+xml"/>
  <Override PartName="/ppt/tags/tag3370.xml" ContentType="application/vnd.openxmlformats-officedocument.presentationml.tags+xml"/>
  <Override PartName="/ppt/tags/tag3371.xml" ContentType="application/vnd.openxmlformats-officedocument.presentationml.tags+xml"/>
  <Override PartName="/ppt/tags/tag3372.xml" ContentType="application/vnd.openxmlformats-officedocument.presentationml.tags+xml"/>
  <Override PartName="/ppt/tags/tag3373.xml" ContentType="application/vnd.openxmlformats-officedocument.presentationml.tags+xml"/>
  <Override PartName="/ppt/tags/tag3374.xml" ContentType="application/vnd.openxmlformats-officedocument.presentationml.tags+xml"/>
  <Override PartName="/ppt/tags/tag3375.xml" ContentType="application/vnd.openxmlformats-officedocument.presentationml.tags+xml"/>
  <Override PartName="/ppt/tags/tag3376.xml" ContentType="application/vnd.openxmlformats-officedocument.presentationml.tags+xml"/>
  <Override PartName="/ppt/tags/tag3377.xml" ContentType="application/vnd.openxmlformats-officedocument.presentationml.tags+xml"/>
  <Override PartName="/ppt/tags/tag3378.xml" ContentType="application/vnd.openxmlformats-officedocument.presentationml.tags+xml"/>
  <Override PartName="/ppt/tags/tag3379.xml" ContentType="application/vnd.openxmlformats-officedocument.presentationml.tags+xml"/>
  <Override PartName="/ppt/tags/tag3380.xml" ContentType="application/vnd.openxmlformats-officedocument.presentationml.tags+xml"/>
  <Override PartName="/ppt/tags/tag3381.xml" ContentType="application/vnd.openxmlformats-officedocument.presentationml.tags+xml"/>
  <Override PartName="/ppt/tags/tag3382.xml" ContentType="application/vnd.openxmlformats-officedocument.presentationml.tags+xml"/>
  <Override PartName="/ppt/tags/tag3383.xml" ContentType="application/vnd.openxmlformats-officedocument.presentationml.tags+xml"/>
  <Override PartName="/ppt/tags/tag3384.xml" ContentType="application/vnd.openxmlformats-officedocument.presentationml.tags+xml"/>
  <Override PartName="/ppt/tags/tag3385.xml" ContentType="application/vnd.openxmlformats-officedocument.presentationml.tags+xml"/>
  <Override PartName="/ppt/tags/tag3386.xml" ContentType="application/vnd.openxmlformats-officedocument.presentationml.tags+xml"/>
  <Override PartName="/ppt/tags/tag3387.xml" ContentType="application/vnd.openxmlformats-officedocument.presentationml.tags+xml"/>
  <Override PartName="/ppt/tags/tag3388.xml" ContentType="application/vnd.openxmlformats-officedocument.presentationml.tags+xml"/>
  <Override PartName="/ppt/tags/tag3389.xml" ContentType="application/vnd.openxmlformats-officedocument.presentationml.tags+xml"/>
  <Override PartName="/ppt/tags/tag3390.xml" ContentType="application/vnd.openxmlformats-officedocument.presentationml.tags+xml"/>
  <Override PartName="/ppt/tags/tag3391.xml" ContentType="application/vnd.openxmlformats-officedocument.presentationml.tags+xml"/>
  <Override PartName="/ppt/tags/tag3392.xml" ContentType="application/vnd.openxmlformats-officedocument.presentationml.tags+xml"/>
  <Override PartName="/ppt/tags/tag3393.xml" ContentType="application/vnd.openxmlformats-officedocument.presentationml.tags+xml"/>
  <Override PartName="/ppt/tags/tag3394.xml" ContentType="application/vnd.openxmlformats-officedocument.presentationml.tags+xml"/>
  <Override PartName="/ppt/tags/tag3395.xml" ContentType="application/vnd.openxmlformats-officedocument.presentationml.tags+xml"/>
  <Override PartName="/ppt/tags/tag3396.xml" ContentType="application/vnd.openxmlformats-officedocument.presentationml.tags+xml"/>
  <Override PartName="/ppt/tags/tag3397.xml" ContentType="application/vnd.openxmlformats-officedocument.presentationml.tags+xml"/>
  <Override PartName="/ppt/tags/tag3398.xml" ContentType="application/vnd.openxmlformats-officedocument.presentationml.tags+xml"/>
  <Override PartName="/ppt/tags/tag3399.xml" ContentType="application/vnd.openxmlformats-officedocument.presentationml.tags+xml"/>
  <Override PartName="/ppt/tags/tag3400.xml" ContentType="application/vnd.openxmlformats-officedocument.presentationml.tags+xml"/>
  <Override PartName="/ppt/tags/tag3401.xml" ContentType="application/vnd.openxmlformats-officedocument.presentationml.tags+xml"/>
  <Override PartName="/ppt/tags/tag3402.xml" ContentType="application/vnd.openxmlformats-officedocument.presentationml.tags+xml"/>
  <Override PartName="/ppt/tags/tag3403.xml" ContentType="application/vnd.openxmlformats-officedocument.presentationml.tags+xml"/>
  <Override PartName="/ppt/tags/tag3404.xml" ContentType="application/vnd.openxmlformats-officedocument.presentationml.tags+xml"/>
  <Override PartName="/ppt/tags/tag3405.xml" ContentType="application/vnd.openxmlformats-officedocument.presentationml.tags+xml"/>
  <Override PartName="/ppt/tags/tag3406.xml" ContentType="application/vnd.openxmlformats-officedocument.presentationml.tags+xml"/>
  <Override PartName="/ppt/tags/tag3407.xml" ContentType="application/vnd.openxmlformats-officedocument.presentationml.tags+xml"/>
  <Override PartName="/ppt/tags/tag3408.xml" ContentType="application/vnd.openxmlformats-officedocument.presentationml.tags+xml"/>
  <Override PartName="/ppt/tags/tag3409.xml" ContentType="application/vnd.openxmlformats-officedocument.presentationml.tags+xml"/>
  <Override PartName="/ppt/tags/tag3410.xml" ContentType="application/vnd.openxmlformats-officedocument.presentationml.tags+xml"/>
  <Override PartName="/ppt/tags/tag3411.xml" ContentType="application/vnd.openxmlformats-officedocument.presentationml.tags+xml"/>
  <Override PartName="/ppt/tags/tag3412.xml" ContentType="application/vnd.openxmlformats-officedocument.presentationml.tags+xml"/>
  <Override PartName="/ppt/tags/tag3413.xml" ContentType="application/vnd.openxmlformats-officedocument.presentationml.tags+xml"/>
  <Override PartName="/ppt/tags/tag3414.xml" ContentType="application/vnd.openxmlformats-officedocument.presentationml.tags+xml"/>
  <Override PartName="/ppt/tags/tag3415.xml" ContentType="application/vnd.openxmlformats-officedocument.presentationml.tags+xml"/>
  <Override PartName="/ppt/tags/tag3416.xml" ContentType="application/vnd.openxmlformats-officedocument.presentationml.tags+xml"/>
  <Override PartName="/ppt/tags/tag3417.xml" ContentType="application/vnd.openxmlformats-officedocument.presentationml.tags+xml"/>
  <Override PartName="/ppt/tags/tag3418.xml" ContentType="application/vnd.openxmlformats-officedocument.presentationml.tags+xml"/>
  <Override PartName="/ppt/tags/tag3419.xml" ContentType="application/vnd.openxmlformats-officedocument.presentationml.tags+xml"/>
  <Override PartName="/ppt/tags/tag3420.xml" ContentType="application/vnd.openxmlformats-officedocument.presentationml.tags+xml"/>
  <Override PartName="/ppt/tags/tag3421.xml" ContentType="application/vnd.openxmlformats-officedocument.presentationml.tags+xml"/>
  <Override PartName="/ppt/tags/tag3422.xml" ContentType="application/vnd.openxmlformats-officedocument.presentationml.tags+xml"/>
  <Override PartName="/ppt/tags/tag3423.xml" ContentType="application/vnd.openxmlformats-officedocument.presentationml.tags+xml"/>
  <Override PartName="/ppt/tags/tag3424.xml" ContentType="application/vnd.openxmlformats-officedocument.presentationml.tags+xml"/>
  <Override PartName="/ppt/tags/tag3425.xml" ContentType="application/vnd.openxmlformats-officedocument.presentationml.tags+xml"/>
  <Override PartName="/ppt/tags/tag3426.xml" ContentType="application/vnd.openxmlformats-officedocument.presentationml.tags+xml"/>
  <Override PartName="/ppt/tags/tag3427.xml" ContentType="application/vnd.openxmlformats-officedocument.presentationml.tags+xml"/>
  <Override PartName="/ppt/tags/tag3428.xml" ContentType="application/vnd.openxmlformats-officedocument.presentationml.tags+xml"/>
  <Override PartName="/ppt/tags/tag3429.xml" ContentType="application/vnd.openxmlformats-officedocument.presentationml.tags+xml"/>
  <Override PartName="/ppt/tags/tag3430.xml" ContentType="application/vnd.openxmlformats-officedocument.presentationml.tags+xml"/>
  <Override PartName="/ppt/tags/tag3431.xml" ContentType="application/vnd.openxmlformats-officedocument.presentationml.tags+xml"/>
  <Override PartName="/ppt/tags/tag3432.xml" ContentType="application/vnd.openxmlformats-officedocument.presentationml.tags+xml"/>
  <Override PartName="/ppt/tags/tag3433.xml" ContentType="application/vnd.openxmlformats-officedocument.presentationml.tags+xml"/>
  <Override PartName="/ppt/tags/tag3434.xml" ContentType="application/vnd.openxmlformats-officedocument.presentationml.tags+xml"/>
  <Override PartName="/ppt/tags/tag3435.xml" ContentType="application/vnd.openxmlformats-officedocument.presentationml.tags+xml"/>
  <Override PartName="/ppt/tags/tag3436.xml" ContentType="application/vnd.openxmlformats-officedocument.presentationml.tags+xml"/>
  <Override PartName="/ppt/tags/tag3437.xml" ContentType="application/vnd.openxmlformats-officedocument.presentationml.tags+xml"/>
  <Override PartName="/ppt/tags/tag3438.xml" ContentType="application/vnd.openxmlformats-officedocument.presentationml.tags+xml"/>
  <Override PartName="/ppt/tags/tag3439.xml" ContentType="application/vnd.openxmlformats-officedocument.presentationml.tags+xml"/>
  <Override PartName="/ppt/tags/tag3440.xml" ContentType="application/vnd.openxmlformats-officedocument.presentationml.tags+xml"/>
  <Override PartName="/ppt/tags/tag3441.xml" ContentType="application/vnd.openxmlformats-officedocument.presentationml.tags+xml"/>
  <Override PartName="/ppt/tags/tag3442.xml" ContentType="application/vnd.openxmlformats-officedocument.presentationml.tags+xml"/>
  <Override PartName="/ppt/tags/tag3443.xml" ContentType="application/vnd.openxmlformats-officedocument.presentationml.tags+xml"/>
  <Override PartName="/ppt/tags/tag3444.xml" ContentType="application/vnd.openxmlformats-officedocument.presentationml.tags+xml"/>
  <Override PartName="/ppt/tags/tag3445.xml" ContentType="application/vnd.openxmlformats-officedocument.presentationml.tags+xml"/>
  <Override PartName="/ppt/tags/tag3446.xml" ContentType="application/vnd.openxmlformats-officedocument.presentationml.tags+xml"/>
  <Override PartName="/ppt/tags/tag3447.xml" ContentType="application/vnd.openxmlformats-officedocument.presentationml.tags+xml"/>
  <Override PartName="/ppt/tags/tag3448.xml" ContentType="application/vnd.openxmlformats-officedocument.presentationml.tags+xml"/>
  <Override PartName="/ppt/tags/tag3449.xml" ContentType="application/vnd.openxmlformats-officedocument.presentationml.tags+xml"/>
  <Override PartName="/ppt/tags/tag3450.xml" ContentType="application/vnd.openxmlformats-officedocument.presentationml.tags+xml"/>
  <Override PartName="/ppt/tags/tag3451.xml" ContentType="application/vnd.openxmlformats-officedocument.presentationml.tags+xml"/>
  <Override PartName="/ppt/tags/tag3452.xml" ContentType="application/vnd.openxmlformats-officedocument.presentationml.tags+xml"/>
  <Override PartName="/ppt/tags/tag3453.xml" ContentType="application/vnd.openxmlformats-officedocument.presentationml.tags+xml"/>
  <Override PartName="/ppt/tags/tag3454.xml" ContentType="application/vnd.openxmlformats-officedocument.presentationml.tags+xml"/>
  <Override PartName="/ppt/tags/tag3455.xml" ContentType="application/vnd.openxmlformats-officedocument.presentationml.tags+xml"/>
  <Override PartName="/ppt/tags/tag3456.xml" ContentType="application/vnd.openxmlformats-officedocument.presentationml.tags+xml"/>
  <Override PartName="/ppt/tags/tag3457.xml" ContentType="application/vnd.openxmlformats-officedocument.presentationml.tags+xml"/>
  <Override PartName="/ppt/tags/tag3458.xml" ContentType="application/vnd.openxmlformats-officedocument.presentationml.tags+xml"/>
  <Override PartName="/ppt/tags/tag3459.xml" ContentType="application/vnd.openxmlformats-officedocument.presentationml.tags+xml"/>
  <Override PartName="/ppt/tags/tag3460.xml" ContentType="application/vnd.openxmlformats-officedocument.presentationml.tags+xml"/>
  <Override PartName="/ppt/tags/tag3461.xml" ContentType="application/vnd.openxmlformats-officedocument.presentationml.tags+xml"/>
  <Override PartName="/ppt/tags/tag3462.xml" ContentType="application/vnd.openxmlformats-officedocument.presentationml.tags+xml"/>
  <Override PartName="/ppt/tags/tag3463.xml" ContentType="application/vnd.openxmlformats-officedocument.presentationml.tags+xml"/>
  <Override PartName="/ppt/tags/tag3464.xml" ContentType="application/vnd.openxmlformats-officedocument.presentationml.tags+xml"/>
  <Override PartName="/ppt/tags/tag3465.xml" ContentType="application/vnd.openxmlformats-officedocument.presentationml.tags+xml"/>
  <Override PartName="/ppt/tags/tag3466.xml" ContentType="application/vnd.openxmlformats-officedocument.presentationml.tags+xml"/>
  <Override PartName="/ppt/tags/tag3467.xml" ContentType="application/vnd.openxmlformats-officedocument.presentationml.tags+xml"/>
  <Override PartName="/ppt/tags/tag3468.xml" ContentType="application/vnd.openxmlformats-officedocument.presentationml.tags+xml"/>
  <Override PartName="/ppt/tags/tag3469.xml" ContentType="application/vnd.openxmlformats-officedocument.presentationml.tags+xml"/>
  <Override PartName="/ppt/tags/tag3470.xml" ContentType="application/vnd.openxmlformats-officedocument.presentationml.tags+xml"/>
  <Override PartName="/ppt/tags/tag3471.xml" ContentType="application/vnd.openxmlformats-officedocument.presentationml.tags+xml"/>
  <Override PartName="/ppt/tags/tag3472.xml" ContentType="application/vnd.openxmlformats-officedocument.presentationml.tags+xml"/>
  <Override PartName="/ppt/tags/tag3473.xml" ContentType="application/vnd.openxmlformats-officedocument.presentationml.tags+xml"/>
  <Override PartName="/ppt/tags/tag3474.xml" ContentType="application/vnd.openxmlformats-officedocument.presentationml.tags+xml"/>
  <Override PartName="/ppt/tags/tag3475.xml" ContentType="application/vnd.openxmlformats-officedocument.presentationml.tags+xml"/>
  <Override PartName="/ppt/tags/tag3476.xml" ContentType="application/vnd.openxmlformats-officedocument.presentationml.tags+xml"/>
  <Override PartName="/ppt/tags/tag3477.xml" ContentType="application/vnd.openxmlformats-officedocument.presentationml.tags+xml"/>
  <Override PartName="/ppt/tags/tag3478.xml" ContentType="application/vnd.openxmlformats-officedocument.presentationml.tags+xml"/>
  <Override PartName="/ppt/tags/tag3479.xml" ContentType="application/vnd.openxmlformats-officedocument.presentationml.tags+xml"/>
  <Override PartName="/ppt/tags/tag3480.xml" ContentType="application/vnd.openxmlformats-officedocument.presentationml.tags+xml"/>
  <Override PartName="/ppt/tags/tag3481.xml" ContentType="application/vnd.openxmlformats-officedocument.presentationml.tags+xml"/>
  <Override PartName="/ppt/tags/tag3482.xml" ContentType="application/vnd.openxmlformats-officedocument.presentationml.tags+xml"/>
  <Override PartName="/ppt/tags/tag3483.xml" ContentType="application/vnd.openxmlformats-officedocument.presentationml.tags+xml"/>
  <Override PartName="/ppt/tags/tag3484.xml" ContentType="application/vnd.openxmlformats-officedocument.presentationml.tags+xml"/>
  <Override PartName="/ppt/tags/tag3485.xml" ContentType="application/vnd.openxmlformats-officedocument.presentationml.tags+xml"/>
  <Override PartName="/ppt/tags/tag3486.xml" ContentType="application/vnd.openxmlformats-officedocument.presentationml.tags+xml"/>
  <Override PartName="/ppt/tags/tag3487.xml" ContentType="application/vnd.openxmlformats-officedocument.presentationml.tags+xml"/>
  <Override PartName="/ppt/tags/tag3488.xml" ContentType="application/vnd.openxmlformats-officedocument.presentationml.tags+xml"/>
  <Override PartName="/ppt/tags/tag3489.xml" ContentType="application/vnd.openxmlformats-officedocument.presentationml.tags+xml"/>
  <Override PartName="/ppt/tags/tag3490.xml" ContentType="application/vnd.openxmlformats-officedocument.presentationml.tags+xml"/>
  <Override PartName="/ppt/tags/tag3491.xml" ContentType="application/vnd.openxmlformats-officedocument.presentationml.tags+xml"/>
  <Override PartName="/ppt/tags/tag3492.xml" ContentType="application/vnd.openxmlformats-officedocument.presentationml.tags+xml"/>
  <Override PartName="/ppt/tags/tag3493.xml" ContentType="application/vnd.openxmlformats-officedocument.presentationml.tags+xml"/>
  <Override PartName="/ppt/tags/tag3494.xml" ContentType="application/vnd.openxmlformats-officedocument.presentationml.tags+xml"/>
  <Override PartName="/ppt/tags/tag3495.xml" ContentType="application/vnd.openxmlformats-officedocument.presentationml.tags+xml"/>
  <Override PartName="/ppt/tags/tag3496.xml" ContentType="application/vnd.openxmlformats-officedocument.presentationml.tags+xml"/>
  <Override PartName="/ppt/tags/tag3497.xml" ContentType="application/vnd.openxmlformats-officedocument.presentationml.tags+xml"/>
  <Override PartName="/ppt/tags/tag3498.xml" ContentType="application/vnd.openxmlformats-officedocument.presentationml.tags+xml"/>
  <Override PartName="/ppt/tags/tag3499.xml" ContentType="application/vnd.openxmlformats-officedocument.presentationml.tags+xml"/>
  <Override PartName="/ppt/tags/tag3500.xml" ContentType="application/vnd.openxmlformats-officedocument.presentationml.tags+xml"/>
  <Override PartName="/ppt/tags/tag3501.xml" ContentType="application/vnd.openxmlformats-officedocument.presentationml.tags+xml"/>
  <Override PartName="/ppt/tags/tag3502.xml" ContentType="application/vnd.openxmlformats-officedocument.presentationml.tags+xml"/>
  <Override PartName="/ppt/tags/tag3503.xml" ContentType="application/vnd.openxmlformats-officedocument.presentationml.tags+xml"/>
  <Override PartName="/ppt/tags/tag3504.xml" ContentType="application/vnd.openxmlformats-officedocument.presentationml.tags+xml"/>
  <Override PartName="/ppt/tags/tag3505.xml" ContentType="application/vnd.openxmlformats-officedocument.presentationml.tags+xml"/>
  <Override PartName="/ppt/tags/tag3506.xml" ContentType="application/vnd.openxmlformats-officedocument.presentationml.tags+xml"/>
  <Override PartName="/ppt/tags/tag3507.xml" ContentType="application/vnd.openxmlformats-officedocument.presentationml.tags+xml"/>
  <Override PartName="/ppt/tags/tag3508.xml" ContentType="application/vnd.openxmlformats-officedocument.presentationml.tags+xml"/>
  <Override PartName="/ppt/tags/tag3509.xml" ContentType="application/vnd.openxmlformats-officedocument.presentationml.tags+xml"/>
  <Override PartName="/ppt/tags/tag3510.xml" ContentType="application/vnd.openxmlformats-officedocument.presentationml.tags+xml"/>
  <Override PartName="/ppt/tags/tag3511.xml" ContentType="application/vnd.openxmlformats-officedocument.presentationml.tags+xml"/>
  <Override PartName="/ppt/tags/tag3512.xml" ContentType="application/vnd.openxmlformats-officedocument.presentationml.tags+xml"/>
  <Override PartName="/ppt/tags/tag3513.xml" ContentType="application/vnd.openxmlformats-officedocument.presentationml.tags+xml"/>
  <Override PartName="/ppt/tags/tag3514.xml" ContentType="application/vnd.openxmlformats-officedocument.presentationml.tags+xml"/>
  <Override PartName="/ppt/tags/tag3515.xml" ContentType="application/vnd.openxmlformats-officedocument.presentationml.tags+xml"/>
  <Override PartName="/ppt/tags/tag3516.xml" ContentType="application/vnd.openxmlformats-officedocument.presentationml.tags+xml"/>
  <Override PartName="/ppt/tags/tag3517.xml" ContentType="application/vnd.openxmlformats-officedocument.presentationml.tags+xml"/>
  <Override PartName="/ppt/tags/tag3518.xml" ContentType="application/vnd.openxmlformats-officedocument.presentationml.tags+xml"/>
  <Override PartName="/ppt/tags/tag3519.xml" ContentType="application/vnd.openxmlformats-officedocument.presentationml.tags+xml"/>
  <Override PartName="/ppt/tags/tag3520.xml" ContentType="application/vnd.openxmlformats-officedocument.presentationml.tags+xml"/>
  <Override PartName="/ppt/tags/tag3521.xml" ContentType="application/vnd.openxmlformats-officedocument.presentationml.tags+xml"/>
  <Override PartName="/ppt/tags/tag3522.xml" ContentType="application/vnd.openxmlformats-officedocument.presentationml.tags+xml"/>
  <Override PartName="/ppt/tags/tag3523.xml" ContentType="application/vnd.openxmlformats-officedocument.presentationml.tags+xml"/>
  <Override PartName="/ppt/tags/tag3524.xml" ContentType="application/vnd.openxmlformats-officedocument.presentationml.tags+xml"/>
  <Override PartName="/ppt/tags/tag3525.xml" ContentType="application/vnd.openxmlformats-officedocument.presentationml.tags+xml"/>
  <Override PartName="/ppt/tags/tag3526.xml" ContentType="application/vnd.openxmlformats-officedocument.presentationml.tags+xml"/>
  <Override PartName="/ppt/tags/tag3527.xml" ContentType="application/vnd.openxmlformats-officedocument.presentationml.tags+xml"/>
  <Override PartName="/ppt/tags/tag3528.xml" ContentType="application/vnd.openxmlformats-officedocument.presentationml.tags+xml"/>
  <Override PartName="/ppt/tags/tag3529.xml" ContentType="application/vnd.openxmlformats-officedocument.presentationml.tags+xml"/>
  <Override PartName="/ppt/tags/tag3530.xml" ContentType="application/vnd.openxmlformats-officedocument.presentationml.tags+xml"/>
  <Override PartName="/ppt/tags/tag3531.xml" ContentType="application/vnd.openxmlformats-officedocument.presentationml.tags+xml"/>
  <Override PartName="/ppt/tags/tag3532.xml" ContentType="application/vnd.openxmlformats-officedocument.presentationml.tags+xml"/>
  <Override PartName="/ppt/tags/tag3533.xml" ContentType="application/vnd.openxmlformats-officedocument.presentationml.tags+xml"/>
  <Override PartName="/ppt/tags/tag3534.xml" ContentType="application/vnd.openxmlformats-officedocument.presentationml.tags+xml"/>
  <Override PartName="/ppt/tags/tag3535.xml" ContentType="application/vnd.openxmlformats-officedocument.presentationml.tags+xml"/>
  <Override PartName="/ppt/tags/tag3536.xml" ContentType="application/vnd.openxmlformats-officedocument.presentationml.tags+xml"/>
  <Override PartName="/ppt/tags/tag3537.xml" ContentType="application/vnd.openxmlformats-officedocument.presentationml.tags+xml"/>
  <Override PartName="/ppt/tags/tag3538.xml" ContentType="application/vnd.openxmlformats-officedocument.presentationml.tags+xml"/>
  <Override PartName="/ppt/tags/tag3539.xml" ContentType="application/vnd.openxmlformats-officedocument.presentationml.tags+xml"/>
  <Override PartName="/ppt/tags/tag3540.xml" ContentType="application/vnd.openxmlformats-officedocument.presentationml.tags+xml"/>
  <Override PartName="/ppt/tags/tag3541.xml" ContentType="application/vnd.openxmlformats-officedocument.presentationml.tags+xml"/>
  <Override PartName="/ppt/tags/tag3542.xml" ContentType="application/vnd.openxmlformats-officedocument.presentationml.tags+xml"/>
  <Override PartName="/ppt/tags/tag3543.xml" ContentType="application/vnd.openxmlformats-officedocument.presentationml.tags+xml"/>
  <Override PartName="/ppt/tags/tag3544.xml" ContentType="application/vnd.openxmlformats-officedocument.presentationml.tags+xml"/>
  <Override PartName="/ppt/tags/tag3545.xml" ContentType="application/vnd.openxmlformats-officedocument.presentationml.tags+xml"/>
  <Override PartName="/ppt/tags/tag3546.xml" ContentType="application/vnd.openxmlformats-officedocument.presentationml.tags+xml"/>
  <Override PartName="/ppt/tags/tag3547.xml" ContentType="application/vnd.openxmlformats-officedocument.presentationml.tags+xml"/>
  <Override PartName="/ppt/tags/tag3548.xml" ContentType="application/vnd.openxmlformats-officedocument.presentationml.tags+xml"/>
  <Override PartName="/ppt/tags/tag3549.xml" ContentType="application/vnd.openxmlformats-officedocument.presentationml.tags+xml"/>
  <Override PartName="/ppt/tags/tag3550.xml" ContentType="application/vnd.openxmlformats-officedocument.presentationml.tags+xml"/>
  <Override PartName="/ppt/tags/tag3551.xml" ContentType="application/vnd.openxmlformats-officedocument.presentationml.tags+xml"/>
  <Override PartName="/ppt/tags/tag3552.xml" ContentType="application/vnd.openxmlformats-officedocument.presentationml.tags+xml"/>
  <Override PartName="/ppt/tags/tag3553.xml" ContentType="application/vnd.openxmlformats-officedocument.presentationml.tags+xml"/>
  <Override PartName="/ppt/tags/tag3554.xml" ContentType="application/vnd.openxmlformats-officedocument.presentationml.tags+xml"/>
  <Override PartName="/ppt/tags/tag3555.xml" ContentType="application/vnd.openxmlformats-officedocument.presentationml.tags+xml"/>
  <Override PartName="/ppt/tags/tag3556.xml" ContentType="application/vnd.openxmlformats-officedocument.presentationml.tags+xml"/>
  <Override PartName="/ppt/tags/tag3557.xml" ContentType="application/vnd.openxmlformats-officedocument.presentationml.tags+xml"/>
  <Override PartName="/ppt/tags/tag3558.xml" ContentType="application/vnd.openxmlformats-officedocument.presentationml.tags+xml"/>
  <Override PartName="/ppt/tags/tag3559.xml" ContentType="application/vnd.openxmlformats-officedocument.presentationml.tags+xml"/>
  <Override PartName="/ppt/tags/tag3560.xml" ContentType="application/vnd.openxmlformats-officedocument.presentationml.tags+xml"/>
  <Override PartName="/ppt/tags/tag3561.xml" ContentType="application/vnd.openxmlformats-officedocument.presentationml.tags+xml"/>
  <Override PartName="/ppt/tags/tag3562.xml" ContentType="application/vnd.openxmlformats-officedocument.presentationml.tags+xml"/>
  <Override PartName="/ppt/tags/tag3563.xml" ContentType="application/vnd.openxmlformats-officedocument.presentationml.tags+xml"/>
  <Override PartName="/ppt/tags/tag3564.xml" ContentType="application/vnd.openxmlformats-officedocument.presentationml.tags+xml"/>
  <Override PartName="/ppt/tags/tag3565.xml" ContentType="application/vnd.openxmlformats-officedocument.presentationml.tags+xml"/>
  <Override PartName="/ppt/tags/tag3566.xml" ContentType="application/vnd.openxmlformats-officedocument.presentationml.tags+xml"/>
  <Override PartName="/ppt/tags/tag3567.xml" ContentType="application/vnd.openxmlformats-officedocument.presentationml.tags+xml"/>
  <Override PartName="/ppt/tags/tag3568.xml" ContentType="application/vnd.openxmlformats-officedocument.presentationml.tags+xml"/>
  <Override PartName="/ppt/tags/tag3569.xml" ContentType="application/vnd.openxmlformats-officedocument.presentationml.tags+xml"/>
  <Override PartName="/ppt/tags/tag3570.xml" ContentType="application/vnd.openxmlformats-officedocument.presentationml.tags+xml"/>
  <Override PartName="/ppt/tags/tag3571.xml" ContentType="application/vnd.openxmlformats-officedocument.presentationml.tags+xml"/>
  <Override PartName="/ppt/tags/tag3572.xml" ContentType="application/vnd.openxmlformats-officedocument.presentationml.tags+xml"/>
  <Override PartName="/ppt/tags/tag3573.xml" ContentType="application/vnd.openxmlformats-officedocument.presentationml.tags+xml"/>
  <Override PartName="/ppt/tags/tag3574.xml" ContentType="application/vnd.openxmlformats-officedocument.presentationml.tags+xml"/>
  <Override PartName="/ppt/tags/tag3575.xml" ContentType="application/vnd.openxmlformats-officedocument.presentationml.tags+xml"/>
  <Override PartName="/ppt/tags/tag3576.xml" ContentType="application/vnd.openxmlformats-officedocument.presentationml.tags+xml"/>
  <Override PartName="/ppt/tags/tag3577.xml" ContentType="application/vnd.openxmlformats-officedocument.presentationml.tags+xml"/>
  <Override PartName="/ppt/tags/tag3578.xml" ContentType="application/vnd.openxmlformats-officedocument.presentationml.tags+xml"/>
  <Override PartName="/ppt/tags/tag3579.xml" ContentType="application/vnd.openxmlformats-officedocument.presentationml.tags+xml"/>
  <Override PartName="/ppt/tags/tag3580.xml" ContentType="application/vnd.openxmlformats-officedocument.presentationml.tags+xml"/>
  <Override PartName="/ppt/tags/tag3581.xml" ContentType="application/vnd.openxmlformats-officedocument.presentationml.tags+xml"/>
  <Override PartName="/ppt/tags/tag3582.xml" ContentType="application/vnd.openxmlformats-officedocument.presentationml.tags+xml"/>
  <Override PartName="/ppt/tags/tag3583.xml" ContentType="application/vnd.openxmlformats-officedocument.presentationml.tags+xml"/>
  <Override PartName="/ppt/tags/tag3584.xml" ContentType="application/vnd.openxmlformats-officedocument.presentationml.tags+xml"/>
  <Override PartName="/ppt/tags/tag3585.xml" ContentType="application/vnd.openxmlformats-officedocument.presentationml.tags+xml"/>
  <Override PartName="/ppt/tags/tag3586.xml" ContentType="application/vnd.openxmlformats-officedocument.presentationml.tags+xml"/>
  <Override PartName="/ppt/tags/tag3587.xml" ContentType="application/vnd.openxmlformats-officedocument.presentationml.tags+xml"/>
  <Override PartName="/ppt/tags/tag3588.xml" ContentType="application/vnd.openxmlformats-officedocument.presentationml.tags+xml"/>
  <Override PartName="/ppt/tags/tag3589.xml" ContentType="application/vnd.openxmlformats-officedocument.presentationml.tags+xml"/>
  <Override PartName="/ppt/tags/tag3590.xml" ContentType="application/vnd.openxmlformats-officedocument.presentationml.tags+xml"/>
  <Override PartName="/ppt/tags/tag3591.xml" ContentType="application/vnd.openxmlformats-officedocument.presentationml.tags+xml"/>
  <Override PartName="/ppt/tags/tag3592.xml" ContentType="application/vnd.openxmlformats-officedocument.presentationml.tags+xml"/>
  <Override PartName="/ppt/tags/tag3593.xml" ContentType="application/vnd.openxmlformats-officedocument.presentationml.tags+xml"/>
  <Override PartName="/ppt/tags/tag3594.xml" ContentType="application/vnd.openxmlformats-officedocument.presentationml.tags+xml"/>
  <Override PartName="/ppt/tags/tag3595.xml" ContentType="application/vnd.openxmlformats-officedocument.presentationml.tags+xml"/>
  <Override PartName="/ppt/tags/tag3596.xml" ContentType="application/vnd.openxmlformats-officedocument.presentationml.tags+xml"/>
  <Override PartName="/ppt/tags/tag3597.xml" ContentType="application/vnd.openxmlformats-officedocument.presentationml.tags+xml"/>
  <Override PartName="/ppt/tags/tag3598.xml" ContentType="application/vnd.openxmlformats-officedocument.presentationml.tags+xml"/>
  <Override PartName="/ppt/tags/tag3599.xml" ContentType="application/vnd.openxmlformats-officedocument.presentationml.tags+xml"/>
  <Override PartName="/ppt/tags/tag3600.xml" ContentType="application/vnd.openxmlformats-officedocument.presentationml.tags+xml"/>
  <Override PartName="/ppt/tags/tag3601.xml" ContentType="application/vnd.openxmlformats-officedocument.presentationml.tags+xml"/>
  <Override PartName="/ppt/tags/tag3602.xml" ContentType="application/vnd.openxmlformats-officedocument.presentationml.tags+xml"/>
  <Override PartName="/ppt/tags/tag3603.xml" ContentType="application/vnd.openxmlformats-officedocument.presentationml.tags+xml"/>
  <Override PartName="/ppt/tags/tag3604.xml" ContentType="application/vnd.openxmlformats-officedocument.presentationml.tags+xml"/>
  <Override PartName="/ppt/tags/tag3605.xml" ContentType="application/vnd.openxmlformats-officedocument.presentationml.tags+xml"/>
  <Override PartName="/ppt/tags/tag3606.xml" ContentType="application/vnd.openxmlformats-officedocument.presentationml.tags+xml"/>
  <Override PartName="/ppt/tags/tag3607.xml" ContentType="application/vnd.openxmlformats-officedocument.presentationml.tags+xml"/>
  <Override PartName="/ppt/tags/tag3608.xml" ContentType="application/vnd.openxmlformats-officedocument.presentationml.tags+xml"/>
  <Override PartName="/ppt/tags/tag3609.xml" ContentType="application/vnd.openxmlformats-officedocument.presentationml.tags+xml"/>
  <Override PartName="/ppt/tags/tag3610.xml" ContentType="application/vnd.openxmlformats-officedocument.presentationml.tags+xml"/>
  <Override PartName="/ppt/tags/tag3611.xml" ContentType="application/vnd.openxmlformats-officedocument.presentationml.tags+xml"/>
  <Override PartName="/ppt/tags/tag3612.xml" ContentType="application/vnd.openxmlformats-officedocument.presentationml.tags+xml"/>
  <Override PartName="/ppt/tags/tag3613.xml" ContentType="application/vnd.openxmlformats-officedocument.presentationml.tags+xml"/>
  <Override PartName="/ppt/tags/tag3614.xml" ContentType="application/vnd.openxmlformats-officedocument.presentationml.tags+xml"/>
  <Override PartName="/ppt/tags/tag3615.xml" ContentType="application/vnd.openxmlformats-officedocument.presentationml.tags+xml"/>
  <Override PartName="/ppt/tags/tag3616.xml" ContentType="application/vnd.openxmlformats-officedocument.presentationml.tags+xml"/>
  <Override PartName="/ppt/tags/tag3617.xml" ContentType="application/vnd.openxmlformats-officedocument.presentationml.tags+xml"/>
  <Override PartName="/ppt/tags/tag3618.xml" ContentType="application/vnd.openxmlformats-officedocument.presentationml.tags+xml"/>
  <Override PartName="/ppt/tags/tag3619.xml" ContentType="application/vnd.openxmlformats-officedocument.presentationml.tags+xml"/>
  <Override PartName="/ppt/tags/tag3620.xml" ContentType="application/vnd.openxmlformats-officedocument.presentationml.tags+xml"/>
  <Override PartName="/ppt/tags/tag3621.xml" ContentType="application/vnd.openxmlformats-officedocument.presentationml.tags+xml"/>
  <Override PartName="/ppt/tags/tag3622.xml" ContentType="application/vnd.openxmlformats-officedocument.presentationml.tags+xml"/>
  <Override PartName="/ppt/tags/tag3623.xml" ContentType="application/vnd.openxmlformats-officedocument.presentationml.tags+xml"/>
  <Override PartName="/ppt/tags/tag3624.xml" ContentType="application/vnd.openxmlformats-officedocument.presentationml.tags+xml"/>
  <Override PartName="/ppt/tags/tag3625.xml" ContentType="application/vnd.openxmlformats-officedocument.presentationml.tags+xml"/>
  <Override PartName="/ppt/tags/tag3626.xml" ContentType="application/vnd.openxmlformats-officedocument.presentationml.tags+xml"/>
  <Override PartName="/ppt/tags/tag3627.xml" ContentType="application/vnd.openxmlformats-officedocument.presentationml.tags+xml"/>
  <Override PartName="/ppt/tags/tag3628.xml" ContentType="application/vnd.openxmlformats-officedocument.presentationml.tags+xml"/>
  <Override PartName="/ppt/tags/tag3629.xml" ContentType="application/vnd.openxmlformats-officedocument.presentationml.tags+xml"/>
  <Override PartName="/ppt/tags/tag3630.xml" ContentType="application/vnd.openxmlformats-officedocument.presentationml.tags+xml"/>
  <Override PartName="/ppt/tags/tag3631.xml" ContentType="application/vnd.openxmlformats-officedocument.presentationml.tags+xml"/>
  <Override PartName="/ppt/tags/tag3632.xml" ContentType="application/vnd.openxmlformats-officedocument.presentationml.tags+xml"/>
  <Override PartName="/ppt/tags/tag3633.xml" ContentType="application/vnd.openxmlformats-officedocument.presentationml.tags+xml"/>
  <Override PartName="/ppt/tags/tag3634.xml" ContentType="application/vnd.openxmlformats-officedocument.presentationml.tags+xml"/>
  <Override PartName="/ppt/tags/tag3635.xml" ContentType="application/vnd.openxmlformats-officedocument.presentationml.tags+xml"/>
  <Override PartName="/ppt/tags/tag3636.xml" ContentType="application/vnd.openxmlformats-officedocument.presentationml.tags+xml"/>
  <Override PartName="/ppt/tags/tag3637.xml" ContentType="application/vnd.openxmlformats-officedocument.presentationml.tags+xml"/>
  <Override PartName="/ppt/tags/tag3638.xml" ContentType="application/vnd.openxmlformats-officedocument.presentationml.tags+xml"/>
  <Override PartName="/ppt/tags/tag3639.xml" ContentType="application/vnd.openxmlformats-officedocument.presentationml.tags+xml"/>
  <Override PartName="/ppt/tags/tag3640.xml" ContentType="application/vnd.openxmlformats-officedocument.presentationml.tags+xml"/>
  <Override PartName="/ppt/tags/tag3641.xml" ContentType="application/vnd.openxmlformats-officedocument.presentationml.tags+xml"/>
  <Override PartName="/ppt/tags/tag3642.xml" ContentType="application/vnd.openxmlformats-officedocument.presentationml.tags+xml"/>
  <Override PartName="/ppt/tags/tag3643.xml" ContentType="application/vnd.openxmlformats-officedocument.presentationml.tags+xml"/>
  <Override PartName="/ppt/tags/tag3644.xml" ContentType="application/vnd.openxmlformats-officedocument.presentationml.tags+xml"/>
  <Override PartName="/ppt/tags/tag3645.xml" ContentType="application/vnd.openxmlformats-officedocument.presentationml.tags+xml"/>
  <Override PartName="/ppt/tags/tag3646.xml" ContentType="application/vnd.openxmlformats-officedocument.presentationml.tags+xml"/>
  <Override PartName="/ppt/tags/tag3647.xml" ContentType="application/vnd.openxmlformats-officedocument.presentationml.tags+xml"/>
  <Override PartName="/ppt/tags/tag3648.xml" ContentType="application/vnd.openxmlformats-officedocument.presentationml.tags+xml"/>
  <Override PartName="/ppt/tags/tag3649.xml" ContentType="application/vnd.openxmlformats-officedocument.presentationml.tags+xml"/>
  <Override PartName="/ppt/tags/tag3650.xml" ContentType="application/vnd.openxmlformats-officedocument.presentationml.tags+xml"/>
  <Override PartName="/ppt/tags/tag3651.xml" ContentType="application/vnd.openxmlformats-officedocument.presentationml.tags+xml"/>
  <Override PartName="/ppt/tags/tag3652.xml" ContentType="application/vnd.openxmlformats-officedocument.presentationml.tags+xml"/>
  <Override PartName="/ppt/tags/tag3653.xml" ContentType="application/vnd.openxmlformats-officedocument.presentationml.tags+xml"/>
  <Override PartName="/ppt/tags/tag3654.xml" ContentType="application/vnd.openxmlformats-officedocument.presentationml.tags+xml"/>
  <Override PartName="/ppt/tags/tag3655.xml" ContentType="application/vnd.openxmlformats-officedocument.presentationml.tags+xml"/>
  <Override PartName="/ppt/tags/tag3656.xml" ContentType="application/vnd.openxmlformats-officedocument.presentationml.tags+xml"/>
  <Override PartName="/ppt/tags/tag3657.xml" ContentType="application/vnd.openxmlformats-officedocument.presentationml.tags+xml"/>
  <Override PartName="/ppt/tags/tag3658.xml" ContentType="application/vnd.openxmlformats-officedocument.presentationml.tags+xml"/>
  <Override PartName="/ppt/tags/tag3659.xml" ContentType="application/vnd.openxmlformats-officedocument.presentationml.tags+xml"/>
  <Override PartName="/ppt/tags/tag3660.xml" ContentType="application/vnd.openxmlformats-officedocument.presentationml.tags+xml"/>
  <Override PartName="/ppt/tags/tag3661.xml" ContentType="application/vnd.openxmlformats-officedocument.presentationml.tags+xml"/>
  <Override PartName="/ppt/tags/tag3662.xml" ContentType="application/vnd.openxmlformats-officedocument.presentationml.tags+xml"/>
  <Override PartName="/ppt/tags/tag3663.xml" ContentType="application/vnd.openxmlformats-officedocument.presentationml.tags+xml"/>
  <Override PartName="/ppt/tags/tag3664.xml" ContentType="application/vnd.openxmlformats-officedocument.presentationml.tags+xml"/>
  <Override PartName="/ppt/tags/tag3665.xml" ContentType="application/vnd.openxmlformats-officedocument.presentationml.tags+xml"/>
  <Override PartName="/ppt/tags/tag3666.xml" ContentType="application/vnd.openxmlformats-officedocument.presentationml.tags+xml"/>
  <Override PartName="/ppt/tags/tag3667.xml" ContentType="application/vnd.openxmlformats-officedocument.presentationml.tags+xml"/>
  <Override PartName="/ppt/tags/tag3668.xml" ContentType="application/vnd.openxmlformats-officedocument.presentationml.tags+xml"/>
  <Override PartName="/ppt/tags/tag3669.xml" ContentType="application/vnd.openxmlformats-officedocument.presentationml.tags+xml"/>
  <Override PartName="/ppt/tags/tag3670.xml" ContentType="application/vnd.openxmlformats-officedocument.presentationml.tags+xml"/>
  <Override PartName="/ppt/tags/tag3671.xml" ContentType="application/vnd.openxmlformats-officedocument.presentationml.tags+xml"/>
  <Override PartName="/ppt/tags/tag3672.xml" ContentType="application/vnd.openxmlformats-officedocument.presentationml.tags+xml"/>
  <Override PartName="/ppt/tags/tag3673.xml" ContentType="application/vnd.openxmlformats-officedocument.presentationml.tags+xml"/>
  <Override PartName="/ppt/tags/tag3674.xml" ContentType="application/vnd.openxmlformats-officedocument.presentationml.tags+xml"/>
  <Override PartName="/ppt/tags/tag3675.xml" ContentType="application/vnd.openxmlformats-officedocument.presentationml.tags+xml"/>
  <Override PartName="/ppt/tags/tag3676.xml" ContentType="application/vnd.openxmlformats-officedocument.presentationml.tags+xml"/>
  <Override PartName="/ppt/tags/tag3677.xml" ContentType="application/vnd.openxmlformats-officedocument.presentationml.tags+xml"/>
  <Override PartName="/ppt/tags/tag3678.xml" ContentType="application/vnd.openxmlformats-officedocument.presentationml.tags+xml"/>
  <Override PartName="/ppt/tags/tag3679.xml" ContentType="application/vnd.openxmlformats-officedocument.presentationml.tags+xml"/>
  <Override PartName="/ppt/tags/tag3680.xml" ContentType="application/vnd.openxmlformats-officedocument.presentationml.tags+xml"/>
  <Override PartName="/ppt/tags/tag3681.xml" ContentType="application/vnd.openxmlformats-officedocument.presentationml.tags+xml"/>
  <Override PartName="/ppt/tags/tag3682.xml" ContentType="application/vnd.openxmlformats-officedocument.presentationml.tags+xml"/>
  <Override PartName="/ppt/tags/tag3683.xml" ContentType="application/vnd.openxmlformats-officedocument.presentationml.tags+xml"/>
  <Override PartName="/ppt/tags/tag3684.xml" ContentType="application/vnd.openxmlformats-officedocument.presentationml.tags+xml"/>
  <Override PartName="/ppt/tags/tag3685.xml" ContentType="application/vnd.openxmlformats-officedocument.presentationml.tags+xml"/>
  <Override PartName="/ppt/tags/tag3686.xml" ContentType="application/vnd.openxmlformats-officedocument.presentationml.tags+xml"/>
  <Override PartName="/ppt/tags/tag3687.xml" ContentType="application/vnd.openxmlformats-officedocument.presentationml.tags+xml"/>
  <Override PartName="/ppt/tags/tag3688.xml" ContentType="application/vnd.openxmlformats-officedocument.presentationml.tags+xml"/>
  <Override PartName="/ppt/tags/tag3689.xml" ContentType="application/vnd.openxmlformats-officedocument.presentationml.tags+xml"/>
  <Override PartName="/ppt/tags/tag3690.xml" ContentType="application/vnd.openxmlformats-officedocument.presentationml.tags+xml"/>
  <Override PartName="/ppt/tags/tag3691.xml" ContentType="application/vnd.openxmlformats-officedocument.presentationml.tags+xml"/>
  <Override PartName="/ppt/tags/tag3692.xml" ContentType="application/vnd.openxmlformats-officedocument.presentationml.tags+xml"/>
  <Override PartName="/ppt/tags/tag3693.xml" ContentType="application/vnd.openxmlformats-officedocument.presentationml.tags+xml"/>
  <Override PartName="/ppt/tags/tag3694.xml" ContentType="application/vnd.openxmlformats-officedocument.presentationml.tags+xml"/>
  <Override PartName="/ppt/tags/tag3695.xml" ContentType="application/vnd.openxmlformats-officedocument.presentationml.tags+xml"/>
  <Override PartName="/ppt/tags/tag3696.xml" ContentType="application/vnd.openxmlformats-officedocument.presentationml.tags+xml"/>
  <Override PartName="/ppt/tags/tag3697.xml" ContentType="application/vnd.openxmlformats-officedocument.presentationml.tags+xml"/>
  <Override PartName="/ppt/tags/tag3698.xml" ContentType="application/vnd.openxmlformats-officedocument.presentationml.tags+xml"/>
  <Override PartName="/ppt/tags/tag3699.xml" ContentType="application/vnd.openxmlformats-officedocument.presentationml.tags+xml"/>
  <Override PartName="/ppt/tags/tag3700.xml" ContentType="application/vnd.openxmlformats-officedocument.presentationml.tags+xml"/>
  <Override PartName="/ppt/tags/tag3701.xml" ContentType="application/vnd.openxmlformats-officedocument.presentationml.tags+xml"/>
  <Override PartName="/ppt/tags/tag3702.xml" ContentType="application/vnd.openxmlformats-officedocument.presentationml.tags+xml"/>
  <Override PartName="/ppt/tags/tag3703.xml" ContentType="application/vnd.openxmlformats-officedocument.presentationml.tags+xml"/>
  <Override PartName="/ppt/tags/tag3704.xml" ContentType="application/vnd.openxmlformats-officedocument.presentationml.tags+xml"/>
  <Override PartName="/ppt/tags/tag3705.xml" ContentType="application/vnd.openxmlformats-officedocument.presentationml.tags+xml"/>
  <Override PartName="/ppt/tags/tag3706.xml" ContentType="application/vnd.openxmlformats-officedocument.presentationml.tags+xml"/>
  <Override PartName="/ppt/tags/tag3707.xml" ContentType="application/vnd.openxmlformats-officedocument.presentationml.tags+xml"/>
  <Override PartName="/ppt/tags/tag3708.xml" ContentType="application/vnd.openxmlformats-officedocument.presentationml.tags+xml"/>
  <Override PartName="/ppt/tags/tag3709.xml" ContentType="application/vnd.openxmlformats-officedocument.presentationml.tags+xml"/>
  <Override PartName="/ppt/tags/tag3710.xml" ContentType="application/vnd.openxmlformats-officedocument.presentationml.tags+xml"/>
  <Override PartName="/ppt/tags/tag3711.xml" ContentType="application/vnd.openxmlformats-officedocument.presentationml.tags+xml"/>
  <Override PartName="/ppt/tags/tag3712.xml" ContentType="application/vnd.openxmlformats-officedocument.presentationml.tags+xml"/>
  <Override PartName="/ppt/tags/tag3713.xml" ContentType="application/vnd.openxmlformats-officedocument.presentationml.tags+xml"/>
  <Override PartName="/ppt/tags/tag3714.xml" ContentType="application/vnd.openxmlformats-officedocument.presentationml.tags+xml"/>
  <Override PartName="/ppt/tags/tag3715.xml" ContentType="application/vnd.openxmlformats-officedocument.presentationml.tags+xml"/>
  <Override PartName="/ppt/tags/tag3716.xml" ContentType="application/vnd.openxmlformats-officedocument.presentationml.tags+xml"/>
  <Override PartName="/ppt/tags/tag3717.xml" ContentType="application/vnd.openxmlformats-officedocument.presentationml.tags+xml"/>
  <Override PartName="/ppt/tags/tag3718.xml" ContentType="application/vnd.openxmlformats-officedocument.presentationml.tags+xml"/>
  <Override PartName="/ppt/tags/tag3719.xml" ContentType="application/vnd.openxmlformats-officedocument.presentationml.tags+xml"/>
  <Override PartName="/ppt/tags/tag3720.xml" ContentType="application/vnd.openxmlformats-officedocument.presentationml.tags+xml"/>
  <Override PartName="/ppt/tags/tag3721.xml" ContentType="application/vnd.openxmlformats-officedocument.presentationml.tags+xml"/>
  <Override PartName="/ppt/tags/tag3722.xml" ContentType="application/vnd.openxmlformats-officedocument.presentationml.tags+xml"/>
  <Override PartName="/ppt/tags/tag3723.xml" ContentType="application/vnd.openxmlformats-officedocument.presentationml.tags+xml"/>
  <Override PartName="/ppt/tags/tag3724.xml" ContentType="application/vnd.openxmlformats-officedocument.presentationml.tags+xml"/>
  <Override PartName="/ppt/tags/tag3725.xml" ContentType="application/vnd.openxmlformats-officedocument.presentationml.tags+xml"/>
  <Override PartName="/ppt/tags/tag3726.xml" ContentType="application/vnd.openxmlformats-officedocument.presentationml.tags+xml"/>
  <Override PartName="/ppt/tags/tag3727.xml" ContentType="application/vnd.openxmlformats-officedocument.presentationml.tags+xml"/>
  <Override PartName="/ppt/tags/tag3728.xml" ContentType="application/vnd.openxmlformats-officedocument.presentationml.tags+xml"/>
  <Override PartName="/ppt/tags/tag3729.xml" ContentType="application/vnd.openxmlformats-officedocument.presentationml.tags+xml"/>
  <Override PartName="/ppt/tags/tag3730.xml" ContentType="application/vnd.openxmlformats-officedocument.presentationml.tags+xml"/>
  <Override PartName="/ppt/tags/tag3731.xml" ContentType="application/vnd.openxmlformats-officedocument.presentationml.tags+xml"/>
  <Override PartName="/ppt/tags/tag3732.xml" ContentType="application/vnd.openxmlformats-officedocument.presentationml.tags+xml"/>
  <Override PartName="/ppt/tags/tag3733.xml" ContentType="application/vnd.openxmlformats-officedocument.presentationml.tags+xml"/>
  <Override PartName="/ppt/tags/tag3734.xml" ContentType="application/vnd.openxmlformats-officedocument.presentationml.tags+xml"/>
  <Override PartName="/ppt/tags/tag3735.xml" ContentType="application/vnd.openxmlformats-officedocument.presentationml.tags+xml"/>
  <Override PartName="/ppt/tags/tag3736.xml" ContentType="application/vnd.openxmlformats-officedocument.presentationml.tags+xml"/>
  <Override PartName="/ppt/tags/tag3737.xml" ContentType="application/vnd.openxmlformats-officedocument.presentationml.tags+xml"/>
  <Override PartName="/ppt/tags/tag3738.xml" ContentType="application/vnd.openxmlformats-officedocument.presentationml.tags+xml"/>
  <Override PartName="/ppt/tags/tag3739.xml" ContentType="application/vnd.openxmlformats-officedocument.presentationml.tags+xml"/>
  <Override PartName="/ppt/tags/tag3740.xml" ContentType="application/vnd.openxmlformats-officedocument.presentationml.tags+xml"/>
  <Override PartName="/ppt/tags/tag3741.xml" ContentType="application/vnd.openxmlformats-officedocument.presentationml.tags+xml"/>
  <Override PartName="/ppt/tags/tag3742.xml" ContentType="application/vnd.openxmlformats-officedocument.presentationml.tags+xml"/>
  <Override PartName="/ppt/tags/tag3743.xml" ContentType="application/vnd.openxmlformats-officedocument.presentationml.tags+xml"/>
  <Override PartName="/ppt/tags/tag3744.xml" ContentType="application/vnd.openxmlformats-officedocument.presentationml.tags+xml"/>
  <Override PartName="/ppt/tags/tag3745.xml" ContentType="application/vnd.openxmlformats-officedocument.presentationml.tags+xml"/>
  <Override PartName="/ppt/tags/tag3746.xml" ContentType="application/vnd.openxmlformats-officedocument.presentationml.tags+xml"/>
  <Override PartName="/ppt/tags/tag3747.xml" ContentType="application/vnd.openxmlformats-officedocument.presentationml.tags+xml"/>
  <Override PartName="/ppt/tags/tag3748.xml" ContentType="application/vnd.openxmlformats-officedocument.presentationml.tags+xml"/>
  <Override PartName="/ppt/tags/tag3749.xml" ContentType="application/vnd.openxmlformats-officedocument.presentationml.tags+xml"/>
  <Override PartName="/ppt/tags/tag3750.xml" ContentType="application/vnd.openxmlformats-officedocument.presentationml.tags+xml"/>
  <Override PartName="/ppt/tags/tag3751.xml" ContentType="application/vnd.openxmlformats-officedocument.presentationml.tags+xml"/>
  <Override PartName="/ppt/tags/tag3752.xml" ContentType="application/vnd.openxmlformats-officedocument.presentationml.tags+xml"/>
  <Override PartName="/ppt/tags/tag3753.xml" ContentType="application/vnd.openxmlformats-officedocument.presentationml.tags+xml"/>
  <Override PartName="/ppt/tags/tag3754.xml" ContentType="application/vnd.openxmlformats-officedocument.presentationml.tags+xml"/>
  <Override PartName="/ppt/tags/tag3755.xml" ContentType="application/vnd.openxmlformats-officedocument.presentationml.tags+xml"/>
  <Override PartName="/ppt/tags/tag3756.xml" ContentType="application/vnd.openxmlformats-officedocument.presentationml.tags+xml"/>
  <Override PartName="/ppt/tags/tag3757.xml" ContentType="application/vnd.openxmlformats-officedocument.presentationml.tags+xml"/>
  <Override PartName="/ppt/tags/tag3758.xml" ContentType="application/vnd.openxmlformats-officedocument.presentationml.tags+xml"/>
  <Override PartName="/ppt/tags/tag3759.xml" ContentType="application/vnd.openxmlformats-officedocument.presentationml.tags+xml"/>
  <Override PartName="/ppt/tags/tag3760.xml" ContentType="application/vnd.openxmlformats-officedocument.presentationml.tags+xml"/>
  <Override PartName="/ppt/tags/tag3761.xml" ContentType="application/vnd.openxmlformats-officedocument.presentationml.tags+xml"/>
  <Override PartName="/ppt/tags/tag3762.xml" ContentType="application/vnd.openxmlformats-officedocument.presentationml.tags+xml"/>
  <Override PartName="/ppt/tags/tag3763.xml" ContentType="application/vnd.openxmlformats-officedocument.presentationml.tags+xml"/>
  <Override PartName="/ppt/tags/tag3764.xml" ContentType="application/vnd.openxmlformats-officedocument.presentationml.tags+xml"/>
  <Override PartName="/ppt/tags/tag3765.xml" ContentType="application/vnd.openxmlformats-officedocument.presentationml.tags+xml"/>
  <Override PartName="/ppt/tags/tag3766.xml" ContentType="application/vnd.openxmlformats-officedocument.presentationml.tags+xml"/>
  <Override PartName="/ppt/tags/tag3767.xml" ContentType="application/vnd.openxmlformats-officedocument.presentationml.tags+xml"/>
  <Override PartName="/ppt/tags/tag3768.xml" ContentType="application/vnd.openxmlformats-officedocument.presentationml.tags+xml"/>
  <Override PartName="/ppt/tags/tag3769.xml" ContentType="application/vnd.openxmlformats-officedocument.presentationml.tags+xml"/>
  <Override PartName="/ppt/tags/tag3770.xml" ContentType="application/vnd.openxmlformats-officedocument.presentationml.tags+xml"/>
  <Override PartName="/ppt/tags/tag3771.xml" ContentType="application/vnd.openxmlformats-officedocument.presentationml.tags+xml"/>
  <Override PartName="/ppt/tags/tag3772.xml" ContentType="application/vnd.openxmlformats-officedocument.presentationml.tags+xml"/>
  <Override PartName="/ppt/tags/tag3773.xml" ContentType="application/vnd.openxmlformats-officedocument.presentationml.tags+xml"/>
  <Override PartName="/ppt/tags/tag3774.xml" ContentType="application/vnd.openxmlformats-officedocument.presentationml.tags+xml"/>
  <Override PartName="/ppt/tags/tag3775.xml" ContentType="application/vnd.openxmlformats-officedocument.presentationml.tags+xml"/>
  <Override PartName="/ppt/tags/tag3776.xml" ContentType="application/vnd.openxmlformats-officedocument.presentationml.tags+xml"/>
  <Override PartName="/ppt/tags/tag3777.xml" ContentType="application/vnd.openxmlformats-officedocument.presentationml.tags+xml"/>
  <Override PartName="/ppt/tags/tag3778.xml" ContentType="application/vnd.openxmlformats-officedocument.presentationml.tags+xml"/>
  <Override PartName="/ppt/tags/tag3779.xml" ContentType="application/vnd.openxmlformats-officedocument.presentationml.tags+xml"/>
  <Override PartName="/ppt/tags/tag3780.xml" ContentType="application/vnd.openxmlformats-officedocument.presentationml.tags+xml"/>
  <Override PartName="/ppt/tags/tag3781.xml" ContentType="application/vnd.openxmlformats-officedocument.presentationml.tags+xml"/>
  <Override PartName="/ppt/tags/tag3782.xml" ContentType="application/vnd.openxmlformats-officedocument.presentationml.tags+xml"/>
  <Override PartName="/ppt/tags/tag3783.xml" ContentType="application/vnd.openxmlformats-officedocument.presentationml.tags+xml"/>
  <Override PartName="/ppt/tags/tag3784.xml" ContentType="application/vnd.openxmlformats-officedocument.presentationml.tags+xml"/>
  <Override PartName="/ppt/tags/tag3785.xml" ContentType="application/vnd.openxmlformats-officedocument.presentationml.tags+xml"/>
  <Override PartName="/ppt/tags/tag3786.xml" ContentType="application/vnd.openxmlformats-officedocument.presentationml.tags+xml"/>
  <Override PartName="/ppt/tags/tag3787.xml" ContentType="application/vnd.openxmlformats-officedocument.presentationml.tags+xml"/>
  <Override PartName="/ppt/tags/tag3788.xml" ContentType="application/vnd.openxmlformats-officedocument.presentationml.tags+xml"/>
  <Override PartName="/ppt/tags/tag3789.xml" ContentType="application/vnd.openxmlformats-officedocument.presentationml.tags+xml"/>
  <Override PartName="/ppt/tags/tag3790.xml" ContentType="application/vnd.openxmlformats-officedocument.presentationml.tags+xml"/>
  <Override PartName="/ppt/tags/tag3791.xml" ContentType="application/vnd.openxmlformats-officedocument.presentationml.tags+xml"/>
  <Override PartName="/ppt/tags/tag3792.xml" ContentType="application/vnd.openxmlformats-officedocument.presentationml.tags+xml"/>
  <Override PartName="/ppt/tags/tag3793.xml" ContentType="application/vnd.openxmlformats-officedocument.presentationml.tags+xml"/>
  <Override PartName="/ppt/tags/tag3794.xml" ContentType="application/vnd.openxmlformats-officedocument.presentationml.tags+xml"/>
  <Override PartName="/ppt/tags/tag3795.xml" ContentType="application/vnd.openxmlformats-officedocument.presentationml.tags+xml"/>
  <Override PartName="/ppt/tags/tag3796.xml" ContentType="application/vnd.openxmlformats-officedocument.presentationml.tags+xml"/>
  <Override PartName="/ppt/tags/tag3797.xml" ContentType="application/vnd.openxmlformats-officedocument.presentationml.tags+xml"/>
  <Override PartName="/ppt/tags/tag3798.xml" ContentType="application/vnd.openxmlformats-officedocument.presentationml.tags+xml"/>
  <Override PartName="/ppt/tags/tag3799.xml" ContentType="application/vnd.openxmlformats-officedocument.presentationml.tags+xml"/>
  <Override PartName="/ppt/tags/tag3800.xml" ContentType="application/vnd.openxmlformats-officedocument.presentationml.tags+xml"/>
  <Override PartName="/ppt/tags/tag3801.xml" ContentType="application/vnd.openxmlformats-officedocument.presentationml.tags+xml"/>
  <Override PartName="/ppt/tags/tag3802.xml" ContentType="application/vnd.openxmlformats-officedocument.presentationml.tags+xml"/>
  <Override PartName="/ppt/tags/tag3803.xml" ContentType="application/vnd.openxmlformats-officedocument.presentationml.tags+xml"/>
  <Override PartName="/ppt/tags/tag3804.xml" ContentType="application/vnd.openxmlformats-officedocument.presentationml.tags+xml"/>
  <Override PartName="/ppt/tags/tag3805.xml" ContentType="application/vnd.openxmlformats-officedocument.presentationml.tags+xml"/>
  <Override PartName="/ppt/tags/tag3806.xml" ContentType="application/vnd.openxmlformats-officedocument.presentationml.tags+xml"/>
  <Override PartName="/ppt/tags/tag3807.xml" ContentType="application/vnd.openxmlformats-officedocument.presentationml.tags+xml"/>
  <Override PartName="/ppt/tags/tag3808.xml" ContentType="application/vnd.openxmlformats-officedocument.presentationml.tags+xml"/>
  <Override PartName="/ppt/tags/tag3809.xml" ContentType="application/vnd.openxmlformats-officedocument.presentationml.tags+xml"/>
  <Override PartName="/ppt/tags/tag3810.xml" ContentType="application/vnd.openxmlformats-officedocument.presentationml.tags+xml"/>
  <Override PartName="/ppt/tags/tag3811.xml" ContentType="application/vnd.openxmlformats-officedocument.presentationml.tags+xml"/>
  <Override PartName="/ppt/tags/tag3812.xml" ContentType="application/vnd.openxmlformats-officedocument.presentationml.tags+xml"/>
  <Override PartName="/ppt/tags/tag3813.xml" ContentType="application/vnd.openxmlformats-officedocument.presentationml.tags+xml"/>
  <Override PartName="/ppt/tags/tag3814.xml" ContentType="application/vnd.openxmlformats-officedocument.presentationml.tags+xml"/>
  <Override PartName="/ppt/tags/tag3815.xml" ContentType="application/vnd.openxmlformats-officedocument.presentationml.tags+xml"/>
  <Override PartName="/ppt/tags/tag3816.xml" ContentType="application/vnd.openxmlformats-officedocument.presentationml.tags+xml"/>
  <Override PartName="/ppt/tags/tag3817.xml" ContentType="application/vnd.openxmlformats-officedocument.presentationml.tags+xml"/>
  <Override PartName="/ppt/tags/tag3818.xml" ContentType="application/vnd.openxmlformats-officedocument.presentationml.tags+xml"/>
  <Override PartName="/ppt/tags/tag3819.xml" ContentType="application/vnd.openxmlformats-officedocument.presentationml.tags+xml"/>
  <Override PartName="/ppt/tags/tag3820.xml" ContentType="application/vnd.openxmlformats-officedocument.presentationml.tags+xml"/>
  <Override PartName="/ppt/tags/tag3821.xml" ContentType="application/vnd.openxmlformats-officedocument.presentationml.tags+xml"/>
  <Override PartName="/ppt/tags/tag3822.xml" ContentType="application/vnd.openxmlformats-officedocument.presentationml.tags+xml"/>
  <Override PartName="/ppt/tags/tag3823.xml" ContentType="application/vnd.openxmlformats-officedocument.presentationml.tags+xml"/>
  <Override PartName="/ppt/tags/tag3824.xml" ContentType="application/vnd.openxmlformats-officedocument.presentationml.tags+xml"/>
  <Override PartName="/ppt/tags/tag3825.xml" ContentType="application/vnd.openxmlformats-officedocument.presentationml.tags+xml"/>
  <Override PartName="/ppt/tags/tag3826.xml" ContentType="application/vnd.openxmlformats-officedocument.presentationml.tags+xml"/>
  <Override PartName="/ppt/tags/tag3827.xml" ContentType="application/vnd.openxmlformats-officedocument.presentationml.tags+xml"/>
  <Override PartName="/ppt/tags/tag3828.xml" ContentType="application/vnd.openxmlformats-officedocument.presentationml.tags+xml"/>
  <Override PartName="/ppt/tags/tag3829.xml" ContentType="application/vnd.openxmlformats-officedocument.presentationml.tags+xml"/>
  <Override PartName="/ppt/tags/tag3830.xml" ContentType="application/vnd.openxmlformats-officedocument.presentationml.tags+xml"/>
  <Override PartName="/ppt/tags/tag3831.xml" ContentType="application/vnd.openxmlformats-officedocument.presentationml.tags+xml"/>
  <Override PartName="/ppt/tags/tag3832.xml" ContentType="application/vnd.openxmlformats-officedocument.presentationml.tags+xml"/>
  <Override PartName="/ppt/tags/tag3833.xml" ContentType="application/vnd.openxmlformats-officedocument.presentationml.tags+xml"/>
  <Override PartName="/ppt/tags/tag3834.xml" ContentType="application/vnd.openxmlformats-officedocument.presentationml.tags+xml"/>
  <Override PartName="/ppt/tags/tag3835.xml" ContentType="application/vnd.openxmlformats-officedocument.presentationml.tags+xml"/>
  <Override PartName="/ppt/tags/tag3836.xml" ContentType="application/vnd.openxmlformats-officedocument.presentationml.tags+xml"/>
  <Override PartName="/ppt/tags/tag3837.xml" ContentType="application/vnd.openxmlformats-officedocument.presentationml.tags+xml"/>
  <Override PartName="/ppt/tags/tag3838.xml" ContentType="application/vnd.openxmlformats-officedocument.presentationml.tags+xml"/>
  <Override PartName="/ppt/tags/tag3839.xml" ContentType="application/vnd.openxmlformats-officedocument.presentationml.tags+xml"/>
  <Override PartName="/ppt/tags/tag3840.xml" ContentType="application/vnd.openxmlformats-officedocument.presentationml.tags+xml"/>
  <Override PartName="/ppt/tags/tag3841.xml" ContentType="application/vnd.openxmlformats-officedocument.presentationml.tags+xml"/>
  <Override PartName="/ppt/tags/tag3842.xml" ContentType="application/vnd.openxmlformats-officedocument.presentationml.tags+xml"/>
  <Override PartName="/ppt/tags/tag3843.xml" ContentType="application/vnd.openxmlformats-officedocument.presentationml.tags+xml"/>
  <Override PartName="/ppt/tags/tag3844.xml" ContentType="application/vnd.openxmlformats-officedocument.presentationml.tags+xml"/>
  <Override PartName="/ppt/tags/tag3845.xml" ContentType="application/vnd.openxmlformats-officedocument.presentationml.tags+xml"/>
  <Override PartName="/ppt/tags/tag3846.xml" ContentType="application/vnd.openxmlformats-officedocument.presentationml.tags+xml"/>
  <Override PartName="/ppt/tags/tag3847.xml" ContentType="application/vnd.openxmlformats-officedocument.presentationml.tags+xml"/>
  <Override PartName="/ppt/tags/tag3848.xml" ContentType="application/vnd.openxmlformats-officedocument.presentationml.tags+xml"/>
  <Override PartName="/ppt/tags/tag3849.xml" ContentType="application/vnd.openxmlformats-officedocument.presentationml.tags+xml"/>
  <Override PartName="/ppt/tags/tag3850.xml" ContentType="application/vnd.openxmlformats-officedocument.presentationml.tags+xml"/>
  <Override PartName="/ppt/tags/tag3851.xml" ContentType="application/vnd.openxmlformats-officedocument.presentationml.tags+xml"/>
  <Override PartName="/ppt/tags/tag3852.xml" ContentType="application/vnd.openxmlformats-officedocument.presentationml.tags+xml"/>
  <Override PartName="/ppt/tags/tag3853.xml" ContentType="application/vnd.openxmlformats-officedocument.presentationml.tags+xml"/>
  <Override PartName="/ppt/tags/tag3854.xml" ContentType="application/vnd.openxmlformats-officedocument.presentationml.tags+xml"/>
  <Override PartName="/ppt/tags/tag3855.xml" ContentType="application/vnd.openxmlformats-officedocument.presentationml.tags+xml"/>
  <Override PartName="/ppt/tags/tag3856.xml" ContentType="application/vnd.openxmlformats-officedocument.presentationml.tags+xml"/>
  <Override PartName="/ppt/tags/tag3857.xml" ContentType="application/vnd.openxmlformats-officedocument.presentationml.tags+xml"/>
  <Override PartName="/ppt/tags/tag3858.xml" ContentType="application/vnd.openxmlformats-officedocument.presentationml.tags+xml"/>
  <Override PartName="/ppt/tags/tag3859.xml" ContentType="application/vnd.openxmlformats-officedocument.presentationml.tags+xml"/>
  <Override PartName="/ppt/tags/tag3860.xml" ContentType="application/vnd.openxmlformats-officedocument.presentationml.tags+xml"/>
  <Override PartName="/ppt/tags/tag3861.xml" ContentType="application/vnd.openxmlformats-officedocument.presentationml.tags+xml"/>
  <Override PartName="/ppt/tags/tag3862.xml" ContentType="application/vnd.openxmlformats-officedocument.presentationml.tags+xml"/>
  <Override PartName="/ppt/tags/tag3863.xml" ContentType="application/vnd.openxmlformats-officedocument.presentationml.tags+xml"/>
  <Override PartName="/ppt/tags/tag3864.xml" ContentType="application/vnd.openxmlformats-officedocument.presentationml.tags+xml"/>
  <Override PartName="/ppt/tags/tag3865.xml" ContentType="application/vnd.openxmlformats-officedocument.presentationml.tags+xml"/>
  <Override PartName="/ppt/tags/tag3866.xml" ContentType="application/vnd.openxmlformats-officedocument.presentationml.tags+xml"/>
  <Override PartName="/ppt/tags/tag3867.xml" ContentType="application/vnd.openxmlformats-officedocument.presentationml.tags+xml"/>
  <Override PartName="/ppt/tags/tag3868.xml" ContentType="application/vnd.openxmlformats-officedocument.presentationml.tags+xml"/>
  <Override PartName="/ppt/tags/tag3869.xml" ContentType="application/vnd.openxmlformats-officedocument.presentationml.tags+xml"/>
  <Override PartName="/ppt/tags/tag3870.xml" ContentType="application/vnd.openxmlformats-officedocument.presentationml.tags+xml"/>
  <Override PartName="/ppt/tags/tag3871.xml" ContentType="application/vnd.openxmlformats-officedocument.presentationml.tags+xml"/>
  <Override PartName="/ppt/tags/tag3872.xml" ContentType="application/vnd.openxmlformats-officedocument.presentationml.tags+xml"/>
  <Override PartName="/ppt/tags/tag3873.xml" ContentType="application/vnd.openxmlformats-officedocument.presentationml.tags+xml"/>
  <Override PartName="/ppt/tags/tag3874.xml" ContentType="application/vnd.openxmlformats-officedocument.presentationml.tags+xml"/>
  <Override PartName="/ppt/tags/tag3875.xml" ContentType="application/vnd.openxmlformats-officedocument.presentationml.tags+xml"/>
  <Override PartName="/ppt/tags/tag3876.xml" ContentType="application/vnd.openxmlformats-officedocument.presentationml.tags+xml"/>
  <Override PartName="/ppt/tags/tag3877.xml" ContentType="application/vnd.openxmlformats-officedocument.presentationml.tags+xml"/>
  <Override PartName="/ppt/tags/tag3878.xml" ContentType="application/vnd.openxmlformats-officedocument.presentationml.tags+xml"/>
  <Override PartName="/ppt/tags/tag3879.xml" ContentType="application/vnd.openxmlformats-officedocument.presentationml.tags+xml"/>
  <Override PartName="/ppt/tags/tag3880.xml" ContentType="application/vnd.openxmlformats-officedocument.presentationml.tags+xml"/>
  <Override PartName="/ppt/tags/tag3881.xml" ContentType="application/vnd.openxmlformats-officedocument.presentationml.tags+xml"/>
  <Override PartName="/ppt/tags/tag3882.xml" ContentType="application/vnd.openxmlformats-officedocument.presentationml.tags+xml"/>
  <Override PartName="/ppt/tags/tag3883.xml" ContentType="application/vnd.openxmlformats-officedocument.presentationml.tags+xml"/>
  <Override PartName="/ppt/tags/tag3884.xml" ContentType="application/vnd.openxmlformats-officedocument.presentationml.tags+xml"/>
  <Override PartName="/ppt/tags/tag3885.xml" ContentType="application/vnd.openxmlformats-officedocument.presentationml.tags+xml"/>
  <Override PartName="/ppt/tags/tag3886.xml" ContentType="application/vnd.openxmlformats-officedocument.presentationml.tags+xml"/>
  <Override PartName="/ppt/tags/tag3887.xml" ContentType="application/vnd.openxmlformats-officedocument.presentationml.tags+xml"/>
  <Override PartName="/ppt/tags/tag3888.xml" ContentType="application/vnd.openxmlformats-officedocument.presentationml.tags+xml"/>
  <Override PartName="/ppt/tags/tag3889.xml" ContentType="application/vnd.openxmlformats-officedocument.presentationml.tags+xml"/>
  <Override PartName="/ppt/tags/tag3890.xml" ContentType="application/vnd.openxmlformats-officedocument.presentationml.tags+xml"/>
  <Override PartName="/ppt/tags/tag3891.xml" ContentType="application/vnd.openxmlformats-officedocument.presentationml.tags+xml"/>
  <Override PartName="/ppt/tags/tag3892.xml" ContentType="application/vnd.openxmlformats-officedocument.presentationml.tags+xml"/>
  <Override PartName="/ppt/tags/tag3893.xml" ContentType="application/vnd.openxmlformats-officedocument.presentationml.tags+xml"/>
  <Override PartName="/ppt/tags/tag3894.xml" ContentType="application/vnd.openxmlformats-officedocument.presentationml.tags+xml"/>
  <Override PartName="/ppt/tags/tag3895.xml" ContentType="application/vnd.openxmlformats-officedocument.presentationml.tags+xml"/>
  <Override PartName="/ppt/tags/tag3896.xml" ContentType="application/vnd.openxmlformats-officedocument.presentationml.tags+xml"/>
  <Override PartName="/ppt/tags/tag3897.xml" ContentType="application/vnd.openxmlformats-officedocument.presentationml.tags+xml"/>
  <Override PartName="/ppt/tags/tag3898.xml" ContentType="application/vnd.openxmlformats-officedocument.presentationml.tags+xml"/>
  <Override PartName="/ppt/tags/tag3899.xml" ContentType="application/vnd.openxmlformats-officedocument.presentationml.tags+xml"/>
  <Override PartName="/ppt/tags/tag3900.xml" ContentType="application/vnd.openxmlformats-officedocument.presentationml.tags+xml"/>
  <Override PartName="/ppt/tags/tag3901.xml" ContentType="application/vnd.openxmlformats-officedocument.presentationml.tags+xml"/>
  <Override PartName="/ppt/tags/tag3902.xml" ContentType="application/vnd.openxmlformats-officedocument.presentationml.tags+xml"/>
  <Override PartName="/ppt/tags/tag3903.xml" ContentType="application/vnd.openxmlformats-officedocument.presentationml.tags+xml"/>
  <Override PartName="/ppt/tags/tag3904.xml" ContentType="application/vnd.openxmlformats-officedocument.presentationml.tags+xml"/>
  <Override PartName="/ppt/tags/tag3905.xml" ContentType="application/vnd.openxmlformats-officedocument.presentationml.tags+xml"/>
  <Override PartName="/ppt/tags/tag3906.xml" ContentType="application/vnd.openxmlformats-officedocument.presentationml.tags+xml"/>
  <Override PartName="/ppt/tags/tag3907.xml" ContentType="application/vnd.openxmlformats-officedocument.presentationml.tags+xml"/>
  <Override PartName="/ppt/tags/tag3908.xml" ContentType="application/vnd.openxmlformats-officedocument.presentationml.tags+xml"/>
  <Override PartName="/ppt/tags/tag3909.xml" ContentType="application/vnd.openxmlformats-officedocument.presentationml.tags+xml"/>
  <Override PartName="/ppt/tags/tag3910.xml" ContentType="application/vnd.openxmlformats-officedocument.presentationml.tags+xml"/>
  <Override PartName="/ppt/tags/tag3911.xml" ContentType="application/vnd.openxmlformats-officedocument.presentationml.tags+xml"/>
  <Override PartName="/ppt/tags/tag3912.xml" ContentType="application/vnd.openxmlformats-officedocument.presentationml.tags+xml"/>
  <Override PartName="/ppt/tags/tag3913.xml" ContentType="application/vnd.openxmlformats-officedocument.presentationml.tags+xml"/>
  <Override PartName="/ppt/tags/tag3914.xml" ContentType="application/vnd.openxmlformats-officedocument.presentationml.tags+xml"/>
  <Override PartName="/ppt/tags/tag3915.xml" ContentType="application/vnd.openxmlformats-officedocument.presentationml.tags+xml"/>
  <Override PartName="/ppt/tags/tag3916.xml" ContentType="application/vnd.openxmlformats-officedocument.presentationml.tags+xml"/>
  <Override PartName="/ppt/tags/tag3917.xml" ContentType="application/vnd.openxmlformats-officedocument.presentationml.tags+xml"/>
  <Override PartName="/ppt/tags/tag3918.xml" ContentType="application/vnd.openxmlformats-officedocument.presentationml.tags+xml"/>
  <Override PartName="/ppt/tags/tag3919.xml" ContentType="application/vnd.openxmlformats-officedocument.presentationml.tags+xml"/>
  <Override PartName="/ppt/tags/tag3920.xml" ContentType="application/vnd.openxmlformats-officedocument.presentationml.tags+xml"/>
  <Override PartName="/ppt/tags/tag3921.xml" ContentType="application/vnd.openxmlformats-officedocument.presentationml.tags+xml"/>
  <Override PartName="/ppt/tags/tag3922.xml" ContentType="application/vnd.openxmlformats-officedocument.presentationml.tags+xml"/>
  <Override PartName="/ppt/tags/tag3923.xml" ContentType="application/vnd.openxmlformats-officedocument.presentationml.tags+xml"/>
  <Override PartName="/ppt/tags/tag3924.xml" ContentType="application/vnd.openxmlformats-officedocument.presentationml.tags+xml"/>
  <Override PartName="/ppt/tags/tag3925.xml" ContentType="application/vnd.openxmlformats-officedocument.presentationml.tags+xml"/>
  <Override PartName="/ppt/tags/tag3926.xml" ContentType="application/vnd.openxmlformats-officedocument.presentationml.tags+xml"/>
  <Override PartName="/ppt/tags/tag3927.xml" ContentType="application/vnd.openxmlformats-officedocument.presentationml.tags+xml"/>
  <Override PartName="/ppt/tags/tag3928.xml" ContentType="application/vnd.openxmlformats-officedocument.presentationml.tags+xml"/>
  <Override PartName="/ppt/tags/tag3929.xml" ContentType="application/vnd.openxmlformats-officedocument.presentationml.tags+xml"/>
  <Override PartName="/ppt/tags/tag3930.xml" ContentType="application/vnd.openxmlformats-officedocument.presentationml.tags+xml"/>
  <Override PartName="/ppt/tags/tag3931.xml" ContentType="application/vnd.openxmlformats-officedocument.presentationml.tags+xml"/>
  <Override PartName="/ppt/tags/tag3932.xml" ContentType="application/vnd.openxmlformats-officedocument.presentationml.tags+xml"/>
  <Override PartName="/ppt/tags/tag3933.xml" ContentType="application/vnd.openxmlformats-officedocument.presentationml.tags+xml"/>
  <Override PartName="/ppt/tags/tag3934.xml" ContentType="application/vnd.openxmlformats-officedocument.presentationml.tags+xml"/>
  <Override PartName="/ppt/tags/tag3935.xml" ContentType="application/vnd.openxmlformats-officedocument.presentationml.tags+xml"/>
  <Override PartName="/ppt/tags/tag3936.xml" ContentType="application/vnd.openxmlformats-officedocument.presentationml.tags+xml"/>
  <Override PartName="/ppt/tags/tag3937.xml" ContentType="application/vnd.openxmlformats-officedocument.presentationml.tags+xml"/>
  <Override PartName="/ppt/tags/tag3938.xml" ContentType="application/vnd.openxmlformats-officedocument.presentationml.tags+xml"/>
  <Override PartName="/ppt/tags/tag3939.xml" ContentType="application/vnd.openxmlformats-officedocument.presentationml.tags+xml"/>
  <Override PartName="/ppt/tags/tag3940.xml" ContentType="application/vnd.openxmlformats-officedocument.presentationml.tags+xml"/>
  <Override PartName="/ppt/tags/tag3941.xml" ContentType="application/vnd.openxmlformats-officedocument.presentationml.tags+xml"/>
  <Override PartName="/ppt/tags/tag3942.xml" ContentType="application/vnd.openxmlformats-officedocument.presentationml.tags+xml"/>
  <Override PartName="/ppt/tags/tag3943.xml" ContentType="application/vnd.openxmlformats-officedocument.presentationml.tags+xml"/>
  <Override PartName="/ppt/tags/tag3944.xml" ContentType="application/vnd.openxmlformats-officedocument.presentationml.tags+xml"/>
  <Override PartName="/ppt/tags/tag3945.xml" ContentType="application/vnd.openxmlformats-officedocument.presentationml.tags+xml"/>
  <Override PartName="/ppt/tags/tag3946.xml" ContentType="application/vnd.openxmlformats-officedocument.presentationml.tags+xml"/>
  <Override PartName="/ppt/tags/tag3947.xml" ContentType="application/vnd.openxmlformats-officedocument.presentationml.tags+xml"/>
  <Override PartName="/ppt/tags/tag3948.xml" ContentType="application/vnd.openxmlformats-officedocument.presentationml.tags+xml"/>
  <Override PartName="/ppt/tags/tag3949.xml" ContentType="application/vnd.openxmlformats-officedocument.presentationml.tags+xml"/>
  <Override PartName="/ppt/tags/tag3950.xml" ContentType="application/vnd.openxmlformats-officedocument.presentationml.tags+xml"/>
  <Override PartName="/ppt/tags/tag3951.xml" ContentType="application/vnd.openxmlformats-officedocument.presentationml.tags+xml"/>
  <Override PartName="/ppt/tags/tag3952.xml" ContentType="application/vnd.openxmlformats-officedocument.presentationml.tags+xml"/>
  <Override PartName="/ppt/tags/tag3953.xml" ContentType="application/vnd.openxmlformats-officedocument.presentationml.tags+xml"/>
  <Override PartName="/ppt/tags/tag3954.xml" ContentType="application/vnd.openxmlformats-officedocument.presentationml.tags+xml"/>
  <Override PartName="/ppt/tags/tag3955.xml" ContentType="application/vnd.openxmlformats-officedocument.presentationml.tags+xml"/>
  <Override PartName="/ppt/tags/tag3956.xml" ContentType="application/vnd.openxmlformats-officedocument.presentationml.tags+xml"/>
  <Override PartName="/ppt/tags/tag3957.xml" ContentType="application/vnd.openxmlformats-officedocument.presentationml.tags+xml"/>
  <Override PartName="/ppt/tags/tag3958.xml" ContentType="application/vnd.openxmlformats-officedocument.presentationml.tags+xml"/>
  <Override PartName="/ppt/tags/tag3959.xml" ContentType="application/vnd.openxmlformats-officedocument.presentationml.tags+xml"/>
  <Override PartName="/ppt/tags/tag3960.xml" ContentType="application/vnd.openxmlformats-officedocument.presentationml.tags+xml"/>
  <Override PartName="/ppt/tags/tag3961.xml" ContentType="application/vnd.openxmlformats-officedocument.presentationml.tags+xml"/>
  <Override PartName="/ppt/tags/tag3962.xml" ContentType="application/vnd.openxmlformats-officedocument.presentationml.tags+xml"/>
  <Override PartName="/ppt/tags/tag3963.xml" ContentType="application/vnd.openxmlformats-officedocument.presentationml.tags+xml"/>
  <Override PartName="/ppt/tags/tag3964.xml" ContentType="application/vnd.openxmlformats-officedocument.presentationml.tags+xml"/>
  <Override PartName="/ppt/tags/tag3965.xml" ContentType="application/vnd.openxmlformats-officedocument.presentationml.tags+xml"/>
  <Override PartName="/ppt/tags/tag3966.xml" ContentType="application/vnd.openxmlformats-officedocument.presentationml.tags+xml"/>
  <Override PartName="/ppt/tags/tag3967.xml" ContentType="application/vnd.openxmlformats-officedocument.presentationml.tags+xml"/>
  <Override PartName="/ppt/tags/tag3968.xml" ContentType="application/vnd.openxmlformats-officedocument.presentationml.tags+xml"/>
  <Override PartName="/ppt/tags/tag3969.xml" ContentType="application/vnd.openxmlformats-officedocument.presentationml.tags+xml"/>
  <Override PartName="/ppt/tags/tag3970.xml" ContentType="application/vnd.openxmlformats-officedocument.presentationml.tags+xml"/>
  <Override PartName="/ppt/tags/tag3971.xml" ContentType="application/vnd.openxmlformats-officedocument.presentationml.tags+xml"/>
  <Override PartName="/ppt/tags/tag3972.xml" ContentType="application/vnd.openxmlformats-officedocument.presentationml.tags+xml"/>
  <Override PartName="/ppt/tags/tag3973.xml" ContentType="application/vnd.openxmlformats-officedocument.presentationml.tags+xml"/>
  <Override PartName="/ppt/tags/tag3974.xml" ContentType="application/vnd.openxmlformats-officedocument.presentationml.tags+xml"/>
  <Override PartName="/ppt/tags/tag3975.xml" ContentType="application/vnd.openxmlformats-officedocument.presentationml.tags+xml"/>
  <Override PartName="/ppt/tags/tag3976.xml" ContentType="application/vnd.openxmlformats-officedocument.presentationml.tags+xml"/>
  <Override PartName="/ppt/tags/tag3977.xml" ContentType="application/vnd.openxmlformats-officedocument.presentationml.tags+xml"/>
  <Override PartName="/ppt/tags/tag3978.xml" ContentType="application/vnd.openxmlformats-officedocument.presentationml.tags+xml"/>
  <Override PartName="/ppt/tags/tag3979.xml" ContentType="application/vnd.openxmlformats-officedocument.presentationml.tags+xml"/>
  <Override PartName="/ppt/tags/tag3980.xml" ContentType="application/vnd.openxmlformats-officedocument.presentationml.tags+xml"/>
  <Override PartName="/ppt/tags/tag3981.xml" ContentType="application/vnd.openxmlformats-officedocument.presentationml.tags+xml"/>
  <Override PartName="/ppt/tags/tag3982.xml" ContentType="application/vnd.openxmlformats-officedocument.presentationml.tags+xml"/>
  <Override PartName="/ppt/tags/tag3983.xml" ContentType="application/vnd.openxmlformats-officedocument.presentationml.tags+xml"/>
  <Override PartName="/ppt/tags/tag3984.xml" ContentType="application/vnd.openxmlformats-officedocument.presentationml.tags+xml"/>
  <Override PartName="/ppt/tags/tag3985.xml" ContentType="application/vnd.openxmlformats-officedocument.presentationml.tags+xml"/>
  <Override PartName="/ppt/tags/tag3986.xml" ContentType="application/vnd.openxmlformats-officedocument.presentationml.tags+xml"/>
  <Override PartName="/ppt/tags/tag3987.xml" ContentType="application/vnd.openxmlformats-officedocument.presentationml.tags+xml"/>
  <Override PartName="/ppt/tags/tag3988.xml" ContentType="application/vnd.openxmlformats-officedocument.presentationml.tags+xml"/>
  <Override PartName="/ppt/tags/tag3989.xml" ContentType="application/vnd.openxmlformats-officedocument.presentationml.tags+xml"/>
  <Override PartName="/ppt/tags/tag3990.xml" ContentType="application/vnd.openxmlformats-officedocument.presentationml.tags+xml"/>
  <Override PartName="/ppt/tags/tag3991.xml" ContentType="application/vnd.openxmlformats-officedocument.presentationml.tags+xml"/>
  <Override PartName="/ppt/tags/tag3992.xml" ContentType="application/vnd.openxmlformats-officedocument.presentationml.tags+xml"/>
  <Override PartName="/ppt/tags/tag3993.xml" ContentType="application/vnd.openxmlformats-officedocument.presentationml.tags+xml"/>
  <Override PartName="/ppt/tags/tag3994.xml" ContentType="application/vnd.openxmlformats-officedocument.presentationml.tags+xml"/>
  <Override PartName="/ppt/tags/tag3995.xml" ContentType="application/vnd.openxmlformats-officedocument.presentationml.tags+xml"/>
  <Override PartName="/ppt/tags/tag3996.xml" ContentType="application/vnd.openxmlformats-officedocument.presentationml.tags+xml"/>
  <Override PartName="/ppt/tags/tag3997.xml" ContentType="application/vnd.openxmlformats-officedocument.presentationml.tags+xml"/>
  <Override PartName="/ppt/tags/tag3998.xml" ContentType="application/vnd.openxmlformats-officedocument.presentationml.tags+xml"/>
  <Override PartName="/ppt/tags/tag3999.xml" ContentType="application/vnd.openxmlformats-officedocument.presentationml.tags+xml"/>
  <Override PartName="/ppt/tags/tag4000.xml" ContentType="application/vnd.openxmlformats-officedocument.presentationml.tags+xml"/>
  <Override PartName="/ppt/tags/tag4001.xml" ContentType="application/vnd.openxmlformats-officedocument.presentationml.tags+xml"/>
  <Override PartName="/ppt/tags/tag4002.xml" ContentType="application/vnd.openxmlformats-officedocument.presentationml.tags+xml"/>
  <Override PartName="/ppt/tags/tag4003.xml" ContentType="application/vnd.openxmlformats-officedocument.presentationml.tags+xml"/>
  <Override PartName="/ppt/tags/tag4004.xml" ContentType="application/vnd.openxmlformats-officedocument.presentationml.tags+xml"/>
  <Override PartName="/ppt/tags/tag4005.xml" ContentType="application/vnd.openxmlformats-officedocument.presentationml.tags+xml"/>
  <Override PartName="/ppt/tags/tag4006.xml" ContentType="application/vnd.openxmlformats-officedocument.presentationml.tags+xml"/>
  <Override PartName="/ppt/tags/tag4007.xml" ContentType="application/vnd.openxmlformats-officedocument.presentationml.tags+xml"/>
  <Override PartName="/ppt/tags/tag4008.xml" ContentType="application/vnd.openxmlformats-officedocument.presentationml.tags+xml"/>
  <Override PartName="/ppt/tags/tag4009.xml" ContentType="application/vnd.openxmlformats-officedocument.presentationml.tags+xml"/>
  <Override PartName="/ppt/tags/tag4010.xml" ContentType="application/vnd.openxmlformats-officedocument.presentationml.tags+xml"/>
  <Override PartName="/ppt/tags/tag4011.xml" ContentType="application/vnd.openxmlformats-officedocument.presentationml.tags+xml"/>
  <Override PartName="/ppt/tags/tag4012.xml" ContentType="application/vnd.openxmlformats-officedocument.presentationml.tags+xml"/>
  <Override PartName="/ppt/tags/tag4013.xml" ContentType="application/vnd.openxmlformats-officedocument.presentationml.tags+xml"/>
  <Override PartName="/ppt/tags/tag4014.xml" ContentType="application/vnd.openxmlformats-officedocument.presentationml.tags+xml"/>
  <Override PartName="/ppt/tags/tag4015.xml" ContentType="application/vnd.openxmlformats-officedocument.presentationml.tags+xml"/>
  <Override PartName="/ppt/tags/tag4016.xml" ContentType="application/vnd.openxmlformats-officedocument.presentationml.tags+xml"/>
  <Override PartName="/ppt/tags/tag4017.xml" ContentType="application/vnd.openxmlformats-officedocument.presentationml.tags+xml"/>
  <Override PartName="/ppt/tags/tag4018.xml" ContentType="application/vnd.openxmlformats-officedocument.presentationml.tags+xml"/>
  <Override PartName="/ppt/tags/tag4019.xml" ContentType="application/vnd.openxmlformats-officedocument.presentationml.tags+xml"/>
  <Override PartName="/ppt/tags/tag4020.xml" ContentType="application/vnd.openxmlformats-officedocument.presentationml.tags+xml"/>
  <Override PartName="/ppt/tags/tag4021.xml" ContentType="application/vnd.openxmlformats-officedocument.presentationml.tags+xml"/>
  <Override PartName="/ppt/tags/tag4022.xml" ContentType="application/vnd.openxmlformats-officedocument.presentationml.tags+xml"/>
  <Override PartName="/ppt/tags/tag4023.xml" ContentType="application/vnd.openxmlformats-officedocument.presentationml.tags+xml"/>
  <Override PartName="/ppt/tags/tag4024.xml" ContentType="application/vnd.openxmlformats-officedocument.presentationml.tags+xml"/>
  <Override PartName="/ppt/tags/tag4025.xml" ContentType="application/vnd.openxmlformats-officedocument.presentationml.tags+xml"/>
  <Override PartName="/ppt/tags/tag4026.xml" ContentType="application/vnd.openxmlformats-officedocument.presentationml.tags+xml"/>
  <Override PartName="/ppt/tags/tag4027.xml" ContentType="application/vnd.openxmlformats-officedocument.presentationml.tags+xml"/>
  <Override PartName="/ppt/tags/tag4028.xml" ContentType="application/vnd.openxmlformats-officedocument.presentationml.tags+xml"/>
  <Override PartName="/ppt/tags/tag4029.xml" ContentType="application/vnd.openxmlformats-officedocument.presentationml.tags+xml"/>
  <Override PartName="/ppt/tags/tag4030.xml" ContentType="application/vnd.openxmlformats-officedocument.presentationml.tags+xml"/>
  <Override PartName="/ppt/tags/tag4031.xml" ContentType="application/vnd.openxmlformats-officedocument.presentationml.tags+xml"/>
  <Override PartName="/ppt/tags/tag4032.xml" ContentType="application/vnd.openxmlformats-officedocument.presentationml.tags+xml"/>
  <Override PartName="/ppt/tags/tag4033.xml" ContentType="application/vnd.openxmlformats-officedocument.presentationml.tags+xml"/>
  <Override PartName="/ppt/tags/tag4034.xml" ContentType="application/vnd.openxmlformats-officedocument.presentationml.tags+xml"/>
  <Override PartName="/ppt/tags/tag4035.xml" ContentType="application/vnd.openxmlformats-officedocument.presentationml.tags+xml"/>
  <Override PartName="/ppt/tags/tag4036.xml" ContentType="application/vnd.openxmlformats-officedocument.presentationml.tags+xml"/>
  <Override PartName="/ppt/tags/tag4037.xml" ContentType="application/vnd.openxmlformats-officedocument.presentationml.tags+xml"/>
  <Override PartName="/ppt/tags/tag4038.xml" ContentType="application/vnd.openxmlformats-officedocument.presentationml.tags+xml"/>
  <Override PartName="/ppt/tags/tag4039.xml" ContentType="application/vnd.openxmlformats-officedocument.presentationml.tags+xml"/>
  <Override PartName="/ppt/tags/tag4040.xml" ContentType="application/vnd.openxmlformats-officedocument.presentationml.tags+xml"/>
  <Override PartName="/ppt/tags/tag4041.xml" ContentType="application/vnd.openxmlformats-officedocument.presentationml.tags+xml"/>
  <Override PartName="/ppt/tags/tag4042.xml" ContentType="application/vnd.openxmlformats-officedocument.presentationml.tags+xml"/>
  <Override PartName="/ppt/tags/tag4043.xml" ContentType="application/vnd.openxmlformats-officedocument.presentationml.tags+xml"/>
  <Override PartName="/ppt/tags/tag4044.xml" ContentType="application/vnd.openxmlformats-officedocument.presentationml.tags+xml"/>
  <Override PartName="/ppt/tags/tag4045.xml" ContentType="application/vnd.openxmlformats-officedocument.presentationml.tags+xml"/>
  <Override PartName="/ppt/tags/tag4046.xml" ContentType="application/vnd.openxmlformats-officedocument.presentationml.tags+xml"/>
  <Override PartName="/ppt/tags/tag4047.xml" ContentType="application/vnd.openxmlformats-officedocument.presentationml.tags+xml"/>
  <Override PartName="/ppt/tags/tag4048.xml" ContentType="application/vnd.openxmlformats-officedocument.presentationml.tags+xml"/>
  <Override PartName="/ppt/tags/tag4049.xml" ContentType="application/vnd.openxmlformats-officedocument.presentationml.tags+xml"/>
  <Override PartName="/ppt/tags/tag4050.xml" ContentType="application/vnd.openxmlformats-officedocument.presentationml.tags+xml"/>
  <Override PartName="/ppt/tags/tag4051.xml" ContentType="application/vnd.openxmlformats-officedocument.presentationml.tags+xml"/>
  <Override PartName="/ppt/tags/tag4052.xml" ContentType="application/vnd.openxmlformats-officedocument.presentationml.tags+xml"/>
  <Override PartName="/ppt/tags/tag4053.xml" ContentType="application/vnd.openxmlformats-officedocument.presentationml.tags+xml"/>
  <Override PartName="/ppt/tags/tag4054.xml" ContentType="application/vnd.openxmlformats-officedocument.presentationml.tags+xml"/>
  <Override PartName="/ppt/tags/tag4055.xml" ContentType="application/vnd.openxmlformats-officedocument.presentationml.tags+xml"/>
  <Override PartName="/ppt/tags/tag4056.xml" ContentType="application/vnd.openxmlformats-officedocument.presentationml.tags+xml"/>
  <Override PartName="/ppt/tags/tag4057.xml" ContentType="application/vnd.openxmlformats-officedocument.presentationml.tags+xml"/>
  <Override PartName="/ppt/tags/tag4058.xml" ContentType="application/vnd.openxmlformats-officedocument.presentationml.tags+xml"/>
  <Override PartName="/ppt/tags/tag4059.xml" ContentType="application/vnd.openxmlformats-officedocument.presentationml.tags+xml"/>
  <Override PartName="/ppt/tags/tag4060.xml" ContentType="application/vnd.openxmlformats-officedocument.presentationml.tags+xml"/>
  <Override PartName="/ppt/tags/tag4061.xml" ContentType="application/vnd.openxmlformats-officedocument.presentationml.tags+xml"/>
  <Override PartName="/ppt/tags/tag4062.xml" ContentType="application/vnd.openxmlformats-officedocument.presentationml.tags+xml"/>
  <Override PartName="/ppt/tags/tag4063.xml" ContentType="application/vnd.openxmlformats-officedocument.presentationml.tags+xml"/>
  <Override PartName="/ppt/tags/tag4064.xml" ContentType="application/vnd.openxmlformats-officedocument.presentationml.tags+xml"/>
  <Override PartName="/ppt/tags/tag4065.xml" ContentType="application/vnd.openxmlformats-officedocument.presentationml.tags+xml"/>
  <Override PartName="/ppt/tags/tag4066.xml" ContentType="application/vnd.openxmlformats-officedocument.presentationml.tags+xml"/>
  <Override PartName="/ppt/tags/tag4067.xml" ContentType="application/vnd.openxmlformats-officedocument.presentationml.tags+xml"/>
  <Override PartName="/ppt/tags/tag4068.xml" ContentType="application/vnd.openxmlformats-officedocument.presentationml.tags+xml"/>
  <Override PartName="/ppt/tags/tag4069.xml" ContentType="application/vnd.openxmlformats-officedocument.presentationml.tags+xml"/>
  <Override PartName="/ppt/tags/tag4070.xml" ContentType="application/vnd.openxmlformats-officedocument.presentationml.tags+xml"/>
  <Override PartName="/ppt/tags/tag4071.xml" ContentType="application/vnd.openxmlformats-officedocument.presentationml.tags+xml"/>
  <Override PartName="/ppt/tags/tag4072.xml" ContentType="application/vnd.openxmlformats-officedocument.presentationml.tags+xml"/>
  <Override PartName="/ppt/tags/tag4073.xml" ContentType="application/vnd.openxmlformats-officedocument.presentationml.tags+xml"/>
  <Override PartName="/ppt/tags/tag4074.xml" ContentType="application/vnd.openxmlformats-officedocument.presentationml.tags+xml"/>
  <Override PartName="/ppt/tags/tag4075.xml" ContentType="application/vnd.openxmlformats-officedocument.presentationml.tags+xml"/>
  <Override PartName="/ppt/tags/tag4076.xml" ContentType="application/vnd.openxmlformats-officedocument.presentationml.tags+xml"/>
  <Override PartName="/ppt/tags/tag4077.xml" ContentType="application/vnd.openxmlformats-officedocument.presentationml.tags+xml"/>
  <Override PartName="/ppt/tags/tag4078.xml" ContentType="application/vnd.openxmlformats-officedocument.presentationml.tags+xml"/>
  <Override PartName="/ppt/tags/tag4079.xml" ContentType="application/vnd.openxmlformats-officedocument.presentationml.tags+xml"/>
  <Override PartName="/ppt/tags/tag4080.xml" ContentType="application/vnd.openxmlformats-officedocument.presentationml.tags+xml"/>
  <Override PartName="/ppt/tags/tag4081.xml" ContentType="application/vnd.openxmlformats-officedocument.presentationml.tags+xml"/>
  <Override PartName="/ppt/tags/tag4082.xml" ContentType="application/vnd.openxmlformats-officedocument.presentationml.tags+xml"/>
  <Override PartName="/ppt/tags/tag4083.xml" ContentType="application/vnd.openxmlformats-officedocument.presentationml.tags+xml"/>
  <Override PartName="/ppt/tags/tag4084.xml" ContentType="application/vnd.openxmlformats-officedocument.presentationml.tags+xml"/>
  <Override PartName="/ppt/tags/tag4085.xml" ContentType="application/vnd.openxmlformats-officedocument.presentationml.tags+xml"/>
  <Override PartName="/ppt/tags/tag4086.xml" ContentType="application/vnd.openxmlformats-officedocument.presentationml.tags+xml"/>
  <Override PartName="/ppt/tags/tag4087.xml" ContentType="application/vnd.openxmlformats-officedocument.presentationml.tags+xml"/>
  <Override PartName="/ppt/tags/tag4088.xml" ContentType="application/vnd.openxmlformats-officedocument.presentationml.tags+xml"/>
  <Override PartName="/ppt/tags/tag4089.xml" ContentType="application/vnd.openxmlformats-officedocument.presentationml.tags+xml"/>
  <Override PartName="/ppt/tags/tag4090.xml" ContentType="application/vnd.openxmlformats-officedocument.presentationml.tags+xml"/>
  <Override PartName="/ppt/tags/tag4091.xml" ContentType="application/vnd.openxmlformats-officedocument.presentationml.tags+xml"/>
  <Override PartName="/ppt/tags/tag4092.xml" ContentType="application/vnd.openxmlformats-officedocument.presentationml.tags+xml"/>
  <Override PartName="/ppt/tags/tag4093.xml" ContentType="application/vnd.openxmlformats-officedocument.presentationml.tags+xml"/>
  <Override PartName="/ppt/tags/tag4094.xml" ContentType="application/vnd.openxmlformats-officedocument.presentationml.tags+xml"/>
  <Override PartName="/ppt/tags/tag4095.xml" ContentType="application/vnd.openxmlformats-officedocument.presentationml.tags+xml"/>
  <Override PartName="/ppt/tags/tag4096.xml" ContentType="application/vnd.openxmlformats-officedocument.presentationml.tags+xml"/>
  <Override PartName="/ppt/tags/tag4097.xml" ContentType="application/vnd.openxmlformats-officedocument.presentationml.tags+xml"/>
  <Override PartName="/ppt/tags/tag4098.xml" ContentType="application/vnd.openxmlformats-officedocument.presentationml.tags+xml"/>
  <Override PartName="/ppt/tags/tag4099.xml" ContentType="application/vnd.openxmlformats-officedocument.presentationml.tags+xml"/>
  <Override PartName="/ppt/tags/tag4100.xml" ContentType="application/vnd.openxmlformats-officedocument.presentationml.tags+xml"/>
  <Override PartName="/ppt/tags/tag4101.xml" ContentType="application/vnd.openxmlformats-officedocument.presentationml.tags+xml"/>
  <Override PartName="/ppt/tags/tag4102.xml" ContentType="application/vnd.openxmlformats-officedocument.presentationml.tags+xml"/>
  <Override PartName="/ppt/tags/tag4103.xml" ContentType="application/vnd.openxmlformats-officedocument.presentationml.tags+xml"/>
  <Override PartName="/ppt/tags/tag4104.xml" ContentType="application/vnd.openxmlformats-officedocument.presentationml.tags+xml"/>
  <Override PartName="/ppt/tags/tag4105.xml" ContentType="application/vnd.openxmlformats-officedocument.presentationml.tags+xml"/>
  <Override PartName="/ppt/tags/tag4106.xml" ContentType="application/vnd.openxmlformats-officedocument.presentationml.tags+xml"/>
  <Override PartName="/ppt/tags/tag4107.xml" ContentType="application/vnd.openxmlformats-officedocument.presentationml.tags+xml"/>
  <Override PartName="/ppt/tags/tag4108.xml" ContentType="application/vnd.openxmlformats-officedocument.presentationml.tags+xml"/>
  <Override PartName="/ppt/tags/tag4109.xml" ContentType="application/vnd.openxmlformats-officedocument.presentationml.tags+xml"/>
  <Override PartName="/ppt/tags/tag4110.xml" ContentType="application/vnd.openxmlformats-officedocument.presentationml.tags+xml"/>
  <Override PartName="/ppt/tags/tag4111.xml" ContentType="application/vnd.openxmlformats-officedocument.presentationml.tags+xml"/>
  <Override PartName="/ppt/tags/tag4112.xml" ContentType="application/vnd.openxmlformats-officedocument.presentationml.tags+xml"/>
  <Override PartName="/ppt/tags/tag4113.xml" ContentType="application/vnd.openxmlformats-officedocument.presentationml.tags+xml"/>
  <Override PartName="/ppt/tags/tag4114.xml" ContentType="application/vnd.openxmlformats-officedocument.presentationml.tags+xml"/>
  <Override PartName="/ppt/tags/tag4115.xml" ContentType="application/vnd.openxmlformats-officedocument.presentationml.tags+xml"/>
  <Override PartName="/ppt/tags/tag4116.xml" ContentType="application/vnd.openxmlformats-officedocument.presentationml.tags+xml"/>
  <Override PartName="/ppt/tags/tag4117.xml" ContentType="application/vnd.openxmlformats-officedocument.presentationml.tags+xml"/>
  <Override PartName="/ppt/tags/tag4118.xml" ContentType="application/vnd.openxmlformats-officedocument.presentationml.tags+xml"/>
  <Override PartName="/ppt/tags/tag4119.xml" ContentType="application/vnd.openxmlformats-officedocument.presentationml.tags+xml"/>
  <Override PartName="/ppt/tags/tag4120.xml" ContentType="application/vnd.openxmlformats-officedocument.presentationml.tags+xml"/>
  <Override PartName="/ppt/tags/tag4121.xml" ContentType="application/vnd.openxmlformats-officedocument.presentationml.tags+xml"/>
  <Override PartName="/ppt/tags/tag4122.xml" ContentType="application/vnd.openxmlformats-officedocument.presentationml.tags+xml"/>
  <Override PartName="/ppt/tags/tag4123.xml" ContentType="application/vnd.openxmlformats-officedocument.presentationml.tags+xml"/>
  <Override PartName="/ppt/tags/tag4124.xml" ContentType="application/vnd.openxmlformats-officedocument.presentationml.tags+xml"/>
  <Override PartName="/ppt/tags/tag4125.xml" ContentType="application/vnd.openxmlformats-officedocument.presentationml.tags+xml"/>
  <Override PartName="/ppt/tags/tag4126.xml" ContentType="application/vnd.openxmlformats-officedocument.presentationml.tags+xml"/>
  <Override PartName="/ppt/tags/tag4127.xml" ContentType="application/vnd.openxmlformats-officedocument.presentationml.tags+xml"/>
  <Override PartName="/ppt/tags/tag4128.xml" ContentType="application/vnd.openxmlformats-officedocument.presentationml.tags+xml"/>
  <Override PartName="/ppt/tags/tag4129.xml" ContentType="application/vnd.openxmlformats-officedocument.presentationml.tags+xml"/>
  <Override PartName="/ppt/tags/tag4130.xml" ContentType="application/vnd.openxmlformats-officedocument.presentationml.tags+xml"/>
  <Override PartName="/ppt/tags/tag4131.xml" ContentType="application/vnd.openxmlformats-officedocument.presentationml.tags+xml"/>
  <Override PartName="/ppt/tags/tag4132.xml" ContentType="application/vnd.openxmlformats-officedocument.presentationml.tags+xml"/>
  <Override PartName="/ppt/tags/tag4133.xml" ContentType="application/vnd.openxmlformats-officedocument.presentationml.tags+xml"/>
  <Override PartName="/ppt/tags/tag4134.xml" ContentType="application/vnd.openxmlformats-officedocument.presentationml.tags+xml"/>
  <Override PartName="/ppt/tags/tag4135.xml" ContentType="application/vnd.openxmlformats-officedocument.presentationml.tags+xml"/>
  <Override PartName="/ppt/tags/tag4136.xml" ContentType="application/vnd.openxmlformats-officedocument.presentationml.tags+xml"/>
  <Override PartName="/ppt/tags/tag4137.xml" ContentType="application/vnd.openxmlformats-officedocument.presentationml.tags+xml"/>
  <Override PartName="/ppt/tags/tag4138.xml" ContentType="application/vnd.openxmlformats-officedocument.presentationml.tags+xml"/>
  <Override PartName="/ppt/tags/tag4139.xml" ContentType="application/vnd.openxmlformats-officedocument.presentationml.tags+xml"/>
  <Override PartName="/ppt/tags/tag4140.xml" ContentType="application/vnd.openxmlformats-officedocument.presentationml.tags+xml"/>
  <Override PartName="/ppt/tags/tag4141.xml" ContentType="application/vnd.openxmlformats-officedocument.presentationml.tags+xml"/>
  <Override PartName="/ppt/tags/tag4142.xml" ContentType="application/vnd.openxmlformats-officedocument.presentationml.tags+xml"/>
  <Override PartName="/ppt/tags/tag4143.xml" ContentType="application/vnd.openxmlformats-officedocument.presentationml.tags+xml"/>
  <Override PartName="/ppt/tags/tag4144.xml" ContentType="application/vnd.openxmlformats-officedocument.presentationml.tags+xml"/>
  <Override PartName="/ppt/tags/tag4145.xml" ContentType="application/vnd.openxmlformats-officedocument.presentationml.tags+xml"/>
  <Override PartName="/ppt/tags/tag4146.xml" ContentType="application/vnd.openxmlformats-officedocument.presentationml.tags+xml"/>
  <Override PartName="/ppt/tags/tag4147.xml" ContentType="application/vnd.openxmlformats-officedocument.presentationml.tags+xml"/>
  <Override PartName="/ppt/tags/tag4148.xml" ContentType="application/vnd.openxmlformats-officedocument.presentationml.tags+xml"/>
  <Override PartName="/ppt/tags/tag4149.xml" ContentType="application/vnd.openxmlformats-officedocument.presentationml.tags+xml"/>
  <Override PartName="/ppt/tags/tag4150.xml" ContentType="application/vnd.openxmlformats-officedocument.presentationml.tags+xml"/>
  <Override PartName="/ppt/tags/tag4151.xml" ContentType="application/vnd.openxmlformats-officedocument.presentationml.tags+xml"/>
  <Override PartName="/ppt/tags/tag4152.xml" ContentType="application/vnd.openxmlformats-officedocument.presentationml.tags+xml"/>
  <Override PartName="/ppt/tags/tag4153.xml" ContentType="application/vnd.openxmlformats-officedocument.presentationml.tags+xml"/>
  <Override PartName="/ppt/tags/tag4154.xml" ContentType="application/vnd.openxmlformats-officedocument.presentationml.tags+xml"/>
  <Override PartName="/ppt/tags/tag4155.xml" ContentType="application/vnd.openxmlformats-officedocument.presentationml.tags+xml"/>
  <Override PartName="/ppt/tags/tag4156.xml" ContentType="application/vnd.openxmlformats-officedocument.presentationml.tags+xml"/>
  <Override PartName="/ppt/tags/tag4157.xml" ContentType="application/vnd.openxmlformats-officedocument.presentationml.tags+xml"/>
  <Override PartName="/ppt/tags/tag4158.xml" ContentType="application/vnd.openxmlformats-officedocument.presentationml.tags+xml"/>
  <Override PartName="/ppt/tags/tag4159.xml" ContentType="application/vnd.openxmlformats-officedocument.presentationml.tags+xml"/>
  <Override PartName="/ppt/tags/tag4160.xml" ContentType="application/vnd.openxmlformats-officedocument.presentationml.tags+xml"/>
  <Override PartName="/ppt/tags/tag4161.xml" ContentType="application/vnd.openxmlformats-officedocument.presentationml.tags+xml"/>
  <Override PartName="/ppt/tags/tag4162.xml" ContentType="application/vnd.openxmlformats-officedocument.presentationml.tags+xml"/>
  <Override PartName="/ppt/tags/tag4163.xml" ContentType="application/vnd.openxmlformats-officedocument.presentationml.tags+xml"/>
  <Override PartName="/ppt/tags/tag4164.xml" ContentType="application/vnd.openxmlformats-officedocument.presentationml.tags+xml"/>
  <Override PartName="/ppt/tags/tag4165.xml" ContentType="application/vnd.openxmlformats-officedocument.presentationml.tags+xml"/>
  <Override PartName="/ppt/tags/tag4166.xml" ContentType="application/vnd.openxmlformats-officedocument.presentationml.tags+xml"/>
  <Override PartName="/ppt/tags/tag4167.xml" ContentType="application/vnd.openxmlformats-officedocument.presentationml.tags+xml"/>
  <Override PartName="/ppt/tags/tag4168.xml" ContentType="application/vnd.openxmlformats-officedocument.presentationml.tags+xml"/>
  <Override PartName="/ppt/tags/tag4169.xml" ContentType="application/vnd.openxmlformats-officedocument.presentationml.tags+xml"/>
  <Override PartName="/ppt/tags/tag4170.xml" ContentType="application/vnd.openxmlformats-officedocument.presentationml.tags+xml"/>
  <Override PartName="/ppt/tags/tag4171.xml" ContentType="application/vnd.openxmlformats-officedocument.presentationml.tags+xml"/>
  <Override PartName="/ppt/tags/tag4172.xml" ContentType="application/vnd.openxmlformats-officedocument.presentationml.tags+xml"/>
  <Override PartName="/ppt/tags/tag4173.xml" ContentType="application/vnd.openxmlformats-officedocument.presentationml.tags+xml"/>
  <Override PartName="/ppt/tags/tag4174.xml" ContentType="application/vnd.openxmlformats-officedocument.presentationml.tags+xml"/>
  <Override PartName="/ppt/tags/tag4175.xml" ContentType="application/vnd.openxmlformats-officedocument.presentationml.tags+xml"/>
  <Override PartName="/ppt/tags/tag4176.xml" ContentType="application/vnd.openxmlformats-officedocument.presentationml.tags+xml"/>
  <Override PartName="/ppt/tags/tag4177.xml" ContentType="application/vnd.openxmlformats-officedocument.presentationml.tags+xml"/>
  <Override PartName="/ppt/tags/tag4178.xml" ContentType="application/vnd.openxmlformats-officedocument.presentationml.tags+xml"/>
  <Override PartName="/ppt/tags/tag4179.xml" ContentType="application/vnd.openxmlformats-officedocument.presentationml.tags+xml"/>
  <Override PartName="/ppt/tags/tag4180.xml" ContentType="application/vnd.openxmlformats-officedocument.presentationml.tags+xml"/>
  <Override PartName="/ppt/tags/tag4181.xml" ContentType="application/vnd.openxmlformats-officedocument.presentationml.tags+xml"/>
  <Override PartName="/ppt/tags/tag4182.xml" ContentType="application/vnd.openxmlformats-officedocument.presentationml.tags+xml"/>
  <Override PartName="/ppt/tags/tag4183.xml" ContentType="application/vnd.openxmlformats-officedocument.presentationml.tags+xml"/>
  <Override PartName="/ppt/tags/tag4184.xml" ContentType="application/vnd.openxmlformats-officedocument.presentationml.tags+xml"/>
  <Override PartName="/ppt/tags/tag4185.xml" ContentType="application/vnd.openxmlformats-officedocument.presentationml.tags+xml"/>
  <Override PartName="/ppt/tags/tag4186.xml" ContentType="application/vnd.openxmlformats-officedocument.presentationml.tags+xml"/>
  <Override PartName="/ppt/tags/tag4187.xml" ContentType="application/vnd.openxmlformats-officedocument.presentationml.tags+xml"/>
  <Override PartName="/ppt/tags/tag4188.xml" ContentType="application/vnd.openxmlformats-officedocument.presentationml.tags+xml"/>
  <Override PartName="/ppt/tags/tag4189.xml" ContentType="application/vnd.openxmlformats-officedocument.presentationml.tags+xml"/>
  <Override PartName="/ppt/tags/tag4190.xml" ContentType="application/vnd.openxmlformats-officedocument.presentationml.tags+xml"/>
  <Override PartName="/ppt/tags/tag4191.xml" ContentType="application/vnd.openxmlformats-officedocument.presentationml.tags+xml"/>
  <Override PartName="/ppt/tags/tag4192.xml" ContentType="application/vnd.openxmlformats-officedocument.presentationml.tags+xml"/>
  <Override PartName="/ppt/tags/tag4193.xml" ContentType="application/vnd.openxmlformats-officedocument.presentationml.tags+xml"/>
  <Override PartName="/ppt/tags/tag4194.xml" ContentType="application/vnd.openxmlformats-officedocument.presentationml.tags+xml"/>
  <Override PartName="/ppt/tags/tag4195.xml" ContentType="application/vnd.openxmlformats-officedocument.presentationml.tags+xml"/>
  <Override PartName="/ppt/tags/tag4196.xml" ContentType="application/vnd.openxmlformats-officedocument.presentationml.tags+xml"/>
  <Override PartName="/ppt/tags/tag4197.xml" ContentType="application/vnd.openxmlformats-officedocument.presentationml.tags+xml"/>
  <Override PartName="/ppt/tags/tag4198.xml" ContentType="application/vnd.openxmlformats-officedocument.presentationml.tags+xml"/>
  <Override PartName="/ppt/tags/tag4199.xml" ContentType="application/vnd.openxmlformats-officedocument.presentationml.tags+xml"/>
  <Override PartName="/ppt/tags/tag4200.xml" ContentType="application/vnd.openxmlformats-officedocument.presentationml.tags+xml"/>
  <Override PartName="/ppt/tags/tag4201.xml" ContentType="application/vnd.openxmlformats-officedocument.presentationml.tags+xml"/>
  <Override PartName="/ppt/tags/tag4202.xml" ContentType="application/vnd.openxmlformats-officedocument.presentationml.tags+xml"/>
  <Override PartName="/ppt/tags/tag4203.xml" ContentType="application/vnd.openxmlformats-officedocument.presentationml.tags+xml"/>
  <Override PartName="/ppt/tags/tag4204.xml" ContentType="application/vnd.openxmlformats-officedocument.presentationml.tags+xml"/>
  <Override PartName="/ppt/tags/tag4205.xml" ContentType="application/vnd.openxmlformats-officedocument.presentationml.tags+xml"/>
  <Override PartName="/ppt/tags/tag4206.xml" ContentType="application/vnd.openxmlformats-officedocument.presentationml.tags+xml"/>
  <Override PartName="/ppt/tags/tag4207.xml" ContentType="application/vnd.openxmlformats-officedocument.presentationml.tags+xml"/>
  <Override PartName="/ppt/tags/tag4208.xml" ContentType="application/vnd.openxmlformats-officedocument.presentationml.tags+xml"/>
  <Override PartName="/ppt/tags/tag4209.xml" ContentType="application/vnd.openxmlformats-officedocument.presentationml.tags+xml"/>
  <Override PartName="/ppt/tags/tag4210.xml" ContentType="application/vnd.openxmlformats-officedocument.presentationml.tags+xml"/>
  <Override PartName="/ppt/tags/tag4211.xml" ContentType="application/vnd.openxmlformats-officedocument.presentationml.tags+xml"/>
  <Override PartName="/ppt/tags/tag4212.xml" ContentType="application/vnd.openxmlformats-officedocument.presentationml.tags+xml"/>
  <Override PartName="/ppt/tags/tag4213.xml" ContentType="application/vnd.openxmlformats-officedocument.presentationml.tags+xml"/>
  <Override PartName="/ppt/tags/tag4214.xml" ContentType="application/vnd.openxmlformats-officedocument.presentationml.tags+xml"/>
  <Override PartName="/ppt/tags/tag4215.xml" ContentType="application/vnd.openxmlformats-officedocument.presentationml.tags+xml"/>
  <Override PartName="/ppt/tags/tag4216.xml" ContentType="application/vnd.openxmlformats-officedocument.presentationml.tags+xml"/>
  <Override PartName="/ppt/tags/tag4217.xml" ContentType="application/vnd.openxmlformats-officedocument.presentationml.tags+xml"/>
  <Override PartName="/ppt/tags/tag4218.xml" ContentType="application/vnd.openxmlformats-officedocument.presentationml.tags+xml"/>
  <Override PartName="/ppt/tags/tag4219.xml" ContentType="application/vnd.openxmlformats-officedocument.presentationml.tags+xml"/>
  <Override PartName="/ppt/tags/tag4220.xml" ContentType="application/vnd.openxmlformats-officedocument.presentationml.tags+xml"/>
  <Override PartName="/ppt/tags/tag4221.xml" ContentType="application/vnd.openxmlformats-officedocument.presentationml.tags+xml"/>
  <Override PartName="/ppt/tags/tag4222.xml" ContentType="application/vnd.openxmlformats-officedocument.presentationml.tags+xml"/>
  <Override PartName="/ppt/tags/tag4223.xml" ContentType="application/vnd.openxmlformats-officedocument.presentationml.tags+xml"/>
  <Override PartName="/ppt/tags/tag4224.xml" ContentType="application/vnd.openxmlformats-officedocument.presentationml.tags+xml"/>
  <Override PartName="/ppt/tags/tag4225.xml" ContentType="application/vnd.openxmlformats-officedocument.presentationml.tags+xml"/>
  <Override PartName="/ppt/tags/tag4226.xml" ContentType="application/vnd.openxmlformats-officedocument.presentationml.tags+xml"/>
  <Override PartName="/ppt/tags/tag4227.xml" ContentType="application/vnd.openxmlformats-officedocument.presentationml.tags+xml"/>
  <Override PartName="/ppt/tags/tag4228.xml" ContentType="application/vnd.openxmlformats-officedocument.presentationml.tags+xml"/>
  <Override PartName="/ppt/tags/tag4229.xml" ContentType="application/vnd.openxmlformats-officedocument.presentationml.tags+xml"/>
  <Override PartName="/ppt/tags/tag4230.xml" ContentType="application/vnd.openxmlformats-officedocument.presentationml.tags+xml"/>
  <Override PartName="/ppt/tags/tag4231.xml" ContentType="application/vnd.openxmlformats-officedocument.presentationml.tags+xml"/>
  <Override PartName="/ppt/tags/tag4232.xml" ContentType="application/vnd.openxmlformats-officedocument.presentationml.tags+xml"/>
  <Override PartName="/ppt/tags/tag4233.xml" ContentType="application/vnd.openxmlformats-officedocument.presentationml.tags+xml"/>
  <Override PartName="/ppt/tags/tag4234.xml" ContentType="application/vnd.openxmlformats-officedocument.presentationml.tags+xml"/>
  <Override PartName="/ppt/tags/tag4235.xml" ContentType="application/vnd.openxmlformats-officedocument.presentationml.tags+xml"/>
  <Override PartName="/ppt/tags/tag4236.xml" ContentType="application/vnd.openxmlformats-officedocument.presentationml.tags+xml"/>
  <Override PartName="/ppt/tags/tag4237.xml" ContentType="application/vnd.openxmlformats-officedocument.presentationml.tags+xml"/>
  <Override PartName="/ppt/tags/tag4238.xml" ContentType="application/vnd.openxmlformats-officedocument.presentationml.tags+xml"/>
  <Override PartName="/ppt/tags/tag4239.xml" ContentType="application/vnd.openxmlformats-officedocument.presentationml.tags+xml"/>
  <Override PartName="/ppt/tags/tag4240.xml" ContentType="application/vnd.openxmlformats-officedocument.presentationml.tags+xml"/>
  <Override PartName="/ppt/tags/tag4241.xml" ContentType="application/vnd.openxmlformats-officedocument.presentationml.tags+xml"/>
  <Override PartName="/ppt/tags/tag4242.xml" ContentType="application/vnd.openxmlformats-officedocument.presentationml.tags+xml"/>
  <Override PartName="/ppt/tags/tag4243.xml" ContentType="application/vnd.openxmlformats-officedocument.presentationml.tags+xml"/>
  <Override PartName="/ppt/tags/tag4244.xml" ContentType="application/vnd.openxmlformats-officedocument.presentationml.tags+xml"/>
  <Override PartName="/ppt/tags/tag4245.xml" ContentType="application/vnd.openxmlformats-officedocument.presentationml.tags+xml"/>
  <Override PartName="/ppt/tags/tag4246.xml" ContentType="application/vnd.openxmlformats-officedocument.presentationml.tags+xml"/>
  <Override PartName="/ppt/tags/tag4247.xml" ContentType="application/vnd.openxmlformats-officedocument.presentationml.tags+xml"/>
  <Override PartName="/ppt/tags/tag4248.xml" ContentType="application/vnd.openxmlformats-officedocument.presentationml.tags+xml"/>
  <Override PartName="/ppt/tags/tag4249.xml" ContentType="application/vnd.openxmlformats-officedocument.presentationml.tags+xml"/>
  <Override PartName="/ppt/tags/tag4250.xml" ContentType="application/vnd.openxmlformats-officedocument.presentationml.tags+xml"/>
  <Override PartName="/ppt/tags/tag4251.xml" ContentType="application/vnd.openxmlformats-officedocument.presentationml.tags+xml"/>
  <Override PartName="/ppt/tags/tag4252.xml" ContentType="application/vnd.openxmlformats-officedocument.presentationml.tags+xml"/>
  <Override PartName="/ppt/tags/tag4253.xml" ContentType="application/vnd.openxmlformats-officedocument.presentationml.tags+xml"/>
  <Override PartName="/ppt/tags/tag4254.xml" ContentType="application/vnd.openxmlformats-officedocument.presentationml.tags+xml"/>
  <Override PartName="/ppt/tags/tag4255.xml" ContentType="application/vnd.openxmlformats-officedocument.presentationml.tags+xml"/>
  <Override PartName="/ppt/tags/tag4256.xml" ContentType="application/vnd.openxmlformats-officedocument.presentationml.tags+xml"/>
  <Override PartName="/ppt/tags/tag4257.xml" ContentType="application/vnd.openxmlformats-officedocument.presentationml.tags+xml"/>
  <Override PartName="/ppt/tags/tag4258.xml" ContentType="application/vnd.openxmlformats-officedocument.presentationml.tags+xml"/>
  <Override PartName="/ppt/tags/tag4259.xml" ContentType="application/vnd.openxmlformats-officedocument.presentationml.tags+xml"/>
  <Override PartName="/ppt/tags/tag4260.xml" ContentType="application/vnd.openxmlformats-officedocument.presentationml.tags+xml"/>
  <Override PartName="/ppt/tags/tag4261.xml" ContentType="application/vnd.openxmlformats-officedocument.presentationml.tags+xml"/>
  <Override PartName="/ppt/tags/tag4262.xml" ContentType="application/vnd.openxmlformats-officedocument.presentationml.tags+xml"/>
  <Override PartName="/ppt/tags/tag4263.xml" ContentType="application/vnd.openxmlformats-officedocument.presentationml.tags+xml"/>
  <Override PartName="/ppt/tags/tag4264.xml" ContentType="application/vnd.openxmlformats-officedocument.presentationml.tags+xml"/>
  <Override PartName="/ppt/tags/tag4265.xml" ContentType="application/vnd.openxmlformats-officedocument.presentationml.tags+xml"/>
  <Override PartName="/ppt/tags/tag4266.xml" ContentType="application/vnd.openxmlformats-officedocument.presentationml.tags+xml"/>
  <Override PartName="/ppt/tags/tag4267.xml" ContentType="application/vnd.openxmlformats-officedocument.presentationml.tags+xml"/>
  <Override PartName="/ppt/tags/tag4268.xml" ContentType="application/vnd.openxmlformats-officedocument.presentationml.tags+xml"/>
  <Override PartName="/ppt/tags/tag4269.xml" ContentType="application/vnd.openxmlformats-officedocument.presentationml.tags+xml"/>
  <Override PartName="/ppt/tags/tag4270.xml" ContentType="application/vnd.openxmlformats-officedocument.presentationml.tags+xml"/>
  <Override PartName="/ppt/tags/tag4271.xml" ContentType="application/vnd.openxmlformats-officedocument.presentationml.tags+xml"/>
  <Override PartName="/ppt/tags/tag4272.xml" ContentType="application/vnd.openxmlformats-officedocument.presentationml.tags+xml"/>
  <Override PartName="/ppt/tags/tag4273.xml" ContentType="application/vnd.openxmlformats-officedocument.presentationml.tags+xml"/>
  <Override PartName="/ppt/tags/tag4274.xml" ContentType="application/vnd.openxmlformats-officedocument.presentationml.tags+xml"/>
  <Override PartName="/ppt/tags/tag4275.xml" ContentType="application/vnd.openxmlformats-officedocument.presentationml.tags+xml"/>
  <Override PartName="/ppt/tags/tag4276.xml" ContentType="application/vnd.openxmlformats-officedocument.presentationml.tags+xml"/>
  <Override PartName="/ppt/tags/tag4277.xml" ContentType="application/vnd.openxmlformats-officedocument.presentationml.tags+xml"/>
  <Override PartName="/ppt/tags/tag4278.xml" ContentType="application/vnd.openxmlformats-officedocument.presentationml.tags+xml"/>
  <Override PartName="/ppt/tags/tag4279.xml" ContentType="application/vnd.openxmlformats-officedocument.presentationml.tags+xml"/>
  <Override PartName="/ppt/tags/tag4280.xml" ContentType="application/vnd.openxmlformats-officedocument.presentationml.tags+xml"/>
  <Override PartName="/ppt/tags/tag4281.xml" ContentType="application/vnd.openxmlformats-officedocument.presentationml.tags+xml"/>
  <Override PartName="/ppt/tags/tag4282.xml" ContentType="application/vnd.openxmlformats-officedocument.presentationml.tags+xml"/>
  <Override PartName="/ppt/tags/tag4283.xml" ContentType="application/vnd.openxmlformats-officedocument.presentationml.tags+xml"/>
  <Override PartName="/ppt/tags/tag4284.xml" ContentType="application/vnd.openxmlformats-officedocument.presentationml.tags+xml"/>
  <Override PartName="/ppt/tags/tag4285.xml" ContentType="application/vnd.openxmlformats-officedocument.presentationml.tags+xml"/>
  <Override PartName="/ppt/tags/tag4286.xml" ContentType="application/vnd.openxmlformats-officedocument.presentationml.tags+xml"/>
  <Override PartName="/ppt/tags/tag4287.xml" ContentType="application/vnd.openxmlformats-officedocument.presentationml.tags+xml"/>
  <Override PartName="/ppt/tags/tag4288.xml" ContentType="application/vnd.openxmlformats-officedocument.presentationml.tags+xml"/>
  <Override PartName="/ppt/tags/tag4289.xml" ContentType="application/vnd.openxmlformats-officedocument.presentationml.tags+xml"/>
  <Override PartName="/ppt/tags/tag4290.xml" ContentType="application/vnd.openxmlformats-officedocument.presentationml.tags+xml"/>
  <Override PartName="/ppt/tags/tag4291.xml" ContentType="application/vnd.openxmlformats-officedocument.presentationml.tags+xml"/>
  <Override PartName="/ppt/tags/tag4292.xml" ContentType="application/vnd.openxmlformats-officedocument.presentationml.tags+xml"/>
  <Override PartName="/ppt/tags/tag4293.xml" ContentType="application/vnd.openxmlformats-officedocument.presentationml.tags+xml"/>
  <Override PartName="/ppt/tags/tag4294.xml" ContentType="application/vnd.openxmlformats-officedocument.presentationml.tags+xml"/>
  <Override PartName="/ppt/tags/tag4295.xml" ContentType="application/vnd.openxmlformats-officedocument.presentationml.tags+xml"/>
  <Override PartName="/ppt/tags/tag4296.xml" ContentType="application/vnd.openxmlformats-officedocument.presentationml.tags+xml"/>
  <Override PartName="/ppt/tags/tag4297.xml" ContentType="application/vnd.openxmlformats-officedocument.presentationml.tags+xml"/>
  <Override PartName="/ppt/tags/tag4298.xml" ContentType="application/vnd.openxmlformats-officedocument.presentationml.tags+xml"/>
  <Override PartName="/ppt/tags/tag4299.xml" ContentType="application/vnd.openxmlformats-officedocument.presentationml.tags+xml"/>
  <Override PartName="/ppt/tags/tag4300.xml" ContentType="application/vnd.openxmlformats-officedocument.presentationml.tags+xml"/>
  <Override PartName="/ppt/tags/tag4301.xml" ContentType="application/vnd.openxmlformats-officedocument.presentationml.tags+xml"/>
  <Override PartName="/ppt/tags/tag4302.xml" ContentType="application/vnd.openxmlformats-officedocument.presentationml.tags+xml"/>
  <Override PartName="/ppt/tags/tag4303.xml" ContentType="application/vnd.openxmlformats-officedocument.presentationml.tags+xml"/>
  <Override PartName="/ppt/tags/tag4304.xml" ContentType="application/vnd.openxmlformats-officedocument.presentationml.tags+xml"/>
  <Override PartName="/ppt/tags/tag4305.xml" ContentType="application/vnd.openxmlformats-officedocument.presentationml.tags+xml"/>
  <Override PartName="/ppt/tags/tag4306.xml" ContentType="application/vnd.openxmlformats-officedocument.presentationml.tags+xml"/>
  <Override PartName="/ppt/tags/tag4307.xml" ContentType="application/vnd.openxmlformats-officedocument.presentationml.tags+xml"/>
  <Override PartName="/ppt/tags/tag4308.xml" ContentType="application/vnd.openxmlformats-officedocument.presentationml.tags+xml"/>
  <Override PartName="/ppt/tags/tag4309.xml" ContentType="application/vnd.openxmlformats-officedocument.presentationml.tags+xml"/>
  <Override PartName="/ppt/tags/tag4310.xml" ContentType="application/vnd.openxmlformats-officedocument.presentationml.tags+xml"/>
  <Override PartName="/ppt/tags/tag4311.xml" ContentType="application/vnd.openxmlformats-officedocument.presentationml.tags+xml"/>
  <Override PartName="/ppt/tags/tag4312.xml" ContentType="application/vnd.openxmlformats-officedocument.presentationml.tags+xml"/>
  <Override PartName="/ppt/tags/tag4313.xml" ContentType="application/vnd.openxmlformats-officedocument.presentationml.tags+xml"/>
  <Override PartName="/ppt/tags/tag4314.xml" ContentType="application/vnd.openxmlformats-officedocument.presentationml.tags+xml"/>
  <Override PartName="/ppt/tags/tag4315.xml" ContentType="application/vnd.openxmlformats-officedocument.presentationml.tags+xml"/>
  <Override PartName="/ppt/tags/tag4316.xml" ContentType="application/vnd.openxmlformats-officedocument.presentationml.tags+xml"/>
  <Override PartName="/ppt/tags/tag4317.xml" ContentType="application/vnd.openxmlformats-officedocument.presentationml.tags+xml"/>
  <Override PartName="/ppt/tags/tag4318.xml" ContentType="application/vnd.openxmlformats-officedocument.presentationml.tags+xml"/>
  <Override PartName="/ppt/tags/tag4319.xml" ContentType="application/vnd.openxmlformats-officedocument.presentationml.tags+xml"/>
  <Override PartName="/ppt/tags/tag4320.xml" ContentType="application/vnd.openxmlformats-officedocument.presentationml.tags+xml"/>
  <Override PartName="/ppt/tags/tag4321.xml" ContentType="application/vnd.openxmlformats-officedocument.presentationml.tags+xml"/>
  <Override PartName="/ppt/tags/tag4322.xml" ContentType="application/vnd.openxmlformats-officedocument.presentationml.tags+xml"/>
  <Override PartName="/ppt/tags/tag4323.xml" ContentType="application/vnd.openxmlformats-officedocument.presentationml.tags+xml"/>
  <Override PartName="/ppt/tags/tag4324.xml" ContentType="application/vnd.openxmlformats-officedocument.presentationml.tags+xml"/>
  <Override PartName="/ppt/tags/tag4325.xml" ContentType="application/vnd.openxmlformats-officedocument.presentationml.tags+xml"/>
  <Override PartName="/ppt/tags/tag4326.xml" ContentType="application/vnd.openxmlformats-officedocument.presentationml.tags+xml"/>
  <Override PartName="/ppt/tags/tag4327.xml" ContentType="application/vnd.openxmlformats-officedocument.presentationml.tags+xml"/>
  <Override PartName="/ppt/tags/tag4328.xml" ContentType="application/vnd.openxmlformats-officedocument.presentationml.tags+xml"/>
  <Override PartName="/ppt/tags/tag4329.xml" ContentType="application/vnd.openxmlformats-officedocument.presentationml.tags+xml"/>
  <Override PartName="/ppt/tags/tag4330.xml" ContentType="application/vnd.openxmlformats-officedocument.presentationml.tags+xml"/>
  <Override PartName="/ppt/tags/tag4331.xml" ContentType="application/vnd.openxmlformats-officedocument.presentationml.tags+xml"/>
  <Override PartName="/ppt/tags/tag4332.xml" ContentType="application/vnd.openxmlformats-officedocument.presentationml.tags+xml"/>
  <Override PartName="/ppt/tags/tag4333.xml" ContentType="application/vnd.openxmlformats-officedocument.presentationml.tags+xml"/>
  <Override PartName="/ppt/tags/tag4334.xml" ContentType="application/vnd.openxmlformats-officedocument.presentationml.tags+xml"/>
  <Override PartName="/ppt/tags/tag4335.xml" ContentType="application/vnd.openxmlformats-officedocument.presentationml.tags+xml"/>
  <Override PartName="/ppt/tags/tag4336.xml" ContentType="application/vnd.openxmlformats-officedocument.presentationml.tags+xml"/>
  <Override PartName="/ppt/tags/tag4337.xml" ContentType="application/vnd.openxmlformats-officedocument.presentationml.tags+xml"/>
  <Override PartName="/ppt/tags/tag4338.xml" ContentType="application/vnd.openxmlformats-officedocument.presentationml.tags+xml"/>
  <Override PartName="/ppt/tags/tag4339.xml" ContentType="application/vnd.openxmlformats-officedocument.presentationml.tags+xml"/>
  <Override PartName="/ppt/tags/tag4340.xml" ContentType="application/vnd.openxmlformats-officedocument.presentationml.tags+xml"/>
  <Override PartName="/ppt/tags/tag4341.xml" ContentType="application/vnd.openxmlformats-officedocument.presentationml.tags+xml"/>
  <Override PartName="/ppt/tags/tag4342.xml" ContentType="application/vnd.openxmlformats-officedocument.presentationml.tags+xml"/>
  <Override PartName="/ppt/tags/tag4343.xml" ContentType="application/vnd.openxmlformats-officedocument.presentationml.tags+xml"/>
  <Override PartName="/ppt/tags/tag4344.xml" ContentType="application/vnd.openxmlformats-officedocument.presentationml.tags+xml"/>
  <Override PartName="/ppt/tags/tag4345.xml" ContentType="application/vnd.openxmlformats-officedocument.presentationml.tags+xml"/>
  <Override PartName="/ppt/tags/tag4346.xml" ContentType="application/vnd.openxmlformats-officedocument.presentationml.tags+xml"/>
  <Override PartName="/ppt/tags/tag4347.xml" ContentType="application/vnd.openxmlformats-officedocument.presentationml.tags+xml"/>
  <Override PartName="/ppt/tags/tag4348.xml" ContentType="application/vnd.openxmlformats-officedocument.presentationml.tags+xml"/>
  <Override PartName="/ppt/tags/tag4349.xml" ContentType="application/vnd.openxmlformats-officedocument.presentationml.tags+xml"/>
  <Override PartName="/ppt/tags/tag4350.xml" ContentType="application/vnd.openxmlformats-officedocument.presentationml.tags+xml"/>
  <Override PartName="/ppt/tags/tag4351.xml" ContentType="application/vnd.openxmlformats-officedocument.presentationml.tags+xml"/>
  <Override PartName="/ppt/tags/tag4352.xml" ContentType="application/vnd.openxmlformats-officedocument.presentationml.tags+xml"/>
  <Override PartName="/ppt/tags/tag4353.xml" ContentType="application/vnd.openxmlformats-officedocument.presentationml.tags+xml"/>
  <Override PartName="/ppt/tags/tag4354.xml" ContentType="application/vnd.openxmlformats-officedocument.presentationml.tags+xml"/>
  <Override PartName="/ppt/tags/tag4355.xml" ContentType="application/vnd.openxmlformats-officedocument.presentationml.tags+xml"/>
  <Override PartName="/ppt/tags/tag4356.xml" ContentType="application/vnd.openxmlformats-officedocument.presentationml.tags+xml"/>
  <Override PartName="/ppt/tags/tag4357.xml" ContentType="application/vnd.openxmlformats-officedocument.presentationml.tags+xml"/>
  <Override PartName="/ppt/tags/tag4358.xml" ContentType="application/vnd.openxmlformats-officedocument.presentationml.tags+xml"/>
  <Override PartName="/ppt/tags/tag4359.xml" ContentType="application/vnd.openxmlformats-officedocument.presentationml.tags+xml"/>
  <Override PartName="/ppt/tags/tag4360.xml" ContentType="application/vnd.openxmlformats-officedocument.presentationml.tags+xml"/>
  <Override PartName="/ppt/tags/tag4361.xml" ContentType="application/vnd.openxmlformats-officedocument.presentationml.tags+xml"/>
  <Override PartName="/ppt/tags/tag4362.xml" ContentType="application/vnd.openxmlformats-officedocument.presentationml.tags+xml"/>
  <Override PartName="/ppt/tags/tag4363.xml" ContentType="application/vnd.openxmlformats-officedocument.presentationml.tags+xml"/>
  <Override PartName="/ppt/tags/tag4364.xml" ContentType="application/vnd.openxmlformats-officedocument.presentationml.tags+xml"/>
  <Override PartName="/ppt/tags/tag4365.xml" ContentType="application/vnd.openxmlformats-officedocument.presentationml.tags+xml"/>
  <Override PartName="/ppt/tags/tag4366.xml" ContentType="application/vnd.openxmlformats-officedocument.presentationml.tags+xml"/>
  <Override PartName="/ppt/tags/tag4367.xml" ContentType="application/vnd.openxmlformats-officedocument.presentationml.tags+xml"/>
  <Override PartName="/ppt/tags/tag4368.xml" ContentType="application/vnd.openxmlformats-officedocument.presentationml.tags+xml"/>
  <Override PartName="/ppt/tags/tag4369.xml" ContentType="application/vnd.openxmlformats-officedocument.presentationml.tags+xml"/>
  <Override PartName="/ppt/tags/tag4370.xml" ContentType="application/vnd.openxmlformats-officedocument.presentationml.tags+xml"/>
  <Override PartName="/ppt/tags/tag4371.xml" ContentType="application/vnd.openxmlformats-officedocument.presentationml.tags+xml"/>
  <Override PartName="/ppt/tags/tag4372.xml" ContentType="application/vnd.openxmlformats-officedocument.presentationml.tags+xml"/>
  <Override PartName="/ppt/tags/tag4373.xml" ContentType="application/vnd.openxmlformats-officedocument.presentationml.tags+xml"/>
  <Override PartName="/ppt/tags/tag4374.xml" ContentType="application/vnd.openxmlformats-officedocument.presentationml.tags+xml"/>
  <Override PartName="/ppt/tags/tag4375.xml" ContentType="application/vnd.openxmlformats-officedocument.presentationml.tags+xml"/>
  <Override PartName="/ppt/tags/tag4376.xml" ContentType="application/vnd.openxmlformats-officedocument.presentationml.tags+xml"/>
  <Override PartName="/ppt/tags/tag4377.xml" ContentType="application/vnd.openxmlformats-officedocument.presentationml.tags+xml"/>
  <Override PartName="/ppt/tags/tag4378.xml" ContentType="application/vnd.openxmlformats-officedocument.presentationml.tags+xml"/>
  <Override PartName="/ppt/tags/tag4379.xml" ContentType="application/vnd.openxmlformats-officedocument.presentationml.tags+xml"/>
  <Override PartName="/ppt/tags/tag4380.xml" ContentType="application/vnd.openxmlformats-officedocument.presentationml.tags+xml"/>
  <Override PartName="/ppt/tags/tag4381.xml" ContentType="application/vnd.openxmlformats-officedocument.presentationml.tags+xml"/>
  <Override PartName="/ppt/tags/tag4382.xml" ContentType="application/vnd.openxmlformats-officedocument.presentationml.tags+xml"/>
  <Override PartName="/ppt/tags/tag4383.xml" ContentType="application/vnd.openxmlformats-officedocument.presentationml.tags+xml"/>
  <Override PartName="/ppt/tags/tag4384.xml" ContentType="application/vnd.openxmlformats-officedocument.presentationml.tags+xml"/>
  <Override PartName="/ppt/tags/tag4385.xml" ContentType="application/vnd.openxmlformats-officedocument.presentationml.tags+xml"/>
  <Override PartName="/ppt/tags/tag4386.xml" ContentType="application/vnd.openxmlformats-officedocument.presentationml.tags+xml"/>
  <Override PartName="/ppt/tags/tag4387.xml" ContentType="application/vnd.openxmlformats-officedocument.presentationml.tags+xml"/>
  <Override PartName="/ppt/tags/tag4388.xml" ContentType="application/vnd.openxmlformats-officedocument.presentationml.tags+xml"/>
  <Override PartName="/ppt/tags/tag4389.xml" ContentType="application/vnd.openxmlformats-officedocument.presentationml.tags+xml"/>
  <Override PartName="/ppt/tags/tag4390.xml" ContentType="application/vnd.openxmlformats-officedocument.presentationml.tags+xml"/>
  <Override PartName="/ppt/tags/tag4391.xml" ContentType="application/vnd.openxmlformats-officedocument.presentationml.tags+xml"/>
  <Override PartName="/ppt/tags/tag4392.xml" ContentType="application/vnd.openxmlformats-officedocument.presentationml.tags+xml"/>
  <Override PartName="/ppt/tags/tag4393.xml" ContentType="application/vnd.openxmlformats-officedocument.presentationml.tags+xml"/>
  <Override PartName="/ppt/tags/tag4394.xml" ContentType="application/vnd.openxmlformats-officedocument.presentationml.tags+xml"/>
  <Override PartName="/ppt/tags/tag4395.xml" ContentType="application/vnd.openxmlformats-officedocument.presentationml.tags+xml"/>
  <Override PartName="/ppt/tags/tag4396.xml" ContentType="application/vnd.openxmlformats-officedocument.presentationml.tags+xml"/>
  <Override PartName="/ppt/tags/tag4397.xml" ContentType="application/vnd.openxmlformats-officedocument.presentationml.tags+xml"/>
  <Override PartName="/ppt/tags/tag4398.xml" ContentType="application/vnd.openxmlformats-officedocument.presentationml.tags+xml"/>
  <Override PartName="/ppt/tags/tag4399.xml" ContentType="application/vnd.openxmlformats-officedocument.presentationml.tags+xml"/>
  <Override PartName="/ppt/tags/tag4400.xml" ContentType="application/vnd.openxmlformats-officedocument.presentationml.tags+xml"/>
  <Override PartName="/ppt/tags/tag4401.xml" ContentType="application/vnd.openxmlformats-officedocument.presentationml.tags+xml"/>
  <Override PartName="/ppt/tags/tag4402.xml" ContentType="application/vnd.openxmlformats-officedocument.presentationml.tags+xml"/>
  <Override PartName="/ppt/tags/tag4403.xml" ContentType="application/vnd.openxmlformats-officedocument.presentationml.tags+xml"/>
  <Override PartName="/ppt/tags/tag4404.xml" ContentType="application/vnd.openxmlformats-officedocument.presentationml.tags+xml"/>
  <Override PartName="/ppt/tags/tag4405.xml" ContentType="application/vnd.openxmlformats-officedocument.presentationml.tags+xml"/>
  <Override PartName="/ppt/tags/tag4406.xml" ContentType="application/vnd.openxmlformats-officedocument.presentationml.tags+xml"/>
  <Override PartName="/ppt/tags/tag4407.xml" ContentType="application/vnd.openxmlformats-officedocument.presentationml.tags+xml"/>
  <Override PartName="/ppt/tags/tag4408.xml" ContentType="application/vnd.openxmlformats-officedocument.presentationml.tags+xml"/>
  <Override PartName="/ppt/tags/tag4409.xml" ContentType="application/vnd.openxmlformats-officedocument.presentationml.tags+xml"/>
  <Override PartName="/ppt/tags/tag4410.xml" ContentType="application/vnd.openxmlformats-officedocument.presentationml.tags+xml"/>
  <Override PartName="/ppt/tags/tag4411.xml" ContentType="application/vnd.openxmlformats-officedocument.presentationml.tags+xml"/>
  <Override PartName="/ppt/tags/tag4412.xml" ContentType="application/vnd.openxmlformats-officedocument.presentationml.tags+xml"/>
  <Override PartName="/ppt/tags/tag4413.xml" ContentType="application/vnd.openxmlformats-officedocument.presentationml.tags+xml"/>
  <Override PartName="/ppt/tags/tag4414.xml" ContentType="application/vnd.openxmlformats-officedocument.presentationml.tags+xml"/>
  <Override PartName="/ppt/tags/tag4415.xml" ContentType="application/vnd.openxmlformats-officedocument.presentationml.tags+xml"/>
  <Override PartName="/ppt/tags/tag4416.xml" ContentType="application/vnd.openxmlformats-officedocument.presentationml.tags+xml"/>
  <Override PartName="/ppt/tags/tag4417.xml" ContentType="application/vnd.openxmlformats-officedocument.presentationml.tags+xml"/>
  <Override PartName="/ppt/tags/tag4418.xml" ContentType="application/vnd.openxmlformats-officedocument.presentationml.tags+xml"/>
  <Override PartName="/ppt/tags/tag4419.xml" ContentType="application/vnd.openxmlformats-officedocument.presentationml.tags+xml"/>
  <Override PartName="/ppt/tags/tag4420.xml" ContentType="application/vnd.openxmlformats-officedocument.presentationml.tags+xml"/>
  <Override PartName="/ppt/tags/tag4421.xml" ContentType="application/vnd.openxmlformats-officedocument.presentationml.tags+xml"/>
  <Override PartName="/ppt/tags/tag4422.xml" ContentType="application/vnd.openxmlformats-officedocument.presentationml.tags+xml"/>
  <Override PartName="/ppt/tags/tag4423.xml" ContentType="application/vnd.openxmlformats-officedocument.presentationml.tags+xml"/>
  <Override PartName="/ppt/tags/tag4424.xml" ContentType="application/vnd.openxmlformats-officedocument.presentationml.tags+xml"/>
  <Override PartName="/ppt/tags/tag4425.xml" ContentType="application/vnd.openxmlformats-officedocument.presentationml.tags+xml"/>
  <Override PartName="/ppt/tags/tag4426.xml" ContentType="application/vnd.openxmlformats-officedocument.presentationml.tags+xml"/>
  <Override PartName="/ppt/tags/tag4427.xml" ContentType="application/vnd.openxmlformats-officedocument.presentationml.tags+xml"/>
  <Override PartName="/ppt/tags/tag4428.xml" ContentType="application/vnd.openxmlformats-officedocument.presentationml.tags+xml"/>
  <Override PartName="/ppt/tags/tag4429.xml" ContentType="application/vnd.openxmlformats-officedocument.presentationml.tags+xml"/>
  <Override PartName="/ppt/tags/tag4430.xml" ContentType="application/vnd.openxmlformats-officedocument.presentationml.tags+xml"/>
  <Override PartName="/ppt/tags/tag4431.xml" ContentType="application/vnd.openxmlformats-officedocument.presentationml.tags+xml"/>
  <Override PartName="/ppt/tags/tag4432.xml" ContentType="application/vnd.openxmlformats-officedocument.presentationml.tags+xml"/>
  <Override PartName="/ppt/tags/tag4433.xml" ContentType="application/vnd.openxmlformats-officedocument.presentationml.tags+xml"/>
  <Override PartName="/ppt/tags/tag4434.xml" ContentType="application/vnd.openxmlformats-officedocument.presentationml.tags+xml"/>
  <Override PartName="/ppt/tags/tag4435.xml" ContentType="application/vnd.openxmlformats-officedocument.presentationml.tags+xml"/>
  <Override PartName="/ppt/tags/tag4436.xml" ContentType="application/vnd.openxmlformats-officedocument.presentationml.tags+xml"/>
  <Override PartName="/ppt/tags/tag4437.xml" ContentType="application/vnd.openxmlformats-officedocument.presentationml.tags+xml"/>
  <Override PartName="/ppt/tags/tag4438.xml" ContentType="application/vnd.openxmlformats-officedocument.presentationml.tags+xml"/>
  <Override PartName="/ppt/tags/tag4439.xml" ContentType="application/vnd.openxmlformats-officedocument.presentationml.tags+xml"/>
  <Override PartName="/ppt/tags/tag4440.xml" ContentType="application/vnd.openxmlformats-officedocument.presentationml.tags+xml"/>
  <Override PartName="/ppt/tags/tag4441.xml" ContentType="application/vnd.openxmlformats-officedocument.presentationml.tags+xml"/>
  <Override PartName="/ppt/tags/tag4442.xml" ContentType="application/vnd.openxmlformats-officedocument.presentationml.tags+xml"/>
  <Override PartName="/ppt/tags/tag4443.xml" ContentType="application/vnd.openxmlformats-officedocument.presentationml.tags+xml"/>
  <Override PartName="/ppt/tags/tag4444.xml" ContentType="application/vnd.openxmlformats-officedocument.presentationml.tags+xml"/>
  <Override PartName="/ppt/tags/tag4445.xml" ContentType="application/vnd.openxmlformats-officedocument.presentationml.tags+xml"/>
  <Override PartName="/ppt/tags/tag4446.xml" ContentType="application/vnd.openxmlformats-officedocument.presentationml.tags+xml"/>
  <Override PartName="/ppt/tags/tag4447.xml" ContentType="application/vnd.openxmlformats-officedocument.presentationml.tags+xml"/>
  <Override PartName="/ppt/tags/tag4448.xml" ContentType="application/vnd.openxmlformats-officedocument.presentationml.tags+xml"/>
  <Override PartName="/ppt/tags/tag4449.xml" ContentType="application/vnd.openxmlformats-officedocument.presentationml.tags+xml"/>
  <Override PartName="/ppt/tags/tag4450.xml" ContentType="application/vnd.openxmlformats-officedocument.presentationml.tags+xml"/>
  <Override PartName="/ppt/tags/tag4451.xml" ContentType="application/vnd.openxmlformats-officedocument.presentationml.tags+xml"/>
  <Override PartName="/ppt/tags/tag4452.xml" ContentType="application/vnd.openxmlformats-officedocument.presentationml.tags+xml"/>
  <Override PartName="/ppt/tags/tag4453.xml" ContentType="application/vnd.openxmlformats-officedocument.presentationml.tags+xml"/>
  <Override PartName="/ppt/tags/tag4454.xml" ContentType="application/vnd.openxmlformats-officedocument.presentationml.tags+xml"/>
  <Override PartName="/ppt/tags/tag4455.xml" ContentType="application/vnd.openxmlformats-officedocument.presentationml.tags+xml"/>
  <Override PartName="/ppt/tags/tag4456.xml" ContentType="application/vnd.openxmlformats-officedocument.presentationml.tags+xml"/>
  <Override PartName="/ppt/tags/tag4457.xml" ContentType="application/vnd.openxmlformats-officedocument.presentationml.tags+xml"/>
  <Override PartName="/ppt/tags/tag4458.xml" ContentType="application/vnd.openxmlformats-officedocument.presentationml.tags+xml"/>
  <Override PartName="/ppt/tags/tag4459.xml" ContentType="application/vnd.openxmlformats-officedocument.presentationml.tags+xml"/>
  <Override PartName="/ppt/tags/tag4460.xml" ContentType="application/vnd.openxmlformats-officedocument.presentationml.tags+xml"/>
  <Override PartName="/ppt/tags/tag4461.xml" ContentType="application/vnd.openxmlformats-officedocument.presentationml.tags+xml"/>
  <Override PartName="/ppt/tags/tag4462.xml" ContentType="application/vnd.openxmlformats-officedocument.presentationml.tags+xml"/>
  <Override PartName="/ppt/tags/tag4463.xml" ContentType="application/vnd.openxmlformats-officedocument.presentationml.tags+xml"/>
  <Override PartName="/ppt/tags/tag4464.xml" ContentType="application/vnd.openxmlformats-officedocument.presentationml.tags+xml"/>
  <Override PartName="/ppt/tags/tag4465.xml" ContentType="application/vnd.openxmlformats-officedocument.presentationml.tags+xml"/>
  <Override PartName="/ppt/tags/tag4466.xml" ContentType="application/vnd.openxmlformats-officedocument.presentationml.tags+xml"/>
  <Override PartName="/ppt/tags/tag4467.xml" ContentType="application/vnd.openxmlformats-officedocument.presentationml.tags+xml"/>
  <Override PartName="/ppt/tags/tag4468.xml" ContentType="application/vnd.openxmlformats-officedocument.presentationml.tags+xml"/>
  <Override PartName="/ppt/tags/tag4469.xml" ContentType="application/vnd.openxmlformats-officedocument.presentationml.tags+xml"/>
  <Override PartName="/ppt/tags/tag4470.xml" ContentType="application/vnd.openxmlformats-officedocument.presentationml.tags+xml"/>
  <Override PartName="/ppt/tags/tag4471.xml" ContentType="application/vnd.openxmlformats-officedocument.presentationml.tags+xml"/>
  <Override PartName="/ppt/tags/tag4472.xml" ContentType="application/vnd.openxmlformats-officedocument.presentationml.tags+xml"/>
  <Override PartName="/ppt/tags/tag4473.xml" ContentType="application/vnd.openxmlformats-officedocument.presentationml.tags+xml"/>
  <Override PartName="/ppt/tags/tag4474.xml" ContentType="application/vnd.openxmlformats-officedocument.presentationml.tags+xml"/>
  <Override PartName="/ppt/tags/tag4475.xml" ContentType="application/vnd.openxmlformats-officedocument.presentationml.tags+xml"/>
  <Override PartName="/ppt/tags/tag4476.xml" ContentType="application/vnd.openxmlformats-officedocument.presentationml.tags+xml"/>
  <Override PartName="/ppt/tags/tag4477.xml" ContentType="application/vnd.openxmlformats-officedocument.presentationml.tags+xml"/>
  <Override PartName="/ppt/tags/tag4478.xml" ContentType="application/vnd.openxmlformats-officedocument.presentationml.tags+xml"/>
  <Override PartName="/ppt/tags/tag4479.xml" ContentType="application/vnd.openxmlformats-officedocument.presentationml.tags+xml"/>
  <Override PartName="/ppt/tags/tag4480.xml" ContentType="application/vnd.openxmlformats-officedocument.presentationml.tags+xml"/>
  <Override PartName="/ppt/tags/tag4481.xml" ContentType="application/vnd.openxmlformats-officedocument.presentationml.tags+xml"/>
  <Override PartName="/ppt/tags/tag4482.xml" ContentType="application/vnd.openxmlformats-officedocument.presentationml.tags+xml"/>
  <Override PartName="/ppt/tags/tag4483.xml" ContentType="application/vnd.openxmlformats-officedocument.presentationml.tags+xml"/>
  <Override PartName="/ppt/tags/tag4484.xml" ContentType="application/vnd.openxmlformats-officedocument.presentationml.tags+xml"/>
  <Override PartName="/ppt/tags/tag4485.xml" ContentType="application/vnd.openxmlformats-officedocument.presentationml.tags+xml"/>
  <Override PartName="/ppt/tags/tag4486.xml" ContentType="application/vnd.openxmlformats-officedocument.presentationml.tags+xml"/>
  <Override PartName="/ppt/tags/tag4487.xml" ContentType="application/vnd.openxmlformats-officedocument.presentationml.tags+xml"/>
  <Override PartName="/ppt/tags/tag4488.xml" ContentType="application/vnd.openxmlformats-officedocument.presentationml.tags+xml"/>
  <Override PartName="/ppt/tags/tag4489.xml" ContentType="application/vnd.openxmlformats-officedocument.presentationml.tags+xml"/>
  <Override PartName="/ppt/tags/tag4490.xml" ContentType="application/vnd.openxmlformats-officedocument.presentationml.tags+xml"/>
  <Override PartName="/ppt/tags/tag4491.xml" ContentType="application/vnd.openxmlformats-officedocument.presentationml.tags+xml"/>
  <Override PartName="/ppt/tags/tag4492.xml" ContentType="application/vnd.openxmlformats-officedocument.presentationml.tags+xml"/>
  <Override PartName="/ppt/tags/tag4493.xml" ContentType="application/vnd.openxmlformats-officedocument.presentationml.tags+xml"/>
  <Override PartName="/ppt/tags/tag4494.xml" ContentType="application/vnd.openxmlformats-officedocument.presentationml.tags+xml"/>
  <Override PartName="/ppt/tags/tag4495.xml" ContentType="application/vnd.openxmlformats-officedocument.presentationml.tags+xml"/>
  <Override PartName="/ppt/tags/tag4496.xml" ContentType="application/vnd.openxmlformats-officedocument.presentationml.tags+xml"/>
  <Override PartName="/ppt/tags/tag4497.xml" ContentType="application/vnd.openxmlformats-officedocument.presentationml.tags+xml"/>
  <Override PartName="/ppt/tags/tag4498.xml" ContentType="application/vnd.openxmlformats-officedocument.presentationml.tags+xml"/>
  <Override PartName="/ppt/tags/tag4499.xml" ContentType="application/vnd.openxmlformats-officedocument.presentationml.tags+xml"/>
  <Override PartName="/ppt/tags/tag4500.xml" ContentType="application/vnd.openxmlformats-officedocument.presentationml.tags+xml"/>
  <Override PartName="/ppt/tags/tag4501.xml" ContentType="application/vnd.openxmlformats-officedocument.presentationml.tags+xml"/>
  <Override PartName="/ppt/tags/tag4502.xml" ContentType="application/vnd.openxmlformats-officedocument.presentationml.tags+xml"/>
  <Override PartName="/ppt/tags/tag4503.xml" ContentType="application/vnd.openxmlformats-officedocument.presentationml.tags+xml"/>
  <Override PartName="/ppt/tags/tag4504.xml" ContentType="application/vnd.openxmlformats-officedocument.presentationml.tags+xml"/>
  <Override PartName="/ppt/tags/tag4505.xml" ContentType="application/vnd.openxmlformats-officedocument.presentationml.tags+xml"/>
  <Override PartName="/ppt/tags/tag4506.xml" ContentType="application/vnd.openxmlformats-officedocument.presentationml.tags+xml"/>
  <Override PartName="/ppt/tags/tag4507.xml" ContentType="application/vnd.openxmlformats-officedocument.presentationml.tags+xml"/>
  <Override PartName="/ppt/tags/tag4508.xml" ContentType="application/vnd.openxmlformats-officedocument.presentationml.tags+xml"/>
  <Override PartName="/ppt/tags/tag4509.xml" ContentType="application/vnd.openxmlformats-officedocument.presentationml.tags+xml"/>
  <Override PartName="/ppt/tags/tag4510.xml" ContentType="application/vnd.openxmlformats-officedocument.presentationml.tags+xml"/>
  <Override PartName="/ppt/tags/tag4511.xml" ContentType="application/vnd.openxmlformats-officedocument.presentationml.tags+xml"/>
  <Override PartName="/ppt/tags/tag4512.xml" ContentType="application/vnd.openxmlformats-officedocument.presentationml.tags+xml"/>
  <Override PartName="/ppt/tags/tag4513.xml" ContentType="application/vnd.openxmlformats-officedocument.presentationml.tags+xml"/>
  <Override PartName="/ppt/tags/tag4514.xml" ContentType="application/vnd.openxmlformats-officedocument.presentationml.tags+xml"/>
  <Override PartName="/ppt/tags/tag4515.xml" ContentType="application/vnd.openxmlformats-officedocument.presentationml.tags+xml"/>
  <Override PartName="/ppt/tags/tag4516.xml" ContentType="application/vnd.openxmlformats-officedocument.presentationml.tags+xml"/>
  <Override PartName="/ppt/tags/tag4517.xml" ContentType="application/vnd.openxmlformats-officedocument.presentationml.tags+xml"/>
  <Override PartName="/ppt/tags/tag4518.xml" ContentType="application/vnd.openxmlformats-officedocument.presentationml.tags+xml"/>
  <Override PartName="/ppt/tags/tag4519.xml" ContentType="application/vnd.openxmlformats-officedocument.presentationml.tags+xml"/>
  <Override PartName="/ppt/tags/tag4520.xml" ContentType="application/vnd.openxmlformats-officedocument.presentationml.tags+xml"/>
  <Override PartName="/ppt/tags/tag4521.xml" ContentType="application/vnd.openxmlformats-officedocument.presentationml.tags+xml"/>
  <Override PartName="/ppt/tags/tag4522.xml" ContentType="application/vnd.openxmlformats-officedocument.presentationml.tags+xml"/>
  <Override PartName="/ppt/tags/tag4523.xml" ContentType="application/vnd.openxmlformats-officedocument.presentationml.tags+xml"/>
  <Override PartName="/ppt/tags/tag4524.xml" ContentType="application/vnd.openxmlformats-officedocument.presentationml.tags+xml"/>
  <Override PartName="/ppt/tags/tag4525.xml" ContentType="application/vnd.openxmlformats-officedocument.presentationml.tags+xml"/>
  <Override PartName="/ppt/tags/tag4526.xml" ContentType="application/vnd.openxmlformats-officedocument.presentationml.tags+xml"/>
  <Override PartName="/ppt/tags/tag4527.xml" ContentType="application/vnd.openxmlformats-officedocument.presentationml.tags+xml"/>
  <Override PartName="/ppt/tags/tag4528.xml" ContentType="application/vnd.openxmlformats-officedocument.presentationml.tags+xml"/>
  <Override PartName="/ppt/tags/tag4529.xml" ContentType="application/vnd.openxmlformats-officedocument.presentationml.tags+xml"/>
  <Override PartName="/ppt/tags/tag4530.xml" ContentType="application/vnd.openxmlformats-officedocument.presentationml.tags+xml"/>
  <Override PartName="/ppt/tags/tag4531.xml" ContentType="application/vnd.openxmlformats-officedocument.presentationml.tags+xml"/>
  <Override PartName="/ppt/tags/tag4532.xml" ContentType="application/vnd.openxmlformats-officedocument.presentationml.tags+xml"/>
  <Override PartName="/ppt/tags/tag4533.xml" ContentType="application/vnd.openxmlformats-officedocument.presentationml.tags+xml"/>
  <Override PartName="/ppt/tags/tag4534.xml" ContentType="application/vnd.openxmlformats-officedocument.presentationml.tags+xml"/>
  <Override PartName="/ppt/tags/tag4535.xml" ContentType="application/vnd.openxmlformats-officedocument.presentationml.tags+xml"/>
  <Override PartName="/ppt/tags/tag4536.xml" ContentType="application/vnd.openxmlformats-officedocument.presentationml.tags+xml"/>
  <Override PartName="/ppt/tags/tag4537.xml" ContentType="application/vnd.openxmlformats-officedocument.presentationml.tags+xml"/>
  <Override PartName="/ppt/tags/tag4538.xml" ContentType="application/vnd.openxmlformats-officedocument.presentationml.tags+xml"/>
  <Override PartName="/ppt/tags/tag4539.xml" ContentType="application/vnd.openxmlformats-officedocument.presentationml.tags+xml"/>
  <Override PartName="/ppt/tags/tag4540.xml" ContentType="application/vnd.openxmlformats-officedocument.presentationml.tags+xml"/>
  <Override PartName="/ppt/tags/tag4541.xml" ContentType="application/vnd.openxmlformats-officedocument.presentationml.tags+xml"/>
  <Override PartName="/ppt/tags/tag4542.xml" ContentType="application/vnd.openxmlformats-officedocument.presentationml.tags+xml"/>
  <Override PartName="/ppt/tags/tag4543.xml" ContentType="application/vnd.openxmlformats-officedocument.presentationml.tags+xml"/>
  <Override PartName="/ppt/tags/tag4544.xml" ContentType="application/vnd.openxmlformats-officedocument.presentationml.tags+xml"/>
  <Override PartName="/ppt/tags/tag4545.xml" ContentType="application/vnd.openxmlformats-officedocument.presentationml.tags+xml"/>
  <Override PartName="/ppt/tags/tag4546.xml" ContentType="application/vnd.openxmlformats-officedocument.presentationml.tags+xml"/>
  <Override PartName="/ppt/tags/tag4547.xml" ContentType="application/vnd.openxmlformats-officedocument.presentationml.tags+xml"/>
  <Override PartName="/ppt/tags/tag4548.xml" ContentType="application/vnd.openxmlformats-officedocument.presentationml.tags+xml"/>
  <Override PartName="/ppt/tags/tag4549.xml" ContentType="application/vnd.openxmlformats-officedocument.presentationml.tags+xml"/>
  <Override PartName="/ppt/tags/tag4550.xml" ContentType="application/vnd.openxmlformats-officedocument.presentationml.tags+xml"/>
  <Override PartName="/ppt/tags/tag4551.xml" ContentType="application/vnd.openxmlformats-officedocument.presentationml.tags+xml"/>
  <Override PartName="/ppt/tags/tag4552.xml" ContentType="application/vnd.openxmlformats-officedocument.presentationml.tags+xml"/>
  <Override PartName="/ppt/tags/tag4553.xml" ContentType="application/vnd.openxmlformats-officedocument.presentationml.tags+xml"/>
  <Override PartName="/ppt/tags/tag4554.xml" ContentType="application/vnd.openxmlformats-officedocument.presentationml.tags+xml"/>
  <Override PartName="/ppt/tags/tag4555.xml" ContentType="application/vnd.openxmlformats-officedocument.presentationml.tags+xml"/>
  <Override PartName="/ppt/tags/tag4556.xml" ContentType="application/vnd.openxmlformats-officedocument.presentationml.tags+xml"/>
  <Override PartName="/ppt/tags/tag4557.xml" ContentType="application/vnd.openxmlformats-officedocument.presentationml.tags+xml"/>
  <Override PartName="/ppt/tags/tag4558.xml" ContentType="application/vnd.openxmlformats-officedocument.presentationml.tags+xml"/>
  <Override PartName="/ppt/tags/tag4559.xml" ContentType="application/vnd.openxmlformats-officedocument.presentationml.tags+xml"/>
  <Override PartName="/ppt/tags/tag4560.xml" ContentType="application/vnd.openxmlformats-officedocument.presentationml.tags+xml"/>
  <Override PartName="/ppt/tags/tag4561.xml" ContentType="application/vnd.openxmlformats-officedocument.presentationml.tags+xml"/>
  <Override PartName="/ppt/tags/tag4562.xml" ContentType="application/vnd.openxmlformats-officedocument.presentationml.tags+xml"/>
  <Override PartName="/ppt/tags/tag4563.xml" ContentType="application/vnd.openxmlformats-officedocument.presentationml.tags+xml"/>
  <Override PartName="/ppt/tags/tag4564.xml" ContentType="application/vnd.openxmlformats-officedocument.presentationml.tags+xml"/>
  <Override PartName="/ppt/tags/tag4565.xml" ContentType="application/vnd.openxmlformats-officedocument.presentationml.tags+xml"/>
  <Override PartName="/ppt/tags/tag4566.xml" ContentType="application/vnd.openxmlformats-officedocument.presentationml.tags+xml"/>
  <Override PartName="/ppt/tags/tag4567.xml" ContentType="application/vnd.openxmlformats-officedocument.presentationml.tags+xml"/>
  <Override PartName="/ppt/tags/tag4568.xml" ContentType="application/vnd.openxmlformats-officedocument.presentationml.tags+xml"/>
  <Override PartName="/ppt/tags/tag4569.xml" ContentType="application/vnd.openxmlformats-officedocument.presentationml.tags+xml"/>
  <Override PartName="/ppt/tags/tag4570.xml" ContentType="application/vnd.openxmlformats-officedocument.presentationml.tags+xml"/>
  <Override PartName="/ppt/tags/tag4571.xml" ContentType="application/vnd.openxmlformats-officedocument.presentationml.tags+xml"/>
  <Override PartName="/ppt/tags/tag4572.xml" ContentType="application/vnd.openxmlformats-officedocument.presentationml.tags+xml"/>
  <Override PartName="/ppt/tags/tag4573.xml" ContentType="application/vnd.openxmlformats-officedocument.presentationml.tags+xml"/>
  <Override PartName="/ppt/tags/tag4574.xml" ContentType="application/vnd.openxmlformats-officedocument.presentationml.tags+xml"/>
  <Override PartName="/ppt/tags/tag4575.xml" ContentType="application/vnd.openxmlformats-officedocument.presentationml.tags+xml"/>
  <Override PartName="/ppt/tags/tag4576.xml" ContentType="application/vnd.openxmlformats-officedocument.presentationml.tags+xml"/>
  <Override PartName="/ppt/tags/tag4577.xml" ContentType="application/vnd.openxmlformats-officedocument.presentationml.tags+xml"/>
  <Override PartName="/ppt/tags/tag4578.xml" ContentType="application/vnd.openxmlformats-officedocument.presentationml.tags+xml"/>
  <Override PartName="/ppt/tags/tag4579.xml" ContentType="application/vnd.openxmlformats-officedocument.presentationml.tags+xml"/>
  <Override PartName="/ppt/tags/tag4580.xml" ContentType="application/vnd.openxmlformats-officedocument.presentationml.tags+xml"/>
  <Override PartName="/ppt/tags/tag4581.xml" ContentType="application/vnd.openxmlformats-officedocument.presentationml.tags+xml"/>
  <Override PartName="/ppt/tags/tag4582.xml" ContentType="application/vnd.openxmlformats-officedocument.presentationml.tags+xml"/>
  <Override PartName="/ppt/tags/tag4583.xml" ContentType="application/vnd.openxmlformats-officedocument.presentationml.tags+xml"/>
  <Override PartName="/ppt/tags/tag4584.xml" ContentType="application/vnd.openxmlformats-officedocument.presentationml.tags+xml"/>
  <Override PartName="/ppt/tags/tag4585.xml" ContentType="application/vnd.openxmlformats-officedocument.presentationml.tags+xml"/>
  <Override PartName="/ppt/tags/tag4586.xml" ContentType="application/vnd.openxmlformats-officedocument.presentationml.tags+xml"/>
  <Override PartName="/ppt/tags/tag4587.xml" ContentType="application/vnd.openxmlformats-officedocument.presentationml.tags+xml"/>
  <Override PartName="/ppt/tags/tag4588.xml" ContentType="application/vnd.openxmlformats-officedocument.presentationml.tags+xml"/>
  <Override PartName="/ppt/tags/tag4589.xml" ContentType="application/vnd.openxmlformats-officedocument.presentationml.tags+xml"/>
  <Override PartName="/ppt/tags/tag4590.xml" ContentType="application/vnd.openxmlformats-officedocument.presentationml.tags+xml"/>
  <Override PartName="/ppt/tags/tag4591.xml" ContentType="application/vnd.openxmlformats-officedocument.presentationml.tags+xml"/>
  <Override PartName="/ppt/tags/tag4592.xml" ContentType="application/vnd.openxmlformats-officedocument.presentationml.tags+xml"/>
  <Override PartName="/ppt/tags/tag4593.xml" ContentType="application/vnd.openxmlformats-officedocument.presentationml.tags+xml"/>
  <Override PartName="/ppt/tags/tag4594.xml" ContentType="application/vnd.openxmlformats-officedocument.presentationml.tags+xml"/>
  <Override PartName="/ppt/tags/tag4595.xml" ContentType="application/vnd.openxmlformats-officedocument.presentationml.tags+xml"/>
  <Override PartName="/ppt/tags/tag4596.xml" ContentType="application/vnd.openxmlformats-officedocument.presentationml.tags+xml"/>
  <Override PartName="/ppt/tags/tag4597.xml" ContentType="application/vnd.openxmlformats-officedocument.presentationml.tags+xml"/>
  <Override PartName="/ppt/tags/tag4598.xml" ContentType="application/vnd.openxmlformats-officedocument.presentationml.tags+xml"/>
  <Override PartName="/ppt/tags/tag4599.xml" ContentType="application/vnd.openxmlformats-officedocument.presentationml.tags+xml"/>
  <Override PartName="/ppt/tags/tag4600.xml" ContentType="application/vnd.openxmlformats-officedocument.presentationml.tags+xml"/>
  <Override PartName="/ppt/tags/tag4601.xml" ContentType="application/vnd.openxmlformats-officedocument.presentationml.tags+xml"/>
  <Override PartName="/ppt/tags/tag4602.xml" ContentType="application/vnd.openxmlformats-officedocument.presentationml.tags+xml"/>
  <Override PartName="/ppt/tags/tag4603.xml" ContentType="application/vnd.openxmlformats-officedocument.presentationml.tags+xml"/>
  <Override PartName="/ppt/tags/tag4604.xml" ContentType="application/vnd.openxmlformats-officedocument.presentationml.tags+xml"/>
  <Override PartName="/ppt/tags/tag4605.xml" ContentType="application/vnd.openxmlformats-officedocument.presentationml.tags+xml"/>
  <Override PartName="/ppt/tags/tag4606.xml" ContentType="application/vnd.openxmlformats-officedocument.presentationml.tags+xml"/>
  <Override PartName="/ppt/tags/tag4607.xml" ContentType="application/vnd.openxmlformats-officedocument.presentationml.tags+xml"/>
  <Override PartName="/ppt/tags/tag4608.xml" ContentType="application/vnd.openxmlformats-officedocument.presentationml.tags+xml"/>
  <Override PartName="/ppt/tags/tag4609.xml" ContentType="application/vnd.openxmlformats-officedocument.presentationml.tags+xml"/>
  <Override PartName="/ppt/tags/tag4610.xml" ContentType="application/vnd.openxmlformats-officedocument.presentationml.tags+xml"/>
  <Override PartName="/ppt/tags/tag4611.xml" ContentType="application/vnd.openxmlformats-officedocument.presentationml.tags+xml"/>
  <Override PartName="/ppt/tags/tag4612.xml" ContentType="application/vnd.openxmlformats-officedocument.presentationml.tags+xml"/>
  <Override PartName="/ppt/tags/tag4613.xml" ContentType="application/vnd.openxmlformats-officedocument.presentationml.tags+xml"/>
  <Override PartName="/ppt/tags/tag4614.xml" ContentType="application/vnd.openxmlformats-officedocument.presentationml.tags+xml"/>
  <Override PartName="/ppt/tags/tag4615.xml" ContentType="application/vnd.openxmlformats-officedocument.presentationml.tags+xml"/>
  <Override PartName="/ppt/tags/tag4616.xml" ContentType="application/vnd.openxmlformats-officedocument.presentationml.tags+xml"/>
  <Override PartName="/ppt/tags/tag4617.xml" ContentType="application/vnd.openxmlformats-officedocument.presentationml.tags+xml"/>
  <Override PartName="/ppt/tags/tag4618.xml" ContentType="application/vnd.openxmlformats-officedocument.presentationml.tags+xml"/>
  <Override PartName="/ppt/tags/tag4619.xml" ContentType="application/vnd.openxmlformats-officedocument.presentationml.tags+xml"/>
  <Override PartName="/ppt/tags/tag4620.xml" ContentType="application/vnd.openxmlformats-officedocument.presentationml.tags+xml"/>
  <Override PartName="/ppt/tags/tag4621.xml" ContentType="application/vnd.openxmlformats-officedocument.presentationml.tags+xml"/>
  <Override PartName="/ppt/tags/tag4622.xml" ContentType="application/vnd.openxmlformats-officedocument.presentationml.tags+xml"/>
  <Override PartName="/ppt/tags/tag4623.xml" ContentType="application/vnd.openxmlformats-officedocument.presentationml.tags+xml"/>
  <Override PartName="/ppt/tags/tag4624.xml" ContentType="application/vnd.openxmlformats-officedocument.presentationml.tags+xml"/>
  <Override PartName="/ppt/tags/tag4625.xml" ContentType="application/vnd.openxmlformats-officedocument.presentationml.tags+xml"/>
  <Override PartName="/ppt/tags/tag4626.xml" ContentType="application/vnd.openxmlformats-officedocument.presentationml.tags+xml"/>
  <Override PartName="/ppt/tags/tag46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379" r:id="rId3"/>
    <p:sldId id="380" r:id="rId4"/>
    <p:sldId id="386" r:id="rId5"/>
    <p:sldId id="383" r:id="rId6"/>
    <p:sldId id="388" r:id="rId7"/>
    <p:sldId id="389" r:id="rId8"/>
    <p:sldId id="406" r:id="rId9"/>
    <p:sldId id="397" r:id="rId10"/>
    <p:sldId id="396" r:id="rId11"/>
    <p:sldId id="384" r:id="rId12"/>
    <p:sldId id="399" r:id="rId13"/>
    <p:sldId id="400" r:id="rId14"/>
    <p:sldId id="411" r:id="rId15"/>
    <p:sldId id="398" r:id="rId16"/>
    <p:sldId id="416" r:id="rId17"/>
    <p:sldId id="405" r:id="rId18"/>
    <p:sldId id="410" r:id="rId19"/>
    <p:sldId id="415" r:id="rId20"/>
    <p:sldId id="401" r:id="rId21"/>
    <p:sldId id="403" r:id="rId22"/>
    <p:sldId id="414" r:id="rId23"/>
    <p:sldId id="407" r:id="rId24"/>
    <p:sldId id="40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E5E2CA7A-634F-43C9-846F-ADEE4C6D8DA7}">
          <p14:sldIdLst>
            <p14:sldId id="256"/>
            <p14:sldId id="379"/>
            <p14:sldId id="380"/>
            <p14:sldId id="386"/>
            <p14:sldId id="383"/>
            <p14:sldId id="388"/>
            <p14:sldId id="389"/>
            <p14:sldId id="406"/>
            <p14:sldId id="397"/>
            <p14:sldId id="396"/>
            <p14:sldId id="384"/>
            <p14:sldId id="399"/>
            <p14:sldId id="400"/>
            <p14:sldId id="411"/>
            <p14:sldId id="398"/>
            <p14:sldId id="416"/>
            <p14:sldId id="405"/>
            <p14:sldId id="410"/>
          </p14:sldIdLst>
        </p14:section>
        <p14:section name="Extra Slides for PB-CRHF" id="{C211792B-41F6-4355-B9BE-07AC4FCB6F78}">
          <p14:sldIdLst>
            <p14:sldId id="415"/>
            <p14:sldId id="401"/>
            <p14:sldId id="403"/>
            <p14:sldId id="414"/>
            <p14:sldId id="407"/>
            <p14:sldId id="40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B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39" autoAdjust="0"/>
    <p:restoredTop sz="94281"/>
  </p:normalViewPr>
  <p:slideViewPr>
    <p:cSldViewPr snapToGrid="0">
      <p:cViewPr varScale="1">
        <p:scale>
          <a:sx n="71" d="100"/>
          <a:sy n="71" d="100"/>
        </p:scale>
        <p:origin x="96" y="31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E3AC8-59DA-4C4C-839A-3765B5DD5584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979198-C8AB-4A64-B5B4-E531456D2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55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035FC-CABE-43D9-8AE6-8C193CF2A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61ABEC-6947-4C73-8E84-44C53B367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B675A-A440-4C54-99D7-04137031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6452C-6A5A-4AF1-A812-93D3B6E93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6B26E-ABEA-433D-AF72-0FBB8084E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37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539F7-9406-4006-B8CA-9BAF0B00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41BB36-BFD0-4E09-B888-3FC6DCCD47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FE3BB-06E9-4C60-A6A7-0C5CBFE9C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2A771-E13E-4BA2-A623-08E0BEE27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5D81B-BC1F-4866-A235-7254243C3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20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6D9406-50C8-4CAD-BEEC-2FF3FF230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46B887-9EF9-4065-8ADB-40E314458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008D0-9352-44CF-8914-F458F9293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07CC7-526E-4F91-A40D-ACB08CDAD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939D6-AFAA-4637-BECC-115A805C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67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A364F-7D01-41A0-8FC7-DB899A1BE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62149"/>
          </a:xfrm>
        </p:spPr>
        <p:txBody>
          <a:bodyPr>
            <a:normAutofit/>
          </a:bodyPr>
          <a:lstStyle>
            <a:lvl1pPr>
              <a:defRPr sz="4000">
                <a:solidFill>
                  <a:srgbClr val="3333B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7E3F4-7977-4FBB-AD8A-56A1DFFDA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CDB94-13A4-4D18-9A10-F4F08BD48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B1512-2A68-49D0-AD47-CDF441ED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BD8CB-A43B-4C98-81AB-A6207DBD7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3D5040-FF5D-4EDA-8D05-1651F72EE436}"/>
              </a:ext>
            </a:extLst>
          </p:cNvPr>
          <p:cNvSpPr txBox="1"/>
          <p:nvPr userDrawn="1"/>
        </p:nvSpPr>
        <p:spPr>
          <a:xfrm>
            <a:off x="11671812" y="6505439"/>
            <a:ext cx="520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56C5B7B-F71D-4F85-B31D-726EEB1AAF20}" type="slidenum">
              <a:rPr lang="en-US" smtClean="0">
                <a:solidFill>
                  <a:srgbClr val="3333B2"/>
                </a:solidFill>
              </a:rPr>
              <a:t>‹#›</a:t>
            </a:fld>
            <a:endParaRPr lang="en-US" dirty="0">
              <a:solidFill>
                <a:srgbClr val="3333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7659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8A0CE-8695-4B0C-835E-4FA9D2BE9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10A47-9F8C-424E-945E-D642AAA95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D6E54-15AE-448B-BAC8-D8A7CB0A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BE2C5-8271-4129-8FC6-DB89B3351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D47CD-24AC-4979-90B5-CCCCC87E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020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3F0FC-0A4D-402C-873D-1062DE944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41E38-CADC-439C-BED6-7AD1287D2D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869857-FE87-46B6-B45D-7592A81E9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D1096-1D74-4B7F-B4FD-5B50AF36D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92F3A-09CF-4CAA-9CD3-BAB73BC36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971DA-FD71-41C6-AC63-545B343D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90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EC6C-C735-4E9F-A524-A09CF6A7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8C36E-1C3D-41D6-96D4-10838507C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C5AAB-0B4E-492E-94C9-2B7529AD4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7964C1-7F77-4E1F-87B5-AB083798E2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632B4D-9B91-4435-8E77-1DE5954BA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298730-BADA-4B21-9971-BF4DFF849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A57BCD-CF79-4A67-ABCB-B279394CD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52893A-D1EA-4EE8-9720-4F9EA9DAB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336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D64DC-EEEA-436E-BA2A-30BDA881E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8CF02-C81C-4634-A285-7B3906E14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65E902-5581-49EB-81E4-ED8FA392F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3CF40C-4026-4465-A08C-6D03AFBE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27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729410-E22C-4AF7-A55C-A6AF250F7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6538B1-0986-4B2F-91D8-83B7F3ED0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13A3E-7878-48D9-8741-F3FCD83C6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55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98D66-8242-47C7-AE4C-B4139A591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9C855-9DA8-42C4-BCEB-85ED38299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1129CC-3048-4906-BB50-829057023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6CA37E-6361-4064-B13B-DD57628CA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39187-5B70-4CE6-9342-DDA30AC5F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65804C-1ED9-47D7-923A-2C654B55B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921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EE058-E46E-41DC-95D5-EDFC2040A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F18AF-6E8B-4FD3-9473-CD5B655786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9EA82A-2BAE-44A1-8E77-B5D3C6E2FE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4E60B7-84B3-46DE-A626-9A509F81D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5C786-A32E-4CCF-A7F0-E4470C238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EEB096-EA30-4A45-A2AB-8B0E6A29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99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391591-9AA9-40F5-9852-6A8028784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CBB57-072F-4633-BB94-A67524525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8C146-D7A9-40B2-90AE-28986D239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6DEDC-51BD-4171-AB2B-199323232E05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637EF-81D4-4215-BFD0-41E63A9C25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F12CA-8062-46E2-8084-6BBAFE1A24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5A63E-BC58-4154-B921-078A72F30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057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17" Type="http://schemas.openxmlformats.org/officeDocument/2006/relationships/tags" Target="../tags/tag830.xml"/><Relationship Id="rId21" Type="http://schemas.openxmlformats.org/officeDocument/2006/relationships/tags" Target="../tags/tag734.xml"/><Relationship Id="rId63" Type="http://schemas.openxmlformats.org/officeDocument/2006/relationships/tags" Target="../tags/tag776.xml"/><Relationship Id="rId159" Type="http://schemas.openxmlformats.org/officeDocument/2006/relationships/tags" Target="../tags/tag872.xml"/><Relationship Id="rId170" Type="http://schemas.openxmlformats.org/officeDocument/2006/relationships/tags" Target="../tags/tag883.xml"/><Relationship Id="rId191" Type="http://schemas.openxmlformats.org/officeDocument/2006/relationships/tags" Target="../tags/tag904.xml"/><Relationship Id="rId205" Type="http://schemas.openxmlformats.org/officeDocument/2006/relationships/tags" Target="../tags/tag918.xml"/><Relationship Id="rId226" Type="http://schemas.openxmlformats.org/officeDocument/2006/relationships/tags" Target="../tags/tag939.xml"/><Relationship Id="rId247" Type="http://schemas.openxmlformats.org/officeDocument/2006/relationships/tags" Target="../tags/tag960.xml"/><Relationship Id="rId107" Type="http://schemas.openxmlformats.org/officeDocument/2006/relationships/tags" Target="../tags/tag820.xml"/><Relationship Id="rId11" Type="http://schemas.openxmlformats.org/officeDocument/2006/relationships/tags" Target="../tags/tag724.xml"/><Relationship Id="rId32" Type="http://schemas.openxmlformats.org/officeDocument/2006/relationships/tags" Target="../tags/tag745.xml"/><Relationship Id="rId53" Type="http://schemas.openxmlformats.org/officeDocument/2006/relationships/tags" Target="../tags/tag766.xml"/><Relationship Id="rId74" Type="http://schemas.openxmlformats.org/officeDocument/2006/relationships/tags" Target="../tags/tag787.xml"/><Relationship Id="rId128" Type="http://schemas.openxmlformats.org/officeDocument/2006/relationships/tags" Target="../tags/tag841.xml"/><Relationship Id="rId149" Type="http://schemas.openxmlformats.org/officeDocument/2006/relationships/tags" Target="../tags/tag862.xml"/><Relationship Id="rId5" Type="http://schemas.openxmlformats.org/officeDocument/2006/relationships/tags" Target="../tags/tag718.xml"/><Relationship Id="rId95" Type="http://schemas.openxmlformats.org/officeDocument/2006/relationships/tags" Target="../tags/tag808.xml"/><Relationship Id="rId160" Type="http://schemas.openxmlformats.org/officeDocument/2006/relationships/tags" Target="../tags/tag873.xml"/><Relationship Id="rId181" Type="http://schemas.openxmlformats.org/officeDocument/2006/relationships/tags" Target="../tags/tag894.xml"/><Relationship Id="rId216" Type="http://schemas.openxmlformats.org/officeDocument/2006/relationships/tags" Target="../tags/tag929.xml"/><Relationship Id="rId237" Type="http://schemas.openxmlformats.org/officeDocument/2006/relationships/tags" Target="../tags/tag950.xml"/><Relationship Id="rId258" Type="http://schemas.openxmlformats.org/officeDocument/2006/relationships/tags" Target="../tags/tag971.xml"/><Relationship Id="rId22" Type="http://schemas.openxmlformats.org/officeDocument/2006/relationships/tags" Target="../tags/tag735.xml"/><Relationship Id="rId43" Type="http://schemas.openxmlformats.org/officeDocument/2006/relationships/tags" Target="../tags/tag756.xml"/><Relationship Id="rId64" Type="http://schemas.openxmlformats.org/officeDocument/2006/relationships/tags" Target="../tags/tag777.xml"/><Relationship Id="rId118" Type="http://schemas.openxmlformats.org/officeDocument/2006/relationships/tags" Target="../tags/tag831.xml"/><Relationship Id="rId139" Type="http://schemas.openxmlformats.org/officeDocument/2006/relationships/tags" Target="../tags/tag852.xml"/><Relationship Id="rId85" Type="http://schemas.openxmlformats.org/officeDocument/2006/relationships/tags" Target="../tags/tag798.xml"/><Relationship Id="rId150" Type="http://schemas.openxmlformats.org/officeDocument/2006/relationships/tags" Target="../tags/tag863.xml"/><Relationship Id="rId171" Type="http://schemas.openxmlformats.org/officeDocument/2006/relationships/tags" Target="../tags/tag884.xml"/><Relationship Id="rId192" Type="http://schemas.openxmlformats.org/officeDocument/2006/relationships/tags" Target="../tags/tag905.xml"/><Relationship Id="rId206" Type="http://schemas.openxmlformats.org/officeDocument/2006/relationships/tags" Target="../tags/tag919.xml"/><Relationship Id="rId227" Type="http://schemas.openxmlformats.org/officeDocument/2006/relationships/tags" Target="../tags/tag940.xml"/><Relationship Id="rId248" Type="http://schemas.openxmlformats.org/officeDocument/2006/relationships/tags" Target="../tags/tag961.xml"/><Relationship Id="rId12" Type="http://schemas.openxmlformats.org/officeDocument/2006/relationships/tags" Target="../tags/tag725.xml"/><Relationship Id="rId33" Type="http://schemas.openxmlformats.org/officeDocument/2006/relationships/tags" Target="../tags/tag746.xml"/><Relationship Id="rId108" Type="http://schemas.openxmlformats.org/officeDocument/2006/relationships/tags" Target="../tags/tag821.xml"/><Relationship Id="rId129" Type="http://schemas.openxmlformats.org/officeDocument/2006/relationships/tags" Target="../tags/tag842.xml"/><Relationship Id="rId54" Type="http://schemas.openxmlformats.org/officeDocument/2006/relationships/tags" Target="../tags/tag767.xml"/><Relationship Id="rId75" Type="http://schemas.openxmlformats.org/officeDocument/2006/relationships/tags" Target="../tags/tag788.xml"/><Relationship Id="rId96" Type="http://schemas.openxmlformats.org/officeDocument/2006/relationships/tags" Target="../tags/tag809.xml"/><Relationship Id="rId140" Type="http://schemas.openxmlformats.org/officeDocument/2006/relationships/tags" Target="../tags/tag853.xml"/><Relationship Id="rId161" Type="http://schemas.openxmlformats.org/officeDocument/2006/relationships/tags" Target="../tags/tag874.xml"/><Relationship Id="rId182" Type="http://schemas.openxmlformats.org/officeDocument/2006/relationships/tags" Target="../tags/tag895.xml"/><Relationship Id="rId217" Type="http://schemas.openxmlformats.org/officeDocument/2006/relationships/tags" Target="../tags/tag930.xml"/><Relationship Id="rId6" Type="http://schemas.openxmlformats.org/officeDocument/2006/relationships/tags" Target="../tags/tag719.xml"/><Relationship Id="rId238" Type="http://schemas.openxmlformats.org/officeDocument/2006/relationships/tags" Target="../tags/tag951.xml"/><Relationship Id="rId259" Type="http://schemas.openxmlformats.org/officeDocument/2006/relationships/tags" Target="../tags/tag972.xml"/><Relationship Id="rId23" Type="http://schemas.openxmlformats.org/officeDocument/2006/relationships/tags" Target="../tags/tag736.xml"/><Relationship Id="rId119" Type="http://schemas.openxmlformats.org/officeDocument/2006/relationships/tags" Target="../tags/tag832.xml"/><Relationship Id="rId44" Type="http://schemas.openxmlformats.org/officeDocument/2006/relationships/tags" Target="../tags/tag757.xml"/><Relationship Id="rId65" Type="http://schemas.openxmlformats.org/officeDocument/2006/relationships/tags" Target="../tags/tag778.xml"/><Relationship Id="rId86" Type="http://schemas.openxmlformats.org/officeDocument/2006/relationships/tags" Target="../tags/tag799.xml"/><Relationship Id="rId130" Type="http://schemas.openxmlformats.org/officeDocument/2006/relationships/tags" Target="../tags/tag843.xml"/><Relationship Id="rId151" Type="http://schemas.openxmlformats.org/officeDocument/2006/relationships/tags" Target="../tags/tag864.xml"/><Relationship Id="rId172" Type="http://schemas.openxmlformats.org/officeDocument/2006/relationships/tags" Target="../tags/tag885.xml"/><Relationship Id="rId193" Type="http://schemas.openxmlformats.org/officeDocument/2006/relationships/tags" Target="../tags/tag906.xml"/><Relationship Id="rId207" Type="http://schemas.openxmlformats.org/officeDocument/2006/relationships/tags" Target="../tags/tag920.xml"/><Relationship Id="rId228" Type="http://schemas.openxmlformats.org/officeDocument/2006/relationships/tags" Target="../tags/tag941.xml"/><Relationship Id="rId249" Type="http://schemas.openxmlformats.org/officeDocument/2006/relationships/tags" Target="../tags/tag962.xml"/><Relationship Id="rId13" Type="http://schemas.openxmlformats.org/officeDocument/2006/relationships/tags" Target="../tags/tag726.xml"/><Relationship Id="rId109" Type="http://schemas.openxmlformats.org/officeDocument/2006/relationships/tags" Target="../tags/tag822.xml"/><Relationship Id="rId260" Type="http://schemas.openxmlformats.org/officeDocument/2006/relationships/tags" Target="../tags/tag973.xml"/><Relationship Id="rId34" Type="http://schemas.openxmlformats.org/officeDocument/2006/relationships/tags" Target="../tags/tag747.xml"/><Relationship Id="rId55" Type="http://schemas.openxmlformats.org/officeDocument/2006/relationships/tags" Target="../tags/tag768.xml"/><Relationship Id="rId76" Type="http://schemas.openxmlformats.org/officeDocument/2006/relationships/tags" Target="../tags/tag789.xml"/><Relationship Id="rId97" Type="http://schemas.openxmlformats.org/officeDocument/2006/relationships/tags" Target="../tags/tag810.xml"/><Relationship Id="rId120" Type="http://schemas.openxmlformats.org/officeDocument/2006/relationships/tags" Target="../tags/tag833.xml"/><Relationship Id="rId141" Type="http://schemas.openxmlformats.org/officeDocument/2006/relationships/tags" Target="../tags/tag854.xml"/><Relationship Id="rId7" Type="http://schemas.openxmlformats.org/officeDocument/2006/relationships/tags" Target="../tags/tag720.xml"/><Relationship Id="rId162" Type="http://schemas.openxmlformats.org/officeDocument/2006/relationships/tags" Target="../tags/tag875.xml"/><Relationship Id="rId183" Type="http://schemas.openxmlformats.org/officeDocument/2006/relationships/tags" Target="../tags/tag896.xml"/><Relationship Id="rId218" Type="http://schemas.openxmlformats.org/officeDocument/2006/relationships/tags" Target="../tags/tag931.xml"/><Relationship Id="rId239" Type="http://schemas.openxmlformats.org/officeDocument/2006/relationships/tags" Target="../tags/tag952.xml"/><Relationship Id="rId250" Type="http://schemas.openxmlformats.org/officeDocument/2006/relationships/tags" Target="../tags/tag963.xml"/><Relationship Id="rId24" Type="http://schemas.openxmlformats.org/officeDocument/2006/relationships/tags" Target="../tags/tag737.xml"/><Relationship Id="rId45" Type="http://schemas.openxmlformats.org/officeDocument/2006/relationships/tags" Target="../tags/tag758.xml"/><Relationship Id="rId66" Type="http://schemas.openxmlformats.org/officeDocument/2006/relationships/tags" Target="../tags/tag779.xml"/><Relationship Id="rId87" Type="http://schemas.openxmlformats.org/officeDocument/2006/relationships/tags" Target="../tags/tag800.xml"/><Relationship Id="rId110" Type="http://schemas.openxmlformats.org/officeDocument/2006/relationships/tags" Target="../tags/tag823.xml"/><Relationship Id="rId131" Type="http://schemas.openxmlformats.org/officeDocument/2006/relationships/tags" Target="../tags/tag844.xml"/><Relationship Id="rId152" Type="http://schemas.openxmlformats.org/officeDocument/2006/relationships/tags" Target="../tags/tag865.xml"/><Relationship Id="rId173" Type="http://schemas.openxmlformats.org/officeDocument/2006/relationships/tags" Target="../tags/tag886.xml"/><Relationship Id="rId194" Type="http://schemas.openxmlformats.org/officeDocument/2006/relationships/tags" Target="../tags/tag907.xml"/><Relationship Id="rId208" Type="http://schemas.openxmlformats.org/officeDocument/2006/relationships/tags" Target="../tags/tag921.xml"/><Relationship Id="rId229" Type="http://schemas.openxmlformats.org/officeDocument/2006/relationships/tags" Target="../tags/tag942.xml"/><Relationship Id="rId240" Type="http://schemas.openxmlformats.org/officeDocument/2006/relationships/tags" Target="../tags/tag953.xml"/><Relationship Id="rId261" Type="http://schemas.openxmlformats.org/officeDocument/2006/relationships/tags" Target="../tags/tag974.xml"/><Relationship Id="rId14" Type="http://schemas.openxmlformats.org/officeDocument/2006/relationships/tags" Target="../tags/tag727.xml"/><Relationship Id="rId35" Type="http://schemas.openxmlformats.org/officeDocument/2006/relationships/tags" Target="../tags/tag748.xml"/><Relationship Id="rId56" Type="http://schemas.openxmlformats.org/officeDocument/2006/relationships/tags" Target="../tags/tag769.xml"/><Relationship Id="rId77" Type="http://schemas.openxmlformats.org/officeDocument/2006/relationships/tags" Target="../tags/tag790.xml"/><Relationship Id="rId100" Type="http://schemas.openxmlformats.org/officeDocument/2006/relationships/tags" Target="../tags/tag813.xml"/><Relationship Id="rId8" Type="http://schemas.openxmlformats.org/officeDocument/2006/relationships/tags" Target="../tags/tag721.xml"/><Relationship Id="rId98" Type="http://schemas.openxmlformats.org/officeDocument/2006/relationships/tags" Target="../tags/tag811.xml"/><Relationship Id="rId121" Type="http://schemas.openxmlformats.org/officeDocument/2006/relationships/tags" Target="../tags/tag834.xml"/><Relationship Id="rId142" Type="http://schemas.openxmlformats.org/officeDocument/2006/relationships/tags" Target="../tags/tag855.xml"/><Relationship Id="rId163" Type="http://schemas.openxmlformats.org/officeDocument/2006/relationships/tags" Target="../tags/tag876.xml"/><Relationship Id="rId184" Type="http://schemas.openxmlformats.org/officeDocument/2006/relationships/tags" Target="../tags/tag897.xml"/><Relationship Id="rId219" Type="http://schemas.openxmlformats.org/officeDocument/2006/relationships/tags" Target="../tags/tag932.xml"/><Relationship Id="rId230" Type="http://schemas.openxmlformats.org/officeDocument/2006/relationships/tags" Target="../tags/tag943.xml"/><Relationship Id="rId251" Type="http://schemas.openxmlformats.org/officeDocument/2006/relationships/tags" Target="../tags/tag964.xml"/><Relationship Id="rId25" Type="http://schemas.openxmlformats.org/officeDocument/2006/relationships/tags" Target="../tags/tag738.xml"/><Relationship Id="rId46" Type="http://schemas.openxmlformats.org/officeDocument/2006/relationships/tags" Target="../tags/tag759.xml"/><Relationship Id="rId67" Type="http://schemas.openxmlformats.org/officeDocument/2006/relationships/tags" Target="../tags/tag780.xml"/><Relationship Id="rId88" Type="http://schemas.openxmlformats.org/officeDocument/2006/relationships/tags" Target="../tags/tag801.xml"/><Relationship Id="rId111" Type="http://schemas.openxmlformats.org/officeDocument/2006/relationships/tags" Target="../tags/tag824.xml"/><Relationship Id="rId132" Type="http://schemas.openxmlformats.org/officeDocument/2006/relationships/tags" Target="../tags/tag845.xml"/><Relationship Id="rId153" Type="http://schemas.openxmlformats.org/officeDocument/2006/relationships/tags" Target="../tags/tag866.xml"/><Relationship Id="rId174" Type="http://schemas.openxmlformats.org/officeDocument/2006/relationships/tags" Target="../tags/tag887.xml"/><Relationship Id="rId195" Type="http://schemas.openxmlformats.org/officeDocument/2006/relationships/tags" Target="../tags/tag908.xml"/><Relationship Id="rId209" Type="http://schemas.openxmlformats.org/officeDocument/2006/relationships/tags" Target="../tags/tag922.xml"/><Relationship Id="rId220" Type="http://schemas.openxmlformats.org/officeDocument/2006/relationships/tags" Target="../tags/tag933.xml"/><Relationship Id="rId241" Type="http://schemas.openxmlformats.org/officeDocument/2006/relationships/tags" Target="../tags/tag954.xml"/><Relationship Id="rId15" Type="http://schemas.openxmlformats.org/officeDocument/2006/relationships/tags" Target="../tags/tag728.xml"/><Relationship Id="rId36" Type="http://schemas.openxmlformats.org/officeDocument/2006/relationships/tags" Target="../tags/tag749.xml"/><Relationship Id="rId57" Type="http://schemas.openxmlformats.org/officeDocument/2006/relationships/tags" Target="../tags/tag770.xml"/><Relationship Id="rId262" Type="http://schemas.openxmlformats.org/officeDocument/2006/relationships/tags" Target="../tags/tag975.xml"/><Relationship Id="rId78" Type="http://schemas.openxmlformats.org/officeDocument/2006/relationships/tags" Target="../tags/tag791.xml"/><Relationship Id="rId99" Type="http://schemas.openxmlformats.org/officeDocument/2006/relationships/tags" Target="../tags/tag812.xml"/><Relationship Id="rId101" Type="http://schemas.openxmlformats.org/officeDocument/2006/relationships/tags" Target="../tags/tag814.xml"/><Relationship Id="rId122" Type="http://schemas.openxmlformats.org/officeDocument/2006/relationships/tags" Target="../tags/tag835.xml"/><Relationship Id="rId143" Type="http://schemas.openxmlformats.org/officeDocument/2006/relationships/tags" Target="../tags/tag856.xml"/><Relationship Id="rId164" Type="http://schemas.openxmlformats.org/officeDocument/2006/relationships/tags" Target="../tags/tag877.xml"/><Relationship Id="rId185" Type="http://schemas.openxmlformats.org/officeDocument/2006/relationships/tags" Target="../tags/tag898.xml"/><Relationship Id="rId9" Type="http://schemas.openxmlformats.org/officeDocument/2006/relationships/tags" Target="../tags/tag722.xml"/><Relationship Id="rId210" Type="http://schemas.openxmlformats.org/officeDocument/2006/relationships/tags" Target="../tags/tag923.xml"/><Relationship Id="rId26" Type="http://schemas.openxmlformats.org/officeDocument/2006/relationships/tags" Target="../tags/tag739.xml"/><Relationship Id="rId231" Type="http://schemas.openxmlformats.org/officeDocument/2006/relationships/tags" Target="../tags/tag944.xml"/><Relationship Id="rId252" Type="http://schemas.openxmlformats.org/officeDocument/2006/relationships/tags" Target="../tags/tag965.xml"/><Relationship Id="rId47" Type="http://schemas.openxmlformats.org/officeDocument/2006/relationships/tags" Target="../tags/tag760.xml"/><Relationship Id="rId68" Type="http://schemas.openxmlformats.org/officeDocument/2006/relationships/tags" Target="../tags/tag781.xml"/><Relationship Id="rId89" Type="http://schemas.openxmlformats.org/officeDocument/2006/relationships/tags" Target="../tags/tag802.xml"/><Relationship Id="rId112" Type="http://schemas.openxmlformats.org/officeDocument/2006/relationships/tags" Target="../tags/tag825.xml"/><Relationship Id="rId133" Type="http://schemas.openxmlformats.org/officeDocument/2006/relationships/tags" Target="../tags/tag846.xml"/><Relationship Id="rId154" Type="http://schemas.openxmlformats.org/officeDocument/2006/relationships/tags" Target="../tags/tag867.xml"/><Relationship Id="rId175" Type="http://schemas.openxmlformats.org/officeDocument/2006/relationships/tags" Target="../tags/tag888.xml"/><Relationship Id="rId196" Type="http://schemas.openxmlformats.org/officeDocument/2006/relationships/tags" Target="../tags/tag909.xml"/><Relationship Id="rId200" Type="http://schemas.openxmlformats.org/officeDocument/2006/relationships/tags" Target="../tags/tag913.xml"/><Relationship Id="rId16" Type="http://schemas.openxmlformats.org/officeDocument/2006/relationships/tags" Target="../tags/tag729.xml"/><Relationship Id="rId221" Type="http://schemas.openxmlformats.org/officeDocument/2006/relationships/tags" Target="../tags/tag934.xml"/><Relationship Id="rId242" Type="http://schemas.openxmlformats.org/officeDocument/2006/relationships/tags" Target="../tags/tag955.xml"/><Relationship Id="rId263" Type="http://schemas.openxmlformats.org/officeDocument/2006/relationships/slideLayout" Target="../slideLayouts/slideLayout2.xml"/><Relationship Id="rId37" Type="http://schemas.openxmlformats.org/officeDocument/2006/relationships/tags" Target="../tags/tag750.xml"/><Relationship Id="rId58" Type="http://schemas.openxmlformats.org/officeDocument/2006/relationships/tags" Target="../tags/tag771.xml"/><Relationship Id="rId79" Type="http://schemas.openxmlformats.org/officeDocument/2006/relationships/tags" Target="../tags/tag792.xml"/><Relationship Id="rId102" Type="http://schemas.openxmlformats.org/officeDocument/2006/relationships/tags" Target="../tags/tag815.xml"/><Relationship Id="rId123" Type="http://schemas.openxmlformats.org/officeDocument/2006/relationships/tags" Target="../tags/tag836.xml"/><Relationship Id="rId144" Type="http://schemas.openxmlformats.org/officeDocument/2006/relationships/tags" Target="../tags/tag857.xml"/><Relationship Id="rId90" Type="http://schemas.openxmlformats.org/officeDocument/2006/relationships/tags" Target="../tags/tag803.xml"/><Relationship Id="rId165" Type="http://schemas.openxmlformats.org/officeDocument/2006/relationships/tags" Target="../tags/tag878.xml"/><Relationship Id="rId186" Type="http://schemas.openxmlformats.org/officeDocument/2006/relationships/tags" Target="../tags/tag899.xml"/><Relationship Id="rId211" Type="http://schemas.openxmlformats.org/officeDocument/2006/relationships/tags" Target="../tags/tag924.xml"/><Relationship Id="rId232" Type="http://schemas.openxmlformats.org/officeDocument/2006/relationships/tags" Target="../tags/tag945.xml"/><Relationship Id="rId253" Type="http://schemas.openxmlformats.org/officeDocument/2006/relationships/tags" Target="../tags/tag966.xml"/><Relationship Id="rId27" Type="http://schemas.openxmlformats.org/officeDocument/2006/relationships/tags" Target="../tags/tag740.xml"/><Relationship Id="rId48" Type="http://schemas.openxmlformats.org/officeDocument/2006/relationships/tags" Target="../tags/tag761.xml"/><Relationship Id="rId69" Type="http://schemas.openxmlformats.org/officeDocument/2006/relationships/tags" Target="../tags/tag782.xml"/><Relationship Id="rId113" Type="http://schemas.openxmlformats.org/officeDocument/2006/relationships/tags" Target="../tags/tag826.xml"/><Relationship Id="rId134" Type="http://schemas.openxmlformats.org/officeDocument/2006/relationships/tags" Target="../tags/tag847.xml"/><Relationship Id="rId80" Type="http://schemas.openxmlformats.org/officeDocument/2006/relationships/tags" Target="../tags/tag793.xml"/><Relationship Id="rId155" Type="http://schemas.openxmlformats.org/officeDocument/2006/relationships/tags" Target="../tags/tag868.xml"/><Relationship Id="rId176" Type="http://schemas.openxmlformats.org/officeDocument/2006/relationships/tags" Target="../tags/tag889.xml"/><Relationship Id="rId197" Type="http://schemas.openxmlformats.org/officeDocument/2006/relationships/tags" Target="../tags/tag910.xml"/><Relationship Id="rId201" Type="http://schemas.openxmlformats.org/officeDocument/2006/relationships/tags" Target="../tags/tag914.xml"/><Relationship Id="rId222" Type="http://schemas.openxmlformats.org/officeDocument/2006/relationships/tags" Target="../tags/tag935.xml"/><Relationship Id="rId243" Type="http://schemas.openxmlformats.org/officeDocument/2006/relationships/tags" Target="../tags/tag956.xml"/><Relationship Id="rId17" Type="http://schemas.openxmlformats.org/officeDocument/2006/relationships/tags" Target="../tags/tag730.xml"/><Relationship Id="rId38" Type="http://schemas.openxmlformats.org/officeDocument/2006/relationships/tags" Target="../tags/tag751.xml"/><Relationship Id="rId59" Type="http://schemas.openxmlformats.org/officeDocument/2006/relationships/tags" Target="../tags/tag772.xml"/><Relationship Id="rId103" Type="http://schemas.openxmlformats.org/officeDocument/2006/relationships/tags" Target="../tags/tag816.xml"/><Relationship Id="rId124" Type="http://schemas.openxmlformats.org/officeDocument/2006/relationships/tags" Target="../tags/tag837.xml"/><Relationship Id="rId70" Type="http://schemas.openxmlformats.org/officeDocument/2006/relationships/tags" Target="../tags/tag783.xml"/><Relationship Id="rId91" Type="http://schemas.openxmlformats.org/officeDocument/2006/relationships/tags" Target="../tags/tag804.xml"/><Relationship Id="rId145" Type="http://schemas.openxmlformats.org/officeDocument/2006/relationships/tags" Target="../tags/tag858.xml"/><Relationship Id="rId166" Type="http://schemas.openxmlformats.org/officeDocument/2006/relationships/tags" Target="../tags/tag879.xml"/><Relationship Id="rId187" Type="http://schemas.openxmlformats.org/officeDocument/2006/relationships/tags" Target="../tags/tag900.xml"/><Relationship Id="rId1" Type="http://schemas.openxmlformats.org/officeDocument/2006/relationships/tags" Target="../tags/tag714.xml"/><Relationship Id="rId212" Type="http://schemas.openxmlformats.org/officeDocument/2006/relationships/tags" Target="../tags/tag925.xml"/><Relationship Id="rId233" Type="http://schemas.openxmlformats.org/officeDocument/2006/relationships/tags" Target="../tags/tag946.xml"/><Relationship Id="rId254" Type="http://schemas.openxmlformats.org/officeDocument/2006/relationships/tags" Target="../tags/tag967.xml"/><Relationship Id="rId28" Type="http://schemas.openxmlformats.org/officeDocument/2006/relationships/tags" Target="../tags/tag741.xml"/><Relationship Id="rId49" Type="http://schemas.openxmlformats.org/officeDocument/2006/relationships/tags" Target="../tags/tag762.xml"/><Relationship Id="rId114" Type="http://schemas.openxmlformats.org/officeDocument/2006/relationships/tags" Target="../tags/tag827.xml"/><Relationship Id="rId60" Type="http://schemas.openxmlformats.org/officeDocument/2006/relationships/tags" Target="../tags/tag773.xml"/><Relationship Id="rId81" Type="http://schemas.openxmlformats.org/officeDocument/2006/relationships/tags" Target="../tags/tag794.xml"/><Relationship Id="rId135" Type="http://schemas.openxmlformats.org/officeDocument/2006/relationships/tags" Target="../tags/tag848.xml"/><Relationship Id="rId156" Type="http://schemas.openxmlformats.org/officeDocument/2006/relationships/tags" Target="../tags/tag869.xml"/><Relationship Id="rId177" Type="http://schemas.openxmlformats.org/officeDocument/2006/relationships/tags" Target="../tags/tag890.xml"/><Relationship Id="rId198" Type="http://schemas.openxmlformats.org/officeDocument/2006/relationships/tags" Target="../tags/tag911.xml"/><Relationship Id="rId202" Type="http://schemas.openxmlformats.org/officeDocument/2006/relationships/tags" Target="../tags/tag915.xml"/><Relationship Id="rId223" Type="http://schemas.openxmlformats.org/officeDocument/2006/relationships/tags" Target="../tags/tag936.xml"/><Relationship Id="rId244" Type="http://schemas.openxmlformats.org/officeDocument/2006/relationships/tags" Target="../tags/tag957.xml"/><Relationship Id="rId18" Type="http://schemas.openxmlformats.org/officeDocument/2006/relationships/tags" Target="../tags/tag731.xml"/><Relationship Id="rId39" Type="http://schemas.openxmlformats.org/officeDocument/2006/relationships/tags" Target="../tags/tag752.xml"/><Relationship Id="rId50" Type="http://schemas.openxmlformats.org/officeDocument/2006/relationships/tags" Target="../tags/tag763.xml"/><Relationship Id="rId104" Type="http://schemas.openxmlformats.org/officeDocument/2006/relationships/tags" Target="../tags/tag817.xml"/><Relationship Id="rId125" Type="http://schemas.openxmlformats.org/officeDocument/2006/relationships/tags" Target="../tags/tag838.xml"/><Relationship Id="rId146" Type="http://schemas.openxmlformats.org/officeDocument/2006/relationships/tags" Target="../tags/tag859.xml"/><Relationship Id="rId167" Type="http://schemas.openxmlformats.org/officeDocument/2006/relationships/tags" Target="../tags/tag880.xml"/><Relationship Id="rId188" Type="http://schemas.openxmlformats.org/officeDocument/2006/relationships/tags" Target="../tags/tag901.xml"/><Relationship Id="rId71" Type="http://schemas.openxmlformats.org/officeDocument/2006/relationships/tags" Target="../tags/tag784.xml"/><Relationship Id="rId92" Type="http://schemas.openxmlformats.org/officeDocument/2006/relationships/tags" Target="../tags/tag805.xml"/><Relationship Id="rId213" Type="http://schemas.openxmlformats.org/officeDocument/2006/relationships/tags" Target="../tags/tag926.xml"/><Relationship Id="rId234" Type="http://schemas.openxmlformats.org/officeDocument/2006/relationships/tags" Target="../tags/tag947.xml"/><Relationship Id="rId2" Type="http://schemas.openxmlformats.org/officeDocument/2006/relationships/tags" Target="../tags/tag715.xml"/><Relationship Id="rId29" Type="http://schemas.openxmlformats.org/officeDocument/2006/relationships/tags" Target="../tags/tag742.xml"/><Relationship Id="rId255" Type="http://schemas.openxmlformats.org/officeDocument/2006/relationships/tags" Target="../tags/tag968.xml"/><Relationship Id="rId40" Type="http://schemas.openxmlformats.org/officeDocument/2006/relationships/tags" Target="../tags/tag753.xml"/><Relationship Id="rId115" Type="http://schemas.openxmlformats.org/officeDocument/2006/relationships/tags" Target="../tags/tag828.xml"/><Relationship Id="rId136" Type="http://schemas.openxmlformats.org/officeDocument/2006/relationships/tags" Target="../tags/tag849.xml"/><Relationship Id="rId157" Type="http://schemas.openxmlformats.org/officeDocument/2006/relationships/tags" Target="../tags/tag870.xml"/><Relationship Id="rId178" Type="http://schemas.openxmlformats.org/officeDocument/2006/relationships/tags" Target="../tags/tag891.xml"/><Relationship Id="rId61" Type="http://schemas.openxmlformats.org/officeDocument/2006/relationships/tags" Target="../tags/tag774.xml"/><Relationship Id="rId82" Type="http://schemas.openxmlformats.org/officeDocument/2006/relationships/tags" Target="../tags/tag795.xml"/><Relationship Id="rId199" Type="http://schemas.openxmlformats.org/officeDocument/2006/relationships/tags" Target="../tags/tag912.xml"/><Relationship Id="rId203" Type="http://schemas.openxmlformats.org/officeDocument/2006/relationships/tags" Target="../tags/tag916.xml"/><Relationship Id="rId19" Type="http://schemas.openxmlformats.org/officeDocument/2006/relationships/tags" Target="../tags/tag732.xml"/><Relationship Id="rId224" Type="http://schemas.openxmlformats.org/officeDocument/2006/relationships/tags" Target="../tags/tag937.xml"/><Relationship Id="rId245" Type="http://schemas.openxmlformats.org/officeDocument/2006/relationships/tags" Target="../tags/tag958.xml"/><Relationship Id="rId30" Type="http://schemas.openxmlformats.org/officeDocument/2006/relationships/tags" Target="../tags/tag743.xml"/><Relationship Id="rId105" Type="http://schemas.openxmlformats.org/officeDocument/2006/relationships/tags" Target="../tags/tag818.xml"/><Relationship Id="rId126" Type="http://schemas.openxmlformats.org/officeDocument/2006/relationships/tags" Target="../tags/tag839.xml"/><Relationship Id="rId147" Type="http://schemas.openxmlformats.org/officeDocument/2006/relationships/tags" Target="../tags/tag860.xml"/><Relationship Id="rId168" Type="http://schemas.openxmlformats.org/officeDocument/2006/relationships/tags" Target="../tags/tag881.xml"/><Relationship Id="rId51" Type="http://schemas.openxmlformats.org/officeDocument/2006/relationships/tags" Target="../tags/tag764.xml"/><Relationship Id="rId72" Type="http://schemas.openxmlformats.org/officeDocument/2006/relationships/tags" Target="../tags/tag785.xml"/><Relationship Id="rId93" Type="http://schemas.openxmlformats.org/officeDocument/2006/relationships/tags" Target="../tags/tag806.xml"/><Relationship Id="rId189" Type="http://schemas.openxmlformats.org/officeDocument/2006/relationships/tags" Target="../tags/tag902.xml"/><Relationship Id="rId3" Type="http://schemas.openxmlformats.org/officeDocument/2006/relationships/tags" Target="../tags/tag716.xml"/><Relationship Id="rId214" Type="http://schemas.openxmlformats.org/officeDocument/2006/relationships/tags" Target="../tags/tag927.xml"/><Relationship Id="rId235" Type="http://schemas.openxmlformats.org/officeDocument/2006/relationships/tags" Target="../tags/tag948.xml"/><Relationship Id="rId256" Type="http://schemas.openxmlformats.org/officeDocument/2006/relationships/tags" Target="../tags/tag969.xml"/><Relationship Id="rId116" Type="http://schemas.openxmlformats.org/officeDocument/2006/relationships/tags" Target="../tags/tag829.xml"/><Relationship Id="rId137" Type="http://schemas.openxmlformats.org/officeDocument/2006/relationships/tags" Target="../tags/tag850.xml"/><Relationship Id="rId158" Type="http://schemas.openxmlformats.org/officeDocument/2006/relationships/tags" Target="../tags/tag871.xml"/><Relationship Id="rId20" Type="http://schemas.openxmlformats.org/officeDocument/2006/relationships/tags" Target="../tags/tag733.xml"/><Relationship Id="rId41" Type="http://schemas.openxmlformats.org/officeDocument/2006/relationships/tags" Target="../tags/tag754.xml"/><Relationship Id="rId62" Type="http://schemas.openxmlformats.org/officeDocument/2006/relationships/tags" Target="../tags/tag775.xml"/><Relationship Id="rId83" Type="http://schemas.openxmlformats.org/officeDocument/2006/relationships/tags" Target="../tags/tag796.xml"/><Relationship Id="rId179" Type="http://schemas.openxmlformats.org/officeDocument/2006/relationships/tags" Target="../tags/tag892.xml"/><Relationship Id="rId190" Type="http://schemas.openxmlformats.org/officeDocument/2006/relationships/tags" Target="../tags/tag903.xml"/><Relationship Id="rId204" Type="http://schemas.openxmlformats.org/officeDocument/2006/relationships/tags" Target="../tags/tag917.xml"/><Relationship Id="rId225" Type="http://schemas.openxmlformats.org/officeDocument/2006/relationships/tags" Target="../tags/tag938.xml"/><Relationship Id="rId246" Type="http://schemas.openxmlformats.org/officeDocument/2006/relationships/tags" Target="../tags/tag959.xml"/><Relationship Id="rId106" Type="http://schemas.openxmlformats.org/officeDocument/2006/relationships/tags" Target="../tags/tag819.xml"/><Relationship Id="rId127" Type="http://schemas.openxmlformats.org/officeDocument/2006/relationships/tags" Target="../tags/tag840.xml"/><Relationship Id="rId10" Type="http://schemas.openxmlformats.org/officeDocument/2006/relationships/tags" Target="../tags/tag723.xml"/><Relationship Id="rId31" Type="http://schemas.openxmlformats.org/officeDocument/2006/relationships/tags" Target="../tags/tag744.xml"/><Relationship Id="rId52" Type="http://schemas.openxmlformats.org/officeDocument/2006/relationships/tags" Target="../tags/tag765.xml"/><Relationship Id="rId73" Type="http://schemas.openxmlformats.org/officeDocument/2006/relationships/tags" Target="../tags/tag786.xml"/><Relationship Id="rId94" Type="http://schemas.openxmlformats.org/officeDocument/2006/relationships/tags" Target="../tags/tag807.xml"/><Relationship Id="rId148" Type="http://schemas.openxmlformats.org/officeDocument/2006/relationships/tags" Target="../tags/tag861.xml"/><Relationship Id="rId169" Type="http://schemas.openxmlformats.org/officeDocument/2006/relationships/tags" Target="../tags/tag882.xml"/><Relationship Id="rId4" Type="http://schemas.openxmlformats.org/officeDocument/2006/relationships/tags" Target="../tags/tag717.xml"/><Relationship Id="rId180" Type="http://schemas.openxmlformats.org/officeDocument/2006/relationships/tags" Target="../tags/tag893.xml"/><Relationship Id="rId215" Type="http://schemas.openxmlformats.org/officeDocument/2006/relationships/tags" Target="../tags/tag928.xml"/><Relationship Id="rId236" Type="http://schemas.openxmlformats.org/officeDocument/2006/relationships/tags" Target="../tags/tag949.xml"/><Relationship Id="rId257" Type="http://schemas.openxmlformats.org/officeDocument/2006/relationships/tags" Target="../tags/tag970.xml"/><Relationship Id="rId42" Type="http://schemas.openxmlformats.org/officeDocument/2006/relationships/tags" Target="../tags/tag755.xml"/><Relationship Id="rId84" Type="http://schemas.openxmlformats.org/officeDocument/2006/relationships/tags" Target="../tags/tag797.xml"/><Relationship Id="rId138" Type="http://schemas.openxmlformats.org/officeDocument/2006/relationships/tags" Target="../tags/tag851.xml"/></Relationships>
</file>

<file path=ppt/slides/_rels/slide11.xml.rels><?xml version="1.0" encoding="UTF-8" standalone="yes"?>
<Relationships xmlns="http://schemas.openxmlformats.org/package/2006/relationships"><Relationship Id="rId117" Type="http://schemas.openxmlformats.org/officeDocument/2006/relationships/tags" Target="../tags/tag1092.xml"/><Relationship Id="rId299" Type="http://schemas.openxmlformats.org/officeDocument/2006/relationships/tags" Target="../tags/tag1274.xml"/><Relationship Id="rId21" Type="http://schemas.openxmlformats.org/officeDocument/2006/relationships/tags" Target="../tags/tag996.xml"/><Relationship Id="rId63" Type="http://schemas.openxmlformats.org/officeDocument/2006/relationships/tags" Target="../tags/tag1038.xml"/><Relationship Id="rId159" Type="http://schemas.openxmlformats.org/officeDocument/2006/relationships/tags" Target="../tags/tag1134.xml"/><Relationship Id="rId324" Type="http://schemas.openxmlformats.org/officeDocument/2006/relationships/tags" Target="../tags/tag1299.xml"/><Relationship Id="rId170" Type="http://schemas.openxmlformats.org/officeDocument/2006/relationships/tags" Target="../tags/tag1145.xml"/><Relationship Id="rId226" Type="http://schemas.openxmlformats.org/officeDocument/2006/relationships/tags" Target="../tags/tag1201.xml"/><Relationship Id="rId268" Type="http://schemas.openxmlformats.org/officeDocument/2006/relationships/tags" Target="../tags/tag1243.xml"/><Relationship Id="rId32" Type="http://schemas.openxmlformats.org/officeDocument/2006/relationships/tags" Target="../tags/tag1007.xml"/><Relationship Id="rId74" Type="http://schemas.openxmlformats.org/officeDocument/2006/relationships/tags" Target="../tags/tag1049.xml"/><Relationship Id="rId128" Type="http://schemas.openxmlformats.org/officeDocument/2006/relationships/tags" Target="../tags/tag1103.xml"/><Relationship Id="rId335" Type="http://schemas.openxmlformats.org/officeDocument/2006/relationships/tags" Target="../tags/tag1310.xml"/><Relationship Id="rId5" Type="http://schemas.openxmlformats.org/officeDocument/2006/relationships/tags" Target="../tags/tag980.xml"/><Relationship Id="rId181" Type="http://schemas.openxmlformats.org/officeDocument/2006/relationships/tags" Target="../tags/tag1156.xml"/><Relationship Id="rId237" Type="http://schemas.openxmlformats.org/officeDocument/2006/relationships/tags" Target="../tags/tag1212.xml"/><Relationship Id="rId279" Type="http://schemas.openxmlformats.org/officeDocument/2006/relationships/tags" Target="../tags/tag1254.xml"/><Relationship Id="rId43" Type="http://schemas.openxmlformats.org/officeDocument/2006/relationships/tags" Target="../tags/tag1018.xml"/><Relationship Id="rId139" Type="http://schemas.openxmlformats.org/officeDocument/2006/relationships/tags" Target="../tags/tag1114.xml"/><Relationship Id="rId290" Type="http://schemas.openxmlformats.org/officeDocument/2006/relationships/tags" Target="../tags/tag1265.xml"/><Relationship Id="rId304" Type="http://schemas.openxmlformats.org/officeDocument/2006/relationships/tags" Target="../tags/tag1279.xml"/><Relationship Id="rId85" Type="http://schemas.openxmlformats.org/officeDocument/2006/relationships/tags" Target="../tags/tag1060.xml"/><Relationship Id="rId150" Type="http://schemas.openxmlformats.org/officeDocument/2006/relationships/tags" Target="../tags/tag1125.xml"/><Relationship Id="rId192" Type="http://schemas.openxmlformats.org/officeDocument/2006/relationships/tags" Target="../tags/tag1167.xml"/><Relationship Id="rId206" Type="http://schemas.openxmlformats.org/officeDocument/2006/relationships/tags" Target="../tags/tag1181.xml"/><Relationship Id="rId248" Type="http://schemas.openxmlformats.org/officeDocument/2006/relationships/tags" Target="../tags/tag1223.xml"/><Relationship Id="rId12" Type="http://schemas.openxmlformats.org/officeDocument/2006/relationships/tags" Target="../tags/tag987.xml"/><Relationship Id="rId108" Type="http://schemas.openxmlformats.org/officeDocument/2006/relationships/tags" Target="../tags/tag1083.xml"/><Relationship Id="rId315" Type="http://schemas.openxmlformats.org/officeDocument/2006/relationships/tags" Target="../tags/tag1290.xml"/><Relationship Id="rId54" Type="http://schemas.openxmlformats.org/officeDocument/2006/relationships/tags" Target="../tags/tag1029.xml"/><Relationship Id="rId96" Type="http://schemas.openxmlformats.org/officeDocument/2006/relationships/tags" Target="../tags/tag1071.xml"/><Relationship Id="rId161" Type="http://schemas.openxmlformats.org/officeDocument/2006/relationships/tags" Target="../tags/tag1136.xml"/><Relationship Id="rId217" Type="http://schemas.openxmlformats.org/officeDocument/2006/relationships/tags" Target="../tags/tag1192.xml"/><Relationship Id="rId259" Type="http://schemas.openxmlformats.org/officeDocument/2006/relationships/tags" Target="../tags/tag1234.xml"/><Relationship Id="rId23" Type="http://schemas.openxmlformats.org/officeDocument/2006/relationships/tags" Target="../tags/tag998.xml"/><Relationship Id="rId119" Type="http://schemas.openxmlformats.org/officeDocument/2006/relationships/tags" Target="../tags/tag1094.xml"/><Relationship Id="rId270" Type="http://schemas.openxmlformats.org/officeDocument/2006/relationships/tags" Target="../tags/tag1245.xml"/><Relationship Id="rId326" Type="http://schemas.openxmlformats.org/officeDocument/2006/relationships/tags" Target="../tags/tag1301.xml"/><Relationship Id="rId65" Type="http://schemas.openxmlformats.org/officeDocument/2006/relationships/tags" Target="../tags/tag1040.xml"/><Relationship Id="rId130" Type="http://schemas.openxmlformats.org/officeDocument/2006/relationships/tags" Target="../tags/tag1105.xml"/><Relationship Id="rId172" Type="http://schemas.openxmlformats.org/officeDocument/2006/relationships/tags" Target="../tags/tag1147.xml"/><Relationship Id="rId228" Type="http://schemas.openxmlformats.org/officeDocument/2006/relationships/tags" Target="../tags/tag1203.xml"/><Relationship Id="rId281" Type="http://schemas.openxmlformats.org/officeDocument/2006/relationships/tags" Target="../tags/tag1256.xml"/><Relationship Id="rId337" Type="http://schemas.openxmlformats.org/officeDocument/2006/relationships/tags" Target="../tags/tag1312.xml"/><Relationship Id="rId34" Type="http://schemas.openxmlformats.org/officeDocument/2006/relationships/tags" Target="../tags/tag1009.xml"/><Relationship Id="rId76" Type="http://schemas.openxmlformats.org/officeDocument/2006/relationships/tags" Target="../tags/tag1051.xml"/><Relationship Id="rId141" Type="http://schemas.openxmlformats.org/officeDocument/2006/relationships/tags" Target="../tags/tag1116.xml"/><Relationship Id="rId7" Type="http://schemas.openxmlformats.org/officeDocument/2006/relationships/tags" Target="../tags/tag982.xml"/><Relationship Id="rId183" Type="http://schemas.openxmlformats.org/officeDocument/2006/relationships/tags" Target="../tags/tag1158.xml"/><Relationship Id="rId239" Type="http://schemas.openxmlformats.org/officeDocument/2006/relationships/tags" Target="../tags/tag1214.xml"/><Relationship Id="rId250" Type="http://schemas.openxmlformats.org/officeDocument/2006/relationships/tags" Target="../tags/tag1225.xml"/><Relationship Id="rId292" Type="http://schemas.openxmlformats.org/officeDocument/2006/relationships/tags" Target="../tags/tag1267.xml"/><Relationship Id="rId306" Type="http://schemas.openxmlformats.org/officeDocument/2006/relationships/tags" Target="../tags/tag1281.xml"/><Relationship Id="rId45" Type="http://schemas.openxmlformats.org/officeDocument/2006/relationships/tags" Target="../tags/tag1020.xml"/><Relationship Id="rId87" Type="http://schemas.openxmlformats.org/officeDocument/2006/relationships/tags" Target="../tags/tag1062.xml"/><Relationship Id="rId110" Type="http://schemas.openxmlformats.org/officeDocument/2006/relationships/tags" Target="../tags/tag1085.xml"/><Relationship Id="rId152" Type="http://schemas.openxmlformats.org/officeDocument/2006/relationships/tags" Target="../tags/tag1127.xml"/><Relationship Id="rId194" Type="http://schemas.openxmlformats.org/officeDocument/2006/relationships/tags" Target="../tags/tag1169.xml"/><Relationship Id="rId208" Type="http://schemas.openxmlformats.org/officeDocument/2006/relationships/tags" Target="../tags/tag1183.xml"/><Relationship Id="rId240" Type="http://schemas.openxmlformats.org/officeDocument/2006/relationships/tags" Target="../tags/tag1215.xml"/><Relationship Id="rId261" Type="http://schemas.openxmlformats.org/officeDocument/2006/relationships/tags" Target="../tags/tag1236.xml"/><Relationship Id="rId14" Type="http://schemas.openxmlformats.org/officeDocument/2006/relationships/tags" Target="../tags/tag989.xml"/><Relationship Id="rId35" Type="http://schemas.openxmlformats.org/officeDocument/2006/relationships/tags" Target="../tags/tag1010.xml"/><Relationship Id="rId56" Type="http://schemas.openxmlformats.org/officeDocument/2006/relationships/tags" Target="../tags/tag1031.xml"/><Relationship Id="rId77" Type="http://schemas.openxmlformats.org/officeDocument/2006/relationships/tags" Target="../tags/tag1052.xml"/><Relationship Id="rId100" Type="http://schemas.openxmlformats.org/officeDocument/2006/relationships/tags" Target="../tags/tag1075.xml"/><Relationship Id="rId282" Type="http://schemas.openxmlformats.org/officeDocument/2006/relationships/tags" Target="../tags/tag1257.xml"/><Relationship Id="rId317" Type="http://schemas.openxmlformats.org/officeDocument/2006/relationships/tags" Target="../tags/tag1292.xml"/><Relationship Id="rId338" Type="http://schemas.openxmlformats.org/officeDocument/2006/relationships/tags" Target="../tags/tag1313.xml"/><Relationship Id="rId8" Type="http://schemas.openxmlformats.org/officeDocument/2006/relationships/tags" Target="../tags/tag983.xml"/><Relationship Id="rId98" Type="http://schemas.openxmlformats.org/officeDocument/2006/relationships/tags" Target="../tags/tag1073.xml"/><Relationship Id="rId121" Type="http://schemas.openxmlformats.org/officeDocument/2006/relationships/tags" Target="../tags/tag1096.xml"/><Relationship Id="rId142" Type="http://schemas.openxmlformats.org/officeDocument/2006/relationships/tags" Target="../tags/tag1117.xml"/><Relationship Id="rId163" Type="http://schemas.openxmlformats.org/officeDocument/2006/relationships/tags" Target="../tags/tag1138.xml"/><Relationship Id="rId184" Type="http://schemas.openxmlformats.org/officeDocument/2006/relationships/tags" Target="../tags/tag1159.xml"/><Relationship Id="rId219" Type="http://schemas.openxmlformats.org/officeDocument/2006/relationships/tags" Target="../tags/tag1194.xml"/><Relationship Id="rId230" Type="http://schemas.openxmlformats.org/officeDocument/2006/relationships/tags" Target="../tags/tag1205.xml"/><Relationship Id="rId251" Type="http://schemas.openxmlformats.org/officeDocument/2006/relationships/tags" Target="../tags/tag1226.xml"/><Relationship Id="rId25" Type="http://schemas.openxmlformats.org/officeDocument/2006/relationships/tags" Target="../tags/tag1000.xml"/><Relationship Id="rId46" Type="http://schemas.openxmlformats.org/officeDocument/2006/relationships/tags" Target="../tags/tag1021.xml"/><Relationship Id="rId67" Type="http://schemas.openxmlformats.org/officeDocument/2006/relationships/tags" Target="../tags/tag1042.xml"/><Relationship Id="rId272" Type="http://schemas.openxmlformats.org/officeDocument/2006/relationships/tags" Target="../tags/tag1247.xml"/><Relationship Id="rId293" Type="http://schemas.openxmlformats.org/officeDocument/2006/relationships/tags" Target="../tags/tag1268.xml"/><Relationship Id="rId307" Type="http://schemas.openxmlformats.org/officeDocument/2006/relationships/tags" Target="../tags/tag1282.xml"/><Relationship Id="rId328" Type="http://schemas.openxmlformats.org/officeDocument/2006/relationships/tags" Target="../tags/tag1303.xml"/><Relationship Id="rId88" Type="http://schemas.openxmlformats.org/officeDocument/2006/relationships/tags" Target="../tags/tag1063.xml"/><Relationship Id="rId111" Type="http://schemas.openxmlformats.org/officeDocument/2006/relationships/tags" Target="../tags/tag1086.xml"/><Relationship Id="rId132" Type="http://schemas.openxmlformats.org/officeDocument/2006/relationships/tags" Target="../tags/tag1107.xml"/><Relationship Id="rId153" Type="http://schemas.openxmlformats.org/officeDocument/2006/relationships/tags" Target="../tags/tag1128.xml"/><Relationship Id="rId174" Type="http://schemas.openxmlformats.org/officeDocument/2006/relationships/tags" Target="../tags/tag1149.xml"/><Relationship Id="rId195" Type="http://schemas.openxmlformats.org/officeDocument/2006/relationships/tags" Target="../tags/tag1170.xml"/><Relationship Id="rId209" Type="http://schemas.openxmlformats.org/officeDocument/2006/relationships/tags" Target="../tags/tag1184.xml"/><Relationship Id="rId220" Type="http://schemas.openxmlformats.org/officeDocument/2006/relationships/tags" Target="../tags/tag1195.xml"/><Relationship Id="rId241" Type="http://schemas.openxmlformats.org/officeDocument/2006/relationships/tags" Target="../tags/tag1216.xml"/><Relationship Id="rId15" Type="http://schemas.openxmlformats.org/officeDocument/2006/relationships/tags" Target="../tags/tag990.xml"/><Relationship Id="rId36" Type="http://schemas.openxmlformats.org/officeDocument/2006/relationships/tags" Target="../tags/tag1011.xml"/><Relationship Id="rId57" Type="http://schemas.openxmlformats.org/officeDocument/2006/relationships/tags" Target="../tags/tag1032.xml"/><Relationship Id="rId262" Type="http://schemas.openxmlformats.org/officeDocument/2006/relationships/tags" Target="../tags/tag1237.xml"/><Relationship Id="rId283" Type="http://schemas.openxmlformats.org/officeDocument/2006/relationships/tags" Target="../tags/tag1258.xml"/><Relationship Id="rId318" Type="http://schemas.openxmlformats.org/officeDocument/2006/relationships/tags" Target="../tags/tag1293.xml"/><Relationship Id="rId339" Type="http://schemas.openxmlformats.org/officeDocument/2006/relationships/tags" Target="../tags/tag1314.xml"/><Relationship Id="rId78" Type="http://schemas.openxmlformats.org/officeDocument/2006/relationships/tags" Target="../tags/tag1053.xml"/><Relationship Id="rId99" Type="http://schemas.openxmlformats.org/officeDocument/2006/relationships/tags" Target="../tags/tag1074.xml"/><Relationship Id="rId101" Type="http://schemas.openxmlformats.org/officeDocument/2006/relationships/tags" Target="../tags/tag1076.xml"/><Relationship Id="rId122" Type="http://schemas.openxmlformats.org/officeDocument/2006/relationships/tags" Target="../tags/tag1097.xml"/><Relationship Id="rId143" Type="http://schemas.openxmlformats.org/officeDocument/2006/relationships/tags" Target="../tags/tag1118.xml"/><Relationship Id="rId164" Type="http://schemas.openxmlformats.org/officeDocument/2006/relationships/tags" Target="../tags/tag1139.xml"/><Relationship Id="rId185" Type="http://schemas.openxmlformats.org/officeDocument/2006/relationships/tags" Target="../tags/tag1160.xml"/><Relationship Id="rId9" Type="http://schemas.openxmlformats.org/officeDocument/2006/relationships/tags" Target="../tags/tag984.xml"/><Relationship Id="rId210" Type="http://schemas.openxmlformats.org/officeDocument/2006/relationships/tags" Target="../tags/tag1185.xml"/><Relationship Id="rId26" Type="http://schemas.openxmlformats.org/officeDocument/2006/relationships/tags" Target="../tags/tag1001.xml"/><Relationship Id="rId231" Type="http://schemas.openxmlformats.org/officeDocument/2006/relationships/tags" Target="../tags/tag1206.xml"/><Relationship Id="rId252" Type="http://schemas.openxmlformats.org/officeDocument/2006/relationships/tags" Target="../tags/tag1227.xml"/><Relationship Id="rId273" Type="http://schemas.openxmlformats.org/officeDocument/2006/relationships/tags" Target="../tags/tag1248.xml"/><Relationship Id="rId294" Type="http://schemas.openxmlformats.org/officeDocument/2006/relationships/tags" Target="../tags/tag1269.xml"/><Relationship Id="rId308" Type="http://schemas.openxmlformats.org/officeDocument/2006/relationships/tags" Target="../tags/tag1283.xml"/><Relationship Id="rId329" Type="http://schemas.openxmlformats.org/officeDocument/2006/relationships/tags" Target="../tags/tag1304.xml"/><Relationship Id="rId47" Type="http://schemas.openxmlformats.org/officeDocument/2006/relationships/tags" Target="../tags/tag1022.xml"/><Relationship Id="rId68" Type="http://schemas.openxmlformats.org/officeDocument/2006/relationships/tags" Target="../tags/tag1043.xml"/><Relationship Id="rId89" Type="http://schemas.openxmlformats.org/officeDocument/2006/relationships/tags" Target="../tags/tag1064.xml"/><Relationship Id="rId112" Type="http://schemas.openxmlformats.org/officeDocument/2006/relationships/tags" Target="../tags/tag1087.xml"/><Relationship Id="rId133" Type="http://schemas.openxmlformats.org/officeDocument/2006/relationships/tags" Target="../tags/tag1108.xml"/><Relationship Id="rId154" Type="http://schemas.openxmlformats.org/officeDocument/2006/relationships/tags" Target="../tags/tag1129.xml"/><Relationship Id="rId175" Type="http://schemas.openxmlformats.org/officeDocument/2006/relationships/tags" Target="../tags/tag1150.xml"/><Relationship Id="rId340" Type="http://schemas.openxmlformats.org/officeDocument/2006/relationships/tags" Target="../tags/tag1315.xml"/><Relationship Id="rId196" Type="http://schemas.openxmlformats.org/officeDocument/2006/relationships/tags" Target="../tags/tag1171.xml"/><Relationship Id="rId200" Type="http://schemas.openxmlformats.org/officeDocument/2006/relationships/tags" Target="../tags/tag1175.xml"/><Relationship Id="rId16" Type="http://schemas.openxmlformats.org/officeDocument/2006/relationships/tags" Target="../tags/tag991.xml"/><Relationship Id="rId221" Type="http://schemas.openxmlformats.org/officeDocument/2006/relationships/tags" Target="../tags/tag1196.xml"/><Relationship Id="rId242" Type="http://schemas.openxmlformats.org/officeDocument/2006/relationships/tags" Target="../tags/tag1217.xml"/><Relationship Id="rId263" Type="http://schemas.openxmlformats.org/officeDocument/2006/relationships/tags" Target="../tags/tag1238.xml"/><Relationship Id="rId284" Type="http://schemas.openxmlformats.org/officeDocument/2006/relationships/tags" Target="../tags/tag1259.xml"/><Relationship Id="rId319" Type="http://schemas.openxmlformats.org/officeDocument/2006/relationships/tags" Target="../tags/tag1294.xml"/><Relationship Id="rId37" Type="http://schemas.openxmlformats.org/officeDocument/2006/relationships/tags" Target="../tags/tag1012.xml"/><Relationship Id="rId58" Type="http://schemas.openxmlformats.org/officeDocument/2006/relationships/tags" Target="../tags/tag1033.xml"/><Relationship Id="rId79" Type="http://schemas.openxmlformats.org/officeDocument/2006/relationships/tags" Target="../tags/tag1054.xml"/><Relationship Id="rId102" Type="http://schemas.openxmlformats.org/officeDocument/2006/relationships/tags" Target="../tags/tag1077.xml"/><Relationship Id="rId123" Type="http://schemas.openxmlformats.org/officeDocument/2006/relationships/tags" Target="../tags/tag1098.xml"/><Relationship Id="rId144" Type="http://schemas.openxmlformats.org/officeDocument/2006/relationships/tags" Target="../tags/tag1119.xml"/><Relationship Id="rId330" Type="http://schemas.openxmlformats.org/officeDocument/2006/relationships/tags" Target="../tags/tag1305.xml"/><Relationship Id="rId90" Type="http://schemas.openxmlformats.org/officeDocument/2006/relationships/tags" Target="../tags/tag1065.xml"/><Relationship Id="rId165" Type="http://schemas.openxmlformats.org/officeDocument/2006/relationships/tags" Target="../tags/tag1140.xml"/><Relationship Id="rId186" Type="http://schemas.openxmlformats.org/officeDocument/2006/relationships/tags" Target="../tags/tag1161.xml"/><Relationship Id="rId211" Type="http://schemas.openxmlformats.org/officeDocument/2006/relationships/tags" Target="../tags/tag1186.xml"/><Relationship Id="rId232" Type="http://schemas.openxmlformats.org/officeDocument/2006/relationships/tags" Target="../tags/tag1207.xml"/><Relationship Id="rId253" Type="http://schemas.openxmlformats.org/officeDocument/2006/relationships/tags" Target="../tags/tag1228.xml"/><Relationship Id="rId274" Type="http://schemas.openxmlformats.org/officeDocument/2006/relationships/tags" Target="../tags/tag1249.xml"/><Relationship Id="rId295" Type="http://schemas.openxmlformats.org/officeDocument/2006/relationships/tags" Target="../tags/tag1270.xml"/><Relationship Id="rId309" Type="http://schemas.openxmlformats.org/officeDocument/2006/relationships/tags" Target="../tags/tag1284.xml"/><Relationship Id="rId27" Type="http://schemas.openxmlformats.org/officeDocument/2006/relationships/tags" Target="../tags/tag1002.xml"/><Relationship Id="rId48" Type="http://schemas.openxmlformats.org/officeDocument/2006/relationships/tags" Target="../tags/tag1023.xml"/><Relationship Id="rId69" Type="http://schemas.openxmlformats.org/officeDocument/2006/relationships/tags" Target="../tags/tag1044.xml"/><Relationship Id="rId113" Type="http://schemas.openxmlformats.org/officeDocument/2006/relationships/tags" Target="../tags/tag1088.xml"/><Relationship Id="rId134" Type="http://schemas.openxmlformats.org/officeDocument/2006/relationships/tags" Target="../tags/tag1109.xml"/><Relationship Id="rId320" Type="http://schemas.openxmlformats.org/officeDocument/2006/relationships/tags" Target="../tags/tag1295.xml"/><Relationship Id="rId80" Type="http://schemas.openxmlformats.org/officeDocument/2006/relationships/tags" Target="../tags/tag1055.xml"/><Relationship Id="rId155" Type="http://schemas.openxmlformats.org/officeDocument/2006/relationships/tags" Target="../tags/tag1130.xml"/><Relationship Id="rId176" Type="http://schemas.openxmlformats.org/officeDocument/2006/relationships/tags" Target="../tags/tag1151.xml"/><Relationship Id="rId197" Type="http://schemas.openxmlformats.org/officeDocument/2006/relationships/tags" Target="../tags/tag1172.xml"/><Relationship Id="rId341" Type="http://schemas.openxmlformats.org/officeDocument/2006/relationships/tags" Target="../tags/tag1316.xml"/><Relationship Id="rId201" Type="http://schemas.openxmlformats.org/officeDocument/2006/relationships/tags" Target="../tags/tag1176.xml"/><Relationship Id="rId222" Type="http://schemas.openxmlformats.org/officeDocument/2006/relationships/tags" Target="../tags/tag1197.xml"/><Relationship Id="rId243" Type="http://schemas.openxmlformats.org/officeDocument/2006/relationships/tags" Target="../tags/tag1218.xml"/><Relationship Id="rId264" Type="http://schemas.openxmlformats.org/officeDocument/2006/relationships/tags" Target="../tags/tag1239.xml"/><Relationship Id="rId285" Type="http://schemas.openxmlformats.org/officeDocument/2006/relationships/tags" Target="../tags/tag1260.xml"/><Relationship Id="rId17" Type="http://schemas.openxmlformats.org/officeDocument/2006/relationships/tags" Target="../tags/tag992.xml"/><Relationship Id="rId38" Type="http://schemas.openxmlformats.org/officeDocument/2006/relationships/tags" Target="../tags/tag1013.xml"/><Relationship Id="rId59" Type="http://schemas.openxmlformats.org/officeDocument/2006/relationships/tags" Target="../tags/tag1034.xml"/><Relationship Id="rId103" Type="http://schemas.openxmlformats.org/officeDocument/2006/relationships/tags" Target="../tags/tag1078.xml"/><Relationship Id="rId124" Type="http://schemas.openxmlformats.org/officeDocument/2006/relationships/tags" Target="../tags/tag1099.xml"/><Relationship Id="rId310" Type="http://schemas.openxmlformats.org/officeDocument/2006/relationships/tags" Target="../tags/tag1285.xml"/><Relationship Id="rId70" Type="http://schemas.openxmlformats.org/officeDocument/2006/relationships/tags" Target="../tags/tag1045.xml"/><Relationship Id="rId91" Type="http://schemas.openxmlformats.org/officeDocument/2006/relationships/tags" Target="../tags/tag1066.xml"/><Relationship Id="rId145" Type="http://schemas.openxmlformats.org/officeDocument/2006/relationships/tags" Target="../tags/tag1120.xml"/><Relationship Id="rId166" Type="http://schemas.openxmlformats.org/officeDocument/2006/relationships/tags" Target="../tags/tag1141.xml"/><Relationship Id="rId187" Type="http://schemas.openxmlformats.org/officeDocument/2006/relationships/tags" Target="../tags/tag1162.xml"/><Relationship Id="rId331" Type="http://schemas.openxmlformats.org/officeDocument/2006/relationships/tags" Target="../tags/tag1306.xml"/><Relationship Id="rId1" Type="http://schemas.openxmlformats.org/officeDocument/2006/relationships/tags" Target="../tags/tag976.xml"/><Relationship Id="rId212" Type="http://schemas.openxmlformats.org/officeDocument/2006/relationships/tags" Target="../tags/tag1187.xml"/><Relationship Id="rId233" Type="http://schemas.openxmlformats.org/officeDocument/2006/relationships/tags" Target="../tags/tag1208.xml"/><Relationship Id="rId254" Type="http://schemas.openxmlformats.org/officeDocument/2006/relationships/tags" Target="../tags/tag1229.xml"/><Relationship Id="rId28" Type="http://schemas.openxmlformats.org/officeDocument/2006/relationships/tags" Target="../tags/tag1003.xml"/><Relationship Id="rId49" Type="http://schemas.openxmlformats.org/officeDocument/2006/relationships/tags" Target="../tags/tag1024.xml"/><Relationship Id="rId114" Type="http://schemas.openxmlformats.org/officeDocument/2006/relationships/tags" Target="../tags/tag1089.xml"/><Relationship Id="rId275" Type="http://schemas.openxmlformats.org/officeDocument/2006/relationships/tags" Target="../tags/tag1250.xml"/><Relationship Id="rId296" Type="http://schemas.openxmlformats.org/officeDocument/2006/relationships/tags" Target="../tags/tag1271.xml"/><Relationship Id="rId300" Type="http://schemas.openxmlformats.org/officeDocument/2006/relationships/tags" Target="../tags/tag1275.xml"/><Relationship Id="rId60" Type="http://schemas.openxmlformats.org/officeDocument/2006/relationships/tags" Target="../tags/tag1035.xml"/><Relationship Id="rId81" Type="http://schemas.openxmlformats.org/officeDocument/2006/relationships/tags" Target="../tags/tag1056.xml"/><Relationship Id="rId135" Type="http://schemas.openxmlformats.org/officeDocument/2006/relationships/tags" Target="../tags/tag1110.xml"/><Relationship Id="rId156" Type="http://schemas.openxmlformats.org/officeDocument/2006/relationships/tags" Target="../tags/tag1131.xml"/><Relationship Id="rId177" Type="http://schemas.openxmlformats.org/officeDocument/2006/relationships/tags" Target="../tags/tag1152.xml"/><Relationship Id="rId198" Type="http://schemas.openxmlformats.org/officeDocument/2006/relationships/tags" Target="../tags/tag1173.xml"/><Relationship Id="rId321" Type="http://schemas.openxmlformats.org/officeDocument/2006/relationships/tags" Target="../tags/tag1296.xml"/><Relationship Id="rId342" Type="http://schemas.openxmlformats.org/officeDocument/2006/relationships/tags" Target="../tags/tag1317.xml"/><Relationship Id="rId202" Type="http://schemas.openxmlformats.org/officeDocument/2006/relationships/tags" Target="../tags/tag1177.xml"/><Relationship Id="rId223" Type="http://schemas.openxmlformats.org/officeDocument/2006/relationships/tags" Target="../tags/tag1198.xml"/><Relationship Id="rId244" Type="http://schemas.openxmlformats.org/officeDocument/2006/relationships/tags" Target="../tags/tag1219.xml"/><Relationship Id="rId18" Type="http://schemas.openxmlformats.org/officeDocument/2006/relationships/tags" Target="../tags/tag993.xml"/><Relationship Id="rId39" Type="http://schemas.openxmlformats.org/officeDocument/2006/relationships/tags" Target="../tags/tag1014.xml"/><Relationship Id="rId265" Type="http://schemas.openxmlformats.org/officeDocument/2006/relationships/tags" Target="../tags/tag1240.xml"/><Relationship Id="rId286" Type="http://schemas.openxmlformats.org/officeDocument/2006/relationships/tags" Target="../tags/tag1261.xml"/><Relationship Id="rId50" Type="http://schemas.openxmlformats.org/officeDocument/2006/relationships/tags" Target="../tags/tag1025.xml"/><Relationship Id="rId104" Type="http://schemas.openxmlformats.org/officeDocument/2006/relationships/tags" Target="../tags/tag1079.xml"/><Relationship Id="rId125" Type="http://schemas.openxmlformats.org/officeDocument/2006/relationships/tags" Target="../tags/tag1100.xml"/><Relationship Id="rId146" Type="http://schemas.openxmlformats.org/officeDocument/2006/relationships/tags" Target="../tags/tag1121.xml"/><Relationship Id="rId167" Type="http://schemas.openxmlformats.org/officeDocument/2006/relationships/tags" Target="../tags/tag1142.xml"/><Relationship Id="rId188" Type="http://schemas.openxmlformats.org/officeDocument/2006/relationships/tags" Target="../tags/tag1163.xml"/><Relationship Id="rId311" Type="http://schemas.openxmlformats.org/officeDocument/2006/relationships/tags" Target="../tags/tag1286.xml"/><Relationship Id="rId332" Type="http://schemas.openxmlformats.org/officeDocument/2006/relationships/tags" Target="../tags/tag1307.xml"/><Relationship Id="rId71" Type="http://schemas.openxmlformats.org/officeDocument/2006/relationships/tags" Target="../tags/tag1046.xml"/><Relationship Id="rId92" Type="http://schemas.openxmlformats.org/officeDocument/2006/relationships/tags" Target="../tags/tag1067.xml"/><Relationship Id="rId213" Type="http://schemas.openxmlformats.org/officeDocument/2006/relationships/tags" Target="../tags/tag1188.xml"/><Relationship Id="rId234" Type="http://schemas.openxmlformats.org/officeDocument/2006/relationships/tags" Target="../tags/tag1209.xml"/><Relationship Id="rId2" Type="http://schemas.openxmlformats.org/officeDocument/2006/relationships/tags" Target="../tags/tag977.xml"/><Relationship Id="rId29" Type="http://schemas.openxmlformats.org/officeDocument/2006/relationships/tags" Target="../tags/tag1004.xml"/><Relationship Id="rId255" Type="http://schemas.openxmlformats.org/officeDocument/2006/relationships/tags" Target="../tags/tag1230.xml"/><Relationship Id="rId276" Type="http://schemas.openxmlformats.org/officeDocument/2006/relationships/tags" Target="../tags/tag1251.xml"/><Relationship Id="rId297" Type="http://schemas.openxmlformats.org/officeDocument/2006/relationships/tags" Target="../tags/tag1272.xml"/><Relationship Id="rId40" Type="http://schemas.openxmlformats.org/officeDocument/2006/relationships/tags" Target="../tags/tag1015.xml"/><Relationship Id="rId115" Type="http://schemas.openxmlformats.org/officeDocument/2006/relationships/tags" Target="../tags/tag1090.xml"/><Relationship Id="rId136" Type="http://schemas.openxmlformats.org/officeDocument/2006/relationships/tags" Target="../tags/tag1111.xml"/><Relationship Id="rId157" Type="http://schemas.openxmlformats.org/officeDocument/2006/relationships/tags" Target="../tags/tag1132.xml"/><Relationship Id="rId178" Type="http://schemas.openxmlformats.org/officeDocument/2006/relationships/tags" Target="../tags/tag1153.xml"/><Relationship Id="rId301" Type="http://schemas.openxmlformats.org/officeDocument/2006/relationships/tags" Target="../tags/tag1276.xml"/><Relationship Id="rId322" Type="http://schemas.openxmlformats.org/officeDocument/2006/relationships/tags" Target="../tags/tag1297.xml"/><Relationship Id="rId343" Type="http://schemas.openxmlformats.org/officeDocument/2006/relationships/tags" Target="../tags/tag1318.xml"/><Relationship Id="rId61" Type="http://schemas.openxmlformats.org/officeDocument/2006/relationships/tags" Target="../tags/tag1036.xml"/><Relationship Id="rId82" Type="http://schemas.openxmlformats.org/officeDocument/2006/relationships/tags" Target="../tags/tag1057.xml"/><Relationship Id="rId199" Type="http://schemas.openxmlformats.org/officeDocument/2006/relationships/tags" Target="../tags/tag1174.xml"/><Relationship Id="rId203" Type="http://schemas.openxmlformats.org/officeDocument/2006/relationships/tags" Target="../tags/tag1178.xml"/><Relationship Id="rId19" Type="http://schemas.openxmlformats.org/officeDocument/2006/relationships/tags" Target="../tags/tag994.xml"/><Relationship Id="rId224" Type="http://schemas.openxmlformats.org/officeDocument/2006/relationships/tags" Target="../tags/tag1199.xml"/><Relationship Id="rId245" Type="http://schemas.openxmlformats.org/officeDocument/2006/relationships/tags" Target="../tags/tag1220.xml"/><Relationship Id="rId266" Type="http://schemas.openxmlformats.org/officeDocument/2006/relationships/tags" Target="../tags/tag1241.xml"/><Relationship Id="rId287" Type="http://schemas.openxmlformats.org/officeDocument/2006/relationships/tags" Target="../tags/tag1262.xml"/><Relationship Id="rId30" Type="http://schemas.openxmlformats.org/officeDocument/2006/relationships/tags" Target="../tags/tag1005.xml"/><Relationship Id="rId105" Type="http://schemas.openxmlformats.org/officeDocument/2006/relationships/tags" Target="../tags/tag1080.xml"/><Relationship Id="rId126" Type="http://schemas.openxmlformats.org/officeDocument/2006/relationships/tags" Target="../tags/tag1101.xml"/><Relationship Id="rId147" Type="http://schemas.openxmlformats.org/officeDocument/2006/relationships/tags" Target="../tags/tag1122.xml"/><Relationship Id="rId168" Type="http://schemas.openxmlformats.org/officeDocument/2006/relationships/tags" Target="../tags/tag1143.xml"/><Relationship Id="rId312" Type="http://schemas.openxmlformats.org/officeDocument/2006/relationships/tags" Target="../tags/tag1287.xml"/><Relationship Id="rId333" Type="http://schemas.openxmlformats.org/officeDocument/2006/relationships/tags" Target="../tags/tag1308.xml"/><Relationship Id="rId51" Type="http://schemas.openxmlformats.org/officeDocument/2006/relationships/tags" Target="../tags/tag1026.xml"/><Relationship Id="rId72" Type="http://schemas.openxmlformats.org/officeDocument/2006/relationships/tags" Target="../tags/tag1047.xml"/><Relationship Id="rId93" Type="http://schemas.openxmlformats.org/officeDocument/2006/relationships/tags" Target="../tags/tag1068.xml"/><Relationship Id="rId189" Type="http://schemas.openxmlformats.org/officeDocument/2006/relationships/tags" Target="../tags/tag1164.xml"/><Relationship Id="rId3" Type="http://schemas.openxmlformats.org/officeDocument/2006/relationships/tags" Target="../tags/tag978.xml"/><Relationship Id="rId214" Type="http://schemas.openxmlformats.org/officeDocument/2006/relationships/tags" Target="../tags/tag1189.xml"/><Relationship Id="rId235" Type="http://schemas.openxmlformats.org/officeDocument/2006/relationships/tags" Target="../tags/tag1210.xml"/><Relationship Id="rId256" Type="http://schemas.openxmlformats.org/officeDocument/2006/relationships/tags" Target="../tags/tag1231.xml"/><Relationship Id="rId277" Type="http://schemas.openxmlformats.org/officeDocument/2006/relationships/tags" Target="../tags/tag1252.xml"/><Relationship Id="rId298" Type="http://schemas.openxmlformats.org/officeDocument/2006/relationships/tags" Target="../tags/tag1273.xml"/><Relationship Id="rId116" Type="http://schemas.openxmlformats.org/officeDocument/2006/relationships/tags" Target="../tags/tag1091.xml"/><Relationship Id="rId137" Type="http://schemas.openxmlformats.org/officeDocument/2006/relationships/tags" Target="../tags/tag1112.xml"/><Relationship Id="rId158" Type="http://schemas.openxmlformats.org/officeDocument/2006/relationships/tags" Target="../tags/tag1133.xml"/><Relationship Id="rId302" Type="http://schemas.openxmlformats.org/officeDocument/2006/relationships/tags" Target="../tags/tag1277.xml"/><Relationship Id="rId323" Type="http://schemas.openxmlformats.org/officeDocument/2006/relationships/tags" Target="../tags/tag1298.xml"/><Relationship Id="rId344" Type="http://schemas.openxmlformats.org/officeDocument/2006/relationships/slideLayout" Target="../slideLayouts/slideLayout2.xml"/><Relationship Id="rId20" Type="http://schemas.openxmlformats.org/officeDocument/2006/relationships/tags" Target="../tags/tag995.xml"/><Relationship Id="rId41" Type="http://schemas.openxmlformats.org/officeDocument/2006/relationships/tags" Target="../tags/tag1016.xml"/><Relationship Id="rId62" Type="http://schemas.openxmlformats.org/officeDocument/2006/relationships/tags" Target="../tags/tag1037.xml"/><Relationship Id="rId83" Type="http://schemas.openxmlformats.org/officeDocument/2006/relationships/tags" Target="../tags/tag1058.xml"/><Relationship Id="rId179" Type="http://schemas.openxmlformats.org/officeDocument/2006/relationships/tags" Target="../tags/tag1154.xml"/><Relationship Id="rId190" Type="http://schemas.openxmlformats.org/officeDocument/2006/relationships/tags" Target="../tags/tag1165.xml"/><Relationship Id="rId204" Type="http://schemas.openxmlformats.org/officeDocument/2006/relationships/tags" Target="../tags/tag1179.xml"/><Relationship Id="rId225" Type="http://schemas.openxmlformats.org/officeDocument/2006/relationships/tags" Target="../tags/tag1200.xml"/><Relationship Id="rId246" Type="http://schemas.openxmlformats.org/officeDocument/2006/relationships/tags" Target="../tags/tag1221.xml"/><Relationship Id="rId267" Type="http://schemas.openxmlformats.org/officeDocument/2006/relationships/tags" Target="../tags/tag1242.xml"/><Relationship Id="rId288" Type="http://schemas.openxmlformats.org/officeDocument/2006/relationships/tags" Target="../tags/tag1263.xml"/><Relationship Id="rId106" Type="http://schemas.openxmlformats.org/officeDocument/2006/relationships/tags" Target="../tags/tag1081.xml"/><Relationship Id="rId127" Type="http://schemas.openxmlformats.org/officeDocument/2006/relationships/tags" Target="../tags/tag1102.xml"/><Relationship Id="rId313" Type="http://schemas.openxmlformats.org/officeDocument/2006/relationships/tags" Target="../tags/tag1288.xml"/><Relationship Id="rId10" Type="http://schemas.openxmlformats.org/officeDocument/2006/relationships/tags" Target="../tags/tag985.xml"/><Relationship Id="rId31" Type="http://schemas.openxmlformats.org/officeDocument/2006/relationships/tags" Target="../tags/tag1006.xml"/><Relationship Id="rId52" Type="http://schemas.openxmlformats.org/officeDocument/2006/relationships/tags" Target="../tags/tag1027.xml"/><Relationship Id="rId73" Type="http://schemas.openxmlformats.org/officeDocument/2006/relationships/tags" Target="../tags/tag1048.xml"/><Relationship Id="rId94" Type="http://schemas.openxmlformats.org/officeDocument/2006/relationships/tags" Target="../tags/tag1069.xml"/><Relationship Id="rId148" Type="http://schemas.openxmlformats.org/officeDocument/2006/relationships/tags" Target="../tags/tag1123.xml"/><Relationship Id="rId169" Type="http://schemas.openxmlformats.org/officeDocument/2006/relationships/tags" Target="../tags/tag1144.xml"/><Relationship Id="rId334" Type="http://schemas.openxmlformats.org/officeDocument/2006/relationships/tags" Target="../tags/tag1309.xml"/><Relationship Id="rId4" Type="http://schemas.openxmlformats.org/officeDocument/2006/relationships/tags" Target="../tags/tag979.xml"/><Relationship Id="rId180" Type="http://schemas.openxmlformats.org/officeDocument/2006/relationships/tags" Target="../tags/tag1155.xml"/><Relationship Id="rId215" Type="http://schemas.openxmlformats.org/officeDocument/2006/relationships/tags" Target="../tags/tag1190.xml"/><Relationship Id="rId236" Type="http://schemas.openxmlformats.org/officeDocument/2006/relationships/tags" Target="../tags/tag1211.xml"/><Relationship Id="rId257" Type="http://schemas.openxmlformats.org/officeDocument/2006/relationships/tags" Target="../tags/tag1232.xml"/><Relationship Id="rId278" Type="http://schemas.openxmlformats.org/officeDocument/2006/relationships/tags" Target="../tags/tag1253.xml"/><Relationship Id="rId303" Type="http://schemas.openxmlformats.org/officeDocument/2006/relationships/tags" Target="../tags/tag1278.xml"/><Relationship Id="rId42" Type="http://schemas.openxmlformats.org/officeDocument/2006/relationships/tags" Target="../tags/tag1017.xml"/><Relationship Id="rId84" Type="http://schemas.openxmlformats.org/officeDocument/2006/relationships/tags" Target="../tags/tag1059.xml"/><Relationship Id="rId138" Type="http://schemas.openxmlformats.org/officeDocument/2006/relationships/tags" Target="../tags/tag1113.xml"/><Relationship Id="rId191" Type="http://schemas.openxmlformats.org/officeDocument/2006/relationships/tags" Target="../tags/tag1166.xml"/><Relationship Id="rId205" Type="http://schemas.openxmlformats.org/officeDocument/2006/relationships/tags" Target="../tags/tag1180.xml"/><Relationship Id="rId247" Type="http://schemas.openxmlformats.org/officeDocument/2006/relationships/tags" Target="../tags/tag1222.xml"/><Relationship Id="rId107" Type="http://schemas.openxmlformats.org/officeDocument/2006/relationships/tags" Target="../tags/tag1082.xml"/><Relationship Id="rId289" Type="http://schemas.openxmlformats.org/officeDocument/2006/relationships/tags" Target="../tags/tag1264.xml"/><Relationship Id="rId11" Type="http://schemas.openxmlformats.org/officeDocument/2006/relationships/tags" Target="../tags/tag986.xml"/><Relationship Id="rId53" Type="http://schemas.openxmlformats.org/officeDocument/2006/relationships/tags" Target="../tags/tag1028.xml"/><Relationship Id="rId149" Type="http://schemas.openxmlformats.org/officeDocument/2006/relationships/tags" Target="../tags/tag1124.xml"/><Relationship Id="rId314" Type="http://schemas.openxmlformats.org/officeDocument/2006/relationships/tags" Target="../tags/tag1289.xml"/><Relationship Id="rId95" Type="http://schemas.openxmlformats.org/officeDocument/2006/relationships/tags" Target="../tags/tag1070.xml"/><Relationship Id="rId160" Type="http://schemas.openxmlformats.org/officeDocument/2006/relationships/tags" Target="../tags/tag1135.xml"/><Relationship Id="rId216" Type="http://schemas.openxmlformats.org/officeDocument/2006/relationships/tags" Target="../tags/tag1191.xml"/><Relationship Id="rId258" Type="http://schemas.openxmlformats.org/officeDocument/2006/relationships/tags" Target="../tags/tag1233.xml"/><Relationship Id="rId22" Type="http://schemas.openxmlformats.org/officeDocument/2006/relationships/tags" Target="../tags/tag997.xml"/><Relationship Id="rId64" Type="http://schemas.openxmlformats.org/officeDocument/2006/relationships/tags" Target="../tags/tag1039.xml"/><Relationship Id="rId118" Type="http://schemas.openxmlformats.org/officeDocument/2006/relationships/tags" Target="../tags/tag1093.xml"/><Relationship Id="rId325" Type="http://schemas.openxmlformats.org/officeDocument/2006/relationships/tags" Target="../tags/tag1300.xml"/><Relationship Id="rId171" Type="http://schemas.openxmlformats.org/officeDocument/2006/relationships/tags" Target="../tags/tag1146.xml"/><Relationship Id="rId227" Type="http://schemas.openxmlformats.org/officeDocument/2006/relationships/tags" Target="../tags/tag1202.xml"/><Relationship Id="rId269" Type="http://schemas.openxmlformats.org/officeDocument/2006/relationships/tags" Target="../tags/tag1244.xml"/><Relationship Id="rId33" Type="http://schemas.openxmlformats.org/officeDocument/2006/relationships/tags" Target="../tags/tag1008.xml"/><Relationship Id="rId129" Type="http://schemas.openxmlformats.org/officeDocument/2006/relationships/tags" Target="../tags/tag1104.xml"/><Relationship Id="rId280" Type="http://schemas.openxmlformats.org/officeDocument/2006/relationships/tags" Target="../tags/tag1255.xml"/><Relationship Id="rId336" Type="http://schemas.openxmlformats.org/officeDocument/2006/relationships/tags" Target="../tags/tag1311.xml"/><Relationship Id="rId75" Type="http://schemas.openxmlformats.org/officeDocument/2006/relationships/tags" Target="../tags/tag1050.xml"/><Relationship Id="rId140" Type="http://schemas.openxmlformats.org/officeDocument/2006/relationships/tags" Target="../tags/tag1115.xml"/><Relationship Id="rId182" Type="http://schemas.openxmlformats.org/officeDocument/2006/relationships/tags" Target="../tags/tag1157.xml"/><Relationship Id="rId6" Type="http://schemas.openxmlformats.org/officeDocument/2006/relationships/tags" Target="../tags/tag981.xml"/><Relationship Id="rId238" Type="http://schemas.openxmlformats.org/officeDocument/2006/relationships/tags" Target="../tags/tag1213.xml"/><Relationship Id="rId291" Type="http://schemas.openxmlformats.org/officeDocument/2006/relationships/tags" Target="../tags/tag1266.xml"/><Relationship Id="rId305" Type="http://schemas.openxmlformats.org/officeDocument/2006/relationships/tags" Target="../tags/tag1280.xml"/><Relationship Id="rId44" Type="http://schemas.openxmlformats.org/officeDocument/2006/relationships/tags" Target="../tags/tag1019.xml"/><Relationship Id="rId86" Type="http://schemas.openxmlformats.org/officeDocument/2006/relationships/tags" Target="../tags/tag1061.xml"/><Relationship Id="rId151" Type="http://schemas.openxmlformats.org/officeDocument/2006/relationships/tags" Target="../tags/tag1126.xml"/><Relationship Id="rId193" Type="http://schemas.openxmlformats.org/officeDocument/2006/relationships/tags" Target="../tags/tag1168.xml"/><Relationship Id="rId207" Type="http://schemas.openxmlformats.org/officeDocument/2006/relationships/tags" Target="../tags/tag1182.xml"/><Relationship Id="rId249" Type="http://schemas.openxmlformats.org/officeDocument/2006/relationships/tags" Target="../tags/tag1224.xml"/><Relationship Id="rId13" Type="http://schemas.openxmlformats.org/officeDocument/2006/relationships/tags" Target="../tags/tag988.xml"/><Relationship Id="rId109" Type="http://schemas.openxmlformats.org/officeDocument/2006/relationships/tags" Target="../tags/tag1084.xml"/><Relationship Id="rId260" Type="http://schemas.openxmlformats.org/officeDocument/2006/relationships/tags" Target="../tags/tag1235.xml"/><Relationship Id="rId316" Type="http://schemas.openxmlformats.org/officeDocument/2006/relationships/tags" Target="../tags/tag1291.xml"/><Relationship Id="rId55" Type="http://schemas.openxmlformats.org/officeDocument/2006/relationships/tags" Target="../tags/tag1030.xml"/><Relationship Id="rId97" Type="http://schemas.openxmlformats.org/officeDocument/2006/relationships/tags" Target="../tags/tag1072.xml"/><Relationship Id="rId120" Type="http://schemas.openxmlformats.org/officeDocument/2006/relationships/tags" Target="../tags/tag1095.xml"/><Relationship Id="rId162" Type="http://schemas.openxmlformats.org/officeDocument/2006/relationships/tags" Target="../tags/tag1137.xml"/><Relationship Id="rId218" Type="http://schemas.openxmlformats.org/officeDocument/2006/relationships/tags" Target="../tags/tag1193.xml"/><Relationship Id="rId271" Type="http://schemas.openxmlformats.org/officeDocument/2006/relationships/tags" Target="../tags/tag1246.xml"/><Relationship Id="rId24" Type="http://schemas.openxmlformats.org/officeDocument/2006/relationships/tags" Target="../tags/tag999.xml"/><Relationship Id="rId66" Type="http://schemas.openxmlformats.org/officeDocument/2006/relationships/tags" Target="../tags/tag1041.xml"/><Relationship Id="rId131" Type="http://schemas.openxmlformats.org/officeDocument/2006/relationships/tags" Target="../tags/tag1106.xml"/><Relationship Id="rId327" Type="http://schemas.openxmlformats.org/officeDocument/2006/relationships/tags" Target="../tags/tag1302.xml"/><Relationship Id="rId173" Type="http://schemas.openxmlformats.org/officeDocument/2006/relationships/tags" Target="../tags/tag1148.xml"/><Relationship Id="rId229" Type="http://schemas.openxmlformats.org/officeDocument/2006/relationships/tags" Target="../tags/tag1204.xml"/></Relationships>
</file>

<file path=ppt/slides/_rels/slide12.xml.rels><?xml version="1.0" encoding="UTF-8" standalone="yes"?>
<Relationships xmlns="http://schemas.openxmlformats.org/package/2006/relationships"><Relationship Id="rId117" Type="http://schemas.openxmlformats.org/officeDocument/2006/relationships/tags" Target="../tags/tag1435.xml"/><Relationship Id="rId21" Type="http://schemas.openxmlformats.org/officeDocument/2006/relationships/tags" Target="../tags/tag1339.xml"/><Relationship Id="rId324" Type="http://schemas.openxmlformats.org/officeDocument/2006/relationships/tags" Target="../tags/tag1642.xml"/><Relationship Id="rId531" Type="http://schemas.openxmlformats.org/officeDocument/2006/relationships/tags" Target="../tags/tag1849.xml"/><Relationship Id="rId170" Type="http://schemas.openxmlformats.org/officeDocument/2006/relationships/tags" Target="../tags/tag1488.xml"/><Relationship Id="rId268" Type="http://schemas.openxmlformats.org/officeDocument/2006/relationships/tags" Target="../tags/tag1586.xml"/><Relationship Id="rId475" Type="http://schemas.openxmlformats.org/officeDocument/2006/relationships/tags" Target="../tags/tag1793.xml"/><Relationship Id="rId32" Type="http://schemas.openxmlformats.org/officeDocument/2006/relationships/tags" Target="../tags/tag1350.xml"/><Relationship Id="rId128" Type="http://schemas.openxmlformats.org/officeDocument/2006/relationships/tags" Target="../tags/tag1446.xml"/><Relationship Id="rId335" Type="http://schemas.openxmlformats.org/officeDocument/2006/relationships/tags" Target="../tags/tag1653.xml"/><Relationship Id="rId542" Type="http://schemas.openxmlformats.org/officeDocument/2006/relationships/tags" Target="../tags/tag1860.xml"/><Relationship Id="rId181" Type="http://schemas.openxmlformats.org/officeDocument/2006/relationships/tags" Target="../tags/tag1499.xml"/><Relationship Id="rId402" Type="http://schemas.openxmlformats.org/officeDocument/2006/relationships/tags" Target="../tags/tag1720.xml"/><Relationship Id="rId279" Type="http://schemas.openxmlformats.org/officeDocument/2006/relationships/tags" Target="../tags/tag1597.xml"/><Relationship Id="rId486" Type="http://schemas.openxmlformats.org/officeDocument/2006/relationships/tags" Target="../tags/tag1804.xml"/><Relationship Id="rId43" Type="http://schemas.openxmlformats.org/officeDocument/2006/relationships/tags" Target="../tags/tag1361.xml"/><Relationship Id="rId139" Type="http://schemas.openxmlformats.org/officeDocument/2006/relationships/tags" Target="../tags/tag1457.xml"/><Relationship Id="rId346" Type="http://schemas.openxmlformats.org/officeDocument/2006/relationships/tags" Target="../tags/tag1664.xml"/><Relationship Id="rId553" Type="http://schemas.openxmlformats.org/officeDocument/2006/relationships/tags" Target="../tags/tag1871.xml"/><Relationship Id="rId192" Type="http://schemas.openxmlformats.org/officeDocument/2006/relationships/tags" Target="../tags/tag1510.xml"/><Relationship Id="rId206" Type="http://schemas.openxmlformats.org/officeDocument/2006/relationships/tags" Target="../tags/tag1524.xml"/><Relationship Id="rId413" Type="http://schemas.openxmlformats.org/officeDocument/2006/relationships/tags" Target="../tags/tag1731.xml"/><Relationship Id="rId497" Type="http://schemas.openxmlformats.org/officeDocument/2006/relationships/tags" Target="../tags/tag1815.xml"/><Relationship Id="rId357" Type="http://schemas.openxmlformats.org/officeDocument/2006/relationships/tags" Target="../tags/tag1675.xml"/><Relationship Id="rId54" Type="http://schemas.openxmlformats.org/officeDocument/2006/relationships/tags" Target="../tags/tag1372.xml"/><Relationship Id="rId217" Type="http://schemas.openxmlformats.org/officeDocument/2006/relationships/tags" Target="../tags/tag1535.xml"/><Relationship Id="rId564" Type="http://schemas.openxmlformats.org/officeDocument/2006/relationships/tags" Target="../tags/tag1882.xml"/><Relationship Id="rId424" Type="http://schemas.openxmlformats.org/officeDocument/2006/relationships/tags" Target="../tags/tag1742.xml"/><Relationship Id="rId270" Type="http://schemas.openxmlformats.org/officeDocument/2006/relationships/tags" Target="../tags/tag1588.xml"/><Relationship Id="rId65" Type="http://schemas.openxmlformats.org/officeDocument/2006/relationships/tags" Target="../tags/tag1383.xml"/><Relationship Id="rId130" Type="http://schemas.openxmlformats.org/officeDocument/2006/relationships/tags" Target="../tags/tag1448.xml"/><Relationship Id="rId368" Type="http://schemas.openxmlformats.org/officeDocument/2006/relationships/tags" Target="../tags/tag1686.xml"/><Relationship Id="rId575" Type="http://schemas.openxmlformats.org/officeDocument/2006/relationships/tags" Target="../tags/tag1893.xml"/><Relationship Id="rId228" Type="http://schemas.openxmlformats.org/officeDocument/2006/relationships/tags" Target="../tags/tag1546.xml"/><Relationship Id="rId435" Type="http://schemas.openxmlformats.org/officeDocument/2006/relationships/tags" Target="../tags/tag1753.xml"/><Relationship Id="rId281" Type="http://schemas.openxmlformats.org/officeDocument/2006/relationships/tags" Target="../tags/tag1599.xml"/><Relationship Id="rId502" Type="http://schemas.openxmlformats.org/officeDocument/2006/relationships/tags" Target="../tags/tag1820.xml"/><Relationship Id="rId76" Type="http://schemas.openxmlformats.org/officeDocument/2006/relationships/tags" Target="../tags/tag1394.xml"/><Relationship Id="rId141" Type="http://schemas.openxmlformats.org/officeDocument/2006/relationships/tags" Target="../tags/tag1459.xml"/><Relationship Id="rId379" Type="http://schemas.openxmlformats.org/officeDocument/2006/relationships/tags" Target="../tags/tag1697.xml"/><Relationship Id="rId586" Type="http://schemas.openxmlformats.org/officeDocument/2006/relationships/tags" Target="../tags/tag1904.xml"/><Relationship Id="rId7" Type="http://schemas.openxmlformats.org/officeDocument/2006/relationships/tags" Target="../tags/tag1325.xml"/><Relationship Id="rId239" Type="http://schemas.openxmlformats.org/officeDocument/2006/relationships/tags" Target="../tags/tag1557.xml"/><Relationship Id="rId446" Type="http://schemas.openxmlformats.org/officeDocument/2006/relationships/tags" Target="../tags/tag1764.xml"/><Relationship Id="rId292" Type="http://schemas.openxmlformats.org/officeDocument/2006/relationships/tags" Target="../tags/tag1610.xml"/><Relationship Id="rId306" Type="http://schemas.openxmlformats.org/officeDocument/2006/relationships/tags" Target="../tags/tag1624.xml"/><Relationship Id="rId87" Type="http://schemas.openxmlformats.org/officeDocument/2006/relationships/tags" Target="../tags/tag1405.xml"/><Relationship Id="rId513" Type="http://schemas.openxmlformats.org/officeDocument/2006/relationships/tags" Target="../tags/tag1831.xml"/><Relationship Id="rId597" Type="http://schemas.openxmlformats.org/officeDocument/2006/relationships/tags" Target="../tags/tag1915.xml"/><Relationship Id="rId152" Type="http://schemas.openxmlformats.org/officeDocument/2006/relationships/tags" Target="../tags/tag1470.xml"/><Relationship Id="rId457" Type="http://schemas.openxmlformats.org/officeDocument/2006/relationships/tags" Target="../tags/tag1775.xml"/><Relationship Id="rId14" Type="http://schemas.openxmlformats.org/officeDocument/2006/relationships/tags" Target="../tags/tag1332.xml"/><Relationship Id="rId317" Type="http://schemas.openxmlformats.org/officeDocument/2006/relationships/tags" Target="../tags/tag1635.xml"/><Relationship Id="rId524" Type="http://schemas.openxmlformats.org/officeDocument/2006/relationships/tags" Target="../tags/tag1842.xml"/><Relationship Id="rId98" Type="http://schemas.openxmlformats.org/officeDocument/2006/relationships/tags" Target="../tags/tag1416.xml"/><Relationship Id="rId121" Type="http://schemas.openxmlformats.org/officeDocument/2006/relationships/tags" Target="../tags/tag1439.xml"/><Relationship Id="rId163" Type="http://schemas.openxmlformats.org/officeDocument/2006/relationships/tags" Target="../tags/tag1481.xml"/><Relationship Id="rId219" Type="http://schemas.openxmlformats.org/officeDocument/2006/relationships/tags" Target="../tags/tag1537.xml"/><Relationship Id="rId370" Type="http://schemas.openxmlformats.org/officeDocument/2006/relationships/tags" Target="../tags/tag1688.xml"/><Relationship Id="rId426" Type="http://schemas.openxmlformats.org/officeDocument/2006/relationships/tags" Target="../tags/tag1744.xml"/><Relationship Id="rId230" Type="http://schemas.openxmlformats.org/officeDocument/2006/relationships/tags" Target="../tags/tag1548.xml"/><Relationship Id="rId468" Type="http://schemas.openxmlformats.org/officeDocument/2006/relationships/tags" Target="../tags/tag1786.xml"/><Relationship Id="rId25" Type="http://schemas.openxmlformats.org/officeDocument/2006/relationships/tags" Target="../tags/tag1343.xml"/><Relationship Id="rId67" Type="http://schemas.openxmlformats.org/officeDocument/2006/relationships/tags" Target="../tags/tag1385.xml"/><Relationship Id="rId272" Type="http://schemas.openxmlformats.org/officeDocument/2006/relationships/tags" Target="../tags/tag1590.xml"/><Relationship Id="rId328" Type="http://schemas.openxmlformats.org/officeDocument/2006/relationships/tags" Target="../tags/tag1646.xml"/><Relationship Id="rId535" Type="http://schemas.openxmlformats.org/officeDocument/2006/relationships/tags" Target="../tags/tag1853.xml"/><Relationship Id="rId577" Type="http://schemas.openxmlformats.org/officeDocument/2006/relationships/tags" Target="../tags/tag1895.xml"/><Relationship Id="rId132" Type="http://schemas.openxmlformats.org/officeDocument/2006/relationships/tags" Target="../tags/tag1450.xml"/><Relationship Id="rId174" Type="http://schemas.openxmlformats.org/officeDocument/2006/relationships/tags" Target="../tags/tag1492.xml"/><Relationship Id="rId381" Type="http://schemas.openxmlformats.org/officeDocument/2006/relationships/tags" Target="../tags/tag1699.xml"/><Relationship Id="rId602" Type="http://schemas.openxmlformats.org/officeDocument/2006/relationships/tags" Target="../tags/tag1920.xml"/><Relationship Id="rId241" Type="http://schemas.openxmlformats.org/officeDocument/2006/relationships/tags" Target="../tags/tag1559.xml"/><Relationship Id="rId437" Type="http://schemas.openxmlformats.org/officeDocument/2006/relationships/tags" Target="../tags/tag1755.xml"/><Relationship Id="rId479" Type="http://schemas.openxmlformats.org/officeDocument/2006/relationships/tags" Target="../tags/tag1797.xml"/><Relationship Id="rId36" Type="http://schemas.openxmlformats.org/officeDocument/2006/relationships/tags" Target="../tags/tag1354.xml"/><Relationship Id="rId283" Type="http://schemas.openxmlformats.org/officeDocument/2006/relationships/tags" Target="../tags/tag1601.xml"/><Relationship Id="rId339" Type="http://schemas.openxmlformats.org/officeDocument/2006/relationships/tags" Target="../tags/tag1657.xml"/><Relationship Id="rId490" Type="http://schemas.openxmlformats.org/officeDocument/2006/relationships/tags" Target="../tags/tag1808.xml"/><Relationship Id="rId504" Type="http://schemas.openxmlformats.org/officeDocument/2006/relationships/tags" Target="../tags/tag1822.xml"/><Relationship Id="rId546" Type="http://schemas.openxmlformats.org/officeDocument/2006/relationships/tags" Target="../tags/tag1864.xml"/><Relationship Id="rId78" Type="http://schemas.openxmlformats.org/officeDocument/2006/relationships/tags" Target="../tags/tag1396.xml"/><Relationship Id="rId101" Type="http://schemas.openxmlformats.org/officeDocument/2006/relationships/tags" Target="../tags/tag1419.xml"/><Relationship Id="rId143" Type="http://schemas.openxmlformats.org/officeDocument/2006/relationships/tags" Target="../tags/tag1461.xml"/><Relationship Id="rId185" Type="http://schemas.openxmlformats.org/officeDocument/2006/relationships/tags" Target="../tags/tag1503.xml"/><Relationship Id="rId350" Type="http://schemas.openxmlformats.org/officeDocument/2006/relationships/tags" Target="../tags/tag1668.xml"/><Relationship Id="rId406" Type="http://schemas.openxmlformats.org/officeDocument/2006/relationships/tags" Target="../tags/tag1724.xml"/><Relationship Id="rId588" Type="http://schemas.openxmlformats.org/officeDocument/2006/relationships/tags" Target="../tags/tag1906.xml"/><Relationship Id="rId9" Type="http://schemas.openxmlformats.org/officeDocument/2006/relationships/tags" Target="../tags/tag1327.xml"/><Relationship Id="rId210" Type="http://schemas.openxmlformats.org/officeDocument/2006/relationships/tags" Target="../tags/tag1528.xml"/><Relationship Id="rId392" Type="http://schemas.openxmlformats.org/officeDocument/2006/relationships/tags" Target="../tags/tag1710.xml"/><Relationship Id="rId448" Type="http://schemas.openxmlformats.org/officeDocument/2006/relationships/tags" Target="../tags/tag1766.xml"/><Relationship Id="rId252" Type="http://schemas.openxmlformats.org/officeDocument/2006/relationships/tags" Target="../tags/tag1570.xml"/><Relationship Id="rId294" Type="http://schemas.openxmlformats.org/officeDocument/2006/relationships/tags" Target="../tags/tag1612.xml"/><Relationship Id="rId308" Type="http://schemas.openxmlformats.org/officeDocument/2006/relationships/tags" Target="../tags/tag1626.xml"/><Relationship Id="rId515" Type="http://schemas.openxmlformats.org/officeDocument/2006/relationships/tags" Target="../tags/tag1833.xml"/><Relationship Id="rId47" Type="http://schemas.openxmlformats.org/officeDocument/2006/relationships/tags" Target="../tags/tag1365.xml"/><Relationship Id="rId89" Type="http://schemas.openxmlformats.org/officeDocument/2006/relationships/tags" Target="../tags/tag1407.xml"/><Relationship Id="rId112" Type="http://schemas.openxmlformats.org/officeDocument/2006/relationships/tags" Target="../tags/tag1430.xml"/><Relationship Id="rId154" Type="http://schemas.openxmlformats.org/officeDocument/2006/relationships/tags" Target="../tags/tag1472.xml"/><Relationship Id="rId361" Type="http://schemas.openxmlformats.org/officeDocument/2006/relationships/tags" Target="../tags/tag1679.xml"/><Relationship Id="rId557" Type="http://schemas.openxmlformats.org/officeDocument/2006/relationships/tags" Target="../tags/tag1875.xml"/><Relationship Id="rId599" Type="http://schemas.openxmlformats.org/officeDocument/2006/relationships/tags" Target="../tags/tag1917.xml"/><Relationship Id="rId196" Type="http://schemas.openxmlformats.org/officeDocument/2006/relationships/tags" Target="../tags/tag1514.xml"/><Relationship Id="rId417" Type="http://schemas.openxmlformats.org/officeDocument/2006/relationships/tags" Target="../tags/tag1735.xml"/><Relationship Id="rId459" Type="http://schemas.openxmlformats.org/officeDocument/2006/relationships/tags" Target="../tags/tag1777.xml"/><Relationship Id="rId16" Type="http://schemas.openxmlformats.org/officeDocument/2006/relationships/tags" Target="../tags/tag1334.xml"/><Relationship Id="rId221" Type="http://schemas.openxmlformats.org/officeDocument/2006/relationships/tags" Target="../tags/tag1539.xml"/><Relationship Id="rId263" Type="http://schemas.openxmlformats.org/officeDocument/2006/relationships/tags" Target="../tags/tag1581.xml"/><Relationship Id="rId319" Type="http://schemas.openxmlformats.org/officeDocument/2006/relationships/tags" Target="../tags/tag1637.xml"/><Relationship Id="rId470" Type="http://schemas.openxmlformats.org/officeDocument/2006/relationships/tags" Target="../tags/tag1788.xml"/><Relationship Id="rId526" Type="http://schemas.openxmlformats.org/officeDocument/2006/relationships/tags" Target="../tags/tag1844.xml"/><Relationship Id="rId58" Type="http://schemas.openxmlformats.org/officeDocument/2006/relationships/tags" Target="../tags/tag1376.xml"/><Relationship Id="rId123" Type="http://schemas.openxmlformats.org/officeDocument/2006/relationships/tags" Target="../tags/tag1441.xml"/><Relationship Id="rId330" Type="http://schemas.openxmlformats.org/officeDocument/2006/relationships/tags" Target="../tags/tag1648.xml"/><Relationship Id="rId568" Type="http://schemas.openxmlformats.org/officeDocument/2006/relationships/tags" Target="../tags/tag1886.xml"/><Relationship Id="rId165" Type="http://schemas.openxmlformats.org/officeDocument/2006/relationships/tags" Target="../tags/tag1483.xml"/><Relationship Id="rId372" Type="http://schemas.openxmlformats.org/officeDocument/2006/relationships/tags" Target="../tags/tag1690.xml"/><Relationship Id="rId428" Type="http://schemas.openxmlformats.org/officeDocument/2006/relationships/tags" Target="../tags/tag1746.xml"/><Relationship Id="rId232" Type="http://schemas.openxmlformats.org/officeDocument/2006/relationships/tags" Target="../tags/tag1550.xml"/><Relationship Id="rId274" Type="http://schemas.openxmlformats.org/officeDocument/2006/relationships/tags" Target="../tags/tag1592.xml"/><Relationship Id="rId481" Type="http://schemas.openxmlformats.org/officeDocument/2006/relationships/tags" Target="../tags/tag1799.xml"/><Relationship Id="rId27" Type="http://schemas.openxmlformats.org/officeDocument/2006/relationships/tags" Target="../tags/tag1345.xml"/><Relationship Id="rId69" Type="http://schemas.openxmlformats.org/officeDocument/2006/relationships/tags" Target="../tags/tag1387.xml"/><Relationship Id="rId134" Type="http://schemas.openxmlformats.org/officeDocument/2006/relationships/tags" Target="../tags/tag1452.xml"/><Relationship Id="rId537" Type="http://schemas.openxmlformats.org/officeDocument/2006/relationships/tags" Target="../tags/tag1855.xml"/><Relationship Id="rId579" Type="http://schemas.openxmlformats.org/officeDocument/2006/relationships/tags" Target="../tags/tag1897.xml"/><Relationship Id="rId80" Type="http://schemas.openxmlformats.org/officeDocument/2006/relationships/tags" Target="../tags/tag1398.xml"/><Relationship Id="rId176" Type="http://schemas.openxmlformats.org/officeDocument/2006/relationships/tags" Target="../tags/tag1494.xml"/><Relationship Id="rId341" Type="http://schemas.openxmlformats.org/officeDocument/2006/relationships/tags" Target="../tags/tag1659.xml"/><Relationship Id="rId383" Type="http://schemas.openxmlformats.org/officeDocument/2006/relationships/tags" Target="../tags/tag1701.xml"/><Relationship Id="rId439" Type="http://schemas.openxmlformats.org/officeDocument/2006/relationships/tags" Target="../tags/tag1757.xml"/><Relationship Id="rId590" Type="http://schemas.openxmlformats.org/officeDocument/2006/relationships/tags" Target="../tags/tag1908.xml"/><Relationship Id="rId604" Type="http://schemas.openxmlformats.org/officeDocument/2006/relationships/tags" Target="../tags/tag1922.xml"/><Relationship Id="rId201" Type="http://schemas.openxmlformats.org/officeDocument/2006/relationships/tags" Target="../tags/tag1519.xml"/><Relationship Id="rId243" Type="http://schemas.openxmlformats.org/officeDocument/2006/relationships/tags" Target="../tags/tag1561.xml"/><Relationship Id="rId285" Type="http://schemas.openxmlformats.org/officeDocument/2006/relationships/tags" Target="../tags/tag1603.xml"/><Relationship Id="rId450" Type="http://schemas.openxmlformats.org/officeDocument/2006/relationships/tags" Target="../tags/tag1768.xml"/><Relationship Id="rId506" Type="http://schemas.openxmlformats.org/officeDocument/2006/relationships/tags" Target="../tags/tag1824.xml"/><Relationship Id="rId38" Type="http://schemas.openxmlformats.org/officeDocument/2006/relationships/tags" Target="../tags/tag1356.xml"/><Relationship Id="rId103" Type="http://schemas.openxmlformats.org/officeDocument/2006/relationships/tags" Target="../tags/tag1421.xml"/><Relationship Id="rId310" Type="http://schemas.openxmlformats.org/officeDocument/2006/relationships/tags" Target="../tags/tag1628.xml"/><Relationship Id="rId492" Type="http://schemas.openxmlformats.org/officeDocument/2006/relationships/tags" Target="../tags/tag1810.xml"/><Relationship Id="rId548" Type="http://schemas.openxmlformats.org/officeDocument/2006/relationships/tags" Target="../tags/tag1866.xml"/><Relationship Id="rId91" Type="http://schemas.openxmlformats.org/officeDocument/2006/relationships/tags" Target="../tags/tag1409.xml"/><Relationship Id="rId145" Type="http://schemas.openxmlformats.org/officeDocument/2006/relationships/tags" Target="../tags/tag1463.xml"/><Relationship Id="rId187" Type="http://schemas.openxmlformats.org/officeDocument/2006/relationships/tags" Target="../tags/tag1505.xml"/><Relationship Id="rId352" Type="http://schemas.openxmlformats.org/officeDocument/2006/relationships/tags" Target="../tags/tag1670.xml"/><Relationship Id="rId394" Type="http://schemas.openxmlformats.org/officeDocument/2006/relationships/tags" Target="../tags/tag1712.xml"/><Relationship Id="rId408" Type="http://schemas.openxmlformats.org/officeDocument/2006/relationships/tags" Target="../tags/tag1726.xml"/><Relationship Id="rId212" Type="http://schemas.openxmlformats.org/officeDocument/2006/relationships/tags" Target="../tags/tag1530.xml"/><Relationship Id="rId254" Type="http://schemas.openxmlformats.org/officeDocument/2006/relationships/tags" Target="../tags/tag1572.xml"/><Relationship Id="rId49" Type="http://schemas.openxmlformats.org/officeDocument/2006/relationships/tags" Target="../tags/tag1367.xml"/><Relationship Id="rId114" Type="http://schemas.openxmlformats.org/officeDocument/2006/relationships/tags" Target="../tags/tag1432.xml"/><Relationship Id="rId296" Type="http://schemas.openxmlformats.org/officeDocument/2006/relationships/tags" Target="../tags/tag1614.xml"/><Relationship Id="rId461" Type="http://schemas.openxmlformats.org/officeDocument/2006/relationships/tags" Target="../tags/tag1779.xml"/><Relationship Id="rId517" Type="http://schemas.openxmlformats.org/officeDocument/2006/relationships/tags" Target="../tags/tag1835.xml"/><Relationship Id="rId559" Type="http://schemas.openxmlformats.org/officeDocument/2006/relationships/tags" Target="../tags/tag1877.xml"/><Relationship Id="rId60" Type="http://schemas.openxmlformats.org/officeDocument/2006/relationships/tags" Target="../tags/tag1378.xml"/><Relationship Id="rId156" Type="http://schemas.openxmlformats.org/officeDocument/2006/relationships/tags" Target="../tags/tag1474.xml"/><Relationship Id="rId198" Type="http://schemas.openxmlformats.org/officeDocument/2006/relationships/tags" Target="../tags/tag1516.xml"/><Relationship Id="rId321" Type="http://schemas.openxmlformats.org/officeDocument/2006/relationships/tags" Target="../tags/tag1639.xml"/><Relationship Id="rId363" Type="http://schemas.openxmlformats.org/officeDocument/2006/relationships/tags" Target="../tags/tag1681.xml"/><Relationship Id="rId419" Type="http://schemas.openxmlformats.org/officeDocument/2006/relationships/tags" Target="../tags/tag1737.xml"/><Relationship Id="rId570" Type="http://schemas.openxmlformats.org/officeDocument/2006/relationships/tags" Target="../tags/tag1888.xml"/><Relationship Id="rId223" Type="http://schemas.openxmlformats.org/officeDocument/2006/relationships/tags" Target="../tags/tag1541.xml"/><Relationship Id="rId430" Type="http://schemas.openxmlformats.org/officeDocument/2006/relationships/tags" Target="../tags/tag1748.xml"/><Relationship Id="rId18" Type="http://schemas.openxmlformats.org/officeDocument/2006/relationships/tags" Target="../tags/tag1336.xml"/><Relationship Id="rId265" Type="http://schemas.openxmlformats.org/officeDocument/2006/relationships/tags" Target="../tags/tag1583.xml"/><Relationship Id="rId472" Type="http://schemas.openxmlformats.org/officeDocument/2006/relationships/tags" Target="../tags/tag1790.xml"/><Relationship Id="rId528" Type="http://schemas.openxmlformats.org/officeDocument/2006/relationships/tags" Target="../tags/tag1846.xml"/><Relationship Id="rId125" Type="http://schemas.openxmlformats.org/officeDocument/2006/relationships/tags" Target="../tags/tag1443.xml"/><Relationship Id="rId167" Type="http://schemas.openxmlformats.org/officeDocument/2006/relationships/tags" Target="../tags/tag1485.xml"/><Relationship Id="rId332" Type="http://schemas.openxmlformats.org/officeDocument/2006/relationships/tags" Target="../tags/tag1650.xml"/><Relationship Id="rId374" Type="http://schemas.openxmlformats.org/officeDocument/2006/relationships/tags" Target="../tags/tag1692.xml"/><Relationship Id="rId581" Type="http://schemas.openxmlformats.org/officeDocument/2006/relationships/tags" Target="../tags/tag1899.xml"/><Relationship Id="rId71" Type="http://schemas.openxmlformats.org/officeDocument/2006/relationships/tags" Target="../tags/tag1389.xml"/><Relationship Id="rId234" Type="http://schemas.openxmlformats.org/officeDocument/2006/relationships/tags" Target="../tags/tag1552.xml"/><Relationship Id="rId2" Type="http://schemas.openxmlformats.org/officeDocument/2006/relationships/tags" Target="../tags/tag1320.xml"/><Relationship Id="rId29" Type="http://schemas.openxmlformats.org/officeDocument/2006/relationships/tags" Target="../tags/tag1347.xml"/><Relationship Id="rId276" Type="http://schemas.openxmlformats.org/officeDocument/2006/relationships/tags" Target="../tags/tag1594.xml"/><Relationship Id="rId441" Type="http://schemas.openxmlformats.org/officeDocument/2006/relationships/tags" Target="../tags/tag1759.xml"/><Relationship Id="rId483" Type="http://schemas.openxmlformats.org/officeDocument/2006/relationships/tags" Target="../tags/tag1801.xml"/><Relationship Id="rId539" Type="http://schemas.openxmlformats.org/officeDocument/2006/relationships/tags" Target="../tags/tag1857.xml"/><Relationship Id="rId40" Type="http://schemas.openxmlformats.org/officeDocument/2006/relationships/tags" Target="../tags/tag1358.xml"/><Relationship Id="rId136" Type="http://schemas.openxmlformats.org/officeDocument/2006/relationships/tags" Target="../tags/tag1454.xml"/><Relationship Id="rId178" Type="http://schemas.openxmlformats.org/officeDocument/2006/relationships/tags" Target="../tags/tag1496.xml"/><Relationship Id="rId301" Type="http://schemas.openxmlformats.org/officeDocument/2006/relationships/tags" Target="../tags/tag1619.xml"/><Relationship Id="rId343" Type="http://schemas.openxmlformats.org/officeDocument/2006/relationships/tags" Target="../tags/tag1661.xml"/><Relationship Id="rId550" Type="http://schemas.openxmlformats.org/officeDocument/2006/relationships/tags" Target="../tags/tag1868.xml"/><Relationship Id="rId82" Type="http://schemas.openxmlformats.org/officeDocument/2006/relationships/tags" Target="../tags/tag1400.xml"/><Relationship Id="rId203" Type="http://schemas.openxmlformats.org/officeDocument/2006/relationships/tags" Target="../tags/tag1521.xml"/><Relationship Id="rId385" Type="http://schemas.openxmlformats.org/officeDocument/2006/relationships/tags" Target="../tags/tag1703.xml"/><Relationship Id="rId592" Type="http://schemas.openxmlformats.org/officeDocument/2006/relationships/tags" Target="../tags/tag1910.xml"/><Relationship Id="rId606" Type="http://schemas.openxmlformats.org/officeDocument/2006/relationships/slideLayout" Target="../slideLayouts/slideLayout2.xml"/><Relationship Id="rId245" Type="http://schemas.openxmlformats.org/officeDocument/2006/relationships/tags" Target="../tags/tag1563.xml"/><Relationship Id="rId287" Type="http://schemas.openxmlformats.org/officeDocument/2006/relationships/tags" Target="../tags/tag1605.xml"/><Relationship Id="rId410" Type="http://schemas.openxmlformats.org/officeDocument/2006/relationships/tags" Target="../tags/tag1728.xml"/><Relationship Id="rId452" Type="http://schemas.openxmlformats.org/officeDocument/2006/relationships/tags" Target="../tags/tag1770.xml"/><Relationship Id="rId494" Type="http://schemas.openxmlformats.org/officeDocument/2006/relationships/tags" Target="../tags/tag1812.xml"/><Relationship Id="rId508" Type="http://schemas.openxmlformats.org/officeDocument/2006/relationships/tags" Target="../tags/tag1826.xml"/><Relationship Id="rId105" Type="http://schemas.openxmlformats.org/officeDocument/2006/relationships/tags" Target="../tags/tag1423.xml"/><Relationship Id="rId147" Type="http://schemas.openxmlformats.org/officeDocument/2006/relationships/tags" Target="../tags/tag1465.xml"/><Relationship Id="rId312" Type="http://schemas.openxmlformats.org/officeDocument/2006/relationships/tags" Target="../tags/tag1630.xml"/><Relationship Id="rId354" Type="http://schemas.openxmlformats.org/officeDocument/2006/relationships/tags" Target="../tags/tag1672.xml"/><Relationship Id="rId51" Type="http://schemas.openxmlformats.org/officeDocument/2006/relationships/tags" Target="../tags/tag1369.xml"/><Relationship Id="rId93" Type="http://schemas.openxmlformats.org/officeDocument/2006/relationships/tags" Target="../tags/tag1411.xml"/><Relationship Id="rId189" Type="http://schemas.openxmlformats.org/officeDocument/2006/relationships/tags" Target="../tags/tag1507.xml"/><Relationship Id="rId396" Type="http://schemas.openxmlformats.org/officeDocument/2006/relationships/tags" Target="../tags/tag1714.xml"/><Relationship Id="rId561" Type="http://schemas.openxmlformats.org/officeDocument/2006/relationships/tags" Target="../tags/tag1879.xml"/><Relationship Id="rId214" Type="http://schemas.openxmlformats.org/officeDocument/2006/relationships/tags" Target="../tags/tag1532.xml"/><Relationship Id="rId256" Type="http://schemas.openxmlformats.org/officeDocument/2006/relationships/tags" Target="../tags/tag1574.xml"/><Relationship Id="rId298" Type="http://schemas.openxmlformats.org/officeDocument/2006/relationships/tags" Target="../tags/tag1616.xml"/><Relationship Id="rId421" Type="http://schemas.openxmlformats.org/officeDocument/2006/relationships/tags" Target="../tags/tag1739.xml"/><Relationship Id="rId463" Type="http://schemas.openxmlformats.org/officeDocument/2006/relationships/tags" Target="../tags/tag1781.xml"/><Relationship Id="rId519" Type="http://schemas.openxmlformats.org/officeDocument/2006/relationships/tags" Target="../tags/tag1837.xml"/><Relationship Id="rId116" Type="http://schemas.openxmlformats.org/officeDocument/2006/relationships/tags" Target="../tags/tag1434.xml"/><Relationship Id="rId158" Type="http://schemas.openxmlformats.org/officeDocument/2006/relationships/tags" Target="../tags/tag1476.xml"/><Relationship Id="rId323" Type="http://schemas.openxmlformats.org/officeDocument/2006/relationships/tags" Target="../tags/tag1641.xml"/><Relationship Id="rId530" Type="http://schemas.openxmlformats.org/officeDocument/2006/relationships/tags" Target="../tags/tag1848.xml"/><Relationship Id="rId20" Type="http://schemas.openxmlformats.org/officeDocument/2006/relationships/tags" Target="../tags/tag1338.xml"/><Relationship Id="rId62" Type="http://schemas.openxmlformats.org/officeDocument/2006/relationships/tags" Target="../tags/tag1380.xml"/><Relationship Id="rId365" Type="http://schemas.openxmlformats.org/officeDocument/2006/relationships/tags" Target="../tags/tag1683.xml"/><Relationship Id="rId572" Type="http://schemas.openxmlformats.org/officeDocument/2006/relationships/tags" Target="../tags/tag1890.xml"/><Relationship Id="rId225" Type="http://schemas.openxmlformats.org/officeDocument/2006/relationships/tags" Target="../tags/tag1543.xml"/><Relationship Id="rId267" Type="http://schemas.openxmlformats.org/officeDocument/2006/relationships/tags" Target="../tags/tag1585.xml"/><Relationship Id="rId432" Type="http://schemas.openxmlformats.org/officeDocument/2006/relationships/tags" Target="../tags/tag1750.xml"/><Relationship Id="rId474" Type="http://schemas.openxmlformats.org/officeDocument/2006/relationships/tags" Target="../tags/tag1792.xml"/><Relationship Id="rId127" Type="http://schemas.openxmlformats.org/officeDocument/2006/relationships/tags" Target="../tags/tag1445.xml"/><Relationship Id="rId31" Type="http://schemas.openxmlformats.org/officeDocument/2006/relationships/tags" Target="../tags/tag1349.xml"/><Relationship Id="rId73" Type="http://schemas.openxmlformats.org/officeDocument/2006/relationships/tags" Target="../tags/tag1391.xml"/><Relationship Id="rId169" Type="http://schemas.openxmlformats.org/officeDocument/2006/relationships/tags" Target="../tags/tag1487.xml"/><Relationship Id="rId334" Type="http://schemas.openxmlformats.org/officeDocument/2006/relationships/tags" Target="../tags/tag1652.xml"/><Relationship Id="rId376" Type="http://schemas.openxmlformats.org/officeDocument/2006/relationships/tags" Target="../tags/tag1694.xml"/><Relationship Id="rId541" Type="http://schemas.openxmlformats.org/officeDocument/2006/relationships/tags" Target="../tags/tag1859.xml"/><Relationship Id="rId583" Type="http://schemas.openxmlformats.org/officeDocument/2006/relationships/tags" Target="../tags/tag1901.xml"/><Relationship Id="rId4" Type="http://schemas.openxmlformats.org/officeDocument/2006/relationships/tags" Target="../tags/tag1322.xml"/><Relationship Id="rId180" Type="http://schemas.openxmlformats.org/officeDocument/2006/relationships/tags" Target="../tags/tag1498.xml"/><Relationship Id="rId236" Type="http://schemas.openxmlformats.org/officeDocument/2006/relationships/tags" Target="../tags/tag1554.xml"/><Relationship Id="rId278" Type="http://schemas.openxmlformats.org/officeDocument/2006/relationships/tags" Target="../tags/tag1596.xml"/><Relationship Id="rId401" Type="http://schemas.openxmlformats.org/officeDocument/2006/relationships/tags" Target="../tags/tag1719.xml"/><Relationship Id="rId443" Type="http://schemas.openxmlformats.org/officeDocument/2006/relationships/tags" Target="../tags/tag1761.xml"/><Relationship Id="rId303" Type="http://schemas.openxmlformats.org/officeDocument/2006/relationships/tags" Target="../tags/tag1621.xml"/><Relationship Id="rId485" Type="http://schemas.openxmlformats.org/officeDocument/2006/relationships/tags" Target="../tags/tag1803.xml"/><Relationship Id="rId42" Type="http://schemas.openxmlformats.org/officeDocument/2006/relationships/tags" Target="../tags/tag1360.xml"/><Relationship Id="rId84" Type="http://schemas.openxmlformats.org/officeDocument/2006/relationships/tags" Target="../tags/tag1402.xml"/><Relationship Id="rId138" Type="http://schemas.openxmlformats.org/officeDocument/2006/relationships/tags" Target="../tags/tag1456.xml"/><Relationship Id="rId345" Type="http://schemas.openxmlformats.org/officeDocument/2006/relationships/tags" Target="../tags/tag1663.xml"/><Relationship Id="rId387" Type="http://schemas.openxmlformats.org/officeDocument/2006/relationships/tags" Target="../tags/tag1705.xml"/><Relationship Id="rId510" Type="http://schemas.openxmlformats.org/officeDocument/2006/relationships/tags" Target="../tags/tag1828.xml"/><Relationship Id="rId552" Type="http://schemas.openxmlformats.org/officeDocument/2006/relationships/tags" Target="../tags/tag1870.xml"/><Relationship Id="rId594" Type="http://schemas.openxmlformats.org/officeDocument/2006/relationships/tags" Target="../tags/tag1912.xml"/><Relationship Id="rId191" Type="http://schemas.openxmlformats.org/officeDocument/2006/relationships/tags" Target="../tags/tag1509.xml"/><Relationship Id="rId205" Type="http://schemas.openxmlformats.org/officeDocument/2006/relationships/tags" Target="../tags/tag1523.xml"/><Relationship Id="rId247" Type="http://schemas.openxmlformats.org/officeDocument/2006/relationships/tags" Target="../tags/tag1565.xml"/><Relationship Id="rId412" Type="http://schemas.openxmlformats.org/officeDocument/2006/relationships/tags" Target="../tags/tag1730.xml"/><Relationship Id="rId107" Type="http://schemas.openxmlformats.org/officeDocument/2006/relationships/tags" Target="../tags/tag1425.xml"/><Relationship Id="rId289" Type="http://schemas.openxmlformats.org/officeDocument/2006/relationships/tags" Target="../tags/tag1607.xml"/><Relationship Id="rId454" Type="http://schemas.openxmlformats.org/officeDocument/2006/relationships/tags" Target="../tags/tag1772.xml"/><Relationship Id="rId496" Type="http://schemas.openxmlformats.org/officeDocument/2006/relationships/tags" Target="../tags/tag1814.xml"/><Relationship Id="rId11" Type="http://schemas.openxmlformats.org/officeDocument/2006/relationships/tags" Target="../tags/tag1329.xml"/><Relationship Id="rId53" Type="http://schemas.openxmlformats.org/officeDocument/2006/relationships/tags" Target="../tags/tag1371.xml"/><Relationship Id="rId149" Type="http://schemas.openxmlformats.org/officeDocument/2006/relationships/tags" Target="../tags/tag1467.xml"/><Relationship Id="rId314" Type="http://schemas.openxmlformats.org/officeDocument/2006/relationships/tags" Target="../tags/tag1632.xml"/><Relationship Id="rId356" Type="http://schemas.openxmlformats.org/officeDocument/2006/relationships/tags" Target="../tags/tag1674.xml"/><Relationship Id="rId398" Type="http://schemas.openxmlformats.org/officeDocument/2006/relationships/tags" Target="../tags/tag1716.xml"/><Relationship Id="rId521" Type="http://schemas.openxmlformats.org/officeDocument/2006/relationships/tags" Target="../tags/tag1839.xml"/><Relationship Id="rId563" Type="http://schemas.openxmlformats.org/officeDocument/2006/relationships/tags" Target="../tags/tag1881.xml"/><Relationship Id="rId95" Type="http://schemas.openxmlformats.org/officeDocument/2006/relationships/tags" Target="../tags/tag1413.xml"/><Relationship Id="rId160" Type="http://schemas.openxmlformats.org/officeDocument/2006/relationships/tags" Target="../tags/tag1478.xml"/><Relationship Id="rId216" Type="http://schemas.openxmlformats.org/officeDocument/2006/relationships/tags" Target="../tags/tag1534.xml"/><Relationship Id="rId423" Type="http://schemas.openxmlformats.org/officeDocument/2006/relationships/tags" Target="../tags/tag1741.xml"/><Relationship Id="rId258" Type="http://schemas.openxmlformats.org/officeDocument/2006/relationships/tags" Target="../tags/tag1576.xml"/><Relationship Id="rId465" Type="http://schemas.openxmlformats.org/officeDocument/2006/relationships/tags" Target="../tags/tag1783.xml"/><Relationship Id="rId22" Type="http://schemas.openxmlformats.org/officeDocument/2006/relationships/tags" Target="../tags/tag1340.xml"/><Relationship Id="rId64" Type="http://schemas.openxmlformats.org/officeDocument/2006/relationships/tags" Target="../tags/tag1382.xml"/><Relationship Id="rId118" Type="http://schemas.openxmlformats.org/officeDocument/2006/relationships/tags" Target="../tags/tag1436.xml"/><Relationship Id="rId325" Type="http://schemas.openxmlformats.org/officeDocument/2006/relationships/tags" Target="../tags/tag1643.xml"/><Relationship Id="rId367" Type="http://schemas.openxmlformats.org/officeDocument/2006/relationships/tags" Target="../tags/tag1685.xml"/><Relationship Id="rId532" Type="http://schemas.openxmlformats.org/officeDocument/2006/relationships/tags" Target="../tags/tag1850.xml"/><Relationship Id="rId574" Type="http://schemas.openxmlformats.org/officeDocument/2006/relationships/tags" Target="../tags/tag1892.xml"/><Relationship Id="rId171" Type="http://schemas.openxmlformats.org/officeDocument/2006/relationships/tags" Target="../tags/tag1489.xml"/><Relationship Id="rId227" Type="http://schemas.openxmlformats.org/officeDocument/2006/relationships/tags" Target="../tags/tag1545.xml"/><Relationship Id="rId269" Type="http://schemas.openxmlformats.org/officeDocument/2006/relationships/tags" Target="../tags/tag1587.xml"/><Relationship Id="rId434" Type="http://schemas.openxmlformats.org/officeDocument/2006/relationships/tags" Target="../tags/tag1752.xml"/><Relationship Id="rId476" Type="http://schemas.openxmlformats.org/officeDocument/2006/relationships/tags" Target="../tags/tag1794.xml"/><Relationship Id="rId33" Type="http://schemas.openxmlformats.org/officeDocument/2006/relationships/tags" Target="../tags/tag1351.xml"/><Relationship Id="rId129" Type="http://schemas.openxmlformats.org/officeDocument/2006/relationships/tags" Target="../tags/tag1447.xml"/><Relationship Id="rId280" Type="http://schemas.openxmlformats.org/officeDocument/2006/relationships/tags" Target="../tags/tag1598.xml"/><Relationship Id="rId336" Type="http://schemas.openxmlformats.org/officeDocument/2006/relationships/tags" Target="../tags/tag1654.xml"/><Relationship Id="rId501" Type="http://schemas.openxmlformats.org/officeDocument/2006/relationships/tags" Target="../tags/tag1819.xml"/><Relationship Id="rId543" Type="http://schemas.openxmlformats.org/officeDocument/2006/relationships/tags" Target="../tags/tag1861.xml"/><Relationship Id="rId75" Type="http://schemas.openxmlformats.org/officeDocument/2006/relationships/tags" Target="../tags/tag1393.xml"/><Relationship Id="rId140" Type="http://schemas.openxmlformats.org/officeDocument/2006/relationships/tags" Target="../tags/tag1458.xml"/><Relationship Id="rId182" Type="http://schemas.openxmlformats.org/officeDocument/2006/relationships/tags" Target="../tags/tag1500.xml"/><Relationship Id="rId378" Type="http://schemas.openxmlformats.org/officeDocument/2006/relationships/tags" Target="../tags/tag1696.xml"/><Relationship Id="rId403" Type="http://schemas.openxmlformats.org/officeDocument/2006/relationships/tags" Target="../tags/tag1721.xml"/><Relationship Id="rId585" Type="http://schemas.openxmlformats.org/officeDocument/2006/relationships/tags" Target="../tags/tag1903.xml"/><Relationship Id="rId6" Type="http://schemas.openxmlformats.org/officeDocument/2006/relationships/tags" Target="../tags/tag1324.xml"/><Relationship Id="rId238" Type="http://schemas.openxmlformats.org/officeDocument/2006/relationships/tags" Target="../tags/tag1556.xml"/><Relationship Id="rId445" Type="http://schemas.openxmlformats.org/officeDocument/2006/relationships/tags" Target="../tags/tag1763.xml"/><Relationship Id="rId487" Type="http://schemas.openxmlformats.org/officeDocument/2006/relationships/tags" Target="../tags/tag1805.xml"/><Relationship Id="rId291" Type="http://schemas.openxmlformats.org/officeDocument/2006/relationships/tags" Target="../tags/tag1609.xml"/><Relationship Id="rId305" Type="http://schemas.openxmlformats.org/officeDocument/2006/relationships/tags" Target="../tags/tag1623.xml"/><Relationship Id="rId347" Type="http://schemas.openxmlformats.org/officeDocument/2006/relationships/tags" Target="../tags/tag1665.xml"/><Relationship Id="rId512" Type="http://schemas.openxmlformats.org/officeDocument/2006/relationships/tags" Target="../tags/tag1830.xml"/><Relationship Id="rId44" Type="http://schemas.openxmlformats.org/officeDocument/2006/relationships/tags" Target="../tags/tag1362.xml"/><Relationship Id="rId86" Type="http://schemas.openxmlformats.org/officeDocument/2006/relationships/tags" Target="../tags/tag1404.xml"/><Relationship Id="rId151" Type="http://schemas.openxmlformats.org/officeDocument/2006/relationships/tags" Target="../tags/tag1469.xml"/><Relationship Id="rId389" Type="http://schemas.openxmlformats.org/officeDocument/2006/relationships/tags" Target="../tags/tag1707.xml"/><Relationship Id="rId554" Type="http://schemas.openxmlformats.org/officeDocument/2006/relationships/tags" Target="../tags/tag1872.xml"/><Relationship Id="rId596" Type="http://schemas.openxmlformats.org/officeDocument/2006/relationships/tags" Target="../tags/tag1914.xml"/><Relationship Id="rId193" Type="http://schemas.openxmlformats.org/officeDocument/2006/relationships/tags" Target="../tags/tag1511.xml"/><Relationship Id="rId207" Type="http://schemas.openxmlformats.org/officeDocument/2006/relationships/tags" Target="../tags/tag1525.xml"/><Relationship Id="rId249" Type="http://schemas.openxmlformats.org/officeDocument/2006/relationships/tags" Target="../tags/tag1567.xml"/><Relationship Id="rId414" Type="http://schemas.openxmlformats.org/officeDocument/2006/relationships/tags" Target="../tags/tag1732.xml"/><Relationship Id="rId456" Type="http://schemas.openxmlformats.org/officeDocument/2006/relationships/tags" Target="../tags/tag1774.xml"/><Relationship Id="rId498" Type="http://schemas.openxmlformats.org/officeDocument/2006/relationships/tags" Target="../tags/tag1816.xml"/><Relationship Id="rId13" Type="http://schemas.openxmlformats.org/officeDocument/2006/relationships/tags" Target="../tags/tag1331.xml"/><Relationship Id="rId109" Type="http://schemas.openxmlformats.org/officeDocument/2006/relationships/tags" Target="../tags/tag1427.xml"/><Relationship Id="rId260" Type="http://schemas.openxmlformats.org/officeDocument/2006/relationships/tags" Target="../tags/tag1578.xml"/><Relationship Id="rId316" Type="http://schemas.openxmlformats.org/officeDocument/2006/relationships/tags" Target="../tags/tag1634.xml"/><Relationship Id="rId523" Type="http://schemas.openxmlformats.org/officeDocument/2006/relationships/tags" Target="../tags/tag1841.xml"/><Relationship Id="rId55" Type="http://schemas.openxmlformats.org/officeDocument/2006/relationships/tags" Target="../tags/tag1373.xml"/><Relationship Id="rId97" Type="http://schemas.openxmlformats.org/officeDocument/2006/relationships/tags" Target="../tags/tag1415.xml"/><Relationship Id="rId120" Type="http://schemas.openxmlformats.org/officeDocument/2006/relationships/tags" Target="../tags/tag1438.xml"/><Relationship Id="rId358" Type="http://schemas.openxmlformats.org/officeDocument/2006/relationships/tags" Target="../tags/tag1676.xml"/><Relationship Id="rId565" Type="http://schemas.openxmlformats.org/officeDocument/2006/relationships/tags" Target="../tags/tag1883.xml"/><Relationship Id="rId162" Type="http://schemas.openxmlformats.org/officeDocument/2006/relationships/tags" Target="../tags/tag1480.xml"/><Relationship Id="rId218" Type="http://schemas.openxmlformats.org/officeDocument/2006/relationships/tags" Target="../tags/tag1536.xml"/><Relationship Id="rId425" Type="http://schemas.openxmlformats.org/officeDocument/2006/relationships/tags" Target="../tags/tag1743.xml"/><Relationship Id="rId467" Type="http://schemas.openxmlformats.org/officeDocument/2006/relationships/tags" Target="../tags/tag1785.xml"/><Relationship Id="rId271" Type="http://schemas.openxmlformats.org/officeDocument/2006/relationships/tags" Target="../tags/tag1589.xml"/><Relationship Id="rId24" Type="http://schemas.openxmlformats.org/officeDocument/2006/relationships/tags" Target="../tags/tag1342.xml"/><Relationship Id="rId66" Type="http://schemas.openxmlformats.org/officeDocument/2006/relationships/tags" Target="../tags/tag1384.xml"/><Relationship Id="rId131" Type="http://schemas.openxmlformats.org/officeDocument/2006/relationships/tags" Target="../tags/tag1449.xml"/><Relationship Id="rId327" Type="http://schemas.openxmlformats.org/officeDocument/2006/relationships/tags" Target="../tags/tag1645.xml"/><Relationship Id="rId369" Type="http://schemas.openxmlformats.org/officeDocument/2006/relationships/tags" Target="../tags/tag1687.xml"/><Relationship Id="rId534" Type="http://schemas.openxmlformats.org/officeDocument/2006/relationships/tags" Target="../tags/tag1852.xml"/><Relationship Id="rId576" Type="http://schemas.openxmlformats.org/officeDocument/2006/relationships/tags" Target="../tags/tag1894.xml"/><Relationship Id="rId173" Type="http://schemas.openxmlformats.org/officeDocument/2006/relationships/tags" Target="../tags/tag1491.xml"/><Relationship Id="rId229" Type="http://schemas.openxmlformats.org/officeDocument/2006/relationships/tags" Target="../tags/tag1547.xml"/><Relationship Id="rId380" Type="http://schemas.openxmlformats.org/officeDocument/2006/relationships/tags" Target="../tags/tag1698.xml"/><Relationship Id="rId436" Type="http://schemas.openxmlformats.org/officeDocument/2006/relationships/tags" Target="../tags/tag1754.xml"/><Relationship Id="rId601" Type="http://schemas.openxmlformats.org/officeDocument/2006/relationships/tags" Target="../tags/tag1919.xml"/><Relationship Id="rId240" Type="http://schemas.openxmlformats.org/officeDocument/2006/relationships/tags" Target="../tags/tag1558.xml"/><Relationship Id="rId478" Type="http://schemas.openxmlformats.org/officeDocument/2006/relationships/tags" Target="../tags/tag1796.xml"/><Relationship Id="rId35" Type="http://schemas.openxmlformats.org/officeDocument/2006/relationships/tags" Target="../tags/tag1353.xml"/><Relationship Id="rId77" Type="http://schemas.openxmlformats.org/officeDocument/2006/relationships/tags" Target="../tags/tag1395.xml"/><Relationship Id="rId100" Type="http://schemas.openxmlformats.org/officeDocument/2006/relationships/tags" Target="../tags/tag1418.xml"/><Relationship Id="rId282" Type="http://schemas.openxmlformats.org/officeDocument/2006/relationships/tags" Target="../tags/tag1600.xml"/><Relationship Id="rId338" Type="http://schemas.openxmlformats.org/officeDocument/2006/relationships/tags" Target="../tags/tag1656.xml"/><Relationship Id="rId503" Type="http://schemas.openxmlformats.org/officeDocument/2006/relationships/tags" Target="../tags/tag1821.xml"/><Relationship Id="rId545" Type="http://schemas.openxmlformats.org/officeDocument/2006/relationships/tags" Target="../tags/tag1863.xml"/><Relationship Id="rId587" Type="http://schemas.openxmlformats.org/officeDocument/2006/relationships/tags" Target="../tags/tag1905.xml"/><Relationship Id="rId8" Type="http://schemas.openxmlformats.org/officeDocument/2006/relationships/tags" Target="../tags/tag1326.xml"/><Relationship Id="rId142" Type="http://schemas.openxmlformats.org/officeDocument/2006/relationships/tags" Target="../tags/tag1460.xml"/><Relationship Id="rId184" Type="http://schemas.openxmlformats.org/officeDocument/2006/relationships/tags" Target="../tags/tag1502.xml"/><Relationship Id="rId391" Type="http://schemas.openxmlformats.org/officeDocument/2006/relationships/tags" Target="../tags/tag1709.xml"/><Relationship Id="rId405" Type="http://schemas.openxmlformats.org/officeDocument/2006/relationships/tags" Target="../tags/tag1723.xml"/><Relationship Id="rId447" Type="http://schemas.openxmlformats.org/officeDocument/2006/relationships/tags" Target="../tags/tag1765.xml"/><Relationship Id="rId251" Type="http://schemas.openxmlformats.org/officeDocument/2006/relationships/tags" Target="../tags/tag1569.xml"/><Relationship Id="rId489" Type="http://schemas.openxmlformats.org/officeDocument/2006/relationships/tags" Target="../tags/tag1807.xml"/><Relationship Id="rId46" Type="http://schemas.openxmlformats.org/officeDocument/2006/relationships/tags" Target="../tags/tag1364.xml"/><Relationship Id="rId293" Type="http://schemas.openxmlformats.org/officeDocument/2006/relationships/tags" Target="../tags/tag1611.xml"/><Relationship Id="rId307" Type="http://schemas.openxmlformats.org/officeDocument/2006/relationships/tags" Target="../tags/tag1625.xml"/><Relationship Id="rId349" Type="http://schemas.openxmlformats.org/officeDocument/2006/relationships/tags" Target="../tags/tag1667.xml"/><Relationship Id="rId514" Type="http://schemas.openxmlformats.org/officeDocument/2006/relationships/tags" Target="../tags/tag1832.xml"/><Relationship Id="rId556" Type="http://schemas.openxmlformats.org/officeDocument/2006/relationships/tags" Target="../tags/tag1874.xml"/><Relationship Id="rId88" Type="http://schemas.openxmlformats.org/officeDocument/2006/relationships/tags" Target="../tags/tag1406.xml"/><Relationship Id="rId111" Type="http://schemas.openxmlformats.org/officeDocument/2006/relationships/tags" Target="../tags/tag1429.xml"/><Relationship Id="rId153" Type="http://schemas.openxmlformats.org/officeDocument/2006/relationships/tags" Target="../tags/tag1471.xml"/><Relationship Id="rId195" Type="http://schemas.openxmlformats.org/officeDocument/2006/relationships/tags" Target="../tags/tag1513.xml"/><Relationship Id="rId209" Type="http://schemas.openxmlformats.org/officeDocument/2006/relationships/tags" Target="../tags/tag1527.xml"/><Relationship Id="rId360" Type="http://schemas.openxmlformats.org/officeDocument/2006/relationships/tags" Target="../tags/tag1678.xml"/><Relationship Id="rId416" Type="http://schemas.openxmlformats.org/officeDocument/2006/relationships/tags" Target="../tags/tag1734.xml"/><Relationship Id="rId598" Type="http://schemas.openxmlformats.org/officeDocument/2006/relationships/tags" Target="../tags/tag1916.xml"/><Relationship Id="rId220" Type="http://schemas.openxmlformats.org/officeDocument/2006/relationships/tags" Target="../tags/tag1538.xml"/><Relationship Id="rId458" Type="http://schemas.openxmlformats.org/officeDocument/2006/relationships/tags" Target="../tags/tag1776.xml"/><Relationship Id="rId15" Type="http://schemas.openxmlformats.org/officeDocument/2006/relationships/tags" Target="../tags/tag1333.xml"/><Relationship Id="rId57" Type="http://schemas.openxmlformats.org/officeDocument/2006/relationships/tags" Target="../tags/tag1375.xml"/><Relationship Id="rId262" Type="http://schemas.openxmlformats.org/officeDocument/2006/relationships/tags" Target="../tags/tag1580.xml"/><Relationship Id="rId318" Type="http://schemas.openxmlformats.org/officeDocument/2006/relationships/tags" Target="../tags/tag1636.xml"/><Relationship Id="rId525" Type="http://schemas.openxmlformats.org/officeDocument/2006/relationships/tags" Target="../tags/tag1843.xml"/><Relationship Id="rId567" Type="http://schemas.openxmlformats.org/officeDocument/2006/relationships/tags" Target="../tags/tag1885.xml"/><Relationship Id="rId99" Type="http://schemas.openxmlformats.org/officeDocument/2006/relationships/tags" Target="../tags/tag1417.xml"/><Relationship Id="rId122" Type="http://schemas.openxmlformats.org/officeDocument/2006/relationships/tags" Target="../tags/tag1440.xml"/><Relationship Id="rId164" Type="http://schemas.openxmlformats.org/officeDocument/2006/relationships/tags" Target="../tags/tag1482.xml"/><Relationship Id="rId371" Type="http://schemas.openxmlformats.org/officeDocument/2006/relationships/tags" Target="../tags/tag1689.xml"/><Relationship Id="rId427" Type="http://schemas.openxmlformats.org/officeDocument/2006/relationships/tags" Target="../tags/tag1745.xml"/><Relationship Id="rId469" Type="http://schemas.openxmlformats.org/officeDocument/2006/relationships/tags" Target="../tags/tag1787.xml"/><Relationship Id="rId26" Type="http://schemas.openxmlformats.org/officeDocument/2006/relationships/tags" Target="../tags/tag1344.xml"/><Relationship Id="rId231" Type="http://schemas.openxmlformats.org/officeDocument/2006/relationships/tags" Target="../tags/tag1549.xml"/><Relationship Id="rId273" Type="http://schemas.openxmlformats.org/officeDocument/2006/relationships/tags" Target="../tags/tag1591.xml"/><Relationship Id="rId329" Type="http://schemas.openxmlformats.org/officeDocument/2006/relationships/tags" Target="../tags/tag1647.xml"/><Relationship Id="rId480" Type="http://schemas.openxmlformats.org/officeDocument/2006/relationships/tags" Target="../tags/tag1798.xml"/><Relationship Id="rId536" Type="http://schemas.openxmlformats.org/officeDocument/2006/relationships/tags" Target="../tags/tag1854.xml"/><Relationship Id="rId68" Type="http://schemas.openxmlformats.org/officeDocument/2006/relationships/tags" Target="../tags/tag1386.xml"/><Relationship Id="rId133" Type="http://schemas.openxmlformats.org/officeDocument/2006/relationships/tags" Target="../tags/tag1451.xml"/><Relationship Id="rId175" Type="http://schemas.openxmlformats.org/officeDocument/2006/relationships/tags" Target="../tags/tag1493.xml"/><Relationship Id="rId340" Type="http://schemas.openxmlformats.org/officeDocument/2006/relationships/tags" Target="../tags/tag1658.xml"/><Relationship Id="rId578" Type="http://schemas.openxmlformats.org/officeDocument/2006/relationships/tags" Target="../tags/tag1896.xml"/><Relationship Id="rId200" Type="http://schemas.openxmlformats.org/officeDocument/2006/relationships/tags" Target="../tags/tag1518.xml"/><Relationship Id="rId382" Type="http://schemas.openxmlformats.org/officeDocument/2006/relationships/tags" Target="../tags/tag1700.xml"/><Relationship Id="rId438" Type="http://schemas.openxmlformats.org/officeDocument/2006/relationships/tags" Target="../tags/tag1756.xml"/><Relationship Id="rId603" Type="http://schemas.openxmlformats.org/officeDocument/2006/relationships/tags" Target="../tags/tag1921.xml"/><Relationship Id="rId242" Type="http://schemas.openxmlformats.org/officeDocument/2006/relationships/tags" Target="../tags/tag1560.xml"/><Relationship Id="rId284" Type="http://schemas.openxmlformats.org/officeDocument/2006/relationships/tags" Target="../tags/tag1602.xml"/><Relationship Id="rId491" Type="http://schemas.openxmlformats.org/officeDocument/2006/relationships/tags" Target="../tags/tag1809.xml"/><Relationship Id="rId505" Type="http://schemas.openxmlformats.org/officeDocument/2006/relationships/tags" Target="../tags/tag1823.xml"/><Relationship Id="rId37" Type="http://schemas.openxmlformats.org/officeDocument/2006/relationships/tags" Target="../tags/tag1355.xml"/><Relationship Id="rId79" Type="http://schemas.openxmlformats.org/officeDocument/2006/relationships/tags" Target="../tags/tag1397.xml"/><Relationship Id="rId102" Type="http://schemas.openxmlformats.org/officeDocument/2006/relationships/tags" Target="../tags/tag1420.xml"/><Relationship Id="rId144" Type="http://schemas.openxmlformats.org/officeDocument/2006/relationships/tags" Target="../tags/tag1462.xml"/><Relationship Id="rId547" Type="http://schemas.openxmlformats.org/officeDocument/2006/relationships/tags" Target="../tags/tag1865.xml"/><Relationship Id="rId589" Type="http://schemas.openxmlformats.org/officeDocument/2006/relationships/tags" Target="../tags/tag1907.xml"/><Relationship Id="rId90" Type="http://schemas.openxmlformats.org/officeDocument/2006/relationships/tags" Target="../tags/tag1408.xml"/><Relationship Id="rId186" Type="http://schemas.openxmlformats.org/officeDocument/2006/relationships/tags" Target="../tags/tag1504.xml"/><Relationship Id="rId351" Type="http://schemas.openxmlformats.org/officeDocument/2006/relationships/tags" Target="../tags/tag1669.xml"/><Relationship Id="rId393" Type="http://schemas.openxmlformats.org/officeDocument/2006/relationships/tags" Target="../tags/tag1711.xml"/><Relationship Id="rId407" Type="http://schemas.openxmlformats.org/officeDocument/2006/relationships/tags" Target="../tags/tag1725.xml"/><Relationship Id="rId449" Type="http://schemas.openxmlformats.org/officeDocument/2006/relationships/tags" Target="../tags/tag1767.xml"/><Relationship Id="rId211" Type="http://schemas.openxmlformats.org/officeDocument/2006/relationships/tags" Target="../tags/tag1529.xml"/><Relationship Id="rId253" Type="http://schemas.openxmlformats.org/officeDocument/2006/relationships/tags" Target="../tags/tag1571.xml"/><Relationship Id="rId295" Type="http://schemas.openxmlformats.org/officeDocument/2006/relationships/tags" Target="../tags/tag1613.xml"/><Relationship Id="rId309" Type="http://schemas.openxmlformats.org/officeDocument/2006/relationships/tags" Target="../tags/tag1627.xml"/><Relationship Id="rId460" Type="http://schemas.openxmlformats.org/officeDocument/2006/relationships/tags" Target="../tags/tag1778.xml"/><Relationship Id="rId516" Type="http://schemas.openxmlformats.org/officeDocument/2006/relationships/tags" Target="../tags/tag1834.xml"/><Relationship Id="rId48" Type="http://schemas.openxmlformats.org/officeDocument/2006/relationships/tags" Target="../tags/tag1366.xml"/><Relationship Id="rId113" Type="http://schemas.openxmlformats.org/officeDocument/2006/relationships/tags" Target="../tags/tag1431.xml"/><Relationship Id="rId320" Type="http://schemas.openxmlformats.org/officeDocument/2006/relationships/tags" Target="../tags/tag1638.xml"/><Relationship Id="rId558" Type="http://schemas.openxmlformats.org/officeDocument/2006/relationships/tags" Target="../tags/tag1876.xml"/><Relationship Id="rId155" Type="http://schemas.openxmlformats.org/officeDocument/2006/relationships/tags" Target="../tags/tag1473.xml"/><Relationship Id="rId197" Type="http://schemas.openxmlformats.org/officeDocument/2006/relationships/tags" Target="../tags/tag1515.xml"/><Relationship Id="rId362" Type="http://schemas.openxmlformats.org/officeDocument/2006/relationships/tags" Target="../tags/tag1680.xml"/><Relationship Id="rId418" Type="http://schemas.openxmlformats.org/officeDocument/2006/relationships/tags" Target="../tags/tag1736.xml"/><Relationship Id="rId222" Type="http://schemas.openxmlformats.org/officeDocument/2006/relationships/tags" Target="../tags/tag1540.xml"/><Relationship Id="rId264" Type="http://schemas.openxmlformats.org/officeDocument/2006/relationships/tags" Target="../tags/tag1582.xml"/><Relationship Id="rId471" Type="http://schemas.openxmlformats.org/officeDocument/2006/relationships/tags" Target="../tags/tag1789.xml"/><Relationship Id="rId17" Type="http://schemas.openxmlformats.org/officeDocument/2006/relationships/tags" Target="../tags/tag1335.xml"/><Relationship Id="rId59" Type="http://schemas.openxmlformats.org/officeDocument/2006/relationships/tags" Target="../tags/tag1377.xml"/><Relationship Id="rId124" Type="http://schemas.openxmlformats.org/officeDocument/2006/relationships/tags" Target="../tags/tag1442.xml"/><Relationship Id="rId527" Type="http://schemas.openxmlformats.org/officeDocument/2006/relationships/tags" Target="../tags/tag1845.xml"/><Relationship Id="rId569" Type="http://schemas.openxmlformats.org/officeDocument/2006/relationships/tags" Target="../tags/tag1887.xml"/><Relationship Id="rId70" Type="http://schemas.openxmlformats.org/officeDocument/2006/relationships/tags" Target="../tags/tag1388.xml"/><Relationship Id="rId166" Type="http://schemas.openxmlformats.org/officeDocument/2006/relationships/tags" Target="../tags/tag1484.xml"/><Relationship Id="rId331" Type="http://schemas.openxmlformats.org/officeDocument/2006/relationships/tags" Target="../tags/tag1649.xml"/><Relationship Id="rId373" Type="http://schemas.openxmlformats.org/officeDocument/2006/relationships/tags" Target="../tags/tag1691.xml"/><Relationship Id="rId429" Type="http://schemas.openxmlformats.org/officeDocument/2006/relationships/tags" Target="../tags/tag1747.xml"/><Relationship Id="rId580" Type="http://schemas.openxmlformats.org/officeDocument/2006/relationships/tags" Target="../tags/tag1898.xml"/><Relationship Id="rId1" Type="http://schemas.openxmlformats.org/officeDocument/2006/relationships/tags" Target="../tags/tag1319.xml"/><Relationship Id="rId233" Type="http://schemas.openxmlformats.org/officeDocument/2006/relationships/tags" Target="../tags/tag1551.xml"/><Relationship Id="rId440" Type="http://schemas.openxmlformats.org/officeDocument/2006/relationships/tags" Target="../tags/tag1758.xml"/><Relationship Id="rId28" Type="http://schemas.openxmlformats.org/officeDocument/2006/relationships/tags" Target="../tags/tag1346.xml"/><Relationship Id="rId275" Type="http://schemas.openxmlformats.org/officeDocument/2006/relationships/tags" Target="../tags/tag1593.xml"/><Relationship Id="rId300" Type="http://schemas.openxmlformats.org/officeDocument/2006/relationships/tags" Target="../tags/tag1618.xml"/><Relationship Id="rId482" Type="http://schemas.openxmlformats.org/officeDocument/2006/relationships/tags" Target="../tags/tag1800.xml"/><Relationship Id="rId538" Type="http://schemas.openxmlformats.org/officeDocument/2006/relationships/tags" Target="../tags/tag1856.xml"/><Relationship Id="rId81" Type="http://schemas.openxmlformats.org/officeDocument/2006/relationships/tags" Target="../tags/tag1399.xml"/><Relationship Id="rId135" Type="http://schemas.openxmlformats.org/officeDocument/2006/relationships/tags" Target="../tags/tag1453.xml"/><Relationship Id="rId177" Type="http://schemas.openxmlformats.org/officeDocument/2006/relationships/tags" Target="../tags/tag1495.xml"/><Relationship Id="rId342" Type="http://schemas.openxmlformats.org/officeDocument/2006/relationships/tags" Target="../tags/tag1660.xml"/><Relationship Id="rId384" Type="http://schemas.openxmlformats.org/officeDocument/2006/relationships/tags" Target="../tags/tag1702.xml"/><Relationship Id="rId591" Type="http://schemas.openxmlformats.org/officeDocument/2006/relationships/tags" Target="../tags/tag1909.xml"/><Relationship Id="rId605" Type="http://schemas.openxmlformats.org/officeDocument/2006/relationships/tags" Target="../tags/tag1923.xml"/><Relationship Id="rId202" Type="http://schemas.openxmlformats.org/officeDocument/2006/relationships/tags" Target="../tags/tag1520.xml"/><Relationship Id="rId244" Type="http://schemas.openxmlformats.org/officeDocument/2006/relationships/tags" Target="../tags/tag1562.xml"/><Relationship Id="rId39" Type="http://schemas.openxmlformats.org/officeDocument/2006/relationships/tags" Target="../tags/tag1357.xml"/><Relationship Id="rId286" Type="http://schemas.openxmlformats.org/officeDocument/2006/relationships/tags" Target="../tags/tag1604.xml"/><Relationship Id="rId451" Type="http://schemas.openxmlformats.org/officeDocument/2006/relationships/tags" Target="../tags/tag1769.xml"/><Relationship Id="rId493" Type="http://schemas.openxmlformats.org/officeDocument/2006/relationships/tags" Target="../tags/tag1811.xml"/><Relationship Id="rId507" Type="http://schemas.openxmlformats.org/officeDocument/2006/relationships/tags" Target="../tags/tag1825.xml"/><Relationship Id="rId549" Type="http://schemas.openxmlformats.org/officeDocument/2006/relationships/tags" Target="../tags/tag1867.xml"/><Relationship Id="rId50" Type="http://schemas.openxmlformats.org/officeDocument/2006/relationships/tags" Target="../tags/tag1368.xml"/><Relationship Id="rId104" Type="http://schemas.openxmlformats.org/officeDocument/2006/relationships/tags" Target="../tags/tag1422.xml"/><Relationship Id="rId146" Type="http://schemas.openxmlformats.org/officeDocument/2006/relationships/tags" Target="../tags/tag1464.xml"/><Relationship Id="rId188" Type="http://schemas.openxmlformats.org/officeDocument/2006/relationships/tags" Target="../tags/tag1506.xml"/><Relationship Id="rId311" Type="http://schemas.openxmlformats.org/officeDocument/2006/relationships/tags" Target="../tags/tag1629.xml"/><Relationship Id="rId353" Type="http://schemas.openxmlformats.org/officeDocument/2006/relationships/tags" Target="../tags/tag1671.xml"/><Relationship Id="rId395" Type="http://schemas.openxmlformats.org/officeDocument/2006/relationships/tags" Target="../tags/tag1713.xml"/><Relationship Id="rId409" Type="http://schemas.openxmlformats.org/officeDocument/2006/relationships/tags" Target="../tags/tag1727.xml"/><Relationship Id="rId560" Type="http://schemas.openxmlformats.org/officeDocument/2006/relationships/tags" Target="../tags/tag1878.xml"/><Relationship Id="rId92" Type="http://schemas.openxmlformats.org/officeDocument/2006/relationships/tags" Target="../tags/tag1410.xml"/><Relationship Id="rId213" Type="http://schemas.openxmlformats.org/officeDocument/2006/relationships/tags" Target="../tags/tag1531.xml"/><Relationship Id="rId420" Type="http://schemas.openxmlformats.org/officeDocument/2006/relationships/tags" Target="../tags/tag1738.xml"/><Relationship Id="rId255" Type="http://schemas.openxmlformats.org/officeDocument/2006/relationships/tags" Target="../tags/tag1573.xml"/><Relationship Id="rId297" Type="http://schemas.openxmlformats.org/officeDocument/2006/relationships/tags" Target="../tags/tag1615.xml"/><Relationship Id="rId462" Type="http://schemas.openxmlformats.org/officeDocument/2006/relationships/tags" Target="../tags/tag1780.xml"/><Relationship Id="rId518" Type="http://schemas.openxmlformats.org/officeDocument/2006/relationships/tags" Target="../tags/tag1836.xml"/><Relationship Id="rId115" Type="http://schemas.openxmlformats.org/officeDocument/2006/relationships/tags" Target="../tags/tag1433.xml"/><Relationship Id="rId157" Type="http://schemas.openxmlformats.org/officeDocument/2006/relationships/tags" Target="../tags/tag1475.xml"/><Relationship Id="rId322" Type="http://schemas.openxmlformats.org/officeDocument/2006/relationships/tags" Target="../tags/tag1640.xml"/><Relationship Id="rId364" Type="http://schemas.openxmlformats.org/officeDocument/2006/relationships/tags" Target="../tags/tag1682.xml"/><Relationship Id="rId61" Type="http://schemas.openxmlformats.org/officeDocument/2006/relationships/tags" Target="../tags/tag1379.xml"/><Relationship Id="rId199" Type="http://schemas.openxmlformats.org/officeDocument/2006/relationships/tags" Target="../tags/tag1517.xml"/><Relationship Id="rId571" Type="http://schemas.openxmlformats.org/officeDocument/2006/relationships/tags" Target="../tags/tag1889.xml"/><Relationship Id="rId19" Type="http://schemas.openxmlformats.org/officeDocument/2006/relationships/tags" Target="../tags/tag1337.xml"/><Relationship Id="rId224" Type="http://schemas.openxmlformats.org/officeDocument/2006/relationships/tags" Target="../tags/tag1542.xml"/><Relationship Id="rId266" Type="http://schemas.openxmlformats.org/officeDocument/2006/relationships/tags" Target="../tags/tag1584.xml"/><Relationship Id="rId431" Type="http://schemas.openxmlformats.org/officeDocument/2006/relationships/tags" Target="../tags/tag1749.xml"/><Relationship Id="rId473" Type="http://schemas.openxmlformats.org/officeDocument/2006/relationships/tags" Target="../tags/tag1791.xml"/><Relationship Id="rId529" Type="http://schemas.openxmlformats.org/officeDocument/2006/relationships/tags" Target="../tags/tag1847.xml"/><Relationship Id="rId30" Type="http://schemas.openxmlformats.org/officeDocument/2006/relationships/tags" Target="../tags/tag1348.xml"/><Relationship Id="rId126" Type="http://schemas.openxmlformats.org/officeDocument/2006/relationships/tags" Target="../tags/tag1444.xml"/><Relationship Id="rId168" Type="http://schemas.openxmlformats.org/officeDocument/2006/relationships/tags" Target="../tags/tag1486.xml"/><Relationship Id="rId333" Type="http://schemas.openxmlformats.org/officeDocument/2006/relationships/tags" Target="../tags/tag1651.xml"/><Relationship Id="rId540" Type="http://schemas.openxmlformats.org/officeDocument/2006/relationships/tags" Target="../tags/tag1858.xml"/><Relationship Id="rId72" Type="http://schemas.openxmlformats.org/officeDocument/2006/relationships/tags" Target="../tags/tag1390.xml"/><Relationship Id="rId375" Type="http://schemas.openxmlformats.org/officeDocument/2006/relationships/tags" Target="../tags/tag1693.xml"/><Relationship Id="rId582" Type="http://schemas.openxmlformats.org/officeDocument/2006/relationships/tags" Target="../tags/tag1900.xml"/><Relationship Id="rId3" Type="http://schemas.openxmlformats.org/officeDocument/2006/relationships/tags" Target="../tags/tag1321.xml"/><Relationship Id="rId235" Type="http://schemas.openxmlformats.org/officeDocument/2006/relationships/tags" Target="../tags/tag1553.xml"/><Relationship Id="rId277" Type="http://schemas.openxmlformats.org/officeDocument/2006/relationships/tags" Target="../tags/tag1595.xml"/><Relationship Id="rId400" Type="http://schemas.openxmlformats.org/officeDocument/2006/relationships/tags" Target="../tags/tag1718.xml"/><Relationship Id="rId442" Type="http://schemas.openxmlformats.org/officeDocument/2006/relationships/tags" Target="../tags/tag1760.xml"/><Relationship Id="rId484" Type="http://schemas.openxmlformats.org/officeDocument/2006/relationships/tags" Target="../tags/tag1802.xml"/><Relationship Id="rId137" Type="http://schemas.openxmlformats.org/officeDocument/2006/relationships/tags" Target="../tags/tag1455.xml"/><Relationship Id="rId302" Type="http://schemas.openxmlformats.org/officeDocument/2006/relationships/tags" Target="../tags/tag1620.xml"/><Relationship Id="rId344" Type="http://schemas.openxmlformats.org/officeDocument/2006/relationships/tags" Target="../tags/tag1662.xml"/><Relationship Id="rId41" Type="http://schemas.openxmlformats.org/officeDocument/2006/relationships/tags" Target="../tags/tag1359.xml"/><Relationship Id="rId83" Type="http://schemas.openxmlformats.org/officeDocument/2006/relationships/tags" Target="../tags/tag1401.xml"/><Relationship Id="rId179" Type="http://schemas.openxmlformats.org/officeDocument/2006/relationships/tags" Target="../tags/tag1497.xml"/><Relationship Id="rId386" Type="http://schemas.openxmlformats.org/officeDocument/2006/relationships/tags" Target="../tags/tag1704.xml"/><Relationship Id="rId551" Type="http://schemas.openxmlformats.org/officeDocument/2006/relationships/tags" Target="../tags/tag1869.xml"/><Relationship Id="rId593" Type="http://schemas.openxmlformats.org/officeDocument/2006/relationships/tags" Target="../tags/tag1911.xml"/><Relationship Id="rId190" Type="http://schemas.openxmlformats.org/officeDocument/2006/relationships/tags" Target="../tags/tag1508.xml"/><Relationship Id="rId204" Type="http://schemas.openxmlformats.org/officeDocument/2006/relationships/tags" Target="../tags/tag1522.xml"/><Relationship Id="rId246" Type="http://schemas.openxmlformats.org/officeDocument/2006/relationships/tags" Target="../tags/tag1564.xml"/><Relationship Id="rId288" Type="http://schemas.openxmlformats.org/officeDocument/2006/relationships/tags" Target="../tags/tag1606.xml"/><Relationship Id="rId411" Type="http://schemas.openxmlformats.org/officeDocument/2006/relationships/tags" Target="../tags/tag1729.xml"/><Relationship Id="rId453" Type="http://schemas.openxmlformats.org/officeDocument/2006/relationships/tags" Target="../tags/tag1771.xml"/><Relationship Id="rId509" Type="http://schemas.openxmlformats.org/officeDocument/2006/relationships/tags" Target="../tags/tag1827.xml"/><Relationship Id="rId106" Type="http://schemas.openxmlformats.org/officeDocument/2006/relationships/tags" Target="../tags/tag1424.xml"/><Relationship Id="rId313" Type="http://schemas.openxmlformats.org/officeDocument/2006/relationships/tags" Target="../tags/tag1631.xml"/><Relationship Id="rId495" Type="http://schemas.openxmlformats.org/officeDocument/2006/relationships/tags" Target="../tags/tag1813.xml"/><Relationship Id="rId10" Type="http://schemas.openxmlformats.org/officeDocument/2006/relationships/tags" Target="../tags/tag1328.xml"/><Relationship Id="rId52" Type="http://schemas.openxmlformats.org/officeDocument/2006/relationships/tags" Target="../tags/tag1370.xml"/><Relationship Id="rId94" Type="http://schemas.openxmlformats.org/officeDocument/2006/relationships/tags" Target="../tags/tag1412.xml"/><Relationship Id="rId148" Type="http://schemas.openxmlformats.org/officeDocument/2006/relationships/tags" Target="../tags/tag1466.xml"/><Relationship Id="rId355" Type="http://schemas.openxmlformats.org/officeDocument/2006/relationships/tags" Target="../tags/tag1673.xml"/><Relationship Id="rId397" Type="http://schemas.openxmlformats.org/officeDocument/2006/relationships/tags" Target="../tags/tag1715.xml"/><Relationship Id="rId520" Type="http://schemas.openxmlformats.org/officeDocument/2006/relationships/tags" Target="../tags/tag1838.xml"/><Relationship Id="rId562" Type="http://schemas.openxmlformats.org/officeDocument/2006/relationships/tags" Target="../tags/tag1880.xml"/><Relationship Id="rId215" Type="http://schemas.openxmlformats.org/officeDocument/2006/relationships/tags" Target="../tags/tag1533.xml"/><Relationship Id="rId257" Type="http://schemas.openxmlformats.org/officeDocument/2006/relationships/tags" Target="../tags/tag1575.xml"/><Relationship Id="rId422" Type="http://schemas.openxmlformats.org/officeDocument/2006/relationships/tags" Target="../tags/tag1740.xml"/><Relationship Id="rId464" Type="http://schemas.openxmlformats.org/officeDocument/2006/relationships/tags" Target="../tags/tag1782.xml"/><Relationship Id="rId299" Type="http://schemas.openxmlformats.org/officeDocument/2006/relationships/tags" Target="../tags/tag1617.xml"/><Relationship Id="rId63" Type="http://schemas.openxmlformats.org/officeDocument/2006/relationships/tags" Target="../tags/tag1381.xml"/><Relationship Id="rId159" Type="http://schemas.openxmlformats.org/officeDocument/2006/relationships/tags" Target="../tags/tag1477.xml"/><Relationship Id="rId366" Type="http://schemas.openxmlformats.org/officeDocument/2006/relationships/tags" Target="../tags/tag1684.xml"/><Relationship Id="rId573" Type="http://schemas.openxmlformats.org/officeDocument/2006/relationships/tags" Target="../tags/tag1891.xml"/><Relationship Id="rId226" Type="http://schemas.openxmlformats.org/officeDocument/2006/relationships/tags" Target="../tags/tag1544.xml"/><Relationship Id="rId433" Type="http://schemas.openxmlformats.org/officeDocument/2006/relationships/tags" Target="../tags/tag1751.xml"/><Relationship Id="rId74" Type="http://schemas.openxmlformats.org/officeDocument/2006/relationships/tags" Target="../tags/tag1392.xml"/><Relationship Id="rId377" Type="http://schemas.openxmlformats.org/officeDocument/2006/relationships/tags" Target="../tags/tag1695.xml"/><Relationship Id="rId500" Type="http://schemas.openxmlformats.org/officeDocument/2006/relationships/tags" Target="../tags/tag1818.xml"/><Relationship Id="rId584" Type="http://schemas.openxmlformats.org/officeDocument/2006/relationships/tags" Target="../tags/tag1902.xml"/><Relationship Id="rId5" Type="http://schemas.openxmlformats.org/officeDocument/2006/relationships/tags" Target="../tags/tag1323.xml"/><Relationship Id="rId237" Type="http://schemas.openxmlformats.org/officeDocument/2006/relationships/tags" Target="../tags/tag1555.xml"/><Relationship Id="rId444" Type="http://schemas.openxmlformats.org/officeDocument/2006/relationships/tags" Target="../tags/tag1762.xml"/><Relationship Id="rId290" Type="http://schemas.openxmlformats.org/officeDocument/2006/relationships/tags" Target="../tags/tag1608.xml"/><Relationship Id="rId304" Type="http://schemas.openxmlformats.org/officeDocument/2006/relationships/tags" Target="../tags/tag1622.xml"/><Relationship Id="rId388" Type="http://schemas.openxmlformats.org/officeDocument/2006/relationships/tags" Target="../tags/tag1706.xml"/><Relationship Id="rId511" Type="http://schemas.openxmlformats.org/officeDocument/2006/relationships/tags" Target="../tags/tag1829.xml"/><Relationship Id="rId85" Type="http://schemas.openxmlformats.org/officeDocument/2006/relationships/tags" Target="../tags/tag1403.xml"/><Relationship Id="rId150" Type="http://schemas.openxmlformats.org/officeDocument/2006/relationships/tags" Target="../tags/tag1468.xml"/><Relationship Id="rId595" Type="http://schemas.openxmlformats.org/officeDocument/2006/relationships/tags" Target="../tags/tag1913.xml"/><Relationship Id="rId248" Type="http://schemas.openxmlformats.org/officeDocument/2006/relationships/tags" Target="../tags/tag1566.xml"/><Relationship Id="rId455" Type="http://schemas.openxmlformats.org/officeDocument/2006/relationships/tags" Target="../tags/tag1773.xml"/><Relationship Id="rId12" Type="http://schemas.openxmlformats.org/officeDocument/2006/relationships/tags" Target="../tags/tag1330.xml"/><Relationship Id="rId108" Type="http://schemas.openxmlformats.org/officeDocument/2006/relationships/tags" Target="../tags/tag1426.xml"/><Relationship Id="rId315" Type="http://schemas.openxmlformats.org/officeDocument/2006/relationships/tags" Target="../tags/tag1633.xml"/><Relationship Id="rId522" Type="http://schemas.openxmlformats.org/officeDocument/2006/relationships/tags" Target="../tags/tag1840.xml"/><Relationship Id="rId96" Type="http://schemas.openxmlformats.org/officeDocument/2006/relationships/tags" Target="../tags/tag1414.xml"/><Relationship Id="rId161" Type="http://schemas.openxmlformats.org/officeDocument/2006/relationships/tags" Target="../tags/tag1479.xml"/><Relationship Id="rId399" Type="http://schemas.openxmlformats.org/officeDocument/2006/relationships/tags" Target="../tags/tag1717.xml"/><Relationship Id="rId259" Type="http://schemas.openxmlformats.org/officeDocument/2006/relationships/tags" Target="../tags/tag1577.xml"/><Relationship Id="rId466" Type="http://schemas.openxmlformats.org/officeDocument/2006/relationships/tags" Target="../tags/tag1784.xml"/><Relationship Id="rId23" Type="http://schemas.openxmlformats.org/officeDocument/2006/relationships/tags" Target="../tags/tag1341.xml"/><Relationship Id="rId119" Type="http://schemas.openxmlformats.org/officeDocument/2006/relationships/tags" Target="../tags/tag1437.xml"/><Relationship Id="rId326" Type="http://schemas.openxmlformats.org/officeDocument/2006/relationships/tags" Target="../tags/tag1644.xml"/><Relationship Id="rId533" Type="http://schemas.openxmlformats.org/officeDocument/2006/relationships/tags" Target="../tags/tag1851.xml"/><Relationship Id="rId172" Type="http://schemas.openxmlformats.org/officeDocument/2006/relationships/tags" Target="../tags/tag1490.xml"/><Relationship Id="rId477" Type="http://schemas.openxmlformats.org/officeDocument/2006/relationships/tags" Target="../tags/tag1795.xml"/><Relationship Id="rId600" Type="http://schemas.openxmlformats.org/officeDocument/2006/relationships/tags" Target="../tags/tag1918.xml"/><Relationship Id="rId337" Type="http://schemas.openxmlformats.org/officeDocument/2006/relationships/tags" Target="../tags/tag1655.xml"/><Relationship Id="rId34" Type="http://schemas.openxmlformats.org/officeDocument/2006/relationships/tags" Target="../tags/tag1352.xml"/><Relationship Id="rId544" Type="http://schemas.openxmlformats.org/officeDocument/2006/relationships/tags" Target="../tags/tag1862.xml"/><Relationship Id="rId183" Type="http://schemas.openxmlformats.org/officeDocument/2006/relationships/tags" Target="../tags/tag1501.xml"/><Relationship Id="rId390" Type="http://schemas.openxmlformats.org/officeDocument/2006/relationships/tags" Target="../tags/tag1708.xml"/><Relationship Id="rId404" Type="http://schemas.openxmlformats.org/officeDocument/2006/relationships/tags" Target="../tags/tag1722.xml"/><Relationship Id="rId250" Type="http://schemas.openxmlformats.org/officeDocument/2006/relationships/tags" Target="../tags/tag1568.xml"/><Relationship Id="rId488" Type="http://schemas.openxmlformats.org/officeDocument/2006/relationships/tags" Target="../tags/tag1806.xml"/><Relationship Id="rId45" Type="http://schemas.openxmlformats.org/officeDocument/2006/relationships/tags" Target="../tags/tag1363.xml"/><Relationship Id="rId110" Type="http://schemas.openxmlformats.org/officeDocument/2006/relationships/tags" Target="../tags/tag1428.xml"/><Relationship Id="rId348" Type="http://schemas.openxmlformats.org/officeDocument/2006/relationships/tags" Target="../tags/tag1666.xml"/><Relationship Id="rId555" Type="http://schemas.openxmlformats.org/officeDocument/2006/relationships/tags" Target="../tags/tag1873.xml"/><Relationship Id="rId194" Type="http://schemas.openxmlformats.org/officeDocument/2006/relationships/tags" Target="../tags/tag1512.xml"/><Relationship Id="rId208" Type="http://schemas.openxmlformats.org/officeDocument/2006/relationships/tags" Target="../tags/tag1526.xml"/><Relationship Id="rId415" Type="http://schemas.openxmlformats.org/officeDocument/2006/relationships/tags" Target="../tags/tag1733.xml"/><Relationship Id="rId261" Type="http://schemas.openxmlformats.org/officeDocument/2006/relationships/tags" Target="../tags/tag1579.xml"/><Relationship Id="rId499" Type="http://schemas.openxmlformats.org/officeDocument/2006/relationships/tags" Target="../tags/tag1817.xml"/><Relationship Id="rId56" Type="http://schemas.openxmlformats.org/officeDocument/2006/relationships/tags" Target="../tags/tag1374.xml"/><Relationship Id="rId359" Type="http://schemas.openxmlformats.org/officeDocument/2006/relationships/tags" Target="../tags/tag1677.xml"/><Relationship Id="rId566" Type="http://schemas.openxmlformats.org/officeDocument/2006/relationships/tags" Target="../tags/tag1884.xml"/></Relationships>
</file>

<file path=ppt/slides/_rels/slide13.xml.rels><?xml version="1.0" encoding="UTF-8" standalone="yes"?>
<Relationships xmlns="http://schemas.openxmlformats.org/package/2006/relationships"><Relationship Id="rId117" Type="http://schemas.openxmlformats.org/officeDocument/2006/relationships/tags" Target="../tags/tag2040.xml"/><Relationship Id="rId299" Type="http://schemas.openxmlformats.org/officeDocument/2006/relationships/tags" Target="../tags/tag2222.xml"/><Relationship Id="rId21" Type="http://schemas.openxmlformats.org/officeDocument/2006/relationships/tags" Target="../tags/tag1944.xml"/><Relationship Id="rId63" Type="http://schemas.openxmlformats.org/officeDocument/2006/relationships/tags" Target="../tags/tag1986.xml"/><Relationship Id="rId159" Type="http://schemas.openxmlformats.org/officeDocument/2006/relationships/tags" Target="../tags/tag2082.xml"/><Relationship Id="rId324" Type="http://schemas.openxmlformats.org/officeDocument/2006/relationships/tags" Target="../tags/tag2247.xml"/><Relationship Id="rId366" Type="http://schemas.openxmlformats.org/officeDocument/2006/relationships/tags" Target="../tags/tag2289.xml"/><Relationship Id="rId170" Type="http://schemas.openxmlformats.org/officeDocument/2006/relationships/tags" Target="../tags/tag2093.xml"/><Relationship Id="rId226" Type="http://schemas.openxmlformats.org/officeDocument/2006/relationships/tags" Target="../tags/tag2149.xml"/><Relationship Id="rId268" Type="http://schemas.openxmlformats.org/officeDocument/2006/relationships/tags" Target="../tags/tag2191.xml"/><Relationship Id="rId32" Type="http://schemas.openxmlformats.org/officeDocument/2006/relationships/tags" Target="../tags/tag1955.xml"/><Relationship Id="rId74" Type="http://schemas.openxmlformats.org/officeDocument/2006/relationships/tags" Target="../tags/tag1997.xml"/><Relationship Id="rId128" Type="http://schemas.openxmlformats.org/officeDocument/2006/relationships/tags" Target="../tags/tag2051.xml"/><Relationship Id="rId335" Type="http://schemas.openxmlformats.org/officeDocument/2006/relationships/tags" Target="../tags/tag2258.xml"/><Relationship Id="rId377" Type="http://schemas.openxmlformats.org/officeDocument/2006/relationships/tags" Target="../tags/tag2300.xml"/><Relationship Id="rId5" Type="http://schemas.openxmlformats.org/officeDocument/2006/relationships/tags" Target="../tags/tag1928.xml"/><Relationship Id="rId181" Type="http://schemas.openxmlformats.org/officeDocument/2006/relationships/tags" Target="../tags/tag2104.xml"/><Relationship Id="rId237" Type="http://schemas.openxmlformats.org/officeDocument/2006/relationships/tags" Target="../tags/tag2160.xml"/><Relationship Id="rId279" Type="http://schemas.openxmlformats.org/officeDocument/2006/relationships/tags" Target="../tags/tag2202.xml"/><Relationship Id="rId43" Type="http://schemas.openxmlformats.org/officeDocument/2006/relationships/tags" Target="../tags/tag1966.xml"/><Relationship Id="rId139" Type="http://schemas.openxmlformats.org/officeDocument/2006/relationships/tags" Target="../tags/tag2062.xml"/><Relationship Id="rId290" Type="http://schemas.openxmlformats.org/officeDocument/2006/relationships/tags" Target="../tags/tag2213.xml"/><Relationship Id="rId304" Type="http://schemas.openxmlformats.org/officeDocument/2006/relationships/tags" Target="../tags/tag2227.xml"/><Relationship Id="rId346" Type="http://schemas.openxmlformats.org/officeDocument/2006/relationships/tags" Target="../tags/tag2269.xml"/><Relationship Id="rId388" Type="http://schemas.openxmlformats.org/officeDocument/2006/relationships/tags" Target="../tags/tag2311.xml"/><Relationship Id="rId85" Type="http://schemas.openxmlformats.org/officeDocument/2006/relationships/tags" Target="../tags/tag2008.xml"/><Relationship Id="rId150" Type="http://schemas.openxmlformats.org/officeDocument/2006/relationships/tags" Target="../tags/tag2073.xml"/><Relationship Id="rId192" Type="http://schemas.openxmlformats.org/officeDocument/2006/relationships/tags" Target="../tags/tag2115.xml"/><Relationship Id="rId206" Type="http://schemas.openxmlformats.org/officeDocument/2006/relationships/tags" Target="../tags/tag2129.xml"/><Relationship Id="rId248" Type="http://schemas.openxmlformats.org/officeDocument/2006/relationships/tags" Target="../tags/tag2171.xml"/><Relationship Id="rId12" Type="http://schemas.openxmlformats.org/officeDocument/2006/relationships/tags" Target="../tags/tag1935.xml"/><Relationship Id="rId108" Type="http://schemas.openxmlformats.org/officeDocument/2006/relationships/tags" Target="../tags/tag2031.xml"/><Relationship Id="rId315" Type="http://schemas.openxmlformats.org/officeDocument/2006/relationships/tags" Target="../tags/tag2238.xml"/><Relationship Id="rId357" Type="http://schemas.openxmlformats.org/officeDocument/2006/relationships/tags" Target="../tags/tag2280.xml"/><Relationship Id="rId54" Type="http://schemas.openxmlformats.org/officeDocument/2006/relationships/tags" Target="../tags/tag1977.xml"/><Relationship Id="rId96" Type="http://schemas.openxmlformats.org/officeDocument/2006/relationships/tags" Target="../tags/tag2019.xml"/><Relationship Id="rId161" Type="http://schemas.openxmlformats.org/officeDocument/2006/relationships/tags" Target="../tags/tag2084.xml"/><Relationship Id="rId217" Type="http://schemas.openxmlformats.org/officeDocument/2006/relationships/tags" Target="../tags/tag2140.xml"/><Relationship Id="rId259" Type="http://schemas.openxmlformats.org/officeDocument/2006/relationships/tags" Target="../tags/tag2182.xml"/><Relationship Id="rId23" Type="http://schemas.openxmlformats.org/officeDocument/2006/relationships/tags" Target="../tags/tag1946.xml"/><Relationship Id="rId119" Type="http://schemas.openxmlformats.org/officeDocument/2006/relationships/tags" Target="../tags/tag2042.xml"/><Relationship Id="rId270" Type="http://schemas.openxmlformats.org/officeDocument/2006/relationships/tags" Target="../tags/tag2193.xml"/><Relationship Id="rId326" Type="http://schemas.openxmlformats.org/officeDocument/2006/relationships/tags" Target="../tags/tag2249.xml"/><Relationship Id="rId65" Type="http://schemas.openxmlformats.org/officeDocument/2006/relationships/tags" Target="../tags/tag1988.xml"/><Relationship Id="rId130" Type="http://schemas.openxmlformats.org/officeDocument/2006/relationships/tags" Target="../tags/tag2053.xml"/><Relationship Id="rId368" Type="http://schemas.openxmlformats.org/officeDocument/2006/relationships/tags" Target="../tags/tag2291.xml"/><Relationship Id="rId172" Type="http://schemas.openxmlformats.org/officeDocument/2006/relationships/tags" Target="../tags/tag2095.xml"/><Relationship Id="rId228" Type="http://schemas.openxmlformats.org/officeDocument/2006/relationships/tags" Target="../tags/tag2151.xml"/><Relationship Id="rId281" Type="http://schemas.openxmlformats.org/officeDocument/2006/relationships/tags" Target="../tags/tag2204.xml"/><Relationship Id="rId337" Type="http://schemas.openxmlformats.org/officeDocument/2006/relationships/tags" Target="../tags/tag2260.xml"/><Relationship Id="rId34" Type="http://schemas.openxmlformats.org/officeDocument/2006/relationships/tags" Target="../tags/tag1957.xml"/><Relationship Id="rId76" Type="http://schemas.openxmlformats.org/officeDocument/2006/relationships/tags" Target="../tags/tag1999.xml"/><Relationship Id="rId141" Type="http://schemas.openxmlformats.org/officeDocument/2006/relationships/tags" Target="../tags/tag2064.xml"/><Relationship Id="rId379" Type="http://schemas.openxmlformats.org/officeDocument/2006/relationships/tags" Target="../tags/tag2302.xml"/><Relationship Id="rId7" Type="http://schemas.openxmlformats.org/officeDocument/2006/relationships/tags" Target="../tags/tag1930.xml"/><Relationship Id="rId183" Type="http://schemas.openxmlformats.org/officeDocument/2006/relationships/tags" Target="../tags/tag2106.xml"/><Relationship Id="rId239" Type="http://schemas.openxmlformats.org/officeDocument/2006/relationships/tags" Target="../tags/tag2162.xml"/><Relationship Id="rId390" Type="http://schemas.openxmlformats.org/officeDocument/2006/relationships/tags" Target="../tags/tag2313.xml"/><Relationship Id="rId250" Type="http://schemas.openxmlformats.org/officeDocument/2006/relationships/tags" Target="../tags/tag2173.xml"/><Relationship Id="rId292" Type="http://schemas.openxmlformats.org/officeDocument/2006/relationships/tags" Target="../tags/tag2215.xml"/><Relationship Id="rId306" Type="http://schemas.openxmlformats.org/officeDocument/2006/relationships/tags" Target="../tags/tag2229.xml"/><Relationship Id="rId45" Type="http://schemas.openxmlformats.org/officeDocument/2006/relationships/tags" Target="../tags/tag1968.xml"/><Relationship Id="rId87" Type="http://schemas.openxmlformats.org/officeDocument/2006/relationships/tags" Target="../tags/tag2010.xml"/><Relationship Id="rId110" Type="http://schemas.openxmlformats.org/officeDocument/2006/relationships/tags" Target="../tags/tag2033.xml"/><Relationship Id="rId348" Type="http://schemas.openxmlformats.org/officeDocument/2006/relationships/tags" Target="../tags/tag2271.xml"/><Relationship Id="rId152" Type="http://schemas.openxmlformats.org/officeDocument/2006/relationships/tags" Target="../tags/tag2075.xml"/><Relationship Id="rId194" Type="http://schemas.openxmlformats.org/officeDocument/2006/relationships/tags" Target="../tags/tag2117.xml"/><Relationship Id="rId208" Type="http://schemas.openxmlformats.org/officeDocument/2006/relationships/tags" Target="../tags/tag2131.xml"/><Relationship Id="rId261" Type="http://schemas.openxmlformats.org/officeDocument/2006/relationships/tags" Target="../tags/tag2184.xml"/><Relationship Id="rId14" Type="http://schemas.openxmlformats.org/officeDocument/2006/relationships/tags" Target="../tags/tag1937.xml"/><Relationship Id="rId56" Type="http://schemas.openxmlformats.org/officeDocument/2006/relationships/tags" Target="../tags/tag1979.xml"/><Relationship Id="rId317" Type="http://schemas.openxmlformats.org/officeDocument/2006/relationships/tags" Target="../tags/tag2240.xml"/><Relationship Id="rId359" Type="http://schemas.openxmlformats.org/officeDocument/2006/relationships/tags" Target="../tags/tag2282.xml"/><Relationship Id="rId98" Type="http://schemas.openxmlformats.org/officeDocument/2006/relationships/tags" Target="../tags/tag2021.xml"/><Relationship Id="rId121" Type="http://schemas.openxmlformats.org/officeDocument/2006/relationships/tags" Target="../tags/tag2044.xml"/><Relationship Id="rId163" Type="http://schemas.openxmlformats.org/officeDocument/2006/relationships/tags" Target="../tags/tag2086.xml"/><Relationship Id="rId219" Type="http://schemas.openxmlformats.org/officeDocument/2006/relationships/tags" Target="../tags/tag2142.xml"/><Relationship Id="rId370" Type="http://schemas.openxmlformats.org/officeDocument/2006/relationships/tags" Target="../tags/tag2293.xml"/><Relationship Id="rId230" Type="http://schemas.openxmlformats.org/officeDocument/2006/relationships/tags" Target="../tags/tag2153.xml"/><Relationship Id="rId25" Type="http://schemas.openxmlformats.org/officeDocument/2006/relationships/tags" Target="../tags/tag1948.xml"/><Relationship Id="rId67" Type="http://schemas.openxmlformats.org/officeDocument/2006/relationships/tags" Target="../tags/tag1990.xml"/><Relationship Id="rId272" Type="http://schemas.openxmlformats.org/officeDocument/2006/relationships/tags" Target="../tags/tag2195.xml"/><Relationship Id="rId328" Type="http://schemas.openxmlformats.org/officeDocument/2006/relationships/tags" Target="../tags/tag2251.xml"/><Relationship Id="rId132" Type="http://schemas.openxmlformats.org/officeDocument/2006/relationships/tags" Target="../tags/tag2055.xml"/><Relationship Id="rId174" Type="http://schemas.openxmlformats.org/officeDocument/2006/relationships/tags" Target="../tags/tag2097.xml"/><Relationship Id="rId381" Type="http://schemas.openxmlformats.org/officeDocument/2006/relationships/tags" Target="../tags/tag2304.xml"/><Relationship Id="rId241" Type="http://schemas.openxmlformats.org/officeDocument/2006/relationships/tags" Target="../tags/tag2164.xml"/><Relationship Id="rId36" Type="http://schemas.openxmlformats.org/officeDocument/2006/relationships/tags" Target="../tags/tag1959.xml"/><Relationship Id="rId283" Type="http://schemas.openxmlformats.org/officeDocument/2006/relationships/tags" Target="../tags/tag2206.xml"/><Relationship Id="rId339" Type="http://schemas.openxmlformats.org/officeDocument/2006/relationships/tags" Target="../tags/tag2262.xml"/><Relationship Id="rId78" Type="http://schemas.openxmlformats.org/officeDocument/2006/relationships/tags" Target="../tags/tag2001.xml"/><Relationship Id="rId101" Type="http://schemas.openxmlformats.org/officeDocument/2006/relationships/tags" Target="../tags/tag2024.xml"/><Relationship Id="rId143" Type="http://schemas.openxmlformats.org/officeDocument/2006/relationships/tags" Target="../tags/tag2066.xml"/><Relationship Id="rId185" Type="http://schemas.openxmlformats.org/officeDocument/2006/relationships/tags" Target="../tags/tag2108.xml"/><Relationship Id="rId350" Type="http://schemas.openxmlformats.org/officeDocument/2006/relationships/tags" Target="../tags/tag2273.xml"/><Relationship Id="rId9" Type="http://schemas.openxmlformats.org/officeDocument/2006/relationships/tags" Target="../tags/tag1932.xml"/><Relationship Id="rId210" Type="http://schemas.openxmlformats.org/officeDocument/2006/relationships/tags" Target="../tags/tag2133.xml"/><Relationship Id="rId392" Type="http://schemas.openxmlformats.org/officeDocument/2006/relationships/tags" Target="../tags/tag2315.xml"/><Relationship Id="rId252" Type="http://schemas.openxmlformats.org/officeDocument/2006/relationships/tags" Target="../tags/tag2175.xml"/><Relationship Id="rId294" Type="http://schemas.openxmlformats.org/officeDocument/2006/relationships/tags" Target="../tags/tag2217.xml"/><Relationship Id="rId308" Type="http://schemas.openxmlformats.org/officeDocument/2006/relationships/tags" Target="../tags/tag2231.xml"/><Relationship Id="rId47" Type="http://schemas.openxmlformats.org/officeDocument/2006/relationships/tags" Target="../tags/tag1970.xml"/><Relationship Id="rId89" Type="http://schemas.openxmlformats.org/officeDocument/2006/relationships/tags" Target="../tags/tag2012.xml"/><Relationship Id="rId112" Type="http://schemas.openxmlformats.org/officeDocument/2006/relationships/tags" Target="../tags/tag2035.xml"/><Relationship Id="rId154" Type="http://schemas.openxmlformats.org/officeDocument/2006/relationships/tags" Target="../tags/tag2077.xml"/><Relationship Id="rId361" Type="http://schemas.openxmlformats.org/officeDocument/2006/relationships/tags" Target="../tags/tag2284.xml"/><Relationship Id="rId196" Type="http://schemas.openxmlformats.org/officeDocument/2006/relationships/tags" Target="../tags/tag2119.xml"/><Relationship Id="rId16" Type="http://schemas.openxmlformats.org/officeDocument/2006/relationships/tags" Target="../tags/tag1939.xml"/><Relationship Id="rId221" Type="http://schemas.openxmlformats.org/officeDocument/2006/relationships/tags" Target="../tags/tag2144.xml"/><Relationship Id="rId263" Type="http://schemas.openxmlformats.org/officeDocument/2006/relationships/tags" Target="../tags/tag2186.xml"/><Relationship Id="rId319" Type="http://schemas.openxmlformats.org/officeDocument/2006/relationships/tags" Target="../tags/tag2242.xml"/><Relationship Id="rId37" Type="http://schemas.openxmlformats.org/officeDocument/2006/relationships/tags" Target="../tags/tag1960.xml"/><Relationship Id="rId58" Type="http://schemas.openxmlformats.org/officeDocument/2006/relationships/tags" Target="../tags/tag1981.xml"/><Relationship Id="rId79" Type="http://schemas.openxmlformats.org/officeDocument/2006/relationships/tags" Target="../tags/tag2002.xml"/><Relationship Id="rId102" Type="http://schemas.openxmlformats.org/officeDocument/2006/relationships/tags" Target="../tags/tag2025.xml"/><Relationship Id="rId123" Type="http://schemas.openxmlformats.org/officeDocument/2006/relationships/tags" Target="../tags/tag2046.xml"/><Relationship Id="rId144" Type="http://schemas.openxmlformats.org/officeDocument/2006/relationships/tags" Target="../tags/tag2067.xml"/><Relationship Id="rId330" Type="http://schemas.openxmlformats.org/officeDocument/2006/relationships/tags" Target="../tags/tag2253.xml"/><Relationship Id="rId90" Type="http://schemas.openxmlformats.org/officeDocument/2006/relationships/tags" Target="../tags/tag2013.xml"/><Relationship Id="rId165" Type="http://schemas.openxmlformats.org/officeDocument/2006/relationships/tags" Target="../tags/tag2088.xml"/><Relationship Id="rId186" Type="http://schemas.openxmlformats.org/officeDocument/2006/relationships/tags" Target="../tags/tag2109.xml"/><Relationship Id="rId351" Type="http://schemas.openxmlformats.org/officeDocument/2006/relationships/tags" Target="../tags/tag2274.xml"/><Relationship Id="rId372" Type="http://schemas.openxmlformats.org/officeDocument/2006/relationships/tags" Target="../tags/tag2295.xml"/><Relationship Id="rId393" Type="http://schemas.openxmlformats.org/officeDocument/2006/relationships/tags" Target="../tags/tag2316.xml"/><Relationship Id="rId211" Type="http://schemas.openxmlformats.org/officeDocument/2006/relationships/tags" Target="../tags/tag2134.xml"/><Relationship Id="rId232" Type="http://schemas.openxmlformats.org/officeDocument/2006/relationships/tags" Target="../tags/tag2155.xml"/><Relationship Id="rId253" Type="http://schemas.openxmlformats.org/officeDocument/2006/relationships/tags" Target="../tags/tag2176.xml"/><Relationship Id="rId274" Type="http://schemas.openxmlformats.org/officeDocument/2006/relationships/tags" Target="../tags/tag2197.xml"/><Relationship Id="rId295" Type="http://schemas.openxmlformats.org/officeDocument/2006/relationships/tags" Target="../tags/tag2218.xml"/><Relationship Id="rId309" Type="http://schemas.openxmlformats.org/officeDocument/2006/relationships/tags" Target="../tags/tag2232.xml"/><Relationship Id="rId27" Type="http://schemas.openxmlformats.org/officeDocument/2006/relationships/tags" Target="../tags/tag1950.xml"/><Relationship Id="rId48" Type="http://schemas.openxmlformats.org/officeDocument/2006/relationships/tags" Target="../tags/tag1971.xml"/><Relationship Id="rId69" Type="http://schemas.openxmlformats.org/officeDocument/2006/relationships/tags" Target="../tags/tag1992.xml"/><Relationship Id="rId113" Type="http://schemas.openxmlformats.org/officeDocument/2006/relationships/tags" Target="../tags/tag2036.xml"/><Relationship Id="rId134" Type="http://schemas.openxmlformats.org/officeDocument/2006/relationships/tags" Target="../tags/tag2057.xml"/><Relationship Id="rId320" Type="http://schemas.openxmlformats.org/officeDocument/2006/relationships/tags" Target="../tags/tag2243.xml"/><Relationship Id="rId80" Type="http://schemas.openxmlformats.org/officeDocument/2006/relationships/tags" Target="../tags/tag2003.xml"/><Relationship Id="rId155" Type="http://schemas.openxmlformats.org/officeDocument/2006/relationships/tags" Target="../tags/tag2078.xml"/><Relationship Id="rId176" Type="http://schemas.openxmlformats.org/officeDocument/2006/relationships/tags" Target="../tags/tag2099.xml"/><Relationship Id="rId197" Type="http://schemas.openxmlformats.org/officeDocument/2006/relationships/tags" Target="../tags/tag2120.xml"/><Relationship Id="rId341" Type="http://schemas.openxmlformats.org/officeDocument/2006/relationships/tags" Target="../tags/tag2264.xml"/><Relationship Id="rId362" Type="http://schemas.openxmlformats.org/officeDocument/2006/relationships/tags" Target="../tags/tag2285.xml"/><Relationship Id="rId383" Type="http://schemas.openxmlformats.org/officeDocument/2006/relationships/tags" Target="../tags/tag2306.xml"/><Relationship Id="rId201" Type="http://schemas.openxmlformats.org/officeDocument/2006/relationships/tags" Target="../tags/tag2124.xml"/><Relationship Id="rId222" Type="http://schemas.openxmlformats.org/officeDocument/2006/relationships/tags" Target="../tags/tag2145.xml"/><Relationship Id="rId243" Type="http://schemas.openxmlformats.org/officeDocument/2006/relationships/tags" Target="../tags/tag2166.xml"/><Relationship Id="rId264" Type="http://schemas.openxmlformats.org/officeDocument/2006/relationships/tags" Target="../tags/tag2187.xml"/><Relationship Id="rId285" Type="http://schemas.openxmlformats.org/officeDocument/2006/relationships/tags" Target="../tags/tag2208.xml"/><Relationship Id="rId17" Type="http://schemas.openxmlformats.org/officeDocument/2006/relationships/tags" Target="../tags/tag1940.xml"/><Relationship Id="rId38" Type="http://schemas.openxmlformats.org/officeDocument/2006/relationships/tags" Target="../tags/tag1961.xml"/><Relationship Id="rId59" Type="http://schemas.openxmlformats.org/officeDocument/2006/relationships/tags" Target="../tags/tag1982.xml"/><Relationship Id="rId103" Type="http://schemas.openxmlformats.org/officeDocument/2006/relationships/tags" Target="../tags/tag2026.xml"/><Relationship Id="rId124" Type="http://schemas.openxmlformats.org/officeDocument/2006/relationships/tags" Target="../tags/tag2047.xml"/><Relationship Id="rId310" Type="http://schemas.openxmlformats.org/officeDocument/2006/relationships/tags" Target="../tags/tag2233.xml"/><Relationship Id="rId70" Type="http://schemas.openxmlformats.org/officeDocument/2006/relationships/tags" Target="../tags/tag1993.xml"/><Relationship Id="rId91" Type="http://schemas.openxmlformats.org/officeDocument/2006/relationships/tags" Target="../tags/tag2014.xml"/><Relationship Id="rId145" Type="http://schemas.openxmlformats.org/officeDocument/2006/relationships/tags" Target="../tags/tag2068.xml"/><Relationship Id="rId166" Type="http://schemas.openxmlformats.org/officeDocument/2006/relationships/tags" Target="../tags/tag2089.xml"/><Relationship Id="rId187" Type="http://schemas.openxmlformats.org/officeDocument/2006/relationships/tags" Target="../tags/tag2110.xml"/><Relationship Id="rId331" Type="http://schemas.openxmlformats.org/officeDocument/2006/relationships/tags" Target="../tags/tag2254.xml"/><Relationship Id="rId352" Type="http://schemas.openxmlformats.org/officeDocument/2006/relationships/tags" Target="../tags/tag2275.xml"/><Relationship Id="rId373" Type="http://schemas.openxmlformats.org/officeDocument/2006/relationships/tags" Target="../tags/tag2296.xml"/><Relationship Id="rId394" Type="http://schemas.openxmlformats.org/officeDocument/2006/relationships/tags" Target="../tags/tag2317.xml"/><Relationship Id="rId1" Type="http://schemas.openxmlformats.org/officeDocument/2006/relationships/tags" Target="../tags/tag1924.xml"/><Relationship Id="rId212" Type="http://schemas.openxmlformats.org/officeDocument/2006/relationships/tags" Target="../tags/tag2135.xml"/><Relationship Id="rId233" Type="http://schemas.openxmlformats.org/officeDocument/2006/relationships/tags" Target="../tags/tag2156.xml"/><Relationship Id="rId254" Type="http://schemas.openxmlformats.org/officeDocument/2006/relationships/tags" Target="../tags/tag2177.xml"/><Relationship Id="rId28" Type="http://schemas.openxmlformats.org/officeDocument/2006/relationships/tags" Target="../tags/tag1951.xml"/><Relationship Id="rId49" Type="http://schemas.openxmlformats.org/officeDocument/2006/relationships/tags" Target="../tags/tag1972.xml"/><Relationship Id="rId114" Type="http://schemas.openxmlformats.org/officeDocument/2006/relationships/tags" Target="../tags/tag2037.xml"/><Relationship Id="rId275" Type="http://schemas.openxmlformats.org/officeDocument/2006/relationships/tags" Target="../tags/tag2198.xml"/><Relationship Id="rId296" Type="http://schemas.openxmlformats.org/officeDocument/2006/relationships/tags" Target="../tags/tag2219.xml"/><Relationship Id="rId300" Type="http://schemas.openxmlformats.org/officeDocument/2006/relationships/tags" Target="../tags/tag2223.xml"/><Relationship Id="rId60" Type="http://schemas.openxmlformats.org/officeDocument/2006/relationships/tags" Target="../tags/tag1983.xml"/><Relationship Id="rId81" Type="http://schemas.openxmlformats.org/officeDocument/2006/relationships/tags" Target="../tags/tag2004.xml"/><Relationship Id="rId135" Type="http://schemas.openxmlformats.org/officeDocument/2006/relationships/tags" Target="../tags/tag2058.xml"/><Relationship Id="rId156" Type="http://schemas.openxmlformats.org/officeDocument/2006/relationships/tags" Target="../tags/tag2079.xml"/><Relationship Id="rId177" Type="http://schemas.openxmlformats.org/officeDocument/2006/relationships/tags" Target="../tags/tag2100.xml"/><Relationship Id="rId198" Type="http://schemas.openxmlformats.org/officeDocument/2006/relationships/tags" Target="../tags/tag2121.xml"/><Relationship Id="rId321" Type="http://schemas.openxmlformats.org/officeDocument/2006/relationships/tags" Target="../tags/tag2244.xml"/><Relationship Id="rId342" Type="http://schemas.openxmlformats.org/officeDocument/2006/relationships/tags" Target="../tags/tag2265.xml"/><Relationship Id="rId363" Type="http://schemas.openxmlformats.org/officeDocument/2006/relationships/tags" Target="../tags/tag2286.xml"/><Relationship Id="rId384" Type="http://schemas.openxmlformats.org/officeDocument/2006/relationships/tags" Target="../tags/tag2307.xml"/><Relationship Id="rId202" Type="http://schemas.openxmlformats.org/officeDocument/2006/relationships/tags" Target="../tags/tag2125.xml"/><Relationship Id="rId223" Type="http://schemas.openxmlformats.org/officeDocument/2006/relationships/tags" Target="../tags/tag2146.xml"/><Relationship Id="rId244" Type="http://schemas.openxmlformats.org/officeDocument/2006/relationships/tags" Target="../tags/tag2167.xml"/><Relationship Id="rId18" Type="http://schemas.openxmlformats.org/officeDocument/2006/relationships/tags" Target="../tags/tag1941.xml"/><Relationship Id="rId39" Type="http://schemas.openxmlformats.org/officeDocument/2006/relationships/tags" Target="../tags/tag1962.xml"/><Relationship Id="rId265" Type="http://schemas.openxmlformats.org/officeDocument/2006/relationships/tags" Target="../tags/tag2188.xml"/><Relationship Id="rId286" Type="http://schemas.openxmlformats.org/officeDocument/2006/relationships/tags" Target="../tags/tag2209.xml"/><Relationship Id="rId50" Type="http://schemas.openxmlformats.org/officeDocument/2006/relationships/tags" Target="../tags/tag1973.xml"/><Relationship Id="rId104" Type="http://schemas.openxmlformats.org/officeDocument/2006/relationships/tags" Target="../tags/tag2027.xml"/><Relationship Id="rId125" Type="http://schemas.openxmlformats.org/officeDocument/2006/relationships/tags" Target="../tags/tag2048.xml"/><Relationship Id="rId146" Type="http://schemas.openxmlformats.org/officeDocument/2006/relationships/tags" Target="../tags/tag2069.xml"/><Relationship Id="rId167" Type="http://schemas.openxmlformats.org/officeDocument/2006/relationships/tags" Target="../tags/tag2090.xml"/><Relationship Id="rId188" Type="http://schemas.openxmlformats.org/officeDocument/2006/relationships/tags" Target="../tags/tag2111.xml"/><Relationship Id="rId311" Type="http://schemas.openxmlformats.org/officeDocument/2006/relationships/tags" Target="../tags/tag2234.xml"/><Relationship Id="rId332" Type="http://schemas.openxmlformats.org/officeDocument/2006/relationships/tags" Target="../tags/tag2255.xml"/><Relationship Id="rId353" Type="http://schemas.openxmlformats.org/officeDocument/2006/relationships/tags" Target="../tags/tag2276.xml"/><Relationship Id="rId374" Type="http://schemas.openxmlformats.org/officeDocument/2006/relationships/tags" Target="../tags/tag2297.xml"/><Relationship Id="rId395" Type="http://schemas.openxmlformats.org/officeDocument/2006/relationships/tags" Target="../tags/tag2318.xml"/><Relationship Id="rId71" Type="http://schemas.openxmlformats.org/officeDocument/2006/relationships/tags" Target="../tags/tag1994.xml"/><Relationship Id="rId92" Type="http://schemas.openxmlformats.org/officeDocument/2006/relationships/tags" Target="../tags/tag2015.xml"/><Relationship Id="rId213" Type="http://schemas.openxmlformats.org/officeDocument/2006/relationships/tags" Target="../tags/tag2136.xml"/><Relationship Id="rId234" Type="http://schemas.openxmlformats.org/officeDocument/2006/relationships/tags" Target="../tags/tag2157.xml"/><Relationship Id="rId2" Type="http://schemas.openxmlformats.org/officeDocument/2006/relationships/tags" Target="../tags/tag1925.xml"/><Relationship Id="rId29" Type="http://schemas.openxmlformats.org/officeDocument/2006/relationships/tags" Target="../tags/tag1952.xml"/><Relationship Id="rId255" Type="http://schemas.openxmlformats.org/officeDocument/2006/relationships/tags" Target="../tags/tag2178.xml"/><Relationship Id="rId276" Type="http://schemas.openxmlformats.org/officeDocument/2006/relationships/tags" Target="../tags/tag2199.xml"/><Relationship Id="rId297" Type="http://schemas.openxmlformats.org/officeDocument/2006/relationships/tags" Target="../tags/tag2220.xml"/><Relationship Id="rId40" Type="http://schemas.openxmlformats.org/officeDocument/2006/relationships/tags" Target="../tags/tag1963.xml"/><Relationship Id="rId115" Type="http://schemas.openxmlformats.org/officeDocument/2006/relationships/tags" Target="../tags/tag2038.xml"/><Relationship Id="rId136" Type="http://schemas.openxmlformats.org/officeDocument/2006/relationships/tags" Target="../tags/tag2059.xml"/><Relationship Id="rId157" Type="http://schemas.openxmlformats.org/officeDocument/2006/relationships/tags" Target="../tags/tag2080.xml"/><Relationship Id="rId178" Type="http://schemas.openxmlformats.org/officeDocument/2006/relationships/tags" Target="../tags/tag2101.xml"/><Relationship Id="rId301" Type="http://schemas.openxmlformats.org/officeDocument/2006/relationships/tags" Target="../tags/tag2224.xml"/><Relationship Id="rId322" Type="http://schemas.openxmlformats.org/officeDocument/2006/relationships/tags" Target="../tags/tag2245.xml"/><Relationship Id="rId343" Type="http://schemas.openxmlformats.org/officeDocument/2006/relationships/tags" Target="../tags/tag2266.xml"/><Relationship Id="rId364" Type="http://schemas.openxmlformats.org/officeDocument/2006/relationships/tags" Target="../tags/tag2287.xml"/><Relationship Id="rId61" Type="http://schemas.openxmlformats.org/officeDocument/2006/relationships/tags" Target="../tags/tag1984.xml"/><Relationship Id="rId82" Type="http://schemas.openxmlformats.org/officeDocument/2006/relationships/tags" Target="../tags/tag2005.xml"/><Relationship Id="rId199" Type="http://schemas.openxmlformats.org/officeDocument/2006/relationships/tags" Target="../tags/tag2122.xml"/><Relationship Id="rId203" Type="http://schemas.openxmlformats.org/officeDocument/2006/relationships/tags" Target="../tags/tag2126.xml"/><Relationship Id="rId385" Type="http://schemas.openxmlformats.org/officeDocument/2006/relationships/tags" Target="../tags/tag2308.xml"/><Relationship Id="rId19" Type="http://schemas.openxmlformats.org/officeDocument/2006/relationships/tags" Target="../tags/tag1942.xml"/><Relationship Id="rId224" Type="http://schemas.openxmlformats.org/officeDocument/2006/relationships/tags" Target="../tags/tag2147.xml"/><Relationship Id="rId245" Type="http://schemas.openxmlformats.org/officeDocument/2006/relationships/tags" Target="../tags/tag2168.xml"/><Relationship Id="rId266" Type="http://schemas.openxmlformats.org/officeDocument/2006/relationships/tags" Target="../tags/tag2189.xml"/><Relationship Id="rId287" Type="http://schemas.openxmlformats.org/officeDocument/2006/relationships/tags" Target="../tags/tag2210.xml"/><Relationship Id="rId30" Type="http://schemas.openxmlformats.org/officeDocument/2006/relationships/tags" Target="../tags/tag1953.xml"/><Relationship Id="rId105" Type="http://schemas.openxmlformats.org/officeDocument/2006/relationships/tags" Target="../tags/tag2028.xml"/><Relationship Id="rId126" Type="http://schemas.openxmlformats.org/officeDocument/2006/relationships/tags" Target="../tags/tag2049.xml"/><Relationship Id="rId147" Type="http://schemas.openxmlformats.org/officeDocument/2006/relationships/tags" Target="../tags/tag2070.xml"/><Relationship Id="rId168" Type="http://schemas.openxmlformats.org/officeDocument/2006/relationships/tags" Target="../tags/tag2091.xml"/><Relationship Id="rId312" Type="http://schemas.openxmlformats.org/officeDocument/2006/relationships/tags" Target="../tags/tag2235.xml"/><Relationship Id="rId333" Type="http://schemas.openxmlformats.org/officeDocument/2006/relationships/tags" Target="../tags/tag2256.xml"/><Relationship Id="rId354" Type="http://schemas.openxmlformats.org/officeDocument/2006/relationships/tags" Target="../tags/tag2277.xml"/><Relationship Id="rId51" Type="http://schemas.openxmlformats.org/officeDocument/2006/relationships/tags" Target="../tags/tag1974.xml"/><Relationship Id="rId72" Type="http://schemas.openxmlformats.org/officeDocument/2006/relationships/tags" Target="../tags/tag1995.xml"/><Relationship Id="rId93" Type="http://schemas.openxmlformats.org/officeDocument/2006/relationships/tags" Target="../tags/tag2016.xml"/><Relationship Id="rId189" Type="http://schemas.openxmlformats.org/officeDocument/2006/relationships/tags" Target="../tags/tag2112.xml"/><Relationship Id="rId375" Type="http://schemas.openxmlformats.org/officeDocument/2006/relationships/tags" Target="../tags/tag2298.xml"/><Relationship Id="rId396" Type="http://schemas.openxmlformats.org/officeDocument/2006/relationships/tags" Target="../tags/tag2319.xml"/><Relationship Id="rId3" Type="http://schemas.openxmlformats.org/officeDocument/2006/relationships/tags" Target="../tags/tag1926.xml"/><Relationship Id="rId214" Type="http://schemas.openxmlformats.org/officeDocument/2006/relationships/tags" Target="../tags/tag2137.xml"/><Relationship Id="rId235" Type="http://schemas.openxmlformats.org/officeDocument/2006/relationships/tags" Target="../tags/tag2158.xml"/><Relationship Id="rId256" Type="http://schemas.openxmlformats.org/officeDocument/2006/relationships/tags" Target="../tags/tag2179.xml"/><Relationship Id="rId277" Type="http://schemas.openxmlformats.org/officeDocument/2006/relationships/tags" Target="../tags/tag2200.xml"/><Relationship Id="rId298" Type="http://schemas.openxmlformats.org/officeDocument/2006/relationships/tags" Target="../tags/tag2221.xml"/><Relationship Id="rId116" Type="http://schemas.openxmlformats.org/officeDocument/2006/relationships/tags" Target="../tags/tag2039.xml"/><Relationship Id="rId137" Type="http://schemas.openxmlformats.org/officeDocument/2006/relationships/tags" Target="../tags/tag2060.xml"/><Relationship Id="rId158" Type="http://schemas.openxmlformats.org/officeDocument/2006/relationships/tags" Target="../tags/tag2081.xml"/><Relationship Id="rId302" Type="http://schemas.openxmlformats.org/officeDocument/2006/relationships/tags" Target="../tags/tag2225.xml"/><Relationship Id="rId323" Type="http://schemas.openxmlformats.org/officeDocument/2006/relationships/tags" Target="../tags/tag2246.xml"/><Relationship Id="rId344" Type="http://schemas.openxmlformats.org/officeDocument/2006/relationships/tags" Target="../tags/tag2267.xml"/><Relationship Id="rId20" Type="http://schemas.openxmlformats.org/officeDocument/2006/relationships/tags" Target="../tags/tag1943.xml"/><Relationship Id="rId41" Type="http://schemas.openxmlformats.org/officeDocument/2006/relationships/tags" Target="../tags/tag1964.xml"/><Relationship Id="rId62" Type="http://schemas.openxmlformats.org/officeDocument/2006/relationships/tags" Target="../tags/tag1985.xml"/><Relationship Id="rId83" Type="http://schemas.openxmlformats.org/officeDocument/2006/relationships/tags" Target="../tags/tag2006.xml"/><Relationship Id="rId179" Type="http://schemas.openxmlformats.org/officeDocument/2006/relationships/tags" Target="../tags/tag2102.xml"/><Relationship Id="rId365" Type="http://schemas.openxmlformats.org/officeDocument/2006/relationships/tags" Target="../tags/tag2288.xml"/><Relationship Id="rId386" Type="http://schemas.openxmlformats.org/officeDocument/2006/relationships/tags" Target="../tags/tag2309.xml"/><Relationship Id="rId190" Type="http://schemas.openxmlformats.org/officeDocument/2006/relationships/tags" Target="../tags/tag2113.xml"/><Relationship Id="rId204" Type="http://schemas.openxmlformats.org/officeDocument/2006/relationships/tags" Target="../tags/tag2127.xml"/><Relationship Id="rId225" Type="http://schemas.openxmlformats.org/officeDocument/2006/relationships/tags" Target="../tags/tag2148.xml"/><Relationship Id="rId246" Type="http://schemas.openxmlformats.org/officeDocument/2006/relationships/tags" Target="../tags/tag2169.xml"/><Relationship Id="rId267" Type="http://schemas.openxmlformats.org/officeDocument/2006/relationships/tags" Target="../tags/tag2190.xml"/><Relationship Id="rId288" Type="http://schemas.openxmlformats.org/officeDocument/2006/relationships/tags" Target="../tags/tag2211.xml"/><Relationship Id="rId106" Type="http://schemas.openxmlformats.org/officeDocument/2006/relationships/tags" Target="../tags/tag2029.xml"/><Relationship Id="rId127" Type="http://schemas.openxmlformats.org/officeDocument/2006/relationships/tags" Target="../tags/tag2050.xml"/><Relationship Id="rId313" Type="http://schemas.openxmlformats.org/officeDocument/2006/relationships/tags" Target="../tags/tag2236.xml"/><Relationship Id="rId10" Type="http://schemas.openxmlformats.org/officeDocument/2006/relationships/tags" Target="../tags/tag1933.xml"/><Relationship Id="rId31" Type="http://schemas.openxmlformats.org/officeDocument/2006/relationships/tags" Target="../tags/tag1954.xml"/><Relationship Id="rId52" Type="http://schemas.openxmlformats.org/officeDocument/2006/relationships/tags" Target="../tags/tag1975.xml"/><Relationship Id="rId73" Type="http://schemas.openxmlformats.org/officeDocument/2006/relationships/tags" Target="../tags/tag1996.xml"/><Relationship Id="rId94" Type="http://schemas.openxmlformats.org/officeDocument/2006/relationships/tags" Target="../tags/tag2017.xml"/><Relationship Id="rId148" Type="http://schemas.openxmlformats.org/officeDocument/2006/relationships/tags" Target="../tags/tag2071.xml"/><Relationship Id="rId169" Type="http://schemas.openxmlformats.org/officeDocument/2006/relationships/tags" Target="../tags/tag2092.xml"/><Relationship Id="rId334" Type="http://schemas.openxmlformats.org/officeDocument/2006/relationships/tags" Target="../tags/tag2257.xml"/><Relationship Id="rId355" Type="http://schemas.openxmlformats.org/officeDocument/2006/relationships/tags" Target="../tags/tag2278.xml"/><Relationship Id="rId376" Type="http://schemas.openxmlformats.org/officeDocument/2006/relationships/tags" Target="../tags/tag2299.xml"/><Relationship Id="rId397" Type="http://schemas.openxmlformats.org/officeDocument/2006/relationships/slideLayout" Target="../slideLayouts/slideLayout2.xml"/><Relationship Id="rId4" Type="http://schemas.openxmlformats.org/officeDocument/2006/relationships/tags" Target="../tags/tag1927.xml"/><Relationship Id="rId180" Type="http://schemas.openxmlformats.org/officeDocument/2006/relationships/tags" Target="../tags/tag2103.xml"/><Relationship Id="rId215" Type="http://schemas.openxmlformats.org/officeDocument/2006/relationships/tags" Target="../tags/tag2138.xml"/><Relationship Id="rId236" Type="http://schemas.openxmlformats.org/officeDocument/2006/relationships/tags" Target="../tags/tag2159.xml"/><Relationship Id="rId257" Type="http://schemas.openxmlformats.org/officeDocument/2006/relationships/tags" Target="../tags/tag2180.xml"/><Relationship Id="rId278" Type="http://schemas.openxmlformats.org/officeDocument/2006/relationships/tags" Target="../tags/tag2201.xml"/><Relationship Id="rId303" Type="http://schemas.openxmlformats.org/officeDocument/2006/relationships/tags" Target="../tags/tag2226.xml"/><Relationship Id="rId42" Type="http://schemas.openxmlformats.org/officeDocument/2006/relationships/tags" Target="../tags/tag1965.xml"/><Relationship Id="rId84" Type="http://schemas.openxmlformats.org/officeDocument/2006/relationships/tags" Target="../tags/tag2007.xml"/><Relationship Id="rId138" Type="http://schemas.openxmlformats.org/officeDocument/2006/relationships/tags" Target="../tags/tag2061.xml"/><Relationship Id="rId345" Type="http://schemas.openxmlformats.org/officeDocument/2006/relationships/tags" Target="../tags/tag2268.xml"/><Relationship Id="rId387" Type="http://schemas.openxmlformats.org/officeDocument/2006/relationships/tags" Target="../tags/tag2310.xml"/><Relationship Id="rId191" Type="http://schemas.openxmlformats.org/officeDocument/2006/relationships/tags" Target="../tags/tag2114.xml"/><Relationship Id="rId205" Type="http://schemas.openxmlformats.org/officeDocument/2006/relationships/tags" Target="../tags/tag2128.xml"/><Relationship Id="rId247" Type="http://schemas.openxmlformats.org/officeDocument/2006/relationships/tags" Target="../tags/tag2170.xml"/><Relationship Id="rId107" Type="http://schemas.openxmlformats.org/officeDocument/2006/relationships/tags" Target="../tags/tag2030.xml"/><Relationship Id="rId289" Type="http://schemas.openxmlformats.org/officeDocument/2006/relationships/tags" Target="../tags/tag2212.xml"/><Relationship Id="rId11" Type="http://schemas.openxmlformats.org/officeDocument/2006/relationships/tags" Target="../tags/tag1934.xml"/><Relationship Id="rId53" Type="http://schemas.openxmlformats.org/officeDocument/2006/relationships/tags" Target="../tags/tag1976.xml"/><Relationship Id="rId149" Type="http://schemas.openxmlformats.org/officeDocument/2006/relationships/tags" Target="../tags/tag2072.xml"/><Relationship Id="rId314" Type="http://schemas.openxmlformats.org/officeDocument/2006/relationships/tags" Target="../tags/tag2237.xml"/><Relationship Id="rId356" Type="http://schemas.openxmlformats.org/officeDocument/2006/relationships/tags" Target="../tags/tag2279.xml"/><Relationship Id="rId95" Type="http://schemas.openxmlformats.org/officeDocument/2006/relationships/tags" Target="../tags/tag2018.xml"/><Relationship Id="rId160" Type="http://schemas.openxmlformats.org/officeDocument/2006/relationships/tags" Target="../tags/tag2083.xml"/><Relationship Id="rId216" Type="http://schemas.openxmlformats.org/officeDocument/2006/relationships/tags" Target="../tags/tag2139.xml"/><Relationship Id="rId258" Type="http://schemas.openxmlformats.org/officeDocument/2006/relationships/tags" Target="../tags/tag2181.xml"/><Relationship Id="rId22" Type="http://schemas.openxmlformats.org/officeDocument/2006/relationships/tags" Target="../tags/tag1945.xml"/><Relationship Id="rId64" Type="http://schemas.openxmlformats.org/officeDocument/2006/relationships/tags" Target="../tags/tag1987.xml"/><Relationship Id="rId118" Type="http://schemas.openxmlformats.org/officeDocument/2006/relationships/tags" Target="../tags/tag2041.xml"/><Relationship Id="rId325" Type="http://schemas.openxmlformats.org/officeDocument/2006/relationships/tags" Target="../tags/tag2248.xml"/><Relationship Id="rId367" Type="http://schemas.openxmlformats.org/officeDocument/2006/relationships/tags" Target="../tags/tag2290.xml"/><Relationship Id="rId171" Type="http://schemas.openxmlformats.org/officeDocument/2006/relationships/tags" Target="../tags/tag2094.xml"/><Relationship Id="rId227" Type="http://schemas.openxmlformats.org/officeDocument/2006/relationships/tags" Target="../tags/tag2150.xml"/><Relationship Id="rId269" Type="http://schemas.openxmlformats.org/officeDocument/2006/relationships/tags" Target="../tags/tag2192.xml"/><Relationship Id="rId33" Type="http://schemas.openxmlformats.org/officeDocument/2006/relationships/tags" Target="../tags/tag1956.xml"/><Relationship Id="rId129" Type="http://schemas.openxmlformats.org/officeDocument/2006/relationships/tags" Target="../tags/tag2052.xml"/><Relationship Id="rId280" Type="http://schemas.openxmlformats.org/officeDocument/2006/relationships/tags" Target="../tags/tag2203.xml"/><Relationship Id="rId336" Type="http://schemas.openxmlformats.org/officeDocument/2006/relationships/tags" Target="../tags/tag2259.xml"/><Relationship Id="rId75" Type="http://schemas.openxmlformats.org/officeDocument/2006/relationships/tags" Target="../tags/tag1998.xml"/><Relationship Id="rId140" Type="http://schemas.openxmlformats.org/officeDocument/2006/relationships/tags" Target="../tags/tag2063.xml"/><Relationship Id="rId182" Type="http://schemas.openxmlformats.org/officeDocument/2006/relationships/tags" Target="../tags/tag2105.xml"/><Relationship Id="rId378" Type="http://schemas.openxmlformats.org/officeDocument/2006/relationships/tags" Target="../tags/tag2301.xml"/><Relationship Id="rId6" Type="http://schemas.openxmlformats.org/officeDocument/2006/relationships/tags" Target="../tags/tag1929.xml"/><Relationship Id="rId238" Type="http://schemas.openxmlformats.org/officeDocument/2006/relationships/tags" Target="../tags/tag2161.xml"/><Relationship Id="rId291" Type="http://schemas.openxmlformats.org/officeDocument/2006/relationships/tags" Target="../tags/tag2214.xml"/><Relationship Id="rId305" Type="http://schemas.openxmlformats.org/officeDocument/2006/relationships/tags" Target="../tags/tag2228.xml"/><Relationship Id="rId347" Type="http://schemas.openxmlformats.org/officeDocument/2006/relationships/tags" Target="../tags/tag2270.xml"/><Relationship Id="rId44" Type="http://schemas.openxmlformats.org/officeDocument/2006/relationships/tags" Target="../tags/tag1967.xml"/><Relationship Id="rId86" Type="http://schemas.openxmlformats.org/officeDocument/2006/relationships/tags" Target="../tags/tag2009.xml"/><Relationship Id="rId151" Type="http://schemas.openxmlformats.org/officeDocument/2006/relationships/tags" Target="../tags/tag2074.xml"/><Relationship Id="rId389" Type="http://schemas.openxmlformats.org/officeDocument/2006/relationships/tags" Target="../tags/tag2312.xml"/><Relationship Id="rId193" Type="http://schemas.openxmlformats.org/officeDocument/2006/relationships/tags" Target="../tags/tag2116.xml"/><Relationship Id="rId207" Type="http://schemas.openxmlformats.org/officeDocument/2006/relationships/tags" Target="../tags/tag2130.xml"/><Relationship Id="rId249" Type="http://schemas.openxmlformats.org/officeDocument/2006/relationships/tags" Target="../tags/tag2172.xml"/><Relationship Id="rId13" Type="http://schemas.openxmlformats.org/officeDocument/2006/relationships/tags" Target="../tags/tag1936.xml"/><Relationship Id="rId109" Type="http://schemas.openxmlformats.org/officeDocument/2006/relationships/tags" Target="../tags/tag2032.xml"/><Relationship Id="rId260" Type="http://schemas.openxmlformats.org/officeDocument/2006/relationships/tags" Target="../tags/tag2183.xml"/><Relationship Id="rId316" Type="http://schemas.openxmlformats.org/officeDocument/2006/relationships/tags" Target="../tags/tag2239.xml"/><Relationship Id="rId55" Type="http://schemas.openxmlformats.org/officeDocument/2006/relationships/tags" Target="../tags/tag1978.xml"/><Relationship Id="rId97" Type="http://schemas.openxmlformats.org/officeDocument/2006/relationships/tags" Target="../tags/tag2020.xml"/><Relationship Id="rId120" Type="http://schemas.openxmlformats.org/officeDocument/2006/relationships/tags" Target="../tags/tag2043.xml"/><Relationship Id="rId358" Type="http://schemas.openxmlformats.org/officeDocument/2006/relationships/tags" Target="../tags/tag2281.xml"/><Relationship Id="rId162" Type="http://schemas.openxmlformats.org/officeDocument/2006/relationships/tags" Target="../tags/tag2085.xml"/><Relationship Id="rId218" Type="http://schemas.openxmlformats.org/officeDocument/2006/relationships/tags" Target="../tags/tag2141.xml"/><Relationship Id="rId271" Type="http://schemas.openxmlformats.org/officeDocument/2006/relationships/tags" Target="../tags/tag2194.xml"/><Relationship Id="rId24" Type="http://schemas.openxmlformats.org/officeDocument/2006/relationships/tags" Target="../tags/tag1947.xml"/><Relationship Id="rId66" Type="http://schemas.openxmlformats.org/officeDocument/2006/relationships/tags" Target="../tags/tag1989.xml"/><Relationship Id="rId131" Type="http://schemas.openxmlformats.org/officeDocument/2006/relationships/tags" Target="../tags/tag2054.xml"/><Relationship Id="rId327" Type="http://schemas.openxmlformats.org/officeDocument/2006/relationships/tags" Target="../tags/tag2250.xml"/><Relationship Id="rId369" Type="http://schemas.openxmlformats.org/officeDocument/2006/relationships/tags" Target="../tags/tag2292.xml"/><Relationship Id="rId173" Type="http://schemas.openxmlformats.org/officeDocument/2006/relationships/tags" Target="../tags/tag2096.xml"/><Relationship Id="rId229" Type="http://schemas.openxmlformats.org/officeDocument/2006/relationships/tags" Target="../tags/tag2152.xml"/><Relationship Id="rId380" Type="http://schemas.openxmlformats.org/officeDocument/2006/relationships/tags" Target="../tags/tag2303.xml"/><Relationship Id="rId240" Type="http://schemas.openxmlformats.org/officeDocument/2006/relationships/tags" Target="../tags/tag2163.xml"/><Relationship Id="rId35" Type="http://schemas.openxmlformats.org/officeDocument/2006/relationships/tags" Target="../tags/tag1958.xml"/><Relationship Id="rId77" Type="http://schemas.openxmlformats.org/officeDocument/2006/relationships/tags" Target="../tags/tag2000.xml"/><Relationship Id="rId100" Type="http://schemas.openxmlformats.org/officeDocument/2006/relationships/tags" Target="../tags/tag2023.xml"/><Relationship Id="rId282" Type="http://schemas.openxmlformats.org/officeDocument/2006/relationships/tags" Target="../tags/tag2205.xml"/><Relationship Id="rId338" Type="http://schemas.openxmlformats.org/officeDocument/2006/relationships/tags" Target="../tags/tag2261.xml"/><Relationship Id="rId8" Type="http://schemas.openxmlformats.org/officeDocument/2006/relationships/tags" Target="../tags/tag1931.xml"/><Relationship Id="rId142" Type="http://schemas.openxmlformats.org/officeDocument/2006/relationships/tags" Target="../tags/tag2065.xml"/><Relationship Id="rId184" Type="http://schemas.openxmlformats.org/officeDocument/2006/relationships/tags" Target="../tags/tag2107.xml"/><Relationship Id="rId391" Type="http://schemas.openxmlformats.org/officeDocument/2006/relationships/tags" Target="../tags/tag2314.xml"/><Relationship Id="rId251" Type="http://schemas.openxmlformats.org/officeDocument/2006/relationships/tags" Target="../tags/tag2174.xml"/><Relationship Id="rId46" Type="http://schemas.openxmlformats.org/officeDocument/2006/relationships/tags" Target="../tags/tag1969.xml"/><Relationship Id="rId293" Type="http://schemas.openxmlformats.org/officeDocument/2006/relationships/tags" Target="../tags/tag2216.xml"/><Relationship Id="rId307" Type="http://schemas.openxmlformats.org/officeDocument/2006/relationships/tags" Target="../tags/tag2230.xml"/><Relationship Id="rId349" Type="http://schemas.openxmlformats.org/officeDocument/2006/relationships/tags" Target="../tags/tag2272.xml"/><Relationship Id="rId88" Type="http://schemas.openxmlformats.org/officeDocument/2006/relationships/tags" Target="../tags/tag2011.xml"/><Relationship Id="rId111" Type="http://schemas.openxmlformats.org/officeDocument/2006/relationships/tags" Target="../tags/tag2034.xml"/><Relationship Id="rId153" Type="http://schemas.openxmlformats.org/officeDocument/2006/relationships/tags" Target="../tags/tag2076.xml"/><Relationship Id="rId195" Type="http://schemas.openxmlformats.org/officeDocument/2006/relationships/tags" Target="../tags/tag2118.xml"/><Relationship Id="rId209" Type="http://schemas.openxmlformats.org/officeDocument/2006/relationships/tags" Target="../tags/tag2132.xml"/><Relationship Id="rId360" Type="http://schemas.openxmlformats.org/officeDocument/2006/relationships/tags" Target="../tags/tag2283.xml"/><Relationship Id="rId220" Type="http://schemas.openxmlformats.org/officeDocument/2006/relationships/tags" Target="../tags/tag2143.xml"/><Relationship Id="rId15" Type="http://schemas.openxmlformats.org/officeDocument/2006/relationships/tags" Target="../tags/tag1938.xml"/><Relationship Id="rId57" Type="http://schemas.openxmlformats.org/officeDocument/2006/relationships/tags" Target="../tags/tag1980.xml"/><Relationship Id="rId262" Type="http://schemas.openxmlformats.org/officeDocument/2006/relationships/tags" Target="../tags/tag2185.xml"/><Relationship Id="rId318" Type="http://schemas.openxmlformats.org/officeDocument/2006/relationships/tags" Target="../tags/tag2241.xml"/><Relationship Id="rId99" Type="http://schemas.openxmlformats.org/officeDocument/2006/relationships/tags" Target="../tags/tag2022.xml"/><Relationship Id="rId122" Type="http://schemas.openxmlformats.org/officeDocument/2006/relationships/tags" Target="../tags/tag2045.xml"/><Relationship Id="rId164" Type="http://schemas.openxmlformats.org/officeDocument/2006/relationships/tags" Target="../tags/tag2087.xml"/><Relationship Id="rId371" Type="http://schemas.openxmlformats.org/officeDocument/2006/relationships/tags" Target="../tags/tag2294.xml"/><Relationship Id="rId26" Type="http://schemas.openxmlformats.org/officeDocument/2006/relationships/tags" Target="../tags/tag1949.xml"/><Relationship Id="rId231" Type="http://schemas.openxmlformats.org/officeDocument/2006/relationships/tags" Target="../tags/tag2154.xml"/><Relationship Id="rId273" Type="http://schemas.openxmlformats.org/officeDocument/2006/relationships/tags" Target="../tags/tag2196.xml"/><Relationship Id="rId329" Type="http://schemas.openxmlformats.org/officeDocument/2006/relationships/tags" Target="../tags/tag2252.xml"/><Relationship Id="rId68" Type="http://schemas.openxmlformats.org/officeDocument/2006/relationships/tags" Target="../tags/tag1991.xml"/><Relationship Id="rId133" Type="http://schemas.openxmlformats.org/officeDocument/2006/relationships/tags" Target="../tags/tag2056.xml"/><Relationship Id="rId175" Type="http://schemas.openxmlformats.org/officeDocument/2006/relationships/tags" Target="../tags/tag2098.xml"/><Relationship Id="rId340" Type="http://schemas.openxmlformats.org/officeDocument/2006/relationships/tags" Target="../tags/tag2263.xml"/><Relationship Id="rId200" Type="http://schemas.openxmlformats.org/officeDocument/2006/relationships/tags" Target="../tags/tag2123.xml"/><Relationship Id="rId382" Type="http://schemas.openxmlformats.org/officeDocument/2006/relationships/tags" Target="../tags/tag2305.xml"/><Relationship Id="rId242" Type="http://schemas.openxmlformats.org/officeDocument/2006/relationships/tags" Target="../tags/tag2165.xml"/><Relationship Id="rId284" Type="http://schemas.openxmlformats.org/officeDocument/2006/relationships/tags" Target="../tags/tag2207.xml"/></Relationships>
</file>

<file path=ppt/slides/_rels/slide14.xml.rels><?xml version="1.0" encoding="UTF-8" standalone="yes"?>
<Relationships xmlns="http://schemas.openxmlformats.org/package/2006/relationships"><Relationship Id="rId117" Type="http://schemas.openxmlformats.org/officeDocument/2006/relationships/tags" Target="../tags/tag2436.xml"/><Relationship Id="rId21" Type="http://schemas.openxmlformats.org/officeDocument/2006/relationships/tags" Target="../tags/tag2340.xml"/><Relationship Id="rId324" Type="http://schemas.openxmlformats.org/officeDocument/2006/relationships/tags" Target="../tags/tag2643.xml"/><Relationship Id="rId531" Type="http://schemas.openxmlformats.org/officeDocument/2006/relationships/tags" Target="../tags/tag2850.xml"/><Relationship Id="rId170" Type="http://schemas.openxmlformats.org/officeDocument/2006/relationships/tags" Target="../tags/tag2489.xml"/><Relationship Id="rId268" Type="http://schemas.openxmlformats.org/officeDocument/2006/relationships/tags" Target="../tags/tag2587.xml"/><Relationship Id="rId475" Type="http://schemas.openxmlformats.org/officeDocument/2006/relationships/tags" Target="../tags/tag2794.xml"/><Relationship Id="rId32" Type="http://schemas.openxmlformats.org/officeDocument/2006/relationships/tags" Target="../tags/tag2351.xml"/><Relationship Id="rId128" Type="http://schemas.openxmlformats.org/officeDocument/2006/relationships/tags" Target="../tags/tag2447.xml"/><Relationship Id="rId335" Type="http://schemas.openxmlformats.org/officeDocument/2006/relationships/tags" Target="../tags/tag2654.xml"/><Relationship Id="rId542" Type="http://schemas.openxmlformats.org/officeDocument/2006/relationships/tags" Target="../tags/tag2861.xml"/><Relationship Id="rId181" Type="http://schemas.openxmlformats.org/officeDocument/2006/relationships/tags" Target="../tags/tag2500.xml"/><Relationship Id="rId402" Type="http://schemas.openxmlformats.org/officeDocument/2006/relationships/tags" Target="../tags/tag2721.xml"/><Relationship Id="rId279" Type="http://schemas.openxmlformats.org/officeDocument/2006/relationships/tags" Target="../tags/tag2598.xml"/><Relationship Id="rId486" Type="http://schemas.openxmlformats.org/officeDocument/2006/relationships/tags" Target="../tags/tag2805.xml"/><Relationship Id="rId43" Type="http://schemas.openxmlformats.org/officeDocument/2006/relationships/tags" Target="../tags/tag2362.xml"/><Relationship Id="rId139" Type="http://schemas.openxmlformats.org/officeDocument/2006/relationships/tags" Target="../tags/tag2458.xml"/><Relationship Id="rId346" Type="http://schemas.openxmlformats.org/officeDocument/2006/relationships/tags" Target="../tags/tag2665.xml"/><Relationship Id="rId553" Type="http://schemas.openxmlformats.org/officeDocument/2006/relationships/tags" Target="../tags/tag2872.xml"/><Relationship Id="rId192" Type="http://schemas.openxmlformats.org/officeDocument/2006/relationships/tags" Target="../tags/tag2511.xml"/><Relationship Id="rId206" Type="http://schemas.openxmlformats.org/officeDocument/2006/relationships/tags" Target="../tags/tag2525.xml"/><Relationship Id="rId413" Type="http://schemas.openxmlformats.org/officeDocument/2006/relationships/tags" Target="../tags/tag2732.xml"/><Relationship Id="rId497" Type="http://schemas.openxmlformats.org/officeDocument/2006/relationships/tags" Target="../tags/tag2816.xml"/><Relationship Id="rId357" Type="http://schemas.openxmlformats.org/officeDocument/2006/relationships/tags" Target="../tags/tag2676.xml"/><Relationship Id="rId54" Type="http://schemas.openxmlformats.org/officeDocument/2006/relationships/tags" Target="../tags/tag2373.xml"/><Relationship Id="rId217" Type="http://schemas.openxmlformats.org/officeDocument/2006/relationships/tags" Target="../tags/tag2536.xml"/><Relationship Id="rId424" Type="http://schemas.openxmlformats.org/officeDocument/2006/relationships/tags" Target="../tags/tag2743.xml"/><Relationship Id="rId23" Type="http://schemas.openxmlformats.org/officeDocument/2006/relationships/tags" Target="../tags/tag2342.xml"/><Relationship Id="rId119" Type="http://schemas.openxmlformats.org/officeDocument/2006/relationships/tags" Target="../tags/tag2438.xml"/><Relationship Id="rId270" Type="http://schemas.openxmlformats.org/officeDocument/2006/relationships/tags" Target="../tags/tag2589.xml"/><Relationship Id="rId326" Type="http://schemas.openxmlformats.org/officeDocument/2006/relationships/tags" Target="../tags/tag2645.xml"/><Relationship Id="rId533" Type="http://schemas.openxmlformats.org/officeDocument/2006/relationships/tags" Target="../tags/tag2852.xml"/><Relationship Id="rId65" Type="http://schemas.openxmlformats.org/officeDocument/2006/relationships/tags" Target="../tags/tag2384.xml"/><Relationship Id="rId130" Type="http://schemas.openxmlformats.org/officeDocument/2006/relationships/tags" Target="../tags/tag2449.xml"/><Relationship Id="rId368" Type="http://schemas.openxmlformats.org/officeDocument/2006/relationships/tags" Target="../tags/tag2687.xml"/><Relationship Id="rId172" Type="http://schemas.openxmlformats.org/officeDocument/2006/relationships/tags" Target="../tags/tag2491.xml"/><Relationship Id="rId228" Type="http://schemas.openxmlformats.org/officeDocument/2006/relationships/tags" Target="../tags/tag2547.xml"/><Relationship Id="rId435" Type="http://schemas.openxmlformats.org/officeDocument/2006/relationships/tags" Target="../tags/tag2754.xml"/><Relationship Id="rId477" Type="http://schemas.openxmlformats.org/officeDocument/2006/relationships/tags" Target="../tags/tag2796.xml"/><Relationship Id="rId281" Type="http://schemas.openxmlformats.org/officeDocument/2006/relationships/tags" Target="../tags/tag2600.xml"/><Relationship Id="rId337" Type="http://schemas.openxmlformats.org/officeDocument/2006/relationships/tags" Target="../tags/tag2656.xml"/><Relationship Id="rId502" Type="http://schemas.openxmlformats.org/officeDocument/2006/relationships/tags" Target="../tags/tag2821.xml"/><Relationship Id="rId34" Type="http://schemas.openxmlformats.org/officeDocument/2006/relationships/tags" Target="../tags/tag2353.xml"/><Relationship Id="rId76" Type="http://schemas.openxmlformats.org/officeDocument/2006/relationships/tags" Target="../tags/tag2395.xml"/><Relationship Id="rId141" Type="http://schemas.openxmlformats.org/officeDocument/2006/relationships/tags" Target="../tags/tag2460.xml"/><Relationship Id="rId379" Type="http://schemas.openxmlformats.org/officeDocument/2006/relationships/tags" Target="../tags/tag2698.xml"/><Relationship Id="rId544" Type="http://schemas.openxmlformats.org/officeDocument/2006/relationships/tags" Target="../tags/tag2863.xml"/><Relationship Id="rId7" Type="http://schemas.openxmlformats.org/officeDocument/2006/relationships/tags" Target="../tags/tag2326.xml"/><Relationship Id="rId183" Type="http://schemas.openxmlformats.org/officeDocument/2006/relationships/tags" Target="../tags/tag2502.xml"/><Relationship Id="rId239" Type="http://schemas.openxmlformats.org/officeDocument/2006/relationships/tags" Target="../tags/tag2558.xml"/><Relationship Id="rId390" Type="http://schemas.openxmlformats.org/officeDocument/2006/relationships/tags" Target="../tags/tag2709.xml"/><Relationship Id="rId404" Type="http://schemas.openxmlformats.org/officeDocument/2006/relationships/tags" Target="../tags/tag2723.xml"/><Relationship Id="rId446" Type="http://schemas.openxmlformats.org/officeDocument/2006/relationships/tags" Target="../tags/tag2765.xml"/><Relationship Id="rId250" Type="http://schemas.openxmlformats.org/officeDocument/2006/relationships/tags" Target="../tags/tag2569.xml"/><Relationship Id="rId292" Type="http://schemas.openxmlformats.org/officeDocument/2006/relationships/tags" Target="../tags/tag2611.xml"/><Relationship Id="rId306" Type="http://schemas.openxmlformats.org/officeDocument/2006/relationships/tags" Target="../tags/tag2625.xml"/><Relationship Id="rId488" Type="http://schemas.openxmlformats.org/officeDocument/2006/relationships/tags" Target="../tags/tag2807.xml"/><Relationship Id="rId45" Type="http://schemas.openxmlformats.org/officeDocument/2006/relationships/tags" Target="../tags/tag2364.xml"/><Relationship Id="rId87" Type="http://schemas.openxmlformats.org/officeDocument/2006/relationships/tags" Target="../tags/tag2406.xml"/><Relationship Id="rId110" Type="http://schemas.openxmlformats.org/officeDocument/2006/relationships/tags" Target="../tags/tag2429.xml"/><Relationship Id="rId348" Type="http://schemas.openxmlformats.org/officeDocument/2006/relationships/tags" Target="../tags/tag2667.xml"/><Relationship Id="rId513" Type="http://schemas.openxmlformats.org/officeDocument/2006/relationships/tags" Target="../tags/tag2832.xml"/><Relationship Id="rId555" Type="http://schemas.openxmlformats.org/officeDocument/2006/relationships/tags" Target="../tags/tag2874.xml"/><Relationship Id="rId152" Type="http://schemas.openxmlformats.org/officeDocument/2006/relationships/tags" Target="../tags/tag2471.xml"/><Relationship Id="rId194" Type="http://schemas.openxmlformats.org/officeDocument/2006/relationships/tags" Target="../tags/tag2513.xml"/><Relationship Id="rId208" Type="http://schemas.openxmlformats.org/officeDocument/2006/relationships/tags" Target="../tags/tag2527.xml"/><Relationship Id="rId415" Type="http://schemas.openxmlformats.org/officeDocument/2006/relationships/tags" Target="../tags/tag2734.xml"/><Relationship Id="rId457" Type="http://schemas.openxmlformats.org/officeDocument/2006/relationships/tags" Target="../tags/tag2776.xml"/><Relationship Id="rId261" Type="http://schemas.openxmlformats.org/officeDocument/2006/relationships/tags" Target="../tags/tag2580.xml"/><Relationship Id="rId499" Type="http://schemas.openxmlformats.org/officeDocument/2006/relationships/tags" Target="../tags/tag2818.xml"/><Relationship Id="rId14" Type="http://schemas.openxmlformats.org/officeDocument/2006/relationships/tags" Target="../tags/tag2333.xml"/><Relationship Id="rId56" Type="http://schemas.openxmlformats.org/officeDocument/2006/relationships/tags" Target="../tags/tag2375.xml"/><Relationship Id="rId317" Type="http://schemas.openxmlformats.org/officeDocument/2006/relationships/tags" Target="../tags/tag2636.xml"/><Relationship Id="rId359" Type="http://schemas.openxmlformats.org/officeDocument/2006/relationships/tags" Target="../tags/tag2678.xml"/><Relationship Id="rId524" Type="http://schemas.openxmlformats.org/officeDocument/2006/relationships/tags" Target="../tags/tag2843.xml"/><Relationship Id="rId98" Type="http://schemas.openxmlformats.org/officeDocument/2006/relationships/tags" Target="../tags/tag2417.xml"/><Relationship Id="rId121" Type="http://schemas.openxmlformats.org/officeDocument/2006/relationships/tags" Target="../tags/tag2440.xml"/><Relationship Id="rId163" Type="http://schemas.openxmlformats.org/officeDocument/2006/relationships/tags" Target="../tags/tag2482.xml"/><Relationship Id="rId219" Type="http://schemas.openxmlformats.org/officeDocument/2006/relationships/tags" Target="../tags/tag2538.xml"/><Relationship Id="rId370" Type="http://schemas.openxmlformats.org/officeDocument/2006/relationships/tags" Target="../tags/tag2689.xml"/><Relationship Id="rId426" Type="http://schemas.openxmlformats.org/officeDocument/2006/relationships/tags" Target="../tags/tag2745.xml"/><Relationship Id="rId230" Type="http://schemas.openxmlformats.org/officeDocument/2006/relationships/tags" Target="../tags/tag2549.xml"/><Relationship Id="rId468" Type="http://schemas.openxmlformats.org/officeDocument/2006/relationships/tags" Target="../tags/tag2787.xml"/><Relationship Id="rId25" Type="http://schemas.openxmlformats.org/officeDocument/2006/relationships/tags" Target="../tags/tag2344.xml"/><Relationship Id="rId67" Type="http://schemas.openxmlformats.org/officeDocument/2006/relationships/tags" Target="../tags/tag2386.xml"/><Relationship Id="rId272" Type="http://schemas.openxmlformats.org/officeDocument/2006/relationships/tags" Target="../tags/tag2591.xml"/><Relationship Id="rId328" Type="http://schemas.openxmlformats.org/officeDocument/2006/relationships/tags" Target="../tags/tag2647.xml"/><Relationship Id="rId535" Type="http://schemas.openxmlformats.org/officeDocument/2006/relationships/tags" Target="../tags/tag2854.xml"/><Relationship Id="rId132" Type="http://schemas.openxmlformats.org/officeDocument/2006/relationships/tags" Target="../tags/tag2451.xml"/><Relationship Id="rId174" Type="http://schemas.openxmlformats.org/officeDocument/2006/relationships/tags" Target="../tags/tag2493.xml"/><Relationship Id="rId381" Type="http://schemas.openxmlformats.org/officeDocument/2006/relationships/tags" Target="../tags/tag2700.xml"/><Relationship Id="rId241" Type="http://schemas.openxmlformats.org/officeDocument/2006/relationships/tags" Target="../tags/tag2560.xml"/><Relationship Id="rId437" Type="http://schemas.openxmlformats.org/officeDocument/2006/relationships/tags" Target="../tags/tag2756.xml"/><Relationship Id="rId479" Type="http://schemas.openxmlformats.org/officeDocument/2006/relationships/tags" Target="../tags/tag2798.xml"/><Relationship Id="rId36" Type="http://schemas.openxmlformats.org/officeDocument/2006/relationships/tags" Target="../tags/tag2355.xml"/><Relationship Id="rId283" Type="http://schemas.openxmlformats.org/officeDocument/2006/relationships/tags" Target="../tags/tag2602.xml"/><Relationship Id="rId339" Type="http://schemas.openxmlformats.org/officeDocument/2006/relationships/tags" Target="../tags/tag2658.xml"/><Relationship Id="rId490" Type="http://schemas.openxmlformats.org/officeDocument/2006/relationships/tags" Target="../tags/tag2809.xml"/><Relationship Id="rId504" Type="http://schemas.openxmlformats.org/officeDocument/2006/relationships/tags" Target="../tags/tag2823.xml"/><Relationship Id="rId546" Type="http://schemas.openxmlformats.org/officeDocument/2006/relationships/tags" Target="../tags/tag2865.xml"/><Relationship Id="rId78" Type="http://schemas.openxmlformats.org/officeDocument/2006/relationships/tags" Target="../tags/tag2397.xml"/><Relationship Id="rId101" Type="http://schemas.openxmlformats.org/officeDocument/2006/relationships/tags" Target="../tags/tag2420.xml"/><Relationship Id="rId143" Type="http://schemas.openxmlformats.org/officeDocument/2006/relationships/tags" Target="../tags/tag2462.xml"/><Relationship Id="rId185" Type="http://schemas.openxmlformats.org/officeDocument/2006/relationships/tags" Target="../tags/tag2504.xml"/><Relationship Id="rId350" Type="http://schemas.openxmlformats.org/officeDocument/2006/relationships/tags" Target="../tags/tag2669.xml"/><Relationship Id="rId406" Type="http://schemas.openxmlformats.org/officeDocument/2006/relationships/tags" Target="../tags/tag2725.xml"/><Relationship Id="rId9" Type="http://schemas.openxmlformats.org/officeDocument/2006/relationships/tags" Target="../tags/tag2328.xml"/><Relationship Id="rId210" Type="http://schemas.openxmlformats.org/officeDocument/2006/relationships/tags" Target="../tags/tag2529.xml"/><Relationship Id="rId392" Type="http://schemas.openxmlformats.org/officeDocument/2006/relationships/tags" Target="../tags/tag2711.xml"/><Relationship Id="rId448" Type="http://schemas.openxmlformats.org/officeDocument/2006/relationships/tags" Target="../tags/tag2767.xml"/><Relationship Id="rId252" Type="http://schemas.openxmlformats.org/officeDocument/2006/relationships/tags" Target="../tags/tag2571.xml"/><Relationship Id="rId294" Type="http://schemas.openxmlformats.org/officeDocument/2006/relationships/tags" Target="../tags/tag2613.xml"/><Relationship Id="rId308" Type="http://schemas.openxmlformats.org/officeDocument/2006/relationships/tags" Target="../tags/tag2627.xml"/><Relationship Id="rId515" Type="http://schemas.openxmlformats.org/officeDocument/2006/relationships/tags" Target="../tags/tag2834.xml"/><Relationship Id="rId47" Type="http://schemas.openxmlformats.org/officeDocument/2006/relationships/tags" Target="../tags/tag2366.xml"/><Relationship Id="rId89" Type="http://schemas.openxmlformats.org/officeDocument/2006/relationships/tags" Target="../tags/tag2408.xml"/><Relationship Id="rId112" Type="http://schemas.openxmlformats.org/officeDocument/2006/relationships/tags" Target="../tags/tag2431.xml"/><Relationship Id="rId154" Type="http://schemas.openxmlformats.org/officeDocument/2006/relationships/tags" Target="../tags/tag2473.xml"/><Relationship Id="rId361" Type="http://schemas.openxmlformats.org/officeDocument/2006/relationships/tags" Target="../tags/tag2680.xml"/><Relationship Id="rId557" Type="http://schemas.openxmlformats.org/officeDocument/2006/relationships/tags" Target="../tags/tag2876.xml"/><Relationship Id="rId196" Type="http://schemas.openxmlformats.org/officeDocument/2006/relationships/tags" Target="../tags/tag2515.xml"/><Relationship Id="rId417" Type="http://schemas.openxmlformats.org/officeDocument/2006/relationships/tags" Target="../tags/tag2736.xml"/><Relationship Id="rId459" Type="http://schemas.openxmlformats.org/officeDocument/2006/relationships/tags" Target="../tags/tag2778.xml"/><Relationship Id="rId16" Type="http://schemas.openxmlformats.org/officeDocument/2006/relationships/tags" Target="../tags/tag2335.xml"/><Relationship Id="rId221" Type="http://schemas.openxmlformats.org/officeDocument/2006/relationships/tags" Target="../tags/tag2540.xml"/><Relationship Id="rId263" Type="http://schemas.openxmlformats.org/officeDocument/2006/relationships/tags" Target="../tags/tag2582.xml"/><Relationship Id="rId319" Type="http://schemas.openxmlformats.org/officeDocument/2006/relationships/tags" Target="../tags/tag2638.xml"/><Relationship Id="rId470" Type="http://schemas.openxmlformats.org/officeDocument/2006/relationships/tags" Target="../tags/tag2789.xml"/><Relationship Id="rId526" Type="http://schemas.openxmlformats.org/officeDocument/2006/relationships/tags" Target="../tags/tag2845.xml"/><Relationship Id="rId58" Type="http://schemas.openxmlformats.org/officeDocument/2006/relationships/tags" Target="../tags/tag2377.xml"/><Relationship Id="rId123" Type="http://schemas.openxmlformats.org/officeDocument/2006/relationships/tags" Target="../tags/tag2442.xml"/><Relationship Id="rId330" Type="http://schemas.openxmlformats.org/officeDocument/2006/relationships/tags" Target="../tags/tag2649.xml"/><Relationship Id="rId165" Type="http://schemas.openxmlformats.org/officeDocument/2006/relationships/tags" Target="../tags/tag2484.xml"/><Relationship Id="rId372" Type="http://schemas.openxmlformats.org/officeDocument/2006/relationships/tags" Target="../tags/tag2691.xml"/><Relationship Id="rId428" Type="http://schemas.openxmlformats.org/officeDocument/2006/relationships/tags" Target="../tags/tag2747.xml"/><Relationship Id="rId232" Type="http://schemas.openxmlformats.org/officeDocument/2006/relationships/tags" Target="../tags/tag2551.xml"/><Relationship Id="rId274" Type="http://schemas.openxmlformats.org/officeDocument/2006/relationships/tags" Target="../tags/tag2593.xml"/><Relationship Id="rId481" Type="http://schemas.openxmlformats.org/officeDocument/2006/relationships/tags" Target="../tags/tag2800.xml"/><Relationship Id="rId27" Type="http://schemas.openxmlformats.org/officeDocument/2006/relationships/tags" Target="../tags/tag2346.xml"/><Relationship Id="rId69" Type="http://schemas.openxmlformats.org/officeDocument/2006/relationships/tags" Target="../tags/tag2388.xml"/><Relationship Id="rId134" Type="http://schemas.openxmlformats.org/officeDocument/2006/relationships/tags" Target="../tags/tag2453.xml"/><Relationship Id="rId537" Type="http://schemas.openxmlformats.org/officeDocument/2006/relationships/tags" Target="../tags/tag2856.xml"/><Relationship Id="rId80" Type="http://schemas.openxmlformats.org/officeDocument/2006/relationships/tags" Target="../tags/tag2399.xml"/><Relationship Id="rId176" Type="http://schemas.openxmlformats.org/officeDocument/2006/relationships/tags" Target="../tags/tag2495.xml"/><Relationship Id="rId341" Type="http://schemas.openxmlformats.org/officeDocument/2006/relationships/tags" Target="../tags/tag2660.xml"/><Relationship Id="rId383" Type="http://schemas.openxmlformats.org/officeDocument/2006/relationships/tags" Target="../tags/tag2702.xml"/><Relationship Id="rId439" Type="http://schemas.openxmlformats.org/officeDocument/2006/relationships/tags" Target="../tags/tag2758.xml"/><Relationship Id="rId201" Type="http://schemas.openxmlformats.org/officeDocument/2006/relationships/tags" Target="../tags/tag2520.xml"/><Relationship Id="rId243" Type="http://schemas.openxmlformats.org/officeDocument/2006/relationships/tags" Target="../tags/tag2562.xml"/><Relationship Id="rId285" Type="http://schemas.openxmlformats.org/officeDocument/2006/relationships/tags" Target="../tags/tag2604.xml"/><Relationship Id="rId450" Type="http://schemas.openxmlformats.org/officeDocument/2006/relationships/tags" Target="../tags/tag2769.xml"/><Relationship Id="rId506" Type="http://schemas.openxmlformats.org/officeDocument/2006/relationships/tags" Target="../tags/tag2825.xml"/><Relationship Id="rId38" Type="http://schemas.openxmlformats.org/officeDocument/2006/relationships/tags" Target="../tags/tag2357.xml"/><Relationship Id="rId103" Type="http://schemas.openxmlformats.org/officeDocument/2006/relationships/tags" Target="../tags/tag2422.xml"/><Relationship Id="rId310" Type="http://schemas.openxmlformats.org/officeDocument/2006/relationships/tags" Target="../tags/tag2629.xml"/><Relationship Id="rId492" Type="http://schemas.openxmlformats.org/officeDocument/2006/relationships/tags" Target="../tags/tag2811.xml"/><Relationship Id="rId548" Type="http://schemas.openxmlformats.org/officeDocument/2006/relationships/tags" Target="../tags/tag2867.xml"/><Relationship Id="rId91" Type="http://schemas.openxmlformats.org/officeDocument/2006/relationships/tags" Target="../tags/tag2410.xml"/><Relationship Id="rId145" Type="http://schemas.openxmlformats.org/officeDocument/2006/relationships/tags" Target="../tags/tag2464.xml"/><Relationship Id="rId187" Type="http://schemas.openxmlformats.org/officeDocument/2006/relationships/tags" Target="../tags/tag2506.xml"/><Relationship Id="rId352" Type="http://schemas.openxmlformats.org/officeDocument/2006/relationships/tags" Target="../tags/tag2671.xml"/><Relationship Id="rId394" Type="http://schemas.openxmlformats.org/officeDocument/2006/relationships/tags" Target="../tags/tag2713.xml"/><Relationship Id="rId408" Type="http://schemas.openxmlformats.org/officeDocument/2006/relationships/tags" Target="../tags/tag2727.xml"/><Relationship Id="rId212" Type="http://schemas.openxmlformats.org/officeDocument/2006/relationships/tags" Target="../tags/tag2531.xml"/><Relationship Id="rId254" Type="http://schemas.openxmlformats.org/officeDocument/2006/relationships/tags" Target="../tags/tag2573.xml"/><Relationship Id="rId49" Type="http://schemas.openxmlformats.org/officeDocument/2006/relationships/tags" Target="../tags/tag2368.xml"/><Relationship Id="rId114" Type="http://schemas.openxmlformats.org/officeDocument/2006/relationships/tags" Target="../tags/tag2433.xml"/><Relationship Id="rId296" Type="http://schemas.openxmlformats.org/officeDocument/2006/relationships/tags" Target="../tags/tag2615.xml"/><Relationship Id="rId461" Type="http://schemas.openxmlformats.org/officeDocument/2006/relationships/tags" Target="../tags/tag2780.xml"/><Relationship Id="rId517" Type="http://schemas.openxmlformats.org/officeDocument/2006/relationships/tags" Target="../tags/tag2836.xml"/><Relationship Id="rId559" Type="http://schemas.openxmlformats.org/officeDocument/2006/relationships/tags" Target="../tags/tag2878.xml"/><Relationship Id="rId60" Type="http://schemas.openxmlformats.org/officeDocument/2006/relationships/tags" Target="../tags/tag2379.xml"/><Relationship Id="rId156" Type="http://schemas.openxmlformats.org/officeDocument/2006/relationships/tags" Target="../tags/tag2475.xml"/><Relationship Id="rId198" Type="http://schemas.openxmlformats.org/officeDocument/2006/relationships/tags" Target="../tags/tag2517.xml"/><Relationship Id="rId321" Type="http://schemas.openxmlformats.org/officeDocument/2006/relationships/tags" Target="../tags/tag2640.xml"/><Relationship Id="rId363" Type="http://schemas.openxmlformats.org/officeDocument/2006/relationships/tags" Target="../tags/tag2682.xml"/><Relationship Id="rId419" Type="http://schemas.openxmlformats.org/officeDocument/2006/relationships/tags" Target="../tags/tag2738.xml"/><Relationship Id="rId223" Type="http://schemas.openxmlformats.org/officeDocument/2006/relationships/tags" Target="../tags/tag2542.xml"/><Relationship Id="rId430" Type="http://schemas.openxmlformats.org/officeDocument/2006/relationships/tags" Target="../tags/tag2749.xml"/><Relationship Id="rId18" Type="http://schemas.openxmlformats.org/officeDocument/2006/relationships/tags" Target="../tags/tag2337.xml"/><Relationship Id="rId265" Type="http://schemas.openxmlformats.org/officeDocument/2006/relationships/tags" Target="../tags/tag2584.xml"/><Relationship Id="rId472" Type="http://schemas.openxmlformats.org/officeDocument/2006/relationships/tags" Target="../tags/tag2791.xml"/><Relationship Id="rId528" Type="http://schemas.openxmlformats.org/officeDocument/2006/relationships/tags" Target="../tags/tag2847.xml"/><Relationship Id="rId125" Type="http://schemas.openxmlformats.org/officeDocument/2006/relationships/tags" Target="../tags/tag2444.xml"/><Relationship Id="rId167" Type="http://schemas.openxmlformats.org/officeDocument/2006/relationships/tags" Target="../tags/tag2486.xml"/><Relationship Id="rId332" Type="http://schemas.openxmlformats.org/officeDocument/2006/relationships/tags" Target="../tags/tag2651.xml"/><Relationship Id="rId374" Type="http://schemas.openxmlformats.org/officeDocument/2006/relationships/tags" Target="../tags/tag2693.xml"/><Relationship Id="rId71" Type="http://schemas.openxmlformats.org/officeDocument/2006/relationships/tags" Target="../tags/tag2390.xml"/><Relationship Id="rId234" Type="http://schemas.openxmlformats.org/officeDocument/2006/relationships/tags" Target="../tags/tag2553.xml"/><Relationship Id="rId2" Type="http://schemas.openxmlformats.org/officeDocument/2006/relationships/tags" Target="../tags/tag2321.xml"/><Relationship Id="rId29" Type="http://schemas.openxmlformats.org/officeDocument/2006/relationships/tags" Target="../tags/tag2348.xml"/><Relationship Id="rId276" Type="http://schemas.openxmlformats.org/officeDocument/2006/relationships/tags" Target="../tags/tag2595.xml"/><Relationship Id="rId441" Type="http://schemas.openxmlformats.org/officeDocument/2006/relationships/tags" Target="../tags/tag2760.xml"/><Relationship Id="rId483" Type="http://schemas.openxmlformats.org/officeDocument/2006/relationships/tags" Target="../tags/tag2802.xml"/><Relationship Id="rId539" Type="http://schemas.openxmlformats.org/officeDocument/2006/relationships/tags" Target="../tags/tag2858.xml"/><Relationship Id="rId40" Type="http://schemas.openxmlformats.org/officeDocument/2006/relationships/tags" Target="../tags/tag2359.xml"/><Relationship Id="rId136" Type="http://schemas.openxmlformats.org/officeDocument/2006/relationships/tags" Target="../tags/tag2455.xml"/><Relationship Id="rId178" Type="http://schemas.openxmlformats.org/officeDocument/2006/relationships/tags" Target="../tags/tag2497.xml"/><Relationship Id="rId301" Type="http://schemas.openxmlformats.org/officeDocument/2006/relationships/tags" Target="../tags/tag2620.xml"/><Relationship Id="rId343" Type="http://schemas.openxmlformats.org/officeDocument/2006/relationships/tags" Target="../tags/tag2662.xml"/><Relationship Id="rId550" Type="http://schemas.openxmlformats.org/officeDocument/2006/relationships/tags" Target="../tags/tag2869.xml"/><Relationship Id="rId82" Type="http://schemas.openxmlformats.org/officeDocument/2006/relationships/tags" Target="../tags/tag2401.xml"/><Relationship Id="rId203" Type="http://schemas.openxmlformats.org/officeDocument/2006/relationships/tags" Target="../tags/tag2522.xml"/><Relationship Id="rId385" Type="http://schemas.openxmlformats.org/officeDocument/2006/relationships/tags" Target="../tags/tag2704.xml"/><Relationship Id="rId245" Type="http://schemas.openxmlformats.org/officeDocument/2006/relationships/tags" Target="../tags/tag2564.xml"/><Relationship Id="rId287" Type="http://schemas.openxmlformats.org/officeDocument/2006/relationships/tags" Target="../tags/tag2606.xml"/><Relationship Id="rId410" Type="http://schemas.openxmlformats.org/officeDocument/2006/relationships/tags" Target="../tags/tag2729.xml"/><Relationship Id="rId452" Type="http://schemas.openxmlformats.org/officeDocument/2006/relationships/tags" Target="../tags/tag2771.xml"/><Relationship Id="rId494" Type="http://schemas.openxmlformats.org/officeDocument/2006/relationships/tags" Target="../tags/tag2813.xml"/><Relationship Id="rId508" Type="http://schemas.openxmlformats.org/officeDocument/2006/relationships/tags" Target="../tags/tag2827.xml"/><Relationship Id="rId105" Type="http://schemas.openxmlformats.org/officeDocument/2006/relationships/tags" Target="../tags/tag2424.xml"/><Relationship Id="rId147" Type="http://schemas.openxmlformats.org/officeDocument/2006/relationships/tags" Target="../tags/tag2466.xml"/><Relationship Id="rId312" Type="http://schemas.openxmlformats.org/officeDocument/2006/relationships/tags" Target="../tags/tag2631.xml"/><Relationship Id="rId354" Type="http://schemas.openxmlformats.org/officeDocument/2006/relationships/tags" Target="../tags/tag2673.xml"/><Relationship Id="rId51" Type="http://schemas.openxmlformats.org/officeDocument/2006/relationships/tags" Target="../tags/tag2370.xml"/><Relationship Id="rId93" Type="http://schemas.openxmlformats.org/officeDocument/2006/relationships/tags" Target="../tags/tag2412.xml"/><Relationship Id="rId189" Type="http://schemas.openxmlformats.org/officeDocument/2006/relationships/tags" Target="../tags/tag2508.xml"/><Relationship Id="rId396" Type="http://schemas.openxmlformats.org/officeDocument/2006/relationships/tags" Target="../tags/tag2715.xml"/><Relationship Id="rId561" Type="http://schemas.openxmlformats.org/officeDocument/2006/relationships/slideLayout" Target="../slideLayouts/slideLayout2.xml"/><Relationship Id="rId214" Type="http://schemas.openxmlformats.org/officeDocument/2006/relationships/tags" Target="../tags/tag2533.xml"/><Relationship Id="rId256" Type="http://schemas.openxmlformats.org/officeDocument/2006/relationships/tags" Target="../tags/tag2575.xml"/><Relationship Id="rId298" Type="http://schemas.openxmlformats.org/officeDocument/2006/relationships/tags" Target="../tags/tag2617.xml"/><Relationship Id="rId421" Type="http://schemas.openxmlformats.org/officeDocument/2006/relationships/tags" Target="../tags/tag2740.xml"/><Relationship Id="rId463" Type="http://schemas.openxmlformats.org/officeDocument/2006/relationships/tags" Target="../tags/tag2782.xml"/><Relationship Id="rId519" Type="http://schemas.openxmlformats.org/officeDocument/2006/relationships/tags" Target="../tags/tag2838.xml"/><Relationship Id="rId116" Type="http://schemas.openxmlformats.org/officeDocument/2006/relationships/tags" Target="../tags/tag2435.xml"/><Relationship Id="rId158" Type="http://schemas.openxmlformats.org/officeDocument/2006/relationships/tags" Target="../tags/tag2477.xml"/><Relationship Id="rId323" Type="http://schemas.openxmlformats.org/officeDocument/2006/relationships/tags" Target="../tags/tag2642.xml"/><Relationship Id="rId530" Type="http://schemas.openxmlformats.org/officeDocument/2006/relationships/tags" Target="../tags/tag2849.xml"/><Relationship Id="rId20" Type="http://schemas.openxmlformats.org/officeDocument/2006/relationships/tags" Target="../tags/tag2339.xml"/><Relationship Id="rId62" Type="http://schemas.openxmlformats.org/officeDocument/2006/relationships/tags" Target="../tags/tag2381.xml"/><Relationship Id="rId365" Type="http://schemas.openxmlformats.org/officeDocument/2006/relationships/tags" Target="../tags/tag2684.xml"/><Relationship Id="rId225" Type="http://schemas.openxmlformats.org/officeDocument/2006/relationships/tags" Target="../tags/tag2544.xml"/><Relationship Id="rId267" Type="http://schemas.openxmlformats.org/officeDocument/2006/relationships/tags" Target="../tags/tag2586.xml"/><Relationship Id="rId432" Type="http://schemas.openxmlformats.org/officeDocument/2006/relationships/tags" Target="../tags/tag2751.xml"/><Relationship Id="rId474" Type="http://schemas.openxmlformats.org/officeDocument/2006/relationships/tags" Target="../tags/tag2793.xml"/><Relationship Id="rId127" Type="http://schemas.openxmlformats.org/officeDocument/2006/relationships/tags" Target="../tags/tag2446.xml"/><Relationship Id="rId31" Type="http://schemas.openxmlformats.org/officeDocument/2006/relationships/tags" Target="../tags/tag2350.xml"/><Relationship Id="rId73" Type="http://schemas.openxmlformats.org/officeDocument/2006/relationships/tags" Target="../tags/tag2392.xml"/><Relationship Id="rId169" Type="http://schemas.openxmlformats.org/officeDocument/2006/relationships/tags" Target="../tags/tag2488.xml"/><Relationship Id="rId334" Type="http://schemas.openxmlformats.org/officeDocument/2006/relationships/tags" Target="../tags/tag2653.xml"/><Relationship Id="rId376" Type="http://schemas.openxmlformats.org/officeDocument/2006/relationships/tags" Target="../tags/tag2695.xml"/><Relationship Id="rId541" Type="http://schemas.openxmlformats.org/officeDocument/2006/relationships/tags" Target="../tags/tag2860.xml"/><Relationship Id="rId4" Type="http://schemas.openxmlformats.org/officeDocument/2006/relationships/tags" Target="../tags/tag2323.xml"/><Relationship Id="rId180" Type="http://schemas.openxmlformats.org/officeDocument/2006/relationships/tags" Target="../tags/tag2499.xml"/><Relationship Id="rId236" Type="http://schemas.openxmlformats.org/officeDocument/2006/relationships/tags" Target="../tags/tag2555.xml"/><Relationship Id="rId278" Type="http://schemas.openxmlformats.org/officeDocument/2006/relationships/tags" Target="../tags/tag2597.xml"/><Relationship Id="rId401" Type="http://schemas.openxmlformats.org/officeDocument/2006/relationships/tags" Target="../tags/tag2720.xml"/><Relationship Id="rId443" Type="http://schemas.openxmlformats.org/officeDocument/2006/relationships/tags" Target="../tags/tag2762.xml"/><Relationship Id="rId303" Type="http://schemas.openxmlformats.org/officeDocument/2006/relationships/tags" Target="../tags/tag2622.xml"/><Relationship Id="rId485" Type="http://schemas.openxmlformats.org/officeDocument/2006/relationships/tags" Target="../tags/tag2804.xml"/><Relationship Id="rId42" Type="http://schemas.openxmlformats.org/officeDocument/2006/relationships/tags" Target="../tags/tag2361.xml"/><Relationship Id="rId84" Type="http://schemas.openxmlformats.org/officeDocument/2006/relationships/tags" Target="../tags/tag2403.xml"/><Relationship Id="rId138" Type="http://schemas.openxmlformats.org/officeDocument/2006/relationships/tags" Target="../tags/tag2457.xml"/><Relationship Id="rId345" Type="http://schemas.openxmlformats.org/officeDocument/2006/relationships/tags" Target="../tags/tag2664.xml"/><Relationship Id="rId387" Type="http://schemas.openxmlformats.org/officeDocument/2006/relationships/tags" Target="../tags/tag2706.xml"/><Relationship Id="rId510" Type="http://schemas.openxmlformats.org/officeDocument/2006/relationships/tags" Target="../tags/tag2829.xml"/><Relationship Id="rId552" Type="http://schemas.openxmlformats.org/officeDocument/2006/relationships/tags" Target="../tags/tag2871.xml"/><Relationship Id="rId191" Type="http://schemas.openxmlformats.org/officeDocument/2006/relationships/tags" Target="../tags/tag2510.xml"/><Relationship Id="rId205" Type="http://schemas.openxmlformats.org/officeDocument/2006/relationships/tags" Target="../tags/tag2524.xml"/><Relationship Id="rId247" Type="http://schemas.openxmlformats.org/officeDocument/2006/relationships/tags" Target="../tags/tag2566.xml"/><Relationship Id="rId412" Type="http://schemas.openxmlformats.org/officeDocument/2006/relationships/tags" Target="../tags/tag2731.xml"/><Relationship Id="rId107" Type="http://schemas.openxmlformats.org/officeDocument/2006/relationships/tags" Target="../tags/tag2426.xml"/><Relationship Id="rId289" Type="http://schemas.openxmlformats.org/officeDocument/2006/relationships/tags" Target="../tags/tag2608.xml"/><Relationship Id="rId454" Type="http://schemas.openxmlformats.org/officeDocument/2006/relationships/tags" Target="../tags/tag2773.xml"/><Relationship Id="rId496" Type="http://schemas.openxmlformats.org/officeDocument/2006/relationships/tags" Target="../tags/tag2815.xml"/><Relationship Id="rId11" Type="http://schemas.openxmlformats.org/officeDocument/2006/relationships/tags" Target="../tags/tag2330.xml"/><Relationship Id="rId53" Type="http://schemas.openxmlformats.org/officeDocument/2006/relationships/tags" Target="../tags/tag2372.xml"/><Relationship Id="rId149" Type="http://schemas.openxmlformats.org/officeDocument/2006/relationships/tags" Target="../tags/tag2468.xml"/><Relationship Id="rId314" Type="http://schemas.openxmlformats.org/officeDocument/2006/relationships/tags" Target="../tags/tag2633.xml"/><Relationship Id="rId356" Type="http://schemas.openxmlformats.org/officeDocument/2006/relationships/tags" Target="../tags/tag2675.xml"/><Relationship Id="rId398" Type="http://schemas.openxmlformats.org/officeDocument/2006/relationships/tags" Target="../tags/tag2717.xml"/><Relationship Id="rId521" Type="http://schemas.openxmlformats.org/officeDocument/2006/relationships/tags" Target="../tags/tag2840.xml"/><Relationship Id="rId95" Type="http://schemas.openxmlformats.org/officeDocument/2006/relationships/tags" Target="../tags/tag2414.xml"/><Relationship Id="rId160" Type="http://schemas.openxmlformats.org/officeDocument/2006/relationships/tags" Target="../tags/tag2479.xml"/><Relationship Id="rId216" Type="http://schemas.openxmlformats.org/officeDocument/2006/relationships/tags" Target="../tags/tag2535.xml"/><Relationship Id="rId423" Type="http://schemas.openxmlformats.org/officeDocument/2006/relationships/tags" Target="../tags/tag2742.xml"/><Relationship Id="rId258" Type="http://schemas.openxmlformats.org/officeDocument/2006/relationships/tags" Target="../tags/tag2577.xml"/><Relationship Id="rId465" Type="http://schemas.openxmlformats.org/officeDocument/2006/relationships/tags" Target="../tags/tag2784.xml"/><Relationship Id="rId22" Type="http://schemas.openxmlformats.org/officeDocument/2006/relationships/tags" Target="../tags/tag2341.xml"/><Relationship Id="rId64" Type="http://schemas.openxmlformats.org/officeDocument/2006/relationships/tags" Target="../tags/tag2383.xml"/><Relationship Id="rId118" Type="http://schemas.openxmlformats.org/officeDocument/2006/relationships/tags" Target="../tags/tag2437.xml"/><Relationship Id="rId325" Type="http://schemas.openxmlformats.org/officeDocument/2006/relationships/tags" Target="../tags/tag2644.xml"/><Relationship Id="rId367" Type="http://schemas.openxmlformats.org/officeDocument/2006/relationships/tags" Target="../tags/tag2686.xml"/><Relationship Id="rId532" Type="http://schemas.openxmlformats.org/officeDocument/2006/relationships/tags" Target="../tags/tag2851.xml"/><Relationship Id="rId171" Type="http://schemas.openxmlformats.org/officeDocument/2006/relationships/tags" Target="../tags/tag2490.xml"/><Relationship Id="rId227" Type="http://schemas.openxmlformats.org/officeDocument/2006/relationships/tags" Target="../tags/tag2546.xml"/><Relationship Id="rId269" Type="http://schemas.openxmlformats.org/officeDocument/2006/relationships/tags" Target="../tags/tag2588.xml"/><Relationship Id="rId434" Type="http://schemas.openxmlformats.org/officeDocument/2006/relationships/tags" Target="../tags/tag2753.xml"/><Relationship Id="rId476" Type="http://schemas.openxmlformats.org/officeDocument/2006/relationships/tags" Target="../tags/tag2795.xml"/><Relationship Id="rId33" Type="http://schemas.openxmlformats.org/officeDocument/2006/relationships/tags" Target="../tags/tag2352.xml"/><Relationship Id="rId129" Type="http://schemas.openxmlformats.org/officeDocument/2006/relationships/tags" Target="../tags/tag2448.xml"/><Relationship Id="rId280" Type="http://schemas.openxmlformats.org/officeDocument/2006/relationships/tags" Target="../tags/tag2599.xml"/><Relationship Id="rId336" Type="http://schemas.openxmlformats.org/officeDocument/2006/relationships/tags" Target="../tags/tag2655.xml"/><Relationship Id="rId501" Type="http://schemas.openxmlformats.org/officeDocument/2006/relationships/tags" Target="../tags/tag2820.xml"/><Relationship Id="rId543" Type="http://schemas.openxmlformats.org/officeDocument/2006/relationships/tags" Target="../tags/tag2862.xml"/><Relationship Id="rId75" Type="http://schemas.openxmlformats.org/officeDocument/2006/relationships/tags" Target="../tags/tag2394.xml"/><Relationship Id="rId140" Type="http://schemas.openxmlformats.org/officeDocument/2006/relationships/tags" Target="../tags/tag2459.xml"/><Relationship Id="rId182" Type="http://schemas.openxmlformats.org/officeDocument/2006/relationships/tags" Target="../tags/tag2501.xml"/><Relationship Id="rId378" Type="http://schemas.openxmlformats.org/officeDocument/2006/relationships/tags" Target="../tags/tag2697.xml"/><Relationship Id="rId403" Type="http://schemas.openxmlformats.org/officeDocument/2006/relationships/tags" Target="../tags/tag2722.xml"/><Relationship Id="rId6" Type="http://schemas.openxmlformats.org/officeDocument/2006/relationships/tags" Target="../tags/tag2325.xml"/><Relationship Id="rId238" Type="http://schemas.openxmlformats.org/officeDocument/2006/relationships/tags" Target="../tags/tag2557.xml"/><Relationship Id="rId445" Type="http://schemas.openxmlformats.org/officeDocument/2006/relationships/tags" Target="../tags/tag2764.xml"/><Relationship Id="rId487" Type="http://schemas.openxmlformats.org/officeDocument/2006/relationships/tags" Target="../tags/tag2806.xml"/><Relationship Id="rId291" Type="http://schemas.openxmlformats.org/officeDocument/2006/relationships/tags" Target="../tags/tag2610.xml"/><Relationship Id="rId305" Type="http://schemas.openxmlformats.org/officeDocument/2006/relationships/tags" Target="../tags/tag2624.xml"/><Relationship Id="rId347" Type="http://schemas.openxmlformats.org/officeDocument/2006/relationships/tags" Target="../tags/tag2666.xml"/><Relationship Id="rId512" Type="http://schemas.openxmlformats.org/officeDocument/2006/relationships/tags" Target="../tags/tag2831.xml"/><Relationship Id="rId44" Type="http://schemas.openxmlformats.org/officeDocument/2006/relationships/tags" Target="../tags/tag2363.xml"/><Relationship Id="rId86" Type="http://schemas.openxmlformats.org/officeDocument/2006/relationships/tags" Target="../tags/tag2405.xml"/><Relationship Id="rId151" Type="http://schemas.openxmlformats.org/officeDocument/2006/relationships/tags" Target="../tags/tag2470.xml"/><Relationship Id="rId389" Type="http://schemas.openxmlformats.org/officeDocument/2006/relationships/tags" Target="../tags/tag2708.xml"/><Relationship Id="rId554" Type="http://schemas.openxmlformats.org/officeDocument/2006/relationships/tags" Target="../tags/tag2873.xml"/><Relationship Id="rId193" Type="http://schemas.openxmlformats.org/officeDocument/2006/relationships/tags" Target="../tags/tag2512.xml"/><Relationship Id="rId207" Type="http://schemas.openxmlformats.org/officeDocument/2006/relationships/tags" Target="../tags/tag2526.xml"/><Relationship Id="rId249" Type="http://schemas.openxmlformats.org/officeDocument/2006/relationships/tags" Target="../tags/tag2568.xml"/><Relationship Id="rId414" Type="http://schemas.openxmlformats.org/officeDocument/2006/relationships/tags" Target="../tags/tag2733.xml"/><Relationship Id="rId456" Type="http://schemas.openxmlformats.org/officeDocument/2006/relationships/tags" Target="../tags/tag2775.xml"/><Relationship Id="rId498" Type="http://schemas.openxmlformats.org/officeDocument/2006/relationships/tags" Target="../tags/tag2817.xml"/><Relationship Id="rId13" Type="http://schemas.openxmlformats.org/officeDocument/2006/relationships/tags" Target="../tags/tag2332.xml"/><Relationship Id="rId109" Type="http://schemas.openxmlformats.org/officeDocument/2006/relationships/tags" Target="../tags/tag2428.xml"/><Relationship Id="rId260" Type="http://schemas.openxmlformats.org/officeDocument/2006/relationships/tags" Target="../tags/tag2579.xml"/><Relationship Id="rId316" Type="http://schemas.openxmlformats.org/officeDocument/2006/relationships/tags" Target="../tags/tag2635.xml"/><Relationship Id="rId523" Type="http://schemas.openxmlformats.org/officeDocument/2006/relationships/tags" Target="../tags/tag2842.xml"/><Relationship Id="rId55" Type="http://schemas.openxmlformats.org/officeDocument/2006/relationships/tags" Target="../tags/tag2374.xml"/><Relationship Id="rId97" Type="http://schemas.openxmlformats.org/officeDocument/2006/relationships/tags" Target="../tags/tag2416.xml"/><Relationship Id="rId120" Type="http://schemas.openxmlformats.org/officeDocument/2006/relationships/tags" Target="../tags/tag2439.xml"/><Relationship Id="rId358" Type="http://schemas.openxmlformats.org/officeDocument/2006/relationships/tags" Target="../tags/tag2677.xml"/><Relationship Id="rId162" Type="http://schemas.openxmlformats.org/officeDocument/2006/relationships/tags" Target="../tags/tag2481.xml"/><Relationship Id="rId218" Type="http://schemas.openxmlformats.org/officeDocument/2006/relationships/tags" Target="../tags/tag2537.xml"/><Relationship Id="rId425" Type="http://schemas.openxmlformats.org/officeDocument/2006/relationships/tags" Target="../tags/tag2744.xml"/><Relationship Id="rId467" Type="http://schemas.openxmlformats.org/officeDocument/2006/relationships/tags" Target="../tags/tag2786.xml"/><Relationship Id="rId271" Type="http://schemas.openxmlformats.org/officeDocument/2006/relationships/tags" Target="../tags/tag2590.xml"/><Relationship Id="rId24" Type="http://schemas.openxmlformats.org/officeDocument/2006/relationships/tags" Target="../tags/tag2343.xml"/><Relationship Id="rId66" Type="http://schemas.openxmlformats.org/officeDocument/2006/relationships/tags" Target="../tags/tag2385.xml"/><Relationship Id="rId131" Type="http://schemas.openxmlformats.org/officeDocument/2006/relationships/tags" Target="../tags/tag2450.xml"/><Relationship Id="rId327" Type="http://schemas.openxmlformats.org/officeDocument/2006/relationships/tags" Target="../tags/tag2646.xml"/><Relationship Id="rId369" Type="http://schemas.openxmlformats.org/officeDocument/2006/relationships/tags" Target="../tags/tag2688.xml"/><Relationship Id="rId534" Type="http://schemas.openxmlformats.org/officeDocument/2006/relationships/tags" Target="../tags/tag2853.xml"/><Relationship Id="rId173" Type="http://schemas.openxmlformats.org/officeDocument/2006/relationships/tags" Target="../tags/tag2492.xml"/><Relationship Id="rId229" Type="http://schemas.openxmlformats.org/officeDocument/2006/relationships/tags" Target="../tags/tag2548.xml"/><Relationship Id="rId380" Type="http://schemas.openxmlformats.org/officeDocument/2006/relationships/tags" Target="../tags/tag2699.xml"/><Relationship Id="rId436" Type="http://schemas.openxmlformats.org/officeDocument/2006/relationships/tags" Target="../tags/tag2755.xml"/><Relationship Id="rId240" Type="http://schemas.openxmlformats.org/officeDocument/2006/relationships/tags" Target="../tags/tag2559.xml"/><Relationship Id="rId478" Type="http://schemas.openxmlformats.org/officeDocument/2006/relationships/tags" Target="../tags/tag2797.xml"/><Relationship Id="rId35" Type="http://schemas.openxmlformats.org/officeDocument/2006/relationships/tags" Target="../tags/tag2354.xml"/><Relationship Id="rId77" Type="http://schemas.openxmlformats.org/officeDocument/2006/relationships/tags" Target="../tags/tag2396.xml"/><Relationship Id="rId100" Type="http://schemas.openxmlformats.org/officeDocument/2006/relationships/tags" Target="../tags/tag2419.xml"/><Relationship Id="rId282" Type="http://schemas.openxmlformats.org/officeDocument/2006/relationships/tags" Target="../tags/tag2601.xml"/><Relationship Id="rId338" Type="http://schemas.openxmlformats.org/officeDocument/2006/relationships/tags" Target="../tags/tag2657.xml"/><Relationship Id="rId503" Type="http://schemas.openxmlformats.org/officeDocument/2006/relationships/tags" Target="../tags/tag2822.xml"/><Relationship Id="rId545" Type="http://schemas.openxmlformats.org/officeDocument/2006/relationships/tags" Target="../tags/tag2864.xml"/><Relationship Id="rId8" Type="http://schemas.openxmlformats.org/officeDocument/2006/relationships/tags" Target="../tags/tag2327.xml"/><Relationship Id="rId142" Type="http://schemas.openxmlformats.org/officeDocument/2006/relationships/tags" Target="../tags/tag2461.xml"/><Relationship Id="rId184" Type="http://schemas.openxmlformats.org/officeDocument/2006/relationships/tags" Target="../tags/tag2503.xml"/><Relationship Id="rId391" Type="http://schemas.openxmlformats.org/officeDocument/2006/relationships/tags" Target="../tags/tag2710.xml"/><Relationship Id="rId405" Type="http://schemas.openxmlformats.org/officeDocument/2006/relationships/tags" Target="../tags/tag2724.xml"/><Relationship Id="rId447" Type="http://schemas.openxmlformats.org/officeDocument/2006/relationships/tags" Target="../tags/tag2766.xml"/><Relationship Id="rId251" Type="http://schemas.openxmlformats.org/officeDocument/2006/relationships/tags" Target="../tags/tag2570.xml"/><Relationship Id="rId489" Type="http://schemas.openxmlformats.org/officeDocument/2006/relationships/tags" Target="../tags/tag2808.xml"/><Relationship Id="rId46" Type="http://schemas.openxmlformats.org/officeDocument/2006/relationships/tags" Target="../tags/tag2365.xml"/><Relationship Id="rId293" Type="http://schemas.openxmlformats.org/officeDocument/2006/relationships/tags" Target="../tags/tag2612.xml"/><Relationship Id="rId307" Type="http://schemas.openxmlformats.org/officeDocument/2006/relationships/tags" Target="../tags/tag2626.xml"/><Relationship Id="rId349" Type="http://schemas.openxmlformats.org/officeDocument/2006/relationships/tags" Target="../tags/tag2668.xml"/><Relationship Id="rId514" Type="http://schemas.openxmlformats.org/officeDocument/2006/relationships/tags" Target="../tags/tag2833.xml"/><Relationship Id="rId556" Type="http://schemas.openxmlformats.org/officeDocument/2006/relationships/tags" Target="../tags/tag2875.xml"/><Relationship Id="rId88" Type="http://schemas.openxmlformats.org/officeDocument/2006/relationships/tags" Target="../tags/tag2407.xml"/><Relationship Id="rId111" Type="http://schemas.openxmlformats.org/officeDocument/2006/relationships/tags" Target="../tags/tag2430.xml"/><Relationship Id="rId153" Type="http://schemas.openxmlformats.org/officeDocument/2006/relationships/tags" Target="../tags/tag2472.xml"/><Relationship Id="rId195" Type="http://schemas.openxmlformats.org/officeDocument/2006/relationships/tags" Target="../tags/tag2514.xml"/><Relationship Id="rId209" Type="http://schemas.openxmlformats.org/officeDocument/2006/relationships/tags" Target="../tags/tag2528.xml"/><Relationship Id="rId360" Type="http://schemas.openxmlformats.org/officeDocument/2006/relationships/tags" Target="../tags/tag2679.xml"/><Relationship Id="rId416" Type="http://schemas.openxmlformats.org/officeDocument/2006/relationships/tags" Target="../tags/tag2735.xml"/><Relationship Id="rId220" Type="http://schemas.openxmlformats.org/officeDocument/2006/relationships/tags" Target="../tags/tag2539.xml"/><Relationship Id="rId458" Type="http://schemas.openxmlformats.org/officeDocument/2006/relationships/tags" Target="../tags/tag2777.xml"/><Relationship Id="rId15" Type="http://schemas.openxmlformats.org/officeDocument/2006/relationships/tags" Target="../tags/tag2334.xml"/><Relationship Id="rId57" Type="http://schemas.openxmlformats.org/officeDocument/2006/relationships/tags" Target="../tags/tag2376.xml"/><Relationship Id="rId262" Type="http://schemas.openxmlformats.org/officeDocument/2006/relationships/tags" Target="../tags/tag2581.xml"/><Relationship Id="rId318" Type="http://schemas.openxmlformats.org/officeDocument/2006/relationships/tags" Target="../tags/tag2637.xml"/><Relationship Id="rId525" Type="http://schemas.openxmlformats.org/officeDocument/2006/relationships/tags" Target="../tags/tag2844.xml"/><Relationship Id="rId99" Type="http://schemas.openxmlformats.org/officeDocument/2006/relationships/tags" Target="../tags/tag2418.xml"/><Relationship Id="rId122" Type="http://schemas.openxmlformats.org/officeDocument/2006/relationships/tags" Target="../tags/tag2441.xml"/><Relationship Id="rId164" Type="http://schemas.openxmlformats.org/officeDocument/2006/relationships/tags" Target="../tags/tag2483.xml"/><Relationship Id="rId371" Type="http://schemas.openxmlformats.org/officeDocument/2006/relationships/tags" Target="../tags/tag2690.xml"/><Relationship Id="rId427" Type="http://schemas.openxmlformats.org/officeDocument/2006/relationships/tags" Target="../tags/tag2746.xml"/><Relationship Id="rId469" Type="http://schemas.openxmlformats.org/officeDocument/2006/relationships/tags" Target="../tags/tag2788.xml"/><Relationship Id="rId26" Type="http://schemas.openxmlformats.org/officeDocument/2006/relationships/tags" Target="../tags/tag2345.xml"/><Relationship Id="rId231" Type="http://schemas.openxmlformats.org/officeDocument/2006/relationships/tags" Target="../tags/tag2550.xml"/><Relationship Id="rId273" Type="http://schemas.openxmlformats.org/officeDocument/2006/relationships/tags" Target="../tags/tag2592.xml"/><Relationship Id="rId329" Type="http://schemas.openxmlformats.org/officeDocument/2006/relationships/tags" Target="../tags/tag2648.xml"/><Relationship Id="rId480" Type="http://schemas.openxmlformats.org/officeDocument/2006/relationships/tags" Target="../tags/tag2799.xml"/><Relationship Id="rId536" Type="http://schemas.openxmlformats.org/officeDocument/2006/relationships/tags" Target="../tags/tag2855.xml"/><Relationship Id="rId68" Type="http://schemas.openxmlformats.org/officeDocument/2006/relationships/tags" Target="../tags/tag2387.xml"/><Relationship Id="rId133" Type="http://schemas.openxmlformats.org/officeDocument/2006/relationships/tags" Target="../tags/tag2452.xml"/><Relationship Id="rId175" Type="http://schemas.openxmlformats.org/officeDocument/2006/relationships/tags" Target="../tags/tag2494.xml"/><Relationship Id="rId340" Type="http://schemas.openxmlformats.org/officeDocument/2006/relationships/tags" Target="../tags/tag2659.xml"/><Relationship Id="rId200" Type="http://schemas.openxmlformats.org/officeDocument/2006/relationships/tags" Target="../tags/tag2519.xml"/><Relationship Id="rId382" Type="http://schemas.openxmlformats.org/officeDocument/2006/relationships/tags" Target="../tags/tag2701.xml"/><Relationship Id="rId438" Type="http://schemas.openxmlformats.org/officeDocument/2006/relationships/tags" Target="../tags/tag2757.xml"/><Relationship Id="rId242" Type="http://schemas.openxmlformats.org/officeDocument/2006/relationships/tags" Target="../tags/tag2561.xml"/><Relationship Id="rId284" Type="http://schemas.openxmlformats.org/officeDocument/2006/relationships/tags" Target="../tags/tag2603.xml"/><Relationship Id="rId491" Type="http://schemas.openxmlformats.org/officeDocument/2006/relationships/tags" Target="../tags/tag2810.xml"/><Relationship Id="rId505" Type="http://schemas.openxmlformats.org/officeDocument/2006/relationships/tags" Target="../tags/tag2824.xml"/><Relationship Id="rId37" Type="http://schemas.openxmlformats.org/officeDocument/2006/relationships/tags" Target="../tags/tag2356.xml"/><Relationship Id="rId79" Type="http://schemas.openxmlformats.org/officeDocument/2006/relationships/tags" Target="../tags/tag2398.xml"/><Relationship Id="rId102" Type="http://schemas.openxmlformats.org/officeDocument/2006/relationships/tags" Target="../tags/tag2421.xml"/><Relationship Id="rId144" Type="http://schemas.openxmlformats.org/officeDocument/2006/relationships/tags" Target="../tags/tag2463.xml"/><Relationship Id="rId547" Type="http://schemas.openxmlformats.org/officeDocument/2006/relationships/tags" Target="../tags/tag2866.xml"/><Relationship Id="rId90" Type="http://schemas.openxmlformats.org/officeDocument/2006/relationships/tags" Target="../tags/tag2409.xml"/><Relationship Id="rId186" Type="http://schemas.openxmlformats.org/officeDocument/2006/relationships/tags" Target="../tags/tag2505.xml"/><Relationship Id="rId351" Type="http://schemas.openxmlformats.org/officeDocument/2006/relationships/tags" Target="../tags/tag2670.xml"/><Relationship Id="rId393" Type="http://schemas.openxmlformats.org/officeDocument/2006/relationships/tags" Target="../tags/tag2712.xml"/><Relationship Id="rId407" Type="http://schemas.openxmlformats.org/officeDocument/2006/relationships/tags" Target="../tags/tag2726.xml"/><Relationship Id="rId449" Type="http://schemas.openxmlformats.org/officeDocument/2006/relationships/tags" Target="../tags/tag2768.xml"/><Relationship Id="rId211" Type="http://schemas.openxmlformats.org/officeDocument/2006/relationships/tags" Target="../tags/tag2530.xml"/><Relationship Id="rId253" Type="http://schemas.openxmlformats.org/officeDocument/2006/relationships/tags" Target="../tags/tag2572.xml"/><Relationship Id="rId295" Type="http://schemas.openxmlformats.org/officeDocument/2006/relationships/tags" Target="../tags/tag2614.xml"/><Relationship Id="rId309" Type="http://schemas.openxmlformats.org/officeDocument/2006/relationships/tags" Target="../tags/tag2628.xml"/><Relationship Id="rId460" Type="http://schemas.openxmlformats.org/officeDocument/2006/relationships/tags" Target="../tags/tag2779.xml"/><Relationship Id="rId516" Type="http://schemas.openxmlformats.org/officeDocument/2006/relationships/tags" Target="../tags/tag2835.xml"/><Relationship Id="rId48" Type="http://schemas.openxmlformats.org/officeDocument/2006/relationships/tags" Target="../tags/tag2367.xml"/><Relationship Id="rId113" Type="http://schemas.openxmlformats.org/officeDocument/2006/relationships/tags" Target="../tags/tag2432.xml"/><Relationship Id="rId320" Type="http://schemas.openxmlformats.org/officeDocument/2006/relationships/tags" Target="../tags/tag2639.xml"/><Relationship Id="rId558" Type="http://schemas.openxmlformats.org/officeDocument/2006/relationships/tags" Target="../tags/tag2877.xml"/><Relationship Id="rId155" Type="http://schemas.openxmlformats.org/officeDocument/2006/relationships/tags" Target="../tags/tag2474.xml"/><Relationship Id="rId197" Type="http://schemas.openxmlformats.org/officeDocument/2006/relationships/tags" Target="../tags/tag2516.xml"/><Relationship Id="rId362" Type="http://schemas.openxmlformats.org/officeDocument/2006/relationships/tags" Target="../tags/tag2681.xml"/><Relationship Id="rId418" Type="http://schemas.openxmlformats.org/officeDocument/2006/relationships/tags" Target="../tags/tag2737.xml"/><Relationship Id="rId222" Type="http://schemas.openxmlformats.org/officeDocument/2006/relationships/tags" Target="../tags/tag2541.xml"/><Relationship Id="rId264" Type="http://schemas.openxmlformats.org/officeDocument/2006/relationships/tags" Target="../tags/tag2583.xml"/><Relationship Id="rId471" Type="http://schemas.openxmlformats.org/officeDocument/2006/relationships/tags" Target="../tags/tag2790.xml"/><Relationship Id="rId17" Type="http://schemas.openxmlformats.org/officeDocument/2006/relationships/tags" Target="../tags/tag2336.xml"/><Relationship Id="rId59" Type="http://schemas.openxmlformats.org/officeDocument/2006/relationships/tags" Target="../tags/tag2378.xml"/><Relationship Id="rId124" Type="http://schemas.openxmlformats.org/officeDocument/2006/relationships/tags" Target="../tags/tag2443.xml"/><Relationship Id="rId527" Type="http://schemas.openxmlformats.org/officeDocument/2006/relationships/tags" Target="../tags/tag2846.xml"/><Relationship Id="rId70" Type="http://schemas.openxmlformats.org/officeDocument/2006/relationships/tags" Target="../tags/tag2389.xml"/><Relationship Id="rId166" Type="http://schemas.openxmlformats.org/officeDocument/2006/relationships/tags" Target="../tags/tag2485.xml"/><Relationship Id="rId331" Type="http://schemas.openxmlformats.org/officeDocument/2006/relationships/tags" Target="../tags/tag2650.xml"/><Relationship Id="rId373" Type="http://schemas.openxmlformats.org/officeDocument/2006/relationships/tags" Target="../tags/tag2692.xml"/><Relationship Id="rId429" Type="http://schemas.openxmlformats.org/officeDocument/2006/relationships/tags" Target="../tags/tag2748.xml"/><Relationship Id="rId1" Type="http://schemas.openxmlformats.org/officeDocument/2006/relationships/tags" Target="../tags/tag2320.xml"/><Relationship Id="rId233" Type="http://schemas.openxmlformats.org/officeDocument/2006/relationships/tags" Target="../tags/tag2552.xml"/><Relationship Id="rId440" Type="http://schemas.openxmlformats.org/officeDocument/2006/relationships/tags" Target="../tags/tag2759.xml"/><Relationship Id="rId28" Type="http://schemas.openxmlformats.org/officeDocument/2006/relationships/tags" Target="../tags/tag2347.xml"/><Relationship Id="rId275" Type="http://schemas.openxmlformats.org/officeDocument/2006/relationships/tags" Target="../tags/tag2594.xml"/><Relationship Id="rId300" Type="http://schemas.openxmlformats.org/officeDocument/2006/relationships/tags" Target="../tags/tag2619.xml"/><Relationship Id="rId482" Type="http://schemas.openxmlformats.org/officeDocument/2006/relationships/tags" Target="../tags/tag2801.xml"/><Relationship Id="rId538" Type="http://schemas.openxmlformats.org/officeDocument/2006/relationships/tags" Target="../tags/tag2857.xml"/><Relationship Id="rId81" Type="http://schemas.openxmlformats.org/officeDocument/2006/relationships/tags" Target="../tags/tag2400.xml"/><Relationship Id="rId135" Type="http://schemas.openxmlformats.org/officeDocument/2006/relationships/tags" Target="../tags/tag2454.xml"/><Relationship Id="rId177" Type="http://schemas.openxmlformats.org/officeDocument/2006/relationships/tags" Target="../tags/tag2496.xml"/><Relationship Id="rId342" Type="http://schemas.openxmlformats.org/officeDocument/2006/relationships/tags" Target="../tags/tag2661.xml"/><Relationship Id="rId384" Type="http://schemas.openxmlformats.org/officeDocument/2006/relationships/tags" Target="../tags/tag2703.xml"/><Relationship Id="rId202" Type="http://schemas.openxmlformats.org/officeDocument/2006/relationships/tags" Target="../tags/tag2521.xml"/><Relationship Id="rId244" Type="http://schemas.openxmlformats.org/officeDocument/2006/relationships/tags" Target="../tags/tag2563.xml"/><Relationship Id="rId39" Type="http://schemas.openxmlformats.org/officeDocument/2006/relationships/tags" Target="../tags/tag2358.xml"/><Relationship Id="rId286" Type="http://schemas.openxmlformats.org/officeDocument/2006/relationships/tags" Target="../tags/tag2605.xml"/><Relationship Id="rId451" Type="http://schemas.openxmlformats.org/officeDocument/2006/relationships/tags" Target="../tags/tag2770.xml"/><Relationship Id="rId493" Type="http://schemas.openxmlformats.org/officeDocument/2006/relationships/tags" Target="../tags/tag2812.xml"/><Relationship Id="rId507" Type="http://schemas.openxmlformats.org/officeDocument/2006/relationships/tags" Target="../tags/tag2826.xml"/><Relationship Id="rId549" Type="http://schemas.openxmlformats.org/officeDocument/2006/relationships/tags" Target="../tags/tag2868.xml"/><Relationship Id="rId50" Type="http://schemas.openxmlformats.org/officeDocument/2006/relationships/tags" Target="../tags/tag2369.xml"/><Relationship Id="rId104" Type="http://schemas.openxmlformats.org/officeDocument/2006/relationships/tags" Target="../tags/tag2423.xml"/><Relationship Id="rId146" Type="http://schemas.openxmlformats.org/officeDocument/2006/relationships/tags" Target="../tags/tag2465.xml"/><Relationship Id="rId188" Type="http://schemas.openxmlformats.org/officeDocument/2006/relationships/tags" Target="../tags/tag2507.xml"/><Relationship Id="rId311" Type="http://schemas.openxmlformats.org/officeDocument/2006/relationships/tags" Target="../tags/tag2630.xml"/><Relationship Id="rId353" Type="http://schemas.openxmlformats.org/officeDocument/2006/relationships/tags" Target="../tags/tag2672.xml"/><Relationship Id="rId395" Type="http://schemas.openxmlformats.org/officeDocument/2006/relationships/tags" Target="../tags/tag2714.xml"/><Relationship Id="rId409" Type="http://schemas.openxmlformats.org/officeDocument/2006/relationships/tags" Target="../tags/tag2728.xml"/><Relationship Id="rId560" Type="http://schemas.openxmlformats.org/officeDocument/2006/relationships/tags" Target="../tags/tag2879.xml"/><Relationship Id="rId92" Type="http://schemas.openxmlformats.org/officeDocument/2006/relationships/tags" Target="../tags/tag2411.xml"/><Relationship Id="rId213" Type="http://schemas.openxmlformats.org/officeDocument/2006/relationships/tags" Target="../tags/tag2532.xml"/><Relationship Id="rId420" Type="http://schemas.openxmlformats.org/officeDocument/2006/relationships/tags" Target="../tags/tag2739.xml"/><Relationship Id="rId255" Type="http://schemas.openxmlformats.org/officeDocument/2006/relationships/tags" Target="../tags/tag2574.xml"/><Relationship Id="rId297" Type="http://schemas.openxmlformats.org/officeDocument/2006/relationships/tags" Target="../tags/tag2616.xml"/><Relationship Id="rId462" Type="http://schemas.openxmlformats.org/officeDocument/2006/relationships/tags" Target="../tags/tag2781.xml"/><Relationship Id="rId518" Type="http://schemas.openxmlformats.org/officeDocument/2006/relationships/tags" Target="../tags/tag2837.xml"/><Relationship Id="rId115" Type="http://schemas.openxmlformats.org/officeDocument/2006/relationships/tags" Target="../tags/tag2434.xml"/><Relationship Id="rId157" Type="http://schemas.openxmlformats.org/officeDocument/2006/relationships/tags" Target="../tags/tag2476.xml"/><Relationship Id="rId322" Type="http://schemas.openxmlformats.org/officeDocument/2006/relationships/tags" Target="../tags/tag2641.xml"/><Relationship Id="rId364" Type="http://schemas.openxmlformats.org/officeDocument/2006/relationships/tags" Target="../tags/tag2683.xml"/><Relationship Id="rId61" Type="http://schemas.openxmlformats.org/officeDocument/2006/relationships/tags" Target="../tags/tag2380.xml"/><Relationship Id="rId199" Type="http://schemas.openxmlformats.org/officeDocument/2006/relationships/tags" Target="../tags/tag2518.xml"/><Relationship Id="rId19" Type="http://schemas.openxmlformats.org/officeDocument/2006/relationships/tags" Target="../tags/tag2338.xml"/><Relationship Id="rId224" Type="http://schemas.openxmlformats.org/officeDocument/2006/relationships/tags" Target="../tags/tag2543.xml"/><Relationship Id="rId266" Type="http://schemas.openxmlformats.org/officeDocument/2006/relationships/tags" Target="../tags/tag2585.xml"/><Relationship Id="rId431" Type="http://schemas.openxmlformats.org/officeDocument/2006/relationships/tags" Target="../tags/tag2750.xml"/><Relationship Id="rId473" Type="http://schemas.openxmlformats.org/officeDocument/2006/relationships/tags" Target="../tags/tag2792.xml"/><Relationship Id="rId529" Type="http://schemas.openxmlformats.org/officeDocument/2006/relationships/tags" Target="../tags/tag2848.xml"/><Relationship Id="rId30" Type="http://schemas.openxmlformats.org/officeDocument/2006/relationships/tags" Target="../tags/tag2349.xml"/><Relationship Id="rId126" Type="http://schemas.openxmlformats.org/officeDocument/2006/relationships/tags" Target="../tags/tag2445.xml"/><Relationship Id="rId168" Type="http://schemas.openxmlformats.org/officeDocument/2006/relationships/tags" Target="../tags/tag2487.xml"/><Relationship Id="rId333" Type="http://schemas.openxmlformats.org/officeDocument/2006/relationships/tags" Target="../tags/tag2652.xml"/><Relationship Id="rId540" Type="http://schemas.openxmlformats.org/officeDocument/2006/relationships/tags" Target="../tags/tag2859.xml"/><Relationship Id="rId72" Type="http://schemas.openxmlformats.org/officeDocument/2006/relationships/tags" Target="../tags/tag2391.xml"/><Relationship Id="rId375" Type="http://schemas.openxmlformats.org/officeDocument/2006/relationships/tags" Target="../tags/tag2694.xml"/><Relationship Id="rId3" Type="http://schemas.openxmlformats.org/officeDocument/2006/relationships/tags" Target="../tags/tag2322.xml"/><Relationship Id="rId235" Type="http://schemas.openxmlformats.org/officeDocument/2006/relationships/tags" Target="../tags/tag2554.xml"/><Relationship Id="rId277" Type="http://schemas.openxmlformats.org/officeDocument/2006/relationships/tags" Target="../tags/tag2596.xml"/><Relationship Id="rId400" Type="http://schemas.openxmlformats.org/officeDocument/2006/relationships/tags" Target="../tags/tag2719.xml"/><Relationship Id="rId442" Type="http://schemas.openxmlformats.org/officeDocument/2006/relationships/tags" Target="../tags/tag2761.xml"/><Relationship Id="rId484" Type="http://schemas.openxmlformats.org/officeDocument/2006/relationships/tags" Target="../tags/tag2803.xml"/><Relationship Id="rId137" Type="http://schemas.openxmlformats.org/officeDocument/2006/relationships/tags" Target="../tags/tag2456.xml"/><Relationship Id="rId302" Type="http://schemas.openxmlformats.org/officeDocument/2006/relationships/tags" Target="../tags/tag2621.xml"/><Relationship Id="rId344" Type="http://schemas.openxmlformats.org/officeDocument/2006/relationships/tags" Target="../tags/tag2663.xml"/><Relationship Id="rId41" Type="http://schemas.openxmlformats.org/officeDocument/2006/relationships/tags" Target="../tags/tag2360.xml"/><Relationship Id="rId83" Type="http://schemas.openxmlformats.org/officeDocument/2006/relationships/tags" Target="../tags/tag2402.xml"/><Relationship Id="rId179" Type="http://schemas.openxmlformats.org/officeDocument/2006/relationships/tags" Target="../tags/tag2498.xml"/><Relationship Id="rId386" Type="http://schemas.openxmlformats.org/officeDocument/2006/relationships/tags" Target="../tags/tag2705.xml"/><Relationship Id="rId551" Type="http://schemas.openxmlformats.org/officeDocument/2006/relationships/tags" Target="../tags/tag2870.xml"/><Relationship Id="rId190" Type="http://schemas.openxmlformats.org/officeDocument/2006/relationships/tags" Target="../tags/tag2509.xml"/><Relationship Id="rId204" Type="http://schemas.openxmlformats.org/officeDocument/2006/relationships/tags" Target="../tags/tag2523.xml"/><Relationship Id="rId246" Type="http://schemas.openxmlformats.org/officeDocument/2006/relationships/tags" Target="../tags/tag2565.xml"/><Relationship Id="rId288" Type="http://schemas.openxmlformats.org/officeDocument/2006/relationships/tags" Target="../tags/tag2607.xml"/><Relationship Id="rId411" Type="http://schemas.openxmlformats.org/officeDocument/2006/relationships/tags" Target="../tags/tag2730.xml"/><Relationship Id="rId453" Type="http://schemas.openxmlformats.org/officeDocument/2006/relationships/tags" Target="../tags/tag2772.xml"/><Relationship Id="rId509" Type="http://schemas.openxmlformats.org/officeDocument/2006/relationships/tags" Target="../tags/tag2828.xml"/><Relationship Id="rId106" Type="http://schemas.openxmlformats.org/officeDocument/2006/relationships/tags" Target="../tags/tag2425.xml"/><Relationship Id="rId313" Type="http://schemas.openxmlformats.org/officeDocument/2006/relationships/tags" Target="../tags/tag2632.xml"/><Relationship Id="rId495" Type="http://schemas.openxmlformats.org/officeDocument/2006/relationships/tags" Target="../tags/tag2814.xml"/><Relationship Id="rId10" Type="http://schemas.openxmlformats.org/officeDocument/2006/relationships/tags" Target="../tags/tag2329.xml"/><Relationship Id="rId52" Type="http://schemas.openxmlformats.org/officeDocument/2006/relationships/tags" Target="../tags/tag2371.xml"/><Relationship Id="rId94" Type="http://schemas.openxmlformats.org/officeDocument/2006/relationships/tags" Target="../tags/tag2413.xml"/><Relationship Id="rId148" Type="http://schemas.openxmlformats.org/officeDocument/2006/relationships/tags" Target="../tags/tag2467.xml"/><Relationship Id="rId355" Type="http://schemas.openxmlformats.org/officeDocument/2006/relationships/tags" Target="../tags/tag2674.xml"/><Relationship Id="rId397" Type="http://schemas.openxmlformats.org/officeDocument/2006/relationships/tags" Target="../tags/tag2716.xml"/><Relationship Id="rId520" Type="http://schemas.openxmlformats.org/officeDocument/2006/relationships/tags" Target="../tags/tag2839.xml"/><Relationship Id="rId215" Type="http://schemas.openxmlformats.org/officeDocument/2006/relationships/tags" Target="../tags/tag2534.xml"/><Relationship Id="rId257" Type="http://schemas.openxmlformats.org/officeDocument/2006/relationships/tags" Target="../tags/tag2576.xml"/><Relationship Id="rId422" Type="http://schemas.openxmlformats.org/officeDocument/2006/relationships/tags" Target="../tags/tag2741.xml"/><Relationship Id="rId464" Type="http://schemas.openxmlformats.org/officeDocument/2006/relationships/tags" Target="../tags/tag2783.xml"/><Relationship Id="rId299" Type="http://schemas.openxmlformats.org/officeDocument/2006/relationships/tags" Target="../tags/tag2618.xml"/><Relationship Id="rId63" Type="http://schemas.openxmlformats.org/officeDocument/2006/relationships/tags" Target="../tags/tag2382.xml"/><Relationship Id="rId159" Type="http://schemas.openxmlformats.org/officeDocument/2006/relationships/tags" Target="../tags/tag2478.xml"/><Relationship Id="rId366" Type="http://schemas.openxmlformats.org/officeDocument/2006/relationships/tags" Target="../tags/tag2685.xml"/><Relationship Id="rId226" Type="http://schemas.openxmlformats.org/officeDocument/2006/relationships/tags" Target="../tags/tag2545.xml"/><Relationship Id="rId433" Type="http://schemas.openxmlformats.org/officeDocument/2006/relationships/tags" Target="../tags/tag2752.xml"/><Relationship Id="rId74" Type="http://schemas.openxmlformats.org/officeDocument/2006/relationships/tags" Target="../tags/tag2393.xml"/><Relationship Id="rId377" Type="http://schemas.openxmlformats.org/officeDocument/2006/relationships/tags" Target="../tags/tag2696.xml"/><Relationship Id="rId500" Type="http://schemas.openxmlformats.org/officeDocument/2006/relationships/tags" Target="../tags/tag2819.xml"/><Relationship Id="rId5" Type="http://schemas.openxmlformats.org/officeDocument/2006/relationships/tags" Target="../tags/tag2324.xml"/><Relationship Id="rId237" Type="http://schemas.openxmlformats.org/officeDocument/2006/relationships/tags" Target="../tags/tag2556.xml"/><Relationship Id="rId444" Type="http://schemas.openxmlformats.org/officeDocument/2006/relationships/tags" Target="../tags/tag2763.xml"/><Relationship Id="rId290" Type="http://schemas.openxmlformats.org/officeDocument/2006/relationships/tags" Target="../tags/tag2609.xml"/><Relationship Id="rId304" Type="http://schemas.openxmlformats.org/officeDocument/2006/relationships/tags" Target="../tags/tag2623.xml"/><Relationship Id="rId388" Type="http://schemas.openxmlformats.org/officeDocument/2006/relationships/tags" Target="../tags/tag2707.xml"/><Relationship Id="rId511" Type="http://schemas.openxmlformats.org/officeDocument/2006/relationships/tags" Target="../tags/tag2830.xml"/><Relationship Id="rId85" Type="http://schemas.openxmlformats.org/officeDocument/2006/relationships/tags" Target="../tags/tag2404.xml"/><Relationship Id="rId150" Type="http://schemas.openxmlformats.org/officeDocument/2006/relationships/tags" Target="../tags/tag2469.xml"/><Relationship Id="rId248" Type="http://schemas.openxmlformats.org/officeDocument/2006/relationships/tags" Target="../tags/tag2567.xml"/><Relationship Id="rId455" Type="http://schemas.openxmlformats.org/officeDocument/2006/relationships/tags" Target="../tags/tag2774.xml"/><Relationship Id="rId12" Type="http://schemas.openxmlformats.org/officeDocument/2006/relationships/tags" Target="../tags/tag2331.xml"/><Relationship Id="rId108" Type="http://schemas.openxmlformats.org/officeDocument/2006/relationships/tags" Target="../tags/tag2427.xml"/><Relationship Id="rId315" Type="http://schemas.openxmlformats.org/officeDocument/2006/relationships/tags" Target="../tags/tag2634.xml"/><Relationship Id="rId522" Type="http://schemas.openxmlformats.org/officeDocument/2006/relationships/tags" Target="../tags/tag2841.xml"/><Relationship Id="rId96" Type="http://schemas.openxmlformats.org/officeDocument/2006/relationships/tags" Target="../tags/tag2415.xml"/><Relationship Id="rId161" Type="http://schemas.openxmlformats.org/officeDocument/2006/relationships/tags" Target="../tags/tag2480.xml"/><Relationship Id="rId399" Type="http://schemas.openxmlformats.org/officeDocument/2006/relationships/tags" Target="../tags/tag2718.xml"/><Relationship Id="rId259" Type="http://schemas.openxmlformats.org/officeDocument/2006/relationships/tags" Target="../tags/tag2578.xml"/><Relationship Id="rId466" Type="http://schemas.openxmlformats.org/officeDocument/2006/relationships/tags" Target="../tags/tag278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80.xml"/><Relationship Id="rId5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81.xml"/></Relationships>
</file>

<file path=ppt/slides/_rels/slide17.xml.rels><?xml version="1.0" encoding="UTF-8" standalone="yes"?>
<Relationships xmlns="http://schemas.openxmlformats.org/package/2006/relationships"><Relationship Id="rId26" Type="http://schemas.openxmlformats.org/officeDocument/2006/relationships/tags" Target="../tags/tag2907.xml"/><Relationship Id="rId21" Type="http://schemas.openxmlformats.org/officeDocument/2006/relationships/tags" Target="../tags/tag2902.xml"/><Relationship Id="rId42" Type="http://schemas.openxmlformats.org/officeDocument/2006/relationships/tags" Target="../tags/tag2923.xml"/><Relationship Id="rId47" Type="http://schemas.openxmlformats.org/officeDocument/2006/relationships/tags" Target="../tags/tag2928.xml"/><Relationship Id="rId63" Type="http://schemas.openxmlformats.org/officeDocument/2006/relationships/tags" Target="../tags/tag2944.xml"/><Relationship Id="rId68" Type="http://schemas.openxmlformats.org/officeDocument/2006/relationships/tags" Target="../tags/tag2949.xml"/><Relationship Id="rId16" Type="http://schemas.openxmlformats.org/officeDocument/2006/relationships/tags" Target="../tags/tag2897.xml"/><Relationship Id="rId11" Type="http://schemas.openxmlformats.org/officeDocument/2006/relationships/tags" Target="../tags/tag2892.xml"/><Relationship Id="rId32" Type="http://schemas.openxmlformats.org/officeDocument/2006/relationships/tags" Target="../tags/tag2913.xml"/><Relationship Id="rId37" Type="http://schemas.openxmlformats.org/officeDocument/2006/relationships/tags" Target="../tags/tag2918.xml"/><Relationship Id="rId53" Type="http://schemas.openxmlformats.org/officeDocument/2006/relationships/tags" Target="../tags/tag2934.xml"/><Relationship Id="rId58" Type="http://schemas.openxmlformats.org/officeDocument/2006/relationships/tags" Target="../tags/tag2939.xml"/><Relationship Id="rId74" Type="http://schemas.openxmlformats.org/officeDocument/2006/relationships/tags" Target="../tags/tag2955.xml"/><Relationship Id="rId79" Type="http://schemas.openxmlformats.org/officeDocument/2006/relationships/tags" Target="../tags/tag2960.xml"/><Relationship Id="rId5" Type="http://schemas.openxmlformats.org/officeDocument/2006/relationships/tags" Target="../tags/tag2886.xml"/><Relationship Id="rId61" Type="http://schemas.openxmlformats.org/officeDocument/2006/relationships/tags" Target="../tags/tag2942.xml"/><Relationship Id="rId82" Type="http://schemas.openxmlformats.org/officeDocument/2006/relationships/tags" Target="../tags/tag2963.xml"/><Relationship Id="rId19" Type="http://schemas.openxmlformats.org/officeDocument/2006/relationships/tags" Target="../tags/tag2900.xml"/><Relationship Id="rId14" Type="http://schemas.openxmlformats.org/officeDocument/2006/relationships/tags" Target="../tags/tag2895.xml"/><Relationship Id="rId22" Type="http://schemas.openxmlformats.org/officeDocument/2006/relationships/tags" Target="../tags/tag2903.xml"/><Relationship Id="rId27" Type="http://schemas.openxmlformats.org/officeDocument/2006/relationships/tags" Target="../tags/tag2908.xml"/><Relationship Id="rId30" Type="http://schemas.openxmlformats.org/officeDocument/2006/relationships/tags" Target="../tags/tag2911.xml"/><Relationship Id="rId35" Type="http://schemas.openxmlformats.org/officeDocument/2006/relationships/tags" Target="../tags/tag2916.xml"/><Relationship Id="rId43" Type="http://schemas.openxmlformats.org/officeDocument/2006/relationships/tags" Target="../tags/tag2924.xml"/><Relationship Id="rId48" Type="http://schemas.openxmlformats.org/officeDocument/2006/relationships/tags" Target="../tags/tag2929.xml"/><Relationship Id="rId56" Type="http://schemas.openxmlformats.org/officeDocument/2006/relationships/tags" Target="../tags/tag2937.xml"/><Relationship Id="rId64" Type="http://schemas.openxmlformats.org/officeDocument/2006/relationships/tags" Target="../tags/tag2945.xml"/><Relationship Id="rId69" Type="http://schemas.openxmlformats.org/officeDocument/2006/relationships/tags" Target="../tags/tag2950.xml"/><Relationship Id="rId77" Type="http://schemas.openxmlformats.org/officeDocument/2006/relationships/tags" Target="../tags/tag2958.xml"/><Relationship Id="rId8" Type="http://schemas.openxmlformats.org/officeDocument/2006/relationships/tags" Target="../tags/tag2889.xml"/><Relationship Id="rId51" Type="http://schemas.openxmlformats.org/officeDocument/2006/relationships/tags" Target="../tags/tag2932.xml"/><Relationship Id="rId72" Type="http://schemas.openxmlformats.org/officeDocument/2006/relationships/tags" Target="../tags/tag2953.xml"/><Relationship Id="rId80" Type="http://schemas.openxmlformats.org/officeDocument/2006/relationships/tags" Target="../tags/tag2961.xml"/><Relationship Id="rId3" Type="http://schemas.openxmlformats.org/officeDocument/2006/relationships/tags" Target="../tags/tag2884.xml"/><Relationship Id="rId12" Type="http://schemas.openxmlformats.org/officeDocument/2006/relationships/tags" Target="../tags/tag2893.xml"/><Relationship Id="rId17" Type="http://schemas.openxmlformats.org/officeDocument/2006/relationships/tags" Target="../tags/tag2898.xml"/><Relationship Id="rId25" Type="http://schemas.openxmlformats.org/officeDocument/2006/relationships/tags" Target="../tags/tag2906.xml"/><Relationship Id="rId33" Type="http://schemas.openxmlformats.org/officeDocument/2006/relationships/tags" Target="../tags/tag2914.xml"/><Relationship Id="rId38" Type="http://schemas.openxmlformats.org/officeDocument/2006/relationships/tags" Target="../tags/tag2919.xml"/><Relationship Id="rId46" Type="http://schemas.openxmlformats.org/officeDocument/2006/relationships/tags" Target="../tags/tag2927.xml"/><Relationship Id="rId59" Type="http://schemas.openxmlformats.org/officeDocument/2006/relationships/tags" Target="../tags/tag2940.xml"/><Relationship Id="rId67" Type="http://schemas.openxmlformats.org/officeDocument/2006/relationships/tags" Target="../tags/tag2948.xml"/><Relationship Id="rId20" Type="http://schemas.openxmlformats.org/officeDocument/2006/relationships/tags" Target="../tags/tag2901.xml"/><Relationship Id="rId41" Type="http://schemas.openxmlformats.org/officeDocument/2006/relationships/tags" Target="../tags/tag2922.xml"/><Relationship Id="rId54" Type="http://schemas.openxmlformats.org/officeDocument/2006/relationships/tags" Target="../tags/tag2935.xml"/><Relationship Id="rId62" Type="http://schemas.openxmlformats.org/officeDocument/2006/relationships/tags" Target="../tags/tag2943.xml"/><Relationship Id="rId70" Type="http://schemas.openxmlformats.org/officeDocument/2006/relationships/tags" Target="../tags/tag2951.xml"/><Relationship Id="rId75" Type="http://schemas.openxmlformats.org/officeDocument/2006/relationships/tags" Target="../tags/tag2956.xml"/><Relationship Id="rId83" Type="http://schemas.openxmlformats.org/officeDocument/2006/relationships/slideLayout" Target="../slideLayouts/slideLayout2.xml"/><Relationship Id="rId1" Type="http://schemas.openxmlformats.org/officeDocument/2006/relationships/tags" Target="../tags/tag2882.xml"/><Relationship Id="rId6" Type="http://schemas.openxmlformats.org/officeDocument/2006/relationships/tags" Target="../tags/tag2887.xml"/><Relationship Id="rId15" Type="http://schemas.openxmlformats.org/officeDocument/2006/relationships/tags" Target="../tags/tag2896.xml"/><Relationship Id="rId23" Type="http://schemas.openxmlformats.org/officeDocument/2006/relationships/tags" Target="../tags/tag2904.xml"/><Relationship Id="rId28" Type="http://schemas.openxmlformats.org/officeDocument/2006/relationships/tags" Target="../tags/tag2909.xml"/><Relationship Id="rId36" Type="http://schemas.openxmlformats.org/officeDocument/2006/relationships/tags" Target="../tags/tag2917.xml"/><Relationship Id="rId49" Type="http://schemas.openxmlformats.org/officeDocument/2006/relationships/tags" Target="../tags/tag2930.xml"/><Relationship Id="rId57" Type="http://schemas.openxmlformats.org/officeDocument/2006/relationships/tags" Target="../tags/tag2938.xml"/><Relationship Id="rId10" Type="http://schemas.openxmlformats.org/officeDocument/2006/relationships/tags" Target="../tags/tag2891.xml"/><Relationship Id="rId31" Type="http://schemas.openxmlformats.org/officeDocument/2006/relationships/tags" Target="../tags/tag2912.xml"/><Relationship Id="rId44" Type="http://schemas.openxmlformats.org/officeDocument/2006/relationships/tags" Target="../tags/tag2925.xml"/><Relationship Id="rId52" Type="http://schemas.openxmlformats.org/officeDocument/2006/relationships/tags" Target="../tags/tag2933.xml"/><Relationship Id="rId60" Type="http://schemas.openxmlformats.org/officeDocument/2006/relationships/tags" Target="../tags/tag2941.xml"/><Relationship Id="rId65" Type="http://schemas.openxmlformats.org/officeDocument/2006/relationships/tags" Target="../tags/tag2946.xml"/><Relationship Id="rId73" Type="http://schemas.openxmlformats.org/officeDocument/2006/relationships/tags" Target="../tags/tag2954.xml"/><Relationship Id="rId78" Type="http://schemas.openxmlformats.org/officeDocument/2006/relationships/tags" Target="../tags/tag2959.xml"/><Relationship Id="rId81" Type="http://schemas.openxmlformats.org/officeDocument/2006/relationships/tags" Target="../tags/tag2962.xml"/><Relationship Id="rId4" Type="http://schemas.openxmlformats.org/officeDocument/2006/relationships/tags" Target="../tags/tag2885.xml"/><Relationship Id="rId9" Type="http://schemas.openxmlformats.org/officeDocument/2006/relationships/tags" Target="../tags/tag2890.xml"/><Relationship Id="rId13" Type="http://schemas.openxmlformats.org/officeDocument/2006/relationships/tags" Target="../tags/tag2894.xml"/><Relationship Id="rId18" Type="http://schemas.openxmlformats.org/officeDocument/2006/relationships/tags" Target="../tags/tag2899.xml"/><Relationship Id="rId39" Type="http://schemas.openxmlformats.org/officeDocument/2006/relationships/tags" Target="../tags/tag2920.xml"/><Relationship Id="rId34" Type="http://schemas.openxmlformats.org/officeDocument/2006/relationships/tags" Target="../tags/tag2915.xml"/><Relationship Id="rId50" Type="http://schemas.openxmlformats.org/officeDocument/2006/relationships/tags" Target="../tags/tag2931.xml"/><Relationship Id="rId55" Type="http://schemas.openxmlformats.org/officeDocument/2006/relationships/tags" Target="../tags/tag2936.xml"/><Relationship Id="rId76" Type="http://schemas.openxmlformats.org/officeDocument/2006/relationships/tags" Target="../tags/tag2957.xml"/><Relationship Id="rId7" Type="http://schemas.openxmlformats.org/officeDocument/2006/relationships/tags" Target="../tags/tag2888.xml"/><Relationship Id="rId71" Type="http://schemas.openxmlformats.org/officeDocument/2006/relationships/tags" Target="../tags/tag2952.xml"/><Relationship Id="rId2" Type="http://schemas.openxmlformats.org/officeDocument/2006/relationships/tags" Target="../tags/tag2883.xml"/><Relationship Id="rId29" Type="http://schemas.openxmlformats.org/officeDocument/2006/relationships/tags" Target="../tags/tag2910.xml"/><Relationship Id="rId24" Type="http://schemas.openxmlformats.org/officeDocument/2006/relationships/tags" Target="../tags/tag2905.xml"/><Relationship Id="rId40" Type="http://schemas.openxmlformats.org/officeDocument/2006/relationships/tags" Target="../tags/tag2921.xml"/><Relationship Id="rId45" Type="http://schemas.openxmlformats.org/officeDocument/2006/relationships/tags" Target="../tags/tag2926.xml"/><Relationship Id="rId66" Type="http://schemas.openxmlformats.org/officeDocument/2006/relationships/tags" Target="../tags/tag294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ia.cr/2021/836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17" Type="http://schemas.openxmlformats.org/officeDocument/2006/relationships/tags" Target="../tags/tag3080.xml"/><Relationship Id="rId21" Type="http://schemas.openxmlformats.org/officeDocument/2006/relationships/tags" Target="../tags/tag2984.xml"/><Relationship Id="rId42" Type="http://schemas.openxmlformats.org/officeDocument/2006/relationships/tags" Target="../tags/tag3005.xml"/><Relationship Id="rId63" Type="http://schemas.openxmlformats.org/officeDocument/2006/relationships/tags" Target="../tags/tag3026.xml"/><Relationship Id="rId84" Type="http://schemas.openxmlformats.org/officeDocument/2006/relationships/tags" Target="../tags/tag3047.xml"/><Relationship Id="rId138" Type="http://schemas.openxmlformats.org/officeDocument/2006/relationships/tags" Target="../tags/tag3101.xml"/><Relationship Id="rId159" Type="http://schemas.openxmlformats.org/officeDocument/2006/relationships/tags" Target="../tags/tag3122.xml"/><Relationship Id="rId170" Type="http://schemas.openxmlformats.org/officeDocument/2006/relationships/tags" Target="../tags/tag3133.xml"/><Relationship Id="rId191" Type="http://schemas.openxmlformats.org/officeDocument/2006/relationships/tags" Target="../tags/tag3154.xml"/><Relationship Id="rId205" Type="http://schemas.openxmlformats.org/officeDocument/2006/relationships/tags" Target="../tags/tag3168.xml"/><Relationship Id="rId107" Type="http://schemas.openxmlformats.org/officeDocument/2006/relationships/tags" Target="../tags/tag3070.xml"/><Relationship Id="rId11" Type="http://schemas.openxmlformats.org/officeDocument/2006/relationships/tags" Target="../tags/tag2974.xml"/><Relationship Id="rId32" Type="http://schemas.openxmlformats.org/officeDocument/2006/relationships/tags" Target="../tags/tag2995.xml"/><Relationship Id="rId53" Type="http://schemas.openxmlformats.org/officeDocument/2006/relationships/tags" Target="../tags/tag3016.xml"/><Relationship Id="rId74" Type="http://schemas.openxmlformats.org/officeDocument/2006/relationships/tags" Target="../tags/tag3037.xml"/><Relationship Id="rId128" Type="http://schemas.openxmlformats.org/officeDocument/2006/relationships/tags" Target="../tags/tag3091.xml"/><Relationship Id="rId149" Type="http://schemas.openxmlformats.org/officeDocument/2006/relationships/tags" Target="../tags/tag3112.xml"/><Relationship Id="rId5" Type="http://schemas.openxmlformats.org/officeDocument/2006/relationships/tags" Target="../tags/tag2968.xml"/><Relationship Id="rId95" Type="http://schemas.openxmlformats.org/officeDocument/2006/relationships/tags" Target="../tags/tag3058.xml"/><Relationship Id="rId160" Type="http://schemas.openxmlformats.org/officeDocument/2006/relationships/tags" Target="../tags/tag3123.xml"/><Relationship Id="rId181" Type="http://schemas.openxmlformats.org/officeDocument/2006/relationships/tags" Target="../tags/tag3144.xml"/><Relationship Id="rId216" Type="http://schemas.openxmlformats.org/officeDocument/2006/relationships/tags" Target="../tags/tag3179.xml"/><Relationship Id="rId22" Type="http://schemas.openxmlformats.org/officeDocument/2006/relationships/tags" Target="../tags/tag2985.xml"/><Relationship Id="rId43" Type="http://schemas.openxmlformats.org/officeDocument/2006/relationships/tags" Target="../tags/tag3006.xml"/><Relationship Id="rId64" Type="http://schemas.openxmlformats.org/officeDocument/2006/relationships/tags" Target="../tags/tag3027.xml"/><Relationship Id="rId118" Type="http://schemas.openxmlformats.org/officeDocument/2006/relationships/tags" Target="../tags/tag3081.xml"/><Relationship Id="rId139" Type="http://schemas.openxmlformats.org/officeDocument/2006/relationships/tags" Target="../tags/tag3102.xml"/><Relationship Id="rId85" Type="http://schemas.openxmlformats.org/officeDocument/2006/relationships/tags" Target="../tags/tag3048.xml"/><Relationship Id="rId150" Type="http://schemas.openxmlformats.org/officeDocument/2006/relationships/tags" Target="../tags/tag3113.xml"/><Relationship Id="rId171" Type="http://schemas.openxmlformats.org/officeDocument/2006/relationships/tags" Target="../tags/tag3134.xml"/><Relationship Id="rId192" Type="http://schemas.openxmlformats.org/officeDocument/2006/relationships/tags" Target="../tags/tag3155.xml"/><Relationship Id="rId206" Type="http://schemas.openxmlformats.org/officeDocument/2006/relationships/tags" Target="../tags/tag3169.xml"/><Relationship Id="rId12" Type="http://schemas.openxmlformats.org/officeDocument/2006/relationships/tags" Target="../tags/tag2975.xml"/><Relationship Id="rId33" Type="http://schemas.openxmlformats.org/officeDocument/2006/relationships/tags" Target="../tags/tag2996.xml"/><Relationship Id="rId108" Type="http://schemas.openxmlformats.org/officeDocument/2006/relationships/tags" Target="../tags/tag3071.xml"/><Relationship Id="rId129" Type="http://schemas.openxmlformats.org/officeDocument/2006/relationships/tags" Target="../tags/tag3092.xml"/><Relationship Id="rId54" Type="http://schemas.openxmlformats.org/officeDocument/2006/relationships/tags" Target="../tags/tag3017.xml"/><Relationship Id="rId75" Type="http://schemas.openxmlformats.org/officeDocument/2006/relationships/tags" Target="../tags/tag3038.xml"/><Relationship Id="rId96" Type="http://schemas.openxmlformats.org/officeDocument/2006/relationships/tags" Target="../tags/tag3059.xml"/><Relationship Id="rId140" Type="http://schemas.openxmlformats.org/officeDocument/2006/relationships/tags" Target="../tags/tag3103.xml"/><Relationship Id="rId161" Type="http://schemas.openxmlformats.org/officeDocument/2006/relationships/tags" Target="../tags/tag3124.xml"/><Relationship Id="rId182" Type="http://schemas.openxmlformats.org/officeDocument/2006/relationships/tags" Target="../tags/tag3145.xml"/><Relationship Id="rId217" Type="http://schemas.openxmlformats.org/officeDocument/2006/relationships/tags" Target="../tags/tag3180.xml"/><Relationship Id="rId6" Type="http://schemas.openxmlformats.org/officeDocument/2006/relationships/tags" Target="../tags/tag2969.xml"/><Relationship Id="rId23" Type="http://schemas.openxmlformats.org/officeDocument/2006/relationships/tags" Target="../tags/tag2986.xml"/><Relationship Id="rId119" Type="http://schemas.openxmlformats.org/officeDocument/2006/relationships/tags" Target="../tags/tag3082.xml"/><Relationship Id="rId44" Type="http://schemas.openxmlformats.org/officeDocument/2006/relationships/tags" Target="../tags/tag3007.xml"/><Relationship Id="rId65" Type="http://schemas.openxmlformats.org/officeDocument/2006/relationships/tags" Target="../tags/tag3028.xml"/><Relationship Id="rId86" Type="http://schemas.openxmlformats.org/officeDocument/2006/relationships/tags" Target="../tags/tag3049.xml"/><Relationship Id="rId130" Type="http://schemas.openxmlformats.org/officeDocument/2006/relationships/tags" Target="../tags/tag3093.xml"/><Relationship Id="rId151" Type="http://schemas.openxmlformats.org/officeDocument/2006/relationships/tags" Target="../tags/tag3114.xml"/><Relationship Id="rId172" Type="http://schemas.openxmlformats.org/officeDocument/2006/relationships/tags" Target="../tags/tag3135.xml"/><Relationship Id="rId193" Type="http://schemas.openxmlformats.org/officeDocument/2006/relationships/tags" Target="../tags/tag3156.xml"/><Relationship Id="rId207" Type="http://schemas.openxmlformats.org/officeDocument/2006/relationships/tags" Target="../tags/tag3170.xml"/><Relationship Id="rId13" Type="http://schemas.openxmlformats.org/officeDocument/2006/relationships/tags" Target="../tags/tag2976.xml"/><Relationship Id="rId109" Type="http://schemas.openxmlformats.org/officeDocument/2006/relationships/tags" Target="../tags/tag3072.xml"/><Relationship Id="rId34" Type="http://schemas.openxmlformats.org/officeDocument/2006/relationships/tags" Target="../tags/tag2997.xml"/><Relationship Id="rId55" Type="http://schemas.openxmlformats.org/officeDocument/2006/relationships/tags" Target="../tags/tag3018.xml"/><Relationship Id="rId76" Type="http://schemas.openxmlformats.org/officeDocument/2006/relationships/tags" Target="../tags/tag3039.xml"/><Relationship Id="rId97" Type="http://schemas.openxmlformats.org/officeDocument/2006/relationships/tags" Target="../tags/tag3060.xml"/><Relationship Id="rId120" Type="http://schemas.openxmlformats.org/officeDocument/2006/relationships/tags" Target="../tags/tag3083.xml"/><Relationship Id="rId141" Type="http://schemas.openxmlformats.org/officeDocument/2006/relationships/tags" Target="../tags/tag3104.xml"/><Relationship Id="rId7" Type="http://schemas.openxmlformats.org/officeDocument/2006/relationships/tags" Target="../tags/tag2970.xml"/><Relationship Id="rId162" Type="http://schemas.openxmlformats.org/officeDocument/2006/relationships/tags" Target="../tags/tag3125.xml"/><Relationship Id="rId183" Type="http://schemas.openxmlformats.org/officeDocument/2006/relationships/tags" Target="../tags/tag3146.xml"/><Relationship Id="rId218" Type="http://schemas.openxmlformats.org/officeDocument/2006/relationships/tags" Target="../tags/tag3181.xml"/><Relationship Id="rId24" Type="http://schemas.openxmlformats.org/officeDocument/2006/relationships/tags" Target="../tags/tag2987.xml"/><Relationship Id="rId45" Type="http://schemas.openxmlformats.org/officeDocument/2006/relationships/tags" Target="../tags/tag3008.xml"/><Relationship Id="rId66" Type="http://schemas.openxmlformats.org/officeDocument/2006/relationships/tags" Target="../tags/tag3029.xml"/><Relationship Id="rId87" Type="http://schemas.openxmlformats.org/officeDocument/2006/relationships/tags" Target="../tags/tag3050.xml"/><Relationship Id="rId110" Type="http://schemas.openxmlformats.org/officeDocument/2006/relationships/tags" Target="../tags/tag3073.xml"/><Relationship Id="rId131" Type="http://schemas.openxmlformats.org/officeDocument/2006/relationships/tags" Target="../tags/tag3094.xml"/><Relationship Id="rId152" Type="http://schemas.openxmlformats.org/officeDocument/2006/relationships/tags" Target="../tags/tag3115.xml"/><Relationship Id="rId173" Type="http://schemas.openxmlformats.org/officeDocument/2006/relationships/tags" Target="../tags/tag3136.xml"/><Relationship Id="rId194" Type="http://schemas.openxmlformats.org/officeDocument/2006/relationships/tags" Target="../tags/tag3157.xml"/><Relationship Id="rId208" Type="http://schemas.openxmlformats.org/officeDocument/2006/relationships/tags" Target="../tags/tag3171.xml"/><Relationship Id="rId14" Type="http://schemas.openxmlformats.org/officeDocument/2006/relationships/tags" Target="../tags/tag2977.xml"/><Relationship Id="rId35" Type="http://schemas.openxmlformats.org/officeDocument/2006/relationships/tags" Target="../tags/tag2998.xml"/><Relationship Id="rId56" Type="http://schemas.openxmlformats.org/officeDocument/2006/relationships/tags" Target="../tags/tag3019.xml"/><Relationship Id="rId77" Type="http://schemas.openxmlformats.org/officeDocument/2006/relationships/tags" Target="../tags/tag3040.xml"/><Relationship Id="rId100" Type="http://schemas.openxmlformats.org/officeDocument/2006/relationships/tags" Target="../tags/tag3063.xml"/><Relationship Id="rId8" Type="http://schemas.openxmlformats.org/officeDocument/2006/relationships/tags" Target="../tags/tag2971.xml"/><Relationship Id="rId51" Type="http://schemas.openxmlformats.org/officeDocument/2006/relationships/tags" Target="../tags/tag3014.xml"/><Relationship Id="rId72" Type="http://schemas.openxmlformats.org/officeDocument/2006/relationships/tags" Target="../tags/tag3035.xml"/><Relationship Id="rId93" Type="http://schemas.openxmlformats.org/officeDocument/2006/relationships/tags" Target="../tags/tag3056.xml"/><Relationship Id="rId98" Type="http://schemas.openxmlformats.org/officeDocument/2006/relationships/tags" Target="../tags/tag3061.xml"/><Relationship Id="rId121" Type="http://schemas.openxmlformats.org/officeDocument/2006/relationships/tags" Target="../tags/tag3084.xml"/><Relationship Id="rId142" Type="http://schemas.openxmlformats.org/officeDocument/2006/relationships/tags" Target="../tags/tag3105.xml"/><Relationship Id="rId163" Type="http://schemas.openxmlformats.org/officeDocument/2006/relationships/tags" Target="../tags/tag3126.xml"/><Relationship Id="rId184" Type="http://schemas.openxmlformats.org/officeDocument/2006/relationships/tags" Target="../tags/tag3147.xml"/><Relationship Id="rId189" Type="http://schemas.openxmlformats.org/officeDocument/2006/relationships/tags" Target="../tags/tag3152.xml"/><Relationship Id="rId219" Type="http://schemas.openxmlformats.org/officeDocument/2006/relationships/tags" Target="../tags/tag3182.xml"/><Relationship Id="rId3" Type="http://schemas.openxmlformats.org/officeDocument/2006/relationships/tags" Target="../tags/tag2966.xml"/><Relationship Id="rId214" Type="http://schemas.openxmlformats.org/officeDocument/2006/relationships/tags" Target="../tags/tag3177.xml"/><Relationship Id="rId25" Type="http://schemas.openxmlformats.org/officeDocument/2006/relationships/tags" Target="../tags/tag2988.xml"/><Relationship Id="rId46" Type="http://schemas.openxmlformats.org/officeDocument/2006/relationships/tags" Target="../tags/tag3009.xml"/><Relationship Id="rId67" Type="http://schemas.openxmlformats.org/officeDocument/2006/relationships/tags" Target="../tags/tag3030.xml"/><Relationship Id="rId116" Type="http://schemas.openxmlformats.org/officeDocument/2006/relationships/tags" Target="../tags/tag3079.xml"/><Relationship Id="rId137" Type="http://schemas.openxmlformats.org/officeDocument/2006/relationships/tags" Target="../tags/tag3100.xml"/><Relationship Id="rId158" Type="http://schemas.openxmlformats.org/officeDocument/2006/relationships/tags" Target="../tags/tag3121.xml"/><Relationship Id="rId20" Type="http://schemas.openxmlformats.org/officeDocument/2006/relationships/tags" Target="../tags/tag2983.xml"/><Relationship Id="rId41" Type="http://schemas.openxmlformats.org/officeDocument/2006/relationships/tags" Target="../tags/tag3004.xml"/><Relationship Id="rId62" Type="http://schemas.openxmlformats.org/officeDocument/2006/relationships/tags" Target="../tags/tag3025.xml"/><Relationship Id="rId83" Type="http://schemas.openxmlformats.org/officeDocument/2006/relationships/tags" Target="../tags/tag3046.xml"/><Relationship Id="rId88" Type="http://schemas.openxmlformats.org/officeDocument/2006/relationships/tags" Target="../tags/tag3051.xml"/><Relationship Id="rId111" Type="http://schemas.openxmlformats.org/officeDocument/2006/relationships/tags" Target="../tags/tag3074.xml"/><Relationship Id="rId132" Type="http://schemas.openxmlformats.org/officeDocument/2006/relationships/tags" Target="../tags/tag3095.xml"/><Relationship Id="rId153" Type="http://schemas.openxmlformats.org/officeDocument/2006/relationships/tags" Target="../tags/tag3116.xml"/><Relationship Id="rId174" Type="http://schemas.openxmlformats.org/officeDocument/2006/relationships/tags" Target="../tags/tag3137.xml"/><Relationship Id="rId179" Type="http://schemas.openxmlformats.org/officeDocument/2006/relationships/tags" Target="../tags/tag3142.xml"/><Relationship Id="rId195" Type="http://schemas.openxmlformats.org/officeDocument/2006/relationships/tags" Target="../tags/tag3158.xml"/><Relationship Id="rId209" Type="http://schemas.openxmlformats.org/officeDocument/2006/relationships/tags" Target="../tags/tag3172.xml"/><Relationship Id="rId190" Type="http://schemas.openxmlformats.org/officeDocument/2006/relationships/tags" Target="../tags/tag3153.xml"/><Relationship Id="rId204" Type="http://schemas.openxmlformats.org/officeDocument/2006/relationships/tags" Target="../tags/tag3167.xml"/><Relationship Id="rId220" Type="http://schemas.openxmlformats.org/officeDocument/2006/relationships/tags" Target="../tags/tag3183.xml"/><Relationship Id="rId15" Type="http://schemas.openxmlformats.org/officeDocument/2006/relationships/tags" Target="../tags/tag2978.xml"/><Relationship Id="rId36" Type="http://schemas.openxmlformats.org/officeDocument/2006/relationships/tags" Target="../tags/tag2999.xml"/><Relationship Id="rId57" Type="http://schemas.openxmlformats.org/officeDocument/2006/relationships/tags" Target="../tags/tag3020.xml"/><Relationship Id="rId106" Type="http://schemas.openxmlformats.org/officeDocument/2006/relationships/tags" Target="../tags/tag3069.xml"/><Relationship Id="rId127" Type="http://schemas.openxmlformats.org/officeDocument/2006/relationships/tags" Target="../tags/tag3090.xml"/><Relationship Id="rId10" Type="http://schemas.openxmlformats.org/officeDocument/2006/relationships/tags" Target="../tags/tag2973.xml"/><Relationship Id="rId31" Type="http://schemas.openxmlformats.org/officeDocument/2006/relationships/tags" Target="../tags/tag2994.xml"/><Relationship Id="rId52" Type="http://schemas.openxmlformats.org/officeDocument/2006/relationships/tags" Target="../tags/tag3015.xml"/><Relationship Id="rId73" Type="http://schemas.openxmlformats.org/officeDocument/2006/relationships/tags" Target="../tags/tag3036.xml"/><Relationship Id="rId78" Type="http://schemas.openxmlformats.org/officeDocument/2006/relationships/tags" Target="../tags/tag3041.xml"/><Relationship Id="rId94" Type="http://schemas.openxmlformats.org/officeDocument/2006/relationships/tags" Target="../tags/tag3057.xml"/><Relationship Id="rId99" Type="http://schemas.openxmlformats.org/officeDocument/2006/relationships/tags" Target="../tags/tag3062.xml"/><Relationship Id="rId101" Type="http://schemas.openxmlformats.org/officeDocument/2006/relationships/tags" Target="../tags/tag3064.xml"/><Relationship Id="rId122" Type="http://schemas.openxmlformats.org/officeDocument/2006/relationships/tags" Target="../tags/tag3085.xml"/><Relationship Id="rId143" Type="http://schemas.openxmlformats.org/officeDocument/2006/relationships/tags" Target="../tags/tag3106.xml"/><Relationship Id="rId148" Type="http://schemas.openxmlformats.org/officeDocument/2006/relationships/tags" Target="../tags/tag3111.xml"/><Relationship Id="rId164" Type="http://schemas.openxmlformats.org/officeDocument/2006/relationships/tags" Target="../tags/tag3127.xml"/><Relationship Id="rId169" Type="http://schemas.openxmlformats.org/officeDocument/2006/relationships/tags" Target="../tags/tag3132.xml"/><Relationship Id="rId185" Type="http://schemas.openxmlformats.org/officeDocument/2006/relationships/tags" Target="../tags/tag3148.xml"/><Relationship Id="rId4" Type="http://schemas.openxmlformats.org/officeDocument/2006/relationships/tags" Target="../tags/tag2967.xml"/><Relationship Id="rId9" Type="http://schemas.openxmlformats.org/officeDocument/2006/relationships/tags" Target="../tags/tag2972.xml"/><Relationship Id="rId180" Type="http://schemas.openxmlformats.org/officeDocument/2006/relationships/tags" Target="../tags/tag3143.xml"/><Relationship Id="rId210" Type="http://schemas.openxmlformats.org/officeDocument/2006/relationships/tags" Target="../tags/tag3173.xml"/><Relationship Id="rId215" Type="http://schemas.openxmlformats.org/officeDocument/2006/relationships/tags" Target="../tags/tag3178.xml"/><Relationship Id="rId26" Type="http://schemas.openxmlformats.org/officeDocument/2006/relationships/tags" Target="../tags/tag2989.xml"/><Relationship Id="rId47" Type="http://schemas.openxmlformats.org/officeDocument/2006/relationships/tags" Target="../tags/tag3010.xml"/><Relationship Id="rId68" Type="http://schemas.openxmlformats.org/officeDocument/2006/relationships/tags" Target="../tags/tag3031.xml"/><Relationship Id="rId89" Type="http://schemas.openxmlformats.org/officeDocument/2006/relationships/tags" Target="../tags/tag3052.xml"/><Relationship Id="rId112" Type="http://schemas.openxmlformats.org/officeDocument/2006/relationships/tags" Target="../tags/tag3075.xml"/><Relationship Id="rId133" Type="http://schemas.openxmlformats.org/officeDocument/2006/relationships/tags" Target="../tags/tag3096.xml"/><Relationship Id="rId154" Type="http://schemas.openxmlformats.org/officeDocument/2006/relationships/tags" Target="../tags/tag3117.xml"/><Relationship Id="rId175" Type="http://schemas.openxmlformats.org/officeDocument/2006/relationships/tags" Target="../tags/tag3138.xml"/><Relationship Id="rId196" Type="http://schemas.openxmlformats.org/officeDocument/2006/relationships/tags" Target="../tags/tag3159.xml"/><Relationship Id="rId200" Type="http://schemas.openxmlformats.org/officeDocument/2006/relationships/tags" Target="../tags/tag3163.xml"/><Relationship Id="rId16" Type="http://schemas.openxmlformats.org/officeDocument/2006/relationships/tags" Target="../tags/tag2979.xml"/><Relationship Id="rId221" Type="http://schemas.openxmlformats.org/officeDocument/2006/relationships/tags" Target="../tags/tag3184.xml"/><Relationship Id="rId37" Type="http://schemas.openxmlformats.org/officeDocument/2006/relationships/tags" Target="../tags/tag3000.xml"/><Relationship Id="rId58" Type="http://schemas.openxmlformats.org/officeDocument/2006/relationships/tags" Target="../tags/tag3021.xml"/><Relationship Id="rId79" Type="http://schemas.openxmlformats.org/officeDocument/2006/relationships/tags" Target="../tags/tag3042.xml"/><Relationship Id="rId102" Type="http://schemas.openxmlformats.org/officeDocument/2006/relationships/tags" Target="../tags/tag3065.xml"/><Relationship Id="rId123" Type="http://schemas.openxmlformats.org/officeDocument/2006/relationships/tags" Target="../tags/tag3086.xml"/><Relationship Id="rId144" Type="http://schemas.openxmlformats.org/officeDocument/2006/relationships/tags" Target="../tags/tag3107.xml"/><Relationship Id="rId90" Type="http://schemas.openxmlformats.org/officeDocument/2006/relationships/tags" Target="../tags/tag3053.xml"/><Relationship Id="rId165" Type="http://schemas.openxmlformats.org/officeDocument/2006/relationships/tags" Target="../tags/tag3128.xml"/><Relationship Id="rId186" Type="http://schemas.openxmlformats.org/officeDocument/2006/relationships/tags" Target="../tags/tag3149.xml"/><Relationship Id="rId211" Type="http://schemas.openxmlformats.org/officeDocument/2006/relationships/tags" Target="../tags/tag3174.xml"/><Relationship Id="rId27" Type="http://schemas.openxmlformats.org/officeDocument/2006/relationships/tags" Target="../tags/tag2990.xml"/><Relationship Id="rId48" Type="http://schemas.openxmlformats.org/officeDocument/2006/relationships/tags" Target="../tags/tag3011.xml"/><Relationship Id="rId69" Type="http://schemas.openxmlformats.org/officeDocument/2006/relationships/tags" Target="../tags/tag3032.xml"/><Relationship Id="rId113" Type="http://schemas.openxmlformats.org/officeDocument/2006/relationships/tags" Target="../tags/tag3076.xml"/><Relationship Id="rId134" Type="http://schemas.openxmlformats.org/officeDocument/2006/relationships/tags" Target="../tags/tag3097.xml"/><Relationship Id="rId80" Type="http://schemas.openxmlformats.org/officeDocument/2006/relationships/tags" Target="../tags/tag3043.xml"/><Relationship Id="rId155" Type="http://schemas.openxmlformats.org/officeDocument/2006/relationships/tags" Target="../tags/tag3118.xml"/><Relationship Id="rId176" Type="http://schemas.openxmlformats.org/officeDocument/2006/relationships/tags" Target="../tags/tag3139.xml"/><Relationship Id="rId197" Type="http://schemas.openxmlformats.org/officeDocument/2006/relationships/tags" Target="../tags/tag3160.xml"/><Relationship Id="rId201" Type="http://schemas.openxmlformats.org/officeDocument/2006/relationships/tags" Target="../tags/tag3164.xml"/><Relationship Id="rId222" Type="http://schemas.openxmlformats.org/officeDocument/2006/relationships/tags" Target="../tags/tag3185.xml"/><Relationship Id="rId17" Type="http://schemas.openxmlformats.org/officeDocument/2006/relationships/tags" Target="../tags/tag2980.xml"/><Relationship Id="rId38" Type="http://schemas.openxmlformats.org/officeDocument/2006/relationships/tags" Target="../tags/tag3001.xml"/><Relationship Id="rId59" Type="http://schemas.openxmlformats.org/officeDocument/2006/relationships/tags" Target="../tags/tag3022.xml"/><Relationship Id="rId103" Type="http://schemas.openxmlformats.org/officeDocument/2006/relationships/tags" Target="../tags/tag3066.xml"/><Relationship Id="rId124" Type="http://schemas.openxmlformats.org/officeDocument/2006/relationships/tags" Target="../tags/tag3087.xml"/><Relationship Id="rId70" Type="http://schemas.openxmlformats.org/officeDocument/2006/relationships/tags" Target="../tags/tag3033.xml"/><Relationship Id="rId91" Type="http://schemas.openxmlformats.org/officeDocument/2006/relationships/tags" Target="../tags/tag3054.xml"/><Relationship Id="rId145" Type="http://schemas.openxmlformats.org/officeDocument/2006/relationships/tags" Target="../tags/tag3108.xml"/><Relationship Id="rId166" Type="http://schemas.openxmlformats.org/officeDocument/2006/relationships/tags" Target="../tags/tag3129.xml"/><Relationship Id="rId187" Type="http://schemas.openxmlformats.org/officeDocument/2006/relationships/tags" Target="../tags/tag3150.xml"/><Relationship Id="rId1" Type="http://schemas.openxmlformats.org/officeDocument/2006/relationships/tags" Target="../tags/tag2964.xml"/><Relationship Id="rId212" Type="http://schemas.openxmlformats.org/officeDocument/2006/relationships/tags" Target="../tags/tag3175.xml"/><Relationship Id="rId28" Type="http://schemas.openxmlformats.org/officeDocument/2006/relationships/tags" Target="../tags/tag2991.xml"/><Relationship Id="rId49" Type="http://schemas.openxmlformats.org/officeDocument/2006/relationships/tags" Target="../tags/tag3012.xml"/><Relationship Id="rId114" Type="http://schemas.openxmlformats.org/officeDocument/2006/relationships/tags" Target="../tags/tag3077.xml"/><Relationship Id="rId60" Type="http://schemas.openxmlformats.org/officeDocument/2006/relationships/tags" Target="../tags/tag3023.xml"/><Relationship Id="rId81" Type="http://schemas.openxmlformats.org/officeDocument/2006/relationships/tags" Target="../tags/tag3044.xml"/><Relationship Id="rId135" Type="http://schemas.openxmlformats.org/officeDocument/2006/relationships/tags" Target="../tags/tag3098.xml"/><Relationship Id="rId156" Type="http://schemas.openxmlformats.org/officeDocument/2006/relationships/tags" Target="../tags/tag3119.xml"/><Relationship Id="rId177" Type="http://schemas.openxmlformats.org/officeDocument/2006/relationships/tags" Target="../tags/tag3140.xml"/><Relationship Id="rId198" Type="http://schemas.openxmlformats.org/officeDocument/2006/relationships/tags" Target="../tags/tag3161.xml"/><Relationship Id="rId202" Type="http://schemas.openxmlformats.org/officeDocument/2006/relationships/tags" Target="../tags/tag3165.xml"/><Relationship Id="rId223" Type="http://schemas.openxmlformats.org/officeDocument/2006/relationships/slideLayout" Target="../slideLayouts/slideLayout2.xml"/><Relationship Id="rId18" Type="http://schemas.openxmlformats.org/officeDocument/2006/relationships/tags" Target="../tags/tag2981.xml"/><Relationship Id="rId39" Type="http://schemas.openxmlformats.org/officeDocument/2006/relationships/tags" Target="../tags/tag3002.xml"/><Relationship Id="rId50" Type="http://schemas.openxmlformats.org/officeDocument/2006/relationships/tags" Target="../tags/tag3013.xml"/><Relationship Id="rId104" Type="http://schemas.openxmlformats.org/officeDocument/2006/relationships/tags" Target="../tags/tag3067.xml"/><Relationship Id="rId125" Type="http://schemas.openxmlformats.org/officeDocument/2006/relationships/tags" Target="../tags/tag3088.xml"/><Relationship Id="rId146" Type="http://schemas.openxmlformats.org/officeDocument/2006/relationships/tags" Target="../tags/tag3109.xml"/><Relationship Id="rId167" Type="http://schemas.openxmlformats.org/officeDocument/2006/relationships/tags" Target="../tags/tag3130.xml"/><Relationship Id="rId188" Type="http://schemas.openxmlformats.org/officeDocument/2006/relationships/tags" Target="../tags/tag3151.xml"/><Relationship Id="rId71" Type="http://schemas.openxmlformats.org/officeDocument/2006/relationships/tags" Target="../tags/tag3034.xml"/><Relationship Id="rId92" Type="http://schemas.openxmlformats.org/officeDocument/2006/relationships/tags" Target="../tags/tag3055.xml"/><Relationship Id="rId213" Type="http://schemas.openxmlformats.org/officeDocument/2006/relationships/tags" Target="../tags/tag3176.xml"/><Relationship Id="rId2" Type="http://schemas.openxmlformats.org/officeDocument/2006/relationships/tags" Target="../tags/tag2965.xml"/><Relationship Id="rId29" Type="http://schemas.openxmlformats.org/officeDocument/2006/relationships/tags" Target="../tags/tag2992.xml"/><Relationship Id="rId40" Type="http://schemas.openxmlformats.org/officeDocument/2006/relationships/tags" Target="../tags/tag3003.xml"/><Relationship Id="rId115" Type="http://schemas.openxmlformats.org/officeDocument/2006/relationships/tags" Target="../tags/tag3078.xml"/><Relationship Id="rId136" Type="http://schemas.openxmlformats.org/officeDocument/2006/relationships/tags" Target="../tags/tag3099.xml"/><Relationship Id="rId157" Type="http://schemas.openxmlformats.org/officeDocument/2006/relationships/tags" Target="../tags/tag3120.xml"/><Relationship Id="rId178" Type="http://schemas.openxmlformats.org/officeDocument/2006/relationships/tags" Target="../tags/tag3141.xml"/><Relationship Id="rId61" Type="http://schemas.openxmlformats.org/officeDocument/2006/relationships/tags" Target="../tags/tag3024.xml"/><Relationship Id="rId82" Type="http://schemas.openxmlformats.org/officeDocument/2006/relationships/tags" Target="../tags/tag3045.xml"/><Relationship Id="rId199" Type="http://schemas.openxmlformats.org/officeDocument/2006/relationships/tags" Target="../tags/tag3162.xml"/><Relationship Id="rId203" Type="http://schemas.openxmlformats.org/officeDocument/2006/relationships/tags" Target="../tags/tag3166.xml"/><Relationship Id="rId19" Type="http://schemas.openxmlformats.org/officeDocument/2006/relationships/tags" Target="../tags/tag2982.xml"/><Relationship Id="rId30" Type="http://schemas.openxmlformats.org/officeDocument/2006/relationships/tags" Target="../tags/tag2993.xml"/><Relationship Id="rId105" Type="http://schemas.openxmlformats.org/officeDocument/2006/relationships/tags" Target="../tags/tag3068.xml"/><Relationship Id="rId126" Type="http://schemas.openxmlformats.org/officeDocument/2006/relationships/tags" Target="../tags/tag3089.xml"/><Relationship Id="rId147" Type="http://schemas.openxmlformats.org/officeDocument/2006/relationships/tags" Target="../tags/tag3110.xml"/><Relationship Id="rId168" Type="http://schemas.openxmlformats.org/officeDocument/2006/relationships/tags" Target="../tags/tag31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17" Type="http://schemas.openxmlformats.org/officeDocument/2006/relationships/tags" Target="../tags/tag3302.xml"/><Relationship Id="rId21" Type="http://schemas.openxmlformats.org/officeDocument/2006/relationships/tags" Target="../tags/tag3206.xml"/><Relationship Id="rId324" Type="http://schemas.openxmlformats.org/officeDocument/2006/relationships/tags" Target="../tags/tag3509.xml"/><Relationship Id="rId170" Type="http://schemas.openxmlformats.org/officeDocument/2006/relationships/tags" Target="../tags/tag3355.xml"/><Relationship Id="rId268" Type="http://schemas.openxmlformats.org/officeDocument/2006/relationships/tags" Target="../tags/tag3453.xml"/><Relationship Id="rId475" Type="http://schemas.openxmlformats.org/officeDocument/2006/relationships/tags" Target="../tags/tag3660.xml"/><Relationship Id="rId32" Type="http://schemas.openxmlformats.org/officeDocument/2006/relationships/tags" Target="../tags/tag3217.xml"/><Relationship Id="rId74" Type="http://schemas.openxmlformats.org/officeDocument/2006/relationships/tags" Target="../tags/tag3259.xml"/><Relationship Id="rId128" Type="http://schemas.openxmlformats.org/officeDocument/2006/relationships/tags" Target="../tags/tag3313.xml"/><Relationship Id="rId335" Type="http://schemas.openxmlformats.org/officeDocument/2006/relationships/tags" Target="../tags/tag3520.xml"/><Relationship Id="rId377" Type="http://schemas.openxmlformats.org/officeDocument/2006/relationships/tags" Target="../tags/tag3562.xml"/><Relationship Id="rId500" Type="http://schemas.openxmlformats.org/officeDocument/2006/relationships/tags" Target="../tags/tag3685.xml"/><Relationship Id="rId5" Type="http://schemas.openxmlformats.org/officeDocument/2006/relationships/tags" Target="../tags/tag3190.xml"/><Relationship Id="rId181" Type="http://schemas.openxmlformats.org/officeDocument/2006/relationships/tags" Target="../tags/tag3366.xml"/><Relationship Id="rId237" Type="http://schemas.openxmlformats.org/officeDocument/2006/relationships/tags" Target="../tags/tag3422.xml"/><Relationship Id="rId402" Type="http://schemas.openxmlformats.org/officeDocument/2006/relationships/tags" Target="../tags/tag3587.xml"/><Relationship Id="rId279" Type="http://schemas.openxmlformats.org/officeDocument/2006/relationships/tags" Target="../tags/tag3464.xml"/><Relationship Id="rId444" Type="http://schemas.openxmlformats.org/officeDocument/2006/relationships/tags" Target="../tags/tag3629.xml"/><Relationship Id="rId486" Type="http://schemas.openxmlformats.org/officeDocument/2006/relationships/tags" Target="../tags/tag3671.xml"/><Relationship Id="rId43" Type="http://schemas.openxmlformats.org/officeDocument/2006/relationships/tags" Target="../tags/tag3228.xml"/><Relationship Id="rId139" Type="http://schemas.openxmlformats.org/officeDocument/2006/relationships/tags" Target="../tags/tag3324.xml"/><Relationship Id="rId290" Type="http://schemas.openxmlformats.org/officeDocument/2006/relationships/tags" Target="../tags/tag3475.xml"/><Relationship Id="rId304" Type="http://schemas.openxmlformats.org/officeDocument/2006/relationships/tags" Target="../tags/tag3489.xml"/><Relationship Id="rId346" Type="http://schemas.openxmlformats.org/officeDocument/2006/relationships/tags" Target="../tags/tag3531.xml"/><Relationship Id="rId388" Type="http://schemas.openxmlformats.org/officeDocument/2006/relationships/tags" Target="../tags/tag3573.xml"/><Relationship Id="rId511" Type="http://schemas.openxmlformats.org/officeDocument/2006/relationships/tags" Target="../tags/tag3696.xml"/><Relationship Id="rId85" Type="http://schemas.openxmlformats.org/officeDocument/2006/relationships/tags" Target="../tags/tag3270.xml"/><Relationship Id="rId150" Type="http://schemas.openxmlformats.org/officeDocument/2006/relationships/tags" Target="../tags/tag3335.xml"/><Relationship Id="rId192" Type="http://schemas.openxmlformats.org/officeDocument/2006/relationships/tags" Target="../tags/tag3377.xml"/><Relationship Id="rId206" Type="http://schemas.openxmlformats.org/officeDocument/2006/relationships/tags" Target="../tags/tag3391.xml"/><Relationship Id="rId413" Type="http://schemas.openxmlformats.org/officeDocument/2006/relationships/tags" Target="../tags/tag3598.xml"/><Relationship Id="rId248" Type="http://schemas.openxmlformats.org/officeDocument/2006/relationships/tags" Target="../tags/tag3433.xml"/><Relationship Id="rId455" Type="http://schemas.openxmlformats.org/officeDocument/2006/relationships/tags" Target="../tags/tag3640.xml"/><Relationship Id="rId497" Type="http://schemas.openxmlformats.org/officeDocument/2006/relationships/tags" Target="../tags/tag3682.xml"/><Relationship Id="rId12" Type="http://schemas.openxmlformats.org/officeDocument/2006/relationships/tags" Target="../tags/tag3197.xml"/><Relationship Id="rId108" Type="http://schemas.openxmlformats.org/officeDocument/2006/relationships/tags" Target="../tags/tag3293.xml"/><Relationship Id="rId315" Type="http://schemas.openxmlformats.org/officeDocument/2006/relationships/tags" Target="../tags/tag3500.xml"/><Relationship Id="rId357" Type="http://schemas.openxmlformats.org/officeDocument/2006/relationships/tags" Target="../tags/tag3542.xml"/><Relationship Id="rId522" Type="http://schemas.openxmlformats.org/officeDocument/2006/relationships/tags" Target="../tags/tag3707.xml"/><Relationship Id="rId54" Type="http://schemas.openxmlformats.org/officeDocument/2006/relationships/tags" Target="../tags/tag3239.xml"/><Relationship Id="rId96" Type="http://schemas.openxmlformats.org/officeDocument/2006/relationships/tags" Target="../tags/tag3281.xml"/><Relationship Id="rId161" Type="http://schemas.openxmlformats.org/officeDocument/2006/relationships/tags" Target="../tags/tag3346.xml"/><Relationship Id="rId217" Type="http://schemas.openxmlformats.org/officeDocument/2006/relationships/tags" Target="../tags/tag3402.xml"/><Relationship Id="rId399" Type="http://schemas.openxmlformats.org/officeDocument/2006/relationships/tags" Target="../tags/tag3584.xml"/><Relationship Id="rId259" Type="http://schemas.openxmlformats.org/officeDocument/2006/relationships/tags" Target="../tags/tag3444.xml"/><Relationship Id="rId424" Type="http://schemas.openxmlformats.org/officeDocument/2006/relationships/tags" Target="../tags/tag3609.xml"/><Relationship Id="rId466" Type="http://schemas.openxmlformats.org/officeDocument/2006/relationships/tags" Target="../tags/tag3651.xml"/><Relationship Id="rId23" Type="http://schemas.openxmlformats.org/officeDocument/2006/relationships/tags" Target="../tags/tag3208.xml"/><Relationship Id="rId119" Type="http://schemas.openxmlformats.org/officeDocument/2006/relationships/tags" Target="../tags/tag3304.xml"/><Relationship Id="rId270" Type="http://schemas.openxmlformats.org/officeDocument/2006/relationships/tags" Target="../tags/tag3455.xml"/><Relationship Id="rId326" Type="http://schemas.openxmlformats.org/officeDocument/2006/relationships/tags" Target="../tags/tag3511.xml"/><Relationship Id="rId65" Type="http://schemas.openxmlformats.org/officeDocument/2006/relationships/tags" Target="../tags/tag3250.xml"/><Relationship Id="rId130" Type="http://schemas.openxmlformats.org/officeDocument/2006/relationships/tags" Target="../tags/tag3315.xml"/><Relationship Id="rId368" Type="http://schemas.openxmlformats.org/officeDocument/2006/relationships/tags" Target="../tags/tag3553.xml"/><Relationship Id="rId172" Type="http://schemas.openxmlformats.org/officeDocument/2006/relationships/tags" Target="../tags/tag3357.xml"/><Relationship Id="rId228" Type="http://schemas.openxmlformats.org/officeDocument/2006/relationships/tags" Target="../tags/tag3413.xml"/><Relationship Id="rId435" Type="http://schemas.openxmlformats.org/officeDocument/2006/relationships/tags" Target="../tags/tag3620.xml"/><Relationship Id="rId477" Type="http://schemas.openxmlformats.org/officeDocument/2006/relationships/tags" Target="../tags/tag3662.xml"/><Relationship Id="rId281" Type="http://schemas.openxmlformats.org/officeDocument/2006/relationships/tags" Target="../tags/tag3466.xml"/><Relationship Id="rId337" Type="http://schemas.openxmlformats.org/officeDocument/2006/relationships/tags" Target="../tags/tag3522.xml"/><Relationship Id="rId502" Type="http://schemas.openxmlformats.org/officeDocument/2006/relationships/tags" Target="../tags/tag3687.xml"/><Relationship Id="rId34" Type="http://schemas.openxmlformats.org/officeDocument/2006/relationships/tags" Target="../tags/tag3219.xml"/><Relationship Id="rId76" Type="http://schemas.openxmlformats.org/officeDocument/2006/relationships/tags" Target="../tags/tag3261.xml"/><Relationship Id="rId141" Type="http://schemas.openxmlformats.org/officeDocument/2006/relationships/tags" Target="../tags/tag3326.xml"/><Relationship Id="rId379" Type="http://schemas.openxmlformats.org/officeDocument/2006/relationships/tags" Target="../tags/tag3564.xml"/><Relationship Id="rId7" Type="http://schemas.openxmlformats.org/officeDocument/2006/relationships/tags" Target="../tags/tag3192.xml"/><Relationship Id="rId183" Type="http://schemas.openxmlformats.org/officeDocument/2006/relationships/tags" Target="../tags/tag3368.xml"/><Relationship Id="rId239" Type="http://schemas.openxmlformats.org/officeDocument/2006/relationships/tags" Target="../tags/tag3424.xml"/><Relationship Id="rId390" Type="http://schemas.openxmlformats.org/officeDocument/2006/relationships/tags" Target="../tags/tag3575.xml"/><Relationship Id="rId404" Type="http://schemas.openxmlformats.org/officeDocument/2006/relationships/tags" Target="../tags/tag3589.xml"/><Relationship Id="rId446" Type="http://schemas.openxmlformats.org/officeDocument/2006/relationships/tags" Target="../tags/tag3631.xml"/><Relationship Id="rId250" Type="http://schemas.openxmlformats.org/officeDocument/2006/relationships/tags" Target="../tags/tag3435.xml"/><Relationship Id="rId292" Type="http://schemas.openxmlformats.org/officeDocument/2006/relationships/tags" Target="../tags/tag3477.xml"/><Relationship Id="rId306" Type="http://schemas.openxmlformats.org/officeDocument/2006/relationships/tags" Target="../tags/tag3491.xml"/><Relationship Id="rId488" Type="http://schemas.openxmlformats.org/officeDocument/2006/relationships/tags" Target="../tags/tag3673.xml"/><Relationship Id="rId45" Type="http://schemas.openxmlformats.org/officeDocument/2006/relationships/tags" Target="../tags/tag3230.xml"/><Relationship Id="rId87" Type="http://schemas.openxmlformats.org/officeDocument/2006/relationships/tags" Target="../tags/tag3272.xml"/><Relationship Id="rId110" Type="http://schemas.openxmlformats.org/officeDocument/2006/relationships/tags" Target="../tags/tag3295.xml"/><Relationship Id="rId348" Type="http://schemas.openxmlformats.org/officeDocument/2006/relationships/tags" Target="../tags/tag3533.xml"/><Relationship Id="rId513" Type="http://schemas.openxmlformats.org/officeDocument/2006/relationships/tags" Target="../tags/tag3698.xml"/><Relationship Id="rId152" Type="http://schemas.openxmlformats.org/officeDocument/2006/relationships/tags" Target="../tags/tag3337.xml"/><Relationship Id="rId194" Type="http://schemas.openxmlformats.org/officeDocument/2006/relationships/tags" Target="../tags/tag3379.xml"/><Relationship Id="rId208" Type="http://schemas.openxmlformats.org/officeDocument/2006/relationships/tags" Target="../tags/tag3393.xml"/><Relationship Id="rId415" Type="http://schemas.openxmlformats.org/officeDocument/2006/relationships/tags" Target="../tags/tag3600.xml"/><Relationship Id="rId457" Type="http://schemas.openxmlformats.org/officeDocument/2006/relationships/tags" Target="../tags/tag3642.xml"/><Relationship Id="rId261" Type="http://schemas.openxmlformats.org/officeDocument/2006/relationships/tags" Target="../tags/tag3446.xml"/><Relationship Id="rId499" Type="http://schemas.openxmlformats.org/officeDocument/2006/relationships/tags" Target="../tags/tag3684.xml"/><Relationship Id="rId14" Type="http://schemas.openxmlformats.org/officeDocument/2006/relationships/tags" Target="../tags/tag3199.xml"/><Relationship Id="rId56" Type="http://schemas.openxmlformats.org/officeDocument/2006/relationships/tags" Target="../tags/tag3241.xml"/><Relationship Id="rId317" Type="http://schemas.openxmlformats.org/officeDocument/2006/relationships/tags" Target="../tags/tag3502.xml"/><Relationship Id="rId359" Type="http://schemas.openxmlformats.org/officeDocument/2006/relationships/tags" Target="../tags/tag3544.xml"/><Relationship Id="rId524" Type="http://schemas.openxmlformats.org/officeDocument/2006/relationships/slideLayout" Target="../slideLayouts/slideLayout2.xml"/><Relationship Id="rId98" Type="http://schemas.openxmlformats.org/officeDocument/2006/relationships/tags" Target="../tags/tag3283.xml"/><Relationship Id="rId121" Type="http://schemas.openxmlformats.org/officeDocument/2006/relationships/tags" Target="../tags/tag3306.xml"/><Relationship Id="rId163" Type="http://schemas.openxmlformats.org/officeDocument/2006/relationships/tags" Target="../tags/tag3348.xml"/><Relationship Id="rId219" Type="http://schemas.openxmlformats.org/officeDocument/2006/relationships/tags" Target="../tags/tag3404.xml"/><Relationship Id="rId370" Type="http://schemas.openxmlformats.org/officeDocument/2006/relationships/tags" Target="../tags/tag3555.xml"/><Relationship Id="rId426" Type="http://schemas.openxmlformats.org/officeDocument/2006/relationships/tags" Target="../tags/tag3611.xml"/><Relationship Id="rId230" Type="http://schemas.openxmlformats.org/officeDocument/2006/relationships/tags" Target="../tags/tag3415.xml"/><Relationship Id="rId468" Type="http://schemas.openxmlformats.org/officeDocument/2006/relationships/tags" Target="../tags/tag3653.xml"/><Relationship Id="rId25" Type="http://schemas.openxmlformats.org/officeDocument/2006/relationships/tags" Target="../tags/tag3210.xml"/><Relationship Id="rId67" Type="http://schemas.openxmlformats.org/officeDocument/2006/relationships/tags" Target="../tags/tag3252.xml"/><Relationship Id="rId272" Type="http://schemas.openxmlformats.org/officeDocument/2006/relationships/tags" Target="../tags/tag3457.xml"/><Relationship Id="rId328" Type="http://schemas.openxmlformats.org/officeDocument/2006/relationships/tags" Target="../tags/tag3513.xml"/><Relationship Id="rId132" Type="http://schemas.openxmlformats.org/officeDocument/2006/relationships/tags" Target="../tags/tag3317.xml"/><Relationship Id="rId174" Type="http://schemas.openxmlformats.org/officeDocument/2006/relationships/tags" Target="../tags/tag3359.xml"/><Relationship Id="rId381" Type="http://schemas.openxmlformats.org/officeDocument/2006/relationships/tags" Target="../tags/tag3566.xml"/><Relationship Id="rId241" Type="http://schemas.openxmlformats.org/officeDocument/2006/relationships/tags" Target="../tags/tag3426.xml"/><Relationship Id="rId437" Type="http://schemas.openxmlformats.org/officeDocument/2006/relationships/tags" Target="../tags/tag3622.xml"/><Relationship Id="rId479" Type="http://schemas.openxmlformats.org/officeDocument/2006/relationships/tags" Target="../tags/tag3664.xml"/><Relationship Id="rId36" Type="http://schemas.openxmlformats.org/officeDocument/2006/relationships/tags" Target="../tags/tag3221.xml"/><Relationship Id="rId283" Type="http://schemas.openxmlformats.org/officeDocument/2006/relationships/tags" Target="../tags/tag3468.xml"/><Relationship Id="rId339" Type="http://schemas.openxmlformats.org/officeDocument/2006/relationships/tags" Target="../tags/tag3524.xml"/><Relationship Id="rId490" Type="http://schemas.openxmlformats.org/officeDocument/2006/relationships/tags" Target="../tags/tag3675.xml"/><Relationship Id="rId504" Type="http://schemas.openxmlformats.org/officeDocument/2006/relationships/tags" Target="../tags/tag3689.xml"/><Relationship Id="rId78" Type="http://schemas.openxmlformats.org/officeDocument/2006/relationships/tags" Target="../tags/tag3263.xml"/><Relationship Id="rId101" Type="http://schemas.openxmlformats.org/officeDocument/2006/relationships/tags" Target="../tags/tag3286.xml"/><Relationship Id="rId143" Type="http://schemas.openxmlformats.org/officeDocument/2006/relationships/tags" Target="../tags/tag3328.xml"/><Relationship Id="rId185" Type="http://schemas.openxmlformats.org/officeDocument/2006/relationships/tags" Target="../tags/tag3370.xml"/><Relationship Id="rId350" Type="http://schemas.openxmlformats.org/officeDocument/2006/relationships/tags" Target="../tags/tag3535.xml"/><Relationship Id="rId406" Type="http://schemas.openxmlformats.org/officeDocument/2006/relationships/tags" Target="../tags/tag3591.xml"/><Relationship Id="rId9" Type="http://schemas.openxmlformats.org/officeDocument/2006/relationships/tags" Target="../tags/tag3194.xml"/><Relationship Id="rId210" Type="http://schemas.openxmlformats.org/officeDocument/2006/relationships/tags" Target="../tags/tag3395.xml"/><Relationship Id="rId392" Type="http://schemas.openxmlformats.org/officeDocument/2006/relationships/tags" Target="../tags/tag3577.xml"/><Relationship Id="rId448" Type="http://schemas.openxmlformats.org/officeDocument/2006/relationships/tags" Target="../tags/tag3633.xml"/><Relationship Id="rId252" Type="http://schemas.openxmlformats.org/officeDocument/2006/relationships/tags" Target="../tags/tag3437.xml"/><Relationship Id="rId294" Type="http://schemas.openxmlformats.org/officeDocument/2006/relationships/tags" Target="../tags/tag3479.xml"/><Relationship Id="rId308" Type="http://schemas.openxmlformats.org/officeDocument/2006/relationships/tags" Target="../tags/tag3493.xml"/><Relationship Id="rId515" Type="http://schemas.openxmlformats.org/officeDocument/2006/relationships/tags" Target="../tags/tag3700.xml"/><Relationship Id="rId47" Type="http://schemas.openxmlformats.org/officeDocument/2006/relationships/tags" Target="../tags/tag3232.xml"/><Relationship Id="rId89" Type="http://schemas.openxmlformats.org/officeDocument/2006/relationships/tags" Target="../tags/tag3274.xml"/><Relationship Id="rId112" Type="http://schemas.openxmlformats.org/officeDocument/2006/relationships/tags" Target="../tags/tag3297.xml"/><Relationship Id="rId154" Type="http://schemas.openxmlformats.org/officeDocument/2006/relationships/tags" Target="../tags/tag3339.xml"/><Relationship Id="rId361" Type="http://schemas.openxmlformats.org/officeDocument/2006/relationships/tags" Target="../tags/tag3546.xml"/><Relationship Id="rId196" Type="http://schemas.openxmlformats.org/officeDocument/2006/relationships/tags" Target="../tags/tag3381.xml"/><Relationship Id="rId417" Type="http://schemas.openxmlformats.org/officeDocument/2006/relationships/tags" Target="../tags/tag3602.xml"/><Relationship Id="rId459" Type="http://schemas.openxmlformats.org/officeDocument/2006/relationships/tags" Target="../tags/tag3644.xml"/><Relationship Id="rId16" Type="http://schemas.openxmlformats.org/officeDocument/2006/relationships/tags" Target="../tags/tag3201.xml"/><Relationship Id="rId221" Type="http://schemas.openxmlformats.org/officeDocument/2006/relationships/tags" Target="../tags/tag3406.xml"/><Relationship Id="rId263" Type="http://schemas.openxmlformats.org/officeDocument/2006/relationships/tags" Target="../tags/tag3448.xml"/><Relationship Id="rId319" Type="http://schemas.openxmlformats.org/officeDocument/2006/relationships/tags" Target="../tags/tag3504.xml"/><Relationship Id="rId470" Type="http://schemas.openxmlformats.org/officeDocument/2006/relationships/tags" Target="../tags/tag3655.xml"/><Relationship Id="rId58" Type="http://schemas.openxmlformats.org/officeDocument/2006/relationships/tags" Target="../tags/tag3243.xml"/><Relationship Id="rId123" Type="http://schemas.openxmlformats.org/officeDocument/2006/relationships/tags" Target="../tags/tag3308.xml"/><Relationship Id="rId330" Type="http://schemas.openxmlformats.org/officeDocument/2006/relationships/tags" Target="../tags/tag3515.xml"/><Relationship Id="rId165" Type="http://schemas.openxmlformats.org/officeDocument/2006/relationships/tags" Target="../tags/tag3350.xml"/><Relationship Id="rId372" Type="http://schemas.openxmlformats.org/officeDocument/2006/relationships/tags" Target="../tags/tag3557.xml"/><Relationship Id="rId428" Type="http://schemas.openxmlformats.org/officeDocument/2006/relationships/tags" Target="../tags/tag3613.xml"/><Relationship Id="rId232" Type="http://schemas.openxmlformats.org/officeDocument/2006/relationships/tags" Target="../tags/tag3417.xml"/><Relationship Id="rId274" Type="http://schemas.openxmlformats.org/officeDocument/2006/relationships/tags" Target="../tags/tag3459.xml"/><Relationship Id="rId481" Type="http://schemas.openxmlformats.org/officeDocument/2006/relationships/tags" Target="../tags/tag3666.xml"/><Relationship Id="rId27" Type="http://schemas.openxmlformats.org/officeDocument/2006/relationships/tags" Target="../tags/tag3212.xml"/><Relationship Id="rId69" Type="http://schemas.openxmlformats.org/officeDocument/2006/relationships/tags" Target="../tags/tag3254.xml"/><Relationship Id="rId134" Type="http://schemas.openxmlformats.org/officeDocument/2006/relationships/tags" Target="../tags/tag3319.xml"/><Relationship Id="rId80" Type="http://schemas.openxmlformats.org/officeDocument/2006/relationships/tags" Target="../tags/tag3265.xml"/><Relationship Id="rId176" Type="http://schemas.openxmlformats.org/officeDocument/2006/relationships/tags" Target="../tags/tag3361.xml"/><Relationship Id="rId341" Type="http://schemas.openxmlformats.org/officeDocument/2006/relationships/tags" Target="../tags/tag3526.xml"/><Relationship Id="rId383" Type="http://schemas.openxmlformats.org/officeDocument/2006/relationships/tags" Target="../tags/tag3568.xml"/><Relationship Id="rId439" Type="http://schemas.openxmlformats.org/officeDocument/2006/relationships/tags" Target="../tags/tag3624.xml"/><Relationship Id="rId201" Type="http://schemas.openxmlformats.org/officeDocument/2006/relationships/tags" Target="../tags/tag3386.xml"/><Relationship Id="rId243" Type="http://schemas.openxmlformats.org/officeDocument/2006/relationships/tags" Target="../tags/tag3428.xml"/><Relationship Id="rId285" Type="http://schemas.openxmlformats.org/officeDocument/2006/relationships/tags" Target="../tags/tag3470.xml"/><Relationship Id="rId450" Type="http://schemas.openxmlformats.org/officeDocument/2006/relationships/tags" Target="../tags/tag3635.xml"/><Relationship Id="rId506" Type="http://schemas.openxmlformats.org/officeDocument/2006/relationships/tags" Target="../tags/tag3691.xml"/><Relationship Id="rId38" Type="http://schemas.openxmlformats.org/officeDocument/2006/relationships/tags" Target="../tags/tag3223.xml"/><Relationship Id="rId103" Type="http://schemas.openxmlformats.org/officeDocument/2006/relationships/tags" Target="../tags/tag3288.xml"/><Relationship Id="rId310" Type="http://schemas.openxmlformats.org/officeDocument/2006/relationships/tags" Target="../tags/tag3495.xml"/><Relationship Id="rId492" Type="http://schemas.openxmlformats.org/officeDocument/2006/relationships/tags" Target="../tags/tag3677.xml"/><Relationship Id="rId91" Type="http://schemas.openxmlformats.org/officeDocument/2006/relationships/tags" Target="../tags/tag3276.xml"/><Relationship Id="rId145" Type="http://schemas.openxmlformats.org/officeDocument/2006/relationships/tags" Target="../tags/tag3330.xml"/><Relationship Id="rId187" Type="http://schemas.openxmlformats.org/officeDocument/2006/relationships/tags" Target="../tags/tag3372.xml"/><Relationship Id="rId352" Type="http://schemas.openxmlformats.org/officeDocument/2006/relationships/tags" Target="../tags/tag3537.xml"/><Relationship Id="rId394" Type="http://schemas.openxmlformats.org/officeDocument/2006/relationships/tags" Target="../tags/tag3579.xml"/><Relationship Id="rId408" Type="http://schemas.openxmlformats.org/officeDocument/2006/relationships/tags" Target="../tags/tag3593.xml"/><Relationship Id="rId212" Type="http://schemas.openxmlformats.org/officeDocument/2006/relationships/tags" Target="../tags/tag3397.xml"/><Relationship Id="rId254" Type="http://schemas.openxmlformats.org/officeDocument/2006/relationships/tags" Target="../tags/tag3439.xml"/><Relationship Id="rId49" Type="http://schemas.openxmlformats.org/officeDocument/2006/relationships/tags" Target="../tags/tag3234.xml"/><Relationship Id="rId114" Type="http://schemas.openxmlformats.org/officeDocument/2006/relationships/tags" Target="../tags/tag3299.xml"/><Relationship Id="rId296" Type="http://schemas.openxmlformats.org/officeDocument/2006/relationships/tags" Target="../tags/tag3481.xml"/><Relationship Id="rId461" Type="http://schemas.openxmlformats.org/officeDocument/2006/relationships/tags" Target="../tags/tag3646.xml"/><Relationship Id="rId517" Type="http://schemas.openxmlformats.org/officeDocument/2006/relationships/tags" Target="../tags/tag3702.xml"/><Relationship Id="rId60" Type="http://schemas.openxmlformats.org/officeDocument/2006/relationships/tags" Target="../tags/tag3245.xml"/><Relationship Id="rId156" Type="http://schemas.openxmlformats.org/officeDocument/2006/relationships/tags" Target="../tags/tag3341.xml"/><Relationship Id="rId198" Type="http://schemas.openxmlformats.org/officeDocument/2006/relationships/tags" Target="../tags/tag3383.xml"/><Relationship Id="rId321" Type="http://schemas.openxmlformats.org/officeDocument/2006/relationships/tags" Target="../tags/tag3506.xml"/><Relationship Id="rId363" Type="http://schemas.openxmlformats.org/officeDocument/2006/relationships/tags" Target="../tags/tag3548.xml"/><Relationship Id="rId419" Type="http://schemas.openxmlformats.org/officeDocument/2006/relationships/tags" Target="../tags/tag3604.xml"/><Relationship Id="rId223" Type="http://schemas.openxmlformats.org/officeDocument/2006/relationships/tags" Target="../tags/tag3408.xml"/><Relationship Id="rId430" Type="http://schemas.openxmlformats.org/officeDocument/2006/relationships/tags" Target="../tags/tag3615.xml"/><Relationship Id="rId18" Type="http://schemas.openxmlformats.org/officeDocument/2006/relationships/tags" Target="../tags/tag3203.xml"/><Relationship Id="rId265" Type="http://schemas.openxmlformats.org/officeDocument/2006/relationships/tags" Target="../tags/tag3450.xml"/><Relationship Id="rId472" Type="http://schemas.openxmlformats.org/officeDocument/2006/relationships/tags" Target="../tags/tag3657.xml"/><Relationship Id="rId125" Type="http://schemas.openxmlformats.org/officeDocument/2006/relationships/tags" Target="../tags/tag3310.xml"/><Relationship Id="rId167" Type="http://schemas.openxmlformats.org/officeDocument/2006/relationships/tags" Target="../tags/tag3352.xml"/><Relationship Id="rId332" Type="http://schemas.openxmlformats.org/officeDocument/2006/relationships/tags" Target="../tags/tag3517.xml"/><Relationship Id="rId374" Type="http://schemas.openxmlformats.org/officeDocument/2006/relationships/tags" Target="../tags/tag3559.xml"/><Relationship Id="rId71" Type="http://schemas.openxmlformats.org/officeDocument/2006/relationships/tags" Target="../tags/tag3256.xml"/><Relationship Id="rId234" Type="http://schemas.openxmlformats.org/officeDocument/2006/relationships/tags" Target="../tags/tag3419.xml"/><Relationship Id="rId2" Type="http://schemas.openxmlformats.org/officeDocument/2006/relationships/tags" Target="../tags/tag3187.xml"/><Relationship Id="rId29" Type="http://schemas.openxmlformats.org/officeDocument/2006/relationships/tags" Target="../tags/tag3214.xml"/><Relationship Id="rId276" Type="http://schemas.openxmlformats.org/officeDocument/2006/relationships/tags" Target="../tags/tag3461.xml"/><Relationship Id="rId441" Type="http://schemas.openxmlformats.org/officeDocument/2006/relationships/tags" Target="../tags/tag3626.xml"/><Relationship Id="rId483" Type="http://schemas.openxmlformats.org/officeDocument/2006/relationships/tags" Target="../tags/tag3668.xml"/><Relationship Id="rId40" Type="http://schemas.openxmlformats.org/officeDocument/2006/relationships/tags" Target="../tags/tag3225.xml"/><Relationship Id="rId136" Type="http://schemas.openxmlformats.org/officeDocument/2006/relationships/tags" Target="../tags/tag3321.xml"/><Relationship Id="rId178" Type="http://schemas.openxmlformats.org/officeDocument/2006/relationships/tags" Target="../tags/tag3363.xml"/><Relationship Id="rId301" Type="http://schemas.openxmlformats.org/officeDocument/2006/relationships/tags" Target="../tags/tag3486.xml"/><Relationship Id="rId343" Type="http://schemas.openxmlformats.org/officeDocument/2006/relationships/tags" Target="../tags/tag3528.xml"/><Relationship Id="rId82" Type="http://schemas.openxmlformats.org/officeDocument/2006/relationships/tags" Target="../tags/tag3267.xml"/><Relationship Id="rId203" Type="http://schemas.openxmlformats.org/officeDocument/2006/relationships/tags" Target="../tags/tag3388.xml"/><Relationship Id="rId385" Type="http://schemas.openxmlformats.org/officeDocument/2006/relationships/tags" Target="../tags/tag3570.xml"/><Relationship Id="rId245" Type="http://schemas.openxmlformats.org/officeDocument/2006/relationships/tags" Target="../tags/tag3430.xml"/><Relationship Id="rId287" Type="http://schemas.openxmlformats.org/officeDocument/2006/relationships/tags" Target="../tags/tag3472.xml"/><Relationship Id="rId410" Type="http://schemas.openxmlformats.org/officeDocument/2006/relationships/tags" Target="../tags/tag3595.xml"/><Relationship Id="rId452" Type="http://schemas.openxmlformats.org/officeDocument/2006/relationships/tags" Target="../tags/tag3637.xml"/><Relationship Id="rId494" Type="http://schemas.openxmlformats.org/officeDocument/2006/relationships/tags" Target="../tags/tag3679.xml"/><Relationship Id="rId508" Type="http://schemas.openxmlformats.org/officeDocument/2006/relationships/tags" Target="../tags/tag3693.xml"/><Relationship Id="rId105" Type="http://schemas.openxmlformats.org/officeDocument/2006/relationships/tags" Target="../tags/tag3290.xml"/><Relationship Id="rId147" Type="http://schemas.openxmlformats.org/officeDocument/2006/relationships/tags" Target="../tags/tag3332.xml"/><Relationship Id="rId312" Type="http://schemas.openxmlformats.org/officeDocument/2006/relationships/tags" Target="../tags/tag3497.xml"/><Relationship Id="rId354" Type="http://schemas.openxmlformats.org/officeDocument/2006/relationships/tags" Target="../tags/tag3539.xml"/><Relationship Id="rId51" Type="http://schemas.openxmlformats.org/officeDocument/2006/relationships/tags" Target="../tags/tag3236.xml"/><Relationship Id="rId93" Type="http://schemas.openxmlformats.org/officeDocument/2006/relationships/tags" Target="../tags/tag3278.xml"/><Relationship Id="rId189" Type="http://schemas.openxmlformats.org/officeDocument/2006/relationships/tags" Target="../tags/tag3374.xml"/><Relationship Id="rId396" Type="http://schemas.openxmlformats.org/officeDocument/2006/relationships/tags" Target="../tags/tag3581.xml"/><Relationship Id="rId214" Type="http://schemas.openxmlformats.org/officeDocument/2006/relationships/tags" Target="../tags/tag3399.xml"/><Relationship Id="rId256" Type="http://schemas.openxmlformats.org/officeDocument/2006/relationships/tags" Target="../tags/tag3441.xml"/><Relationship Id="rId298" Type="http://schemas.openxmlformats.org/officeDocument/2006/relationships/tags" Target="../tags/tag3483.xml"/><Relationship Id="rId421" Type="http://schemas.openxmlformats.org/officeDocument/2006/relationships/tags" Target="../tags/tag3606.xml"/><Relationship Id="rId463" Type="http://schemas.openxmlformats.org/officeDocument/2006/relationships/tags" Target="../tags/tag3648.xml"/><Relationship Id="rId519" Type="http://schemas.openxmlformats.org/officeDocument/2006/relationships/tags" Target="../tags/tag3704.xml"/><Relationship Id="rId116" Type="http://schemas.openxmlformats.org/officeDocument/2006/relationships/tags" Target="../tags/tag3301.xml"/><Relationship Id="rId158" Type="http://schemas.openxmlformats.org/officeDocument/2006/relationships/tags" Target="../tags/tag3343.xml"/><Relationship Id="rId323" Type="http://schemas.openxmlformats.org/officeDocument/2006/relationships/tags" Target="../tags/tag3508.xml"/><Relationship Id="rId20" Type="http://schemas.openxmlformats.org/officeDocument/2006/relationships/tags" Target="../tags/tag3205.xml"/><Relationship Id="rId62" Type="http://schemas.openxmlformats.org/officeDocument/2006/relationships/tags" Target="../tags/tag3247.xml"/><Relationship Id="rId365" Type="http://schemas.openxmlformats.org/officeDocument/2006/relationships/tags" Target="../tags/tag3550.xml"/><Relationship Id="rId225" Type="http://schemas.openxmlformats.org/officeDocument/2006/relationships/tags" Target="../tags/tag3410.xml"/><Relationship Id="rId267" Type="http://schemas.openxmlformats.org/officeDocument/2006/relationships/tags" Target="../tags/tag3452.xml"/><Relationship Id="rId432" Type="http://schemas.openxmlformats.org/officeDocument/2006/relationships/tags" Target="../tags/tag3617.xml"/><Relationship Id="rId474" Type="http://schemas.openxmlformats.org/officeDocument/2006/relationships/tags" Target="../tags/tag3659.xml"/><Relationship Id="rId127" Type="http://schemas.openxmlformats.org/officeDocument/2006/relationships/tags" Target="../tags/tag3312.xml"/><Relationship Id="rId31" Type="http://schemas.openxmlformats.org/officeDocument/2006/relationships/tags" Target="../tags/tag3216.xml"/><Relationship Id="rId73" Type="http://schemas.openxmlformats.org/officeDocument/2006/relationships/tags" Target="../tags/tag3258.xml"/><Relationship Id="rId169" Type="http://schemas.openxmlformats.org/officeDocument/2006/relationships/tags" Target="../tags/tag3354.xml"/><Relationship Id="rId334" Type="http://schemas.openxmlformats.org/officeDocument/2006/relationships/tags" Target="../tags/tag3519.xml"/><Relationship Id="rId376" Type="http://schemas.openxmlformats.org/officeDocument/2006/relationships/tags" Target="../tags/tag3561.xml"/><Relationship Id="rId4" Type="http://schemas.openxmlformats.org/officeDocument/2006/relationships/tags" Target="../tags/tag3189.xml"/><Relationship Id="rId180" Type="http://schemas.openxmlformats.org/officeDocument/2006/relationships/tags" Target="../tags/tag3365.xml"/><Relationship Id="rId236" Type="http://schemas.openxmlformats.org/officeDocument/2006/relationships/tags" Target="../tags/tag3421.xml"/><Relationship Id="rId278" Type="http://schemas.openxmlformats.org/officeDocument/2006/relationships/tags" Target="../tags/tag3463.xml"/><Relationship Id="rId401" Type="http://schemas.openxmlformats.org/officeDocument/2006/relationships/tags" Target="../tags/tag3586.xml"/><Relationship Id="rId443" Type="http://schemas.openxmlformats.org/officeDocument/2006/relationships/tags" Target="../tags/tag3628.xml"/><Relationship Id="rId303" Type="http://schemas.openxmlformats.org/officeDocument/2006/relationships/tags" Target="../tags/tag3488.xml"/><Relationship Id="rId485" Type="http://schemas.openxmlformats.org/officeDocument/2006/relationships/tags" Target="../tags/tag3670.xml"/><Relationship Id="rId42" Type="http://schemas.openxmlformats.org/officeDocument/2006/relationships/tags" Target="../tags/tag3227.xml"/><Relationship Id="rId84" Type="http://schemas.openxmlformats.org/officeDocument/2006/relationships/tags" Target="../tags/tag3269.xml"/><Relationship Id="rId138" Type="http://schemas.openxmlformats.org/officeDocument/2006/relationships/tags" Target="../tags/tag3323.xml"/><Relationship Id="rId345" Type="http://schemas.openxmlformats.org/officeDocument/2006/relationships/tags" Target="../tags/tag3530.xml"/><Relationship Id="rId387" Type="http://schemas.openxmlformats.org/officeDocument/2006/relationships/tags" Target="../tags/tag3572.xml"/><Relationship Id="rId510" Type="http://schemas.openxmlformats.org/officeDocument/2006/relationships/tags" Target="../tags/tag3695.xml"/><Relationship Id="rId191" Type="http://schemas.openxmlformats.org/officeDocument/2006/relationships/tags" Target="../tags/tag3376.xml"/><Relationship Id="rId205" Type="http://schemas.openxmlformats.org/officeDocument/2006/relationships/tags" Target="../tags/tag3390.xml"/><Relationship Id="rId247" Type="http://schemas.openxmlformats.org/officeDocument/2006/relationships/tags" Target="../tags/tag3432.xml"/><Relationship Id="rId412" Type="http://schemas.openxmlformats.org/officeDocument/2006/relationships/tags" Target="../tags/tag3597.xml"/><Relationship Id="rId107" Type="http://schemas.openxmlformats.org/officeDocument/2006/relationships/tags" Target="../tags/tag3292.xml"/><Relationship Id="rId289" Type="http://schemas.openxmlformats.org/officeDocument/2006/relationships/tags" Target="../tags/tag3474.xml"/><Relationship Id="rId454" Type="http://schemas.openxmlformats.org/officeDocument/2006/relationships/tags" Target="../tags/tag3639.xml"/><Relationship Id="rId496" Type="http://schemas.openxmlformats.org/officeDocument/2006/relationships/tags" Target="../tags/tag3681.xml"/><Relationship Id="rId11" Type="http://schemas.openxmlformats.org/officeDocument/2006/relationships/tags" Target="../tags/tag3196.xml"/><Relationship Id="rId53" Type="http://schemas.openxmlformats.org/officeDocument/2006/relationships/tags" Target="../tags/tag3238.xml"/><Relationship Id="rId149" Type="http://schemas.openxmlformats.org/officeDocument/2006/relationships/tags" Target="../tags/tag3334.xml"/><Relationship Id="rId314" Type="http://schemas.openxmlformats.org/officeDocument/2006/relationships/tags" Target="../tags/tag3499.xml"/><Relationship Id="rId356" Type="http://schemas.openxmlformats.org/officeDocument/2006/relationships/tags" Target="../tags/tag3541.xml"/><Relationship Id="rId398" Type="http://schemas.openxmlformats.org/officeDocument/2006/relationships/tags" Target="../tags/tag3583.xml"/><Relationship Id="rId521" Type="http://schemas.openxmlformats.org/officeDocument/2006/relationships/tags" Target="../tags/tag3706.xml"/><Relationship Id="rId95" Type="http://schemas.openxmlformats.org/officeDocument/2006/relationships/tags" Target="../tags/tag3280.xml"/><Relationship Id="rId160" Type="http://schemas.openxmlformats.org/officeDocument/2006/relationships/tags" Target="../tags/tag3345.xml"/><Relationship Id="rId216" Type="http://schemas.openxmlformats.org/officeDocument/2006/relationships/tags" Target="../tags/tag3401.xml"/><Relationship Id="rId423" Type="http://schemas.openxmlformats.org/officeDocument/2006/relationships/tags" Target="../tags/tag3608.xml"/><Relationship Id="rId258" Type="http://schemas.openxmlformats.org/officeDocument/2006/relationships/tags" Target="../tags/tag3443.xml"/><Relationship Id="rId465" Type="http://schemas.openxmlformats.org/officeDocument/2006/relationships/tags" Target="../tags/tag3650.xml"/><Relationship Id="rId22" Type="http://schemas.openxmlformats.org/officeDocument/2006/relationships/tags" Target="../tags/tag3207.xml"/><Relationship Id="rId64" Type="http://schemas.openxmlformats.org/officeDocument/2006/relationships/tags" Target="../tags/tag3249.xml"/><Relationship Id="rId118" Type="http://schemas.openxmlformats.org/officeDocument/2006/relationships/tags" Target="../tags/tag3303.xml"/><Relationship Id="rId325" Type="http://schemas.openxmlformats.org/officeDocument/2006/relationships/tags" Target="../tags/tag3510.xml"/><Relationship Id="rId367" Type="http://schemas.openxmlformats.org/officeDocument/2006/relationships/tags" Target="../tags/tag3552.xml"/><Relationship Id="rId171" Type="http://schemas.openxmlformats.org/officeDocument/2006/relationships/tags" Target="../tags/tag3356.xml"/><Relationship Id="rId227" Type="http://schemas.openxmlformats.org/officeDocument/2006/relationships/tags" Target="../tags/tag3412.xml"/><Relationship Id="rId269" Type="http://schemas.openxmlformats.org/officeDocument/2006/relationships/tags" Target="../tags/tag3454.xml"/><Relationship Id="rId434" Type="http://schemas.openxmlformats.org/officeDocument/2006/relationships/tags" Target="../tags/tag3619.xml"/><Relationship Id="rId476" Type="http://schemas.openxmlformats.org/officeDocument/2006/relationships/tags" Target="../tags/tag3661.xml"/><Relationship Id="rId33" Type="http://schemas.openxmlformats.org/officeDocument/2006/relationships/tags" Target="../tags/tag3218.xml"/><Relationship Id="rId129" Type="http://schemas.openxmlformats.org/officeDocument/2006/relationships/tags" Target="../tags/tag3314.xml"/><Relationship Id="rId280" Type="http://schemas.openxmlformats.org/officeDocument/2006/relationships/tags" Target="../tags/tag3465.xml"/><Relationship Id="rId336" Type="http://schemas.openxmlformats.org/officeDocument/2006/relationships/tags" Target="../tags/tag3521.xml"/><Relationship Id="rId501" Type="http://schemas.openxmlformats.org/officeDocument/2006/relationships/tags" Target="../tags/tag3686.xml"/><Relationship Id="rId75" Type="http://schemas.openxmlformats.org/officeDocument/2006/relationships/tags" Target="../tags/tag3260.xml"/><Relationship Id="rId140" Type="http://schemas.openxmlformats.org/officeDocument/2006/relationships/tags" Target="../tags/tag3325.xml"/><Relationship Id="rId182" Type="http://schemas.openxmlformats.org/officeDocument/2006/relationships/tags" Target="../tags/tag3367.xml"/><Relationship Id="rId378" Type="http://schemas.openxmlformats.org/officeDocument/2006/relationships/tags" Target="../tags/tag3563.xml"/><Relationship Id="rId403" Type="http://schemas.openxmlformats.org/officeDocument/2006/relationships/tags" Target="../tags/tag3588.xml"/><Relationship Id="rId6" Type="http://schemas.openxmlformats.org/officeDocument/2006/relationships/tags" Target="../tags/tag3191.xml"/><Relationship Id="rId238" Type="http://schemas.openxmlformats.org/officeDocument/2006/relationships/tags" Target="../tags/tag3423.xml"/><Relationship Id="rId445" Type="http://schemas.openxmlformats.org/officeDocument/2006/relationships/tags" Target="../tags/tag3630.xml"/><Relationship Id="rId487" Type="http://schemas.openxmlformats.org/officeDocument/2006/relationships/tags" Target="../tags/tag3672.xml"/><Relationship Id="rId291" Type="http://schemas.openxmlformats.org/officeDocument/2006/relationships/tags" Target="../tags/tag3476.xml"/><Relationship Id="rId305" Type="http://schemas.openxmlformats.org/officeDocument/2006/relationships/tags" Target="../tags/tag3490.xml"/><Relationship Id="rId347" Type="http://schemas.openxmlformats.org/officeDocument/2006/relationships/tags" Target="../tags/tag3532.xml"/><Relationship Id="rId512" Type="http://schemas.openxmlformats.org/officeDocument/2006/relationships/tags" Target="../tags/tag3697.xml"/><Relationship Id="rId44" Type="http://schemas.openxmlformats.org/officeDocument/2006/relationships/tags" Target="../tags/tag3229.xml"/><Relationship Id="rId86" Type="http://schemas.openxmlformats.org/officeDocument/2006/relationships/tags" Target="../tags/tag3271.xml"/><Relationship Id="rId151" Type="http://schemas.openxmlformats.org/officeDocument/2006/relationships/tags" Target="../tags/tag3336.xml"/><Relationship Id="rId389" Type="http://schemas.openxmlformats.org/officeDocument/2006/relationships/tags" Target="../tags/tag3574.xml"/><Relationship Id="rId193" Type="http://schemas.openxmlformats.org/officeDocument/2006/relationships/tags" Target="../tags/tag3378.xml"/><Relationship Id="rId207" Type="http://schemas.openxmlformats.org/officeDocument/2006/relationships/tags" Target="../tags/tag3392.xml"/><Relationship Id="rId249" Type="http://schemas.openxmlformats.org/officeDocument/2006/relationships/tags" Target="../tags/tag3434.xml"/><Relationship Id="rId414" Type="http://schemas.openxmlformats.org/officeDocument/2006/relationships/tags" Target="../tags/tag3599.xml"/><Relationship Id="rId456" Type="http://schemas.openxmlformats.org/officeDocument/2006/relationships/tags" Target="../tags/tag3641.xml"/><Relationship Id="rId498" Type="http://schemas.openxmlformats.org/officeDocument/2006/relationships/tags" Target="../tags/tag3683.xml"/><Relationship Id="rId13" Type="http://schemas.openxmlformats.org/officeDocument/2006/relationships/tags" Target="../tags/tag3198.xml"/><Relationship Id="rId109" Type="http://schemas.openxmlformats.org/officeDocument/2006/relationships/tags" Target="../tags/tag3294.xml"/><Relationship Id="rId260" Type="http://schemas.openxmlformats.org/officeDocument/2006/relationships/tags" Target="../tags/tag3445.xml"/><Relationship Id="rId316" Type="http://schemas.openxmlformats.org/officeDocument/2006/relationships/tags" Target="../tags/tag3501.xml"/><Relationship Id="rId523" Type="http://schemas.openxmlformats.org/officeDocument/2006/relationships/tags" Target="../tags/tag3708.xml"/><Relationship Id="rId55" Type="http://schemas.openxmlformats.org/officeDocument/2006/relationships/tags" Target="../tags/tag3240.xml"/><Relationship Id="rId97" Type="http://schemas.openxmlformats.org/officeDocument/2006/relationships/tags" Target="../tags/tag3282.xml"/><Relationship Id="rId120" Type="http://schemas.openxmlformats.org/officeDocument/2006/relationships/tags" Target="../tags/tag3305.xml"/><Relationship Id="rId358" Type="http://schemas.openxmlformats.org/officeDocument/2006/relationships/tags" Target="../tags/tag3543.xml"/><Relationship Id="rId162" Type="http://schemas.openxmlformats.org/officeDocument/2006/relationships/tags" Target="../tags/tag3347.xml"/><Relationship Id="rId218" Type="http://schemas.openxmlformats.org/officeDocument/2006/relationships/tags" Target="../tags/tag3403.xml"/><Relationship Id="rId425" Type="http://schemas.openxmlformats.org/officeDocument/2006/relationships/tags" Target="../tags/tag3610.xml"/><Relationship Id="rId467" Type="http://schemas.openxmlformats.org/officeDocument/2006/relationships/tags" Target="../tags/tag3652.xml"/><Relationship Id="rId271" Type="http://schemas.openxmlformats.org/officeDocument/2006/relationships/tags" Target="../tags/tag3456.xml"/><Relationship Id="rId24" Type="http://schemas.openxmlformats.org/officeDocument/2006/relationships/tags" Target="../tags/tag3209.xml"/><Relationship Id="rId66" Type="http://schemas.openxmlformats.org/officeDocument/2006/relationships/tags" Target="../tags/tag3251.xml"/><Relationship Id="rId131" Type="http://schemas.openxmlformats.org/officeDocument/2006/relationships/tags" Target="../tags/tag3316.xml"/><Relationship Id="rId327" Type="http://schemas.openxmlformats.org/officeDocument/2006/relationships/tags" Target="../tags/tag3512.xml"/><Relationship Id="rId369" Type="http://schemas.openxmlformats.org/officeDocument/2006/relationships/tags" Target="../tags/tag3554.xml"/><Relationship Id="rId173" Type="http://schemas.openxmlformats.org/officeDocument/2006/relationships/tags" Target="../tags/tag3358.xml"/><Relationship Id="rId229" Type="http://schemas.openxmlformats.org/officeDocument/2006/relationships/tags" Target="../tags/tag3414.xml"/><Relationship Id="rId380" Type="http://schemas.openxmlformats.org/officeDocument/2006/relationships/tags" Target="../tags/tag3565.xml"/><Relationship Id="rId436" Type="http://schemas.openxmlformats.org/officeDocument/2006/relationships/tags" Target="../tags/tag3621.xml"/><Relationship Id="rId240" Type="http://schemas.openxmlformats.org/officeDocument/2006/relationships/tags" Target="../tags/tag3425.xml"/><Relationship Id="rId478" Type="http://schemas.openxmlformats.org/officeDocument/2006/relationships/tags" Target="../tags/tag3663.xml"/><Relationship Id="rId35" Type="http://schemas.openxmlformats.org/officeDocument/2006/relationships/tags" Target="../tags/tag3220.xml"/><Relationship Id="rId77" Type="http://schemas.openxmlformats.org/officeDocument/2006/relationships/tags" Target="../tags/tag3262.xml"/><Relationship Id="rId100" Type="http://schemas.openxmlformats.org/officeDocument/2006/relationships/tags" Target="../tags/tag3285.xml"/><Relationship Id="rId282" Type="http://schemas.openxmlformats.org/officeDocument/2006/relationships/tags" Target="../tags/tag3467.xml"/><Relationship Id="rId338" Type="http://schemas.openxmlformats.org/officeDocument/2006/relationships/tags" Target="../tags/tag3523.xml"/><Relationship Id="rId503" Type="http://schemas.openxmlformats.org/officeDocument/2006/relationships/tags" Target="../tags/tag3688.xml"/><Relationship Id="rId8" Type="http://schemas.openxmlformats.org/officeDocument/2006/relationships/tags" Target="../tags/tag3193.xml"/><Relationship Id="rId142" Type="http://schemas.openxmlformats.org/officeDocument/2006/relationships/tags" Target="../tags/tag3327.xml"/><Relationship Id="rId184" Type="http://schemas.openxmlformats.org/officeDocument/2006/relationships/tags" Target="../tags/tag3369.xml"/><Relationship Id="rId391" Type="http://schemas.openxmlformats.org/officeDocument/2006/relationships/tags" Target="../tags/tag3576.xml"/><Relationship Id="rId405" Type="http://schemas.openxmlformats.org/officeDocument/2006/relationships/tags" Target="../tags/tag3590.xml"/><Relationship Id="rId447" Type="http://schemas.openxmlformats.org/officeDocument/2006/relationships/tags" Target="../tags/tag3632.xml"/><Relationship Id="rId251" Type="http://schemas.openxmlformats.org/officeDocument/2006/relationships/tags" Target="../tags/tag3436.xml"/><Relationship Id="rId489" Type="http://schemas.openxmlformats.org/officeDocument/2006/relationships/tags" Target="../tags/tag3674.xml"/><Relationship Id="rId46" Type="http://schemas.openxmlformats.org/officeDocument/2006/relationships/tags" Target="../tags/tag3231.xml"/><Relationship Id="rId293" Type="http://schemas.openxmlformats.org/officeDocument/2006/relationships/tags" Target="../tags/tag3478.xml"/><Relationship Id="rId307" Type="http://schemas.openxmlformats.org/officeDocument/2006/relationships/tags" Target="../tags/tag3492.xml"/><Relationship Id="rId349" Type="http://schemas.openxmlformats.org/officeDocument/2006/relationships/tags" Target="../tags/tag3534.xml"/><Relationship Id="rId514" Type="http://schemas.openxmlformats.org/officeDocument/2006/relationships/tags" Target="../tags/tag3699.xml"/><Relationship Id="rId88" Type="http://schemas.openxmlformats.org/officeDocument/2006/relationships/tags" Target="../tags/tag3273.xml"/><Relationship Id="rId111" Type="http://schemas.openxmlformats.org/officeDocument/2006/relationships/tags" Target="../tags/tag3296.xml"/><Relationship Id="rId153" Type="http://schemas.openxmlformats.org/officeDocument/2006/relationships/tags" Target="../tags/tag3338.xml"/><Relationship Id="rId195" Type="http://schemas.openxmlformats.org/officeDocument/2006/relationships/tags" Target="../tags/tag3380.xml"/><Relationship Id="rId209" Type="http://schemas.openxmlformats.org/officeDocument/2006/relationships/tags" Target="../tags/tag3394.xml"/><Relationship Id="rId360" Type="http://schemas.openxmlformats.org/officeDocument/2006/relationships/tags" Target="../tags/tag3545.xml"/><Relationship Id="rId416" Type="http://schemas.openxmlformats.org/officeDocument/2006/relationships/tags" Target="../tags/tag3601.xml"/><Relationship Id="rId220" Type="http://schemas.openxmlformats.org/officeDocument/2006/relationships/tags" Target="../tags/tag3405.xml"/><Relationship Id="rId458" Type="http://schemas.openxmlformats.org/officeDocument/2006/relationships/tags" Target="../tags/tag3643.xml"/><Relationship Id="rId15" Type="http://schemas.openxmlformats.org/officeDocument/2006/relationships/tags" Target="../tags/tag3200.xml"/><Relationship Id="rId57" Type="http://schemas.openxmlformats.org/officeDocument/2006/relationships/tags" Target="../tags/tag3242.xml"/><Relationship Id="rId262" Type="http://schemas.openxmlformats.org/officeDocument/2006/relationships/tags" Target="../tags/tag3447.xml"/><Relationship Id="rId318" Type="http://schemas.openxmlformats.org/officeDocument/2006/relationships/tags" Target="../tags/tag3503.xml"/><Relationship Id="rId99" Type="http://schemas.openxmlformats.org/officeDocument/2006/relationships/tags" Target="../tags/tag3284.xml"/><Relationship Id="rId122" Type="http://schemas.openxmlformats.org/officeDocument/2006/relationships/tags" Target="../tags/tag3307.xml"/><Relationship Id="rId164" Type="http://schemas.openxmlformats.org/officeDocument/2006/relationships/tags" Target="../tags/tag3349.xml"/><Relationship Id="rId371" Type="http://schemas.openxmlformats.org/officeDocument/2006/relationships/tags" Target="../tags/tag3556.xml"/><Relationship Id="rId427" Type="http://schemas.openxmlformats.org/officeDocument/2006/relationships/tags" Target="../tags/tag3612.xml"/><Relationship Id="rId469" Type="http://schemas.openxmlformats.org/officeDocument/2006/relationships/tags" Target="../tags/tag3654.xml"/><Relationship Id="rId26" Type="http://schemas.openxmlformats.org/officeDocument/2006/relationships/tags" Target="../tags/tag3211.xml"/><Relationship Id="rId231" Type="http://schemas.openxmlformats.org/officeDocument/2006/relationships/tags" Target="../tags/tag3416.xml"/><Relationship Id="rId273" Type="http://schemas.openxmlformats.org/officeDocument/2006/relationships/tags" Target="../tags/tag3458.xml"/><Relationship Id="rId329" Type="http://schemas.openxmlformats.org/officeDocument/2006/relationships/tags" Target="../tags/tag3514.xml"/><Relationship Id="rId480" Type="http://schemas.openxmlformats.org/officeDocument/2006/relationships/tags" Target="../tags/tag3665.xml"/><Relationship Id="rId68" Type="http://schemas.openxmlformats.org/officeDocument/2006/relationships/tags" Target="../tags/tag3253.xml"/><Relationship Id="rId133" Type="http://schemas.openxmlformats.org/officeDocument/2006/relationships/tags" Target="../tags/tag3318.xml"/><Relationship Id="rId175" Type="http://schemas.openxmlformats.org/officeDocument/2006/relationships/tags" Target="../tags/tag3360.xml"/><Relationship Id="rId340" Type="http://schemas.openxmlformats.org/officeDocument/2006/relationships/tags" Target="../tags/tag3525.xml"/><Relationship Id="rId200" Type="http://schemas.openxmlformats.org/officeDocument/2006/relationships/tags" Target="../tags/tag3385.xml"/><Relationship Id="rId382" Type="http://schemas.openxmlformats.org/officeDocument/2006/relationships/tags" Target="../tags/tag3567.xml"/><Relationship Id="rId438" Type="http://schemas.openxmlformats.org/officeDocument/2006/relationships/tags" Target="../tags/tag3623.xml"/><Relationship Id="rId242" Type="http://schemas.openxmlformats.org/officeDocument/2006/relationships/tags" Target="../tags/tag3427.xml"/><Relationship Id="rId284" Type="http://schemas.openxmlformats.org/officeDocument/2006/relationships/tags" Target="../tags/tag3469.xml"/><Relationship Id="rId491" Type="http://schemas.openxmlformats.org/officeDocument/2006/relationships/tags" Target="../tags/tag3676.xml"/><Relationship Id="rId505" Type="http://schemas.openxmlformats.org/officeDocument/2006/relationships/tags" Target="../tags/tag3690.xml"/><Relationship Id="rId37" Type="http://schemas.openxmlformats.org/officeDocument/2006/relationships/tags" Target="../tags/tag3222.xml"/><Relationship Id="rId79" Type="http://schemas.openxmlformats.org/officeDocument/2006/relationships/tags" Target="../tags/tag3264.xml"/><Relationship Id="rId102" Type="http://schemas.openxmlformats.org/officeDocument/2006/relationships/tags" Target="../tags/tag3287.xml"/><Relationship Id="rId144" Type="http://schemas.openxmlformats.org/officeDocument/2006/relationships/tags" Target="../tags/tag3329.xml"/><Relationship Id="rId90" Type="http://schemas.openxmlformats.org/officeDocument/2006/relationships/tags" Target="../tags/tag3275.xml"/><Relationship Id="rId186" Type="http://schemas.openxmlformats.org/officeDocument/2006/relationships/tags" Target="../tags/tag3371.xml"/><Relationship Id="rId351" Type="http://schemas.openxmlformats.org/officeDocument/2006/relationships/tags" Target="../tags/tag3536.xml"/><Relationship Id="rId393" Type="http://schemas.openxmlformats.org/officeDocument/2006/relationships/tags" Target="../tags/tag3578.xml"/><Relationship Id="rId407" Type="http://schemas.openxmlformats.org/officeDocument/2006/relationships/tags" Target="../tags/tag3592.xml"/><Relationship Id="rId449" Type="http://schemas.openxmlformats.org/officeDocument/2006/relationships/tags" Target="../tags/tag3634.xml"/><Relationship Id="rId211" Type="http://schemas.openxmlformats.org/officeDocument/2006/relationships/tags" Target="../tags/tag3396.xml"/><Relationship Id="rId253" Type="http://schemas.openxmlformats.org/officeDocument/2006/relationships/tags" Target="../tags/tag3438.xml"/><Relationship Id="rId295" Type="http://schemas.openxmlformats.org/officeDocument/2006/relationships/tags" Target="../tags/tag3480.xml"/><Relationship Id="rId309" Type="http://schemas.openxmlformats.org/officeDocument/2006/relationships/tags" Target="../tags/tag3494.xml"/><Relationship Id="rId460" Type="http://schemas.openxmlformats.org/officeDocument/2006/relationships/tags" Target="../tags/tag3645.xml"/><Relationship Id="rId516" Type="http://schemas.openxmlformats.org/officeDocument/2006/relationships/tags" Target="../tags/tag3701.xml"/><Relationship Id="rId48" Type="http://schemas.openxmlformats.org/officeDocument/2006/relationships/tags" Target="../tags/tag3233.xml"/><Relationship Id="rId113" Type="http://schemas.openxmlformats.org/officeDocument/2006/relationships/tags" Target="../tags/tag3298.xml"/><Relationship Id="rId320" Type="http://schemas.openxmlformats.org/officeDocument/2006/relationships/tags" Target="../tags/tag3505.xml"/><Relationship Id="rId155" Type="http://schemas.openxmlformats.org/officeDocument/2006/relationships/tags" Target="../tags/tag3340.xml"/><Relationship Id="rId197" Type="http://schemas.openxmlformats.org/officeDocument/2006/relationships/tags" Target="../tags/tag3382.xml"/><Relationship Id="rId362" Type="http://schemas.openxmlformats.org/officeDocument/2006/relationships/tags" Target="../tags/tag3547.xml"/><Relationship Id="rId418" Type="http://schemas.openxmlformats.org/officeDocument/2006/relationships/tags" Target="../tags/tag3603.xml"/><Relationship Id="rId222" Type="http://schemas.openxmlformats.org/officeDocument/2006/relationships/tags" Target="../tags/tag3407.xml"/><Relationship Id="rId264" Type="http://schemas.openxmlformats.org/officeDocument/2006/relationships/tags" Target="../tags/tag3449.xml"/><Relationship Id="rId471" Type="http://schemas.openxmlformats.org/officeDocument/2006/relationships/tags" Target="../tags/tag3656.xml"/><Relationship Id="rId17" Type="http://schemas.openxmlformats.org/officeDocument/2006/relationships/tags" Target="../tags/tag3202.xml"/><Relationship Id="rId59" Type="http://schemas.openxmlformats.org/officeDocument/2006/relationships/tags" Target="../tags/tag3244.xml"/><Relationship Id="rId124" Type="http://schemas.openxmlformats.org/officeDocument/2006/relationships/tags" Target="../tags/tag3309.xml"/><Relationship Id="rId70" Type="http://schemas.openxmlformats.org/officeDocument/2006/relationships/tags" Target="../tags/tag3255.xml"/><Relationship Id="rId166" Type="http://schemas.openxmlformats.org/officeDocument/2006/relationships/tags" Target="../tags/tag3351.xml"/><Relationship Id="rId331" Type="http://schemas.openxmlformats.org/officeDocument/2006/relationships/tags" Target="../tags/tag3516.xml"/><Relationship Id="rId373" Type="http://schemas.openxmlformats.org/officeDocument/2006/relationships/tags" Target="../tags/tag3558.xml"/><Relationship Id="rId429" Type="http://schemas.openxmlformats.org/officeDocument/2006/relationships/tags" Target="../tags/tag3614.xml"/><Relationship Id="rId1" Type="http://schemas.openxmlformats.org/officeDocument/2006/relationships/tags" Target="../tags/tag3186.xml"/><Relationship Id="rId233" Type="http://schemas.openxmlformats.org/officeDocument/2006/relationships/tags" Target="../tags/tag3418.xml"/><Relationship Id="rId440" Type="http://schemas.openxmlformats.org/officeDocument/2006/relationships/tags" Target="../tags/tag3625.xml"/><Relationship Id="rId28" Type="http://schemas.openxmlformats.org/officeDocument/2006/relationships/tags" Target="../tags/tag3213.xml"/><Relationship Id="rId275" Type="http://schemas.openxmlformats.org/officeDocument/2006/relationships/tags" Target="../tags/tag3460.xml"/><Relationship Id="rId300" Type="http://schemas.openxmlformats.org/officeDocument/2006/relationships/tags" Target="../tags/tag3485.xml"/><Relationship Id="rId482" Type="http://schemas.openxmlformats.org/officeDocument/2006/relationships/tags" Target="../tags/tag3667.xml"/><Relationship Id="rId81" Type="http://schemas.openxmlformats.org/officeDocument/2006/relationships/tags" Target="../tags/tag3266.xml"/><Relationship Id="rId135" Type="http://schemas.openxmlformats.org/officeDocument/2006/relationships/tags" Target="../tags/tag3320.xml"/><Relationship Id="rId177" Type="http://schemas.openxmlformats.org/officeDocument/2006/relationships/tags" Target="../tags/tag3362.xml"/><Relationship Id="rId342" Type="http://schemas.openxmlformats.org/officeDocument/2006/relationships/tags" Target="../tags/tag3527.xml"/><Relationship Id="rId384" Type="http://schemas.openxmlformats.org/officeDocument/2006/relationships/tags" Target="../tags/tag3569.xml"/><Relationship Id="rId202" Type="http://schemas.openxmlformats.org/officeDocument/2006/relationships/tags" Target="../tags/tag3387.xml"/><Relationship Id="rId244" Type="http://schemas.openxmlformats.org/officeDocument/2006/relationships/tags" Target="../tags/tag3429.xml"/><Relationship Id="rId39" Type="http://schemas.openxmlformats.org/officeDocument/2006/relationships/tags" Target="../tags/tag3224.xml"/><Relationship Id="rId286" Type="http://schemas.openxmlformats.org/officeDocument/2006/relationships/tags" Target="../tags/tag3471.xml"/><Relationship Id="rId451" Type="http://schemas.openxmlformats.org/officeDocument/2006/relationships/tags" Target="../tags/tag3636.xml"/><Relationship Id="rId493" Type="http://schemas.openxmlformats.org/officeDocument/2006/relationships/tags" Target="../tags/tag3678.xml"/><Relationship Id="rId507" Type="http://schemas.openxmlformats.org/officeDocument/2006/relationships/tags" Target="../tags/tag3692.xml"/><Relationship Id="rId50" Type="http://schemas.openxmlformats.org/officeDocument/2006/relationships/tags" Target="../tags/tag3235.xml"/><Relationship Id="rId104" Type="http://schemas.openxmlformats.org/officeDocument/2006/relationships/tags" Target="../tags/tag3289.xml"/><Relationship Id="rId146" Type="http://schemas.openxmlformats.org/officeDocument/2006/relationships/tags" Target="../tags/tag3331.xml"/><Relationship Id="rId188" Type="http://schemas.openxmlformats.org/officeDocument/2006/relationships/tags" Target="../tags/tag3373.xml"/><Relationship Id="rId311" Type="http://schemas.openxmlformats.org/officeDocument/2006/relationships/tags" Target="../tags/tag3496.xml"/><Relationship Id="rId353" Type="http://schemas.openxmlformats.org/officeDocument/2006/relationships/tags" Target="../tags/tag3538.xml"/><Relationship Id="rId395" Type="http://schemas.openxmlformats.org/officeDocument/2006/relationships/tags" Target="../tags/tag3580.xml"/><Relationship Id="rId409" Type="http://schemas.openxmlformats.org/officeDocument/2006/relationships/tags" Target="../tags/tag3594.xml"/><Relationship Id="rId92" Type="http://schemas.openxmlformats.org/officeDocument/2006/relationships/tags" Target="../tags/tag3277.xml"/><Relationship Id="rId213" Type="http://schemas.openxmlformats.org/officeDocument/2006/relationships/tags" Target="../tags/tag3398.xml"/><Relationship Id="rId420" Type="http://schemas.openxmlformats.org/officeDocument/2006/relationships/tags" Target="../tags/tag3605.xml"/><Relationship Id="rId255" Type="http://schemas.openxmlformats.org/officeDocument/2006/relationships/tags" Target="../tags/tag3440.xml"/><Relationship Id="rId297" Type="http://schemas.openxmlformats.org/officeDocument/2006/relationships/tags" Target="../tags/tag3482.xml"/><Relationship Id="rId462" Type="http://schemas.openxmlformats.org/officeDocument/2006/relationships/tags" Target="../tags/tag3647.xml"/><Relationship Id="rId518" Type="http://schemas.openxmlformats.org/officeDocument/2006/relationships/tags" Target="../tags/tag3703.xml"/><Relationship Id="rId115" Type="http://schemas.openxmlformats.org/officeDocument/2006/relationships/tags" Target="../tags/tag3300.xml"/><Relationship Id="rId157" Type="http://schemas.openxmlformats.org/officeDocument/2006/relationships/tags" Target="../tags/tag3342.xml"/><Relationship Id="rId322" Type="http://schemas.openxmlformats.org/officeDocument/2006/relationships/tags" Target="../tags/tag3507.xml"/><Relationship Id="rId364" Type="http://schemas.openxmlformats.org/officeDocument/2006/relationships/tags" Target="../tags/tag3549.xml"/><Relationship Id="rId61" Type="http://schemas.openxmlformats.org/officeDocument/2006/relationships/tags" Target="../tags/tag3246.xml"/><Relationship Id="rId199" Type="http://schemas.openxmlformats.org/officeDocument/2006/relationships/tags" Target="../tags/tag3384.xml"/><Relationship Id="rId19" Type="http://schemas.openxmlformats.org/officeDocument/2006/relationships/tags" Target="../tags/tag3204.xml"/><Relationship Id="rId224" Type="http://schemas.openxmlformats.org/officeDocument/2006/relationships/tags" Target="../tags/tag3409.xml"/><Relationship Id="rId266" Type="http://schemas.openxmlformats.org/officeDocument/2006/relationships/tags" Target="../tags/tag3451.xml"/><Relationship Id="rId431" Type="http://schemas.openxmlformats.org/officeDocument/2006/relationships/tags" Target="../tags/tag3616.xml"/><Relationship Id="rId473" Type="http://schemas.openxmlformats.org/officeDocument/2006/relationships/tags" Target="../tags/tag3658.xml"/><Relationship Id="rId30" Type="http://schemas.openxmlformats.org/officeDocument/2006/relationships/tags" Target="../tags/tag3215.xml"/><Relationship Id="rId126" Type="http://schemas.openxmlformats.org/officeDocument/2006/relationships/tags" Target="../tags/tag3311.xml"/><Relationship Id="rId168" Type="http://schemas.openxmlformats.org/officeDocument/2006/relationships/tags" Target="../tags/tag3353.xml"/><Relationship Id="rId333" Type="http://schemas.openxmlformats.org/officeDocument/2006/relationships/tags" Target="../tags/tag3518.xml"/><Relationship Id="rId72" Type="http://schemas.openxmlformats.org/officeDocument/2006/relationships/tags" Target="../tags/tag3257.xml"/><Relationship Id="rId375" Type="http://schemas.openxmlformats.org/officeDocument/2006/relationships/tags" Target="../tags/tag3560.xml"/><Relationship Id="rId3" Type="http://schemas.openxmlformats.org/officeDocument/2006/relationships/tags" Target="../tags/tag3188.xml"/><Relationship Id="rId235" Type="http://schemas.openxmlformats.org/officeDocument/2006/relationships/tags" Target="../tags/tag3420.xml"/><Relationship Id="rId277" Type="http://schemas.openxmlformats.org/officeDocument/2006/relationships/tags" Target="../tags/tag3462.xml"/><Relationship Id="rId400" Type="http://schemas.openxmlformats.org/officeDocument/2006/relationships/tags" Target="../tags/tag3585.xml"/><Relationship Id="rId442" Type="http://schemas.openxmlformats.org/officeDocument/2006/relationships/tags" Target="../tags/tag3627.xml"/><Relationship Id="rId484" Type="http://schemas.openxmlformats.org/officeDocument/2006/relationships/tags" Target="../tags/tag3669.xml"/><Relationship Id="rId137" Type="http://schemas.openxmlformats.org/officeDocument/2006/relationships/tags" Target="../tags/tag3322.xml"/><Relationship Id="rId302" Type="http://schemas.openxmlformats.org/officeDocument/2006/relationships/tags" Target="../tags/tag3487.xml"/><Relationship Id="rId344" Type="http://schemas.openxmlformats.org/officeDocument/2006/relationships/tags" Target="../tags/tag3529.xml"/><Relationship Id="rId41" Type="http://schemas.openxmlformats.org/officeDocument/2006/relationships/tags" Target="../tags/tag3226.xml"/><Relationship Id="rId83" Type="http://schemas.openxmlformats.org/officeDocument/2006/relationships/tags" Target="../tags/tag3268.xml"/><Relationship Id="rId179" Type="http://schemas.openxmlformats.org/officeDocument/2006/relationships/tags" Target="../tags/tag3364.xml"/><Relationship Id="rId386" Type="http://schemas.openxmlformats.org/officeDocument/2006/relationships/tags" Target="../tags/tag3571.xml"/><Relationship Id="rId190" Type="http://schemas.openxmlformats.org/officeDocument/2006/relationships/tags" Target="../tags/tag3375.xml"/><Relationship Id="rId204" Type="http://schemas.openxmlformats.org/officeDocument/2006/relationships/tags" Target="../tags/tag3389.xml"/><Relationship Id="rId246" Type="http://schemas.openxmlformats.org/officeDocument/2006/relationships/tags" Target="../tags/tag3431.xml"/><Relationship Id="rId288" Type="http://schemas.openxmlformats.org/officeDocument/2006/relationships/tags" Target="../tags/tag3473.xml"/><Relationship Id="rId411" Type="http://schemas.openxmlformats.org/officeDocument/2006/relationships/tags" Target="../tags/tag3596.xml"/><Relationship Id="rId453" Type="http://schemas.openxmlformats.org/officeDocument/2006/relationships/tags" Target="../tags/tag3638.xml"/><Relationship Id="rId509" Type="http://schemas.openxmlformats.org/officeDocument/2006/relationships/tags" Target="../tags/tag3694.xml"/><Relationship Id="rId106" Type="http://schemas.openxmlformats.org/officeDocument/2006/relationships/tags" Target="../tags/tag3291.xml"/><Relationship Id="rId313" Type="http://schemas.openxmlformats.org/officeDocument/2006/relationships/tags" Target="../tags/tag3498.xml"/><Relationship Id="rId495" Type="http://schemas.openxmlformats.org/officeDocument/2006/relationships/tags" Target="../tags/tag3680.xml"/><Relationship Id="rId10" Type="http://schemas.openxmlformats.org/officeDocument/2006/relationships/tags" Target="../tags/tag3195.xml"/><Relationship Id="rId52" Type="http://schemas.openxmlformats.org/officeDocument/2006/relationships/tags" Target="../tags/tag3237.xml"/><Relationship Id="rId94" Type="http://schemas.openxmlformats.org/officeDocument/2006/relationships/tags" Target="../tags/tag3279.xml"/><Relationship Id="rId148" Type="http://schemas.openxmlformats.org/officeDocument/2006/relationships/tags" Target="../tags/tag3333.xml"/><Relationship Id="rId355" Type="http://schemas.openxmlformats.org/officeDocument/2006/relationships/tags" Target="../tags/tag3540.xml"/><Relationship Id="rId397" Type="http://schemas.openxmlformats.org/officeDocument/2006/relationships/tags" Target="../tags/tag3582.xml"/><Relationship Id="rId520" Type="http://schemas.openxmlformats.org/officeDocument/2006/relationships/tags" Target="../tags/tag3705.xml"/><Relationship Id="rId215" Type="http://schemas.openxmlformats.org/officeDocument/2006/relationships/tags" Target="../tags/tag3400.xml"/><Relationship Id="rId257" Type="http://schemas.openxmlformats.org/officeDocument/2006/relationships/tags" Target="../tags/tag3442.xml"/><Relationship Id="rId422" Type="http://schemas.openxmlformats.org/officeDocument/2006/relationships/tags" Target="../tags/tag3607.xml"/><Relationship Id="rId464" Type="http://schemas.openxmlformats.org/officeDocument/2006/relationships/tags" Target="../tags/tag3649.xml"/><Relationship Id="rId299" Type="http://schemas.openxmlformats.org/officeDocument/2006/relationships/tags" Target="../tags/tag3484.xml"/><Relationship Id="rId63" Type="http://schemas.openxmlformats.org/officeDocument/2006/relationships/tags" Target="../tags/tag3248.xml"/><Relationship Id="rId159" Type="http://schemas.openxmlformats.org/officeDocument/2006/relationships/tags" Target="../tags/tag3344.xml"/><Relationship Id="rId366" Type="http://schemas.openxmlformats.org/officeDocument/2006/relationships/tags" Target="../tags/tag3551.xml"/><Relationship Id="rId226" Type="http://schemas.openxmlformats.org/officeDocument/2006/relationships/tags" Target="../tags/tag3411.xml"/><Relationship Id="rId433" Type="http://schemas.openxmlformats.org/officeDocument/2006/relationships/tags" Target="../tags/tag3618.xml"/></Relationships>
</file>

<file path=ppt/slides/_rels/slide21.xml.rels><?xml version="1.0" encoding="UTF-8" standalone="yes"?>
<Relationships xmlns="http://schemas.openxmlformats.org/package/2006/relationships"><Relationship Id="rId117" Type="http://schemas.openxmlformats.org/officeDocument/2006/relationships/tags" Target="../tags/tag3825.xml"/><Relationship Id="rId21" Type="http://schemas.openxmlformats.org/officeDocument/2006/relationships/tags" Target="../tags/tag3729.xml"/><Relationship Id="rId324" Type="http://schemas.openxmlformats.org/officeDocument/2006/relationships/tags" Target="../tags/tag4032.xml"/><Relationship Id="rId531" Type="http://schemas.openxmlformats.org/officeDocument/2006/relationships/tags" Target="../tags/tag4239.xml"/><Relationship Id="rId170" Type="http://schemas.openxmlformats.org/officeDocument/2006/relationships/tags" Target="../tags/tag3878.xml"/><Relationship Id="rId268" Type="http://schemas.openxmlformats.org/officeDocument/2006/relationships/tags" Target="../tags/tag3976.xml"/><Relationship Id="rId475" Type="http://schemas.openxmlformats.org/officeDocument/2006/relationships/tags" Target="../tags/tag4183.xml"/><Relationship Id="rId32" Type="http://schemas.openxmlformats.org/officeDocument/2006/relationships/tags" Target="../tags/tag3740.xml"/><Relationship Id="rId128" Type="http://schemas.openxmlformats.org/officeDocument/2006/relationships/tags" Target="../tags/tag3836.xml"/><Relationship Id="rId335" Type="http://schemas.openxmlformats.org/officeDocument/2006/relationships/tags" Target="../tags/tag4043.xml"/><Relationship Id="rId542" Type="http://schemas.openxmlformats.org/officeDocument/2006/relationships/tags" Target="../tags/tag4250.xml"/><Relationship Id="rId181" Type="http://schemas.openxmlformats.org/officeDocument/2006/relationships/tags" Target="../tags/tag3889.xml"/><Relationship Id="rId402" Type="http://schemas.openxmlformats.org/officeDocument/2006/relationships/tags" Target="../tags/tag4110.xml"/><Relationship Id="rId279" Type="http://schemas.openxmlformats.org/officeDocument/2006/relationships/tags" Target="../tags/tag3987.xml"/><Relationship Id="rId486" Type="http://schemas.openxmlformats.org/officeDocument/2006/relationships/tags" Target="../tags/tag4194.xml"/><Relationship Id="rId43" Type="http://schemas.openxmlformats.org/officeDocument/2006/relationships/tags" Target="../tags/tag3751.xml"/><Relationship Id="rId139" Type="http://schemas.openxmlformats.org/officeDocument/2006/relationships/tags" Target="../tags/tag3847.xml"/><Relationship Id="rId346" Type="http://schemas.openxmlformats.org/officeDocument/2006/relationships/tags" Target="../tags/tag4054.xml"/><Relationship Id="rId553" Type="http://schemas.openxmlformats.org/officeDocument/2006/relationships/tags" Target="../tags/tag4261.xml"/><Relationship Id="rId192" Type="http://schemas.openxmlformats.org/officeDocument/2006/relationships/tags" Target="../tags/tag3900.xml"/><Relationship Id="rId206" Type="http://schemas.openxmlformats.org/officeDocument/2006/relationships/tags" Target="../tags/tag3914.xml"/><Relationship Id="rId413" Type="http://schemas.openxmlformats.org/officeDocument/2006/relationships/tags" Target="../tags/tag4121.xml"/><Relationship Id="rId497" Type="http://schemas.openxmlformats.org/officeDocument/2006/relationships/tags" Target="../tags/tag4205.xml"/><Relationship Id="rId357" Type="http://schemas.openxmlformats.org/officeDocument/2006/relationships/tags" Target="../tags/tag4065.xml"/><Relationship Id="rId54" Type="http://schemas.openxmlformats.org/officeDocument/2006/relationships/tags" Target="../tags/tag3762.xml"/><Relationship Id="rId217" Type="http://schemas.openxmlformats.org/officeDocument/2006/relationships/tags" Target="../tags/tag3925.xml"/><Relationship Id="rId564" Type="http://schemas.openxmlformats.org/officeDocument/2006/relationships/tags" Target="../tags/tag4272.xml"/><Relationship Id="rId424" Type="http://schemas.openxmlformats.org/officeDocument/2006/relationships/tags" Target="../tags/tag4132.xml"/><Relationship Id="rId270" Type="http://schemas.openxmlformats.org/officeDocument/2006/relationships/tags" Target="../tags/tag3978.xml"/><Relationship Id="rId65" Type="http://schemas.openxmlformats.org/officeDocument/2006/relationships/tags" Target="../tags/tag3773.xml"/><Relationship Id="rId130" Type="http://schemas.openxmlformats.org/officeDocument/2006/relationships/tags" Target="../tags/tag3838.xml"/><Relationship Id="rId368" Type="http://schemas.openxmlformats.org/officeDocument/2006/relationships/tags" Target="../tags/tag4076.xml"/><Relationship Id="rId575" Type="http://schemas.openxmlformats.org/officeDocument/2006/relationships/tags" Target="../tags/tag4283.xml"/><Relationship Id="rId228" Type="http://schemas.openxmlformats.org/officeDocument/2006/relationships/tags" Target="../tags/tag3936.xml"/><Relationship Id="rId435" Type="http://schemas.openxmlformats.org/officeDocument/2006/relationships/tags" Target="../tags/tag4143.xml"/><Relationship Id="rId281" Type="http://schemas.openxmlformats.org/officeDocument/2006/relationships/tags" Target="../tags/tag3989.xml"/><Relationship Id="rId502" Type="http://schemas.openxmlformats.org/officeDocument/2006/relationships/tags" Target="../tags/tag4210.xml"/><Relationship Id="rId76" Type="http://schemas.openxmlformats.org/officeDocument/2006/relationships/tags" Target="../tags/tag3784.xml"/><Relationship Id="rId141" Type="http://schemas.openxmlformats.org/officeDocument/2006/relationships/tags" Target="../tags/tag3849.xml"/><Relationship Id="rId379" Type="http://schemas.openxmlformats.org/officeDocument/2006/relationships/tags" Target="../tags/tag4087.xml"/><Relationship Id="rId586" Type="http://schemas.openxmlformats.org/officeDocument/2006/relationships/tags" Target="../tags/tag4294.xml"/><Relationship Id="rId7" Type="http://schemas.openxmlformats.org/officeDocument/2006/relationships/tags" Target="../tags/tag3715.xml"/><Relationship Id="rId239" Type="http://schemas.openxmlformats.org/officeDocument/2006/relationships/tags" Target="../tags/tag3947.xml"/><Relationship Id="rId446" Type="http://schemas.openxmlformats.org/officeDocument/2006/relationships/tags" Target="../tags/tag4154.xml"/><Relationship Id="rId292" Type="http://schemas.openxmlformats.org/officeDocument/2006/relationships/tags" Target="../tags/tag4000.xml"/><Relationship Id="rId306" Type="http://schemas.openxmlformats.org/officeDocument/2006/relationships/tags" Target="../tags/tag4014.xml"/><Relationship Id="rId87" Type="http://schemas.openxmlformats.org/officeDocument/2006/relationships/tags" Target="../tags/tag3795.xml"/><Relationship Id="rId513" Type="http://schemas.openxmlformats.org/officeDocument/2006/relationships/tags" Target="../tags/tag4221.xml"/><Relationship Id="rId597" Type="http://schemas.openxmlformats.org/officeDocument/2006/relationships/tags" Target="../tags/tag4305.xml"/><Relationship Id="rId152" Type="http://schemas.openxmlformats.org/officeDocument/2006/relationships/tags" Target="../tags/tag3860.xml"/><Relationship Id="rId457" Type="http://schemas.openxmlformats.org/officeDocument/2006/relationships/tags" Target="../tags/tag4165.xml"/><Relationship Id="rId261" Type="http://schemas.openxmlformats.org/officeDocument/2006/relationships/tags" Target="../tags/tag3969.xml"/><Relationship Id="rId499" Type="http://schemas.openxmlformats.org/officeDocument/2006/relationships/tags" Target="../tags/tag4207.xml"/><Relationship Id="rId14" Type="http://schemas.openxmlformats.org/officeDocument/2006/relationships/tags" Target="../tags/tag3722.xml"/><Relationship Id="rId56" Type="http://schemas.openxmlformats.org/officeDocument/2006/relationships/tags" Target="../tags/tag3764.xml"/><Relationship Id="rId317" Type="http://schemas.openxmlformats.org/officeDocument/2006/relationships/tags" Target="../tags/tag4025.xml"/><Relationship Id="rId359" Type="http://schemas.openxmlformats.org/officeDocument/2006/relationships/tags" Target="../tags/tag4067.xml"/><Relationship Id="rId524" Type="http://schemas.openxmlformats.org/officeDocument/2006/relationships/tags" Target="../tags/tag4232.xml"/><Relationship Id="rId566" Type="http://schemas.openxmlformats.org/officeDocument/2006/relationships/tags" Target="../tags/tag4274.xml"/><Relationship Id="rId98" Type="http://schemas.openxmlformats.org/officeDocument/2006/relationships/tags" Target="../tags/tag3806.xml"/><Relationship Id="rId121" Type="http://schemas.openxmlformats.org/officeDocument/2006/relationships/tags" Target="../tags/tag3829.xml"/><Relationship Id="rId163" Type="http://schemas.openxmlformats.org/officeDocument/2006/relationships/tags" Target="../tags/tag3871.xml"/><Relationship Id="rId219" Type="http://schemas.openxmlformats.org/officeDocument/2006/relationships/tags" Target="../tags/tag3927.xml"/><Relationship Id="rId370" Type="http://schemas.openxmlformats.org/officeDocument/2006/relationships/tags" Target="../tags/tag4078.xml"/><Relationship Id="rId426" Type="http://schemas.openxmlformats.org/officeDocument/2006/relationships/tags" Target="../tags/tag4134.xml"/><Relationship Id="rId230" Type="http://schemas.openxmlformats.org/officeDocument/2006/relationships/tags" Target="../tags/tag3938.xml"/><Relationship Id="rId468" Type="http://schemas.openxmlformats.org/officeDocument/2006/relationships/tags" Target="../tags/tag4176.xml"/><Relationship Id="rId25" Type="http://schemas.openxmlformats.org/officeDocument/2006/relationships/tags" Target="../tags/tag3733.xml"/><Relationship Id="rId67" Type="http://schemas.openxmlformats.org/officeDocument/2006/relationships/tags" Target="../tags/tag3775.xml"/><Relationship Id="rId272" Type="http://schemas.openxmlformats.org/officeDocument/2006/relationships/tags" Target="../tags/tag3980.xml"/><Relationship Id="rId328" Type="http://schemas.openxmlformats.org/officeDocument/2006/relationships/tags" Target="../tags/tag4036.xml"/><Relationship Id="rId535" Type="http://schemas.openxmlformats.org/officeDocument/2006/relationships/tags" Target="../tags/tag4243.xml"/><Relationship Id="rId577" Type="http://schemas.openxmlformats.org/officeDocument/2006/relationships/tags" Target="../tags/tag4285.xml"/><Relationship Id="rId132" Type="http://schemas.openxmlformats.org/officeDocument/2006/relationships/tags" Target="../tags/tag3840.xml"/><Relationship Id="rId174" Type="http://schemas.openxmlformats.org/officeDocument/2006/relationships/tags" Target="../tags/tag3882.xml"/><Relationship Id="rId381" Type="http://schemas.openxmlformats.org/officeDocument/2006/relationships/tags" Target="../tags/tag4089.xml"/><Relationship Id="rId241" Type="http://schemas.openxmlformats.org/officeDocument/2006/relationships/tags" Target="../tags/tag3949.xml"/><Relationship Id="rId437" Type="http://schemas.openxmlformats.org/officeDocument/2006/relationships/tags" Target="../tags/tag4145.xml"/><Relationship Id="rId479" Type="http://schemas.openxmlformats.org/officeDocument/2006/relationships/tags" Target="../tags/tag4187.xml"/><Relationship Id="rId36" Type="http://schemas.openxmlformats.org/officeDocument/2006/relationships/tags" Target="../tags/tag3744.xml"/><Relationship Id="rId283" Type="http://schemas.openxmlformats.org/officeDocument/2006/relationships/tags" Target="../tags/tag3991.xml"/><Relationship Id="rId339" Type="http://schemas.openxmlformats.org/officeDocument/2006/relationships/tags" Target="../tags/tag4047.xml"/><Relationship Id="rId490" Type="http://schemas.openxmlformats.org/officeDocument/2006/relationships/tags" Target="../tags/tag4198.xml"/><Relationship Id="rId504" Type="http://schemas.openxmlformats.org/officeDocument/2006/relationships/tags" Target="../tags/tag4212.xml"/><Relationship Id="rId546" Type="http://schemas.openxmlformats.org/officeDocument/2006/relationships/tags" Target="../tags/tag4254.xml"/><Relationship Id="rId78" Type="http://schemas.openxmlformats.org/officeDocument/2006/relationships/tags" Target="../tags/tag3786.xml"/><Relationship Id="rId101" Type="http://schemas.openxmlformats.org/officeDocument/2006/relationships/tags" Target="../tags/tag3809.xml"/><Relationship Id="rId143" Type="http://schemas.openxmlformats.org/officeDocument/2006/relationships/tags" Target="../tags/tag3851.xml"/><Relationship Id="rId185" Type="http://schemas.openxmlformats.org/officeDocument/2006/relationships/tags" Target="../tags/tag3893.xml"/><Relationship Id="rId350" Type="http://schemas.openxmlformats.org/officeDocument/2006/relationships/tags" Target="../tags/tag4058.xml"/><Relationship Id="rId406" Type="http://schemas.openxmlformats.org/officeDocument/2006/relationships/tags" Target="../tags/tag4114.xml"/><Relationship Id="rId588" Type="http://schemas.openxmlformats.org/officeDocument/2006/relationships/tags" Target="../tags/tag4296.xml"/><Relationship Id="rId9" Type="http://schemas.openxmlformats.org/officeDocument/2006/relationships/tags" Target="../tags/tag3717.xml"/><Relationship Id="rId210" Type="http://schemas.openxmlformats.org/officeDocument/2006/relationships/tags" Target="../tags/tag3918.xml"/><Relationship Id="rId392" Type="http://schemas.openxmlformats.org/officeDocument/2006/relationships/tags" Target="../tags/tag4100.xml"/><Relationship Id="rId448" Type="http://schemas.openxmlformats.org/officeDocument/2006/relationships/tags" Target="../tags/tag4156.xml"/><Relationship Id="rId252" Type="http://schemas.openxmlformats.org/officeDocument/2006/relationships/tags" Target="../tags/tag3960.xml"/><Relationship Id="rId294" Type="http://schemas.openxmlformats.org/officeDocument/2006/relationships/tags" Target="../tags/tag4002.xml"/><Relationship Id="rId308" Type="http://schemas.openxmlformats.org/officeDocument/2006/relationships/tags" Target="../tags/tag4016.xml"/><Relationship Id="rId515" Type="http://schemas.openxmlformats.org/officeDocument/2006/relationships/tags" Target="../tags/tag4223.xml"/><Relationship Id="rId47" Type="http://schemas.openxmlformats.org/officeDocument/2006/relationships/tags" Target="../tags/tag3755.xml"/><Relationship Id="rId89" Type="http://schemas.openxmlformats.org/officeDocument/2006/relationships/tags" Target="../tags/tag3797.xml"/><Relationship Id="rId112" Type="http://schemas.openxmlformats.org/officeDocument/2006/relationships/tags" Target="../tags/tag3820.xml"/><Relationship Id="rId154" Type="http://schemas.openxmlformats.org/officeDocument/2006/relationships/tags" Target="../tags/tag3862.xml"/><Relationship Id="rId361" Type="http://schemas.openxmlformats.org/officeDocument/2006/relationships/tags" Target="../tags/tag4069.xml"/><Relationship Id="rId557" Type="http://schemas.openxmlformats.org/officeDocument/2006/relationships/tags" Target="../tags/tag4265.xml"/><Relationship Id="rId196" Type="http://schemas.openxmlformats.org/officeDocument/2006/relationships/tags" Target="../tags/tag3904.xml"/><Relationship Id="rId417" Type="http://schemas.openxmlformats.org/officeDocument/2006/relationships/tags" Target="../tags/tag4125.xml"/><Relationship Id="rId459" Type="http://schemas.openxmlformats.org/officeDocument/2006/relationships/tags" Target="../tags/tag4167.xml"/><Relationship Id="rId16" Type="http://schemas.openxmlformats.org/officeDocument/2006/relationships/tags" Target="../tags/tag3724.xml"/><Relationship Id="rId221" Type="http://schemas.openxmlformats.org/officeDocument/2006/relationships/tags" Target="../tags/tag3929.xml"/><Relationship Id="rId263" Type="http://schemas.openxmlformats.org/officeDocument/2006/relationships/tags" Target="../tags/tag3971.xml"/><Relationship Id="rId319" Type="http://schemas.openxmlformats.org/officeDocument/2006/relationships/tags" Target="../tags/tag4027.xml"/><Relationship Id="rId470" Type="http://schemas.openxmlformats.org/officeDocument/2006/relationships/tags" Target="../tags/tag4178.xml"/><Relationship Id="rId526" Type="http://schemas.openxmlformats.org/officeDocument/2006/relationships/tags" Target="../tags/tag4234.xml"/><Relationship Id="rId58" Type="http://schemas.openxmlformats.org/officeDocument/2006/relationships/tags" Target="../tags/tag3766.xml"/><Relationship Id="rId123" Type="http://schemas.openxmlformats.org/officeDocument/2006/relationships/tags" Target="../tags/tag3831.xml"/><Relationship Id="rId330" Type="http://schemas.openxmlformats.org/officeDocument/2006/relationships/tags" Target="../tags/tag4038.xml"/><Relationship Id="rId568" Type="http://schemas.openxmlformats.org/officeDocument/2006/relationships/tags" Target="../tags/tag4276.xml"/><Relationship Id="rId165" Type="http://schemas.openxmlformats.org/officeDocument/2006/relationships/tags" Target="../tags/tag3873.xml"/><Relationship Id="rId372" Type="http://schemas.openxmlformats.org/officeDocument/2006/relationships/tags" Target="../tags/tag4080.xml"/><Relationship Id="rId428" Type="http://schemas.openxmlformats.org/officeDocument/2006/relationships/tags" Target="../tags/tag4136.xml"/><Relationship Id="rId232" Type="http://schemas.openxmlformats.org/officeDocument/2006/relationships/tags" Target="../tags/tag3940.xml"/><Relationship Id="rId274" Type="http://schemas.openxmlformats.org/officeDocument/2006/relationships/tags" Target="../tags/tag3982.xml"/><Relationship Id="rId481" Type="http://schemas.openxmlformats.org/officeDocument/2006/relationships/tags" Target="../tags/tag4189.xml"/><Relationship Id="rId27" Type="http://schemas.openxmlformats.org/officeDocument/2006/relationships/tags" Target="../tags/tag3735.xml"/><Relationship Id="rId69" Type="http://schemas.openxmlformats.org/officeDocument/2006/relationships/tags" Target="../tags/tag3777.xml"/><Relationship Id="rId134" Type="http://schemas.openxmlformats.org/officeDocument/2006/relationships/tags" Target="../tags/tag3842.xml"/><Relationship Id="rId537" Type="http://schemas.openxmlformats.org/officeDocument/2006/relationships/tags" Target="../tags/tag4245.xml"/><Relationship Id="rId579" Type="http://schemas.openxmlformats.org/officeDocument/2006/relationships/tags" Target="../tags/tag4287.xml"/><Relationship Id="rId80" Type="http://schemas.openxmlformats.org/officeDocument/2006/relationships/tags" Target="../tags/tag3788.xml"/><Relationship Id="rId176" Type="http://schemas.openxmlformats.org/officeDocument/2006/relationships/tags" Target="../tags/tag3884.xml"/><Relationship Id="rId341" Type="http://schemas.openxmlformats.org/officeDocument/2006/relationships/tags" Target="../tags/tag4049.xml"/><Relationship Id="rId383" Type="http://schemas.openxmlformats.org/officeDocument/2006/relationships/tags" Target="../tags/tag4091.xml"/><Relationship Id="rId439" Type="http://schemas.openxmlformats.org/officeDocument/2006/relationships/tags" Target="../tags/tag4147.xml"/><Relationship Id="rId590" Type="http://schemas.openxmlformats.org/officeDocument/2006/relationships/tags" Target="../tags/tag4298.xml"/><Relationship Id="rId201" Type="http://schemas.openxmlformats.org/officeDocument/2006/relationships/tags" Target="../tags/tag3909.xml"/><Relationship Id="rId243" Type="http://schemas.openxmlformats.org/officeDocument/2006/relationships/tags" Target="../tags/tag3951.xml"/><Relationship Id="rId285" Type="http://schemas.openxmlformats.org/officeDocument/2006/relationships/tags" Target="../tags/tag3993.xml"/><Relationship Id="rId450" Type="http://schemas.openxmlformats.org/officeDocument/2006/relationships/tags" Target="../tags/tag4158.xml"/><Relationship Id="rId506" Type="http://schemas.openxmlformats.org/officeDocument/2006/relationships/tags" Target="../tags/tag4214.xml"/><Relationship Id="rId38" Type="http://schemas.openxmlformats.org/officeDocument/2006/relationships/tags" Target="../tags/tag3746.xml"/><Relationship Id="rId103" Type="http://schemas.openxmlformats.org/officeDocument/2006/relationships/tags" Target="../tags/tag3811.xml"/><Relationship Id="rId310" Type="http://schemas.openxmlformats.org/officeDocument/2006/relationships/tags" Target="../tags/tag4018.xml"/><Relationship Id="rId492" Type="http://schemas.openxmlformats.org/officeDocument/2006/relationships/tags" Target="../tags/tag4200.xml"/><Relationship Id="rId548" Type="http://schemas.openxmlformats.org/officeDocument/2006/relationships/tags" Target="../tags/tag4256.xml"/><Relationship Id="rId91" Type="http://schemas.openxmlformats.org/officeDocument/2006/relationships/tags" Target="../tags/tag3799.xml"/><Relationship Id="rId145" Type="http://schemas.openxmlformats.org/officeDocument/2006/relationships/tags" Target="../tags/tag3853.xml"/><Relationship Id="rId187" Type="http://schemas.openxmlformats.org/officeDocument/2006/relationships/tags" Target="../tags/tag3895.xml"/><Relationship Id="rId352" Type="http://schemas.openxmlformats.org/officeDocument/2006/relationships/tags" Target="../tags/tag4060.xml"/><Relationship Id="rId394" Type="http://schemas.openxmlformats.org/officeDocument/2006/relationships/tags" Target="../tags/tag4102.xml"/><Relationship Id="rId408" Type="http://schemas.openxmlformats.org/officeDocument/2006/relationships/tags" Target="../tags/tag4116.xml"/><Relationship Id="rId212" Type="http://schemas.openxmlformats.org/officeDocument/2006/relationships/tags" Target="../tags/tag3920.xml"/><Relationship Id="rId254" Type="http://schemas.openxmlformats.org/officeDocument/2006/relationships/tags" Target="../tags/tag3962.xml"/><Relationship Id="rId49" Type="http://schemas.openxmlformats.org/officeDocument/2006/relationships/tags" Target="../tags/tag3757.xml"/><Relationship Id="rId114" Type="http://schemas.openxmlformats.org/officeDocument/2006/relationships/tags" Target="../tags/tag3822.xml"/><Relationship Id="rId296" Type="http://schemas.openxmlformats.org/officeDocument/2006/relationships/tags" Target="../tags/tag4004.xml"/><Relationship Id="rId461" Type="http://schemas.openxmlformats.org/officeDocument/2006/relationships/tags" Target="../tags/tag4169.xml"/><Relationship Id="rId517" Type="http://schemas.openxmlformats.org/officeDocument/2006/relationships/tags" Target="../tags/tag4225.xml"/><Relationship Id="rId559" Type="http://schemas.openxmlformats.org/officeDocument/2006/relationships/tags" Target="../tags/tag4267.xml"/><Relationship Id="rId60" Type="http://schemas.openxmlformats.org/officeDocument/2006/relationships/tags" Target="../tags/tag3768.xml"/><Relationship Id="rId156" Type="http://schemas.openxmlformats.org/officeDocument/2006/relationships/tags" Target="../tags/tag3864.xml"/><Relationship Id="rId198" Type="http://schemas.openxmlformats.org/officeDocument/2006/relationships/tags" Target="../tags/tag3906.xml"/><Relationship Id="rId321" Type="http://schemas.openxmlformats.org/officeDocument/2006/relationships/tags" Target="../tags/tag4029.xml"/><Relationship Id="rId363" Type="http://schemas.openxmlformats.org/officeDocument/2006/relationships/tags" Target="../tags/tag4071.xml"/><Relationship Id="rId419" Type="http://schemas.openxmlformats.org/officeDocument/2006/relationships/tags" Target="../tags/tag4127.xml"/><Relationship Id="rId570" Type="http://schemas.openxmlformats.org/officeDocument/2006/relationships/tags" Target="../tags/tag4278.xml"/><Relationship Id="rId223" Type="http://schemas.openxmlformats.org/officeDocument/2006/relationships/tags" Target="../tags/tag3931.xml"/><Relationship Id="rId430" Type="http://schemas.openxmlformats.org/officeDocument/2006/relationships/tags" Target="../tags/tag4138.xml"/><Relationship Id="rId18" Type="http://schemas.openxmlformats.org/officeDocument/2006/relationships/tags" Target="../tags/tag3726.xml"/><Relationship Id="rId265" Type="http://schemas.openxmlformats.org/officeDocument/2006/relationships/tags" Target="../tags/tag3973.xml"/><Relationship Id="rId472" Type="http://schemas.openxmlformats.org/officeDocument/2006/relationships/tags" Target="../tags/tag4180.xml"/><Relationship Id="rId528" Type="http://schemas.openxmlformats.org/officeDocument/2006/relationships/tags" Target="../tags/tag4236.xml"/><Relationship Id="rId125" Type="http://schemas.openxmlformats.org/officeDocument/2006/relationships/tags" Target="../tags/tag3833.xml"/><Relationship Id="rId167" Type="http://schemas.openxmlformats.org/officeDocument/2006/relationships/tags" Target="../tags/tag3875.xml"/><Relationship Id="rId332" Type="http://schemas.openxmlformats.org/officeDocument/2006/relationships/tags" Target="../tags/tag4040.xml"/><Relationship Id="rId374" Type="http://schemas.openxmlformats.org/officeDocument/2006/relationships/tags" Target="../tags/tag4082.xml"/><Relationship Id="rId581" Type="http://schemas.openxmlformats.org/officeDocument/2006/relationships/tags" Target="../tags/tag4289.xml"/><Relationship Id="rId71" Type="http://schemas.openxmlformats.org/officeDocument/2006/relationships/tags" Target="../tags/tag3779.xml"/><Relationship Id="rId234" Type="http://schemas.openxmlformats.org/officeDocument/2006/relationships/tags" Target="../tags/tag3942.xml"/><Relationship Id="rId2" Type="http://schemas.openxmlformats.org/officeDocument/2006/relationships/tags" Target="../tags/tag3710.xml"/><Relationship Id="rId29" Type="http://schemas.openxmlformats.org/officeDocument/2006/relationships/tags" Target="../tags/tag3737.xml"/><Relationship Id="rId276" Type="http://schemas.openxmlformats.org/officeDocument/2006/relationships/tags" Target="../tags/tag3984.xml"/><Relationship Id="rId441" Type="http://schemas.openxmlformats.org/officeDocument/2006/relationships/tags" Target="../tags/tag4149.xml"/><Relationship Id="rId483" Type="http://schemas.openxmlformats.org/officeDocument/2006/relationships/tags" Target="../tags/tag4191.xml"/><Relationship Id="rId539" Type="http://schemas.openxmlformats.org/officeDocument/2006/relationships/tags" Target="../tags/tag4247.xml"/><Relationship Id="rId40" Type="http://schemas.openxmlformats.org/officeDocument/2006/relationships/tags" Target="../tags/tag3748.xml"/><Relationship Id="rId136" Type="http://schemas.openxmlformats.org/officeDocument/2006/relationships/tags" Target="../tags/tag3844.xml"/><Relationship Id="rId178" Type="http://schemas.openxmlformats.org/officeDocument/2006/relationships/tags" Target="../tags/tag3886.xml"/><Relationship Id="rId301" Type="http://schemas.openxmlformats.org/officeDocument/2006/relationships/tags" Target="../tags/tag4009.xml"/><Relationship Id="rId343" Type="http://schemas.openxmlformats.org/officeDocument/2006/relationships/tags" Target="../tags/tag4051.xml"/><Relationship Id="rId550" Type="http://schemas.openxmlformats.org/officeDocument/2006/relationships/tags" Target="../tags/tag4258.xml"/><Relationship Id="rId82" Type="http://schemas.openxmlformats.org/officeDocument/2006/relationships/tags" Target="../tags/tag3790.xml"/><Relationship Id="rId203" Type="http://schemas.openxmlformats.org/officeDocument/2006/relationships/tags" Target="../tags/tag3911.xml"/><Relationship Id="rId385" Type="http://schemas.openxmlformats.org/officeDocument/2006/relationships/tags" Target="../tags/tag4093.xml"/><Relationship Id="rId592" Type="http://schemas.openxmlformats.org/officeDocument/2006/relationships/tags" Target="../tags/tag4300.xml"/><Relationship Id="rId245" Type="http://schemas.openxmlformats.org/officeDocument/2006/relationships/tags" Target="../tags/tag3953.xml"/><Relationship Id="rId287" Type="http://schemas.openxmlformats.org/officeDocument/2006/relationships/tags" Target="../tags/tag3995.xml"/><Relationship Id="rId410" Type="http://schemas.openxmlformats.org/officeDocument/2006/relationships/tags" Target="../tags/tag4118.xml"/><Relationship Id="rId452" Type="http://schemas.openxmlformats.org/officeDocument/2006/relationships/tags" Target="../tags/tag4160.xml"/><Relationship Id="rId494" Type="http://schemas.openxmlformats.org/officeDocument/2006/relationships/tags" Target="../tags/tag4202.xml"/><Relationship Id="rId508" Type="http://schemas.openxmlformats.org/officeDocument/2006/relationships/tags" Target="../tags/tag4216.xml"/><Relationship Id="rId105" Type="http://schemas.openxmlformats.org/officeDocument/2006/relationships/tags" Target="../tags/tag3813.xml"/><Relationship Id="rId147" Type="http://schemas.openxmlformats.org/officeDocument/2006/relationships/tags" Target="../tags/tag3855.xml"/><Relationship Id="rId312" Type="http://schemas.openxmlformats.org/officeDocument/2006/relationships/tags" Target="../tags/tag4020.xml"/><Relationship Id="rId354" Type="http://schemas.openxmlformats.org/officeDocument/2006/relationships/tags" Target="../tags/tag4062.xml"/><Relationship Id="rId51" Type="http://schemas.openxmlformats.org/officeDocument/2006/relationships/tags" Target="../tags/tag3759.xml"/><Relationship Id="rId93" Type="http://schemas.openxmlformats.org/officeDocument/2006/relationships/tags" Target="../tags/tag3801.xml"/><Relationship Id="rId189" Type="http://schemas.openxmlformats.org/officeDocument/2006/relationships/tags" Target="../tags/tag3897.xml"/><Relationship Id="rId396" Type="http://schemas.openxmlformats.org/officeDocument/2006/relationships/tags" Target="../tags/tag4104.xml"/><Relationship Id="rId561" Type="http://schemas.openxmlformats.org/officeDocument/2006/relationships/tags" Target="../tags/tag4269.xml"/><Relationship Id="rId214" Type="http://schemas.openxmlformats.org/officeDocument/2006/relationships/tags" Target="../tags/tag3922.xml"/><Relationship Id="rId256" Type="http://schemas.openxmlformats.org/officeDocument/2006/relationships/tags" Target="../tags/tag3964.xml"/><Relationship Id="rId298" Type="http://schemas.openxmlformats.org/officeDocument/2006/relationships/tags" Target="../tags/tag4006.xml"/><Relationship Id="rId421" Type="http://schemas.openxmlformats.org/officeDocument/2006/relationships/tags" Target="../tags/tag4129.xml"/><Relationship Id="rId463" Type="http://schemas.openxmlformats.org/officeDocument/2006/relationships/tags" Target="../tags/tag4171.xml"/><Relationship Id="rId519" Type="http://schemas.openxmlformats.org/officeDocument/2006/relationships/tags" Target="../tags/tag4227.xml"/><Relationship Id="rId116" Type="http://schemas.openxmlformats.org/officeDocument/2006/relationships/tags" Target="../tags/tag3824.xml"/><Relationship Id="rId158" Type="http://schemas.openxmlformats.org/officeDocument/2006/relationships/tags" Target="../tags/tag3866.xml"/><Relationship Id="rId323" Type="http://schemas.openxmlformats.org/officeDocument/2006/relationships/tags" Target="../tags/tag4031.xml"/><Relationship Id="rId530" Type="http://schemas.openxmlformats.org/officeDocument/2006/relationships/tags" Target="../tags/tag4238.xml"/><Relationship Id="rId20" Type="http://schemas.openxmlformats.org/officeDocument/2006/relationships/tags" Target="../tags/tag3728.xml"/><Relationship Id="rId62" Type="http://schemas.openxmlformats.org/officeDocument/2006/relationships/tags" Target="../tags/tag3770.xml"/><Relationship Id="rId365" Type="http://schemas.openxmlformats.org/officeDocument/2006/relationships/tags" Target="../tags/tag4073.xml"/><Relationship Id="rId572" Type="http://schemas.openxmlformats.org/officeDocument/2006/relationships/tags" Target="../tags/tag4280.xml"/><Relationship Id="rId225" Type="http://schemas.openxmlformats.org/officeDocument/2006/relationships/tags" Target="../tags/tag3933.xml"/><Relationship Id="rId267" Type="http://schemas.openxmlformats.org/officeDocument/2006/relationships/tags" Target="../tags/tag3975.xml"/><Relationship Id="rId432" Type="http://schemas.openxmlformats.org/officeDocument/2006/relationships/tags" Target="../tags/tag4140.xml"/><Relationship Id="rId474" Type="http://schemas.openxmlformats.org/officeDocument/2006/relationships/tags" Target="../tags/tag4182.xml"/><Relationship Id="rId127" Type="http://schemas.openxmlformats.org/officeDocument/2006/relationships/tags" Target="../tags/tag3835.xml"/><Relationship Id="rId31" Type="http://schemas.openxmlformats.org/officeDocument/2006/relationships/tags" Target="../tags/tag3739.xml"/><Relationship Id="rId73" Type="http://schemas.openxmlformats.org/officeDocument/2006/relationships/tags" Target="../tags/tag3781.xml"/><Relationship Id="rId169" Type="http://schemas.openxmlformats.org/officeDocument/2006/relationships/tags" Target="../tags/tag3877.xml"/><Relationship Id="rId334" Type="http://schemas.openxmlformats.org/officeDocument/2006/relationships/tags" Target="../tags/tag4042.xml"/><Relationship Id="rId376" Type="http://schemas.openxmlformats.org/officeDocument/2006/relationships/tags" Target="../tags/tag4084.xml"/><Relationship Id="rId541" Type="http://schemas.openxmlformats.org/officeDocument/2006/relationships/tags" Target="../tags/tag4249.xml"/><Relationship Id="rId583" Type="http://schemas.openxmlformats.org/officeDocument/2006/relationships/tags" Target="../tags/tag4291.xml"/><Relationship Id="rId4" Type="http://schemas.openxmlformats.org/officeDocument/2006/relationships/tags" Target="../tags/tag3712.xml"/><Relationship Id="rId180" Type="http://schemas.openxmlformats.org/officeDocument/2006/relationships/tags" Target="../tags/tag3888.xml"/><Relationship Id="rId236" Type="http://schemas.openxmlformats.org/officeDocument/2006/relationships/tags" Target="../tags/tag3944.xml"/><Relationship Id="rId278" Type="http://schemas.openxmlformats.org/officeDocument/2006/relationships/tags" Target="../tags/tag3986.xml"/><Relationship Id="rId401" Type="http://schemas.openxmlformats.org/officeDocument/2006/relationships/tags" Target="../tags/tag4109.xml"/><Relationship Id="rId443" Type="http://schemas.openxmlformats.org/officeDocument/2006/relationships/tags" Target="../tags/tag4151.xml"/><Relationship Id="rId303" Type="http://schemas.openxmlformats.org/officeDocument/2006/relationships/tags" Target="../tags/tag4011.xml"/><Relationship Id="rId485" Type="http://schemas.openxmlformats.org/officeDocument/2006/relationships/tags" Target="../tags/tag4193.xml"/><Relationship Id="rId42" Type="http://schemas.openxmlformats.org/officeDocument/2006/relationships/tags" Target="../tags/tag3750.xml"/><Relationship Id="rId84" Type="http://schemas.openxmlformats.org/officeDocument/2006/relationships/tags" Target="../tags/tag3792.xml"/><Relationship Id="rId138" Type="http://schemas.openxmlformats.org/officeDocument/2006/relationships/tags" Target="../tags/tag3846.xml"/><Relationship Id="rId345" Type="http://schemas.openxmlformats.org/officeDocument/2006/relationships/tags" Target="../tags/tag4053.xml"/><Relationship Id="rId387" Type="http://schemas.openxmlformats.org/officeDocument/2006/relationships/tags" Target="../tags/tag4095.xml"/><Relationship Id="rId510" Type="http://schemas.openxmlformats.org/officeDocument/2006/relationships/tags" Target="../tags/tag4218.xml"/><Relationship Id="rId552" Type="http://schemas.openxmlformats.org/officeDocument/2006/relationships/tags" Target="../tags/tag4260.xml"/><Relationship Id="rId594" Type="http://schemas.openxmlformats.org/officeDocument/2006/relationships/tags" Target="../tags/tag4302.xml"/><Relationship Id="rId191" Type="http://schemas.openxmlformats.org/officeDocument/2006/relationships/tags" Target="../tags/tag3899.xml"/><Relationship Id="rId205" Type="http://schemas.openxmlformats.org/officeDocument/2006/relationships/tags" Target="../tags/tag3913.xml"/><Relationship Id="rId247" Type="http://schemas.openxmlformats.org/officeDocument/2006/relationships/tags" Target="../tags/tag3955.xml"/><Relationship Id="rId412" Type="http://schemas.openxmlformats.org/officeDocument/2006/relationships/tags" Target="../tags/tag4120.xml"/><Relationship Id="rId107" Type="http://schemas.openxmlformats.org/officeDocument/2006/relationships/tags" Target="../tags/tag3815.xml"/><Relationship Id="rId289" Type="http://schemas.openxmlformats.org/officeDocument/2006/relationships/tags" Target="../tags/tag3997.xml"/><Relationship Id="rId454" Type="http://schemas.openxmlformats.org/officeDocument/2006/relationships/tags" Target="../tags/tag4162.xml"/><Relationship Id="rId496" Type="http://schemas.openxmlformats.org/officeDocument/2006/relationships/tags" Target="../tags/tag4204.xml"/><Relationship Id="rId11" Type="http://schemas.openxmlformats.org/officeDocument/2006/relationships/tags" Target="../tags/tag3719.xml"/><Relationship Id="rId53" Type="http://schemas.openxmlformats.org/officeDocument/2006/relationships/tags" Target="../tags/tag3761.xml"/><Relationship Id="rId149" Type="http://schemas.openxmlformats.org/officeDocument/2006/relationships/tags" Target="../tags/tag3857.xml"/><Relationship Id="rId314" Type="http://schemas.openxmlformats.org/officeDocument/2006/relationships/tags" Target="../tags/tag4022.xml"/><Relationship Id="rId356" Type="http://schemas.openxmlformats.org/officeDocument/2006/relationships/tags" Target="../tags/tag4064.xml"/><Relationship Id="rId398" Type="http://schemas.openxmlformats.org/officeDocument/2006/relationships/tags" Target="../tags/tag4106.xml"/><Relationship Id="rId521" Type="http://schemas.openxmlformats.org/officeDocument/2006/relationships/tags" Target="../tags/tag4229.xml"/><Relationship Id="rId563" Type="http://schemas.openxmlformats.org/officeDocument/2006/relationships/tags" Target="../tags/tag4271.xml"/><Relationship Id="rId95" Type="http://schemas.openxmlformats.org/officeDocument/2006/relationships/tags" Target="../tags/tag3803.xml"/><Relationship Id="rId160" Type="http://schemas.openxmlformats.org/officeDocument/2006/relationships/tags" Target="../tags/tag3868.xml"/><Relationship Id="rId216" Type="http://schemas.openxmlformats.org/officeDocument/2006/relationships/tags" Target="../tags/tag3924.xml"/><Relationship Id="rId423" Type="http://schemas.openxmlformats.org/officeDocument/2006/relationships/tags" Target="../tags/tag4131.xml"/><Relationship Id="rId258" Type="http://schemas.openxmlformats.org/officeDocument/2006/relationships/tags" Target="../tags/tag3966.xml"/><Relationship Id="rId465" Type="http://schemas.openxmlformats.org/officeDocument/2006/relationships/tags" Target="../tags/tag4173.xml"/><Relationship Id="rId22" Type="http://schemas.openxmlformats.org/officeDocument/2006/relationships/tags" Target="../tags/tag3730.xml"/><Relationship Id="rId64" Type="http://schemas.openxmlformats.org/officeDocument/2006/relationships/tags" Target="../tags/tag3772.xml"/><Relationship Id="rId118" Type="http://schemas.openxmlformats.org/officeDocument/2006/relationships/tags" Target="../tags/tag3826.xml"/><Relationship Id="rId325" Type="http://schemas.openxmlformats.org/officeDocument/2006/relationships/tags" Target="../tags/tag4033.xml"/><Relationship Id="rId367" Type="http://schemas.openxmlformats.org/officeDocument/2006/relationships/tags" Target="../tags/tag4075.xml"/><Relationship Id="rId532" Type="http://schemas.openxmlformats.org/officeDocument/2006/relationships/tags" Target="../tags/tag4240.xml"/><Relationship Id="rId574" Type="http://schemas.openxmlformats.org/officeDocument/2006/relationships/tags" Target="../tags/tag4282.xml"/><Relationship Id="rId171" Type="http://schemas.openxmlformats.org/officeDocument/2006/relationships/tags" Target="../tags/tag3879.xml"/><Relationship Id="rId227" Type="http://schemas.openxmlformats.org/officeDocument/2006/relationships/tags" Target="../tags/tag3935.xml"/><Relationship Id="rId269" Type="http://schemas.openxmlformats.org/officeDocument/2006/relationships/tags" Target="../tags/tag3977.xml"/><Relationship Id="rId434" Type="http://schemas.openxmlformats.org/officeDocument/2006/relationships/tags" Target="../tags/tag4142.xml"/><Relationship Id="rId476" Type="http://schemas.openxmlformats.org/officeDocument/2006/relationships/tags" Target="../tags/tag4184.xml"/><Relationship Id="rId33" Type="http://schemas.openxmlformats.org/officeDocument/2006/relationships/tags" Target="../tags/tag3741.xml"/><Relationship Id="rId129" Type="http://schemas.openxmlformats.org/officeDocument/2006/relationships/tags" Target="../tags/tag3837.xml"/><Relationship Id="rId280" Type="http://schemas.openxmlformats.org/officeDocument/2006/relationships/tags" Target="../tags/tag3988.xml"/><Relationship Id="rId336" Type="http://schemas.openxmlformats.org/officeDocument/2006/relationships/tags" Target="../tags/tag4044.xml"/><Relationship Id="rId501" Type="http://schemas.openxmlformats.org/officeDocument/2006/relationships/tags" Target="../tags/tag4209.xml"/><Relationship Id="rId543" Type="http://schemas.openxmlformats.org/officeDocument/2006/relationships/tags" Target="../tags/tag4251.xml"/><Relationship Id="rId75" Type="http://schemas.openxmlformats.org/officeDocument/2006/relationships/tags" Target="../tags/tag3783.xml"/><Relationship Id="rId140" Type="http://schemas.openxmlformats.org/officeDocument/2006/relationships/tags" Target="../tags/tag3848.xml"/><Relationship Id="rId182" Type="http://schemas.openxmlformats.org/officeDocument/2006/relationships/tags" Target="../tags/tag3890.xml"/><Relationship Id="rId378" Type="http://schemas.openxmlformats.org/officeDocument/2006/relationships/tags" Target="../tags/tag4086.xml"/><Relationship Id="rId403" Type="http://schemas.openxmlformats.org/officeDocument/2006/relationships/tags" Target="../tags/tag4111.xml"/><Relationship Id="rId585" Type="http://schemas.openxmlformats.org/officeDocument/2006/relationships/tags" Target="../tags/tag4293.xml"/><Relationship Id="rId6" Type="http://schemas.openxmlformats.org/officeDocument/2006/relationships/tags" Target="../tags/tag3714.xml"/><Relationship Id="rId238" Type="http://schemas.openxmlformats.org/officeDocument/2006/relationships/tags" Target="../tags/tag3946.xml"/><Relationship Id="rId445" Type="http://schemas.openxmlformats.org/officeDocument/2006/relationships/tags" Target="../tags/tag4153.xml"/><Relationship Id="rId487" Type="http://schemas.openxmlformats.org/officeDocument/2006/relationships/tags" Target="../tags/tag4195.xml"/><Relationship Id="rId291" Type="http://schemas.openxmlformats.org/officeDocument/2006/relationships/tags" Target="../tags/tag3999.xml"/><Relationship Id="rId305" Type="http://schemas.openxmlformats.org/officeDocument/2006/relationships/tags" Target="../tags/tag4013.xml"/><Relationship Id="rId347" Type="http://schemas.openxmlformats.org/officeDocument/2006/relationships/tags" Target="../tags/tag4055.xml"/><Relationship Id="rId512" Type="http://schemas.openxmlformats.org/officeDocument/2006/relationships/tags" Target="../tags/tag4220.xml"/><Relationship Id="rId44" Type="http://schemas.openxmlformats.org/officeDocument/2006/relationships/tags" Target="../tags/tag3752.xml"/><Relationship Id="rId86" Type="http://schemas.openxmlformats.org/officeDocument/2006/relationships/tags" Target="../tags/tag3794.xml"/><Relationship Id="rId151" Type="http://schemas.openxmlformats.org/officeDocument/2006/relationships/tags" Target="../tags/tag3859.xml"/><Relationship Id="rId389" Type="http://schemas.openxmlformats.org/officeDocument/2006/relationships/tags" Target="../tags/tag4097.xml"/><Relationship Id="rId554" Type="http://schemas.openxmlformats.org/officeDocument/2006/relationships/tags" Target="../tags/tag4262.xml"/><Relationship Id="rId596" Type="http://schemas.openxmlformats.org/officeDocument/2006/relationships/tags" Target="../tags/tag4304.xml"/><Relationship Id="rId193" Type="http://schemas.openxmlformats.org/officeDocument/2006/relationships/tags" Target="../tags/tag3901.xml"/><Relationship Id="rId207" Type="http://schemas.openxmlformats.org/officeDocument/2006/relationships/tags" Target="../tags/tag3915.xml"/><Relationship Id="rId249" Type="http://schemas.openxmlformats.org/officeDocument/2006/relationships/tags" Target="../tags/tag3957.xml"/><Relationship Id="rId414" Type="http://schemas.openxmlformats.org/officeDocument/2006/relationships/tags" Target="../tags/tag4122.xml"/><Relationship Id="rId456" Type="http://schemas.openxmlformats.org/officeDocument/2006/relationships/tags" Target="../tags/tag4164.xml"/><Relationship Id="rId498" Type="http://schemas.openxmlformats.org/officeDocument/2006/relationships/tags" Target="../tags/tag4206.xml"/><Relationship Id="rId13" Type="http://schemas.openxmlformats.org/officeDocument/2006/relationships/tags" Target="../tags/tag3721.xml"/><Relationship Id="rId109" Type="http://schemas.openxmlformats.org/officeDocument/2006/relationships/tags" Target="../tags/tag3817.xml"/><Relationship Id="rId260" Type="http://schemas.openxmlformats.org/officeDocument/2006/relationships/tags" Target="../tags/tag3968.xml"/><Relationship Id="rId316" Type="http://schemas.openxmlformats.org/officeDocument/2006/relationships/tags" Target="../tags/tag4024.xml"/><Relationship Id="rId523" Type="http://schemas.openxmlformats.org/officeDocument/2006/relationships/tags" Target="../tags/tag4231.xml"/><Relationship Id="rId55" Type="http://schemas.openxmlformats.org/officeDocument/2006/relationships/tags" Target="../tags/tag3763.xml"/><Relationship Id="rId97" Type="http://schemas.openxmlformats.org/officeDocument/2006/relationships/tags" Target="../tags/tag3805.xml"/><Relationship Id="rId120" Type="http://schemas.openxmlformats.org/officeDocument/2006/relationships/tags" Target="../tags/tag3828.xml"/><Relationship Id="rId358" Type="http://schemas.openxmlformats.org/officeDocument/2006/relationships/tags" Target="../tags/tag4066.xml"/><Relationship Id="rId565" Type="http://schemas.openxmlformats.org/officeDocument/2006/relationships/tags" Target="../tags/tag4273.xml"/><Relationship Id="rId162" Type="http://schemas.openxmlformats.org/officeDocument/2006/relationships/tags" Target="../tags/tag3870.xml"/><Relationship Id="rId218" Type="http://schemas.openxmlformats.org/officeDocument/2006/relationships/tags" Target="../tags/tag3926.xml"/><Relationship Id="rId425" Type="http://schemas.openxmlformats.org/officeDocument/2006/relationships/tags" Target="../tags/tag4133.xml"/><Relationship Id="rId467" Type="http://schemas.openxmlformats.org/officeDocument/2006/relationships/tags" Target="../tags/tag4175.xml"/><Relationship Id="rId271" Type="http://schemas.openxmlformats.org/officeDocument/2006/relationships/tags" Target="../tags/tag3979.xml"/><Relationship Id="rId24" Type="http://schemas.openxmlformats.org/officeDocument/2006/relationships/tags" Target="../tags/tag3732.xml"/><Relationship Id="rId66" Type="http://schemas.openxmlformats.org/officeDocument/2006/relationships/tags" Target="../tags/tag3774.xml"/><Relationship Id="rId131" Type="http://schemas.openxmlformats.org/officeDocument/2006/relationships/tags" Target="../tags/tag3839.xml"/><Relationship Id="rId327" Type="http://schemas.openxmlformats.org/officeDocument/2006/relationships/tags" Target="../tags/tag4035.xml"/><Relationship Id="rId369" Type="http://schemas.openxmlformats.org/officeDocument/2006/relationships/tags" Target="../tags/tag4077.xml"/><Relationship Id="rId534" Type="http://schemas.openxmlformats.org/officeDocument/2006/relationships/tags" Target="../tags/tag4242.xml"/><Relationship Id="rId576" Type="http://schemas.openxmlformats.org/officeDocument/2006/relationships/tags" Target="../tags/tag4284.xml"/><Relationship Id="rId173" Type="http://schemas.openxmlformats.org/officeDocument/2006/relationships/tags" Target="../tags/tag3881.xml"/><Relationship Id="rId229" Type="http://schemas.openxmlformats.org/officeDocument/2006/relationships/tags" Target="../tags/tag3937.xml"/><Relationship Id="rId380" Type="http://schemas.openxmlformats.org/officeDocument/2006/relationships/tags" Target="../tags/tag4088.xml"/><Relationship Id="rId436" Type="http://schemas.openxmlformats.org/officeDocument/2006/relationships/tags" Target="../tags/tag4144.xml"/><Relationship Id="rId240" Type="http://schemas.openxmlformats.org/officeDocument/2006/relationships/tags" Target="../tags/tag3948.xml"/><Relationship Id="rId478" Type="http://schemas.openxmlformats.org/officeDocument/2006/relationships/tags" Target="../tags/tag4186.xml"/><Relationship Id="rId35" Type="http://schemas.openxmlformats.org/officeDocument/2006/relationships/tags" Target="../tags/tag3743.xml"/><Relationship Id="rId77" Type="http://schemas.openxmlformats.org/officeDocument/2006/relationships/tags" Target="../tags/tag3785.xml"/><Relationship Id="rId100" Type="http://schemas.openxmlformats.org/officeDocument/2006/relationships/tags" Target="../tags/tag3808.xml"/><Relationship Id="rId282" Type="http://schemas.openxmlformats.org/officeDocument/2006/relationships/tags" Target="../tags/tag3990.xml"/><Relationship Id="rId338" Type="http://schemas.openxmlformats.org/officeDocument/2006/relationships/tags" Target="../tags/tag4046.xml"/><Relationship Id="rId503" Type="http://schemas.openxmlformats.org/officeDocument/2006/relationships/tags" Target="../tags/tag4211.xml"/><Relationship Id="rId545" Type="http://schemas.openxmlformats.org/officeDocument/2006/relationships/tags" Target="../tags/tag4253.xml"/><Relationship Id="rId587" Type="http://schemas.openxmlformats.org/officeDocument/2006/relationships/tags" Target="../tags/tag4295.xml"/><Relationship Id="rId8" Type="http://schemas.openxmlformats.org/officeDocument/2006/relationships/tags" Target="../tags/tag3716.xml"/><Relationship Id="rId142" Type="http://schemas.openxmlformats.org/officeDocument/2006/relationships/tags" Target="../tags/tag3850.xml"/><Relationship Id="rId184" Type="http://schemas.openxmlformats.org/officeDocument/2006/relationships/tags" Target="../tags/tag3892.xml"/><Relationship Id="rId391" Type="http://schemas.openxmlformats.org/officeDocument/2006/relationships/tags" Target="../tags/tag4099.xml"/><Relationship Id="rId405" Type="http://schemas.openxmlformats.org/officeDocument/2006/relationships/tags" Target="../tags/tag4113.xml"/><Relationship Id="rId447" Type="http://schemas.openxmlformats.org/officeDocument/2006/relationships/tags" Target="../tags/tag4155.xml"/><Relationship Id="rId251" Type="http://schemas.openxmlformats.org/officeDocument/2006/relationships/tags" Target="../tags/tag3959.xml"/><Relationship Id="rId489" Type="http://schemas.openxmlformats.org/officeDocument/2006/relationships/tags" Target="../tags/tag4197.xml"/><Relationship Id="rId46" Type="http://schemas.openxmlformats.org/officeDocument/2006/relationships/tags" Target="../tags/tag3754.xml"/><Relationship Id="rId293" Type="http://schemas.openxmlformats.org/officeDocument/2006/relationships/tags" Target="../tags/tag4001.xml"/><Relationship Id="rId307" Type="http://schemas.openxmlformats.org/officeDocument/2006/relationships/tags" Target="../tags/tag4015.xml"/><Relationship Id="rId349" Type="http://schemas.openxmlformats.org/officeDocument/2006/relationships/tags" Target="../tags/tag4057.xml"/><Relationship Id="rId514" Type="http://schemas.openxmlformats.org/officeDocument/2006/relationships/tags" Target="../tags/tag4222.xml"/><Relationship Id="rId556" Type="http://schemas.openxmlformats.org/officeDocument/2006/relationships/tags" Target="../tags/tag4264.xml"/><Relationship Id="rId88" Type="http://schemas.openxmlformats.org/officeDocument/2006/relationships/tags" Target="../tags/tag3796.xml"/><Relationship Id="rId111" Type="http://schemas.openxmlformats.org/officeDocument/2006/relationships/tags" Target="../tags/tag3819.xml"/><Relationship Id="rId153" Type="http://schemas.openxmlformats.org/officeDocument/2006/relationships/tags" Target="../tags/tag3861.xml"/><Relationship Id="rId195" Type="http://schemas.openxmlformats.org/officeDocument/2006/relationships/tags" Target="../tags/tag3903.xml"/><Relationship Id="rId209" Type="http://schemas.openxmlformats.org/officeDocument/2006/relationships/tags" Target="../tags/tag3917.xml"/><Relationship Id="rId360" Type="http://schemas.openxmlformats.org/officeDocument/2006/relationships/tags" Target="../tags/tag4068.xml"/><Relationship Id="rId416" Type="http://schemas.openxmlformats.org/officeDocument/2006/relationships/tags" Target="../tags/tag4124.xml"/><Relationship Id="rId598" Type="http://schemas.openxmlformats.org/officeDocument/2006/relationships/slideLayout" Target="../slideLayouts/slideLayout2.xml"/><Relationship Id="rId220" Type="http://schemas.openxmlformats.org/officeDocument/2006/relationships/tags" Target="../tags/tag3928.xml"/><Relationship Id="rId458" Type="http://schemas.openxmlformats.org/officeDocument/2006/relationships/tags" Target="../tags/tag4166.xml"/><Relationship Id="rId15" Type="http://schemas.openxmlformats.org/officeDocument/2006/relationships/tags" Target="../tags/tag3723.xml"/><Relationship Id="rId57" Type="http://schemas.openxmlformats.org/officeDocument/2006/relationships/tags" Target="../tags/tag3765.xml"/><Relationship Id="rId262" Type="http://schemas.openxmlformats.org/officeDocument/2006/relationships/tags" Target="../tags/tag3970.xml"/><Relationship Id="rId318" Type="http://schemas.openxmlformats.org/officeDocument/2006/relationships/tags" Target="../tags/tag4026.xml"/><Relationship Id="rId525" Type="http://schemas.openxmlformats.org/officeDocument/2006/relationships/tags" Target="../tags/tag4233.xml"/><Relationship Id="rId567" Type="http://schemas.openxmlformats.org/officeDocument/2006/relationships/tags" Target="../tags/tag4275.xml"/><Relationship Id="rId99" Type="http://schemas.openxmlformats.org/officeDocument/2006/relationships/tags" Target="../tags/tag3807.xml"/><Relationship Id="rId122" Type="http://schemas.openxmlformats.org/officeDocument/2006/relationships/tags" Target="../tags/tag3830.xml"/><Relationship Id="rId164" Type="http://schemas.openxmlformats.org/officeDocument/2006/relationships/tags" Target="../tags/tag3872.xml"/><Relationship Id="rId371" Type="http://schemas.openxmlformats.org/officeDocument/2006/relationships/tags" Target="../tags/tag4079.xml"/><Relationship Id="rId427" Type="http://schemas.openxmlformats.org/officeDocument/2006/relationships/tags" Target="../tags/tag4135.xml"/><Relationship Id="rId469" Type="http://schemas.openxmlformats.org/officeDocument/2006/relationships/tags" Target="../tags/tag4177.xml"/><Relationship Id="rId26" Type="http://schemas.openxmlformats.org/officeDocument/2006/relationships/tags" Target="../tags/tag3734.xml"/><Relationship Id="rId231" Type="http://schemas.openxmlformats.org/officeDocument/2006/relationships/tags" Target="../tags/tag3939.xml"/><Relationship Id="rId273" Type="http://schemas.openxmlformats.org/officeDocument/2006/relationships/tags" Target="../tags/tag3981.xml"/><Relationship Id="rId329" Type="http://schemas.openxmlformats.org/officeDocument/2006/relationships/tags" Target="../tags/tag4037.xml"/><Relationship Id="rId480" Type="http://schemas.openxmlformats.org/officeDocument/2006/relationships/tags" Target="../tags/tag4188.xml"/><Relationship Id="rId536" Type="http://schemas.openxmlformats.org/officeDocument/2006/relationships/tags" Target="../tags/tag4244.xml"/><Relationship Id="rId68" Type="http://schemas.openxmlformats.org/officeDocument/2006/relationships/tags" Target="../tags/tag3776.xml"/><Relationship Id="rId133" Type="http://schemas.openxmlformats.org/officeDocument/2006/relationships/tags" Target="../tags/tag3841.xml"/><Relationship Id="rId175" Type="http://schemas.openxmlformats.org/officeDocument/2006/relationships/tags" Target="../tags/tag3883.xml"/><Relationship Id="rId340" Type="http://schemas.openxmlformats.org/officeDocument/2006/relationships/tags" Target="../tags/tag4048.xml"/><Relationship Id="rId578" Type="http://schemas.openxmlformats.org/officeDocument/2006/relationships/tags" Target="../tags/tag4286.xml"/><Relationship Id="rId200" Type="http://schemas.openxmlformats.org/officeDocument/2006/relationships/tags" Target="../tags/tag3908.xml"/><Relationship Id="rId382" Type="http://schemas.openxmlformats.org/officeDocument/2006/relationships/tags" Target="../tags/tag4090.xml"/><Relationship Id="rId438" Type="http://schemas.openxmlformats.org/officeDocument/2006/relationships/tags" Target="../tags/tag4146.xml"/><Relationship Id="rId242" Type="http://schemas.openxmlformats.org/officeDocument/2006/relationships/tags" Target="../tags/tag3950.xml"/><Relationship Id="rId284" Type="http://schemas.openxmlformats.org/officeDocument/2006/relationships/tags" Target="../tags/tag3992.xml"/><Relationship Id="rId491" Type="http://schemas.openxmlformats.org/officeDocument/2006/relationships/tags" Target="../tags/tag4199.xml"/><Relationship Id="rId505" Type="http://schemas.openxmlformats.org/officeDocument/2006/relationships/tags" Target="../tags/tag4213.xml"/><Relationship Id="rId37" Type="http://schemas.openxmlformats.org/officeDocument/2006/relationships/tags" Target="../tags/tag3745.xml"/><Relationship Id="rId79" Type="http://schemas.openxmlformats.org/officeDocument/2006/relationships/tags" Target="../tags/tag3787.xml"/><Relationship Id="rId102" Type="http://schemas.openxmlformats.org/officeDocument/2006/relationships/tags" Target="../tags/tag3810.xml"/><Relationship Id="rId144" Type="http://schemas.openxmlformats.org/officeDocument/2006/relationships/tags" Target="../tags/tag3852.xml"/><Relationship Id="rId547" Type="http://schemas.openxmlformats.org/officeDocument/2006/relationships/tags" Target="../tags/tag4255.xml"/><Relationship Id="rId589" Type="http://schemas.openxmlformats.org/officeDocument/2006/relationships/tags" Target="../tags/tag4297.xml"/><Relationship Id="rId90" Type="http://schemas.openxmlformats.org/officeDocument/2006/relationships/tags" Target="../tags/tag3798.xml"/><Relationship Id="rId186" Type="http://schemas.openxmlformats.org/officeDocument/2006/relationships/tags" Target="../tags/tag3894.xml"/><Relationship Id="rId351" Type="http://schemas.openxmlformats.org/officeDocument/2006/relationships/tags" Target="../tags/tag4059.xml"/><Relationship Id="rId393" Type="http://schemas.openxmlformats.org/officeDocument/2006/relationships/tags" Target="../tags/tag4101.xml"/><Relationship Id="rId407" Type="http://schemas.openxmlformats.org/officeDocument/2006/relationships/tags" Target="../tags/tag4115.xml"/><Relationship Id="rId449" Type="http://schemas.openxmlformats.org/officeDocument/2006/relationships/tags" Target="../tags/tag4157.xml"/><Relationship Id="rId211" Type="http://schemas.openxmlformats.org/officeDocument/2006/relationships/tags" Target="../tags/tag3919.xml"/><Relationship Id="rId253" Type="http://schemas.openxmlformats.org/officeDocument/2006/relationships/tags" Target="../tags/tag3961.xml"/><Relationship Id="rId295" Type="http://schemas.openxmlformats.org/officeDocument/2006/relationships/tags" Target="../tags/tag4003.xml"/><Relationship Id="rId309" Type="http://schemas.openxmlformats.org/officeDocument/2006/relationships/tags" Target="../tags/tag4017.xml"/><Relationship Id="rId460" Type="http://schemas.openxmlformats.org/officeDocument/2006/relationships/tags" Target="../tags/tag4168.xml"/><Relationship Id="rId516" Type="http://schemas.openxmlformats.org/officeDocument/2006/relationships/tags" Target="../tags/tag4224.xml"/><Relationship Id="rId48" Type="http://schemas.openxmlformats.org/officeDocument/2006/relationships/tags" Target="../tags/tag3756.xml"/><Relationship Id="rId113" Type="http://schemas.openxmlformats.org/officeDocument/2006/relationships/tags" Target="../tags/tag3821.xml"/><Relationship Id="rId320" Type="http://schemas.openxmlformats.org/officeDocument/2006/relationships/tags" Target="../tags/tag4028.xml"/><Relationship Id="rId558" Type="http://schemas.openxmlformats.org/officeDocument/2006/relationships/tags" Target="../tags/tag4266.xml"/><Relationship Id="rId155" Type="http://schemas.openxmlformats.org/officeDocument/2006/relationships/tags" Target="../tags/tag3863.xml"/><Relationship Id="rId197" Type="http://schemas.openxmlformats.org/officeDocument/2006/relationships/tags" Target="../tags/tag3905.xml"/><Relationship Id="rId362" Type="http://schemas.openxmlformats.org/officeDocument/2006/relationships/tags" Target="../tags/tag4070.xml"/><Relationship Id="rId418" Type="http://schemas.openxmlformats.org/officeDocument/2006/relationships/tags" Target="../tags/tag4126.xml"/><Relationship Id="rId222" Type="http://schemas.openxmlformats.org/officeDocument/2006/relationships/tags" Target="../tags/tag3930.xml"/><Relationship Id="rId264" Type="http://schemas.openxmlformats.org/officeDocument/2006/relationships/tags" Target="../tags/tag3972.xml"/><Relationship Id="rId471" Type="http://schemas.openxmlformats.org/officeDocument/2006/relationships/tags" Target="../tags/tag4179.xml"/><Relationship Id="rId17" Type="http://schemas.openxmlformats.org/officeDocument/2006/relationships/tags" Target="../tags/tag3725.xml"/><Relationship Id="rId59" Type="http://schemas.openxmlformats.org/officeDocument/2006/relationships/tags" Target="../tags/tag3767.xml"/><Relationship Id="rId124" Type="http://schemas.openxmlformats.org/officeDocument/2006/relationships/tags" Target="../tags/tag3832.xml"/><Relationship Id="rId527" Type="http://schemas.openxmlformats.org/officeDocument/2006/relationships/tags" Target="../tags/tag4235.xml"/><Relationship Id="rId569" Type="http://schemas.openxmlformats.org/officeDocument/2006/relationships/tags" Target="../tags/tag4277.xml"/><Relationship Id="rId70" Type="http://schemas.openxmlformats.org/officeDocument/2006/relationships/tags" Target="../tags/tag3778.xml"/><Relationship Id="rId166" Type="http://schemas.openxmlformats.org/officeDocument/2006/relationships/tags" Target="../tags/tag3874.xml"/><Relationship Id="rId331" Type="http://schemas.openxmlformats.org/officeDocument/2006/relationships/tags" Target="../tags/tag4039.xml"/><Relationship Id="rId373" Type="http://schemas.openxmlformats.org/officeDocument/2006/relationships/tags" Target="../tags/tag4081.xml"/><Relationship Id="rId429" Type="http://schemas.openxmlformats.org/officeDocument/2006/relationships/tags" Target="../tags/tag4137.xml"/><Relationship Id="rId580" Type="http://schemas.openxmlformats.org/officeDocument/2006/relationships/tags" Target="../tags/tag4288.xml"/><Relationship Id="rId1" Type="http://schemas.openxmlformats.org/officeDocument/2006/relationships/tags" Target="../tags/tag3709.xml"/><Relationship Id="rId233" Type="http://schemas.openxmlformats.org/officeDocument/2006/relationships/tags" Target="../tags/tag3941.xml"/><Relationship Id="rId440" Type="http://schemas.openxmlformats.org/officeDocument/2006/relationships/tags" Target="../tags/tag4148.xml"/><Relationship Id="rId28" Type="http://schemas.openxmlformats.org/officeDocument/2006/relationships/tags" Target="../tags/tag3736.xml"/><Relationship Id="rId275" Type="http://schemas.openxmlformats.org/officeDocument/2006/relationships/tags" Target="../tags/tag3983.xml"/><Relationship Id="rId300" Type="http://schemas.openxmlformats.org/officeDocument/2006/relationships/tags" Target="../tags/tag4008.xml"/><Relationship Id="rId482" Type="http://schemas.openxmlformats.org/officeDocument/2006/relationships/tags" Target="../tags/tag4190.xml"/><Relationship Id="rId538" Type="http://schemas.openxmlformats.org/officeDocument/2006/relationships/tags" Target="../tags/tag4246.xml"/><Relationship Id="rId81" Type="http://schemas.openxmlformats.org/officeDocument/2006/relationships/tags" Target="../tags/tag3789.xml"/><Relationship Id="rId135" Type="http://schemas.openxmlformats.org/officeDocument/2006/relationships/tags" Target="../tags/tag3843.xml"/><Relationship Id="rId177" Type="http://schemas.openxmlformats.org/officeDocument/2006/relationships/tags" Target="../tags/tag3885.xml"/><Relationship Id="rId342" Type="http://schemas.openxmlformats.org/officeDocument/2006/relationships/tags" Target="../tags/tag4050.xml"/><Relationship Id="rId384" Type="http://schemas.openxmlformats.org/officeDocument/2006/relationships/tags" Target="../tags/tag4092.xml"/><Relationship Id="rId591" Type="http://schemas.openxmlformats.org/officeDocument/2006/relationships/tags" Target="../tags/tag4299.xml"/><Relationship Id="rId202" Type="http://schemas.openxmlformats.org/officeDocument/2006/relationships/tags" Target="../tags/tag3910.xml"/><Relationship Id="rId244" Type="http://schemas.openxmlformats.org/officeDocument/2006/relationships/tags" Target="../tags/tag3952.xml"/><Relationship Id="rId39" Type="http://schemas.openxmlformats.org/officeDocument/2006/relationships/tags" Target="../tags/tag3747.xml"/><Relationship Id="rId286" Type="http://schemas.openxmlformats.org/officeDocument/2006/relationships/tags" Target="../tags/tag3994.xml"/><Relationship Id="rId451" Type="http://schemas.openxmlformats.org/officeDocument/2006/relationships/tags" Target="../tags/tag4159.xml"/><Relationship Id="rId493" Type="http://schemas.openxmlformats.org/officeDocument/2006/relationships/tags" Target="../tags/tag4201.xml"/><Relationship Id="rId507" Type="http://schemas.openxmlformats.org/officeDocument/2006/relationships/tags" Target="../tags/tag4215.xml"/><Relationship Id="rId549" Type="http://schemas.openxmlformats.org/officeDocument/2006/relationships/tags" Target="../tags/tag4257.xml"/><Relationship Id="rId50" Type="http://schemas.openxmlformats.org/officeDocument/2006/relationships/tags" Target="../tags/tag3758.xml"/><Relationship Id="rId104" Type="http://schemas.openxmlformats.org/officeDocument/2006/relationships/tags" Target="../tags/tag3812.xml"/><Relationship Id="rId146" Type="http://schemas.openxmlformats.org/officeDocument/2006/relationships/tags" Target="../tags/tag3854.xml"/><Relationship Id="rId188" Type="http://schemas.openxmlformats.org/officeDocument/2006/relationships/tags" Target="../tags/tag3896.xml"/><Relationship Id="rId311" Type="http://schemas.openxmlformats.org/officeDocument/2006/relationships/tags" Target="../tags/tag4019.xml"/><Relationship Id="rId353" Type="http://schemas.openxmlformats.org/officeDocument/2006/relationships/tags" Target="../tags/tag4061.xml"/><Relationship Id="rId395" Type="http://schemas.openxmlformats.org/officeDocument/2006/relationships/tags" Target="../tags/tag4103.xml"/><Relationship Id="rId409" Type="http://schemas.openxmlformats.org/officeDocument/2006/relationships/tags" Target="../tags/tag4117.xml"/><Relationship Id="rId560" Type="http://schemas.openxmlformats.org/officeDocument/2006/relationships/tags" Target="../tags/tag4268.xml"/><Relationship Id="rId92" Type="http://schemas.openxmlformats.org/officeDocument/2006/relationships/tags" Target="../tags/tag3800.xml"/><Relationship Id="rId213" Type="http://schemas.openxmlformats.org/officeDocument/2006/relationships/tags" Target="../tags/tag3921.xml"/><Relationship Id="rId420" Type="http://schemas.openxmlformats.org/officeDocument/2006/relationships/tags" Target="../tags/tag4128.xml"/><Relationship Id="rId255" Type="http://schemas.openxmlformats.org/officeDocument/2006/relationships/tags" Target="../tags/tag3963.xml"/><Relationship Id="rId297" Type="http://schemas.openxmlformats.org/officeDocument/2006/relationships/tags" Target="../tags/tag4005.xml"/><Relationship Id="rId462" Type="http://schemas.openxmlformats.org/officeDocument/2006/relationships/tags" Target="../tags/tag4170.xml"/><Relationship Id="rId518" Type="http://schemas.openxmlformats.org/officeDocument/2006/relationships/tags" Target="../tags/tag4226.xml"/><Relationship Id="rId115" Type="http://schemas.openxmlformats.org/officeDocument/2006/relationships/tags" Target="../tags/tag3823.xml"/><Relationship Id="rId157" Type="http://schemas.openxmlformats.org/officeDocument/2006/relationships/tags" Target="../tags/tag3865.xml"/><Relationship Id="rId322" Type="http://schemas.openxmlformats.org/officeDocument/2006/relationships/tags" Target="../tags/tag4030.xml"/><Relationship Id="rId364" Type="http://schemas.openxmlformats.org/officeDocument/2006/relationships/tags" Target="../tags/tag4072.xml"/><Relationship Id="rId61" Type="http://schemas.openxmlformats.org/officeDocument/2006/relationships/tags" Target="../tags/tag3769.xml"/><Relationship Id="rId199" Type="http://schemas.openxmlformats.org/officeDocument/2006/relationships/tags" Target="../tags/tag3907.xml"/><Relationship Id="rId571" Type="http://schemas.openxmlformats.org/officeDocument/2006/relationships/tags" Target="../tags/tag4279.xml"/><Relationship Id="rId19" Type="http://schemas.openxmlformats.org/officeDocument/2006/relationships/tags" Target="../tags/tag3727.xml"/><Relationship Id="rId224" Type="http://schemas.openxmlformats.org/officeDocument/2006/relationships/tags" Target="../tags/tag3932.xml"/><Relationship Id="rId266" Type="http://schemas.openxmlformats.org/officeDocument/2006/relationships/tags" Target="../tags/tag3974.xml"/><Relationship Id="rId431" Type="http://schemas.openxmlformats.org/officeDocument/2006/relationships/tags" Target="../tags/tag4139.xml"/><Relationship Id="rId473" Type="http://schemas.openxmlformats.org/officeDocument/2006/relationships/tags" Target="../tags/tag4181.xml"/><Relationship Id="rId529" Type="http://schemas.openxmlformats.org/officeDocument/2006/relationships/tags" Target="../tags/tag4237.xml"/><Relationship Id="rId30" Type="http://schemas.openxmlformats.org/officeDocument/2006/relationships/tags" Target="../tags/tag3738.xml"/><Relationship Id="rId126" Type="http://schemas.openxmlformats.org/officeDocument/2006/relationships/tags" Target="../tags/tag3834.xml"/><Relationship Id="rId168" Type="http://schemas.openxmlformats.org/officeDocument/2006/relationships/tags" Target="../tags/tag3876.xml"/><Relationship Id="rId333" Type="http://schemas.openxmlformats.org/officeDocument/2006/relationships/tags" Target="../tags/tag4041.xml"/><Relationship Id="rId540" Type="http://schemas.openxmlformats.org/officeDocument/2006/relationships/tags" Target="../tags/tag4248.xml"/><Relationship Id="rId72" Type="http://schemas.openxmlformats.org/officeDocument/2006/relationships/tags" Target="../tags/tag3780.xml"/><Relationship Id="rId375" Type="http://schemas.openxmlformats.org/officeDocument/2006/relationships/tags" Target="../tags/tag4083.xml"/><Relationship Id="rId582" Type="http://schemas.openxmlformats.org/officeDocument/2006/relationships/tags" Target="../tags/tag4290.xml"/><Relationship Id="rId3" Type="http://schemas.openxmlformats.org/officeDocument/2006/relationships/tags" Target="../tags/tag3711.xml"/><Relationship Id="rId235" Type="http://schemas.openxmlformats.org/officeDocument/2006/relationships/tags" Target="../tags/tag3943.xml"/><Relationship Id="rId277" Type="http://schemas.openxmlformats.org/officeDocument/2006/relationships/tags" Target="../tags/tag3985.xml"/><Relationship Id="rId400" Type="http://schemas.openxmlformats.org/officeDocument/2006/relationships/tags" Target="../tags/tag4108.xml"/><Relationship Id="rId442" Type="http://schemas.openxmlformats.org/officeDocument/2006/relationships/tags" Target="../tags/tag4150.xml"/><Relationship Id="rId484" Type="http://schemas.openxmlformats.org/officeDocument/2006/relationships/tags" Target="../tags/tag4192.xml"/><Relationship Id="rId137" Type="http://schemas.openxmlformats.org/officeDocument/2006/relationships/tags" Target="../tags/tag3845.xml"/><Relationship Id="rId302" Type="http://schemas.openxmlformats.org/officeDocument/2006/relationships/tags" Target="../tags/tag4010.xml"/><Relationship Id="rId344" Type="http://schemas.openxmlformats.org/officeDocument/2006/relationships/tags" Target="../tags/tag4052.xml"/><Relationship Id="rId41" Type="http://schemas.openxmlformats.org/officeDocument/2006/relationships/tags" Target="../tags/tag3749.xml"/><Relationship Id="rId83" Type="http://schemas.openxmlformats.org/officeDocument/2006/relationships/tags" Target="../tags/tag3791.xml"/><Relationship Id="rId179" Type="http://schemas.openxmlformats.org/officeDocument/2006/relationships/tags" Target="../tags/tag3887.xml"/><Relationship Id="rId386" Type="http://schemas.openxmlformats.org/officeDocument/2006/relationships/tags" Target="../tags/tag4094.xml"/><Relationship Id="rId551" Type="http://schemas.openxmlformats.org/officeDocument/2006/relationships/tags" Target="../tags/tag4259.xml"/><Relationship Id="rId593" Type="http://schemas.openxmlformats.org/officeDocument/2006/relationships/tags" Target="../tags/tag4301.xml"/><Relationship Id="rId190" Type="http://schemas.openxmlformats.org/officeDocument/2006/relationships/tags" Target="../tags/tag3898.xml"/><Relationship Id="rId204" Type="http://schemas.openxmlformats.org/officeDocument/2006/relationships/tags" Target="../tags/tag3912.xml"/><Relationship Id="rId246" Type="http://schemas.openxmlformats.org/officeDocument/2006/relationships/tags" Target="../tags/tag3954.xml"/><Relationship Id="rId288" Type="http://schemas.openxmlformats.org/officeDocument/2006/relationships/tags" Target="../tags/tag3996.xml"/><Relationship Id="rId411" Type="http://schemas.openxmlformats.org/officeDocument/2006/relationships/tags" Target="../tags/tag4119.xml"/><Relationship Id="rId453" Type="http://schemas.openxmlformats.org/officeDocument/2006/relationships/tags" Target="../tags/tag4161.xml"/><Relationship Id="rId509" Type="http://schemas.openxmlformats.org/officeDocument/2006/relationships/tags" Target="../tags/tag4217.xml"/><Relationship Id="rId106" Type="http://schemas.openxmlformats.org/officeDocument/2006/relationships/tags" Target="../tags/tag3814.xml"/><Relationship Id="rId313" Type="http://schemas.openxmlformats.org/officeDocument/2006/relationships/tags" Target="../tags/tag4021.xml"/><Relationship Id="rId495" Type="http://schemas.openxmlformats.org/officeDocument/2006/relationships/tags" Target="../tags/tag4203.xml"/><Relationship Id="rId10" Type="http://schemas.openxmlformats.org/officeDocument/2006/relationships/tags" Target="../tags/tag3718.xml"/><Relationship Id="rId52" Type="http://schemas.openxmlformats.org/officeDocument/2006/relationships/tags" Target="../tags/tag3760.xml"/><Relationship Id="rId94" Type="http://schemas.openxmlformats.org/officeDocument/2006/relationships/tags" Target="../tags/tag3802.xml"/><Relationship Id="rId148" Type="http://schemas.openxmlformats.org/officeDocument/2006/relationships/tags" Target="../tags/tag3856.xml"/><Relationship Id="rId355" Type="http://schemas.openxmlformats.org/officeDocument/2006/relationships/tags" Target="../tags/tag4063.xml"/><Relationship Id="rId397" Type="http://schemas.openxmlformats.org/officeDocument/2006/relationships/tags" Target="../tags/tag4105.xml"/><Relationship Id="rId520" Type="http://schemas.openxmlformats.org/officeDocument/2006/relationships/tags" Target="../tags/tag4228.xml"/><Relationship Id="rId562" Type="http://schemas.openxmlformats.org/officeDocument/2006/relationships/tags" Target="../tags/tag4270.xml"/><Relationship Id="rId215" Type="http://schemas.openxmlformats.org/officeDocument/2006/relationships/tags" Target="../tags/tag3923.xml"/><Relationship Id="rId257" Type="http://schemas.openxmlformats.org/officeDocument/2006/relationships/tags" Target="../tags/tag3965.xml"/><Relationship Id="rId422" Type="http://schemas.openxmlformats.org/officeDocument/2006/relationships/tags" Target="../tags/tag4130.xml"/><Relationship Id="rId464" Type="http://schemas.openxmlformats.org/officeDocument/2006/relationships/tags" Target="../tags/tag4172.xml"/><Relationship Id="rId299" Type="http://schemas.openxmlformats.org/officeDocument/2006/relationships/tags" Target="../tags/tag4007.xml"/><Relationship Id="rId63" Type="http://schemas.openxmlformats.org/officeDocument/2006/relationships/tags" Target="../tags/tag3771.xml"/><Relationship Id="rId159" Type="http://schemas.openxmlformats.org/officeDocument/2006/relationships/tags" Target="../tags/tag3867.xml"/><Relationship Id="rId366" Type="http://schemas.openxmlformats.org/officeDocument/2006/relationships/tags" Target="../tags/tag4074.xml"/><Relationship Id="rId573" Type="http://schemas.openxmlformats.org/officeDocument/2006/relationships/tags" Target="../tags/tag4281.xml"/><Relationship Id="rId226" Type="http://schemas.openxmlformats.org/officeDocument/2006/relationships/tags" Target="../tags/tag3934.xml"/><Relationship Id="rId433" Type="http://schemas.openxmlformats.org/officeDocument/2006/relationships/tags" Target="../tags/tag4141.xml"/><Relationship Id="rId74" Type="http://schemas.openxmlformats.org/officeDocument/2006/relationships/tags" Target="../tags/tag3782.xml"/><Relationship Id="rId377" Type="http://schemas.openxmlformats.org/officeDocument/2006/relationships/tags" Target="../tags/tag4085.xml"/><Relationship Id="rId500" Type="http://schemas.openxmlformats.org/officeDocument/2006/relationships/tags" Target="../tags/tag4208.xml"/><Relationship Id="rId584" Type="http://schemas.openxmlformats.org/officeDocument/2006/relationships/tags" Target="../tags/tag4292.xml"/><Relationship Id="rId5" Type="http://schemas.openxmlformats.org/officeDocument/2006/relationships/tags" Target="../tags/tag3713.xml"/><Relationship Id="rId237" Type="http://schemas.openxmlformats.org/officeDocument/2006/relationships/tags" Target="../tags/tag3945.xml"/><Relationship Id="rId444" Type="http://schemas.openxmlformats.org/officeDocument/2006/relationships/tags" Target="../tags/tag4152.xml"/><Relationship Id="rId290" Type="http://schemas.openxmlformats.org/officeDocument/2006/relationships/tags" Target="../tags/tag3998.xml"/><Relationship Id="rId304" Type="http://schemas.openxmlformats.org/officeDocument/2006/relationships/tags" Target="../tags/tag4012.xml"/><Relationship Id="rId388" Type="http://schemas.openxmlformats.org/officeDocument/2006/relationships/tags" Target="../tags/tag4096.xml"/><Relationship Id="rId511" Type="http://schemas.openxmlformats.org/officeDocument/2006/relationships/tags" Target="../tags/tag4219.xml"/><Relationship Id="rId85" Type="http://schemas.openxmlformats.org/officeDocument/2006/relationships/tags" Target="../tags/tag3793.xml"/><Relationship Id="rId150" Type="http://schemas.openxmlformats.org/officeDocument/2006/relationships/tags" Target="../tags/tag3858.xml"/><Relationship Id="rId595" Type="http://schemas.openxmlformats.org/officeDocument/2006/relationships/tags" Target="../tags/tag4303.xml"/><Relationship Id="rId248" Type="http://schemas.openxmlformats.org/officeDocument/2006/relationships/tags" Target="../tags/tag3956.xml"/><Relationship Id="rId455" Type="http://schemas.openxmlformats.org/officeDocument/2006/relationships/tags" Target="../tags/tag4163.xml"/><Relationship Id="rId12" Type="http://schemas.openxmlformats.org/officeDocument/2006/relationships/tags" Target="../tags/tag3720.xml"/><Relationship Id="rId108" Type="http://schemas.openxmlformats.org/officeDocument/2006/relationships/tags" Target="../tags/tag3816.xml"/><Relationship Id="rId315" Type="http://schemas.openxmlformats.org/officeDocument/2006/relationships/tags" Target="../tags/tag4023.xml"/><Relationship Id="rId522" Type="http://schemas.openxmlformats.org/officeDocument/2006/relationships/tags" Target="../tags/tag4230.xml"/><Relationship Id="rId96" Type="http://schemas.openxmlformats.org/officeDocument/2006/relationships/tags" Target="../tags/tag3804.xml"/><Relationship Id="rId161" Type="http://schemas.openxmlformats.org/officeDocument/2006/relationships/tags" Target="../tags/tag3869.xml"/><Relationship Id="rId399" Type="http://schemas.openxmlformats.org/officeDocument/2006/relationships/tags" Target="../tags/tag4107.xml"/><Relationship Id="rId259" Type="http://schemas.openxmlformats.org/officeDocument/2006/relationships/tags" Target="../tags/tag3967.xml"/><Relationship Id="rId466" Type="http://schemas.openxmlformats.org/officeDocument/2006/relationships/tags" Target="../tags/tag4174.xml"/><Relationship Id="rId23" Type="http://schemas.openxmlformats.org/officeDocument/2006/relationships/tags" Target="../tags/tag3731.xml"/><Relationship Id="rId119" Type="http://schemas.openxmlformats.org/officeDocument/2006/relationships/tags" Target="../tags/tag3827.xml"/><Relationship Id="rId326" Type="http://schemas.openxmlformats.org/officeDocument/2006/relationships/tags" Target="../tags/tag4034.xml"/><Relationship Id="rId533" Type="http://schemas.openxmlformats.org/officeDocument/2006/relationships/tags" Target="../tags/tag4241.xml"/><Relationship Id="rId172" Type="http://schemas.openxmlformats.org/officeDocument/2006/relationships/tags" Target="../tags/tag3880.xml"/><Relationship Id="rId477" Type="http://schemas.openxmlformats.org/officeDocument/2006/relationships/tags" Target="../tags/tag4185.xml"/><Relationship Id="rId337" Type="http://schemas.openxmlformats.org/officeDocument/2006/relationships/tags" Target="../tags/tag4045.xml"/><Relationship Id="rId34" Type="http://schemas.openxmlformats.org/officeDocument/2006/relationships/tags" Target="../tags/tag3742.xml"/><Relationship Id="rId544" Type="http://schemas.openxmlformats.org/officeDocument/2006/relationships/tags" Target="../tags/tag4252.xml"/><Relationship Id="rId183" Type="http://schemas.openxmlformats.org/officeDocument/2006/relationships/tags" Target="../tags/tag3891.xml"/><Relationship Id="rId390" Type="http://schemas.openxmlformats.org/officeDocument/2006/relationships/tags" Target="../tags/tag4098.xml"/><Relationship Id="rId404" Type="http://schemas.openxmlformats.org/officeDocument/2006/relationships/tags" Target="../tags/tag4112.xml"/><Relationship Id="rId250" Type="http://schemas.openxmlformats.org/officeDocument/2006/relationships/tags" Target="../tags/tag3958.xml"/><Relationship Id="rId488" Type="http://schemas.openxmlformats.org/officeDocument/2006/relationships/tags" Target="../tags/tag4196.xml"/><Relationship Id="rId45" Type="http://schemas.openxmlformats.org/officeDocument/2006/relationships/tags" Target="../tags/tag3753.xml"/><Relationship Id="rId110" Type="http://schemas.openxmlformats.org/officeDocument/2006/relationships/tags" Target="../tags/tag3818.xml"/><Relationship Id="rId348" Type="http://schemas.openxmlformats.org/officeDocument/2006/relationships/tags" Target="../tags/tag4056.xml"/><Relationship Id="rId555" Type="http://schemas.openxmlformats.org/officeDocument/2006/relationships/tags" Target="../tags/tag4263.xml"/><Relationship Id="rId194" Type="http://schemas.openxmlformats.org/officeDocument/2006/relationships/tags" Target="../tags/tag3902.xml"/><Relationship Id="rId208" Type="http://schemas.openxmlformats.org/officeDocument/2006/relationships/tags" Target="../tags/tag3916.xml"/><Relationship Id="rId415" Type="http://schemas.openxmlformats.org/officeDocument/2006/relationships/tags" Target="../tags/tag412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6" Type="http://schemas.openxmlformats.org/officeDocument/2006/relationships/tags" Target="../tags/tag4331.xml"/><Relationship Id="rId21" Type="http://schemas.openxmlformats.org/officeDocument/2006/relationships/tags" Target="../tags/tag4326.xml"/><Relationship Id="rId42" Type="http://schemas.openxmlformats.org/officeDocument/2006/relationships/tags" Target="../tags/tag4347.xml"/><Relationship Id="rId47" Type="http://schemas.openxmlformats.org/officeDocument/2006/relationships/tags" Target="../tags/tag4352.xml"/><Relationship Id="rId63" Type="http://schemas.openxmlformats.org/officeDocument/2006/relationships/tags" Target="../tags/tag4368.xml"/><Relationship Id="rId68" Type="http://schemas.openxmlformats.org/officeDocument/2006/relationships/tags" Target="../tags/tag4373.xml"/><Relationship Id="rId84" Type="http://schemas.openxmlformats.org/officeDocument/2006/relationships/tags" Target="../tags/tag4389.xml"/><Relationship Id="rId16" Type="http://schemas.openxmlformats.org/officeDocument/2006/relationships/tags" Target="../tags/tag4321.xml"/><Relationship Id="rId11" Type="http://schemas.openxmlformats.org/officeDocument/2006/relationships/tags" Target="../tags/tag4316.xml"/><Relationship Id="rId32" Type="http://schemas.openxmlformats.org/officeDocument/2006/relationships/tags" Target="../tags/tag4337.xml"/><Relationship Id="rId37" Type="http://schemas.openxmlformats.org/officeDocument/2006/relationships/tags" Target="../tags/tag4342.xml"/><Relationship Id="rId53" Type="http://schemas.openxmlformats.org/officeDocument/2006/relationships/tags" Target="../tags/tag4358.xml"/><Relationship Id="rId58" Type="http://schemas.openxmlformats.org/officeDocument/2006/relationships/tags" Target="../tags/tag4363.xml"/><Relationship Id="rId74" Type="http://schemas.openxmlformats.org/officeDocument/2006/relationships/tags" Target="../tags/tag4379.xml"/><Relationship Id="rId79" Type="http://schemas.openxmlformats.org/officeDocument/2006/relationships/tags" Target="../tags/tag4384.xml"/><Relationship Id="rId5" Type="http://schemas.openxmlformats.org/officeDocument/2006/relationships/tags" Target="../tags/tag4310.xml"/><Relationship Id="rId19" Type="http://schemas.openxmlformats.org/officeDocument/2006/relationships/tags" Target="../tags/tag4324.xml"/><Relationship Id="rId14" Type="http://schemas.openxmlformats.org/officeDocument/2006/relationships/tags" Target="../tags/tag4319.xml"/><Relationship Id="rId22" Type="http://schemas.openxmlformats.org/officeDocument/2006/relationships/tags" Target="../tags/tag4327.xml"/><Relationship Id="rId27" Type="http://schemas.openxmlformats.org/officeDocument/2006/relationships/tags" Target="../tags/tag4332.xml"/><Relationship Id="rId30" Type="http://schemas.openxmlformats.org/officeDocument/2006/relationships/tags" Target="../tags/tag4335.xml"/><Relationship Id="rId35" Type="http://schemas.openxmlformats.org/officeDocument/2006/relationships/tags" Target="../tags/tag4340.xml"/><Relationship Id="rId43" Type="http://schemas.openxmlformats.org/officeDocument/2006/relationships/tags" Target="../tags/tag4348.xml"/><Relationship Id="rId48" Type="http://schemas.openxmlformats.org/officeDocument/2006/relationships/tags" Target="../tags/tag4353.xml"/><Relationship Id="rId56" Type="http://schemas.openxmlformats.org/officeDocument/2006/relationships/tags" Target="../tags/tag4361.xml"/><Relationship Id="rId64" Type="http://schemas.openxmlformats.org/officeDocument/2006/relationships/tags" Target="../tags/tag4369.xml"/><Relationship Id="rId69" Type="http://schemas.openxmlformats.org/officeDocument/2006/relationships/tags" Target="../tags/tag4374.xml"/><Relationship Id="rId77" Type="http://schemas.openxmlformats.org/officeDocument/2006/relationships/tags" Target="../tags/tag4382.xml"/><Relationship Id="rId8" Type="http://schemas.openxmlformats.org/officeDocument/2006/relationships/tags" Target="../tags/tag4313.xml"/><Relationship Id="rId51" Type="http://schemas.openxmlformats.org/officeDocument/2006/relationships/tags" Target="../tags/tag4356.xml"/><Relationship Id="rId72" Type="http://schemas.openxmlformats.org/officeDocument/2006/relationships/tags" Target="../tags/tag4377.xml"/><Relationship Id="rId80" Type="http://schemas.openxmlformats.org/officeDocument/2006/relationships/tags" Target="../tags/tag4385.xml"/><Relationship Id="rId85" Type="http://schemas.openxmlformats.org/officeDocument/2006/relationships/tags" Target="../tags/tag4390.xml"/><Relationship Id="rId3" Type="http://schemas.openxmlformats.org/officeDocument/2006/relationships/tags" Target="../tags/tag4308.xml"/><Relationship Id="rId12" Type="http://schemas.openxmlformats.org/officeDocument/2006/relationships/tags" Target="../tags/tag4317.xml"/><Relationship Id="rId17" Type="http://schemas.openxmlformats.org/officeDocument/2006/relationships/tags" Target="../tags/tag4322.xml"/><Relationship Id="rId25" Type="http://schemas.openxmlformats.org/officeDocument/2006/relationships/tags" Target="../tags/tag4330.xml"/><Relationship Id="rId33" Type="http://schemas.openxmlformats.org/officeDocument/2006/relationships/tags" Target="../tags/tag4338.xml"/><Relationship Id="rId38" Type="http://schemas.openxmlformats.org/officeDocument/2006/relationships/tags" Target="../tags/tag4343.xml"/><Relationship Id="rId46" Type="http://schemas.openxmlformats.org/officeDocument/2006/relationships/tags" Target="../tags/tag4351.xml"/><Relationship Id="rId59" Type="http://schemas.openxmlformats.org/officeDocument/2006/relationships/tags" Target="../tags/tag4364.xml"/><Relationship Id="rId67" Type="http://schemas.openxmlformats.org/officeDocument/2006/relationships/tags" Target="../tags/tag4372.xml"/><Relationship Id="rId20" Type="http://schemas.openxmlformats.org/officeDocument/2006/relationships/tags" Target="../tags/tag4325.xml"/><Relationship Id="rId41" Type="http://schemas.openxmlformats.org/officeDocument/2006/relationships/tags" Target="../tags/tag4346.xml"/><Relationship Id="rId54" Type="http://schemas.openxmlformats.org/officeDocument/2006/relationships/tags" Target="../tags/tag4359.xml"/><Relationship Id="rId62" Type="http://schemas.openxmlformats.org/officeDocument/2006/relationships/tags" Target="../tags/tag4367.xml"/><Relationship Id="rId70" Type="http://schemas.openxmlformats.org/officeDocument/2006/relationships/tags" Target="../tags/tag4375.xml"/><Relationship Id="rId75" Type="http://schemas.openxmlformats.org/officeDocument/2006/relationships/tags" Target="../tags/tag4380.xml"/><Relationship Id="rId83" Type="http://schemas.openxmlformats.org/officeDocument/2006/relationships/tags" Target="../tags/tag4388.xml"/><Relationship Id="rId1" Type="http://schemas.openxmlformats.org/officeDocument/2006/relationships/tags" Target="../tags/tag4306.xml"/><Relationship Id="rId6" Type="http://schemas.openxmlformats.org/officeDocument/2006/relationships/tags" Target="../tags/tag4311.xml"/><Relationship Id="rId15" Type="http://schemas.openxmlformats.org/officeDocument/2006/relationships/tags" Target="../tags/tag4320.xml"/><Relationship Id="rId23" Type="http://schemas.openxmlformats.org/officeDocument/2006/relationships/tags" Target="../tags/tag4328.xml"/><Relationship Id="rId28" Type="http://schemas.openxmlformats.org/officeDocument/2006/relationships/tags" Target="../tags/tag4333.xml"/><Relationship Id="rId36" Type="http://schemas.openxmlformats.org/officeDocument/2006/relationships/tags" Target="../tags/tag4341.xml"/><Relationship Id="rId49" Type="http://schemas.openxmlformats.org/officeDocument/2006/relationships/tags" Target="../tags/tag4354.xml"/><Relationship Id="rId57" Type="http://schemas.openxmlformats.org/officeDocument/2006/relationships/tags" Target="../tags/tag4362.xml"/><Relationship Id="rId10" Type="http://schemas.openxmlformats.org/officeDocument/2006/relationships/tags" Target="../tags/tag4315.xml"/><Relationship Id="rId31" Type="http://schemas.openxmlformats.org/officeDocument/2006/relationships/tags" Target="../tags/tag4336.xml"/><Relationship Id="rId44" Type="http://schemas.openxmlformats.org/officeDocument/2006/relationships/tags" Target="../tags/tag4349.xml"/><Relationship Id="rId52" Type="http://schemas.openxmlformats.org/officeDocument/2006/relationships/tags" Target="../tags/tag4357.xml"/><Relationship Id="rId60" Type="http://schemas.openxmlformats.org/officeDocument/2006/relationships/tags" Target="../tags/tag4365.xml"/><Relationship Id="rId65" Type="http://schemas.openxmlformats.org/officeDocument/2006/relationships/tags" Target="../tags/tag4370.xml"/><Relationship Id="rId73" Type="http://schemas.openxmlformats.org/officeDocument/2006/relationships/tags" Target="../tags/tag4378.xml"/><Relationship Id="rId78" Type="http://schemas.openxmlformats.org/officeDocument/2006/relationships/tags" Target="../tags/tag4383.xml"/><Relationship Id="rId81" Type="http://schemas.openxmlformats.org/officeDocument/2006/relationships/tags" Target="../tags/tag4386.xml"/><Relationship Id="rId86" Type="http://schemas.openxmlformats.org/officeDocument/2006/relationships/tags" Target="../tags/tag4391.xml"/><Relationship Id="rId4" Type="http://schemas.openxmlformats.org/officeDocument/2006/relationships/tags" Target="../tags/tag4309.xml"/><Relationship Id="rId9" Type="http://schemas.openxmlformats.org/officeDocument/2006/relationships/tags" Target="../tags/tag4314.xml"/><Relationship Id="rId13" Type="http://schemas.openxmlformats.org/officeDocument/2006/relationships/tags" Target="../tags/tag4318.xml"/><Relationship Id="rId18" Type="http://schemas.openxmlformats.org/officeDocument/2006/relationships/tags" Target="../tags/tag4323.xml"/><Relationship Id="rId39" Type="http://schemas.openxmlformats.org/officeDocument/2006/relationships/tags" Target="../tags/tag4344.xml"/><Relationship Id="rId34" Type="http://schemas.openxmlformats.org/officeDocument/2006/relationships/tags" Target="../tags/tag4339.xml"/><Relationship Id="rId50" Type="http://schemas.openxmlformats.org/officeDocument/2006/relationships/tags" Target="../tags/tag4355.xml"/><Relationship Id="rId55" Type="http://schemas.openxmlformats.org/officeDocument/2006/relationships/tags" Target="../tags/tag4360.xml"/><Relationship Id="rId76" Type="http://schemas.openxmlformats.org/officeDocument/2006/relationships/tags" Target="../tags/tag4381.xml"/><Relationship Id="rId7" Type="http://schemas.openxmlformats.org/officeDocument/2006/relationships/tags" Target="../tags/tag4312.xml"/><Relationship Id="rId71" Type="http://schemas.openxmlformats.org/officeDocument/2006/relationships/tags" Target="../tags/tag4376.xml"/><Relationship Id="rId2" Type="http://schemas.openxmlformats.org/officeDocument/2006/relationships/tags" Target="../tags/tag4307.xml"/><Relationship Id="rId29" Type="http://schemas.openxmlformats.org/officeDocument/2006/relationships/tags" Target="../tags/tag4334.xml"/><Relationship Id="rId24" Type="http://schemas.openxmlformats.org/officeDocument/2006/relationships/tags" Target="../tags/tag4329.xml"/><Relationship Id="rId40" Type="http://schemas.openxmlformats.org/officeDocument/2006/relationships/tags" Target="../tags/tag4345.xml"/><Relationship Id="rId45" Type="http://schemas.openxmlformats.org/officeDocument/2006/relationships/tags" Target="../tags/tag4350.xml"/><Relationship Id="rId66" Type="http://schemas.openxmlformats.org/officeDocument/2006/relationships/tags" Target="../tags/tag4371.xml"/><Relationship Id="rId87" Type="http://schemas.openxmlformats.org/officeDocument/2006/relationships/slideLayout" Target="../slideLayouts/slideLayout2.xml"/><Relationship Id="rId61" Type="http://schemas.openxmlformats.org/officeDocument/2006/relationships/tags" Target="../tags/tag4366.xml"/><Relationship Id="rId82" Type="http://schemas.openxmlformats.org/officeDocument/2006/relationships/tags" Target="../tags/tag4387.xml"/></Relationships>
</file>

<file path=ppt/slides/_rels/slide24.xml.rels><?xml version="1.0" encoding="UTF-8" standalone="yes"?>
<Relationships xmlns="http://schemas.openxmlformats.org/package/2006/relationships"><Relationship Id="rId117" Type="http://schemas.openxmlformats.org/officeDocument/2006/relationships/tags" Target="../tags/tag4508.xml"/><Relationship Id="rId21" Type="http://schemas.openxmlformats.org/officeDocument/2006/relationships/tags" Target="../tags/tag4412.xml"/><Relationship Id="rId42" Type="http://schemas.openxmlformats.org/officeDocument/2006/relationships/tags" Target="../tags/tag4433.xml"/><Relationship Id="rId63" Type="http://schemas.openxmlformats.org/officeDocument/2006/relationships/tags" Target="../tags/tag4454.xml"/><Relationship Id="rId84" Type="http://schemas.openxmlformats.org/officeDocument/2006/relationships/tags" Target="../tags/tag4475.xml"/><Relationship Id="rId138" Type="http://schemas.openxmlformats.org/officeDocument/2006/relationships/tags" Target="../tags/tag4529.xml"/><Relationship Id="rId159" Type="http://schemas.openxmlformats.org/officeDocument/2006/relationships/tags" Target="../tags/tag4550.xml"/><Relationship Id="rId170" Type="http://schemas.openxmlformats.org/officeDocument/2006/relationships/tags" Target="../tags/tag4561.xml"/><Relationship Id="rId191" Type="http://schemas.openxmlformats.org/officeDocument/2006/relationships/tags" Target="../tags/tag4582.xml"/><Relationship Id="rId205" Type="http://schemas.openxmlformats.org/officeDocument/2006/relationships/tags" Target="../tags/tag4596.xml"/><Relationship Id="rId226" Type="http://schemas.openxmlformats.org/officeDocument/2006/relationships/tags" Target="../tags/tag4617.xml"/><Relationship Id="rId107" Type="http://schemas.openxmlformats.org/officeDocument/2006/relationships/tags" Target="../tags/tag4498.xml"/><Relationship Id="rId11" Type="http://schemas.openxmlformats.org/officeDocument/2006/relationships/tags" Target="../tags/tag4402.xml"/><Relationship Id="rId32" Type="http://schemas.openxmlformats.org/officeDocument/2006/relationships/tags" Target="../tags/tag4423.xml"/><Relationship Id="rId53" Type="http://schemas.openxmlformats.org/officeDocument/2006/relationships/tags" Target="../tags/tag4444.xml"/><Relationship Id="rId74" Type="http://schemas.openxmlformats.org/officeDocument/2006/relationships/tags" Target="../tags/tag4465.xml"/><Relationship Id="rId128" Type="http://schemas.openxmlformats.org/officeDocument/2006/relationships/tags" Target="../tags/tag4519.xml"/><Relationship Id="rId149" Type="http://schemas.openxmlformats.org/officeDocument/2006/relationships/tags" Target="../tags/tag4540.xml"/><Relationship Id="rId5" Type="http://schemas.openxmlformats.org/officeDocument/2006/relationships/tags" Target="../tags/tag4396.xml"/><Relationship Id="rId95" Type="http://schemas.openxmlformats.org/officeDocument/2006/relationships/tags" Target="../tags/tag4486.xml"/><Relationship Id="rId160" Type="http://schemas.openxmlformats.org/officeDocument/2006/relationships/tags" Target="../tags/tag4551.xml"/><Relationship Id="rId181" Type="http://schemas.openxmlformats.org/officeDocument/2006/relationships/tags" Target="../tags/tag4572.xml"/><Relationship Id="rId216" Type="http://schemas.openxmlformats.org/officeDocument/2006/relationships/tags" Target="../tags/tag4607.xml"/><Relationship Id="rId237" Type="http://schemas.openxmlformats.org/officeDocument/2006/relationships/slideLayout" Target="../slideLayouts/slideLayout2.xml"/><Relationship Id="rId22" Type="http://schemas.openxmlformats.org/officeDocument/2006/relationships/tags" Target="../tags/tag4413.xml"/><Relationship Id="rId43" Type="http://schemas.openxmlformats.org/officeDocument/2006/relationships/tags" Target="../tags/tag4434.xml"/><Relationship Id="rId64" Type="http://schemas.openxmlformats.org/officeDocument/2006/relationships/tags" Target="../tags/tag4455.xml"/><Relationship Id="rId118" Type="http://schemas.openxmlformats.org/officeDocument/2006/relationships/tags" Target="../tags/tag4509.xml"/><Relationship Id="rId139" Type="http://schemas.openxmlformats.org/officeDocument/2006/relationships/tags" Target="../tags/tag4530.xml"/><Relationship Id="rId85" Type="http://schemas.openxmlformats.org/officeDocument/2006/relationships/tags" Target="../tags/tag4476.xml"/><Relationship Id="rId150" Type="http://schemas.openxmlformats.org/officeDocument/2006/relationships/tags" Target="../tags/tag4541.xml"/><Relationship Id="rId171" Type="http://schemas.openxmlformats.org/officeDocument/2006/relationships/tags" Target="../tags/tag4562.xml"/><Relationship Id="rId192" Type="http://schemas.openxmlformats.org/officeDocument/2006/relationships/tags" Target="../tags/tag4583.xml"/><Relationship Id="rId206" Type="http://schemas.openxmlformats.org/officeDocument/2006/relationships/tags" Target="../tags/tag4597.xml"/><Relationship Id="rId227" Type="http://schemas.openxmlformats.org/officeDocument/2006/relationships/tags" Target="../tags/tag4618.xml"/><Relationship Id="rId12" Type="http://schemas.openxmlformats.org/officeDocument/2006/relationships/tags" Target="../tags/tag4403.xml"/><Relationship Id="rId33" Type="http://schemas.openxmlformats.org/officeDocument/2006/relationships/tags" Target="../tags/tag4424.xml"/><Relationship Id="rId108" Type="http://schemas.openxmlformats.org/officeDocument/2006/relationships/tags" Target="../tags/tag4499.xml"/><Relationship Id="rId129" Type="http://schemas.openxmlformats.org/officeDocument/2006/relationships/tags" Target="../tags/tag4520.xml"/><Relationship Id="rId54" Type="http://schemas.openxmlformats.org/officeDocument/2006/relationships/tags" Target="../tags/tag4445.xml"/><Relationship Id="rId75" Type="http://schemas.openxmlformats.org/officeDocument/2006/relationships/tags" Target="../tags/tag4466.xml"/><Relationship Id="rId96" Type="http://schemas.openxmlformats.org/officeDocument/2006/relationships/tags" Target="../tags/tag4487.xml"/><Relationship Id="rId140" Type="http://schemas.openxmlformats.org/officeDocument/2006/relationships/tags" Target="../tags/tag4531.xml"/><Relationship Id="rId161" Type="http://schemas.openxmlformats.org/officeDocument/2006/relationships/tags" Target="../tags/tag4552.xml"/><Relationship Id="rId182" Type="http://schemas.openxmlformats.org/officeDocument/2006/relationships/tags" Target="../tags/tag4573.xml"/><Relationship Id="rId217" Type="http://schemas.openxmlformats.org/officeDocument/2006/relationships/tags" Target="../tags/tag4608.xml"/><Relationship Id="rId6" Type="http://schemas.openxmlformats.org/officeDocument/2006/relationships/tags" Target="../tags/tag4397.xml"/><Relationship Id="rId23" Type="http://schemas.openxmlformats.org/officeDocument/2006/relationships/tags" Target="../tags/tag4414.xml"/><Relationship Id="rId119" Type="http://schemas.openxmlformats.org/officeDocument/2006/relationships/tags" Target="../tags/tag4510.xml"/><Relationship Id="rId44" Type="http://schemas.openxmlformats.org/officeDocument/2006/relationships/tags" Target="../tags/tag4435.xml"/><Relationship Id="rId65" Type="http://schemas.openxmlformats.org/officeDocument/2006/relationships/tags" Target="../tags/tag4456.xml"/><Relationship Id="rId86" Type="http://schemas.openxmlformats.org/officeDocument/2006/relationships/tags" Target="../tags/tag4477.xml"/><Relationship Id="rId130" Type="http://schemas.openxmlformats.org/officeDocument/2006/relationships/tags" Target="../tags/tag4521.xml"/><Relationship Id="rId151" Type="http://schemas.openxmlformats.org/officeDocument/2006/relationships/tags" Target="../tags/tag4542.xml"/><Relationship Id="rId172" Type="http://schemas.openxmlformats.org/officeDocument/2006/relationships/tags" Target="../tags/tag4563.xml"/><Relationship Id="rId193" Type="http://schemas.openxmlformats.org/officeDocument/2006/relationships/tags" Target="../tags/tag4584.xml"/><Relationship Id="rId207" Type="http://schemas.openxmlformats.org/officeDocument/2006/relationships/tags" Target="../tags/tag4598.xml"/><Relationship Id="rId228" Type="http://schemas.openxmlformats.org/officeDocument/2006/relationships/tags" Target="../tags/tag4619.xml"/><Relationship Id="rId13" Type="http://schemas.openxmlformats.org/officeDocument/2006/relationships/tags" Target="../tags/tag4404.xml"/><Relationship Id="rId109" Type="http://schemas.openxmlformats.org/officeDocument/2006/relationships/tags" Target="../tags/tag4500.xml"/><Relationship Id="rId34" Type="http://schemas.openxmlformats.org/officeDocument/2006/relationships/tags" Target="../tags/tag4425.xml"/><Relationship Id="rId55" Type="http://schemas.openxmlformats.org/officeDocument/2006/relationships/tags" Target="../tags/tag4446.xml"/><Relationship Id="rId76" Type="http://schemas.openxmlformats.org/officeDocument/2006/relationships/tags" Target="../tags/tag4467.xml"/><Relationship Id="rId97" Type="http://schemas.openxmlformats.org/officeDocument/2006/relationships/tags" Target="../tags/tag4488.xml"/><Relationship Id="rId120" Type="http://schemas.openxmlformats.org/officeDocument/2006/relationships/tags" Target="../tags/tag4511.xml"/><Relationship Id="rId141" Type="http://schemas.openxmlformats.org/officeDocument/2006/relationships/tags" Target="../tags/tag4532.xml"/><Relationship Id="rId7" Type="http://schemas.openxmlformats.org/officeDocument/2006/relationships/tags" Target="../tags/tag4398.xml"/><Relationship Id="rId162" Type="http://schemas.openxmlformats.org/officeDocument/2006/relationships/tags" Target="../tags/tag4553.xml"/><Relationship Id="rId183" Type="http://schemas.openxmlformats.org/officeDocument/2006/relationships/tags" Target="../tags/tag4574.xml"/><Relationship Id="rId218" Type="http://schemas.openxmlformats.org/officeDocument/2006/relationships/tags" Target="../tags/tag4609.xml"/><Relationship Id="rId24" Type="http://schemas.openxmlformats.org/officeDocument/2006/relationships/tags" Target="../tags/tag4415.xml"/><Relationship Id="rId45" Type="http://schemas.openxmlformats.org/officeDocument/2006/relationships/tags" Target="../tags/tag4436.xml"/><Relationship Id="rId66" Type="http://schemas.openxmlformats.org/officeDocument/2006/relationships/tags" Target="../tags/tag4457.xml"/><Relationship Id="rId87" Type="http://schemas.openxmlformats.org/officeDocument/2006/relationships/tags" Target="../tags/tag4478.xml"/><Relationship Id="rId110" Type="http://schemas.openxmlformats.org/officeDocument/2006/relationships/tags" Target="../tags/tag4501.xml"/><Relationship Id="rId131" Type="http://schemas.openxmlformats.org/officeDocument/2006/relationships/tags" Target="../tags/tag4522.xml"/><Relationship Id="rId152" Type="http://schemas.openxmlformats.org/officeDocument/2006/relationships/tags" Target="../tags/tag4543.xml"/><Relationship Id="rId173" Type="http://schemas.openxmlformats.org/officeDocument/2006/relationships/tags" Target="../tags/tag4564.xml"/><Relationship Id="rId194" Type="http://schemas.openxmlformats.org/officeDocument/2006/relationships/tags" Target="../tags/tag4585.xml"/><Relationship Id="rId208" Type="http://schemas.openxmlformats.org/officeDocument/2006/relationships/tags" Target="../tags/tag4599.xml"/><Relationship Id="rId229" Type="http://schemas.openxmlformats.org/officeDocument/2006/relationships/tags" Target="../tags/tag4620.xml"/><Relationship Id="rId14" Type="http://schemas.openxmlformats.org/officeDocument/2006/relationships/tags" Target="../tags/tag4405.xml"/><Relationship Id="rId35" Type="http://schemas.openxmlformats.org/officeDocument/2006/relationships/tags" Target="../tags/tag4426.xml"/><Relationship Id="rId56" Type="http://schemas.openxmlformats.org/officeDocument/2006/relationships/tags" Target="../tags/tag4447.xml"/><Relationship Id="rId77" Type="http://schemas.openxmlformats.org/officeDocument/2006/relationships/tags" Target="../tags/tag4468.xml"/><Relationship Id="rId100" Type="http://schemas.openxmlformats.org/officeDocument/2006/relationships/tags" Target="../tags/tag4491.xml"/><Relationship Id="rId8" Type="http://schemas.openxmlformats.org/officeDocument/2006/relationships/tags" Target="../tags/tag4399.xml"/><Relationship Id="rId98" Type="http://schemas.openxmlformats.org/officeDocument/2006/relationships/tags" Target="../tags/tag4489.xml"/><Relationship Id="rId121" Type="http://schemas.openxmlformats.org/officeDocument/2006/relationships/tags" Target="../tags/tag4512.xml"/><Relationship Id="rId142" Type="http://schemas.openxmlformats.org/officeDocument/2006/relationships/tags" Target="../tags/tag4533.xml"/><Relationship Id="rId163" Type="http://schemas.openxmlformats.org/officeDocument/2006/relationships/tags" Target="../tags/tag4554.xml"/><Relationship Id="rId184" Type="http://schemas.openxmlformats.org/officeDocument/2006/relationships/tags" Target="../tags/tag4575.xml"/><Relationship Id="rId219" Type="http://schemas.openxmlformats.org/officeDocument/2006/relationships/tags" Target="../tags/tag4610.xml"/><Relationship Id="rId230" Type="http://schemas.openxmlformats.org/officeDocument/2006/relationships/tags" Target="../tags/tag4621.xml"/><Relationship Id="rId25" Type="http://schemas.openxmlformats.org/officeDocument/2006/relationships/tags" Target="../tags/tag4416.xml"/><Relationship Id="rId46" Type="http://schemas.openxmlformats.org/officeDocument/2006/relationships/tags" Target="../tags/tag4437.xml"/><Relationship Id="rId67" Type="http://schemas.openxmlformats.org/officeDocument/2006/relationships/tags" Target="../tags/tag4458.xml"/><Relationship Id="rId88" Type="http://schemas.openxmlformats.org/officeDocument/2006/relationships/tags" Target="../tags/tag4479.xml"/><Relationship Id="rId111" Type="http://schemas.openxmlformats.org/officeDocument/2006/relationships/tags" Target="../tags/tag4502.xml"/><Relationship Id="rId132" Type="http://schemas.openxmlformats.org/officeDocument/2006/relationships/tags" Target="../tags/tag4523.xml"/><Relationship Id="rId153" Type="http://schemas.openxmlformats.org/officeDocument/2006/relationships/tags" Target="../tags/tag4544.xml"/><Relationship Id="rId174" Type="http://schemas.openxmlformats.org/officeDocument/2006/relationships/tags" Target="../tags/tag4565.xml"/><Relationship Id="rId195" Type="http://schemas.openxmlformats.org/officeDocument/2006/relationships/tags" Target="../tags/tag4586.xml"/><Relationship Id="rId209" Type="http://schemas.openxmlformats.org/officeDocument/2006/relationships/tags" Target="../tags/tag4600.xml"/><Relationship Id="rId190" Type="http://schemas.openxmlformats.org/officeDocument/2006/relationships/tags" Target="../tags/tag4581.xml"/><Relationship Id="rId204" Type="http://schemas.openxmlformats.org/officeDocument/2006/relationships/tags" Target="../tags/tag4595.xml"/><Relationship Id="rId220" Type="http://schemas.openxmlformats.org/officeDocument/2006/relationships/tags" Target="../tags/tag4611.xml"/><Relationship Id="rId225" Type="http://schemas.openxmlformats.org/officeDocument/2006/relationships/tags" Target="../tags/tag4616.xml"/><Relationship Id="rId15" Type="http://schemas.openxmlformats.org/officeDocument/2006/relationships/tags" Target="../tags/tag4406.xml"/><Relationship Id="rId36" Type="http://schemas.openxmlformats.org/officeDocument/2006/relationships/tags" Target="../tags/tag4427.xml"/><Relationship Id="rId57" Type="http://schemas.openxmlformats.org/officeDocument/2006/relationships/tags" Target="../tags/tag4448.xml"/><Relationship Id="rId106" Type="http://schemas.openxmlformats.org/officeDocument/2006/relationships/tags" Target="../tags/tag4497.xml"/><Relationship Id="rId127" Type="http://schemas.openxmlformats.org/officeDocument/2006/relationships/tags" Target="../tags/tag4518.xml"/><Relationship Id="rId10" Type="http://schemas.openxmlformats.org/officeDocument/2006/relationships/tags" Target="../tags/tag4401.xml"/><Relationship Id="rId31" Type="http://schemas.openxmlformats.org/officeDocument/2006/relationships/tags" Target="../tags/tag4422.xml"/><Relationship Id="rId52" Type="http://schemas.openxmlformats.org/officeDocument/2006/relationships/tags" Target="../tags/tag4443.xml"/><Relationship Id="rId73" Type="http://schemas.openxmlformats.org/officeDocument/2006/relationships/tags" Target="../tags/tag4464.xml"/><Relationship Id="rId78" Type="http://schemas.openxmlformats.org/officeDocument/2006/relationships/tags" Target="../tags/tag4469.xml"/><Relationship Id="rId94" Type="http://schemas.openxmlformats.org/officeDocument/2006/relationships/tags" Target="../tags/tag4485.xml"/><Relationship Id="rId99" Type="http://schemas.openxmlformats.org/officeDocument/2006/relationships/tags" Target="../tags/tag4490.xml"/><Relationship Id="rId101" Type="http://schemas.openxmlformats.org/officeDocument/2006/relationships/tags" Target="../tags/tag4492.xml"/><Relationship Id="rId122" Type="http://schemas.openxmlformats.org/officeDocument/2006/relationships/tags" Target="../tags/tag4513.xml"/><Relationship Id="rId143" Type="http://schemas.openxmlformats.org/officeDocument/2006/relationships/tags" Target="../tags/tag4534.xml"/><Relationship Id="rId148" Type="http://schemas.openxmlformats.org/officeDocument/2006/relationships/tags" Target="../tags/tag4539.xml"/><Relationship Id="rId164" Type="http://schemas.openxmlformats.org/officeDocument/2006/relationships/tags" Target="../tags/tag4555.xml"/><Relationship Id="rId169" Type="http://schemas.openxmlformats.org/officeDocument/2006/relationships/tags" Target="../tags/tag4560.xml"/><Relationship Id="rId185" Type="http://schemas.openxmlformats.org/officeDocument/2006/relationships/tags" Target="../tags/tag4576.xml"/><Relationship Id="rId4" Type="http://schemas.openxmlformats.org/officeDocument/2006/relationships/tags" Target="../tags/tag4395.xml"/><Relationship Id="rId9" Type="http://schemas.openxmlformats.org/officeDocument/2006/relationships/tags" Target="../tags/tag4400.xml"/><Relationship Id="rId180" Type="http://schemas.openxmlformats.org/officeDocument/2006/relationships/tags" Target="../tags/tag4571.xml"/><Relationship Id="rId210" Type="http://schemas.openxmlformats.org/officeDocument/2006/relationships/tags" Target="../tags/tag4601.xml"/><Relationship Id="rId215" Type="http://schemas.openxmlformats.org/officeDocument/2006/relationships/tags" Target="../tags/tag4606.xml"/><Relationship Id="rId236" Type="http://schemas.openxmlformats.org/officeDocument/2006/relationships/tags" Target="../tags/tag4627.xml"/><Relationship Id="rId26" Type="http://schemas.openxmlformats.org/officeDocument/2006/relationships/tags" Target="../tags/tag4417.xml"/><Relationship Id="rId231" Type="http://schemas.openxmlformats.org/officeDocument/2006/relationships/tags" Target="../tags/tag4622.xml"/><Relationship Id="rId47" Type="http://schemas.openxmlformats.org/officeDocument/2006/relationships/tags" Target="../tags/tag4438.xml"/><Relationship Id="rId68" Type="http://schemas.openxmlformats.org/officeDocument/2006/relationships/tags" Target="../tags/tag4459.xml"/><Relationship Id="rId89" Type="http://schemas.openxmlformats.org/officeDocument/2006/relationships/tags" Target="../tags/tag4480.xml"/><Relationship Id="rId112" Type="http://schemas.openxmlformats.org/officeDocument/2006/relationships/tags" Target="../tags/tag4503.xml"/><Relationship Id="rId133" Type="http://schemas.openxmlformats.org/officeDocument/2006/relationships/tags" Target="../tags/tag4524.xml"/><Relationship Id="rId154" Type="http://schemas.openxmlformats.org/officeDocument/2006/relationships/tags" Target="../tags/tag4545.xml"/><Relationship Id="rId175" Type="http://schemas.openxmlformats.org/officeDocument/2006/relationships/tags" Target="../tags/tag4566.xml"/><Relationship Id="rId196" Type="http://schemas.openxmlformats.org/officeDocument/2006/relationships/tags" Target="../tags/tag4587.xml"/><Relationship Id="rId200" Type="http://schemas.openxmlformats.org/officeDocument/2006/relationships/tags" Target="../tags/tag4591.xml"/><Relationship Id="rId16" Type="http://schemas.openxmlformats.org/officeDocument/2006/relationships/tags" Target="../tags/tag4407.xml"/><Relationship Id="rId221" Type="http://schemas.openxmlformats.org/officeDocument/2006/relationships/tags" Target="../tags/tag4612.xml"/><Relationship Id="rId37" Type="http://schemas.openxmlformats.org/officeDocument/2006/relationships/tags" Target="../tags/tag4428.xml"/><Relationship Id="rId58" Type="http://schemas.openxmlformats.org/officeDocument/2006/relationships/tags" Target="../tags/tag4449.xml"/><Relationship Id="rId79" Type="http://schemas.openxmlformats.org/officeDocument/2006/relationships/tags" Target="../tags/tag4470.xml"/><Relationship Id="rId102" Type="http://schemas.openxmlformats.org/officeDocument/2006/relationships/tags" Target="../tags/tag4493.xml"/><Relationship Id="rId123" Type="http://schemas.openxmlformats.org/officeDocument/2006/relationships/tags" Target="../tags/tag4514.xml"/><Relationship Id="rId144" Type="http://schemas.openxmlformats.org/officeDocument/2006/relationships/tags" Target="../tags/tag4535.xml"/><Relationship Id="rId90" Type="http://schemas.openxmlformats.org/officeDocument/2006/relationships/tags" Target="../tags/tag4481.xml"/><Relationship Id="rId165" Type="http://schemas.openxmlformats.org/officeDocument/2006/relationships/tags" Target="../tags/tag4556.xml"/><Relationship Id="rId186" Type="http://schemas.openxmlformats.org/officeDocument/2006/relationships/tags" Target="../tags/tag4577.xml"/><Relationship Id="rId211" Type="http://schemas.openxmlformats.org/officeDocument/2006/relationships/tags" Target="../tags/tag4602.xml"/><Relationship Id="rId232" Type="http://schemas.openxmlformats.org/officeDocument/2006/relationships/tags" Target="../tags/tag4623.xml"/><Relationship Id="rId27" Type="http://schemas.openxmlformats.org/officeDocument/2006/relationships/tags" Target="../tags/tag4418.xml"/><Relationship Id="rId48" Type="http://schemas.openxmlformats.org/officeDocument/2006/relationships/tags" Target="../tags/tag4439.xml"/><Relationship Id="rId69" Type="http://schemas.openxmlformats.org/officeDocument/2006/relationships/tags" Target="../tags/tag4460.xml"/><Relationship Id="rId113" Type="http://schemas.openxmlformats.org/officeDocument/2006/relationships/tags" Target="../tags/tag4504.xml"/><Relationship Id="rId134" Type="http://schemas.openxmlformats.org/officeDocument/2006/relationships/tags" Target="../tags/tag4525.xml"/><Relationship Id="rId80" Type="http://schemas.openxmlformats.org/officeDocument/2006/relationships/tags" Target="../tags/tag4471.xml"/><Relationship Id="rId155" Type="http://schemas.openxmlformats.org/officeDocument/2006/relationships/tags" Target="../tags/tag4546.xml"/><Relationship Id="rId176" Type="http://schemas.openxmlformats.org/officeDocument/2006/relationships/tags" Target="../tags/tag4567.xml"/><Relationship Id="rId197" Type="http://schemas.openxmlformats.org/officeDocument/2006/relationships/tags" Target="../tags/tag4588.xml"/><Relationship Id="rId201" Type="http://schemas.openxmlformats.org/officeDocument/2006/relationships/tags" Target="../tags/tag4592.xml"/><Relationship Id="rId222" Type="http://schemas.openxmlformats.org/officeDocument/2006/relationships/tags" Target="../tags/tag4613.xml"/><Relationship Id="rId17" Type="http://schemas.openxmlformats.org/officeDocument/2006/relationships/tags" Target="../tags/tag4408.xml"/><Relationship Id="rId38" Type="http://schemas.openxmlformats.org/officeDocument/2006/relationships/tags" Target="../tags/tag4429.xml"/><Relationship Id="rId59" Type="http://schemas.openxmlformats.org/officeDocument/2006/relationships/tags" Target="../tags/tag4450.xml"/><Relationship Id="rId103" Type="http://schemas.openxmlformats.org/officeDocument/2006/relationships/tags" Target="../tags/tag4494.xml"/><Relationship Id="rId124" Type="http://schemas.openxmlformats.org/officeDocument/2006/relationships/tags" Target="../tags/tag4515.xml"/><Relationship Id="rId70" Type="http://schemas.openxmlformats.org/officeDocument/2006/relationships/tags" Target="../tags/tag4461.xml"/><Relationship Id="rId91" Type="http://schemas.openxmlformats.org/officeDocument/2006/relationships/tags" Target="../tags/tag4482.xml"/><Relationship Id="rId145" Type="http://schemas.openxmlformats.org/officeDocument/2006/relationships/tags" Target="../tags/tag4536.xml"/><Relationship Id="rId166" Type="http://schemas.openxmlformats.org/officeDocument/2006/relationships/tags" Target="../tags/tag4557.xml"/><Relationship Id="rId187" Type="http://schemas.openxmlformats.org/officeDocument/2006/relationships/tags" Target="../tags/tag4578.xml"/><Relationship Id="rId1" Type="http://schemas.openxmlformats.org/officeDocument/2006/relationships/tags" Target="../tags/tag4392.xml"/><Relationship Id="rId212" Type="http://schemas.openxmlformats.org/officeDocument/2006/relationships/tags" Target="../tags/tag4603.xml"/><Relationship Id="rId233" Type="http://schemas.openxmlformats.org/officeDocument/2006/relationships/tags" Target="../tags/tag4624.xml"/><Relationship Id="rId28" Type="http://schemas.openxmlformats.org/officeDocument/2006/relationships/tags" Target="../tags/tag4419.xml"/><Relationship Id="rId49" Type="http://schemas.openxmlformats.org/officeDocument/2006/relationships/tags" Target="../tags/tag4440.xml"/><Relationship Id="rId114" Type="http://schemas.openxmlformats.org/officeDocument/2006/relationships/tags" Target="../tags/tag4505.xml"/><Relationship Id="rId60" Type="http://schemas.openxmlformats.org/officeDocument/2006/relationships/tags" Target="../tags/tag4451.xml"/><Relationship Id="rId81" Type="http://schemas.openxmlformats.org/officeDocument/2006/relationships/tags" Target="../tags/tag4472.xml"/><Relationship Id="rId135" Type="http://schemas.openxmlformats.org/officeDocument/2006/relationships/tags" Target="../tags/tag4526.xml"/><Relationship Id="rId156" Type="http://schemas.openxmlformats.org/officeDocument/2006/relationships/tags" Target="../tags/tag4547.xml"/><Relationship Id="rId177" Type="http://schemas.openxmlformats.org/officeDocument/2006/relationships/tags" Target="../tags/tag4568.xml"/><Relationship Id="rId198" Type="http://schemas.openxmlformats.org/officeDocument/2006/relationships/tags" Target="../tags/tag4589.xml"/><Relationship Id="rId202" Type="http://schemas.openxmlformats.org/officeDocument/2006/relationships/tags" Target="../tags/tag4593.xml"/><Relationship Id="rId223" Type="http://schemas.openxmlformats.org/officeDocument/2006/relationships/tags" Target="../tags/tag4614.xml"/><Relationship Id="rId18" Type="http://schemas.openxmlformats.org/officeDocument/2006/relationships/tags" Target="../tags/tag4409.xml"/><Relationship Id="rId39" Type="http://schemas.openxmlformats.org/officeDocument/2006/relationships/tags" Target="../tags/tag4430.xml"/><Relationship Id="rId50" Type="http://schemas.openxmlformats.org/officeDocument/2006/relationships/tags" Target="../tags/tag4441.xml"/><Relationship Id="rId104" Type="http://schemas.openxmlformats.org/officeDocument/2006/relationships/tags" Target="../tags/tag4495.xml"/><Relationship Id="rId125" Type="http://schemas.openxmlformats.org/officeDocument/2006/relationships/tags" Target="../tags/tag4516.xml"/><Relationship Id="rId146" Type="http://schemas.openxmlformats.org/officeDocument/2006/relationships/tags" Target="../tags/tag4537.xml"/><Relationship Id="rId167" Type="http://schemas.openxmlformats.org/officeDocument/2006/relationships/tags" Target="../tags/tag4558.xml"/><Relationship Id="rId188" Type="http://schemas.openxmlformats.org/officeDocument/2006/relationships/tags" Target="../tags/tag4579.xml"/><Relationship Id="rId71" Type="http://schemas.openxmlformats.org/officeDocument/2006/relationships/tags" Target="../tags/tag4462.xml"/><Relationship Id="rId92" Type="http://schemas.openxmlformats.org/officeDocument/2006/relationships/tags" Target="../tags/tag4483.xml"/><Relationship Id="rId213" Type="http://schemas.openxmlformats.org/officeDocument/2006/relationships/tags" Target="../tags/tag4604.xml"/><Relationship Id="rId234" Type="http://schemas.openxmlformats.org/officeDocument/2006/relationships/tags" Target="../tags/tag4625.xml"/><Relationship Id="rId2" Type="http://schemas.openxmlformats.org/officeDocument/2006/relationships/tags" Target="../tags/tag4393.xml"/><Relationship Id="rId29" Type="http://schemas.openxmlformats.org/officeDocument/2006/relationships/tags" Target="../tags/tag4420.xml"/><Relationship Id="rId40" Type="http://schemas.openxmlformats.org/officeDocument/2006/relationships/tags" Target="../tags/tag4431.xml"/><Relationship Id="rId115" Type="http://schemas.openxmlformats.org/officeDocument/2006/relationships/tags" Target="../tags/tag4506.xml"/><Relationship Id="rId136" Type="http://schemas.openxmlformats.org/officeDocument/2006/relationships/tags" Target="../tags/tag4527.xml"/><Relationship Id="rId157" Type="http://schemas.openxmlformats.org/officeDocument/2006/relationships/tags" Target="../tags/tag4548.xml"/><Relationship Id="rId178" Type="http://schemas.openxmlformats.org/officeDocument/2006/relationships/tags" Target="../tags/tag4569.xml"/><Relationship Id="rId61" Type="http://schemas.openxmlformats.org/officeDocument/2006/relationships/tags" Target="../tags/tag4452.xml"/><Relationship Id="rId82" Type="http://schemas.openxmlformats.org/officeDocument/2006/relationships/tags" Target="../tags/tag4473.xml"/><Relationship Id="rId199" Type="http://schemas.openxmlformats.org/officeDocument/2006/relationships/tags" Target="../tags/tag4590.xml"/><Relationship Id="rId203" Type="http://schemas.openxmlformats.org/officeDocument/2006/relationships/tags" Target="../tags/tag4594.xml"/><Relationship Id="rId19" Type="http://schemas.openxmlformats.org/officeDocument/2006/relationships/tags" Target="../tags/tag4410.xml"/><Relationship Id="rId224" Type="http://schemas.openxmlformats.org/officeDocument/2006/relationships/tags" Target="../tags/tag4615.xml"/><Relationship Id="rId30" Type="http://schemas.openxmlformats.org/officeDocument/2006/relationships/tags" Target="../tags/tag4421.xml"/><Relationship Id="rId105" Type="http://schemas.openxmlformats.org/officeDocument/2006/relationships/tags" Target="../tags/tag4496.xml"/><Relationship Id="rId126" Type="http://schemas.openxmlformats.org/officeDocument/2006/relationships/tags" Target="../tags/tag4517.xml"/><Relationship Id="rId147" Type="http://schemas.openxmlformats.org/officeDocument/2006/relationships/tags" Target="../tags/tag4538.xml"/><Relationship Id="rId168" Type="http://schemas.openxmlformats.org/officeDocument/2006/relationships/tags" Target="../tags/tag4559.xml"/><Relationship Id="rId51" Type="http://schemas.openxmlformats.org/officeDocument/2006/relationships/tags" Target="../tags/tag4442.xml"/><Relationship Id="rId72" Type="http://schemas.openxmlformats.org/officeDocument/2006/relationships/tags" Target="../tags/tag4463.xml"/><Relationship Id="rId93" Type="http://schemas.openxmlformats.org/officeDocument/2006/relationships/tags" Target="../tags/tag4484.xml"/><Relationship Id="rId189" Type="http://schemas.openxmlformats.org/officeDocument/2006/relationships/tags" Target="../tags/tag4580.xml"/><Relationship Id="rId3" Type="http://schemas.openxmlformats.org/officeDocument/2006/relationships/tags" Target="../tags/tag4394.xml"/><Relationship Id="rId214" Type="http://schemas.openxmlformats.org/officeDocument/2006/relationships/tags" Target="../tags/tag4605.xml"/><Relationship Id="rId235" Type="http://schemas.openxmlformats.org/officeDocument/2006/relationships/tags" Target="../tags/tag4626.xml"/><Relationship Id="rId116" Type="http://schemas.openxmlformats.org/officeDocument/2006/relationships/tags" Target="../tags/tag4507.xml"/><Relationship Id="rId137" Type="http://schemas.openxmlformats.org/officeDocument/2006/relationships/tags" Target="../tags/tag4528.xml"/><Relationship Id="rId158" Type="http://schemas.openxmlformats.org/officeDocument/2006/relationships/tags" Target="../tags/tag4549.xml"/><Relationship Id="rId20" Type="http://schemas.openxmlformats.org/officeDocument/2006/relationships/tags" Target="../tags/tag4411.xml"/><Relationship Id="rId41" Type="http://schemas.openxmlformats.org/officeDocument/2006/relationships/tags" Target="../tags/tag4432.xml"/><Relationship Id="rId62" Type="http://schemas.openxmlformats.org/officeDocument/2006/relationships/tags" Target="../tags/tag4453.xml"/><Relationship Id="rId83" Type="http://schemas.openxmlformats.org/officeDocument/2006/relationships/tags" Target="../tags/tag4474.xml"/><Relationship Id="rId179" Type="http://schemas.openxmlformats.org/officeDocument/2006/relationships/tags" Target="../tags/tag4570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26" Type="http://schemas.openxmlformats.org/officeDocument/2006/relationships/tags" Target="../tags/tag27.xml"/><Relationship Id="rId39" Type="http://schemas.openxmlformats.org/officeDocument/2006/relationships/tags" Target="../tags/tag40.xml"/><Relationship Id="rId21" Type="http://schemas.openxmlformats.org/officeDocument/2006/relationships/tags" Target="../tags/tag22.xml"/><Relationship Id="rId34" Type="http://schemas.openxmlformats.org/officeDocument/2006/relationships/tags" Target="../tags/tag35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29" Type="http://schemas.openxmlformats.org/officeDocument/2006/relationships/tags" Target="../tags/tag30.xml"/><Relationship Id="rId41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tags" Target="../tags/tag25.xml"/><Relationship Id="rId32" Type="http://schemas.openxmlformats.org/officeDocument/2006/relationships/tags" Target="../tags/tag33.xml"/><Relationship Id="rId37" Type="http://schemas.openxmlformats.org/officeDocument/2006/relationships/tags" Target="../tags/tag38.xml"/><Relationship Id="rId40" Type="http://schemas.openxmlformats.org/officeDocument/2006/relationships/tags" Target="../tags/tag41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23" Type="http://schemas.openxmlformats.org/officeDocument/2006/relationships/tags" Target="../tags/tag24.xml"/><Relationship Id="rId28" Type="http://schemas.openxmlformats.org/officeDocument/2006/relationships/tags" Target="../tags/tag29.xml"/><Relationship Id="rId36" Type="http://schemas.openxmlformats.org/officeDocument/2006/relationships/tags" Target="../tags/tag37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31" Type="http://schemas.openxmlformats.org/officeDocument/2006/relationships/tags" Target="../tags/tag32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tags" Target="../tags/tag23.xml"/><Relationship Id="rId27" Type="http://schemas.openxmlformats.org/officeDocument/2006/relationships/tags" Target="../tags/tag28.xml"/><Relationship Id="rId30" Type="http://schemas.openxmlformats.org/officeDocument/2006/relationships/tags" Target="../tags/tag31.xml"/><Relationship Id="rId35" Type="http://schemas.openxmlformats.org/officeDocument/2006/relationships/tags" Target="../tags/tag36.xml"/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5" Type="http://schemas.openxmlformats.org/officeDocument/2006/relationships/tags" Target="../tags/tag26.xml"/><Relationship Id="rId33" Type="http://schemas.openxmlformats.org/officeDocument/2006/relationships/tags" Target="../tags/tag34.xml"/><Relationship Id="rId38" Type="http://schemas.openxmlformats.org/officeDocument/2006/relationships/tags" Target="../tags/tag39.xml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tags" Target="../tags/tag67.xml"/><Relationship Id="rId21" Type="http://schemas.openxmlformats.org/officeDocument/2006/relationships/tags" Target="../tags/tag62.xml"/><Relationship Id="rId42" Type="http://schemas.openxmlformats.org/officeDocument/2006/relationships/tags" Target="../tags/tag83.xml"/><Relationship Id="rId47" Type="http://schemas.openxmlformats.org/officeDocument/2006/relationships/tags" Target="../tags/tag88.xml"/><Relationship Id="rId63" Type="http://schemas.openxmlformats.org/officeDocument/2006/relationships/tags" Target="../tags/tag104.xml"/><Relationship Id="rId68" Type="http://schemas.openxmlformats.org/officeDocument/2006/relationships/tags" Target="../tags/tag109.xml"/><Relationship Id="rId84" Type="http://schemas.openxmlformats.org/officeDocument/2006/relationships/tags" Target="../tags/tag125.xml"/><Relationship Id="rId89" Type="http://schemas.openxmlformats.org/officeDocument/2006/relationships/tags" Target="../tags/tag130.xml"/><Relationship Id="rId16" Type="http://schemas.openxmlformats.org/officeDocument/2006/relationships/tags" Target="../tags/tag57.xml"/><Relationship Id="rId11" Type="http://schemas.openxmlformats.org/officeDocument/2006/relationships/tags" Target="../tags/tag52.xml"/><Relationship Id="rId32" Type="http://schemas.openxmlformats.org/officeDocument/2006/relationships/tags" Target="../tags/tag73.xml"/><Relationship Id="rId37" Type="http://schemas.openxmlformats.org/officeDocument/2006/relationships/tags" Target="../tags/tag78.xml"/><Relationship Id="rId53" Type="http://schemas.openxmlformats.org/officeDocument/2006/relationships/tags" Target="../tags/tag94.xml"/><Relationship Id="rId58" Type="http://schemas.openxmlformats.org/officeDocument/2006/relationships/tags" Target="../tags/tag99.xml"/><Relationship Id="rId74" Type="http://schemas.openxmlformats.org/officeDocument/2006/relationships/tags" Target="../tags/tag115.xml"/><Relationship Id="rId79" Type="http://schemas.openxmlformats.org/officeDocument/2006/relationships/tags" Target="../tags/tag120.xml"/><Relationship Id="rId5" Type="http://schemas.openxmlformats.org/officeDocument/2006/relationships/tags" Target="../tags/tag46.xml"/><Relationship Id="rId90" Type="http://schemas.openxmlformats.org/officeDocument/2006/relationships/tags" Target="../tags/tag131.xml"/><Relationship Id="rId14" Type="http://schemas.openxmlformats.org/officeDocument/2006/relationships/tags" Target="../tags/tag55.xml"/><Relationship Id="rId22" Type="http://schemas.openxmlformats.org/officeDocument/2006/relationships/tags" Target="../tags/tag63.xml"/><Relationship Id="rId27" Type="http://schemas.openxmlformats.org/officeDocument/2006/relationships/tags" Target="../tags/tag68.xml"/><Relationship Id="rId30" Type="http://schemas.openxmlformats.org/officeDocument/2006/relationships/tags" Target="../tags/tag71.xml"/><Relationship Id="rId35" Type="http://schemas.openxmlformats.org/officeDocument/2006/relationships/tags" Target="../tags/tag76.xml"/><Relationship Id="rId43" Type="http://schemas.openxmlformats.org/officeDocument/2006/relationships/tags" Target="../tags/tag84.xml"/><Relationship Id="rId48" Type="http://schemas.openxmlformats.org/officeDocument/2006/relationships/tags" Target="../tags/tag89.xml"/><Relationship Id="rId56" Type="http://schemas.openxmlformats.org/officeDocument/2006/relationships/tags" Target="../tags/tag97.xml"/><Relationship Id="rId64" Type="http://schemas.openxmlformats.org/officeDocument/2006/relationships/tags" Target="../tags/tag105.xml"/><Relationship Id="rId69" Type="http://schemas.openxmlformats.org/officeDocument/2006/relationships/tags" Target="../tags/tag110.xml"/><Relationship Id="rId77" Type="http://schemas.openxmlformats.org/officeDocument/2006/relationships/tags" Target="../tags/tag118.xml"/><Relationship Id="rId8" Type="http://schemas.openxmlformats.org/officeDocument/2006/relationships/tags" Target="../tags/tag49.xml"/><Relationship Id="rId51" Type="http://schemas.openxmlformats.org/officeDocument/2006/relationships/tags" Target="../tags/tag92.xml"/><Relationship Id="rId72" Type="http://schemas.openxmlformats.org/officeDocument/2006/relationships/tags" Target="../tags/tag113.xml"/><Relationship Id="rId80" Type="http://schemas.openxmlformats.org/officeDocument/2006/relationships/tags" Target="../tags/tag121.xml"/><Relationship Id="rId85" Type="http://schemas.openxmlformats.org/officeDocument/2006/relationships/tags" Target="../tags/tag126.xml"/><Relationship Id="rId3" Type="http://schemas.openxmlformats.org/officeDocument/2006/relationships/tags" Target="../tags/tag44.xml"/><Relationship Id="rId12" Type="http://schemas.openxmlformats.org/officeDocument/2006/relationships/tags" Target="../tags/tag53.xml"/><Relationship Id="rId17" Type="http://schemas.openxmlformats.org/officeDocument/2006/relationships/tags" Target="../tags/tag58.xml"/><Relationship Id="rId25" Type="http://schemas.openxmlformats.org/officeDocument/2006/relationships/tags" Target="../tags/tag66.xml"/><Relationship Id="rId33" Type="http://schemas.openxmlformats.org/officeDocument/2006/relationships/tags" Target="../tags/tag74.xml"/><Relationship Id="rId38" Type="http://schemas.openxmlformats.org/officeDocument/2006/relationships/tags" Target="../tags/tag79.xml"/><Relationship Id="rId46" Type="http://schemas.openxmlformats.org/officeDocument/2006/relationships/tags" Target="../tags/tag87.xml"/><Relationship Id="rId59" Type="http://schemas.openxmlformats.org/officeDocument/2006/relationships/tags" Target="../tags/tag100.xml"/><Relationship Id="rId67" Type="http://schemas.openxmlformats.org/officeDocument/2006/relationships/tags" Target="../tags/tag108.xml"/><Relationship Id="rId20" Type="http://schemas.openxmlformats.org/officeDocument/2006/relationships/tags" Target="../tags/tag61.xml"/><Relationship Id="rId41" Type="http://schemas.openxmlformats.org/officeDocument/2006/relationships/tags" Target="../tags/tag82.xml"/><Relationship Id="rId54" Type="http://schemas.openxmlformats.org/officeDocument/2006/relationships/tags" Target="../tags/tag95.xml"/><Relationship Id="rId62" Type="http://schemas.openxmlformats.org/officeDocument/2006/relationships/tags" Target="../tags/tag103.xml"/><Relationship Id="rId70" Type="http://schemas.openxmlformats.org/officeDocument/2006/relationships/tags" Target="../tags/tag111.xml"/><Relationship Id="rId75" Type="http://schemas.openxmlformats.org/officeDocument/2006/relationships/tags" Target="../tags/tag116.xml"/><Relationship Id="rId83" Type="http://schemas.openxmlformats.org/officeDocument/2006/relationships/tags" Target="../tags/tag124.xml"/><Relationship Id="rId88" Type="http://schemas.openxmlformats.org/officeDocument/2006/relationships/tags" Target="../tags/tag129.xml"/><Relationship Id="rId91" Type="http://schemas.openxmlformats.org/officeDocument/2006/relationships/tags" Target="../tags/tag132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15" Type="http://schemas.openxmlformats.org/officeDocument/2006/relationships/tags" Target="../tags/tag56.xml"/><Relationship Id="rId23" Type="http://schemas.openxmlformats.org/officeDocument/2006/relationships/tags" Target="../tags/tag64.xml"/><Relationship Id="rId28" Type="http://schemas.openxmlformats.org/officeDocument/2006/relationships/tags" Target="../tags/tag69.xml"/><Relationship Id="rId36" Type="http://schemas.openxmlformats.org/officeDocument/2006/relationships/tags" Target="../tags/tag77.xml"/><Relationship Id="rId49" Type="http://schemas.openxmlformats.org/officeDocument/2006/relationships/tags" Target="../tags/tag90.xml"/><Relationship Id="rId57" Type="http://schemas.openxmlformats.org/officeDocument/2006/relationships/tags" Target="../tags/tag98.xml"/><Relationship Id="rId10" Type="http://schemas.openxmlformats.org/officeDocument/2006/relationships/tags" Target="../tags/tag51.xml"/><Relationship Id="rId31" Type="http://schemas.openxmlformats.org/officeDocument/2006/relationships/tags" Target="../tags/tag72.xml"/><Relationship Id="rId44" Type="http://schemas.openxmlformats.org/officeDocument/2006/relationships/tags" Target="../tags/tag85.xml"/><Relationship Id="rId52" Type="http://schemas.openxmlformats.org/officeDocument/2006/relationships/tags" Target="../tags/tag93.xml"/><Relationship Id="rId60" Type="http://schemas.openxmlformats.org/officeDocument/2006/relationships/tags" Target="../tags/tag101.xml"/><Relationship Id="rId65" Type="http://schemas.openxmlformats.org/officeDocument/2006/relationships/tags" Target="../tags/tag106.xml"/><Relationship Id="rId73" Type="http://schemas.openxmlformats.org/officeDocument/2006/relationships/tags" Target="../tags/tag114.xml"/><Relationship Id="rId78" Type="http://schemas.openxmlformats.org/officeDocument/2006/relationships/tags" Target="../tags/tag119.xml"/><Relationship Id="rId81" Type="http://schemas.openxmlformats.org/officeDocument/2006/relationships/tags" Target="../tags/tag122.xml"/><Relationship Id="rId86" Type="http://schemas.openxmlformats.org/officeDocument/2006/relationships/tags" Target="../tags/tag127.xml"/><Relationship Id="rId4" Type="http://schemas.openxmlformats.org/officeDocument/2006/relationships/tags" Target="../tags/tag45.xml"/><Relationship Id="rId9" Type="http://schemas.openxmlformats.org/officeDocument/2006/relationships/tags" Target="../tags/tag50.xml"/><Relationship Id="rId13" Type="http://schemas.openxmlformats.org/officeDocument/2006/relationships/tags" Target="../tags/tag54.xml"/><Relationship Id="rId18" Type="http://schemas.openxmlformats.org/officeDocument/2006/relationships/tags" Target="../tags/tag59.xml"/><Relationship Id="rId39" Type="http://schemas.openxmlformats.org/officeDocument/2006/relationships/tags" Target="../tags/tag80.xml"/><Relationship Id="rId34" Type="http://schemas.openxmlformats.org/officeDocument/2006/relationships/tags" Target="../tags/tag75.xml"/><Relationship Id="rId50" Type="http://schemas.openxmlformats.org/officeDocument/2006/relationships/tags" Target="../tags/tag91.xml"/><Relationship Id="rId55" Type="http://schemas.openxmlformats.org/officeDocument/2006/relationships/tags" Target="../tags/tag96.xml"/><Relationship Id="rId76" Type="http://schemas.openxmlformats.org/officeDocument/2006/relationships/tags" Target="../tags/tag117.xml"/><Relationship Id="rId7" Type="http://schemas.openxmlformats.org/officeDocument/2006/relationships/tags" Target="../tags/tag48.xml"/><Relationship Id="rId71" Type="http://schemas.openxmlformats.org/officeDocument/2006/relationships/tags" Target="../tags/tag112.xml"/><Relationship Id="rId92" Type="http://schemas.openxmlformats.org/officeDocument/2006/relationships/slideLayout" Target="../slideLayouts/slideLayout2.xml"/><Relationship Id="rId2" Type="http://schemas.openxmlformats.org/officeDocument/2006/relationships/tags" Target="../tags/tag43.xml"/><Relationship Id="rId29" Type="http://schemas.openxmlformats.org/officeDocument/2006/relationships/tags" Target="../tags/tag70.xml"/><Relationship Id="rId24" Type="http://schemas.openxmlformats.org/officeDocument/2006/relationships/tags" Target="../tags/tag65.xml"/><Relationship Id="rId40" Type="http://schemas.openxmlformats.org/officeDocument/2006/relationships/tags" Target="../tags/tag81.xml"/><Relationship Id="rId45" Type="http://schemas.openxmlformats.org/officeDocument/2006/relationships/tags" Target="../tags/tag86.xml"/><Relationship Id="rId66" Type="http://schemas.openxmlformats.org/officeDocument/2006/relationships/tags" Target="../tags/tag107.xml"/><Relationship Id="rId87" Type="http://schemas.openxmlformats.org/officeDocument/2006/relationships/tags" Target="../tags/tag128.xml"/><Relationship Id="rId61" Type="http://schemas.openxmlformats.org/officeDocument/2006/relationships/tags" Target="../tags/tag102.xml"/><Relationship Id="rId82" Type="http://schemas.openxmlformats.org/officeDocument/2006/relationships/tags" Target="../tags/tag123.xml"/><Relationship Id="rId19" Type="http://schemas.openxmlformats.org/officeDocument/2006/relationships/tags" Target="../tags/tag6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13" Type="http://schemas.openxmlformats.org/officeDocument/2006/relationships/tags" Target="../tags/tag145.xml"/><Relationship Id="rId18" Type="http://schemas.openxmlformats.org/officeDocument/2006/relationships/tags" Target="../tags/tag150.xml"/><Relationship Id="rId3" Type="http://schemas.openxmlformats.org/officeDocument/2006/relationships/tags" Target="../tags/tag135.xml"/><Relationship Id="rId21" Type="http://schemas.openxmlformats.org/officeDocument/2006/relationships/tags" Target="../tags/tag153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tags" Target="../tags/tag149.xml"/><Relationship Id="rId2" Type="http://schemas.openxmlformats.org/officeDocument/2006/relationships/tags" Target="../tags/tag134.xml"/><Relationship Id="rId16" Type="http://schemas.openxmlformats.org/officeDocument/2006/relationships/tags" Target="../tags/tag148.xml"/><Relationship Id="rId20" Type="http://schemas.openxmlformats.org/officeDocument/2006/relationships/tags" Target="../tags/tag152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23" Type="http://schemas.openxmlformats.org/officeDocument/2006/relationships/slideLayout" Target="../slideLayouts/slideLayout2.xml"/><Relationship Id="rId10" Type="http://schemas.openxmlformats.org/officeDocument/2006/relationships/tags" Target="../tags/tag142.xml"/><Relationship Id="rId19" Type="http://schemas.openxmlformats.org/officeDocument/2006/relationships/tags" Target="../tags/tag151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Relationship Id="rId22" Type="http://schemas.openxmlformats.org/officeDocument/2006/relationships/tags" Target="../tags/tag154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tags" Target="../tags/tag180.xml"/><Relationship Id="rId21" Type="http://schemas.openxmlformats.org/officeDocument/2006/relationships/tags" Target="../tags/tag175.xml"/><Relationship Id="rId34" Type="http://schemas.openxmlformats.org/officeDocument/2006/relationships/tags" Target="../tags/tag188.xml"/><Relationship Id="rId42" Type="http://schemas.openxmlformats.org/officeDocument/2006/relationships/tags" Target="../tags/tag196.xml"/><Relationship Id="rId47" Type="http://schemas.openxmlformats.org/officeDocument/2006/relationships/tags" Target="../tags/tag201.xml"/><Relationship Id="rId50" Type="http://schemas.openxmlformats.org/officeDocument/2006/relationships/tags" Target="../tags/tag204.xml"/><Relationship Id="rId55" Type="http://schemas.openxmlformats.org/officeDocument/2006/relationships/tags" Target="../tags/tag209.xml"/><Relationship Id="rId63" Type="http://schemas.openxmlformats.org/officeDocument/2006/relationships/tags" Target="../tags/tag217.xml"/><Relationship Id="rId7" Type="http://schemas.openxmlformats.org/officeDocument/2006/relationships/tags" Target="../tags/tag161.xml"/><Relationship Id="rId2" Type="http://schemas.openxmlformats.org/officeDocument/2006/relationships/tags" Target="../tags/tag156.xml"/><Relationship Id="rId16" Type="http://schemas.openxmlformats.org/officeDocument/2006/relationships/tags" Target="../tags/tag170.xml"/><Relationship Id="rId29" Type="http://schemas.openxmlformats.org/officeDocument/2006/relationships/tags" Target="../tags/tag183.xml"/><Relationship Id="rId11" Type="http://schemas.openxmlformats.org/officeDocument/2006/relationships/tags" Target="../tags/tag165.xml"/><Relationship Id="rId24" Type="http://schemas.openxmlformats.org/officeDocument/2006/relationships/tags" Target="../tags/tag178.xml"/><Relationship Id="rId32" Type="http://schemas.openxmlformats.org/officeDocument/2006/relationships/tags" Target="../tags/tag186.xml"/><Relationship Id="rId37" Type="http://schemas.openxmlformats.org/officeDocument/2006/relationships/tags" Target="../tags/tag191.xml"/><Relationship Id="rId40" Type="http://schemas.openxmlformats.org/officeDocument/2006/relationships/tags" Target="../tags/tag194.xml"/><Relationship Id="rId45" Type="http://schemas.openxmlformats.org/officeDocument/2006/relationships/tags" Target="../tags/tag199.xml"/><Relationship Id="rId53" Type="http://schemas.openxmlformats.org/officeDocument/2006/relationships/tags" Target="../tags/tag207.xml"/><Relationship Id="rId58" Type="http://schemas.openxmlformats.org/officeDocument/2006/relationships/tags" Target="../tags/tag212.xml"/><Relationship Id="rId5" Type="http://schemas.openxmlformats.org/officeDocument/2006/relationships/tags" Target="../tags/tag159.xml"/><Relationship Id="rId61" Type="http://schemas.openxmlformats.org/officeDocument/2006/relationships/tags" Target="../tags/tag215.xml"/><Relationship Id="rId19" Type="http://schemas.openxmlformats.org/officeDocument/2006/relationships/tags" Target="../tags/tag173.xml"/><Relationship Id="rId14" Type="http://schemas.openxmlformats.org/officeDocument/2006/relationships/tags" Target="../tags/tag168.xml"/><Relationship Id="rId22" Type="http://schemas.openxmlformats.org/officeDocument/2006/relationships/tags" Target="../tags/tag176.xml"/><Relationship Id="rId27" Type="http://schemas.openxmlformats.org/officeDocument/2006/relationships/tags" Target="../tags/tag181.xml"/><Relationship Id="rId30" Type="http://schemas.openxmlformats.org/officeDocument/2006/relationships/tags" Target="../tags/tag184.xml"/><Relationship Id="rId35" Type="http://schemas.openxmlformats.org/officeDocument/2006/relationships/tags" Target="../tags/tag189.xml"/><Relationship Id="rId43" Type="http://schemas.openxmlformats.org/officeDocument/2006/relationships/tags" Target="../tags/tag197.xml"/><Relationship Id="rId48" Type="http://schemas.openxmlformats.org/officeDocument/2006/relationships/tags" Target="../tags/tag202.xml"/><Relationship Id="rId56" Type="http://schemas.openxmlformats.org/officeDocument/2006/relationships/tags" Target="../tags/tag210.xml"/><Relationship Id="rId64" Type="http://schemas.openxmlformats.org/officeDocument/2006/relationships/tags" Target="../tags/tag218.xml"/><Relationship Id="rId8" Type="http://schemas.openxmlformats.org/officeDocument/2006/relationships/tags" Target="../tags/tag162.xml"/><Relationship Id="rId51" Type="http://schemas.openxmlformats.org/officeDocument/2006/relationships/tags" Target="../tags/tag205.xml"/><Relationship Id="rId3" Type="http://schemas.openxmlformats.org/officeDocument/2006/relationships/tags" Target="../tags/tag157.xml"/><Relationship Id="rId12" Type="http://schemas.openxmlformats.org/officeDocument/2006/relationships/tags" Target="../tags/tag166.xml"/><Relationship Id="rId17" Type="http://schemas.openxmlformats.org/officeDocument/2006/relationships/tags" Target="../tags/tag171.xml"/><Relationship Id="rId25" Type="http://schemas.openxmlformats.org/officeDocument/2006/relationships/tags" Target="../tags/tag179.xml"/><Relationship Id="rId33" Type="http://schemas.openxmlformats.org/officeDocument/2006/relationships/tags" Target="../tags/tag187.xml"/><Relationship Id="rId38" Type="http://schemas.openxmlformats.org/officeDocument/2006/relationships/tags" Target="../tags/tag192.xml"/><Relationship Id="rId46" Type="http://schemas.openxmlformats.org/officeDocument/2006/relationships/tags" Target="../tags/tag200.xml"/><Relationship Id="rId59" Type="http://schemas.openxmlformats.org/officeDocument/2006/relationships/tags" Target="../tags/tag213.xml"/><Relationship Id="rId20" Type="http://schemas.openxmlformats.org/officeDocument/2006/relationships/tags" Target="../tags/tag174.xml"/><Relationship Id="rId41" Type="http://schemas.openxmlformats.org/officeDocument/2006/relationships/tags" Target="../tags/tag195.xml"/><Relationship Id="rId54" Type="http://schemas.openxmlformats.org/officeDocument/2006/relationships/tags" Target="../tags/tag208.xml"/><Relationship Id="rId62" Type="http://schemas.openxmlformats.org/officeDocument/2006/relationships/tags" Target="../tags/tag216.xml"/><Relationship Id="rId1" Type="http://schemas.openxmlformats.org/officeDocument/2006/relationships/tags" Target="../tags/tag155.xml"/><Relationship Id="rId6" Type="http://schemas.openxmlformats.org/officeDocument/2006/relationships/tags" Target="../tags/tag160.xml"/><Relationship Id="rId15" Type="http://schemas.openxmlformats.org/officeDocument/2006/relationships/tags" Target="../tags/tag169.xml"/><Relationship Id="rId23" Type="http://schemas.openxmlformats.org/officeDocument/2006/relationships/tags" Target="../tags/tag177.xml"/><Relationship Id="rId28" Type="http://schemas.openxmlformats.org/officeDocument/2006/relationships/tags" Target="../tags/tag182.xml"/><Relationship Id="rId36" Type="http://schemas.openxmlformats.org/officeDocument/2006/relationships/tags" Target="../tags/tag190.xml"/><Relationship Id="rId49" Type="http://schemas.openxmlformats.org/officeDocument/2006/relationships/tags" Target="../tags/tag203.xml"/><Relationship Id="rId57" Type="http://schemas.openxmlformats.org/officeDocument/2006/relationships/tags" Target="../tags/tag211.xml"/><Relationship Id="rId10" Type="http://schemas.openxmlformats.org/officeDocument/2006/relationships/tags" Target="../tags/tag164.xml"/><Relationship Id="rId31" Type="http://schemas.openxmlformats.org/officeDocument/2006/relationships/tags" Target="../tags/tag185.xml"/><Relationship Id="rId44" Type="http://schemas.openxmlformats.org/officeDocument/2006/relationships/tags" Target="../tags/tag198.xml"/><Relationship Id="rId52" Type="http://schemas.openxmlformats.org/officeDocument/2006/relationships/tags" Target="../tags/tag206.xml"/><Relationship Id="rId60" Type="http://schemas.openxmlformats.org/officeDocument/2006/relationships/tags" Target="../tags/tag214.xml"/><Relationship Id="rId65" Type="http://schemas.openxmlformats.org/officeDocument/2006/relationships/slideLayout" Target="../slideLayouts/slideLayout2.xml"/><Relationship Id="rId4" Type="http://schemas.openxmlformats.org/officeDocument/2006/relationships/tags" Target="../tags/tag158.xml"/><Relationship Id="rId9" Type="http://schemas.openxmlformats.org/officeDocument/2006/relationships/tags" Target="../tags/tag163.xml"/><Relationship Id="rId13" Type="http://schemas.openxmlformats.org/officeDocument/2006/relationships/tags" Target="../tags/tag167.xml"/><Relationship Id="rId18" Type="http://schemas.openxmlformats.org/officeDocument/2006/relationships/tags" Target="../tags/tag172.xml"/><Relationship Id="rId39" Type="http://schemas.openxmlformats.org/officeDocument/2006/relationships/tags" Target="../tags/tag19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9.xml"/></Relationships>
</file>

<file path=ppt/slides/_rels/slide8.xml.rels><?xml version="1.0" encoding="UTF-8" standalone="yes"?>
<Relationships xmlns="http://schemas.openxmlformats.org/package/2006/relationships"><Relationship Id="rId117" Type="http://schemas.openxmlformats.org/officeDocument/2006/relationships/tags" Target="../tags/tag336.xml"/><Relationship Id="rId21" Type="http://schemas.openxmlformats.org/officeDocument/2006/relationships/tags" Target="../tags/tag240.xml"/><Relationship Id="rId63" Type="http://schemas.openxmlformats.org/officeDocument/2006/relationships/tags" Target="../tags/tag282.xml"/><Relationship Id="rId159" Type="http://schemas.openxmlformats.org/officeDocument/2006/relationships/tags" Target="../tags/tag378.xml"/><Relationship Id="rId170" Type="http://schemas.openxmlformats.org/officeDocument/2006/relationships/tags" Target="../tags/tag389.xml"/><Relationship Id="rId226" Type="http://schemas.openxmlformats.org/officeDocument/2006/relationships/tags" Target="../tags/tag445.xml"/><Relationship Id="rId268" Type="http://schemas.openxmlformats.org/officeDocument/2006/relationships/tags" Target="../tags/tag487.xml"/><Relationship Id="rId32" Type="http://schemas.openxmlformats.org/officeDocument/2006/relationships/tags" Target="../tags/tag251.xml"/><Relationship Id="rId74" Type="http://schemas.openxmlformats.org/officeDocument/2006/relationships/tags" Target="../tags/tag293.xml"/><Relationship Id="rId128" Type="http://schemas.openxmlformats.org/officeDocument/2006/relationships/tags" Target="../tags/tag347.xml"/><Relationship Id="rId5" Type="http://schemas.openxmlformats.org/officeDocument/2006/relationships/tags" Target="../tags/tag224.xml"/><Relationship Id="rId95" Type="http://schemas.openxmlformats.org/officeDocument/2006/relationships/tags" Target="../tags/tag314.xml"/><Relationship Id="rId160" Type="http://schemas.openxmlformats.org/officeDocument/2006/relationships/tags" Target="../tags/tag379.xml"/><Relationship Id="rId181" Type="http://schemas.openxmlformats.org/officeDocument/2006/relationships/tags" Target="../tags/tag400.xml"/><Relationship Id="rId216" Type="http://schemas.openxmlformats.org/officeDocument/2006/relationships/tags" Target="../tags/tag435.xml"/><Relationship Id="rId237" Type="http://schemas.openxmlformats.org/officeDocument/2006/relationships/tags" Target="../tags/tag456.xml"/><Relationship Id="rId258" Type="http://schemas.openxmlformats.org/officeDocument/2006/relationships/tags" Target="../tags/tag477.xml"/><Relationship Id="rId22" Type="http://schemas.openxmlformats.org/officeDocument/2006/relationships/tags" Target="../tags/tag241.xml"/><Relationship Id="rId43" Type="http://schemas.openxmlformats.org/officeDocument/2006/relationships/tags" Target="../tags/tag262.xml"/><Relationship Id="rId64" Type="http://schemas.openxmlformats.org/officeDocument/2006/relationships/tags" Target="../tags/tag283.xml"/><Relationship Id="rId118" Type="http://schemas.openxmlformats.org/officeDocument/2006/relationships/tags" Target="../tags/tag337.xml"/><Relationship Id="rId139" Type="http://schemas.openxmlformats.org/officeDocument/2006/relationships/tags" Target="../tags/tag358.xml"/><Relationship Id="rId85" Type="http://schemas.openxmlformats.org/officeDocument/2006/relationships/tags" Target="../tags/tag304.xml"/><Relationship Id="rId150" Type="http://schemas.openxmlformats.org/officeDocument/2006/relationships/tags" Target="../tags/tag369.xml"/><Relationship Id="rId171" Type="http://schemas.openxmlformats.org/officeDocument/2006/relationships/tags" Target="../tags/tag390.xml"/><Relationship Id="rId192" Type="http://schemas.openxmlformats.org/officeDocument/2006/relationships/tags" Target="../tags/tag411.xml"/><Relationship Id="rId206" Type="http://schemas.openxmlformats.org/officeDocument/2006/relationships/tags" Target="../tags/tag425.xml"/><Relationship Id="rId227" Type="http://schemas.openxmlformats.org/officeDocument/2006/relationships/tags" Target="../tags/tag446.xml"/><Relationship Id="rId248" Type="http://schemas.openxmlformats.org/officeDocument/2006/relationships/tags" Target="../tags/tag467.xml"/><Relationship Id="rId269" Type="http://schemas.openxmlformats.org/officeDocument/2006/relationships/tags" Target="../tags/tag488.xml"/><Relationship Id="rId12" Type="http://schemas.openxmlformats.org/officeDocument/2006/relationships/tags" Target="../tags/tag231.xml"/><Relationship Id="rId33" Type="http://schemas.openxmlformats.org/officeDocument/2006/relationships/tags" Target="../tags/tag252.xml"/><Relationship Id="rId108" Type="http://schemas.openxmlformats.org/officeDocument/2006/relationships/tags" Target="../tags/tag327.xml"/><Relationship Id="rId129" Type="http://schemas.openxmlformats.org/officeDocument/2006/relationships/tags" Target="../tags/tag348.xml"/><Relationship Id="rId54" Type="http://schemas.openxmlformats.org/officeDocument/2006/relationships/tags" Target="../tags/tag273.xml"/><Relationship Id="rId75" Type="http://schemas.openxmlformats.org/officeDocument/2006/relationships/tags" Target="../tags/tag294.xml"/><Relationship Id="rId96" Type="http://schemas.openxmlformats.org/officeDocument/2006/relationships/tags" Target="../tags/tag315.xml"/><Relationship Id="rId140" Type="http://schemas.openxmlformats.org/officeDocument/2006/relationships/tags" Target="../tags/tag359.xml"/><Relationship Id="rId161" Type="http://schemas.openxmlformats.org/officeDocument/2006/relationships/tags" Target="../tags/tag380.xml"/><Relationship Id="rId182" Type="http://schemas.openxmlformats.org/officeDocument/2006/relationships/tags" Target="../tags/tag401.xml"/><Relationship Id="rId217" Type="http://schemas.openxmlformats.org/officeDocument/2006/relationships/tags" Target="../tags/tag436.xml"/><Relationship Id="rId6" Type="http://schemas.openxmlformats.org/officeDocument/2006/relationships/tags" Target="../tags/tag225.xml"/><Relationship Id="rId238" Type="http://schemas.openxmlformats.org/officeDocument/2006/relationships/tags" Target="../tags/tag457.xml"/><Relationship Id="rId259" Type="http://schemas.openxmlformats.org/officeDocument/2006/relationships/tags" Target="../tags/tag478.xml"/><Relationship Id="rId23" Type="http://schemas.openxmlformats.org/officeDocument/2006/relationships/tags" Target="../tags/tag242.xml"/><Relationship Id="rId119" Type="http://schemas.openxmlformats.org/officeDocument/2006/relationships/tags" Target="../tags/tag338.xml"/><Relationship Id="rId270" Type="http://schemas.openxmlformats.org/officeDocument/2006/relationships/tags" Target="../tags/tag489.xml"/><Relationship Id="rId44" Type="http://schemas.openxmlformats.org/officeDocument/2006/relationships/tags" Target="../tags/tag263.xml"/><Relationship Id="rId65" Type="http://schemas.openxmlformats.org/officeDocument/2006/relationships/tags" Target="../tags/tag284.xml"/><Relationship Id="rId86" Type="http://schemas.openxmlformats.org/officeDocument/2006/relationships/tags" Target="../tags/tag305.xml"/><Relationship Id="rId130" Type="http://schemas.openxmlformats.org/officeDocument/2006/relationships/tags" Target="../tags/tag349.xml"/><Relationship Id="rId151" Type="http://schemas.openxmlformats.org/officeDocument/2006/relationships/tags" Target="../tags/tag370.xml"/><Relationship Id="rId172" Type="http://schemas.openxmlformats.org/officeDocument/2006/relationships/tags" Target="../tags/tag391.xml"/><Relationship Id="rId193" Type="http://schemas.openxmlformats.org/officeDocument/2006/relationships/tags" Target="../tags/tag412.xml"/><Relationship Id="rId207" Type="http://schemas.openxmlformats.org/officeDocument/2006/relationships/tags" Target="../tags/tag426.xml"/><Relationship Id="rId228" Type="http://schemas.openxmlformats.org/officeDocument/2006/relationships/tags" Target="../tags/tag447.xml"/><Relationship Id="rId249" Type="http://schemas.openxmlformats.org/officeDocument/2006/relationships/tags" Target="../tags/tag468.xml"/><Relationship Id="rId13" Type="http://schemas.openxmlformats.org/officeDocument/2006/relationships/tags" Target="../tags/tag232.xml"/><Relationship Id="rId109" Type="http://schemas.openxmlformats.org/officeDocument/2006/relationships/tags" Target="../tags/tag328.xml"/><Relationship Id="rId260" Type="http://schemas.openxmlformats.org/officeDocument/2006/relationships/tags" Target="../tags/tag479.xml"/><Relationship Id="rId34" Type="http://schemas.openxmlformats.org/officeDocument/2006/relationships/tags" Target="../tags/tag253.xml"/><Relationship Id="rId55" Type="http://schemas.openxmlformats.org/officeDocument/2006/relationships/tags" Target="../tags/tag274.xml"/><Relationship Id="rId76" Type="http://schemas.openxmlformats.org/officeDocument/2006/relationships/tags" Target="../tags/tag295.xml"/><Relationship Id="rId97" Type="http://schemas.openxmlformats.org/officeDocument/2006/relationships/tags" Target="../tags/tag316.xml"/><Relationship Id="rId120" Type="http://schemas.openxmlformats.org/officeDocument/2006/relationships/tags" Target="../tags/tag339.xml"/><Relationship Id="rId141" Type="http://schemas.openxmlformats.org/officeDocument/2006/relationships/tags" Target="../tags/tag360.xml"/><Relationship Id="rId7" Type="http://schemas.openxmlformats.org/officeDocument/2006/relationships/tags" Target="../tags/tag226.xml"/><Relationship Id="rId162" Type="http://schemas.openxmlformats.org/officeDocument/2006/relationships/tags" Target="../tags/tag381.xml"/><Relationship Id="rId183" Type="http://schemas.openxmlformats.org/officeDocument/2006/relationships/tags" Target="../tags/tag402.xml"/><Relationship Id="rId218" Type="http://schemas.openxmlformats.org/officeDocument/2006/relationships/tags" Target="../tags/tag437.xml"/><Relationship Id="rId239" Type="http://schemas.openxmlformats.org/officeDocument/2006/relationships/tags" Target="../tags/tag458.xml"/><Relationship Id="rId250" Type="http://schemas.openxmlformats.org/officeDocument/2006/relationships/tags" Target="../tags/tag469.xml"/><Relationship Id="rId271" Type="http://schemas.openxmlformats.org/officeDocument/2006/relationships/tags" Target="../tags/tag490.xml"/><Relationship Id="rId24" Type="http://schemas.openxmlformats.org/officeDocument/2006/relationships/tags" Target="../tags/tag243.xml"/><Relationship Id="rId45" Type="http://schemas.openxmlformats.org/officeDocument/2006/relationships/tags" Target="../tags/tag264.xml"/><Relationship Id="rId66" Type="http://schemas.openxmlformats.org/officeDocument/2006/relationships/tags" Target="../tags/tag285.xml"/><Relationship Id="rId87" Type="http://schemas.openxmlformats.org/officeDocument/2006/relationships/tags" Target="../tags/tag306.xml"/><Relationship Id="rId110" Type="http://schemas.openxmlformats.org/officeDocument/2006/relationships/tags" Target="../tags/tag329.xml"/><Relationship Id="rId131" Type="http://schemas.openxmlformats.org/officeDocument/2006/relationships/tags" Target="../tags/tag350.xml"/><Relationship Id="rId152" Type="http://schemas.openxmlformats.org/officeDocument/2006/relationships/tags" Target="../tags/tag371.xml"/><Relationship Id="rId173" Type="http://schemas.openxmlformats.org/officeDocument/2006/relationships/tags" Target="../tags/tag392.xml"/><Relationship Id="rId194" Type="http://schemas.openxmlformats.org/officeDocument/2006/relationships/tags" Target="../tags/tag413.xml"/><Relationship Id="rId208" Type="http://schemas.openxmlformats.org/officeDocument/2006/relationships/tags" Target="../tags/tag427.xml"/><Relationship Id="rId229" Type="http://schemas.openxmlformats.org/officeDocument/2006/relationships/tags" Target="../tags/tag448.xml"/><Relationship Id="rId240" Type="http://schemas.openxmlformats.org/officeDocument/2006/relationships/tags" Target="../tags/tag459.xml"/><Relationship Id="rId261" Type="http://schemas.openxmlformats.org/officeDocument/2006/relationships/tags" Target="../tags/tag480.xml"/><Relationship Id="rId14" Type="http://schemas.openxmlformats.org/officeDocument/2006/relationships/tags" Target="../tags/tag233.xml"/><Relationship Id="rId35" Type="http://schemas.openxmlformats.org/officeDocument/2006/relationships/tags" Target="../tags/tag254.xml"/><Relationship Id="rId56" Type="http://schemas.openxmlformats.org/officeDocument/2006/relationships/tags" Target="../tags/tag275.xml"/><Relationship Id="rId77" Type="http://schemas.openxmlformats.org/officeDocument/2006/relationships/tags" Target="../tags/tag296.xml"/><Relationship Id="rId100" Type="http://schemas.openxmlformats.org/officeDocument/2006/relationships/tags" Target="../tags/tag319.xml"/><Relationship Id="rId8" Type="http://schemas.openxmlformats.org/officeDocument/2006/relationships/tags" Target="../tags/tag227.xml"/><Relationship Id="rId98" Type="http://schemas.openxmlformats.org/officeDocument/2006/relationships/tags" Target="../tags/tag317.xml"/><Relationship Id="rId121" Type="http://schemas.openxmlformats.org/officeDocument/2006/relationships/tags" Target="../tags/tag340.xml"/><Relationship Id="rId142" Type="http://schemas.openxmlformats.org/officeDocument/2006/relationships/tags" Target="../tags/tag361.xml"/><Relationship Id="rId163" Type="http://schemas.openxmlformats.org/officeDocument/2006/relationships/tags" Target="../tags/tag382.xml"/><Relationship Id="rId184" Type="http://schemas.openxmlformats.org/officeDocument/2006/relationships/tags" Target="../tags/tag403.xml"/><Relationship Id="rId219" Type="http://schemas.openxmlformats.org/officeDocument/2006/relationships/tags" Target="../tags/tag438.xml"/><Relationship Id="rId230" Type="http://schemas.openxmlformats.org/officeDocument/2006/relationships/tags" Target="../tags/tag449.xml"/><Relationship Id="rId251" Type="http://schemas.openxmlformats.org/officeDocument/2006/relationships/tags" Target="../tags/tag470.xml"/><Relationship Id="rId25" Type="http://schemas.openxmlformats.org/officeDocument/2006/relationships/tags" Target="../tags/tag244.xml"/><Relationship Id="rId46" Type="http://schemas.openxmlformats.org/officeDocument/2006/relationships/tags" Target="../tags/tag265.xml"/><Relationship Id="rId67" Type="http://schemas.openxmlformats.org/officeDocument/2006/relationships/tags" Target="../tags/tag286.xml"/><Relationship Id="rId272" Type="http://schemas.openxmlformats.org/officeDocument/2006/relationships/tags" Target="../tags/tag491.xml"/><Relationship Id="rId88" Type="http://schemas.openxmlformats.org/officeDocument/2006/relationships/tags" Target="../tags/tag307.xml"/><Relationship Id="rId111" Type="http://schemas.openxmlformats.org/officeDocument/2006/relationships/tags" Target="../tags/tag330.xml"/><Relationship Id="rId132" Type="http://schemas.openxmlformats.org/officeDocument/2006/relationships/tags" Target="../tags/tag351.xml"/><Relationship Id="rId153" Type="http://schemas.openxmlformats.org/officeDocument/2006/relationships/tags" Target="../tags/tag372.xml"/><Relationship Id="rId174" Type="http://schemas.openxmlformats.org/officeDocument/2006/relationships/tags" Target="../tags/tag393.xml"/><Relationship Id="rId195" Type="http://schemas.openxmlformats.org/officeDocument/2006/relationships/tags" Target="../tags/tag414.xml"/><Relationship Id="rId209" Type="http://schemas.openxmlformats.org/officeDocument/2006/relationships/tags" Target="../tags/tag428.xml"/><Relationship Id="rId220" Type="http://schemas.openxmlformats.org/officeDocument/2006/relationships/tags" Target="../tags/tag439.xml"/><Relationship Id="rId241" Type="http://schemas.openxmlformats.org/officeDocument/2006/relationships/tags" Target="../tags/tag460.xml"/><Relationship Id="rId15" Type="http://schemas.openxmlformats.org/officeDocument/2006/relationships/tags" Target="../tags/tag234.xml"/><Relationship Id="rId36" Type="http://schemas.openxmlformats.org/officeDocument/2006/relationships/tags" Target="../tags/tag255.xml"/><Relationship Id="rId57" Type="http://schemas.openxmlformats.org/officeDocument/2006/relationships/tags" Target="../tags/tag276.xml"/><Relationship Id="rId262" Type="http://schemas.openxmlformats.org/officeDocument/2006/relationships/tags" Target="../tags/tag481.xml"/><Relationship Id="rId78" Type="http://schemas.openxmlformats.org/officeDocument/2006/relationships/tags" Target="../tags/tag297.xml"/><Relationship Id="rId99" Type="http://schemas.openxmlformats.org/officeDocument/2006/relationships/tags" Target="../tags/tag318.xml"/><Relationship Id="rId101" Type="http://schemas.openxmlformats.org/officeDocument/2006/relationships/tags" Target="../tags/tag320.xml"/><Relationship Id="rId122" Type="http://schemas.openxmlformats.org/officeDocument/2006/relationships/tags" Target="../tags/tag341.xml"/><Relationship Id="rId143" Type="http://schemas.openxmlformats.org/officeDocument/2006/relationships/tags" Target="../tags/tag362.xml"/><Relationship Id="rId164" Type="http://schemas.openxmlformats.org/officeDocument/2006/relationships/tags" Target="../tags/tag383.xml"/><Relationship Id="rId185" Type="http://schemas.openxmlformats.org/officeDocument/2006/relationships/tags" Target="../tags/tag404.xml"/><Relationship Id="rId9" Type="http://schemas.openxmlformats.org/officeDocument/2006/relationships/tags" Target="../tags/tag228.xml"/><Relationship Id="rId210" Type="http://schemas.openxmlformats.org/officeDocument/2006/relationships/tags" Target="../tags/tag429.xml"/><Relationship Id="rId26" Type="http://schemas.openxmlformats.org/officeDocument/2006/relationships/tags" Target="../tags/tag245.xml"/><Relationship Id="rId231" Type="http://schemas.openxmlformats.org/officeDocument/2006/relationships/tags" Target="../tags/tag450.xml"/><Relationship Id="rId252" Type="http://schemas.openxmlformats.org/officeDocument/2006/relationships/tags" Target="../tags/tag471.xml"/><Relationship Id="rId273" Type="http://schemas.openxmlformats.org/officeDocument/2006/relationships/tags" Target="../tags/tag492.xml"/><Relationship Id="rId47" Type="http://schemas.openxmlformats.org/officeDocument/2006/relationships/tags" Target="../tags/tag266.xml"/><Relationship Id="rId68" Type="http://schemas.openxmlformats.org/officeDocument/2006/relationships/tags" Target="../tags/tag287.xml"/><Relationship Id="rId89" Type="http://schemas.openxmlformats.org/officeDocument/2006/relationships/tags" Target="../tags/tag308.xml"/><Relationship Id="rId112" Type="http://schemas.openxmlformats.org/officeDocument/2006/relationships/tags" Target="../tags/tag331.xml"/><Relationship Id="rId133" Type="http://schemas.openxmlformats.org/officeDocument/2006/relationships/tags" Target="../tags/tag352.xml"/><Relationship Id="rId154" Type="http://schemas.openxmlformats.org/officeDocument/2006/relationships/tags" Target="../tags/tag373.xml"/><Relationship Id="rId175" Type="http://schemas.openxmlformats.org/officeDocument/2006/relationships/tags" Target="../tags/tag394.xml"/><Relationship Id="rId196" Type="http://schemas.openxmlformats.org/officeDocument/2006/relationships/tags" Target="../tags/tag415.xml"/><Relationship Id="rId200" Type="http://schemas.openxmlformats.org/officeDocument/2006/relationships/tags" Target="../tags/tag419.xml"/><Relationship Id="rId16" Type="http://schemas.openxmlformats.org/officeDocument/2006/relationships/tags" Target="../tags/tag235.xml"/><Relationship Id="rId221" Type="http://schemas.openxmlformats.org/officeDocument/2006/relationships/tags" Target="../tags/tag440.xml"/><Relationship Id="rId242" Type="http://schemas.openxmlformats.org/officeDocument/2006/relationships/tags" Target="../tags/tag461.xml"/><Relationship Id="rId263" Type="http://schemas.openxmlformats.org/officeDocument/2006/relationships/tags" Target="../tags/tag482.xml"/><Relationship Id="rId37" Type="http://schemas.openxmlformats.org/officeDocument/2006/relationships/tags" Target="../tags/tag256.xml"/><Relationship Id="rId58" Type="http://schemas.openxmlformats.org/officeDocument/2006/relationships/tags" Target="../tags/tag277.xml"/><Relationship Id="rId79" Type="http://schemas.openxmlformats.org/officeDocument/2006/relationships/tags" Target="../tags/tag298.xml"/><Relationship Id="rId102" Type="http://schemas.openxmlformats.org/officeDocument/2006/relationships/tags" Target="../tags/tag321.xml"/><Relationship Id="rId123" Type="http://schemas.openxmlformats.org/officeDocument/2006/relationships/tags" Target="../tags/tag342.xml"/><Relationship Id="rId144" Type="http://schemas.openxmlformats.org/officeDocument/2006/relationships/tags" Target="../tags/tag363.xml"/><Relationship Id="rId90" Type="http://schemas.openxmlformats.org/officeDocument/2006/relationships/tags" Target="../tags/tag309.xml"/><Relationship Id="rId165" Type="http://schemas.openxmlformats.org/officeDocument/2006/relationships/tags" Target="../tags/tag384.xml"/><Relationship Id="rId186" Type="http://schemas.openxmlformats.org/officeDocument/2006/relationships/tags" Target="../tags/tag405.xml"/><Relationship Id="rId211" Type="http://schemas.openxmlformats.org/officeDocument/2006/relationships/tags" Target="../tags/tag430.xml"/><Relationship Id="rId232" Type="http://schemas.openxmlformats.org/officeDocument/2006/relationships/tags" Target="../tags/tag451.xml"/><Relationship Id="rId253" Type="http://schemas.openxmlformats.org/officeDocument/2006/relationships/tags" Target="../tags/tag472.xml"/><Relationship Id="rId274" Type="http://schemas.openxmlformats.org/officeDocument/2006/relationships/tags" Target="../tags/tag493.xml"/><Relationship Id="rId27" Type="http://schemas.openxmlformats.org/officeDocument/2006/relationships/tags" Target="../tags/tag246.xml"/><Relationship Id="rId48" Type="http://schemas.openxmlformats.org/officeDocument/2006/relationships/tags" Target="../tags/tag267.xml"/><Relationship Id="rId69" Type="http://schemas.openxmlformats.org/officeDocument/2006/relationships/tags" Target="../tags/tag288.xml"/><Relationship Id="rId113" Type="http://schemas.openxmlformats.org/officeDocument/2006/relationships/tags" Target="../tags/tag332.xml"/><Relationship Id="rId134" Type="http://schemas.openxmlformats.org/officeDocument/2006/relationships/tags" Target="../tags/tag353.xml"/><Relationship Id="rId80" Type="http://schemas.openxmlformats.org/officeDocument/2006/relationships/tags" Target="../tags/tag299.xml"/><Relationship Id="rId155" Type="http://schemas.openxmlformats.org/officeDocument/2006/relationships/tags" Target="../tags/tag374.xml"/><Relationship Id="rId176" Type="http://schemas.openxmlformats.org/officeDocument/2006/relationships/tags" Target="../tags/tag395.xml"/><Relationship Id="rId197" Type="http://schemas.openxmlformats.org/officeDocument/2006/relationships/tags" Target="../tags/tag416.xml"/><Relationship Id="rId201" Type="http://schemas.openxmlformats.org/officeDocument/2006/relationships/tags" Target="../tags/tag420.xml"/><Relationship Id="rId222" Type="http://schemas.openxmlformats.org/officeDocument/2006/relationships/tags" Target="../tags/tag441.xml"/><Relationship Id="rId243" Type="http://schemas.openxmlformats.org/officeDocument/2006/relationships/tags" Target="../tags/tag462.xml"/><Relationship Id="rId264" Type="http://schemas.openxmlformats.org/officeDocument/2006/relationships/tags" Target="../tags/tag483.xml"/><Relationship Id="rId17" Type="http://schemas.openxmlformats.org/officeDocument/2006/relationships/tags" Target="../tags/tag236.xml"/><Relationship Id="rId38" Type="http://schemas.openxmlformats.org/officeDocument/2006/relationships/tags" Target="../tags/tag257.xml"/><Relationship Id="rId59" Type="http://schemas.openxmlformats.org/officeDocument/2006/relationships/tags" Target="../tags/tag278.xml"/><Relationship Id="rId103" Type="http://schemas.openxmlformats.org/officeDocument/2006/relationships/tags" Target="../tags/tag322.xml"/><Relationship Id="rId124" Type="http://schemas.openxmlformats.org/officeDocument/2006/relationships/tags" Target="../tags/tag343.xml"/><Relationship Id="rId70" Type="http://schemas.openxmlformats.org/officeDocument/2006/relationships/tags" Target="../tags/tag289.xml"/><Relationship Id="rId91" Type="http://schemas.openxmlformats.org/officeDocument/2006/relationships/tags" Target="../tags/tag310.xml"/><Relationship Id="rId145" Type="http://schemas.openxmlformats.org/officeDocument/2006/relationships/tags" Target="../tags/tag364.xml"/><Relationship Id="rId166" Type="http://schemas.openxmlformats.org/officeDocument/2006/relationships/tags" Target="../tags/tag385.xml"/><Relationship Id="rId187" Type="http://schemas.openxmlformats.org/officeDocument/2006/relationships/tags" Target="../tags/tag406.xml"/><Relationship Id="rId1" Type="http://schemas.openxmlformats.org/officeDocument/2006/relationships/tags" Target="../tags/tag220.xml"/><Relationship Id="rId212" Type="http://schemas.openxmlformats.org/officeDocument/2006/relationships/tags" Target="../tags/tag431.xml"/><Relationship Id="rId233" Type="http://schemas.openxmlformats.org/officeDocument/2006/relationships/tags" Target="../tags/tag452.xml"/><Relationship Id="rId254" Type="http://schemas.openxmlformats.org/officeDocument/2006/relationships/tags" Target="../tags/tag473.xml"/><Relationship Id="rId28" Type="http://schemas.openxmlformats.org/officeDocument/2006/relationships/tags" Target="../tags/tag247.xml"/><Relationship Id="rId49" Type="http://schemas.openxmlformats.org/officeDocument/2006/relationships/tags" Target="../tags/tag268.xml"/><Relationship Id="rId114" Type="http://schemas.openxmlformats.org/officeDocument/2006/relationships/tags" Target="../tags/tag333.xml"/><Relationship Id="rId275" Type="http://schemas.openxmlformats.org/officeDocument/2006/relationships/slideLayout" Target="../slideLayouts/slideLayout2.xml"/><Relationship Id="rId60" Type="http://schemas.openxmlformats.org/officeDocument/2006/relationships/tags" Target="../tags/tag279.xml"/><Relationship Id="rId81" Type="http://schemas.openxmlformats.org/officeDocument/2006/relationships/tags" Target="../tags/tag300.xml"/><Relationship Id="rId135" Type="http://schemas.openxmlformats.org/officeDocument/2006/relationships/tags" Target="../tags/tag354.xml"/><Relationship Id="rId156" Type="http://schemas.openxmlformats.org/officeDocument/2006/relationships/tags" Target="../tags/tag375.xml"/><Relationship Id="rId177" Type="http://schemas.openxmlformats.org/officeDocument/2006/relationships/tags" Target="../tags/tag396.xml"/><Relationship Id="rId198" Type="http://schemas.openxmlformats.org/officeDocument/2006/relationships/tags" Target="../tags/tag417.xml"/><Relationship Id="rId202" Type="http://schemas.openxmlformats.org/officeDocument/2006/relationships/tags" Target="../tags/tag421.xml"/><Relationship Id="rId223" Type="http://schemas.openxmlformats.org/officeDocument/2006/relationships/tags" Target="../tags/tag442.xml"/><Relationship Id="rId244" Type="http://schemas.openxmlformats.org/officeDocument/2006/relationships/tags" Target="../tags/tag463.xml"/><Relationship Id="rId18" Type="http://schemas.openxmlformats.org/officeDocument/2006/relationships/tags" Target="../tags/tag237.xml"/><Relationship Id="rId39" Type="http://schemas.openxmlformats.org/officeDocument/2006/relationships/tags" Target="../tags/tag258.xml"/><Relationship Id="rId265" Type="http://schemas.openxmlformats.org/officeDocument/2006/relationships/tags" Target="../tags/tag484.xml"/><Relationship Id="rId50" Type="http://schemas.openxmlformats.org/officeDocument/2006/relationships/tags" Target="../tags/tag269.xml"/><Relationship Id="rId104" Type="http://schemas.openxmlformats.org/officeDocument/2006/relationships/tags" Target="../tags/tag323.xml"/><Relationship Id="rId125" Type="http://schemas.openxmlformats.org/officeDocument/2006/relationships/tags" Target="../tags/tag344.xml"/><Relationship Id="rId146" Type="http://schemas.openxmlformats.org/officeDocument/2006/relationships/tags" Target="../tags/tag365.xml"/><Relationship Id="rId167" Type="http://schemas.openxmlformats.org/officeDocument/2006/relationships/tags" Target="../tags/tag386.xml"/><Relationship Id="rId188" Type="http://schemas.openxmlformats.org/officeDocument/2006/relationships/tags" Target="../tags/tag407.xml"/><Relationship Id="rId71" Type="http://schemas.openxmlformats.org/officeDocument/2006/relationships/tags" Target="../tags/tag290.xml"/><Relationship Id="rId92" Type="http://schemas.openxmlformats.org/officeDocument/2006/relationships/tags" Target="../tags/tag311.xml"/><Relationship Id="rId213" Type="http://schemas.openxmlformats.org/officeDocument/2006/relationships/tags" Target="../tags/tag432.xml"/><Relationship Id="rId234" Type="http://schemas.openxmlformats.org/officeDocument/2006/relationships/tags" Target="../tags/tag453.xml"/><Relationship Id="rId2" Type="http://schemas.openxmlformats.org/officeDocument/2006/relationships/tags" Target="../tags/tag221.xml"/><Relationship Id="rId29" Type="http://schemas.openxmlformats.org/officeDocument/2006/relationships/tags" Target="../tags/tag248.xml"/><Relationship Id="rId255" Type="http://schemas.openxmlformats.org/officeDocument/2006/relationships/tags" Target="../tags/tag474.xml"/><Relationship Id="rId40" Type="http://schemas.openxmlformats.org/officeDocument/2006/relationships/tags" Target="../tags/tag259.xml"/><Relationship Id="rId115" Type="http://schemas.openxmlformats.org/officeDocument/2006/relationships/tags" Target="../tags/tag334.xml"/><Relationship Id="rId136" Type="http://schemas.openxmlformats.org/officeDocument/2006/relationships/tags" Target="../tags/tag355.xml"/><Relationship Id="rId157" Type="http://schemas.openxmlformats.org/officeDocument/2006/relationships/tags" Target="../tags/tag376.xml"/><Relationship Id="rId178" Type="http://schemas.openxmlformats.org/officeDocument/2006/relationships/tags" Target="../tags/tag397.xml"/><Relationship Id="rId61" Type="http://schemas.openxmlformats.org/officeDocument/2006/relationships/tags" Target="../tags/tag280.xml"/><Relationship Id="rId82" Type="http://schemas.openxmlformats.org/officeDocument/2006/relationships/tags" Target="../tags/tag301.xml"/><Relationship Id="rId199" Type="http://schemas.openxmlformats.org/officeDocument/2006/relationships/tags" Target="../tags/tag418.xml"/><Relationship Id="rId203" Type="http://schemas.openxmlformats.org/officeDocument/2006/relationships/tags" Target="../tags/tag422.xml"/><Relationship Id="rId19" Type="http://schemas.openxmlformats.org/officeDocument/2006/relationships/tags" Target="../tags/tag238.xml"/><Relationship Id="rId224" Type="http://schemas.openxmlformats.org/officeDocument/2006/relationships/tags" Target="../tags/tag443.xml"/><Relationship Id="rId245" Type="http://schemas.openxmlformats.org/officeDocument/2006/relationships/tags" Target="../tags/tag464.xml"/><Relationship Id="rId266" Type="http://schemas.openxmlformats.org/officeDocument/2006/relationships/tags" Target="../tags/tag485.xml"/><Relationship Id="rId30" Type="http://schemas.openxmlformats.org/officeDocument/2006/relationships/tags" Target="../tags/tag249.xml"/><Relationship Id="rId105" Type="http://schemas.openxmlformats.org/officeDocument/2006/relationships/tags" Target="../tags/tag324.xml"/><Relationship Id="rId126" Type="http://schemas.openxmlformats.org/officeDocument/2006/relationships/tags" Target="../tags/tag345.xml"/><Relationship Id="rId147" Type="http://schemas.openxmlformats.org/officeDocument/2006/relationships/tags" Target="../tags/tag366.xml"/><Relationship Id="rId168" Type="http://schemas.openxmlformats.org/officeDocument/2006/relationships/tags" Target="../tags/tag387.xml"/><Relationship Id="rId51" Type="http://schemas.openxmlformats.org/officeDocument/2006/relationships/tags" Target="../tags/tag270.xml"/><Relationship Id="rId72" Type="http://schemas.openxmlformats.org/officeDocument/2006/relationships/tags" Target="../tags/tag291.xml"/><Relationship Id="rId93" Type="http://schemas.openxmlformats.org/officeDocument/2006/relationships/tags" Target="../tags/tag312.xml"/><Relationship Id="rId189" Type="http://schemas.openxmlformats.org/officeDocument/2006/relationships/tags" Target="../tags/tag408.xml"/><Relationship Id="rId3" Type="http://schemas.openxmlformats.org/officeDocument/2006/relationships/tags" Target="../tags/tag222.xml"/><Relationship Id="rId214" Type="http://schemas.openxmlformats.org/officeDocument/2006/relationships/tags" Target="../tags/tag433.xml"/><Relationship Id="rId235" Type="http://schemas.openxmlformats.org/officeDocument/2006/relationships/tags" Target="../tags/tag454.xml"/><Relationship Id="rId256" Type="http://schemas.openxmlformats.org/officeDocument/2006/relationships/tags" Target="../tags/tag475.xml"/><Relationship Id="rId116" Type="http://schemas.openxmlformats.org/officeDocument/2006/relationships/tags" Target="../tags/tag335.xml"/><Relationship Id="rId137" Type="http://schemas.openxmlformats.org/officeDocument/2006/relationships/tags" Target="../tags/tag356.xml"/><Relationship Id="rId158" Type="http://schemas.openxmlformats.org/officeDocument/2006/relationships/tags" Target="../tags/tag377.xml"/><Relationship Id="rId20" Type="http://schemas.openxmlformats.org/officeDocument/2006/relationships/tags" Target="../tags/tag239.xml"/><Relationship Id="rId41" Type="http://schemas.openxmlformats.org/officeDocument/2006/relationships/tags" Target="../tags/tag260.xml"/><Relationship Id="rId62" Type="http://schemas.openxmlformats.org/officeDocument/2006/relationships/tags" Target="../tags/tag281.xml"/><Relationship Id="rId83" Type="http://schemas.openxmlformats.org/officeDocument/2006/relationships/tags" Target="../tags/tag302.xml"/><Relationship Id="rId179" Type="http://schemas.openxmlformats.org/officeDocument/2006/relationships/tags" Target="../tags/tag398.xml"/><Relationship Id="rId190" Type="http://schemas.openxmlformats.org/officeDocument/2006/relationships/tags" Target="../tags/tag409.xml"/><Relationship Id="rId204" Type="http://schemas.openxmlformats.org/officeDocument/2006/relationships/tags" Target="../tags/tag423.xml"/><Relationship Id="rId225" Type="http://schemas.openxmlformats.org/officeDocument/2006/relationships/tags" Target="../tags/tag444.xml"/><Relationship Id="rId246" Type="http://schemas.openxmlformats.org/officeDocument/2006/relationships/tags" Target="../tags/tag465.xml"/><Relationship Id="rId267" Type="http://schemas.openxmlformats.org/officeDocument/2006/relationships/tags" Target="../tags/tag486.xml"/><Relationship Id="rId106" Type="http://schemas.openxmlformats.org/officeDocument/2006/relationships/tags" Target="../tags/tag325.xml"/><Relationship Id="rId127" Type="http://schemas.openxmlformats.org/officeDocument/2006/relationships/tags" Target="../tags/tag346.xml"/><Relationship Id="rId10" Type="http://schemas.openxmlformats.org/officeDocument/2006/relationships/tags" Target="../tags/tag229.xml"/><Relationship Id="rId31" Type="http://schemas.openxmlformats.org/officeDocument/2006/relationships/tags" Target="../tags/tag250.xml"/><Relationship Id="rId52" Type="http://schemas.openxmlformats.org/officeDocument/2006/relationships/tags" Target="../tags/tag271.xml"/><Relationship Id="rId73" Type="http://schemas.openxmlformats.org/officeDocument/2006/relationships/tags" Target="../tags/tag292.xml"/><Relationship Id="rId94" Type="http://schemas.openxmlformats.org/officeDocument/2006/relationships/tags" Target="../tags/tag313.xml"/><Relationship Id="rId148" Type="http://schemas.openxmlformats.org/officeDocument/2006/relationships/tags" Target="../tags/tag367.xml"/><Relationship Id="rId169" Type="http://schemas.openxmlformats.org/officeDocument/2006/relationships/tags" Target="../tags/tag388.xml"/><Relationship Id="rId4" Type="http://schemas.openxmlformats.org/officeDocument/2006/relationships/tags" Target="../tags/tag223.xml"/><Relationship Id="rId180" Type="http://schemas.openxmlformats.org/officeDocument/2006/relationships/tags" Target="../tags/tag399.xml"/><Relationship Id="rId215" Type="http://schemas.openxmlformats.org/officeDocument/2006/relationships/tags" Target="../tags/tag434.xml"/><Relationship Id="rId236" Type="http://schemas.openxmlformats.org/officeDocument/2006/relationships/tags" Target="../tags/tag455.xml"/><Relationship Id="rId257" Type="http://schemas.openxmlformats.org/officeDocument/2006/relationships/tags" Target="../tags/tag476.xml"/><Relationship Id="rId42" Type="http://schemas.openxmlformats.org/officeDocument/2006/relationships/tags" Target="../tags/tag261.xml"/><Relationship Id="rId84" Type="http://schemas.openxmlformats.org/officeDocument/2006/relationships/tags" Target="../tags/tag303.xml"/><Relationship Id="rId138" Type="http://schemas.openxmlformats.org/officeDocument/2006/relationships/tags" Target="../tags/tag357.xml"/><Relationship Id="rId191" Type="http://schemas.openxmlformats.org/officeDocument/2006/relationships/tags" Target="../tags/tag410.xml"/><Relationship Id="rId205" Type="http://schemas.openxmlformats.org/officeDocument/2006/relationships/tags" Target="../tags/tag424.xml"/><Relationship Id="rId247" Type="http://schemas.openxmlformats.org/officeDocument/2006/relationships/tags" Target="../tags/tag466.xml"/><Relationship Id="rId107" Type="http://schemas.openxmlformats.org/officeDocument/2006/relationships/tags" Target="../tags/tag326.xml"/><Relationship Id="rId11" Type="http://schemas.openxmlformats.org/officeDocument/2006/relationships/tags" Target="../tags/tag230.xml"/><Relationship Id="rId53" Type="http://schemas.openxmlformats.org/officeDocument/2006/relationships/tags" Target="../tags/tag272.xml"/><Relationship Id="rId149" Type="http://schemas.openxmlformats.org/officeDocument/2006/relationships/tags" Target="../tags/tag368.xml"/></Relationships>
</file>

<file path=ppt/slides/_rels/slide9.xml.rels><?xml version="1.0" encoding="UTF-8" standalone="yes"?>
<Relationships xmlns="http://schemas.openxmlformats.org/package/2006/relationships"><Relationship Id="rId117" Type="http://schemas.openxmlformats.org/officeDocument/2006/relationships/tags" Target="../tags/tag610.xml"/><Relationship Id="rId21" Type="http://schemas.openxmlformats.org/officeDocument/2006/relationships/tags" Target="../tags/tag514.xml"/><Relationship Id="rId42" Type="http://schemas.openxmlformats.org/officeDocument/2006/relationships/tags" Target="../tags/tag535.xml"/><Relationship Id="rId63" Type="http://schemas.openxmlformats.org/officeDocument/2006/relationships/tags" Target="../tags/tag556.xml"/><Relationship Id="rId84" Type="http://schemas.openxmlformats.org/officeDocument/2006/relationships/tags" Target="../tags/tag577.xml"/><Relationship Id="rId138" Type="http://schemas.openxmlformats.org/officeDocument/2006/relationships/tags" Target="../tags/tag631.xml"/><Relationship Id="rId159" Type="http://schemas.openxmlformats.org/officeDocument/2006/relationships/tags" Target="../tags/tag652.xml"/><Relationship Id="rId170" Type="http://schemas.openxmlformats.org/officeDocument/2006/relationships/tags" Target="../tags/tag663.xml"/><Relationship Id="rId191" Type="http://schemas.openxmlformats.org/officeDocument/2006/relationships/tags" Target="../tags/tag684.xml"/><Relationship Id="rId205" Type="http://schemas.openxmlformats.org/officeDocument/2006/relationships/tags" Target="../tags/tag698.xml"/><Relationship Id="rId107" Type="http://schemas.openxmlformats.org/officeDocument/2006/relationships/tags" Target="../tags/tag600.xml"/><Relationship Id="rId11" Type="http://schemas.openxmlformats.org/officeDocument/2006/relationships/tags" Target="../tags/tag504.xml"/><Relationship Id="rId32" Type="http://schemas.openxmlformats.org/officeDocument/2006/relationships/tags" Target="../tags/tag525.xml"/><Relationship Id="rId53" Type="http://schemas.openxmlformats.org/officeDocument/2006/relationships/tags" Target="../tags/tag546.xml"/><Relationship Id="rId74" Type="http://schemas.openxmlformats.org/officeDocument/2006/relationships/tags" Target="../tags/tag567.xml"/><Relationship Id="rId128" Type="http://schemas.openxmlformats.org/officeDocument/2006/relationships/tags" Target="../tags/tag621.xml"/><Relationship Id="rId149" Type="http://schemas.openxmlformats.org/officeDocument/2006/relationships/tags" Target="../tags/tag642.xml"/><Relationship Id="rId5" Type="http://schemas.openxmlformats.org/officeDocument/2006/relationships/tags" Target="../tags/tag498.xml"/><Relationship Id="rId95" Type="http://schemas.openxmlformats.org/officeDocument/2006/relationships/tags" Target="../tags/tag588.xml"/><Relationship Id="rId160" Type="http://schemas.openxmlformats.org/officeDocument/2006/relationships/tags" Target="../tags/tag653.xml"/><Relationship Id="rId181" Type="http://schemas.openxmlformats.org/officeDocument/2006/relationships/tags" Target="../tags/tag674.xml"/><Relationship Id="rId216" Type="http://schemas.openxmlformats.org/officeDocument/2006/relationships/tags" Target="../tags/tag709.xml"/><Relationship Id="rId22" Type="http://schemas.openxmlformats.org/officeDocument/2006/relationships/tags" Target="../tags/tag515.xml"/><Relationship Id="rId43" Type="http://schemas.openxmlformats.org/officeDocument/2006/relationships/tags" Target="../tags/tag536.xml"/><Relationship Id="rId64" Type="http://schemas.openxmlformats.org/officeDocument/2006/relationships/tags" Target="../tags/tag557.xml"/><Relationship Id="rId118" Type="http://schemas.openxmlformats.org/officeDocument/2006/relationships/tags" Target="../tags/tag611.xml"/><Relationship Id="rId139" Type="http://schemas.openxmlformats.org/officeDocument/2006/relationships/tags" Target="../tags/tag632.xml"/><Relationship Id="rId85" Type="http://schemas.openxmlformats.org/officeDocument/2006/relationships/tags" Target="../tags/tag578.xml"/><Relationship Id="rId150" Type="http://schemas.openxmlformats.org/officeDocument/2006/relationships/tags" Target="../tags/tag643.xml"/><Relationship Id="rId171" Type="http://schemas.openxmlformats.org/officeDocument/2006/relationships/tags" Target="../tags/tag664.xml"/><Relationship Id="rId192" Type="http://schemas.openxmlformats.org/officeDocument/2006/relationships/tags" Target="../tags/tag685.xml"/><Relationship Id="rId206" Type="http://schemas.openxmlformats.org/officeDocument/2006/relationships/tags" Target="../tags/tag699.xml"/><Relationship Id="rId12" Type="http://schemas.openxmlformats.org/officeDocument/2006/relationships/tags" Target="../tags/tag505.xml"/><Relationship Id="rId33" Type="http://schemas.openxmlformats.org/officeDocument/2006/relationships/tags" Target="../tags/tag526.xml"/><Relationship Id="rId108" Type="http://schemas.openxmlformats.org/officeDocument/2006/relationships/tags" Target="../tags/tag601.xml"/><Relationship Id="rId129" Type="http://schemas.openxmlformats.org/officeDocument/2006/relationships/tags" Target="../tags/tag622.xml"/><Relationship Id="rId54" Type="http://schemas.openxmlformats.org/officeDocument/2006/relationships/tags" Target="../tags/tag547.xml"/><Relationship Id="rId75" Type="http://schemas.openxmlformats.org/officeDocument/2006/relationships/tags" Target="../tags/tag568.xml"/><Relationship Id="rId96" Type="http://schemas.openxmlformats.org/officeDocument/2006/relationships/tags" Target="../tags/tag589.xml"/><Relationship Id="rId140" Type="http://schemas.openxmlformats.org/officeDocument/2006/relationships/tags" Target="../tags/tag633.xml"/><Relationship Id="rId161" Type="http://schemas.openxmlformats.org/officeDocument/2006/relationships/tags" Target="../tags/tag654.xml"/><Relationship Id="rId182" Type="http://schemas.openxmlformats.org/officeDocument/2006/relationships/tags" Target="../tags/tag675.xml"/><Relationship Id="rId217" Type="http://schemas.openxmlformats.org/officeDocument/2006/relationships/tags" Target="../tags/tag710.xml"/><Relationship Id="rId6" Type="http://schemas.openxmlformats.org/officeDocument/2006/relationships/tags" Target="../tags/tag499.xml"/><Relationship Id="rId23" Type="http://schemas.openxmlformats.org/officeDocument/2006/relationships/tags" Target="../tags/tag516.xml"/><Relationship Id="rId119" Type="http://schemas.openxmlformats.org/officeDocument/2006/relationships/tags" Target="../tags/tag612.xml"/><Relationship Id="rId44" Type="http://schemas.openxmlformats.org/officeDocument/2006/relationships/tags" Target="../tags/tag537.xml"/><Relationship Id="rId65" Type="http://schemas.openxmlformats.org/officeDocument/2006/relationships/tags" Target="../tags/tag558.xml"/><Relationship Id="rId86" Type="http://schemas.openxmlformats.org/officeDocument/2006/relationships/tags" Target="../tags/tag579.xml"/><Relationship Id="rId130" Type="http://schemas.openxmlformats.org/officeDocument/2006/relationships/tags" Target="../tags/tag623.xml"/><Relationship Id="rId151" Type="http://schemas.openxmlformats.org/officeDocument/2006/relationships/tags" Target="../tags/tag644.xml"/><Relationship Id="rId172" Type="http://schemas.openxmlformats.org/officeDocument/2006/relationships/tags" Target="../tags/tag665.xml"/><Relationship Id="rId193" Type="http://schemas.openxmlformats.org/officeDocument/2006/relationships/tags" Target="../tags/tag686.xml"/><Relationship Id="rId207" Type="http://schemas.openxmlformats.org/officeDocument/2006/relationships/tags" Target="../tags/tag700.xml"/><Relationship Id="rId13" Type="http://schemas.openxmlformats.org/officeDocument/2006/relationships/tags" Target="../tags/tag506.xml"/><Relationship Id="rId109" Type="http://schemas.openxmlformats.org/officeDocument/2006/relationships/tags" Target="../tags/tag602.xml"/><Relationship Id="rId34" Type="http://schemas.openxmlformats.org/officeDocument/2006/relationships/tags" Target="../tags/tag527.xml"/><Relationship Id="rId55" Type="http://schemas.openxmlformats.org/officeDocument/2006/relationships/tags" Target="../tags/tag548.xml"/><Relationship Id="rId76" Type="http://schemas.openxmlformats.org/officeDocument/2006/relationships/tags" Target="../tags/tag569.xml"/><Relationship Id="rId97" Type="http://schemas.openxmlformats.org/officeDocument/2006/relationships/tags" Target="../tags/tag590.xml"/><Relationship Id="rId120" Type="http://schemas.openxmlformats.org/officeDocument/2006/relationships/tags" Target="../tags/tag613.xml"/><Relationship Id="rId141" Type="http://schemas.openxmlformats.org/officeDocument/2006/relationships/tags" Target="../tags/tag634.xml"/><Relationship Id="rId7" Type="http://schemas.openxmlformats.org/officeDocument/2006/relationships/tags" Target="../tags/tag500.xml"/><Relationship Id="rId162" Type="http://schemas.openxmlformats.org/officeDocument/2006/relationships/tags" Target="../tags/tag655.xml"/><Relationship Id="rId183" Type="http://schemas.openxmlformats.org/officeDocument/2006/relationships/tags" Target="../tags/tag676.xml"/><Relationship Id="rId218" Type="http://schemas.openxmlformats.org/officeDocument/2006/relationships/tags" Target="../tags/tag711.xml"/><Relationship Id="rId24" Type="http://schemas.openxmlformats.org/officeDocument/2006/relationships/tags" Target="../tags/tag517.xml"/><Relationship Id="rId45" Type="http://schemas.openxmlformats.org/officeDocument/2006/relationships/tags" Target="../tags/tag538.xml"/><Relationship Id="rId66" Type="http://schemas.openxmlformats.org/officeDocument/2006/relationships/tags" Target="../tags/tag559.xml"/><Relationship Id="rId87" Type="http://schemas.openxmlformats.org/officeDocument/2006/relationships/tags" Target="../tags/tag580.xml"/><Relationship Id="rId110" Type="http://schemas.openxmlformats.org/officeDocument/2006/relationships/tags" Target="../tags/tag603.xml"/><Relationship Id="rId131" Type="http://schemas.openxmlformats.org/officeDocument/2006/relationships/tags" Target="../tags/tag624.xml"/><Relationship Id="rId152" Type="http://schemas.openxmlformats.org/officeDocument/2006/relationships/tags" Target="../tags/tag645.xml"/><Relationship Id="rId173" Type="http://schemas.openxmlformats.org/officeDocument/2006/relationships/tags" Target="../tags/tag666.xml"/><Relationship Id="rId194" Type="http://schemas.openxmlformats.org/officeDocument/2006/relationships/tags" Target="../tags/tag687.xml"/><Relationship Id="rId208" Type="http://schemas.openxmlformats.org/officeDocument/2006/relationships/tags" Target="../tags/tag701.xml"/><Relationship Id="rId14" Type="http://schemas.openxmlformats.org/officeDocument/2006/relationships/tags" Target="../tags/tag507.xml"/><Relationship Id="rId35" Type="http://schemas.openxmlformats.org/officeDocument/2006/relationships/tags" Target="../tags/tag528.xml"/><Relationship Id="rId56" Type="http://schemas.openxmlformats.org/officeDocument/2006/relationships/tags" Target="../tags/tag549.xml"/><Relationship Id="rId77" Type="http://schemas.openxmlformats.org/officeDocument/2006/relationships/tags" Target="../tags/tag570.xml"/><Relationship Id="rId100" Type="http://schemas.openxmlformats.org/officeDocument/2006/relationships/tags" Target="../tags/tag593.xml"/><Relationship Id="rId8" Type="http://schemas.openxmlformats.org/officeDocument/2006/relationships/tags" Target="../tags/tag501.xml"/><Relationship Id="rId51" Type="http://schemas.openxmlformats.org/officeDocument/2006/relationships/tags" Target="../tags/tag544.xml"/><Relationship Id="rId72" Type="http://schemas.openxmlformats.org/officeDocument/2006/relationships/tags" Target="../tags/tag565.xml"/><Relationship Id="rId93" Type="http://schemas.openxmlformats.org/officeDocument/2006/relationships/tags" Target="../tags/tag586.xml"/><Relationship Id="rId98" Type="http://schemas.openxmlformats.org/officeDocument/2006/relationships/tags" Target="../tags/tag591.xml"/><Relationship Id="rId121" Type="http://schemas.openxmlformats.org/officeDocument/2006/relationships/tags" Target="../tags/tag614.xml"/><Relationship Id="rId142" Type="http://schemas.openxmlformats.org/officeDocument/2006/relationships/tags" Target="../tags/tag635.xml"/><Relationship Id="rId163" Type="http://schemas.openxmlformats.org/officeDocument/2006/relationships/tags" Target="../tags/tag656.xml"/><Relationship Id="rId184" Type="http://schemas.openxmlformats.org/officeDocument/2006/relationships/tags" Target="../tags/tag677.xml"/><Relationship Id="rId189" Type="http://schemas.openxmlformats.org/officeDocument/2006/relationships/tags" Target="../tags/tag682.xml"/><Relationship Id="rId219" Type="http://schemas.openxmlformats.org/officeDocument/2006/relationships/tags" Target="../tags/tag712.xml"/><Relationship Id="rId3" Type="http://schemas.openxmlformats.org/officeDocument/2006/relationships/tags" Target="../tags/tag496.xml"/><Relationship Id="rId214" Type="http://schemas.openxmlformats.org/officeDocument/2006/relationships/tags" Target="../tags/tag707.xml"/><Relationship Id="rId25" Type="http://schemas.openxmlformats.org/officeDocument/2006/relationships/tags" Target="../tags/tag518.xml"/><Relationship Id="rId46" Type="http://schemas.openxmlformats.org/officeDocument/2006/relationships/tags" Target="../tags/tag539.xml"/><Relationship Id="rId67" Type="http://schemas.openxmlformats.org/officeDocument/2006/relationships/tags" Target="../tags/tag560.xml"/><Relationship Id="rId116" Type="http://schemas.openxmlformats.org/officeDocument/2006/relationships/tags" Target="../tags/tag609.xml"/><Relationship Id="rId137" Type="http://schemas.openxmlformats.org/officeDocument/2006/relationships/tags" Target="../tags/tag630.xml"/><Relationship Id="rId158" Type="http://schemas.openxmlformats.org/officeDocument/2006/relationships/tags" Target="../tags/tag651.xml"/><Relationship Id="rId20" Type="http://schemas.openxmlformats.org/officeDocument/2006/relationships/tags" Target="../tags/tag513.xml"/><Relationship Id="rId41" Type="http://schemas.openxmlformats.org/officeDocument/2006/relationships/tags" Target="../tags/tag534.xml"/><Relationship Id="rId62" Type="http://schemas.openxmlformats.org/officeDocument/2006/relationships/tags" Target="../tags/tag555.xml"/><Relationship Id="rId83" Type="http://schemas.openxmlformats.org/officeDocument/2006/relationships/tags" Target="../tags/tag576.xml"/><Relationship Id="rId88" Type="http://schemas.openxmlformats.org/officeDocument/2006/relationships/tags" Target="../tags/tag581.xml"/><Relationship Id="rId111" Type="http://schemas.openxmlformats.org/officeDocument/2006/relationships/tags" Target="../tags/tag604.xml"/><Relationship Id="rId132" Type="http://schemas.openxmlformats.org/officeDocument/2006/relationships/tags" Target="../tags/tag625.xml"/><Relationship Id="rId153" Type="http://schemas.openxmlformats.org/officeDocument/2006/relationships/tags" Target="../tags/tag646.xml"/><Relationship Id="rId174" Type="http://schemas.openxmlformats.org/officeDocument/2006/relationships/tags" Target="../tags/tag667.xml"/><Relationship Id="rId179" Type="http://schemas.openxmlformats.org/officeDocument/2006/relationships/tags" Target="../tags/tag672.xml"/><Relationship Id="rId195" Type="http://schemas.openxmlformats.org/officeDocument/2006/relationships/tags" Target="../tags/tag688.xml"/><Relationship Id="rId209" Type="http://schemas.openxmlformats.org/officeDocument/2006/relationships/tags" Target="../tags/tag702.xml"/><Relationship Id="rId190" Type="http://schemas.openxmlformats.org/officeDocument/2006/relationships/tags" Target="../tags/tag683.xml"/><Relationship Id="rId204" Type="http://schemas.openxmlformats.org/officeDocument/2006/relationships/tags" Target="../tags/tag697.xml"/><Relationship Id="rId220" Type="http://schemas.openxmlformats.org/officeDocument/2006/relationships/tags" Target="../tags/tag713.xml"/><Relationship Id="rId15" Type="http://schemas.openxmlformats.org/officeDocument/2006/relationships/tags" Target="../tags/tag508.xml"/><Relationship Id="rId36" Type="http://schemas.openxmlformats.org/officeDocument/2006/relationships/tags" Target="../tags/tag529.xml"/><Relationship Id="rId57" Type="http://schemas.openxmlformats.org/officeDocument/2006/relationships/tags" Target="../tags/tag550.xml"/><Relationship Id="rId106" Type="http://schemas.openxmlformats.org/officeDocument/2006/relationships/tags" Target="../tags/tag599.xml"/><Relationship Id="rId127" Type="http://schemas.openxmlformats.org/officeDocument/2006/relationships/tags" Target="../tags/tag620.xml"/><Relationship Id="rId10" Type="http://schemas.openxmlformats.org/officeDocument/2006/relationships/tags" Target="../tags/tag503.xml"/><Relationship Id="rId31" Type="http://schemas.openxmlformats.org/officeDocument/2006/relationships/tags" Target="../tags/tag524.xml"/><Relationship Id="rId52" Type="http://schemas.openxmlformats.org/officeDocument/2006/relationships/tags" Target="../tags/tag545.xml"/><Relationship Id="rId73" Type="http://schemas.openxmlformats.org/officeDocument/2006/relationships/tags" Target="../tags/tag566.xml"/><Relationship Id="rId78" Type="http://schemas.openxmlformats.org/officeDocument/2006/relationships/tags" Target="../tags/tag571.xml"/><Relationship Id="rId94" Type="http://schemas.openxmlformats.org/officeDocument/2006/relationships/tags" Target="../tags/tag587.xml"/><Relationship Id="rId99" Type="http://schemas.openxmlformats.org/officeDocument/2006/relationships/tags" Target="../tags/tag592.xml"/><Relationship Id="rId101" Type="http://schemas.openxmlformats.org/officeDocument/2006/relationships/tags" Target="../tags/tag594.xml"/><Relationship Id="rId122" Type="http://schemas.openxmlformats.org/officeDocument/2006/relationships/tags" Target="../tags/tag615.xml"/><Relationship Id="rId143" Type="http://schemas.openxmlformats.org/officeDocument/2006/relationships/tags" Target="../tags/tag636.xml"/><Relationship Id="rId148" Type="http://schemas.openxmlformats.org/officeDocument/2006/relationships/tags" Target="../tags/tag641.xml"/><Relationship Id="rId164" Type="http://schemas.openxmlformats.org/officeDocument/2006/relationships/tags" Target="../tags/tag657.xml"/><Relationship Id="rId169" Type="http://schemas.openxmlformats.org/officeDocument/2006/relationships/tags" Target="../tags/tag662.xml"/><Relationship Id="rId185" Type="http://schemas.openxmlformats.org/officeDocument/2006/relationships/tags" Target="../tags/tag678.xml"/><Relationship Id="rId4" Type="http://schemas.openxmlformats.org/officeDocument/2006/relationships/tags" Target="../tags/tag497.xml"/><Relationship Id="rId9" Type="http://schemas.openxmlformats.org/officeDocument/2006/relationships/tags" Target="../tags/tag502.xml"/><Relationship Id="rId180" Type="http://schemas.openxmlformats.org/officeDocument/2006/relationships/tags" Target="../tags/tag673.xml"/><Relationship Id="rId210" Type="http://schemas.openxmlformats.org/officeDocument/2006/relationships/tags" Target="../tags/tag703.xml"/><Relationship Id="rId215" Type="http://schemas.openxmlformats.org/officeDocument/2006/relationships/tags" Target="../tags/tag708.xml"/><Relationship Id="rId26" Type="http://schemas.openxmlformats.org/officeDocument/2006/relationships/tags" Target="../tags/tag519.xml"/><Relationship Id="rId47" Type="http://schemas.openxmlformats.org/officeDocument/2006/relationships/tags" Target="../tags/tag540.xml"/><Relationship Id="rId68" Type="http://schemas.openxmlformats.org/officeDocument/2006/relationships/tags" Target="../tags/tag561.xml"/><Relationship Id="rId89" Type="http://schemas.openxmlformats.org/officeDocument/2006/relationships/tags" Target="../tags/tag582.xml"/><Relationship Id="rId112" Type="http://schemas.openxmlformats.org/officeDocument/2006/relationships/tags" Target="../tags/tag605.xml"/><Relationship Id="rId133" Type="http://schemas.openxmlformats.org/officeDocument/2006/relationships/tags" Target="../tags/tag626.xml"/><Relationship Id="rId154" Type="http://schemas.openxmlformats.org/officeDocument/2006/relationships/tags" Target="../tags/tag647.xml"/><Relationship Id="rId175" Type="http://schemas.openxmlformats.org/officeDocument/2006/relationships/tags" Target="../tags/tag668.xml"/><Relationship Id="rId196" Type="http://schemas.openxmlformats.org/officeDocument/2006/relationships/tags" Target="../tags/tag689.xml"/><Relationship Id="rId200" Type="http://schemas.openxmlformats.org/officeDocument/2006/relationships/tags" Target="../tags/tag693.xml"/><Relationship Id="rId16" Type="http://schemas.openxmlformats.org/officeDocument/2006/relationships/tags" Target="../tags/tag509.xml"/><Relationship Id="rId221" Type="http://schemas.openxmlformats.org/officeDocument/2006/relationships/slideLayout" Target="../slideLayouts/slideLayout2.xml"/><Relationship Id="rId37" Type="http://schemas.openxmlformats.org/officeDocument/2006/relationships/tags" Target="../tags/tag530.xml"/><Relationship Id="rId58" Type="http://schemas.openxmlformats.org/officeDocument/2006/relationships/tags" Target="../tags/tag551.xml"/><Relationship Id="rId79" Type="http://schemas.openxmlformats.org/officeDocument/2006/relationships/tags" Target="../tags/tag572.xml"/><Relationship Id="rId102" Type="http://schemas.openxmlformats.org/officeDocument/2006/relationships/tags" Target="../tags/tag595.xml"/><Relationship Id="rId123" Type="http://schemas.openxmlformats.org/officeDocument/2006/relationships/tags" Target="../tags/tag616.xml"/><Relationship Id="rId144" Type="http://schemas.openxmlformats.org/officeDocument/2006/relationships/tags" Target="../tags/tag637.xml"/><Relationship Id="rId90" Type="http://schemas.openxmlformats.org/officeDocument/2006/relationships/tags" Target="../tags/tag583.xml"/><Relationship Id="rId165" Type="http://schemas.openxmlformats.org/officeDocument/2006/relationships/tags" Target="../tags/tag658.xml"/><Relationship Id="rId186" Type="http://schemas.openxmlformats.org/officeDocument/2006/relationships/tags" Target="../tags/tag679.xml"/><Relationship Id="rId211" Type="http://schemas.openxmlformats.org/officeDocument/2006/relationships/tags" Target="../tags/tag704.xml"/><Relationship Id="rId27" Type="http://schemas.openxmlformats.org/officeDocument/2006/relationships/tags" Target="../tags/tag520.xml"/><Relationship Id="rId48" Type="http://schemas.openxmlformats.org/officeDocument/2006/relationships/tags" Target="../tags/tag541.xml"/><Relationship Id="rId69" Type="http://schemas.openxmlformats.org/officeDocument/2006/relationships/tags" Target="../tags/tag562.xml"/><Relationship Id="rId113" Type="http://schemas.openxmlformats.org/officeDocument/2006/relationships/tags" Target="../tags/tag606.xml"/><Relationship Id="rId134" Type="http://schemas.openxmlformats.org/officeDocument/2006/relationships/tags" Target="../tags/tag627.xml"/><Relationship Id="rId80" Type="http://schemas.openxmlformats.org/officeDocument/2006/relationships/tags" Target="../tags/tag573.xml"/><Relationship Id="rId155" Type="http://schemas.openxmlformats.org/officeDocument/2006/relationships/tags" Target="../tags/tag648.xml"/><Relationship Id="rId176" Type="http://schemas.openxmlformats.org/officeDocument/2006/relationships/tags" Target="../tags/tag669.xml"/><Relationship Id="rId197" Type="http://schemas.openxmlformats.org/officeDocument/2006/relationships/tags" Target="../tags/tag690.xml"/><Relationship Id="rId201" Type="http://schemas.openxmlformats.org/officeDocument/2006/relationships/tags" Target="../tags/tag694.xml"/><Relationship Id="rId17" Type="http://schemas.openxmlformats.org/officeDocument/2006/relationships/tags" Target="../tags/tag510.xml"/><Relationship Id="rId38" Type="http://schemas.openxmlformats.org/officeDocument/2006/relationships/tags" Target="../tags/tag531.xml"/><Relationship Id="rId59" Type="http://schemas.openxmlformats.org/officeDocument/2006/relationships/tags" Target="../tags/tag552.xml"/><Relationship Id="rId103" Type="http://schemas.openxmlformats.org/officeDocument/2006/relationships/tags" Target="../tags/tag596.xml"/><Relationship Id="rId124" Type="http://schemas.openxmlformats.org/officeDocument/2006/relationships/tags" Target="../tags/tag617.xml"/><Relationship Id="rId70" Type="http://schemas.openxmlformats.org/officeDocument/2006/relationships/tags" Target="../tags/tag563.xml"/><Relationship Id="rId91" Type="http://schemas.openxmlformats.org/officeDocument/2006/relationships/tags" Target="../tags/tag584.xml"/><Relationship Id="rId145" Type="http://schemas.openxmlformats.org/officeDocument/2006/relationships/tags" Target="../tags/tag638.xml"/><Relationship Id="rId166" Type="http://schemas.openxmlformats.org/officeDocument/2006/relationships/tags" Target="../tags/tag659.xml"/><Relationship Id="rId187" Type="http://schemas.openxmlformats.org/officeDocument/2006/relationships/tags" Target="../tags/tag680.xml"/><Relationship Id="rId1" Type="http://schemas.openxmlformats.org/officeDocument/2006/relationships/tags" Target="../tags/tag494.xml"/><Relationship Id="rId212" Type="http://schemas.openxmlformats.org/officeDocument/2006/relationships/tags" Target="../tags/tag705.xml"/><Relationship Id="rId28" Type="http://schemas.openxmlformats.org/officeDocument/2006/relationships/tags" Target="../tags/tag521.xml"/><Relationship Id="rId49" Type="http://schemas.openxmlformats.org/officeDocument/2006/relationships/tags" Target="../tags/tag542.xml"/><Relationship Id="rId114" Type="http://schemas.openxmlformats.org/officeDocument/2006/relationships/tags" Target="../tags/tag607.xml"/><Relationship Id="rId60" Type="http://schemas.openxmlformats.org/officeDocument/2006/relationships/tags" Target="../tags/tag553.xml"/><Relationship Id="rId81" Type="http://schemas.openxmlformats.org/officeDocument/2006/relationships/tags" Target="../tags/tag574.xml"/><Relationship Id="rId135" Type="http://schemas.openxmlformats.org/officeDocument/2006/relationships/tags" Target="../tags/tag628.xml"/><Relationship Id="rId156" Type="http://schemas.openxmlformats.org/officeDocument/2006/relationships/tags" Target="../tags/tag649.xml"/><Relationship Id="rId177" Type="http://schemas.openxmlformats.org/officeDocument/2006/relationships/tags" Target="../tags/tag670.xml"/><Relationship Id="rId198" Type="http://schemas.openxmlformats.org/officeDocument/2006/relationships/tags" Target="../tags/tag691.xml"/><Relationship Id="rId202" Type="http://schemas.openxmlformats.org/officeDocument/2006/relationships/tags" Target="../tags/tag695.xml"/><Relationship Id="rId18" Type="http://schemas.openxmlformats.org/officeDocument/2006/relationships/tags" Target="../tags/tag511.xml"/><Relationship Id="rId39" Type="http://schemas.openxmlformats.org/officeDocument/2006/relationships/tags" Target="../tags/tag532.xml"/><Relationship Id="rId50" Type="http://schemas.openxmlformats.org/officeDocument/2006/relationships/tags" Target="../tags/tag543.xml"/><Relationship Id="rId104" Type="http://schemas.openxmlformats.org/officeDocument/2006/relationships/tags" Target="../tags/tag597.xml"/><Relationship Id="rId125" Type="http://schemas.openxmlformats.org/officeDocument/2006/relationships/tags" Target="../tags/tag618.xml"/><Relationship Id="rId146" Type="http://schemas.openxmlformats.org/officeDocument/2006/relationships/tags" Target="../tags/tag639.xml"/><Relationship Id="rId167" Type="http://schemas.openxmlformats.org/officeDocument/2006/relationships/tags" Target="../tags/tag660.xml"/><Relationship Id="rId188" Type="http://schemas.openxmlformats.org/officeDocument/2006/relationships/tags" Target="../tags/tag681.xml"/><Relationship Id="rId71" Type="http://schemas.openxmlformats.org/officeDocument/2006/relationships/tags" Target="../tags/tag564.xml"/><Relationship Id="rId92" Type="http://schemas.openxmlformats.org/officeDocument/2006/relationships/tags" Target="../tags/tag585.xml"/><Relationship Id="rId213" Type="http://schemas.openxmlformats.org/officeDocument/2006/relationships/tags" Target="../tags/tag706.xml"/><Relationship Id="rId2" Type="http://schemas.openxmlformats.org/officeDocument/2006/relationships/tags" Target="../tags/tag495.xml"/><Relationship Id="rId29" Type="http://schemas.openxmlformats.org/officeDocument/2006/relationships/tags" Target="../tags/tag522.xml"/><Relationship Id="rId40" Type="http://schemas.openxmlformats.org/officeDocument/2006/relationships/tags" Target="../tags/tag533.xml"/><Relationship Id="rId115" Type="http://schemas.openxmlformats.org/officeDocument/2006/relationships/tags" Target="../tags/tag608.xml"/><Relationship Id="rId136" Type="http://schemas.openxmlformats.org/officeDocument/2006/relationships/tags" Target="../tags/tag629.xml"/><Relationship Id="rId157" Type="http://schemas.openxmlformats.org/officeDocument/2006/relationships/tags" Target="../tags/tag650.xml"/><Relationship Id="rId178" Type="http://schemas.openxmlformats.org/officeDocument/2006/relationships/tags" Target="../tags/tag671.xml"/><Relationship Id="rId61" Type="http://schemas.openxmlformats.org/officeDocument/2006/relationships/tags" Target="../tags/tag554.xml"/><Relationship Id="rId82" Type="http://schemas.openxmlformats.org/officeDocument/2006/relationships/tags" Target="../tags/tag575.xml"/><Relationship Id="rId199" Type="http://schemas.openxmlformats.org/officeDocument/2006/relationships/tags" Target="../tags/tag692.xml"/><Relationship Id="rId203" Type="http://schemas.openxmlformats.org/officeDocument/2006/relationships/tags" Target="../tags/tag696.xml"/><Relationship Id="rId19" Type="http://schemas.openxmlformats.org/officeDocument/2006/relationships/tags" Target="../tags/tag512.xml"/><Relationship Id="rId30" Type="http://schemas.openxmlformats.org/officeDocument/2006/relationships/tags" Target="../tags/tag523.xml"/><Relationship Id="rId105" Type="http://schemas.openxmlformats.org/officeDocument/2006/relationships/tags" Target="../tags/tag598.xml"/><Relationship Id="rId126" Type="http://schemas.openxmlformats.org/officeDocument/2006/relationships/tags" Target="../tags/tag619.xml"/><Relationship Id="rId147" Type="http://schemas.openxmlformats.org/officeDocument/2006/relationships/tags" Target="../tags/tag640.xml"/><Relationship Id="rId168" Type="http://schemas.openxmlformats.org/officeDocument/2006/relationships/tags" Target="../tags/tag66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1FF6C-3756-4962-AEC6-95CED4D6EE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88237"/>
            <a:ext cx="12192000" cy="1306341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solidFill>
                  <a:srgbClr val="3333B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Towards a Unified Approach to Black-Box Constructions of Zero-Knowledge Proofs</a:t>
            </a:r>
            <a:endParaRPr lang="en-US" sz="3600" dirty="0">
              <a:solidFill>
                <a:srgbClr val="3333B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C28CC4-B75C-4126-ABF4-19A90B079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7276"/>
            <a:ext cx="9144000" cy="499119"/>
          </a:xfrm>
        </p:spPr>
        <p:txBody>
          <a:bodyPr>
            <a:normAutofit/>
          </a:bodyPr>
          <a:lstStyle/>
          <a:p>
            <a:r>
              <a:rPr lang="en-IN" sz="2800" dirty="0"/>
              <a:t>Xiao Liang </a:t>
            </a:r>
            <a:r>
              <a:rPr lang="en-US" altLang="zh-CN" sz="2800" dirty="0"/>
              <a:t>and</a:t>
            </a:r>
            <a:r>
              <a:rPr lang="en-IN" sz="2800" dirty="0"/>
              <a:t> </a:t>
            </a:r>
            <a:r>
              <a:rPr lang="en-IN" sz="2800" dirty="0" err="1"/>
              <a:t>Omkant</a:t>
            </a:r>
            <a:r>
              <a:rPr lang="en-IN" sz="2800" dirty="0"/>
              <a:t> Pandey</a:t>
            </a:r>
          </a:p>
        </p:txBody>
      </p:sp>
      <p:pic>
        <p:nvPicPr>
          <p:cNvPr id="4" name="Picture 2" descr="https://lh3.googleusercontent.com/DLhXn-hg17gUorvlKrVjIA9HXLlaCNgGpEpU8Njmwmu52D9ewb6X70FFk-dyJ_dd7LpgdN2RI8bT9abrL7RDmiwzKabCTbVZklMPf__44ygUWY5yfLYNeeBha29gOTz0xGUhNNv9Pss">
            <a:extLst>
              <a:ext uri="{FF2B5EF4-FFF2-40B4-BE49-F238E27FC236}">
                <a16:creationId xmlns:a16="http://schemas.microsoft.com/office/drawing/2014/main" id="{F65E62BD-DBF1-42A6-9849-50C7D9D09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83" y="530925"/>
            <a:ext cx="4320209" cy="729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0D8EC59-935F-49AE-A51B-1BFEE60BD61C}"/>
              </a:ext>
            </a:extLst>
          </p:cNvPr>
          <p:cNvSpPr/>
          <p:nvPr/>
        </p:nvSpPr>
        <p:spPr>
          <a:xfrm>
            <a:off x="4384673" y="5124243"/>
            <a:ext cx="31245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tony Brook University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886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3D75-ED91-4497-BA70-0B3662139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PB-OWF Formally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C5795D-9CAC-4E45-93D4-FC404F1A4B28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738082" y="1300675"/>
            <a:ext cx="2813051" cy="292101"/>
            <a:chOff x="2541587" y="2540000"/>
            <a:chExt cx="2813051" cy="292101"/>
          </a:xfrm>
        </p:grpSpPr>
        <p:sp>
          <p:nvSpPr>
            <p:cNvPr id="5" name="Freeform 2087">
              <a:extLst>
                <a:ext uri="{FF2B5EF4-FFF2-40B4-BE49-F238E27FC236}">
                  <a16:creationId xmlns:a16="http://schemas.microsoft.com/office/drawing/2014/main" id="{BFDEC89F-1276-4EF3-8CB4-1DD56FD3887F}"/>
                </a:ext>
              </a:extLst>
            </p:cNvPr>
            <p:cNvSpPr>
              <a:spLocks/>
            </p:cNvSpPr>
            <p:nvPr>
              <p:custDataLst>
                <p:tags r:id="rId239"/>
              </p:custDataLst>
            </p:nvPr>
          </p:nvSpPr>
          <p:spPr bwMode="auto">
            <a:xfrm>
              <a:off x="2541587" y="2586038"/>
              <a:ext cx="130175" cy="179388"/>
            </a:xfrm>
            <a:custGeom>
              <a:avLst/>
              <a:gdLst>
                <a:gd name="T0" fmla="*/ 274 w 288"/>
                <a:gd name="T1" fmla="*/ 0 h 339"/>
                <a:gd name="T2" fmla="*/ 0 w 288"/>
                <a:gd name="T3" fmla="*/ 0 h 339"/>
                <a:gd name="T4" fmla="*/ 0 w 288"/>
                <a:gd name="T5" fmla="*/ 15 h 339"/>
                <a:gd name="T6" fmla="*/ 12 w 288"/>
                <a:gd name="T7" fmla="*/ 15 h 339"/>
                <a:gd name="T8" fmla="*/ 51 w 288"/>
                <a:gd name="T9" fmla="*/ 39 h 339"/>
                <a:gd name="T10" fmla="*/ 51 w 288"/>
                <a:gd name="T11" fmla="*/ 301 h 339"/>
                <a:gd name="T12" fmla="*/ 12 w 288"/>
                <a:gd name="T13" fmla="*/ 324 h 339"/>
                <a:gd name="T14" fmla="*/ 0 w 288"/>
                <a:gd name="T15" fmla="*/ 324 h 339"/>
                <a:gd name="T16" fmla="*/ 0 w 288"/>
                <a:gd name="T17" fmla="*/ 339 h 339"/>
                <a:gd name="T18" fmla="*/ 76 w 288"/>
                <a:gd name="T19" fmla="*/ 338 h 339"/>
                <a:gd name="T20" fmla="*/ 159 w 288"/>
                <a:gd name="T21" fmla="*/ 339 h 339"/>
                <a:gd name="T22" fmla="*/ 159 w 288"/>
                <a:gd name="T23" fmla="*/ 324 h 339"/>
                <a:gd name="T24" fmla="*/ 143 w 288"/>
                <a:gd name="T25" fmla="*/ 324 h 339"/>
                <a:gd name="T26" fmla="*/ 96 w 288"/>
                <a:gd name="T27" fmla="*/ 300 h 339"/>
                <a:gd name="T28" fmla="*/ 96 w 288"/>
                <a:gd name="T29" fmla="*/ 177 h 339"/>
                <a:gd name="T30" fmla="*/ 138 w 288"/>
                <a:gd name="T31" fmla="*/ 177 h 339"/>
                <a:gd name="T32" fmla="*/ 191 w 288"/>
                <a:gd name="T33" fmla="*/ 236 h 339"/>
                <a:gd name="T34" fmla="*/ 204 w 288"/>
                <a:gd name="T35" fmla="*/ 236 h 339"/>
                <a:gd name="T36" fmla="*/ 204 w 288"/>
                <a:gd name="T37" fmla="*/ 103 h 339"/>
                <a:gd name="T38" fmla="*/ 191 w 288"/>
                <a:gd name="T39" fmla="*/ 103 h 339"/>
                <a:gd name="T40" fmla="*/ 138 w 288"/>
                <a:gd name="T41" fmla="*/ 162 h 339"/>
                <a:gd name="T42" fmla="*/ 96 w 288"/>
                <a:gd name="T43" fmla="*/ 162 h 339"/>
                <a:gd name="T44" fmla="*/ 96 w 288"/>
                <a:gd name="T45" fmla="*/ 35 h 339"/>
                <a:gd name="T46" fmla="*/ 120 w 288"/>
                <a:gd name="T47" fmla="*/ 15 h 339"/>
                <a:gd name="T48" fmla="*/ 180 w 288"/>
                <a:gd name="T49" fmla="*/ 15 h 339"/>
                <a:gd name="T50" fmla="*/ 275 w 288"/>
                <a:gd name="T51" fmla="*/ 112 h 339"/>
                <a:gd name="T52" fmla="*/ 288 w 288"/>
                <a:gd name="T53" fmla="*/ 112 h 339"/>
                <a:gd name="T54" fmla="*/ 274 w 288"/>
                <a:gd name="T55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39">
                  <a:moveTo>
                    <a:pt x="274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cubicBezTo>
                    <a:pt x="17" y="338"/>
                    <a:pt x="56" y="338"/>
                    <a:pt x="76" y="338"/>
                  </a:cubicBezTo>
                  <a:cubicBezTo>
                    <a:pt x="96" y="338"/>
                    <a:pt x="142" y="338"/>
                    <a:pt x="159" y="339"/>
                  </a:cubicBezTo>
                  <a:lnTo>
                    <a:pt x="159" y="324"/>
                  </a:lnTo>
                  <a:lnTo>
                    <a:pt x="143" y="324"/>
                  </a:lnTo>
                  <a:cubicBezTo>
                    <a:pt x="96" y="324"/>
                    <a:pt x="96" y="318"/>
                    <a:pt x="96" y="300"/>
                  </a:cubicBezTo>
                  <a:lnTo>
                    <a:pt x="96" y="177"/>
                  </a:lnTo>
                  <a:lnTo>
                    <a:pt x="138" y="177"/>
                  </a:lnTo>
                  <a:cubicBezTo>
                    <a:pt x="186" y="177"/>
                    <a:pt x="191" y="193"/>
                    <a:pt x="191" y="236"/>
                  </a:cubicBezTo>
                  <a:lnTo>
                    <a:pt x="204" y="236"/>
                  </a:lnTo>
                  <a:lnTo>
                    <a:pt x="204" y="103"/>
                  </a:lnTo>
                  <a:lnTo>
                    <a:pt x="191" y="103"/>
                  </a:lnTo>
                  <a:cubicBezTo>
                    <a:pt x="191" y="145"/>
                    <a:pt x="186" y="162"/>
                    <a:pt x="138" y="162"/>
                  </a:cubicBezTo>
                  <a:lnTo>
                    <a:pt x="96" y="162"/>
                  </a:lnTo>
                  <a:lnTo>
                    <a:pt x="96" y="35"/>
                  </a:lnTo>
                  <a:cubicBezTo>
                    <a:pt x="96" y="19"/>
                    <a:pt x="97" y="15"/>
                    <a:pt x="120" y="15"/>
                  </a:cubicBezTo>
                  <a:lnTo>
                    <a:pt x="180" y="15"/>
                  </a:lnTo>
                  <a:cubicBezTo>
                    <a:pt x="255" y="15"/>
                    <a:pt x="267" y="43"/>
                    <a:pt x="275" y="112"/>
                  </a:cubicBezTo>
                  <a:lnTo>
                    <a:pt x="288" y="112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2088">
              <a:extLst>
                <a:ext uri="{FF2B5EF4-FFF2-40B4-BE49-F238E27FC236}">
                  <a16:creationId xmlns:a16="http://schemas.microsoft.com/office/drawing/2014/main" id="{CD0E6F84-A162-4B13-884B-75CF90E36999}"/>
                </a:ext>
              </a:extLst>
            </p:cNvPr>
            <p:cNvSpPr>
              <a:spLocks noEditPoints="1"/>
            </p:cNvSpPr>
            <p:nvPr>
              <p:custDataLst>
                <p:tags r:id="rId240"/>
              </p:custDataLst>
            </p:nvPr>
          </p:nvSpPr>
          <p:spPr bwMode="auto">
            <a:xfrm>
              <a:off x="2668587" y="2647950"/>
              <a:ext cx="101600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2089">
              <a:extLst>
                <a:ext uri="{FF2B5EF4-FFF2-40B4-BE49-F238E27FC236}">
                  <a16:creationId xmlns:a16="http://schemas.microsoft.com/office/drawing/2014/main" id="{5B2A5D73-6010-488A-9489-6F16F126A393}"/>
                </a:ext>
              </a:extLst>
            </p:cNvPr>
            <p:cNvSpPr>
              <a:spLocks/>
            </p:cNvSpPr>
            <p:nvPr>
              <p:custDataLst>
                <p:tags r:id="rId241"/>
              </p:custDataLst>
            </p:nvPr>
          </p:nvSpPr>
          <p:spPr bwMode="auto">
            <a:xfrm>
              <a:off x="2782887" y="2649538"/>
              <a:ext cx="76200" cy="115888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3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2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2090">
              <a:extLst>
                <a:ext uri="{FF2B5EF4-FFF2-40B4-BE49-F238E27FC236}">
                  <a16:creationId xmlns:a16="http://schemas.microsoft.com/office/drawing/2014/main" id="{2F82E301-8AD9-4E56-9254-E8AAB80A6E58}"/>
                </a:ext>
              </a:extLst>
            </p:cNvPr>
            <p:cNvSpPr>
              <a:spLocks noEditPoints="1"/>
            </p:cNvSpPr>
            <p:nvPr>
              <p:custDataLst>
                <p:tags r:id="rId242"/>
              </p:custDataLst>
            </p:nvPr>
          </p:nvSpPr>
          <p:spPr bwMode="auto">
            <a:xfrm>
              <a:off x="2951162" y="2647950"/>
              <a:ext cx="103188" cy="120650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4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7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091">
              <a:extLst>
                <a:ext uri="{FF2B5EF4-FFF2-40B4-BE49-F238E27FC236}">
                  <a16:creationId xmlns:a16="http://schemas.microsoft.com/office/drawing/2014/main" id="{007BF99E-22DD-4558-9793-4452DF7D0016}"/>
                </a:ext>
              </a:extLst>
            </p:cNvPr>
            <p:cNvSpPr>
              <a:spLocks/>
            </p:cNvSpPr>
            <p:nvPr>
              <p:custDataLst>
                <p:tags r:id="rId243"/>
              </p:custDataLst>
            </p:nvPr>
          </p:nvSpPr>
          <p:spPr bwMode="auto">
            <a:xfrm>
              <a:off x="3062287" y="2582863"/>
              <a:ext cx="50800" cy="182563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092">
              <a:extLst>
                <a:ext uri="{FF2B5EF4-FFF2-40B4-BE49-F238E27FC236}">
                  <a16:creationId xmlns:a16="http://schemas.microsoft.com/office/drawing/2014/main" id="{97390D8D-BDF0-4FCC-862A-1846370F0CFA}"/>
                </a:ext>
              </a:extLst>
            </p:cNvPr>
            <p:cNvSpPr>
              <a:spLocks/>
            </p:cNvSpPr>
            <p:nvPr>
              <p:custDataLst>
                <p:tags r:id="rId244"/>
              </p:custDataLst>
            </p:nvPr>
          </p:nvSpPr>
          <p:spPr bwMode="auto">
            <a:xfrm>
              <a:off x="3125787" y="2582863"/>
              <a:ext cx="50800" cy="182563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093">
              <a:extLst>
                <a:ext uri="{FF2B5EF4-FFF2-40B4-BE49-F238E27FC236}">
                  <a16:creationId xmlns:a16="http://schemas.microsoft.com/office/drawing/2014/main" id="{A5AAF9D2-D2D7-4ADD-A760-DCDEF6B2448A}"/>
                </a:ext>
              </a:extLst>
            </p:cNvPr>
            <p:cNvSpPr>
              <a:spLocks/>
            </p:cNvSpPr>
            <p:nvPr>
              <p:custDataLst>
                <p:tags r:id="rId245"/>
              </p:custDataLst>
            </p:nvPr>
          </p:nvSpPr>
          <p:spPr bwMode="auto">
            <a:xfrm>
              <a:off x="3263900" y="2649538"/>
              <a:ext cx="93663" cy="119063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1 w 203"/>
                <a:gd name="T13" fmla="*/ 27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4 h 226"/>
                <a:gd name="T20" fmla="*/ 175 w 203"/>
                <a:gd name="T21" fmla="*/ 62 h 226"/>
                <a:gd name="T22" fmla="*/ 203 w 203"/>
                <a:gd name="T23" fmla="*/ 32 h 226"/>
                <a:gd name="T24" fmla="*/ 161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5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1" y="27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19"/>
                    <a:pt x="156" y="31"/>
                    <a:pt x="156" y="44"/>
                  </a:cubicBezTo>
                  <a:cubicBezTo>
                    <a:pt x="156" y="52"/>
                    <a:pt x="162" y="62"/>
                    <a:pt x="175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29" y="0"/>
                    <a:pt x="20" y="19"/>
                    <a:pt x="15" y="28"/>
                  </a:cubicBezTo>
                  <a:cubicBezTo>
                    <a:pt x="6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094">
              <a:extLst>
                <a:ext uri="{FF2B5EF4-FFF2-40B4-BE49-F238E27FC236}">
                  <a16:creationId xmlns:a16="http://schemas.microsoft.com/office/drawing/2014/main" id="{E38AB66C-EE03-4880-B3C8-8FEE024A372B}"/>
                </a:ext>
              </a:extLst>
            </p:cNvPr>
            <p:cNvSpPr>
              <a:spLocks/>
            </p:cNvSpPr>
            <p:nvPr>
              <p:custDataLst>
                <p:tags r:id="rId246"/>
              </p:custDataLst>
            </p:nvPr>
          </p:nvSpPr>
          <p:spPr bwMode="auto">
            <a:xfrm>
              <a:off x="3386137" y="273843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5 w 58"/>
                <a:gd name="T9" fmla="*/ 45 h 149"/>
                <a:gd name="T10" fmla="*/ 46 w 58"/>
                <a:gd name="T11" fmla="*/ 44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2"/>
                    <a:pt x="26" y="52"/>
                  </a:cubicBezTo>
                  <a:cubicBezTo>
                    <a:pt x="34" y="52"/>
                    <a:pt x="40" y="50"/>
                    <a:pt x="45" y="45"/>
                  </a:cubicBezTo>
                  <a:lnTo>
                    <a:pt x="46" y="44"/>
                  </a:lnTo>
                  <a:cubicBezTo>
                    <a:pt x="47" y="44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095">
              <a:extLst>
                <a:ext uri="{FF2B5EF4-FFF2-40B4-BE49-F238E27FC236}">
                  <a16:creationId xmlns:a16="http://schemas.microsoft.com/office/drawing/2014/main" id="{EE8FD9D9-17A1-4992-B9C3-52506D12E35C}"/>
                </a:ext>
              </a:extLst>
            </p:cNvPr>
            <p:cNvSpPr>
              <a:spLocks/>
            </p:cNvSpPr>
            <p:nvPr>
              <p:custDataLst>
                <p:tags r:id="rId247"/>
              </p:custDataLst>
            </p:nvPr>
          </p:nvSpPr>
          <p:spPr bwMode="auto">
            <a:xfrm>
              <a:off x="3514725" y="2586038"/>
              <a:ext cx="161925" cy="179388"/>
            </a:xfrm>
            <a:custGeom>
              <a:avLst/>
              <a:gdLst>
                <a:gd name="T0" fmla="*/ 132 w 356"/>
                <a:gd name="T1" fmla="*/ 177 h 339"/>
                <a:gd name="T2" fmla="*/ 181 w 356"/>
                <a:gd name="T3" fmla="*/ 177 h 339"/>
                <a:gd name="T4" fmla="*/ 222 w 356"/>
                <a:gd name="T5" fmla="*/ 200 h 339"/>
                <a:gd name="T6" fmla="*/ 219 w 356"/>
                <a:gd name="T7" fmla="*/ 224 h 339"/>
                <a:gd name="T8" fmla="*/ 217 w 356"/>
                <a:gd name="T9" fmla="*/ 230 h 339"/>
                <a:gd name="T10" fmla="*/ 223 w 356"/>
                <a:gd name="T11" fmla="*/ 236 h 339"/>
                <a:gd name="T12" fmla="*/ 231 w 356"/>
                <a:gd name="T13" fmla="*/ 225 h 339"/>
                <a:gd name="T14" fmla="*/ 258 w 356"/>
                <a:gd name="T15" fmla="*/ 117 h 339"/>
                <a:gd name="T16" fmla="*/ 260 w 356"/>
                <a:gd name="T17" fmla="*/ 109 h 339"/>
                <a:gd name="T18" fmla="*/ 254 w 356"/>
                <a:gd name="T19" fmla="*/ 103 h 339"/>
                <a:gd name="T20" fmla="*/ 246 w 356"/>
                <a:gd name="T21" fmla="*/ 114 h 339"/>
                <a:gd name="T22" fmla="*/ 182 w 356"/>
                <a:gd name="T23" fmla="*/ 162 h 339"/>
                <a:gd name="T24" fmla="*/ 136 w 356"/>
                <a:gd name="T25" fmla="*/ 162 h 339"/>
                <a:gd name="T26" fmla="*/ 168 w 356"/>
                <a:gd name="T27" fmla="*/ 35 h 339"/>
                <a:gd name="T28" fmla="*/ 195 w 356"/>
                <a:gd name="T29" fmla="*/ 15 h 339"/>
                <a:gd name="T30" fmla="*/ 261 w 356"/>
                <a:gd name="T31" fmla="*/ 15 h 339"/>
                <a:gd name="T32" fmla="*/ 334 w 356"/>
                <a:gd name="T33" fmla="*/ 70 h 339"/>
                <a:gd name="T34" fmla="*/ 332 w 356"/>
                <a:gd name="T35" fmla="*/ 97 h 339"/>
                <a:gd name="T36" fmla="*/ 331 w 356"/>
                <a:gd name="T37" fmla="*/ 106 h 339"/>
                <a:gd name="T38" fmla="*/ 337 w 356"/>
                <a:gd name="T39" fmla="*/ 112 h 339"/>
                <a:gd name="T40" fmla="*/ 344 w 356"/>
                <a:gd name="T41" fmla="*/ 100 h 339"/>
                <a:gd name="T42" fmla="*/ 354 w 356"/>
                <a:gd name="T43" fmla="*/ 13 h 339"/>
                <a:gd name="T44" fmla="*/ 341 w 356"/>
                <a:gd name="T45" fmla="*/ 0 h 339"/>
                <a:gd name="T46" fmla="*/ 97 w 356"/>
                <a:gd name="T47" fmla="*/ 0 h 339"/>
                <a:gd name="T48" fmla="*/ 82 w 356"/>
                <a:gd name="T49" fmla="*/ 10 h 339"/>
                <a:gd name="T50" fmla="*/ 96 w 356"/>
                <a:gd name="T51" fmla="*/ 15 h 339"/>
                <a:gd name="T52" fmla="*/ 128 w 356"/>
                <a:gd name="T53" fmla="*/ 24 h 339"/>
                <a:gd name="T54" fmla="*/ 125 w 356"/>
                <a:gd name="T55" fmla="*/ 36 h 339"/>
                <a:gd name="T56" fmla="*/ 60 w 356"/>
                <a:gd name="T57" fmla="*/ 301 h 339"/>
                <a:gd name="T58" fmla="*/ 14 w 356"/>
                <a:gd name="T59" fmla="*/ 324 h 339"/>
                <a:gd name="T60" fmla="*/ 0 w 356"/>
                <a:gd name="T61" fmla="*/ 334 h 339"/>
                <a:gd name="T62" fmla="*/ 8 w 356"/>
                <a:gd name="T63" fmla="*/ 339 h 339"/>
                <a:gd name="T64" fmla="*/ 74 w 356"/>
                <a:gd name="T65" fmla="*/ 338 h 339"/>
                <a:gd name="T66" fmla="*/ 148 w 356"/>
                <a:gd name="T67" fmla="*/ 339 h 339"/>
                <a:gd name="T68" fmla="*/ 158 w 356"/>
                <a:gd name="T69" fmla="*/ 330 h 339"/>
                <a:gd name="T70" fmla="*/ 155 w 356"/>
                <a:gd name="T71" fmla="*/ 325 h 339"/>
                <a:gd name="T72" fmla="*/ 141 w 356"/>
                <a:gd name="T73" fmla="*/ 324 h 339"/>
                <a:gd name="T74" fmla="*/ 116 w 356"/>
                <a:gd name="T75" fmla="*/ 323 h 339"/>
                <a:gd name="T76" fmla="*/ 100 w 356"/>
                <a:gd name="T77" fmla="*/ 313 h 339"/>
                <a:gd name="T78" fmla="*/ 102 w 356"/>
                <a:gd name="T79" fmla="*/ 302 h 339"/>
                <a:gd name="T80" fmla="*/ 132 w 356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39">
                  <a:moveTo>
                    <a:pt x="132" y="177"/>
                  </a:moveTo>
                  <a:lnTo>
                    <a:pt x="181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9" y="224"/>
                  </a:cubicBezTo>
                  <a:cubicBezTo>
                    <a:pt x="218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1" y="225"/>
                  </a:cubicBezTo>
                  <a:lnTo>
                    <a:pt x="258" y="117"/>
                  </a:lnTo>
                  <a:cubicBezTo>
                    <a:pt x="260" y="111"/>
                    <a:pt x="260" y="110"/>
                    <a:pt x="260" y="109"/>
                  </a:cubicBezTo>
                  <a:cubicBezTo>
                    <a:pt x="260" y="108"/>
                    <a:pt x="259" y="103"/>
                    <a:pt x="254" y="103"/>
                  </a:cubicBezTo>
                  <a:cubicBezTo>
                    <a:pt x="249" y="103"/>
                    <a:pt x="248" y="106"/>
                    <a:pt x="246" y="114"/>
                  </a:cubicBezTo>
                  <a:cubicBezTo>
                    <a:pt x="236" y="153"/>
                    <a:pt x="224" y="162"/>
                    <a:pt x="182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3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4" y="32"/>
                    <a:pt x="334" y="70"/>
                  </a:cubicBezTo>
                  <a:cubicBezTo>
                    <a:pt x="334" y="82"/>
                    <a:pt x="334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3" y="112"/>
                    <a:pt x="337" y="112"/>
                  </a:cubicBezTo>
                  <a:cubicBezTo>
                    <a:pt x="343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6" y="0"/>
                    <a:pt x="353" y="0"/>
                    <a:pt x="341" y="0"/>
                  </a:cubicBezTo>
                  <a:lnTo>
                    <a:pt x="97" y="0"/>
                  </a:ln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60" y="301"/>
                  </a:lnTo>
                  <a:cubicBezTo>
                    <a:pt x="55" y="320"/>
                    <a:pt x="54" y="324"/>
                    <a:pt x="14" y="324"/>
                  </a:cubicBezTo>
                  <a:cubicBezTo>
                    <a:pt x="6" y="324"/>
                    <a:pt x="0" y="324"/>
                    <a:pt x="0" y="334"/>
                  </a:cubicBezTo>
                  <a:cubicBezTo>
                    <a:pt x="0" y="339"/>
                    <a:pt x="6" y="339"/>
                    <a:pt x="8" y="339"/>
                  </a:cubicBezTo>
                  <a:cubicBezTo>
                    <a:pt x="22" y="339"/>
                    <a:pt x="59" y="338"/>
                    <a:pt x="74" y="338"/>
                  </a:cubicBezTo>
                  <a:cubicBezTo>
                    <a:pt x="90" y="338"/>
                    <a:pt x="131" y="339"/>
                    <a:pt x="148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4" y="324"/>
                    <a:pt x="153" y="324"/>
                    <a:pt x="141" y="324"/>
                  </a:cubicBezTo>
                  <a:cubicBezTo>
                    <a:pt x="130" y="324"/>
                    <a:pt x="128" y="324"/>
                    <a:pt x="116" y="323"/>
                  </a:cubicBezTo>
                  <a:cubicBezTo>
                    <a:pt x="101" y="322"/>
                    <a:pt x="100" y="320"/>
                    <a:pt x="100" y="313"/>
                  </a:cubicBezTo>
                  <a:cubicBezTo>
                    <a:pt x="100" y="312"/>
                    <a:pt x="100" y="309"/>
                    <a:pt x="102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096">
              <a:extLst>
                <a:ext uri="{FF2B5EF4-FFF2-40B4-BE49-F238E27FC236}">
                  <a16:creationId xmlns:a16="http://schemas.microsoft.com/office/drawing/2014/main" id="{B9E46935-5A65-4DD9-8868-91253A2347EC}"/>
                </a:ext>
              </a:extLst>
            </p:cNvPr>
            <p:cNvSpPr>
              <a:spLocks/>
            </p:cNvSpPr>
            <p:nvPr>
              <p:custDataLst>
                <p:tags r:id="rId248"/>
              </p:custDataLst>
            </p:nvPr>
          </p:nvSpPr>
          <p:spPr bwMode="auto">
            <a:xfrm>
              <a:off x="3694112" y="2540000"/>
              <a:ext cx="85725" cy="168275"/>
            </a:xfrm>
            <a:custGeom>
              <a:avLst/>
              <a:gdLst>
                <a:gd name="T0" fmla="*/ 117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2 w 185"/>
                <a:gd name="T7" fmla="*/ 95 h 317"/>
                <a:gd name="T8" fmla="*/ 119 w 185"/>
                <a:gd name="T9" fmla="*/ 95 h 317"/>
                <a:gd name="T10" fmla="*/ 133 w 185"/>
                <a:gd name="T11" fmla="*/ 24 h 317"/>
                <a:gd name="T12" fmla="*/ 151 w 185"/>
                <a:gd name="T13" fmla="*/ 9 h 317"/>
                <a:gd name="T14" fmla="*/ 167 w 185"/>
                <a:gd name="T15" fmla="*/ 13 h 317"/>
                <a:gd name="T16" fmla="*/ 152 w 185"/>
                <a:gd name="T17" fmla="*/ 33 h 317"/>
                <a:gd name="T18" fmla="*/ 166 w 185"/>
                <a:gd name="T19" fmla="*/ 46 h 317"/>
                <a:gd name="T20" fmla="*/ 185 w 185"/>
                <a:gd name="T21" fmla="*/ 24 h 317"/>
                <a:gd name="T22" fmla="*/ 151 w 185"/>
                <a:gd name="T23" fmla="*/ 0 h 317"/>
                <a:gd name="T24" fmla="*/ 109 w 185"/>
                <a:gd name="T25" fmla="*/ 26 h 317"/>
                <a:gd name="T26" fmla="*/ 92 w 185"/>
                <a:gd name="T27" fmla="*/ 95 h 317"/>
                <a:gd name="T28" fmla="*/ 64 w 185"/>
                <a:gd name="T29" fmla="*/ 95 h 317"/>
                <a:gd name="T30" fmla="*/ 53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9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7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4" y="17"/>
                    <a:pt x="142" y="9"/>
                    <a:pt x="151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7" y="46"/>
                    <a:pt x="166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6" y="317"/>
                    <a:pt x="72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097">
              <a:extLst>
                <a:ext uri="{FF2B5EF4-FFF2-40B4-BE49-F238E27FC236}">
                  <a16:creationId xmlns:a16="http://schemas.microsoft.com/office/drawing/2014/main" id="{7BF6601B-C726-44ED-A421-22856D2E6231}"/>
                </a:ext>
              </a:extLst>
            </p:cNvPr>
            <p:cNvSpPr>
              <a:spLocks/>
            </p:cNvSpPr>
            <p:nvPr>
              <p:custDataLst>
                <p:tags r:id="rId249"/>
              </p:custDataLst>
            </p:nvPr>
          </p:nvSpPr>
          <p:spPr bwMode="auto">
            <a:xfrm>
              <a:off x="3824287" y="2566988"/>
              <a:ext cx="52388" cy="265113"/>
            </a:xfrm>
            <a:custGeom>
              <a:avLst/>
              <a:gdLst>
                <a:gd name="T0" fmla="*/ 116 w 116"/>
                <a:gd name="T1" fmla="*/ 494 h 499"/>
                <a:gd name="T2" fmla="*/ 108 w 116"/>
                <a:gd name="T3" fmla="*/ 483 h 499"/>
                <a:gd name="T4" fmla="*/ 29 w 116"/>
                <a:gd name="T5" fmla="*/ 250 h 499"/>
                <a:gd name="T6" fmla="*/ 110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8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Oval 2098">
              <a:extLst>
                <a:ext uri="{FF2B5EF4-FFF2-40B4-BE49-F238E27FC236}">
                  <a16:creationId xmlns:a16="http://schemas.microsoft.com/office/drawing/2014/main" id="{60C37400-DBCA-4EF0-AC0B-E192A570A338}"/>
                </a:ext>
              </a:extLst>
            </p:cNvPr>
            <p:cNvSpPr>
              <a:spLocks noChangeArrowheads="1"/>
            </p:cNvSpPr>
            <p:nvPr>
              <p:custDataLst>
                <p:tags r:id="rId250"/>
              </p:custDataLst>
            </p:nvPr>
          </p:nvSpPr>
          <p:spPr bwMode="auto">
            <a:xfrm>
              <a:off x="3910012" y="2686050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099">
              <a:extLst>
                <a:ext uri="{FF2B5EF4-FFF2-40B4-BE49-F238E27FC236}">
                  <a16:creationId xmlns:a16="http://schemas.microsoft.com/office/drawing/2014/main" id="{64E350F2-DC88-4979-8CFE-E534B98CCA3D}"/>
                </a:ext>
              </a:extLst>
            </p:cNvPr>
            <p:cNvSpPr>
              <a:spLocks/>
            </p:cNvSpPr>
            <p:nvPr>
              <p:custDataLst>
                <p:tags r:id="rId251"/>
              </p:custDataLst>
            </p:nvPr>
          </p:nvSpPr>
          <p:spPr bwMode="auto">
            <a:xfrm>
              <a:off x="3971925" y="273843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7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100">
              <a:extLst>
                <a:ext uri="{FF2B5EF4-FFF2-40B4-BE49-F238E27FC236}">
                  <a16:creationId xmlns:a16="http://schemas.microsoft.com/office/drawing/2014/main" id="{D7EA5903-BB8C-454F-8F84-609F08CA8471}"/>
                </a:ext>
              </a:extLst>
            </p:cNvPr>
            <p:cNvSpPr>
              <a:spLocks/>
            </p:cNvSpPr>
            <p:nvPr>
              <p:custDataLst>
                <p:tags r:id="rId252"/>
              </p:custDataLst>
            </p:nvPr>
          </p:nvSpPr>
          <p:spPr bwMode="auto">
            <a:xfrm>
              <a:off x="4060825" y="2649538"/>
              <a:ext cx="92075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101">
              <a:extLst>
                <a:ext uri="{FF2B5EF4-FFF2-40B4-BE49-F238E27FC236}">
                  <a16:creationId xmlns:a16="http://schemas.microsoft.com/office/drawing/2014/main" id="{D17AB617-833D-4DA1-83D2-69A791595C63}"/>
                </a:ext>
              </a:extLst>
            </p:cNvPr>
            <p:cNvSpPr>
              <a:spLocks/>
            </p:cNvSpPr>
            <p:nvPr>
              <p:custDataLst>
                <p:tags r:id="rId253"/>
              </p:custDataLst>
            </p:nvPr>
          </p:nvSpPr>
          <p:spPr bwMode="auto">
            <a:xfrm>
              <a:off x="4176712" y="2566988"/>
              <a:ext cx="52388" cy="26511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102">
              <a:extLst>
                <a:ext uri="{FF2B5EF4-FFF2-40B4-BE49-F238E27FC236}">
                  <a16:creationId xmlns:a16="http://schemas.microsoft.com/office/drawing/2014/main" id="{97838108-FFFC-42E3-92A0-8EDAA1BF95A0}"/>
                </a:ext>
              </a:extLst>
            </p:cNvPr>
            <p:cNvSpPr>
              <a:spLocks noEditPoints="1"/>
            </p:cNvSpPr>
            <p:nvPr>
              <p:custDataLst>
                <p:tags r:id="rId254"/>
              </p:custDataLst>
            </p:nvPr>
          </p:nvSpPr>
          <p:spPr bwMode="auto">
            <a:xfrm>
              <a:off x="4333875" y="2589213"/>
              <a:ext cx="49213" cy="176213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7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7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7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103">
              <a:extLst>
                <a:ext uri="{FF2B5EF4-FFF2-40B4-BE49-F238E27FC236}">
                  <a16:creationId xmlns:a16="http://schemas.microsoft.com/office/drawing/2014/main" id="{1C5EEAFB-A91B-4AF8-BD65-7B8DB6A0E962}"/>
                </a:ext>
              </a:extLst>
            </p:cNvPr>
            <p:cNvSpPr>
              <a:spLocks/>
            </p:cNvSpPr>
            <p:nvPr>
              <p:custDataLst>
                <p:tags r:id="rId255"/>
              </p:custDataLst>
            </p:nvPr>
          </p:nvSpPr>
          <p:spPr bwMode="auto">
            <a:xfrm>
              <a:off x="4397375" y="2647950"/>
              <a:ext cx="74613" cy="1206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104">
              <a:extLst>
                <a:ext uri="{FF2B5EF4-FFF2-40B4-BE49-F238E27FC236}">
                  <a16:creationId xmlns:a16="http://schemas.microsoft.com/office/drawing/2014/main" id="{BCEB5E47-0CB7-41C5-B8F1-E3DCF0816FA5}"/>
                </a:ext>
              </a:extLst>
            </p:cNvPr>
            <p:cNvSpPr>
              <a:spLocks noEditPoints="1"/>
            </p:cNvSpPr>
            <p:nvPr>
              <p:custDataLst>
                <p:tags r:id="rId256"/>
              </p:custDataLst>
            </p:nvPr>
          </p:nvSpPr>
          <p:spPr bwMode="auto">
            <a:xfrm>
              <a:off x="4562475" y="2647950"/>
              <a:ext cx="100013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105">
              <a:extLst>
                <a:ext uri="{FF2B5EF4-FFF2-40B4-BE49-F238E27FC236}">
                  <a16:creationId xmlns:a16="http://schemas.microsoft.com/office/drawing/2014/main" id="{66268783-CC3D-48F8-A50A-25337466C447}"/>
                </a:ext>
              </a:extLst>
            </p:cNvPr>
            <p:cNvSpPr>
              <a:spLocks/>
            </p:cNvSpPr>
            <p:nvPr>
              <p:custDataLst>
                <p:tags r:id="rId257"/>
              </p:custDataLst>
            </p:nvPr>
          </p:nvSpPr>
          <p:spPr bwMode="auto">
            <a:xfrm>
              <a:off x="4676775" y="2649538"/>
              <a:ext cx="114300" cy="115888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3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3 h 220"/>
                <a:gd name="T16" fmla="*/ 73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3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106">
              <a:extLst>
                <a:ext uri="{FF2B5EF4-FFF2-40B4-BE49-F238E27FC236}">
                  <a16:creationId xmlns:a16="http://schemas.microsoft.com/office/drawing/2014/main" id="{86F354B9-9640-4470-863A-9672842DA08C}"/>
                </a:ext>
              </a:extLst>
            </p:cNvPr>
            <p:cNvSpPr>
              <a:spLocks noEditPoints="1"/>
            </p:cNvSpPr>
            <p:nvPr>
              <p:custDataLst>
                <p:tags r:id="rId258"/>
              </p:custDataLst>
            </p:nvPr>
          </p:nvSpPr>
          <p:spPr bwMode="auto">
            <a:xfrm>
              <a:off x="4802187" y="2647950"/>
              <a:ext cx="88900" cy="12065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1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2107">
              <a:extLst>
                <a:ext uri="{FF2B5EF4-FFF2-40B4-BE49-F238E27FC236}">
                  <a16:creationId xmlns:a16="http://schemas.microsoft.com/office/drawing/2014/main" id="{81BD5829-E9DD-43FA-BA42-7C5C54F6ECEF}"/>
                </a:ext>
              </a:extLst>
            </p:cNvPr>
            <p:cNvSpPr>
              <a:spLocks noChangeArrowheads="1"/>
            </p:cNvSpPr>
            <p:nvPr>
              <p:custDataLst>
                <p:tags r:id="rId259"/>
              </p:custDataLst>
            </p:nvPr>
          </p:nvSpPr>
          <p:spPr bwMode="auto">
            <a:xfrm>
              <a:off x="4899025" y="2700338"/>
              <a:ext cx="61913" cy="158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108">
              <a:extLst>
                <a:ext uri="{FF2B5EF4-FFF2-40B4-BE49-F238E27FC236}">
                  <a16:creationId xmlns:a16="http://schemas.microsoft.com/office/drawing/2014/main" id="{97996E96-5B34-4F25-94A5-04659166738B}"/>
                </a:ext>
              </a:extLst>
            </p:cNvPr>
            <p:cNvSpPr>
              <a:spLocks/>
            </p:cNvSpPr>
            <p:nvPr>
              <p:custDataLst>
                <p:tags r:id="rId260"/>
              </p:custDataLst>
            </p:nvPr>
          </p:nvSpPr>
          <p:spPr bwMode="auto">
            <a:xfrm>
              <a:off x="4976812" y="2651125"/>
              <a:ext cx="155575" cy="117475"/>
            </a:xfrm>
            <a:custGeom>
              <a:avLst/>
              <a:gdLst>
                <a:gd name="T0" fmla="*/ 300 w 342"/>
                <a:gd name="T1" fmla="*/ 48 h 221"/>
                <a:gd name="T2" fmla="*/ 342 w 342"/>
                <a:gd name="T3" fmla="*/ 16 h 221"/>
                <a:gd name="T4" fmla="*/ 342 w 342"/>
                <a:gd name="T5" fmla="*/ 0 h 221"/>
                <a:gd name="T6" fmla="*/ 306 w 342"/>
                <a:gd name="T7" fmla="*/ 2 h 221"/>
                <a:gd name="T8" fmla="*/ 259 w 342"/>
                <a:gd name="T9" fmla="*/ 0 h 221"/>
                <a:gd name="T10" fmla="*/ 259 w 342"/>
                <a:gd name="T11" fmla="*/ 16 h 221"/>
                <a:gd name="T12" fmla="*/ 288 w 342"/>
                <a:gd name="T13" fmla="*/ 40 h 221"/>
                <a:gd name="T14" fmla="*/ 286 w 342"/>
                <a:gd name="T15" fmla="*/ 50 h 221"/>
                <a:gd name="T16" fmla="*/ 240 w 342"/>
                <a:gd name="T17" fmla="*/ 178 h 221"/>
                <a:gd name="T18" fmla="*/ 191 w 342"/>
                <a:gd name="T19" fmla="*/ 39 h 221"/>
                <a:gd name="T20" fmla="*/ 188 w 342"/>
                <a:gd name="T21" fmla="*/ 29 h 221"/>
                <a:gd name="T22" fmla="*/ 218 w 342"/>
                <a:gd name="T23" fmla="*/ 16 h 221"/>
                <a:gd name="T24" fmla="*/ 218 w 342"/>
                <a:gd name="T25" fmla="*/ 0 h 221"/>
                <a:gd name="T26" fmla="*/ 166 w 342"/>
                <a:gd name="T27" fmla="*/ 2 h 221"/>
                <a:gd name="T28" fmla="*/ 122 w 342"/>
                <a:gd name="T29" fmla="*/ 0 h 221"/>
                <a:gd name="T30" fmla="*/ 122 w 342"/>
                <a:gd name="T31" fmla="*/ 16 h 221"/>
                <a:gd name="T32" fmla="*/ 153 w 342"/>
                <a:gd name="T33" fmla="*/ 23 h 221"/>
                <a:gd name="T34" fmla="*/ 164 w 342"/>
                <a:gd name="T35" fmla="*/ 51 h 221"/>
                <a:gd name="T36" fmla="*/ 122 w 342"/>
                <a:gd name="T37" fmla="*/ 172 h 221"/>
                <a:gd name="T38" fmla="*/ 74 w 342"/>
                <a:gd name="T39" fmla="*/ 38 h 221"/>
                <a:gd name="T40" fmla="*/ 72 w 342"/>
                <a:gd name="T41" fmla="*/ 29 h 221"/>
                <a:gd name="T42" fmla="*/ 101 w 342"/>
                <a:gd name="T43" fmla="*/ 16 h 221"/>
                <a:gd name="T44" fmla="*/ 101 w 342"/>
                <a:gd name="T45" fmla="*/ 0 h 221"/>
                <a:gd name="T46" fmla="*/ 47 w 342"/>
                <a:gd name="T47" fmla="*/ 2 h 221"/>
                <a:gd name="T48" fmla="*/ 0 w 342"/>
                <a:gd name="T49" fmla="*/ 0 h 221"/>
                <a:gd name="T50" fmla="*/ 0 w 342"/>
                <a:gd name="T51" fmla="*/ 16 h 221"/>
                <a:gd name="T52" fmla="*/ 37 w 342"/>
                <a:gd name="T53" fmla="*/ 33 h 221"/>
                <a:gd name="T54" fmla="*/ 100 w 342"/>
                <a:gd name="T55" fmla="*/ 210 h 221"/>
                <a:gd name="T56" fmla="*/ 111 w 342"/>
                <a:gd name="T57" fmla="*/ 221 h 221"/>
                <a:gd name="T58" fmla="*/ 121 w 342"/>
                <a:gd name="T59" fmla="*/ 211 h 221"/>
                <a:gd name="T60" fmla="*/ 171 w 342"/>
                <a:gd name="T61" fmla="*/ 70 h 221"/>
                <a:gd name="T62" fmla="*/ 222 w 342"/>
                <a:gd name="T63" fmla="*/ 212 h 221"/>
                <a:gd name="T64" fmla="*/ 232 w 342"/>
                <a:gd name="T65" fmla="*/ 221 h 221"/>
                <a:gd name="T66" fmla="*/ 242 w 342"/>
                <a:gd name="T67" fmla="*/ 212 h 221"/>
                <a:gd name="T68" fmla="*/ 300 w 342"/>
                <a:gd name="T69" fmla="*/ 48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2" h="221">
                  <a:moveTo>
                    <a:pt x="300" y="48"/>
                  </a:moveTo>
                  <a:cubicBezTo>
                    <a:pt x="309" y="23"/>
                    <a:pt x="325" y="16"/>
                    <a:pt x="342" y="16"/>
                  </a:cubicBezTo>
                  <a:lnTo>
                    <a:pt x="342" y="0"/>
                  </a:lnTo>
                  <a:cubicBezTo>
                    <a:pt x="331" y="1"/>
                    <a:pt x="317" y="2"/>
                    <a:pt x="306" y="2"/>
                  </a:cubicBezTo>
                  <a:cubicBezTo>
                    <a:pt x="291" y="2"/>
                    <a:pt x="269" y="1"/>
                    <a:pt x="259" y="0"/>
                  </a:cubicBezTo>
                  <a:lnTo>
                    <a:pt x="259" y="16"/>
                  </a:lnTo>
                  <a:cubicBezTo>
                    <a:pt x="277" y="16"/>
                    <a:pt x="288" y="25"/>
                    <a:pt x="288" y="40"/>
                  </a:cubicBezTo>
                  <a:cubicBezTo>
                    <a:pt x="288" y="43"/>
                    <a:pt x="288" y="44"/>
                    <a:pt x="286" y="50"/>
                  </a:cubicBezTo>
                  <a:lnTo>
                    <a:pt x="240" y="178"/>
                  </a:lnTo>
                  <a:lnTo>
                    <a:pt x="191" y="39"/>
                  </a:lnTo>
                  <a:cubicBezTo>
                    <a:pt x="189" y="33"/>
                    <a:pt x="188" y="32"/>
                    <a:pt x="188" y="29"/>
                  </a:cubicBezTo>
                  <a:cubicBezTo>
                    <a:pt x="188" y="16"/>
                    <a:pt x="208" y="16"/>
                    <a:pt x="218" y="16"/>
                  </a:cubicBezTo>
                  <a:lnTo>
                    <a:pt x="218" y="0"/>
                  </a:lnTo>
                  <a:cubicBezTo>
                    <a:pt x="203" y="1"/>
                    <a:pt x="178" y="2"/>
                    <a:pt x="166" y="2"/>
                  </a:cubicBezTo>
                  <a:cubicBezTo>
                    <a:pt x="151" y="2"/>
                    <a:pt x="137" y="1"/>
                    <a:pt x="122" y="0"/>
                  </a:cubicBezTo>
                  <a:lnTo>
                    <a:pt x="122" y="16"/>
                  </a:lnTo>
                  <a:cubicBezTo>
                    <a:pt x="140" y="16"/>
                    <a:pt x="148" y="17"/>
                    <a:pt x="153" y="23"/>
                  </a:cubicBezTo>
                  <a:cubicBezTo>
                    <a:pt x="156" y="26"/>
                    <a:pt x="161" y="41"/>
                    <a:pt x="164" y="51"/>
                  </a:cubicBezTo>
                  <a:lnTo>
                    <a:pt x="122" y="172"/>
                  </a:lnTo>
                  <a:lnTo>
                    <a:pt x="74" y="38"/>
                  </a:lnTo>
                  <a:cubicBezTo>
                    <a:pt x="72" y="32"/>
                    <a:pt x="72" y="31"/>
                    <a:pt x="72" y="29"/>
                  </a:cubicBezTo>
                  <a:cubicBezTo>
                    <a:pt x="72" y="16"/>
                    <a:pt x="91" y="16"/>
                    <a:pt x="101" y="16"/>
                  </a:cubicBezTo>
                  <a:lnTo>
                    <a:pt x="101" y="0"/>
                  </a:lnTo>
                  <a:cubicBezTo>
                    <a:pt x="86" y="1"/>
                    <a:pt x="58" y="2"/>
                    <a:pt x="47" y="2"/>
                  </a:cubicBezTo>
                  <a:cubicBezTo>
                    <a:pt x="45" y="2"/>
                    <a:pt x="18" y="1"/>
                    <a:pt x="0" y="0"/>
                  </a:cubicBezTo>
                  <a:lnTo>
                    <a:pt x="0" y="16"/>
                  </a:lnTo>
                  <a:cubicBezTo>
                    <a:pt x="25" y="16"/>
                    <a:pt x="31" y="17"/>
                    <a:pt x="37" y="33"/>
                  </a:cubicBezTo>
                  <a:lnTo>
                    <a:pt x="100" y="210"/>
                  </a:lnTo>
                  <a:cubicBezTo>
                    <a:pt x="103" y="217"/>
                    <a:pt x="104" y="221"/>
                    <a:pt x="111" y="221"/>
                  </a:cubicBezTo>
                  <a:cubicBezTo>
                    <a:pt x="117" y="221"/>
                    <a:pt x="118" y="218"/>
                    <a:pt x="121" y="211"/>
                  </a:cubicBezTo>
                  <a:lnTo>
                    <a:pt x="171" y="70"/>
                  </a:lnTo>
                  <a:lnTo>
                    <a:pt x="222" y="212"/>
                  </a:lnTo>
                  <a:cubicBezTo>
                    <a:pt x="224" y="217"/>
                    <a:pt x="225" y="221"/>
                    <a:pt x="232" y="221"/>
                  </a:cubicBezTo>
                  <a:cubicBezTo>
                    <a:pt x="238" y="221"/>
                    <a:pt x="240" y="216"/>
                    <a:pt x="242" y="212"/>
                  </a:cubicBezTo>
                  <a:lnTo>
                    <a:pt x="300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109">
              <a:extLst>
                <a:ext uri="{FF2B5EF4-FFF2-40B4-BE49-F238E27FC236}">
                  <a16:creationId xmlns:a16="http://schemas.microsoft.com/office/drawing/2014/main" id="{EFE6565F-6E88-4D22-BA98-17935FC3F4B0}"/>
                </a:ext>
              </a:extLst>
            </p:cNvPr>
            <p:cNvSpPr>
              <a:spLocks noEditPoints="1"/>
            </p:cNvSpPr>
            <p:nvPr>
              <p:custDataLst>
                <p:tags r:id="rId261"/>
              </p:custDataLst>
            </p:nvPr>
          </p:nvSpPr>
          <p:spPr bwMode="auto">
            <a:xfrm>
              <a:off x="5140325" y="2647950"/>
              <a:ext cx="103188" cy="120650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10">
              <a:extLst>
                <a:ext uri="{FF2B5EF4-FFF2-40B4-BE49-F238E27FC236}">
                  <a16:creationId xmlns:a16="http://schemas.microsoft.com/office/drawing/2014/main" id="{60BD2862-634C-4D9F-8030-C6E46411FED1}"/>
                </a:ext>
              </a:extLst>
            </p:cNvPr>
            <p:cNvSpPr>
              <a:spLocks/>
            </p:cNvSpPr>
            <p:nvPr>
              <p:custDataLst>
                <p:tags r:id="rId262"/>
              </p:custDataLst>
            </p:nvPr>
          </p:nvSpPr>
          <p:spPr bwMode="auto">
            <a:xfrm>
              <a:off x="5241925" y="2651125"/>
              <a:ext cx="112713" cy="168275"/>
            </a:xfrm>
            <a:custGeom>
              <a:avLst/>
              <a:gdLst>
                <a:gd name="T0" fmla="*/ 197 w 244"/>
                <a:gd name="T1" fmla="*/ 48 h 318"/>
                <a:gd name="T2" fmla="*/ 244 w 244"/>
                <a:gd name="T3" fmla="*/ 16 h 318"/>
                <a:gd name="T4" fmla="*/ 244 w 244"/>
                <a:gd name="T5" fmla="*/ 0 h 318"/>
                <a:gd name="T6" fmla="*/ 206 w 244"/>
                <a:gd name="T7" fmla="*/ 2 h 318"/>
                <a:gd name="T8" fmla="*/ 163 w 244"/>
                <a:gd name="T9" fmla="*/ 0 h 318"/>
                <a:gd name="T10" fmla="*/ 163 w 244"/>
                <a:gd name="T11" fmla="*/ 16 h 318"/>
                <a:gd name="T12" fmla="*/ 186 w 244"/>
                <a:gd name="T13" fmla="*/ 37 h 318"/>
                <a:gd name="T14" fmla="*/ 183 w 244"/>
                <a:gd name="T15" fmla="*/ 49 h 318"/>
                <a:gd name="T16" fmla="*/ 133 w 244"/>
                <a:gd name="T17" fmla="*/ 172 h 318"/>
                <a:gd name="T18" fmla="*/ 78 w 244"/>
                <a:gd name="T19" fmla="*/ 38 h 318"/>
                <a:gd name="T20" fmla="*/ 75 w 244"/>
                <a:gd name="T21" fmla="*/ 29 h 318"/>
                <a:gd name="T22" fmla="*/ 103 w 244"/>
                <a:gd name="T23" fmla="*/ 16 h 318"/>
                <a:gd name="T24" fmla="*/ 103 w 244"/>
                <a:gd name="T25" fmla="*/ 0 h 318"/>
                <a:gd name="T26" fmla="*/ 48 w 244"/>
                <a:gd name="T27" fmla="*/ 2 h 318"/>
                <a:gd name="T28" fmla="*/ 0 w 244"/>
                <a:gd name="T29" fmla="*/ 0 h 318"/>
                <a:gd name="T30" fmla="*/ 0 w 244"/>
                <a:gd name="T31" fmla="*/ 16 h 318"/>
                <a:gd name="T32" fmla="*/ 40 w 244"/>
                <a:gd name="T33" fmla="*/ 33 h 318"/>
                <a:gd name="T34" fmla="*/ 115 w 244"/>
                <a:gd name="T35" fmla="*/ 215 h 318"/>
                <a:gd name="T36" fmla="*/ 103 w 244"/>
                <a:gd name="T37" fmla="*/ 245 h 318"/>
                <a:gd name="T38" fmla="*/ 46 w 244"/>
                <a:gd name="T39" fmla="*/ 307 h 318"/>
                <a:gd name="T40" fmla="*/ 22 w 244"/>
                <a:gd name="T41" fmla="*/ 298 h 318"/>
                <a:gd name="T42" fmla="*/ 42 w 244"/>
                <a:gd name="T43" fmla="*/ 277 h 318"/>
                <a:gd name="T44" fmla="*/ 21 w 244"/>
                <a:gd name="T45" fmla="*/ 256 h 318"/>
                <a:gd name="T46" fmla="*/ 0 w 244"/>
                <a:gd name="T47" fmla="*/ 277 h 318"/>
                <a:gd name="T48" fmla="*/ 46 w 244"/>
                <a:gd name="T49" fmla="*/ 318 h 318"/>
                <a:gd name="T50" fmla="*/ 110 w 244"/>
                <a:gd name="T51" fmla="*/ 261 h 318"/>
                <a:gd name="T52" fmla="*/ 197 w 244"/>
                <a:gd name="T53" fmla="*/ 48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8">
                  <a:moveTo>
                    <a:pt x="197" y="48"/>
                  </a:moveTo>
                  <a:cubicBezTo>
                    <a:pt x="210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2" y="1"/>
                    <a:pt x="218" y="2"/>
                    <a:pt x="206" y="2"/>
                  </a:cubicBezTo>
                  <a:cubicBezTo>
                    <a:pt x="197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8" y="16"/>
                    <a:pt x="186" y="25"/>
                    <a:pt x="186" y="37"/>
                  </a:cubicBezTo>
                  <a:cubicBezTo>
                    <a:pt x="186" y="42"/>
                    <a:pt x="186" y="43"/>
                    <a:pt x="183" y="49"/>
                  </a:cubicBezTo>
                  <a:lnTo>
                    <a:pt x="133" y="172"/>
                  </a:lnTo>
                  <a:lnTo>
                    <a:pt x="78" y="38"/>
                  </a:lnTo>
                  <a:cubicBezTo>
                    <a:pt x="76" y="33"/>
                    <a:pt x="75" y="31"/>
                    <a:pt x="75" y="29"/>
                  </a:cubicBezTo>
                  <a:cubicBezTo>
                    <a:pt x="75" y="16"/>
                    <a:pt x="93" y="16"/>
                    <a:pt x="103" y="16"/>
                  </a:cubicBezTo>
                  <a:lnTo>
                    <a:pt x="103" y="0"/>
                  </a:lnTo>
                  <a:cubicBezTo>
                    <a:pt x="90" y="1"/>
                    <a:pt x="57" y="2"/>
                    <a:pt x="48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3" y="16"/>
                    <a:pt x="40" y="33"/>
                  </a:cubicBezTo>
                  <a:lnTo>
                    <a:pt x="115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7"/>
                    <a:pt x="46" y="307"/>
                  </a:cubicBezTo>
                  <a:cubicBezTo>
                    <a:pt x="43" y="307"/>
                    <a:pt x="32" y="307"/>
                    <a:pt x="22" y="298"/>
                  </a:cubicBezTo>
                  <a:cubicBezTo>
                    <a:pt x="38" y="296"/>
                    <a:pt x="42" y="285"/>
                    <a:pt x="42" y="277"/>
                  </a:cubicBezTo>
                  <a:cubicBezTo>
                    <a:pt x="42" y="264"/>
                    <a:pt x="32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300"/>
                    <a:pt x="21" y="318"/>
                    <a:pt x="46" y="318"/>
                  </a:cubicBezTo>
                  <a:cubicBezTo>
                    <a:pt x="77" y="318"/>
                    <a:pt x="98" y="289"/>
                    <a:pt x="110" y="261"/>
                  </a:cubicBezTo>
                  <a:lnTo>
                    <a:pt x="197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2891F289-2C36-41D6-8ED4-A45FCF642777}"/>
              </a:ext>
            </a:extLst>
          </p:cNvPr>
          <p:cNvSpPr/>
          <p:nvPr/>
        </p:nvSpPr>
        <p:spPr>
          <a:xfrm>
            <a:off x="39556" y="1236214"/>
            <a:ext cx="16725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Wayness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53464-8F3D-4A66-BF4E-E9889760C6BD}"/>
              </a:ext>
            </a:extLst>
          </p:cNvPr>
          <p:cNvSpPr/>
          <p:nvPr/>
        </p:nvSpPr>
        <p:spPr>
          <a:xfrm>
            <a:off x="8387987" y="2057655"/>
            <a:ext cx="254854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EAF46C6-E2D1-45B2-A631-7C505187D7DF}"/>
              </a:ext>
            </a:extLst>
          </p:cNvPr>
          <p:cNvSpPr/>
          <p:nvPr/>
        </p:nvSpPr>
        <p:spPr>
          <a:xfrm>
            <a:off x="8389933" y="3432445"/>
            <a:ext cx="86176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63C069-976F-48A1-BAB0-1614D013CB12}"/>
              </a:ext>
            </a:extLst>
          </p:cNvPr>
          <p:cNvSpPr/>
          <p:nvPr/>
        </p:nvSpPr>
        <p:spPr>
          <a:xfrm>
            <a:off x="10051084" y="3420007"/>
            <a:ext cx="77541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950CC31-ECAB-4DC8-B643-A8B9A855BB37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8526850" y="3533990"/>
            <a:ext cx="573088" cy="292101"/>
            <a:chOff x="5919788" y="3573463"/>
            <a:chExt cx="573088" cy="292101"/>
          </a:xfrm>
        </p:grpSpPr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FA8510E8-02C0-43BE-987B-57B6F0BD2142}"/>
                </a:ext>
              </a:extLst>
            </p:cNvPr>
            <p:cNvSpPr>
              <a:spLocks/>
            </p:cNvSpPr>
            <p:nvPr>
              <p:custDataLst>
                <p:tags r:id="rId234"/>
              </p:custDataLst>
            </p:nvPr>
          </p:nvSpPr>
          <p:spPr bwMode="auto">
            <a:xfrm>
              <a:off x="5919788" y="3613151"/>
              <a:ext cx="142875" cy="192088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8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4 w 296"/>
                <a:gd name="T13" fmla="*/ 189 h 363"/>
                <a:gd name="T14" fmla="*/ 168 w 296"/>
                <a:gd name="T15" fmla="*/ 203 h 363"/>
                <a:gd name="T16" fmla="*/ 214 w 296"/>
                <a:gd name="T17" fmla="*/ 256 h 363"/>
                <a:gd name="T18" fmla="*/ 124 w 296"/>
                <a:gd name="T19" fmla="*/ 348 h 363"/>
                <a:gd name="T20" fmla="*/ 37 w 296"/>
                <a:gd name="T21" fmla="*/ 275 h 363"/>
                <a:gd name="T22" fmla="*/ 40 w 296"/>
                <a:gd name="T23" fmla="*/ 248 h 363"/>
                <a:gd name="T24" fmla="*/ 41 w 296"/>
                <a:gd name="T25" fmla="*/ 245 h 363"/>
                <a:gd name="T26" fmla="*/ 35 w 296"/>
                <a:gd name="T27" fmla="*/ 239 h 363"/>
                <a:gd name="T28" fmla="*/ 30 w 296"/>
                <a:gd name="T29" fmla="*/ 241 h 363"/>
                <a:gd name="T30" fmla="*/ 0 w 296"/>
                <a:gd name="T31" fmla="*/ 358 h 363"/>
                <a:gd name="T32" fmla="*/ 5 w 296"/>
                <a:gd name="T33" fmla="*/ 363 h 363"/>
                <a:gd name="T34" fmla="*/ 14 w 296"/>
                <a:gd name="T35" fmla="*/ 356 h 363"/>
                <a:gd name="T36" fmla="*/ 39 w 296"/>
                <a:gd name="T37" fmla="*/ 328 h 363"/>
                <a:gd name="T38" fmla="*/ 123 w 296"/>
                <a:gd name="T39" fmla="*/ 363 h 363"/>
                <a:gd name="T40" fmla="*/ 250 w 296"/>
                <a:gd name="T41" fmla="*/ 235 h 363"/>
                <a:gd name="T42" fmla="*/ 225 w 296"/>
                <a:gd name="T43" fmla="*/ 177 h 363"/>
                <a:gd name="T44" fmla="*/ 162 w 296"/>
                <a:gd name="T45" fmla="*/ 152 h 363"/>
                <a:gd name="T46" fmla="*/ 128 w 296"/>
                <a:gd name="T47" fmla="*/ 143 h 363"/>
                <a:gd name="T48" fmla="*/ 98 w 296"/>
                <a:gd name="T49" fmla="*/ 97 h 363"/>
                <a:gd name="T50" fmla="*/ 185 w 296"/>
                <a:gd name="T51" fmla="*/ 14 h 363"/>
                <a:gd name="T52" fmla="*/ 257 w 296"/>
                <a:gd name="T53" fmla="*/ 92 h 363"/>
                <a:gd name="T54" fmla="*/ 255 w 296"/>
                <a:gd name="T55" fmla="*/ 120 h 363"/>
                <a:gd name="T56" fmla="*/ 261 w 296"/>
                <a:gd name="T57" fmla="*/ 125 h 363"/>
                <a:gd name="T58" fmla="*/ 269 w 296"/>
                <a:gd name="T59" fmla="*/ 115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4"/>
                    <a:pt x="295" y="0"/>
                    <a:pt x="290" y="0"/>
                  </a:cubicBezTo>
                  <a:cubicBezTo>
                    <a:pt x="288" y="0"/>
                    <a:pt x="287" y="1"/>
                    <a:pt x="281" y="8"/>
                  </a:cubicBezTo>
                  <a:lnTo>
                    <a:pt x="257" y="36"/>
                  </a:lnTo>
                  <a:cubicBezTo>
                    <a:pt x="244" y="13"/>
                    <a:pt x="218" y="0"/>
                    <a:pt x="186" y="0"/>
                  </a:cubicBezTo>
                  <a:cubicBezTo>
                    <a:pt x="122" y="0"/>
                    <a:pt x="63" y="58"/>
                    <a:pt x="63" y="118"/>
                  </a:cubicBezTo>
                  <a:cubicBezTo>
                    <a:pt x="63" y="159"/>
                    <a:pt x="89" y="182"/>
                    <a:pt x="114" y="189"/>
                  </a:cubicBezTo>
                  <a:lnTo>
                    <a:pt x="168" y="203"/>
                  </a:lnTo>
                  <a:cubicBezTo>
                    <a:pt x="186" y="208"/>
                    <a:pt x="214" y="215"/>
                    <a:pt x="214" y="256"/>
                  </a:cubicBezTo>
                  <a:cubicBezTo>
                    <a:pt x="214" y="301"/>
                    <a:pt x="173" y="348"/>
                    <a:pt x="124" y="348"/>
                  </a:cubicBezTo>
                  <a:cubicBezTo>
                    <a:pt x="92" y="348"/>
                    <a:pt x="37" y="337"/>
                    <a:pt x="37" y="275"/>
                  </a:cubicBezTo>
                  <a:cubicBezTo>
                    <a:pt x="37" y="263"/>
                    <a:pt x="39" y="251"/>
                    <a:pt x="40" y="248"/>
                  </a:cubicBezTo>
                  <a:cubicBezTo>
                    <a:pt x="40" y="246"/>
                    <a:pt x="41" y="246"/>
                    <a:pt x="41" y="245"/>
                  </a:cubicBezTo>
                  <a:cubicBezTo>
                    <a:pt x="41" y="240"/>
                    <a:pt x="37" y="239"/>
                    <a:pt x="35" y="239"/>
                  </a:cubicBezTo>
                  <a:cubicBezTo>
                    <a:pt x="32" y="239"/>
                    <a:pt x="31" y="240"/>
                    <a:pt x="30" y="241"/>
                  </a:cubicBezTo>
                  <a:cubicBezTo>
                    <a:pt x="28" y="243"/>
                    <a:pt x="0" y="357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3"/>
                    <a:pt x="14" y="356"/>
                  </a:cubicBezTo>
                  <a:lnTo>
                    <a:pt x="39" y="328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7"/>
                    <a:pt x="250" y="235"/>
                  </a:cubicBezTo>
                  <a:cubicBezTo>
                    <a:pt x="250" y="201"/>
                    <a:pt x="233" y="184"/>
                    <a:pt x="225" y="177"/>
                  </a:cubicBezTo>
                  <a:cubicBezTo>
                    <a:pt x="214" y="165"/>
                    <a:pt x="206" y="163"/>
                    <a:pt x="162" y="152"/>
                  </a:cubicBezTo>
                  <a:cubicBezTo>
                    <a:pt x="151" y="149"/>
                    <a:pt x="133" y="144"/>
                    <a:pt x="128" y="143"/>
                  </a:cubicBezTo>
                  <a:cubicBezTo>
                    <a:pt x="115" y="138"/>
                    <a:pt x="98" y="124"/>
                    <a:pt x="98" y="97"/>
                  </a:cubicBezTo>
                  <a:cubicBezTo>
                    <a:pt x="98" y="57"/>
                    <a:pt x="138" y="14"/>
                    <a:pt x="185" y="14"/>
                  </a:cubicBezTo>
                  <a:cubicBezTo>
                    <a:pt x="227" y="14"/>
                    <a:pt x="257" y="36"/>
                    <a:pt x="257" y="92"/>
                  </a:cubicBezTo>
                  <a:cubicBezTo>
                    <a:pt x="257" y="108"/>
                    <a:pt x="255" y="117"/>
                    <a:pt x="255" y="120"/>
                  </a:cubicBezTo>
                  <a:cubicBezTo>
                    <a:pt x="255" y="120"/>
                    <a:pt x="255" y="125"/>
                    <a:pt x="261" y="125"/>
                  </a:cubicBezTo>
                  <a:cubicBezTo>
                    <a:pt x="266" y="125"/>
                    <a:pt x="267" y="123"/>
                    <a:pt x="269" y="115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9E65A8D0-4F9D-4F0E-A4A9-D3A3AC218705}"/>
                </a:ext>
              </a:extLst>
            </p:cNvPr>
            <p:cNvSpPr>
              <a:spLocks/>
            </p:cNvSpPr>
            <p:nvPr>
              <p:custDataLst>
                <p:tags r:id="rId235"/>
              </p:custDataLst>
            </p:nvPr>
          </p:nvSpPr>
          <p:spPr bwMode="auto">
            <a:xfrm>
              <a:off x="6080126" y="3573463"/>
              <a:ext cx="90488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3 w 185"/>
                <a:gd name="T39" fmla="*/ 307 h 317"/>
                <a:gd name="T40" fmla="*/ 18 w 185"/>
                <a:gd name="T41" fmla="*/ 303 h 317"/>
                <a:gd name="T42" fmla="*/ 33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3 w 185"/>
                <a:gd name="T49" fmla="*/ 317 h 317"/>
                <a:gd name="T50" fmla="*/ 75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29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6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6"/>
                    <a:pt x="33" y="283"/>
                  </a:cubicBezTo>
                  <a:cubicBezTo>
                    <a:pt x="33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3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BB5EE51E-673A-485A-8926-CE1D38301A59}"/>
                </a:ext>
              </a:extLst>
            </p:cNvPr>
            <p:cNvSpPr>
              <a:spLocks/>
            </p:cNvSpPr>
            <p:nvPr>
              <p:custDataLst>
                <p:tags r:id="rId236"/>
              </p:custDataLst>
            </p:nvPr>
          </p:nvSpPr>
          <p:spPr bwMode="auto">
            <a:xfrm>
              <a:off x="6216651" y="3600451"/>
              <a:ext cx="55563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45">
              <a:extLst>
                <a:ext uri="{FF2B5EF4-FFF2-40B4-BE49-F238E27FC236}">
                  <a16:creationId xmlns:a16="http://schemas.microsoft.com/office/drawing/2014/main" id="{5CA5E4AA-BF22-44CA-943D-F4E3B9137E1A}"/>
                </a:ext>
              </a:extLst>
            </p:cNvPr>
            <p:cNvSpPr>
              <a:spLocks/>
            </p:cNvSpPr>
            <p:nvPr>
              <p:custDataLst>
                <p:tags r:id="rId237"/>
              </p:custDataLst>
            </p:nvPr>
          </p:nvSpPr>
          <p:spPr bwMode="auto">
            <a:xfrm>
              <a:off x="6292851" y="3683001"/>
              <a:ext cx="120650" cy="11906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5 w 249"/>
                <a:gd name="T19" fmla="*/ 77 h 226"/>
                <a:gd name="T20" fmla="*/ 21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7 w 249"/>
                <a:gd name="T31" fmla="*/ 215 h 226"/>
                <a:gd name="T32" fmla="*/ 22 w 249"/>
                <a:gd name="T33" fmla="*/ 209 h 226"/>
                <a:gd name="T34" fmla="*/ 46 w 249"/>
                <a:gd name="T35" fmla="*/ 182 h 226"/>
                <a:gd name="T36" fmla="*/ 27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294C8723-A7E2-4EC0-971C-DE37FFB1B67D}"/>
                </a:ext>
              </a:extLst>
            </p:cNvPr>
            <p:cNvSpPr>
              <a:spLocks/>
            </p:cNvSpPr>
            <p:nvPr>
              <p:custDataLst>
                <p:tags r:id="rId238"/>
              </p:custDataLst>
            </p:nvPr>
          </p:nvSpPr>
          <p:spPr bwMode="auto">
            <a:xfrm>
              <a:off x="6437313" y="3600451"/>
              <a:ext cx="55563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774DA29D-0801-45FB-A232-6D97866ADD91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10158482" y="3521290"/>
            <a:ext cx="581026" cy="290512"/>
            <a:chOff x="7785100" y="3560763"/>
            <a:chExt cx="581026" cy="290512"/>
          </a:xfrm>
        </p:grpSpPr>
        <p:sp>
          <p:nvSpPr>
            <p:cNvPr id="157" name="Freeform 53">
              <a:extLst>
                <a:ext uri="{FF2B5EF4-FFF2-40B4-BE49-F238E27FC236}">
                  <a16:creationId xmlns:a16="http://schemas.microsoft.com/office/drawing/2014/main" id="{7FA8F730-2E7D-495C-8053-A43D5777CDC5}"/>
                </a:ext>
              </a:extLst>
            </p:cNvPr>
            <p:cNvSpPr>
              <a:spLocks noEditPoints="1"/>
            </p:cNvSpPr>
            <p:nvPr>
              <p:custDataLst>
                <p:tags r:id="rId229"/>
              </p:custDataLst>
            </p:nvPr>
          </p:nvSpPr>
          <p:spPr bwMode="auto">
            <a:xfrm>
              <a:off x="7785100" y="3605213"/>
              <a:ext cx="173038" cy="185737"/>
            </a:xfrm>
            <a:custGeom>
              <a:avLst/>
              <a:gdLst>
                <a:gd name="T0" fmla="*/ 167 w 356"/>
                <a:gd name="T1" fmla="*/ 35 h 352"/>
                <a:gd name="T2" fmla="*/ 181 w 356"/>
                <a:gd name="T3" fmla="*/ 16 h 352"/>
                <a:gd name="T4" fmla="*/ 211 w 356"/>
                <a:gd name="T5" fmla="*/ 16 h 352"/>
                <a:gd name="T6" fmla="*/ 302 w 356"/>
                <a:gd name="T7" fmla="*/ 65 h 352"/>
                <a:gd name="T8" fmla="*/ 275 w 356"/>
                <a:gd name="T9" fmla="*/ 136 h 352"/>
                <a:gd name="T10" fmla="*/ 190 w 356"/>
                <a:gd name="T11" fmla="*/ 165 h 352"/>
                <a:gd name="T12" fmla="*/ 135 w 356"/>
                <a:gd name="T13" fmla="*/ 165 h 352"/>
                <a:gd name="T14" fmla="*/ 167 w 356"/>
                <a:gd name="T15" fmla="*/ 35 h 352"/>
                <a:gd name="T16" fmla="*/ 239 w 356"/>
                <a:gd name="T17" fmla="*/ 172 h 352"/>
                <a:gd name="T18" fmla="*/ 348 w 356"/>
                <a:gd name="T19" fmla="*/ 75 h 352"/>
                <a:gd name="T20" fmla="*/ 238 w 356"/>
                <a:gd name="T21" fmla="*/ 0 h 352"/>
                <a:gd name="T22" fmla="*/ 96 w 356"/>
                <a:gd name="T23" fmla="*/ 0 h 352"/>
                <a:gd name="T24" fmla="*/ 82 w 356"/>
                <a:gd name="T25" fmla="*/ 10 h 352"/>
                <a:gd name="T26" fmla="*/ 96 w 356"/>
                <a:gd name="T27" fmla="*/ 16 h 352"/>
                <a:gd name="T28" fmla="*/ 115 w 356"/>
                <a:gd name="T29" fmla="*/ 17 h 352"/>
                <a:gd name="T30" fmla="*/ 128 w 356"/>
                <a:gd name="T31" fmla="*/ 25 h 352"/>
                <a:gd name="T32" fmla="*/ 126 w 356"/>
                <a:gd name="T33" fmla="*/ 34 h 352"/>
                <a:gd name="T34" fmla="*/ 59 w 356"/>
                <a:gd name="T35" fmla="*/ 303 h 352"/>
                <a:gd name="T36" fmla="*/ 14 w 356"/>
                <a:gd name="T37" fmla="*/ 326 h 352"/>
                <a:gd name="T38" fmla="*/ 0 w 356"/>
                <a:gd name="T39" fmla="*/ 336 h 352"/>
                <a:gd name="T40" fmla="*/ 7 w 356"/>
                <a:gd name="T41" fmla="*/ 341 h 352"/>
                <a:gd name="T42" fmla="*/ 70 w 356"/>
                <a:gd name="T43" fmla="*/ 340 h 352"/>
                <a:gd name="T44" fmla="*/ 134 w 356"/>
                <a:gd name="T45" fmla="*/ 341 h 352"/>
                <a:gd name="T46" fmla="*/ 143 w 356"/>
                <a:gd name="T47" fmla="*/ 331 h 352"/>
                <a:gd name="T48" fmla="*/ 130 w 356"/>
                <a:gd name="T49" fmla="*/ 326 h 352"/>
                <a:gd name="T50" fmla="*/ 97 w 356"/>
                <a:gd name="T51" fmla="*/ 317 h 352"/>
                <a:gd name="T52" fmla="*/ 99 w 356"/>
                <a:gd name="T53" fmla="*/ 309 h 352"/>
                <a:gd name="T54" fmla="*/ 132 w 356"/>
                <a:gd name="T55" fmla="*/ 176 h 352"/>
                <a:gd name="T56" fmla="*/ 191 w 356"/>
                <a:gd name="T57" fmla="*/ 176 h 352"/>
                <a:gd name="T58" fmla="*/ 245 w 356"/>
                <a:gd name="T59" fmla="*/ 222 h 352"/>
                <a:gd name="T60" fmla="*/ 238 w 356"/>
                <a:gd name="T61" fmla="*/ 256 h 352"/>
                <a:gd name="T62" fmla="*/ 230 w 356"/>
                <a:gd name="T63" fmla="*/ 299 h 352"/>
                <a:gd name="T64" fmla="*/ 297 w 356"/>
                <a:gd name="T65" fmla="*/ 352 h 352"/>
                <a:gd name="T66" fmla="*/ 356 w 356"/>
                <a:gd name="T67" fmla="*/ 295 h 352"/>
                <a:gd name="T68" fmla="*/ 350 w 356"/>
                <a:gd name="T69" fmla="*/ 289 h 352"/>
                <a:gd name="T70" fmla="*/ 344 w 356"/>
                <a:gd name="T71" fmla="*/ 296 h 352"/>
                <a:gd name="T72" fmla="*/ 299 w 356"/>
                <a:gd name="T73" fmla="*/ 341 h 352"/>
                <a:gd name="T74" fmla="*/ 279 w 356"/>
                <a:gd name="T75" fmla="*/ 311 h 352"/>
                <a:gd name="T76" fmla="*/ 284 w 356"/>
                <a:gd name="T77" fmla="*/ 254 h 352"/>
                <a:gd name="T78" fmla="*/ 286 w 356"/>
                <a:gd name="T79" fmla="*/ 231 h 352"/>
                <a:gd name="T80" fmla="*/ 239 w 356"/>
                <a:gd name="T81" fmla="*/ 17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52">
                  <a:moveTo>
                    <a:pt x="167" y="35"/>
                  </a:moveTo>
                  <a:cubicBezTo>
                    <a:pt x="170" y="23"/>
                    <a:pt x="171" y="18"/>
                    <a:pt x="181" y="16"/>
                  </a:cubicBezTo>
                  <a:cubicBezTo>
                    <a:pt x="185" y="16"/>
                    <a:pt x="201" y="16"/>
                    <a:pt x="211" y="16"/>
                  </a:cubicBezTo>
                  <a:cubicBezTo>
                    <a:pt x="247" y="16"/>
                    <a:pt x="302" y="16"/>
                    <a:pt x="302" y="65"/>
                  </a:cubicBezTo>
                  <a:cubicBezTo>
                    <a:pt x="302" y="82"/>
                    <a:pt x="294" y="117"/>
                    <a:pt x="275" y="136"/>
                  </a:cubicBezTo>
                  <a:cubicBezTo>
                    <a:pt x="262" y="149"/>
                    <a:pt x="235" y="165"/>
                    <a:pt x="190" y="165"/>
                  </a:cubicBezTo>
                  <a:lnTo>
                    <a:pt x="135" y="165"/>
                  </a:lnTo>
                  <a:lnTo>
                    <a:pt x="167" y="35"/>
                  </a:lnTo>
                  <a:close/>
                  <a:moveTo>
                    <a:pt x="239" y="172"/>
                  </a:moveTo>
                  <a:cubicBezTo>
                    <a:pt x="289" y="161"/>
                    <a:pt x="348" y="126"/>
                    <a:pt x="348" y="75"/>
                  </a:cubicBezTo>
                  <a:cubicBezTo>
                    <a:pt x="348" y="32"/>
                    <a:pt x="304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3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40"/>
                    <a:pt x="70" y="340"/>
                  </a:cubicBezTo>
                  <a:cubicBezTo>
                    <a:pt x="84" y="340"/>
                    <a:pt x="120" y="341"/>
                    <a:pt x="134" y="341"/>
                  </a:cubicBezTo>
                  <a:cubicBezTo>
                    <a:pt x="137" y="341"/>
                    <a:pt x="143" y="341"/>
                    <a:pt x="143" y="331"/>
                  </a:cubicBezTo>
                  <a:cubicBezTo>
                    <a:pt x="143" y="326"/>
                    <a:pt x="139" y="326"/>
                    <a:pt x="130" y="326"/>
                  </a:cubicBezTo>
                  <a:cubicBezTo>
                    <a:pt x="111" y="326"/>
                    <a:pt x="97" y="326"/>
                    <a:pt x="97" y="317"/>
                  </a:cubicBezTo>
                  <a:cubicBezTo>
                    <a:pt x="97" y="314"/>
                    <a:pt x="98" y="312"/>
                    <a:pt x="99" y="309"/>
                  </a:cubicBezTo>
                  <a:lnTo>
                    <a:pt x="132" y="176"/>
                  </a:lnTo>
                  <a:lnTo>
                    <a:pt x="191" y="176"/>
                  </a:lnTo>
                  <a:cubicBezTo>
                    <a:pt x="236" y="176"/>
                    <a:pt x="245" y="204"/>
                    <a:pt x="245" y="222"/>
                  </a:cubicBezTo>
                  <a:cubicBezTo>
                    <a:pt x="245" y="229"/>
                    <a:pt x="241" y="245"/>
                    <a:pt x="238" y="256"/>
                  </a:cubicBezTo>
                  <a:cubicBezTo>
                    <a:pt x="235" y="270"/>
                    <a:pt x="230" y="289"/>
                    <a:pt x="230" y="299"/>
                  </a:cubicBezTo>
                  <a:cubicBezTo>
                    <a:pt x="230" y="352"/>
                    <a:pt x="290" y="352"/>
                    <a:pt x="297" y="352"/>
                  </a:cubicBezTo>
                  <a:cubicBezTo>
                    <a:pt x="339" y="352"/>
                    <a:pt x="356" y="302"/>
                    <a:pt x="356" y="295"/>
                  </a:cubicBezTo>
                  <a:cubicBezTo>
                    <a:pt x="356" y="289"/>
                    <a:pt x="351" y="289"/>
                    <a:pt x="350" y="289"/>
                  </a:cubicBezTo>
                  <a:cubicBezTo>
                    <a:pt x="346" y="289"/>
                    <a:pt x="345" y="293"/>
                    <a:pt x="344" y="296"/>
                  </a:cubicBezTo>
                  <a:cubicBezTo>
                    <a:pt x="331" y="333"/>
                    <a:pt x="310" y="341"/>
                    <a:pt x="299" y="341"/>
                  </a:cubicBezTo>
                  <a:cubicBezTo>
                    <a:pt x="282" y="341"/>
                    <a:pt x="279" y="331"/>
                    <a:pt x="279" y="311"/>
                  </a:cubicBezTo>
                  <a:cubicBezTo>
                    <a:pt x="279" y="296"/>
                    <a:pt x="282" y="270"/>
                    <a:pt x="284" y="254"/>
                  </a:cubicBezTo>
                  <a:cubicBezTo>
                    <a:pt x="285" y="247"/>
                    <a:pt x="286" y="238"/>
                    <a:pt x="286" y="231"/>
                  </a:cubicBezTo>
                  <a:cubicBezTo>
                    <a:pt x="286" y="192"/>
                    <a:pt x="252" y="177"/>
                    <a:pt x="239" y="17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54">
              <a:extLst>
                <a:ext uri="{FF2B5EF4-FFF2-40B4-BE49-F238E27FC236}">
                  <a16:creationId xmlns:a16="http://schemas.microsoft.com/office/drawing/2014/main" id="{C330FA5F-CF63-44FC-9951-E0E3D0378062}"/>
                </a:ext>
              </a:extLst>
            </p:cNvPr>
            <p:cNvSpPr>
              <a:spLocks/>
            </p:cNvSpPr>
            <p:nvPr>
              <p:custDataLst>
                <p:tags r:id="rId230"/>
              </p:custDataLst>
            </p:nvPr>
          </p:nvSpPr>
          <p:spPr bwMode="auto">
            <a:xfrm>
              <a:off x="7974013" y="3560763"/>
              <a:ext cx="90488" cy="166687"/>
            </a:xfrm>
            <a:custGeom>
              <a:avLst/>
              <a:gdLst>
                <a:gd name="T0" fmla="*/ 117 w 186"/>
                <a:gd name="T1" fmla="*/ 107 h 317"/>
                <a:gd name="T2" fmla="*/ 151 w 186"/>
                <a:gd name="T3" fmla="*/ 107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4 h 317"/>
                <a:gd name="T12" fmla="*/ 151 w 186"/>
                <a:gd name="T13" fmla="*/ 9 h 317"/>
                <a:gd name="T14" fmla="*/ 167 w 186"/>
                <a:gd name="T15" fmla="*/ 13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4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7 h 317"/>
                <a:gd name="T34" fmla="*/ 89 w 186"/>
                <a:gd name="T35" fmla="*/ 107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3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5 h 317"/>
                <a:gd name="T54" fmla="*/ 117 w 186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3" y="107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5" y="17"/>
                    <a:pt x="142" y="9"/>
                    <a:pt x="151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4"/>
                  </a:cubicBezTo>
                  <a:cubicBezTo>
                    <a:pt x="186" y="8"/>
                    <a:pt x="168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4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9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55">
              <a:extLst>
                <a:ext uri="{FF2B5EF4-FFF2-40B4-BE49-F238E27FC236}">
                  <a16:creationId xmlns:a16="http://schemas.microsoft.com/office/drawing/2014/main" id="{5CFD1502-DFCC-4204-A3F0-CD894B0FEF0E}"/>
                </a:ext>
              </a:extLst>
            </p:cNvPr>
            <p:cNvSpPr>
              <a:spLocks/>
            </p:cNvSpPr>
            <p:nvPr>
              <p:custDataLst>
                <p:tags r:id="rId231"/>
              </p:custDataLst>
            </p:nvPr>
          </p:nvSpPr>
          <p:spPr bwMode="auto">
            <a:xfrm>
              <a:off x="8110538" y="3587750"/>
              <a:ext cx="55563" cy="263525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8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2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4" y="420"/>
                    <a:pt x="28" y="326"/>
                    <a:pt x="28" y="250"/>
                  </a:cubicBezTo>
                  <a:cubicBezTo>
                    <a:pt x="28" y="163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2" y="405"/>
                  </a:cubicBezTo>
                  <a:cubicBezTo>
                    <a:pt x="62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56">
              <a:extLst>
                <a:ext uri="{FF2B5EF4-FFF2-40B4-BE49-F238E27FC236}">
                  <a16:creationId xmlns:a16="http://schemas.microsoft.com/office/drawing/2014/main" id="{32D5D881-E8B7-4B95-A98A-EF23CE575D2A}"/>
                </a:ext>
              </a:extLst>
            </p:cNvPr>
            <p:cNvSpPr>
              <a:spLocks/>
            </p:cNvSpPr>
            <p:nvPr>
              <p:custDataLst>
                <p:tags r:id="rId232"/>
              </p:custDataLst>
            </p:nvPr>
          </p:nvSpPr>
          <p:spPr bwMode="auto">
            <a:xfrm>
              <a:off x="8186738" y="3668713"/>
              <a:ext cx="100013" cy="119062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57">
              <a:extLst>
                <a:ext uri="{FF2B5EF4-FFF2-40B4-BE49-F238E27FC236}">
                  <a16:creationId xmlns:a16="http://schemas.microsoft.com/office/drawing/2014/main" id="{C50DFFAB-4B1F-434A-91D1-41C7B80A4419}"/>
                </a:ext>
              </a:extLst>
            </p:cNvPr>
            <p:cNvSpPr>
              <a:spLocks/>
            </p:cNvSpPr>
            <p:nvPr>
              <p:custDataLst>
                <p:tags r:id="rId233"/>
              </p:custDataLst>
            </p:nvPr>
          </p:nvSpPr>
          <p:spPr bwMode="auto">
            <a:xfrm>
              <a:off x="8310563" y="3587750"/>
              <a:ext cx="55563" cy="263525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1134BBC-EDF7-4CAD-8793-661EB2C09B11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9308248" y="2149150"/>
            <a:ext cx="708026" cy="292101"/>
            <a:chOff x="2540000" y="2540000"/>
            <a:chExt cx="708026" cy="292101"/>
          </a:xfrm>
        </p:grpSpPr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3937E197-F5F9-48FA-9320-E90993D588B3}"/>
                </a:ext>
              </a:extLst>
            </p:cNvPr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2540000" y="2586038"/>
              <a:ext cx="173038" cy="179388"/>
            </a:xfrm>
            <a:custGeom>
              <a:avLst/>
              <a:gdLst>
                <a:gd name="T0" fmla="*/ 132 w 356"/>
                <a:gd name="T1" fmla="*/ 177 h 339"/>
                <a:gd name="T2" fmla="*/ 180 w 356"/>
                <a:gd name="T3" fmla="*/ 177 h 339"/>
                <a:gd name="T4" fmla="*/ 222 w 356"/>
                <a:gd name="T5" fmla="*/ 200 h 339"/>
                <a:gd name="T6" fmla="*/ 218 w 356"/>
                <a:gd name="T7" fmla="*/ 224 h 339"/>
                <a:gd name="T8" fmla="*/ 217 w 356"/>
                <a:gd name="T9" fmla="*/ 230 h 339"/>
                <a:gd name="T10" fmla="*/ 223 w 356"/>
                <a:gd name="T11" fmla="*/ 236 h 339"/>
                <a:gd name="T12" fmla="*/ 230 w 356"/>
                <a:gd name="T13" fmla="*/ 225 h 339"/>
                <a:gd name="T14" fmla="*/ 258 w 356"/>
                <a:gd name="T15" fmla="*/ 117 h 339"/>
                <a:gd name="T16" fmla="*/ 259 w 356"/>
                <a:gd name="T17" fmla="*/ 109 h 339"/>
                <a:gd name="T18" fmla="*/ 253 w 356"/>
                <a:gd name="T19" fmla="*/ 103 h 339"/>
                <a:gd name="T20" fmla="*/ 246 w 356"/>
                <a:gd name="T21" fmla="*/ 114 h 339"/>
                <a:gd name="T22" fmla="*/ 181 w 356"/>
                <a:gd name="T23" fmla="*/ 162 h 339"/>
                <a:gd name="T24" fmla="*/ 136 w 356"/>
                <a:gd name="T25" fmla="*/ 162 h 339"/>
                <a:gd name="T26" fmla="*/ 168 w 356"/>
                <a:gd name="T27" fmla="*/ 35 h 339"/>
                <a:gd name="T28" fmla="*/ 195 w 356"/>
                <a:gd name="T29" fmla="*/ 15 h 339"/>
                <a:gd name="T30" fmla="*/ 261 w 356"/>
                <a:gd name="T31" fmla="*/ 15 h 339"/>
                <a:gd name="T32" fmla="*/ 334 w 356"/>
                <a:gd name="T33" fmla="*/ 70 h 339"/>
                <a:gd name="T34" fmla="*/ 332 w 356"/>
                <a:gd name="T35" fmla="*/ 97 h 339"/>
                <a:gd name="T36" fmla="*/ 331 w 356"/>
                <a:gd name="T37" fmla="*/ 106 h 339"/>
                <a:gd name="T38" fmla="*/ 337 w 356"/>
                <a:gd name="T39" fmla="*/ 112 h 339"/>
                <a:gd name="T40" fmla="*/ 344 w 356"/>
                <a:gd name="T41" fmla="*/ 100 h 339"/>
                <a:gd name="T42" fmla="*/ 354 w 356"/>
                <a:gd name="T43" fmla="*/ 13 h 339"/>
                <a:gd name="T44" fmla="*/ 341 w 356"/>
                <a:gd name="T45" fmla="*/ 0 h 339"/>
                <a:gd name="T46" fmla="*/ 96 w 356"/>
                <a:gd name="T47" fmla="*/ 0 h 339"/>
                <a:gd name="T48" fmla="*/ 81 w 356"/>
                <a:gd name="T49" fmla="*/ 10 h 339"/>
                <a:gd name="T50" fmla="*/ 95 w 356"/>
                <a:gd name="T51" fmla="*/ 15 h 339"/>
                <a:gd name="T52" fmla="*/ 128 w 356"/>
                <a:gd name="T53" fmla="*/ 24 h 339"/>
                <a:gd name="T54" fmla="*/ 125 w 356"/>
                <a:gd name="T55" fmla="*/ 36 h 339"/>
                <a:gd name="T56" fmla="*/ 59 w 356"/>
                <a:gd name="T57" fmla="*/ 301 h 339"/>
                <a:gd name="T58" fmla="*/ 14 w 356"/>
                <a:gd name="T59" fmla="*/ 324 h 339"/>
                <a:gd name="T60" fmla="*/ 0 w 356"/>
                <a:gd name="T61" fmla="*/ 334 h 339"/>
                <a:gd name="T62" fmla="*/ 7 w 356"/>
                <a:gd name="T63" fmla="*/ 339 h 339"/>
                <a:gd name="T64" fmla="*/ 73 w 356"/>
                <a:gd name="T65" fmla="*/ 338 h 339"/>
                <a:gd name="T66" fmla="*/ 148 w 356"/>
                <a:gd name="T67" fmla="*/ 339 h 339"/>
                <a:gd name="T68" fmla="*/ 158 w 356"/>
                <a:gd name="T69" fmla="*/ 330 h 339"/>
                <a:gd name="T70" fmla="*/ 155 w 356"/>
                <a:gd name="T71" fmla="*/ 325 h 339"/>
                <a:gd name="T72" fmla="*/ 141 w 356"/>
                <a:gd name="T73" fmla="*/ 324 h 339"/>
                <a:gd name="T74" fmla="*/ 115 w 356"/>
                <a:gd name="T75" fmla="*/ 323 h 339"/>
                <a:gd name="T76" fmla="*/ 99 w 356"/>
                <a:gd name="T77" fmla="*/ 313 h 339"/>
                <a:gd name="T78" fmla="*/ 101 w 356"/>
                <a:gd name="T79" fmla="*/ 302 h 339"/>
                <a:gd name="T80" fmla="*/ 132 w 356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39">
                  <a:moveTo>
                    <a:pt x="132" y="177"/>
                  </a:moveTo>
                  <a:lnTo>
                    <a:pt x="180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0" y="225"/>
                  </a:cubicBezTo>
                  <a:lnTo>
                    <a:pt x="258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8" y="106"/>
                    <a:pt x="246" y="114"/>
                  </a:cubicBezTo>
                  <a:cubicBezTo>
                    <a:pt x="235" y="153"/>
                    <a:pt x="224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4" y="32"/>
                    <a:pt x="334" y="70"/>
                  </a:cubicBezTo>
                  <a:cubicBezTo>
                    <a:pt x="334" y="82"/>
                    <a:pt x="334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3" y="112"/>
                    <a:pt x="337" y="112"/>
                  </a:cubicBezTo>
                  <a:cubicBezTo>
                    <a:pt x="343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6" y="0"/>
                    <a:pt x="353" y="0"/>
                    <a:pt x="341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8"/>
                    <a:pt x="73" y="338"/>
                  </a:cubicBezTo>
                  <a:cubicBezTo>
                    <a:pt x="90" y="338"/>
                    <a:pt x="131" y="339"/>
                    <a:pt x="148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4" y="324"/>
                    <a:pt x="153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33F651F5-C7BC-4D06-AFB5-4BA691459FE1}"/>
                </a:ext>
              </a:extLst>
            </p:cNvPr>
            <p:cNvSpPr>
              <a:spLocks/>
            </p:cNvSpPr>
            <p:nvPr>
              <p:custDataLst>
                <p:tags r:id="rId223"/>
              </p:custDataLst>
            </p:nvPr>
          </p:nvSpPr>
          <p:spPr bwMode="auto">
            <a:xfrm>
              <a:off x="2732088" y="2540000"/>
              <a:ext cx="88900" cy="168275"/>
            </a:xfrm>
            <a:custGeom>
              <a:avLst/>
              <a:gdLst>
                <a:gd name="T0" fmla="*/ 117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3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9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9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7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2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9">
              <a:extLst>
                <a:ext uri="{FF2B5EF4-FFF2-40B4-BE49-F238E27FC236}">
                  <a16:creationId xmlns:a16="http://schemas.microsoft.com/office/drawing/2014/main" id="{F3AB2507-62B2-4276-91A6-C84B8C4E1B34}"/>
                </a:ext>
              </a:extLst>
            </p:cNvPr>
            <p:cNvSpPr>
              <a:spLocks/>
            </p:cNvSpPr>
            <p:nvPr>
              <p:custDataLst>
                <p:tags r:id="rId224"/>
              </p:custDataLst>
            </p:nvPr>
          </p:nvSpPr>
          <p:spPr bwMode="auto">
            <a:xfrm>
              <a:off x="2868613" y="2566988"/>
              <a:ext cx="55563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10">
              <a:extLst>
                <a:ext uri="{FF2B5EF4-FFF2-40B4-BE49-F238E27FC236}">
                  <a16:creationId xmlns:a16="http://schemas.microsoft.com/office/drawing/2014/main" id="{939B9FC3-DBFF-459B-BC5E-2FD152A58725}"/>
                </a:ext>
              </a:extLst>
            </p:cNvPr>
            <p:cNvSpPr>
              <a:spLocks noChangeArrowheads="1"/>
            </p:cNvSpPr>
            <p:nvPr>
              <p:custDataLst>
                <p:tags r:id="rId225"/>
              </p:custDataLst>
            </p:nvPr>
          </p:nvSpPr>
          <p:spPr bwMode="auto">
            <a:xfrm>
              <a:off x="2959100" y="2686050"/>
              <a:ext cx="25400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1">
              <a:extLst>
                <a:ext uri="{FF2B5EF4-FFF2-40B4-BE49-F238E27FC236}">
                  <a16:creationId xmlns:a16="http://schemas.microsoft.com/office/drawing/2014/main" id="{97AA843C-5551-400B-B677-21E556A73D1A}"/>
                </a:ext>
              </a:extLst>
            </p:cNvPr>
            <p:cNvSpPr>
              <a:spLocks/>
            </p:cNvSpPr>
            <p:nvPr>
              <p:custDataLst>
                <p:tags r:id="rId226"/>
              </p:custDataLst>
            </p:nvPr>
          </p:nvSpPr>
          <p:spPr bwMode="auto">
            <a:xfrm>
              <a:off x="3025775" y="2738438"/>
              <a:ext cx="28575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7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12">
              <a:extLst>
                <a:ext uri="{FF2B5EF4-FFF2-40B4-BE49-F238E27FC236}">
                  <a16:creationId xmlns:a16="http://schemas.microsoft.com/office/drawing/2014/main" id="{B63ABDF4-6A52-4F4D-9A18-692D93C0EDBB}"/>
                </a:ext>
              </a:extLst>
            </p:cNvPr>
            <p:cNvSpPr>
              <a:spLocks noChangeArrowheads="1"/>
            </p:cNvSpPr>
            <p:nvPr>
              <p:custDataLst>
                <p:tags r:id="rId227"/>
              </p:custDataLst>
            </p:nvPr>
          </p:nvSpPr>
          <p:spPr bwMode="auto">
            <a:xfrm>
              <a:off x="3132138" y="2686050"/>
              <a:ext cx="25400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3">
              <a:extLst>
                <a:ext uri="{FF2B5EF4-FFF2-40B4-BE49-F238E27FC236}">
                  <a16:creationId xmlns:a16="http://schemas.microsoft.com/office/drawing/2014/main" id="{F3A09BB1-6231-4425-9163-95C05C077430}"/>
                </a:ext>
              </a:extLst>
            </p:cNvPr>
            <p:cNvSpPr>
              <a:spLocks/>
            </p:cNvSpPr>
            <p:nvPr>
              <p:custDataLst>
                <p:tags r:id="rId228"/>
              </p:custDataLst>
            </p:nvPr>
          </p:nvSpPr>
          <p:spPr bwMode="auto">
            <a:xfrm>
              <a:off x="3192463" y="2566988"/>
              <a:ext cx="55563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4306ABB-CCB2-4604-8800-511A0F3E50C6}"/>
              </a:ext>
            </a:extLst>
          </p:cNvPr>
          <p:cNvCxnSpPr>
            <a:cxnSpLocks/>
          </p:cNvCxnSpPr>
          <p:nvPr/>
        </p:nvCxnSpPr>
        <p:spPr>
          <a:xfrm flipH="1">
            <a:off x="9063512" y="2599141"/>
            <a:ext cx="276618" cy="790386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9002A7EE-0CE1-45E5-84B1-26C74329B449}"/>
              </a:ext>
            </a:extLst>
          </p:cNvPr>
          <p:cNvCxnSpPr>
            <a:cxnSpLocks/>
          </p:cNvCxnSpPr>
          <p:nvPr/>
        </p:nvCxnSpPr>
        <p:spPr>
          <a:xfrm>
            <a:off x="9922269" y="2599141"/>
            <a:ext cx="225689" cy="790386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Freeform 2283">
            <a:extLst>
              <a:ext uri="{FF2B5EF4-FFF2-40B4-BE49-F238E27FC236}">
                <a16:creationId xmlns:a16="http://schemas.microsoft.com/office/drawing/2014/main" id="{861B992B-CFE1-48F0-9EE9-BD4B3A572735}"/>
              </a:ext>
            </a:extLst>
          </p:cNvPr>
          <p:cNvSpPr>
            <a:spLocks noChangeAspect="1"/>
          </p:cNvSpPr>
          <p:nvPr>
            <p:custDataLst>
              <p:tags r:id="rId6"/>
            </p:custDataLst>
          </p:nvPr>
        </p:nvSpPr>
        <p:spPr bwMode="auto">
          <a:xfrm>
            <a:off x="9228210" y="3007839"/>
            <a:ext cx="157163" cy="128587"/>
          </a:xfrm>
          <a:custGeom>
            <a:avLst/>
            <a:gdLst>
              <a:gd name="T0" fmla="*/ 152 w 249"/>
              <a:gd name="T1" fmla="*/ 70 h 227"/>
              <a:gd name="T2" fmla="*/ 202 w 249"/>
              <a:gd name="T3" fmla="*/ 11 h 227"/>
              <a:gd name="T4" fmla="*/ 227 w 249"/>
              <a:gd name="T5" fmla="*/ 18 h 227"/>
              <a:gd name="T6" fmla="*/ 203 w 249"/>
              <a:gd name="T7" fmla="*/ 45 h 227"/>
              <a:gd name="T8" fmla="*/ 222 w 249"/>
              <a:gd name="T9" fmla="*/ 62 h 227"/>
              <a:gd name="T10" fmla="*/ 249 w 249"/>
              <a:gd name="T11" fmla="*/ 33 h 227"/>
              <a:gd name="T12" fmla="*/ 202 w 249"/>
              <a:gd name="T13" fmla="*/ 0 h 227"/>
              <a:gd name="T14" fmla="*/ 150 w 249"/>
              <a:gd name="T15" fmla="*/ 38 h 227"/>
              <a:gd name="T16" fmla="*/ 96 w 249"/>
              <a:gd name="T17" fmla="*/ 0 h 227"/>
              <a:gd name="T18" fmla="*/ 15 w 249"/>
              <a:gd name="T19" fmla="*/ 77 h 227"/>
              <a:gd name="T20" fmla="*/ 21 w 249"/>
              <a:gd name="T21" fmla="*/ 82 h 227"/>
              <a:gd name="T22" fmla="*/ 28 w 249"/>
              <a:gd name="T23" fmla="*/ 77 h 227"/>
              <a:gd name="T24" fmla="*/ 95 w 249"/>
              <a:gd name="T25" fmla="*/ 11 h 227"/>
              <a:gd name="T26" fmla="*/ 122 w 249"/>
              <a:gd name="T27" fmla="*/ 45 h 227"/>
              <a:gd name="T28" fmla="*/ 95 w 249"/>
              <a:gd name="T29" fmla="*/ 164 h 227"/>
              <a:gd name="T30" fmla="*/ 47 w 249"/>
              <a:gd name="T31" fmla="*/ 216 h 227"/>
              <a:gd name="T32" fmla="*/ 22 w 249"/>
              <a:gd name="T33" fmla="*/ 210 h 227"/>
              <a:gd name="T34" fmla="*/ 46 w 249"/>
              <a:gd name="T35" fmla="*/ 183 h 227"/>
              <a:gd name="T36" fmla="*/ 27 w 249"/>
              <a:gd name="T37" fmla="*/ 165 h 227"/>
              <a:gd name="T38" fmla="*/ 0 w 249"/>
              <a:gd name="T39" fmla="*/ 194 h 227"/>
              <a:gd name="T40" fmla="*/ 47 w 249"/>
              <a:gd name="T41" fmla="*/ 227 h 227"/>
              <a:gd name="T42" fmla="*/ 99 w 249"/>
              <a:gd name="T43" fmla="*/ 189 h 227"/>
              <a:gd name="T44" fmla="*/ 153 w 249"/>
              <a:gd name="T45" fmla="*/ 227 h 227"/>
              <a:gd name="T46" fmla="*/ 233 w 249"/>
              <a:gd name="T47" fmla="*/ 150 h 227"/>
              <a:gd name="T48" fmla="*/ 227 w 249"/>
              <a:gd name="T49" fmla="*/ 145 h 227"/>
              <a:gd name="T50" fmla="*/ 221 w 249"/>
              <a:gd name="T51" fmla="*/ 150 h 227"/>
              <a:gd name="T52" fmla="*/ 154 w 249"/>
              <a:gd name="T53" fmla="*/ 216 h 227"/>
              <a:gd name="T54" fmla="*/ 127 w 249"/>
              <a:gd name="T55" fmla="*/ 183 h 227"/>
              <a:gd name="T56" fmla="*/ 135 w 249"/>
              <a:gd name="T57" fmla="*/ 139 h 227"/>
              <a:gd name="T58" fmla="*/ 152 w 249"/>
              <a:gd name="T59" fmla="*/ 7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49" h="227">
                <a:moveTo>
                  <a:pt x="152" y="70"/>
                </a:moveTo>
                <a:cubicBezTo>
                  <a:pt x="155" y="57"/>
                  <a:pt x="167" y="11"/>
                  <a:pt x="202" y="11"/>
                </a:cubicBezTo>
                <a:cubicBezTo>
                  <a:pt x="204" y="11"/>
                  <a:pt x="216" y="11"/>
                  <a:pt x="227" y="18"/>
                </a:cubicBezTo>
                <a:cubicBezTo>
                  <a:pt x="213" y="20"/>
                  <a:pt x="203" y="33"/>
                  <a:pt x="203" y="45"/>
                </a:cubicBezTo>
                <a:cubicBezTo>
                  <a:pt x="203" y="53"/>
                  <a:pt x="208" y="62"/>
                  <a:pt x="222" y="62"/>
                </a:cubicBezTo>
                <a:cubicBezTo>
                  <a:pt x="233" y="62"/>
                  <a:pt x="249" y="53"/>
                  <a:pt x="249" y="33"/>
                </a:cubicBezTo>
                <a:cubicBezTo>
                  <a:pt x="249" y="7"/>
                  <a:pt x="219" y="0"/>
                  <a:pt x="202" y="0"/>
                </a:cubicBezTo>
                <a:cubicBezTo>
                  <a:pt x="173" y="0"/>
                  <a:pt x="156" y="27"/>
                  <a:pt x="150" y="38"/>
                </a:cubicBezTo>
                <a:cubicBezTo>
                  <a:pt x="137" y="5"/>
                  <a:pt x="110" y="0"/>
                  <a:pt x="96" y="0"/>
                </a:cubicBezTo>
                <a:cubicBezTo>
                  <a:pt x="44" y="0"/>
                  <a:pt x="15" y="65"/>
                  <a:pt x="15" y="77"/>
                </a:cubicBezTo>
                <a:cubicBezTo>
                  <a:pt x="15" y="82"/>
                  <a:pt x="20" y="82"/>
                  <a:pt x="21" y="82"/>
                </a:cubicBezTo>
                <a:cubicBezTo>
                  <a:pt x="25" y="82"/>
                  <a:pt x="27" y="81"/>
                  <a:pt x="28" y="77"/>
                </a:cubicBezTo>
                <a:cubicBezTo>
                  <a:pt x="45" y="24"/>
                  <a:pt x="78" y="11"/>
                  <a:pt x="95" y="11"/>
                </a:cubicBezTo>
                <a:cubicBezTo>
                  <a:pt x="104" y="11"/>
                  <a:pt x="122" y="16"/>
                  <a:pt x="122" y="45"/>
                </a:cubicBezTo>
                <a:cubicBezTo>
                  <a:pt x="122" y="60"/>
                  <a:pt x="113" y="94"/>
                  <a:pt x="95" y="164"/>
                </a:cubicBezTo>
                <a:cubicBezTo>
                  <a:pt x="87" y="195"/>
                  <a:pt x="69" y="216"/>
                  <a:pt x="47" y="216"/>
                </a:cubicBezTo>
                <a:cubicBezTo>
                  <a:pt x="44" y="216"/>
                  <a:pt x="33" y="216"/>
                  <a:pt x="22" y="210"/>
                </a:cubicBezTo>
                <a:cubicBezTo>
                  <a:pt x="35" y="207"/>
                  <a:pt x="46" y="197"/>
                  <a:pt x="46" y="183"/>
                </a:cubicBezTo>
                <a:cubicBezTo>
                  <a:pt x="46" y="169"/>
                  <a:pt x="35" y="165"/>
                  <a:pt x="27" y="165"/>
                </a:cubicBezTo>
                <a:cubicBezTo>
                  <a:pt x="12" y="165"/>
                  <a:pt x="0" y="178"/>
                  <a:pt x="0" y="194"/>
                </a:cubicBezTo>
                <a:cubicBezTo>
                  <a:pt x="0" y="217"/>
                  <a:pt x="25" y="227"/>
                  <a:pt x="47" y="227"/>
                </a:cubicBezTo>
                <a:cubicBezTo>
                  <a:pt x="80" y="227"/>
                  <a:pt x="98" y="192"/>
                  <a:pt x="99" y="189"/>
                </a:cubicBezTo>
                <a:cubicBezTo>
                  <a:pt x="105" y="208"/>
                  <a:pt x="123" y="227"/>
                  <a:pt x="153" y="227"/>
                </a:cubicBezTo>
                <a:cubicBezTo>
                  <a:pt x="205" y="227"/>
                  <a:pt x="233" y="162"/>
                  <a:pt x="233" y="150"/>
                </a:cubicBezTo>
                <a:cubicBezTo>
                  <a:pt x="233" y="145"/>
                  <a:pt x="229" y="145"/>
                  <a:pt x="227" y="145"/>
                </a:cubicBezTo>
                <a:cubicBezTo>
                  <a:pt x="223" y="145"/>
                  <a:pt x="222" y="147"/>
                  <a:pt x="221" y="150"/>
                </a:cubicBezTo>
                <a:cubicBezTo>
                  <a:pt x="204" y="204"/>
                  <a:pt x="170" y="216"/>
                  <a:pt x="154" y="216"/>
                </a:cubicBezTo>
                <a:cubicBezTo>
                  <a:pt x="135" y="216"/>
                  <a:pt x="127" y="200"/>
                  <a:pt x="127" y="183"/>
                </a:cubicBezTo>
                <a:cubicBezTo>
                  <a:pt x="127" y="172"/>
                  <a:pt x="130" y="161"/>
                  <a:pt x="135" y="139"/>
                </a:cubicBezTo>
                <a:lnTo>
                  <a:pt x="152" y="70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2290 1">
            <a:extLst>
              <a:ext uri="{FF2B5EF4-FFF2-40B4-BE49-F238E27FC236}">
                <a16:creationId xmlns:a16="http://schemas.microsoft.com/office/drawing/2014/main" id="{5258081C-A729-4F1A-997C-671CB141835F}"/>
              </a:ext>
            </a:extLst>
          </p:cNvPr>
          <p:cNvSpPr>
            <a:spLocks noChangeAspect="1"/>
          </p:cNvSpPr>
          <p:nvPr>
            <p:custDataLst>
              <p:tags r:id="rId7"/>
            </p:custDataLst>
          </p:nvPr>
        </p:nvSpPr>
        <p:spPr bwMode="auto">
          <a:xfrm>
            <a:off x="9850832" y="3007994"/>
            <a:ext cx="142875" cy="128587"/>
          </a:xfrm>
          <a:custGeom>
            <a:avLst/>
            <a:gdLst>
              <a:gd name="T0" fmla="*/ 29 w 203"/>
              <a:gd name="T1" fmla="*/ 192 h 227"/>
              <a:gd name="T2" fmla="*/ 25 w 203"/>
              <a:gd name="T3" fmla="*/ 214 h 227"/>
              <a:gd name="T4" fmla="*/ 39 w 203"/>
              <a:gd name="T5" fmla="*/ 227 h 227"/>
              <a:gd name="T6" fmla="*/ 57 w 203"/>
              <a:gd name="T7" fmla="*/ 213 h 227"/>
              <a:gd name="T8" fmla="*/ 77 w 203"/>
              <a:gd name="T9" fmla="*/ 134 h 227"/>
              <a:gd name="T10" fmla="*/ 93 w 203"/>
              <a:gd name="T11" fmla="*/ 69 h 227"/>
              <a:gd name="T12" fmla="*/ 121 w 203"/>
              <a:gd name="T13" fmla="*/ 28 h 227"/>
              <a:gd name="T14" fmla="*/ 161 w 203"/>
              <a:gd name="T15" fmla="*/ 11 h 227"/>
              <a:gd name="T16" fmla="*/ 182 w 203"/>
              <a:gd name="T17" fmla="*/ 17 h 227"/>
              <a:gd name="T18" fmla="*/ 156 w 203"/>
              <a:gd name="T19" fmla="*/ 45 h 227"/>
              <a:gd name="T20" fmla="*/ 175 w 203"/>
              <a:gd name="T21" fmla="*/ 62 h 227"/>
              <a:gd name="T22" fmla="*/ 203 w 203"/>
              <a:gd name="T23" fmla="*/ 33 h 227"/>
              <a:gd name="T24" fmla="*/ 161 w 203"/>
              <a:gd name="T25" fmla="*/ 0 h 227"/>
              <a:gd name="T26" fmla="*/ 97 w 203"/>
              <a:gd name="T27" fmla="*/ 39 h 227"/>
              <a:gd name="T28" fmla="*/ 52 w 203"/>
              <a:gd name="T29" fmla="*/ 0 h 227"/>
              <a:gd name="T30" fmla="*/ 15 w 203"/>
              <a:gd name="T31" fmla="*/ 29 h 227"/>
              <a:gd name="T32" fmla="*/ 0 w 203"/>
              <a:gd name="T33" fmla="*/ 77 h 227"/>
              <a:gd name="T34" fmla="*/ 6 w 203"/>
              <a:gd name="T35" fmla="*/ 82 h 227"/>
              <a:gd name="T36" fmla="*/ 14 w 203"/>
              <a:gd name="T37" fmla="*/ 71 h 227"/>
              <a:gd name="T38" fmla="*/ 50 w 203"/>
              <a:gd name="T39" fmla="*/ 11 h 227"/>
              <a:gd name="T40" fmla="*/ 66 w 203"/>
              <a:gd name="T41" fmla="*/ 34 h 227"/>
              <a:gd name="T42" fmla="*/ 58 w 203"/>
              <a:gd name="T43" fmla="*/ 76 h 227"/>
              <a:gd name="T44" fmla="*/ 29 w 203"/>
              <a:gd name="T45" fmla="*/ 192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3" h="227">
                <a:moveTo>
                  <a:pt x="29" y="192"/>
                </a:moveTo>
                <a:cubicBezTo>
                  <a:pt x="28" y="200"/>
                  <a:pt x="25" y="211"/>
                  <a:pt x="25" y="214"/>
                </a:cubicBezTo>
                <a:cubicBezTo>
                  <a:pt x="25" y="223"/>
                  <a:pt x="31" y="227"/>
                  <a:pt x="39" y="227"/>
                </a:cubicBezTo>
                <a:cubicBezTo>
                  <a:pt x="45" y="227"/>
                  <a:pt x="54" y="223"/>
                  <a:pt x="57" y="213"/>
                </a:cubicBezTo>
                <a:cubicBezTo>
                  <a:pt x="58" y="211"/>
                  <a:pt x="75" y="143"/>
                  <a:pt x="77" y="134"/>
                </a:cubicBezTo>
                <a:cubicBezTo>
                  <a:pt x="81" y="117"/>
                  <a:pt x="90" y="82"/>
                  <a:pt x="93" y="69"/>
                </a:cubicBezTo>
                <a:cubicBezTo>
                  <a:pt x="95" y="62"/>
                  <a:pt x="109" y="39"/>
                  <a:pt x="121" y="28"/>
                </a:cubicBezTo>
                <a:cubicBezTo>
                  <a:pt x="125" y="24"/>
                  <a:pt x="140" y="11"/>
                  <a:pt x="161" y="11"/>
                </a:cubicBezTo>
                <a:cubicBezTo>
                  <a:pt x="174" y="11"/>
                  <a:pt x="182" y="17"/>
                  <a:pt x="182" y="17"/>
                </a:cubicBezTo>
                <a:cubicBezTo>
                  <a:pt x="167" y="20"/>
                  <a:pt x="156" y="32"/>
                  <a:pt x="156" y="45"/>
                </a:cubicBezTo>
                <a:cubicBezTo>
                  <a:pt x="156" y="53"/>
                  <a:pt x="162" y="62"/>
                  <a:pt x="175" y="62"/>
                </a:cubicBezTo>
                <a:cubicBezTo>
                  <a:pt x="189" y="62"/>
                  <a:pt x="203" y="51"/>
                  <a:pt x="203" y="33"/>
                </a:cubicBezTo>
                <a:cubicBezTo>
                  <a:pt x="203" y="15"/>
                  <a:pt x="187" y="0"/>
                  <a:pt x="161" y="0"/>
                </a:cubicBezTo>
                <a:cubicBezTo>
                  <a:pt x="129" y="0"/>
                  <a:pt x="107" y="25"/>
                  <a:pt x="97" y="39"/>
                </a:cubicBezTo>
                <a:cubicBezTo>
                  <a:pt x="93" y="16"/>
                  <a:pt x="75" y="0"/>
                  <a:pt x="52" y="0"/>
                </a:cubicBezTo>
                <a:cubicBezTo>
                  <a:pt x="29" y="0"/>
                  <a:pt x="20" y="20"/>
                  <a:pt x="15" y="29"/>
                </a:cubicBezTo>
                <a:cubicBezTo>
                  <a:pt x="6" y="46"/>
                  <a:pt x="0" y="76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2"/>
                  <a:pt x="14" y="71"/>
                </a:cubicBezTo>
                <a:cubicBezTo>
                  <a:pt x="23" y="35"/>
                  <a:pt x="32" y="11"/>
                  <a:pt x="50" y="11"/>
                </a:cubicBezTo>
                <a:cubicBezTo>
                  <a:pt x="59" y="11"/>
                  <a:pt x="66" y="15"/>
                  <a:pt x="66" y="34"/>
                </a:cubicBezTo>
                <a:cubicBezTo>
                  <a:pt x="66" y="45"/>
                  <a:pt x="64" y="50"/>
                  <a:pt x="58" y="76"/>
                </a:cubicBezTo>
                <a:lnTo>
                  <a:pt x="29" y="19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9D8F6C7C-C360-4568-819C-0BD4D52FF004}"/>
              </a:ext>
            </a:extLst>
          </p:cNvPr>
          <p:cNvCxnSpPr>
            <a:cxnSpLocks/>
          </p:cNvCxnSpPr>
          <p:nvPr/>
        </p:nvCxnSpPr>
        <p:spPr>
          <a:xfrm flipV="1">
            <a:off x="8877846" y="2599141"/>
            <a:ext cx="295575" cy="763259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1B585D10-6C4E-45C6-96EF-C7067BD8A93E}"/>
              </a:ext>
            </a:extLst>
          </p:cNvPr>
          <p:cNvCxnSpPr>
            <a:cxnSpLocks/>
          </p:cNvCxnSpPr>
          <p:nvPr/>
        </p:nvCxnSpPr>
        <p:spPr>
          <a:xfrm flipH="1" flipV="1">
            <a:off x="10117478" y="2627362"/>
            <a:ext cx="214684" cy="731685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Freeform 2290 2">
            <a:extLst>
              <a:ext uri="{FF2B5EF4-FFF2-40B4-BE49-F238E27FC236}">
                <a16:creationId xmlns:a16="http://schemas.microsoft.com/office/drawing/2014/main" id="{3310D618-BAF0-44E2-A1E2-84957946A2B8}"/>
              </a:ext>
            </a:extLst>
          </p:cNvPr>
          <p:cNvSpPr>
            <a:spLocks noChangeAspect="1"/>
          </p:cNvSpPr>
          <p:nvPr>
            <p:custDataLst>
              <p:tags r:id="rId8"/>
            </p:custDataLst>
          </p:nvPr>
        </p:nvSpPr>
        <p:spPr bwMode="auto">
          <a:xfrm>
            <a:off x="8763705" y="2988443"/>
            <a:ext cx="142875" cy="128587"/>
          </a:xfrm>
          <a:custGeom>
            <a:avLst/>
            <a:gdLst>
              <a:gd name="T0" fmla="*/ 29 w 203"/>
              <a:gd name="T1" fmla="*/ 192 h 227"/>
              <a:gd name="T2" fmla="*/ 25 w 203"/>
              <a:gd name="T3" fmla="*/ 214 h 227"/>
              <a:gd name="T4" fmla="*/ 39 w 203"/>
              <a:gd name="T5" fmla="*/ 227 h 227"/>
              <a:gd name="T6" fmla="*/ 57 w 203"/>
              <a:gd name="T7" fmla="*/ 213 h 227"/>
              <a:gd name="T8" fmla="*/ 77 w 203"/>
              <a:gd name="T9" fmla="*/ 134 h 227"/>
              <a:gd name="T10" fmla="*/ 93 w 203"/>
              <a:gd name="T11" fmla="*/ 69 h 227"/>
              <a:gd name="T12" fmla="*/ 121 w 203"/>
              <a:gd name="T13" fmla="*/ 28 h 227"/>
              <a:gd name="T14" fmla="*/ 161 w 203"/>
              <a:gd name="T15" fmla="*/ 11 h 227"/>
              <a:gd name="T16" fmla="*/ 182 w 203"/>
              <a:gd name="T17" fmla="*/ 17 h 227"/>
              <a:gd name="T18" fmla="*/ 156 w 203"/>
              <a:gd name="T19" fmla="*/ 45 h 227"/>
              <a:gd name="T20" fmla="*/ 175 w 203"/>
              <a:gd name="T21" fmla="*/ 62 h 227"/>
              <a:gd name="T22" fmla="*/ 203 w 203"/>
              <a:gd name="T23" fmla="*/ 33 h 227"/>
              <a:gd name="T24" fmla="*/ 161 w 203"/>
              <a:gd name="T25" fmla="*/ 0 h 227"/>
              <a:gd name="T26" fmla="*/ 97 w 203"/>
              <a:gd name="T27" fmla="*/ 39 h 227"/>
              <a:gd name="T28" fmla="*/ 52 w 203"/>
              <a:gd name="T29" fmla="*/ 0 h 227"/>
              <a:gd name="T30" fmla="*/ 15 w 203"/>
              <a:gd name="T31" fmla="*/ 29 h 227"/>
              <a:gd name="T32" fmla="*/ 0 w 203"/>
              <a:gd name="T33" fmla="*/ 77 h 227"/>
              <a:gd name="T34" fmla="*/ 6 w 203"/>
              <a:gd name="T35" fmla="*/ 82 h 227"/>
              <a:gd name="T36" fmla="*/ 14 w 203"/>
              <a:gd name="T37" fmla="*/ 71 h 227"/>
              <a:gd name="T38" fmla="*/ 50 w 203"/>
              <a:gd name="T39" fmla="*/ 11 h 227"/>
              <a:gd name="T40" fmla="*/ 66 w 203"/>
              <a:gd name="T41" fmla="*/ 34 h 227"/>
              <a:gd name="T42" fmla="*/ 58 w 203"/>
              <a:gd name="T43" fmla="*/ 76 h 227"/>
              <a:gd name="T44" fmla="*/ 29 w 203"/>
              <a:gd name="T45" fmla="*/ 192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3" h="227">
                <a:moveTo>
                  <a:pt x="29" y="192"/>
                </a:moveTo>
                <a:cubicBezTo>
                  <a:pt x="28" y="200"/>
                  <a:pt x="25" y="211"/>
                  <a:pt x="25" y="214"/>
                </a:cubicBezTo>
                <a:cubicBezTo>
                  <a:pt x="25" y="223"/>
                  <a:pt x="31" y="227"/>
                  <a:pt x="39" y="227"/>
                </a:cubicBezTo>
                <a:cubicBezTo>
                  <a:pt x="45" y="227"/>
                  <a:pt x="54" y="223"/>
                  <a:pt x="57" y="213"/>
                </a:cubicBezTo>
                <a:cubicBezTo>
                  <a:pt x="58" y="211"/>
                  <a:pt x="75" y="143"/>
                  <a:pt x="77" y="134"/>
                </a:cubicBezTo>
                <a:cubicBezTo>
                  <a:pt x="81" y="117"/>
                  <a:pt x="90" y="82"/>
                  <a:pt x="93" y="69"/>
                </a:cubicBezTo>
                <a:cubicBezTo>
                  <a:pt x="95" y="62"/>
                  <a:pt x="109" y="39"/>
                  <a:pt x="121" y="28"/>
                </a:cubicBezTo>
                <a:cubicBezTo>
                  <a:pt x="125" y="24"/>
                  <a:pt x="140" y="11"/>
                  <a:pt x="161" y="11"/>
                </a:cubicBezTo>
                <a:cubicBezTo>
                  <a:pt x="174" y="11"/>
                  <a:pt x="182" y="17"/>
                  <a:pt x="182" y="17"/>
                </a:cubicBezTo>
                <a:cubicBezTo>
                  <a:pt x="167" y="20"/>
                  <a:pt x="156" y="32"/>
                  <a:pt x="156" y="45"/>
                </a:cubicBezTo>
                <a:cubicBezTo>
                  <a:pt x="156" y="53"/>
                  <a:pt x="162" y="62"/>
                  <a:pt x="175" y="62"/>
                </a:cubicBezTo>
                <a:cubicBezTo>
                  <a:pt x="189" y="62"/>
                  <a:pt x="203" y="51"/>
                  <a:pt x="203" y="33"/>
                </a:cubicBezTo>
                <a:cubicBezTo>
                  <a:pt x="203" y="15"/>
                  <a:pt x="187" y="0"/>
                  <a:pt x="161" y="0"/>
                </a:cubicBezTo>
                <a:cubicBezTo>
                  <a:pt x="129" y="0"/>
                  <a:pt x="107" y="25"/>
                  <a:pt x="97" y="39"/>
                </a:cubicBezTo>
                <a:cubicBezTo>
                  <a:pt x="93" y="16"/>
                  <a:pt x="75" y="0"/>
                  <a:pt x="52" y="0"/>
                </a:cubicBezTo>
                <a:cubicBezTo>
                  <a:pt x="29" y="0"/>
                  <a:pt x="20" y="20"/>
                  <a:pt x="15" y="29"/>
                </a:cubicBezTo>
                <a:cubicBezTo>
                  <a:pt x="6" y="46"/>
                  <a:pt x="0" y="76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2"/>
                  <a:pt x="14" y="71"/>
                </a:cubicBezTo>
                <a:cubicBezTo>
                  <a:pt x="23" y="35"/>
                  <a:pt x="32" y="11"/>
                  <a:pt x="50" y="11"/>
                </a:cubicBezTo>
                <a:cubicBezTo>
                  <a:pt x="59" y="11"/>
                  <a:pt x="66" y="15"/>
                  <a:pt x="66" y="34"/>
                </a:cubicBezTo>
                <a:cubicBezTo>
                  <a:pt x="66" y="45"/>
                  <a:pt x="64" y="50"/>
                  <a:pt x="58" y="76"/>
                </a:cubicBezTo>
                <a:lnTo>
                  <a:pt x="29" y="19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215A6B0F-F5BB-42AF-9CA8-A1497BE801BD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10380979" y="2861788"/>
            <a:ext cx="1227138" cy="292101"/>
            <a:chOff x="2541589" y="2540000"/>
            <a:chExt cx="1227138" cy="292101"/>
          </a:xfrm>
        </p:grpSpPr>
        <p:sp>
          <p:nvSpPr>
            <p:cNvPr id="171" name="Freeform 2297">
              <a:extLst>
                <a:ext uri="{FF2B5EF4-FFF2-40B4-BE49-F238E27FC236}">
                  <a16:creationId xmlns:a16="http://schemas.microsoft.com/office/drawing/2014/main" id="{861DEDB5-5E53-4DEC-8899-3A1E606A8521}"/>
                </a:ext>
              </a:extLst>
            </p:cNvPr>
            <p:cNvSpPr>
              <a:spLocks/>
            </p:cNvSpPr>
            <p:nvPr>
              <p:custDataLst>
                <p:tags r:id="rId213"/>
              </p:custDataLst>
            </p:nvPr>
          </p:nvSpPr>
          <p:spPr bwMode="auto">
            <a:xfrm>
              <a:off x="2541589" y="2649538"/>
              <a:ext cx="106363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6 w 230"/>
                <a:gd name="T49" fmla="*/ 285 h 323"/>
                <a:gd name="T50" fmla="*/ 56 w 230"/>
                <a:gd name="T51" fmla="*/ 264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6"/>
                    <a:pt x="106" y="51"/>
                    <a:pt x="106" y="41"/>
                  </a:cubicBezTo>
                  <a:cubicBezTo>
                    <a:pt x="106" y="18"/>
                    <a:pt x="90" y="0"/>
                    <a:pt x="65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39"/>
                    <a:pt x="71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3" y="310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0"/>
                    <a:pt x="56" y="274"/>
                    <a:pt x="56" y="264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2298">
              <a:extLst>
                <a:ext uri="{FF2B5EF4-FFF2-40B4-BE49-F238E27FC236}">
                  <a16:creationId xmlns:a16="http://schemas.microsoft.com/office/drawing/2014/main" id="{42303ECB-3410-468C-8C25-2529DAAA0D01}"/>
                </a:ext>
              </a:extLst>
            </p:cNvPr>
            <p:cNvSpPr>
              <a:spLocks noEditPoints="1"/>
            </p:cNvSpPr>
            <p:nvPr>
              <p:custDataLst>
                <p:tags r:id="rId214"/>
              </p:custDataLst>
            </p:nvPr>
          </p:nvSpPr>
          <p:spPr bwMode="auto">
            <a:xfrm>
              <a:off x="2733677" y="2668588"/>
              <a:ext cx="153988" cy="61913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2299">
              <a:extLst>
                <a:ext uri="{FF2B5EF4-FFF2-40B4-BE49-F238E27FC236}">
                  <a16:creationId xmlns:a16="http://schemas.microsoft.com/office/drawing/2014/main" id="{FAEB39D9-DFC8-4231-86B9-ADA8744EF3C3}"/>
                </a:ext>
              </a:extLst>
            </p:cNvPr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2973389" y="2586038"/>
              <a:ext cx="165100" cy="179388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2 w 355"/>
                <a:gd name="T5" fmla="*/ 200 h 339"/>
                <a:gd name="T6" fmla="*/ 218 w 355"/>
                <a:gd name="T7" fmla="*/ 224 h 339"/>
                <a:gd name="T8" fmla="*/ 217 w 355"/>
                <a:gd name="T9" fmla="*/ 230 h 339"/>
                <a:gd name="T10" fmla="*/ 223 w 355"/>
                <a:gd name="T11" fmla="*/ 236 h 339"/>
                <a:gd name="T12" fmla="*/ 230 w 355"/>
                <a:gd name="T13" fmla="*/ 225 h 339"/>
                <a:gd name="T14" fmla="*/ 258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6 w 355"/>
                <a:gd name="T21" fmla="*/ 114 h 339"/>
                <a:gd name="T22" fmla="*/ 181 w 355"/>
                <a:gd name="T23" fmla="*/ 162 h 339"/>
                <a:gd name="T24" fmla="*/ 136 w 355"/>
                <a:gd name="T25" fmla="*/ 162 h 339"/>
                <a:gd name="T26" fmla="*/ 168 w 355"/>
                <a:gd name="T27" fmla="*/ 35 h 339"/>
                <a:gd name="T28" fmla="*/ 195 w 355"/>
                <a:gd name="T29" fmla="*/ 15 h 339"/>
                <a:gd name="T30" fmla="*/ 261 w 355"/>
                <a:gd name="T31" fmla="*/ 15 h 339"/>
                <a:gd name="T32" fmla="*/ 333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0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7 w 355"/>
                <a:gd name="T53" fmla="*/ 24 h 339"/>
                <a:gd name="T54" fmla="*/ 125 w 355"/>
                <a:gd name="T55" fmla="*/ 36 h 339"/>
                <a:gd name="T56" fmla="*/ 59 w 355"/>
                <a:gd name="T57" fmla="*/ 301 h 339"/>
                <a:gd name="T58" fmla="*/ 14 w 355"/>
                <a:gd name="T59" fmla="*/ 324 h 339"/>
                <a:gd name="T60" fmla="*/ 0 w 355"/>
                <a:gd name="T61" fmla="*/ 334 h 339"/>
                <a:gd name="T62" fmla="*/ 7 w 355"/>
                <a:gd name="T63" fmla="*/ 339 h 339"/>
                <a:gd name="T64" fmla="*/ 73 w 355"/>
                <a:gd name="T65" fmla="*/ 338 h 339"/>
                <a:gd name="T66" fmla="*/ 147 w 355"/>
                <a:gd name="T67" fmla="*/ 339 h 339"/>
                <a:gd name="T68" fmla="*/ 158 w 355"/>
                <a:gd name="T69" fmla="*/ 330 h 339"/>
                <a:gd name="T70" fmla="*/ 155 w 355"/>
                <a:gd name="T71" fmla="*/ 325 h 339"/>
                <a:gd name="T72" fmla="*/ 141 w 355"/>
                <a:gd name="T73" fmla="*/ 324 h 339"/>
                <a:gd name="T74" fmla="*/ 115 w 355"/>
                <a:gd name="T75" fmla="*/ 323 h 339"/>
                <a:gd name="T76" fmla="*/ 99 w 355"/>
                <a:gd name="T77" fmla="*/ 313 h 339"/>
                <a:gd name="T78" fmla="*/ 101 w 355"/>
                <a:gd name="T79" fmla="*/ 302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0" y="225"/>
                  </a:cubicBezTo>
                  <a:lnTo>
                    <a:pt x="258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8" y="106"/>
                    <a:pt x="246" y="114"/>
                  </a:cubicBezTo>
                  <a:cubicBezTo>
                    <a:pt x="235" y="153"/>
                    <a:pt x="224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3" y="32"/>
                    <a:pt x="333" y="70"/>
                  </a:cubicBezTo>
                  <a:cubicBezTo>
                    <a:pt x="333" y="82"/>
                    <a:pt x="333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2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0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5" y="15"/>
                    <a:pt x="95" y="15"/>
                  </a:cubicBezTo>
                  <a:cubicBezTo>
                    <a:pt x="113" y="15"/>
                    <a:pt x="127" y="15"/>
                    <a:pt x="127" y="24"/>
                  </a:cubicBezTo>
                  <a:cubicBezTo>
                    <a:pt x="127" y="26"/>
                    <a:pt x="127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8"/>
                    <a:pt x="73" y="338"/>
                  </a:cubicBezTo>
                  <a:cubicBezTo>
                    <a:pt x="89" y="338"/>
                    <a:pt x="131" y="339"/>
                    <a:pt x="147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3" y="324"/>
                    <a:pt x="152" y="324"/>
                    <a:pt x="141" y="324"/>
                  </a:cubicBezTo>
                  <a:cubicBezTo>
                    <a:pt x="130" y="324"/>
                    <a:pt x="127" y="324"/>
                    <a:pt x="115" y="323"/>
                  </a:cubicBezTo>
                  <a:cubicBezTo>
                    <a:pt x="100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2300">
              <a:extLst>
                <a:ext uri="{FF2B5EF4-FFF2-40B4-BE49-F238E27FC236}">
                  <a16:creationId xmlns:a16="http://schemas.microsoft.com/office/drawing/2014/main" id="{4F8BDD4D-2BCA-4C03-8E0C-8E518BF560A2}"/>
                </a:ext>
              </a:extLst>
            </p:cNvPr>
            <p:cNvSpPr>
              <a:spLocks/>
            </p:cNvSpPr>
            <p:nvPr>
              <p:custDataLst>
                <p:tags r:id="rId216"/>
              </p:custDataLst>
            </p:nvPr>
          </p:nvSpPr>
          <p:spPr bwMode="auto">
            <a:xfrm>
              <a:off x="3157539" y="2540000"/>
              <a:ext cx="85725" cy="168275"/>
            </a:xfrm>
            <a:custGeom>
              <a:avLst/>
              <a:gdLst>
                <a:gd name="T0" fmla="*/ 116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6" y="280"/>
                    <a:pt x="50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2301">
              <a:extLst>
                <a:ext uri="{FF2B5EF4-FFF2-40B4-BE49-F238E27FC236}">
                  <a16:creationId xmlns:a16="http://schemas.microsoft.com/office/drawing/2014/main" id="{4E554407-7C06-405C-B3F5-2D8D38B6A39C}"/>
                </a:ext>
              </a:extLst>
            </p:cNvPr>
            <p:cNvSpPr>
              <a:spLocks/>
            </p:cNvSpPr>
            <p:nvPr>
              <p:custDataLst>
                <p:tags r:id="rId217"/>
              </p:custDataLst>
            </p:nvPr>
          </p:nvSpPr>
          <p:spPr bwMode="auto">
            <a:xfrm>
              <a:off x="3287714" y="2566988"/>
              <a:ext cx="53975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2302">
              <a:extLst>
                <a:ext uri="{FF2B5EF4-FFF2-40B4-BE49-F238E27FC236}">
                  <a16:creationId xmlns:a16="http://schemas.microsoft.com/office/drawing/2014/main" id="{BBA56FDF-304B-4CF5-94BC-1A4986E84842}"/>
                </a:ext>
              </a:extLst>
            </p:cNvPr>
            <p:cNvSpPr>
              <a:spLocks/>
            </p:cNvSpPr>
            <p:nvPr>
              <p:custDataLst>
                <p:tags r:id="rId218"/>
              </p:custDataLst>
            </p:nvPr>
          </p:nvSpPr>
          <p:spPr bwMode="auto">
            <a:xfrm>
              <a:off x="3362327" y="2649538"/>
              <a:ext cx="114300" cy="119063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7 w 248"/>
                <a:gd name="T5" fmla="*/ 17 h 226"/>
                <a:gd name="T6" fmla="*/ 203 w 248"/>
                <a:gd name="T7" fmla="*/ 44 h 226"/>
                <a:gd name="T8" fmla="*/ 222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2303">
              <a:extLst>
                <a:ext uri="{FF2B5EF4-FFF2-40B4-BE49-F238E27FC236}">
                  <a16:creationId xmlns:a16="http://schemas.microsoft.com/office/drawing/2014/main" id="{CFFB5CF0-DB4C-4FC7-BFE5-8FBA280C6E1D}"/>
                </a:ext>
              </a:extLst>
            </p:cNvPr>
            <p:cNvSpPr>
              <a:spLocks/>
            </p:cNvSpPr>
            <p:nvPr>
              <p:custDataLst>
                <p:tags r:id="rId219"/>
              </p:custDataLst>
            </p:nvPr>
          </p:nvSpPr>
          <p:spPr bwMode="auto">
            <a:xfrm>
              <a:off x="3506789" y="273843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2 h 149"/>
                <a:gd name="T8" fmla="*/ 44 w 58"/>
                <a:gd name="T9" fmla="*/ 46 h 149"/>
                <a:gd name="T10" fmla="*/ 47 w 58"/>
                <a:gd name="T11" fmla="*/ 44 h 149"/>
                <a:gd name="T12" fmla="*/ 48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7" y="52"/>
                  </a:cubicBezTo>
                  <a:cubicBezTo>
                    <a:pt x="33" y="52"/>
                    <a:pt x="39" y="51"/>
                    <a:pt x="44" y="46"/>
                  </a:cubicBezTo>
                  <a:cubicBezTo>
                    <a:pt x="46" y="45"/>
                    <a:pt x="46" y="44"/>
                    <a:pt x="47" y="44"/>
                  </a:cubicBezTo>
                  <a:cubicBezTo>
                    <a:pt x="47" y="44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2304">
              <a:extLst>
                <a:ext uri="{FF2B5EF4-FFF2-40B4-BE49-F238E27FC236}">
                  <a16:creationId xmlns:a16="http://schemas.microsoft.com/office/drawing/2014/main" id="{6902B72F-05C5-4D1B-96D4-A70BBA827859}"/>
                </a:ext>
              </a:extLst>
            </p:cNvPr>
            <p:cNvSpPr>
              <a:spLocks/>
            </p:cNvSpPr>
            <p:nvPr>
              <p:custDataLst>
                <p:tags r:id="rId220"/>
              </p:custDataLst>
            </p:nvPr>
          </p:nvSpPr>
          <p:spPr bwMode="auto">
            <a:xfrm>
              <a:off x="3597277" y="2649538"/>
              <a:ext cx="93663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1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2305">
              <a:extLst>
                <a:ext uri="{FF2B5EF4-FFF2-40B4-BE49-F238E27FC236}">
                  <a16:creationId xmlns:a16="http://schemas.microsoft.com/office/drawing/2014/main" id="{7CA2E640-0F29-4944-8FEF-53A5F83290CE}"/>
                </a:ext>
              </a:extLst>
            </p:cNvPr>
            <p:cNvSpPr>
              <a:spLocks/>
            </p:cNvSpPr>
            <p:nvPr>
              <p:custDataLst>
                <p:tags r:id="rId221"/>
              </p:custDataLst>
            </p:nvPr>
          </p:nvSpPr>
          <p:spPr bwMode="auto">
            <a:xfrm>
              <a:off x="3714752" y="2566988"/>
              <a:ext cx="53975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D9E689C4-9649-42CC-8AE4-56C780BD0C9A}"/>
              </a:ext>
            </a:extLst>
          </p:cNvPr>
          <p:cNvCxnSpPr>
            <a:cxnSpLocks/>
            <a:endCxn id="32" idx="2"/>
          </p:cNvCxnSpPr>
          <p:nvPr/>
        </p:nvCxnSpPr>
        <p:spPr>
          <a:xfrm flipV="1">
            <a:off x="8820818" y="3907537"/>
            <a:ext cx="0" cy="46243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BF9B69CD-E297-4474-9717-CD74553BBAFC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10438793" y="3895099"/>
            <a:ext cx="0" cy="474868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92CD6D63-15F3-4E16-92EA-8A056C94DF99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8584317" y="4382629"/>
            <a:ext cx="501650" cy="265113"/>
            <a:chOff x="2546350" y="2540000"/>
            <a:chExt cx="501650" cy="265113"/>
          </a:xfrm>
        </p:grpSpPr>
        <p:sp>
          <p:nvSpPr>
            <p:cNvPr id="187" name="Freeform 2323">
              <a:extLst>
                <a:ext uri="{FF2B5EF4-FFF2-40B4-BE49-F238E27FC236}">
                  <a16:creationId xmlns:a16="http://schemas.microsoft.com/office/drawing/2014/main" id="{1C67091A-71F5-4989-A6C8-FE7089B2C683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2546350" y="2540000"/>
              <a:ext cx="55563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324">
              <a:extLst>
                <a:ext uri="{FF2B5EF4-FFF2-40B4-BE49-F238E27FC236}">
                  <a16:creationId xmlns:a16="http://schemas.microsoft.com/office/drawing/2014/main" id="{F36776B8-7D6B-41F6-B328-F059EC5D4C8C}"/>
                </a:ext>
              </a:extLst>
            </p:cNvPr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2622550" y="2620963"/>
              <a:ext cx="120650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2325">
              <a:extLst>
                <a:ext uri="{FF2B5EF4-FFF2-40B4-BE49-F238E27FC236}">
                  <a16:creationId xmlns:a16="http://schemas.microsoft.com/office/drawing/2014/main" id="{D4A3F094-0BA7-4E23-A088-F3FE00568EAA}"/>
                </a:ext>
              </a:extLst>
            </p:cNvPr>
            <p:cNvSpPr>
              <a:spLocks/>
            </p:cNvSpPr>
            <p:nvPr>
              <p:custDataLst>
                <p:tags r:id="rId210"/>
              </p:custDataLst>
            </p:nvPr>
          </p:nvSpPr>
          <p:spPr bwMode="auto">
            <a:xfrm>
              <a:off x="2774950" y="2711450"/>
              <a:ext cx="28575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2326">
              <a:extLst>
                <a:ext uri="{FF2B5EF4-FFF2-40B4-BE49-F238E27FC236}">
                  <a16:creationId xmlns:a16="http://schemas.microsoft.com/office/drawing/2014/main" id="{DDBFEEDB-EBBA-4780-BF01-9D9946E92797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2868613" y="2620963"/>
              <a:ext cx="98425" cy="120650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9 h 226"/>
                <a:gd name="T12" fmla="*/ 122 w 203"/>
                <a:gd name="T13" fmla="*/ 28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5 h 226"/>
                <a:gd name="T20" fmla="*/ 176 w 203"/>
                <a:gd name="T21" fmla="*/ 62 h 226"/>
                <a:gd name="T22" fmla="*/ 203 w 203"/>
                <a:gd name="T23" fmla="*/ 33 h 226"/>
                <a:gd name="T24" fmla="*/ 162 w 203"/>
                <a:gd name="T25" fmla="*/ 0 h 226"/>
                <a:gd name="T26" fmla="*/ 98 w 203"/>
                <a:gd name="T27" fmla="*/ 39 h 226"/>
                <a:gd name="T28" fmla="*/ 53 w 203"/>
                <a:gd name="T29" fmla="*/ 0 h 226"/>
                <a:gd name="T30" fmla="*/ 16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1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9"/>
                  </a:cubicBezTo>
                  <a:cubicBezTo>
                    <a:pt x="96" y="62"/>
                    <a:pt x="110" y="39"/>
                    <a:pt x="122" y="28"/>
                  </a:cubicBezTo>
                  <a:cubicBezTo>
                    <a:pt x="126" y="24"/>
                    <a:pt x="141" y="11"/>
                    <a:pt x="162" y="11"/>
                  </a:cubicBezTo>
                  <a:cubicBezTo>
                    <a:pt x="175" y="11"/>
                    <a:pt x="183" y="17"/>
                    <a:pt x="183" y="17"/>
                  </a:cubicBezTo>
                  <a:cubicBezTo>
                    <a:pt x="168" y="20"/>
                    <a:pt x="157" y="32"/>
                    <a:pt x="157" y="45"/>
                  </a:cubicBezTo>
                  <a:cubicBezTo>
                    <a:pt x="157" y="53"/>
                    <a:pt x="163" y="62"/>
                    <a:pt x="176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5"/>
                    <a:pt x="98" y="39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20"/>
                    <a:pt x="16" y="29"/>
                  </a:cubicBezTo>
                  <a:cubicBezTo>
                    <a:pt x="7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2"/>
                    <a:pt x="15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5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2327">
              <a:extLst>
                <a:ext uri="{FF2B5EF4-FFF2-40B4-BE49-F238E27FC236}">
                  <a16:creationId xmlns:a16="http://schemas.microsoft.com/office/drawing/2014/main" id="{90426528-D7C2-4A65-A4B5-9F5E09984815}"/>
                </a:ext>
              </a:extLst>
            </p:cNvPr>
            <p:cNvSpPr>
              <a:spLocks/>
            </p:cNvSpPr>
            <p:nvPr>
              <p:custDataLst>
                <p:tags r:id="rId212"/>
              </p:custDataLst>
            </p:nvPr>
          </p:nvSpPr>
          <p:spPr bwMode="auto">
            <a:xfrm>
              <a:off x="2990850" y="2540000"/>
              <a:ext cx="57150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2" name="Freeform 2334">
            <a:extLst>
              <a:ext uri="{FF2B5EF4-FFF2-40B4-BE49-F238E27FC236}">
                <a16:creationId xmlns:a16="http://schemas.microsoft.com/office/drawing/2014/main" id="{F34AEFBE-34EC-40EA-BA91-9F7D30BAFB6E}"/>
              </a:ext>
            </a:extLst>
          </p:cNvPr>
          <p:cNvSpPr>
            <a:spLocks noChangeAspect="1"/>
          </p:cNvSpPr>
          <p:nvPr>
            <p:custDataLst>
              <p:tags r:id="rId11"/>
            </p:custDataLst>
          </p:nvPr>
        </p:nvSpPr>
        <p:spPr bwMode="auto">
          <a:xfrm>
            <a:off x="10366691" y="4463592"/>
            <a:ext cx="134938" cy="206375"/>
          </a:xfrm>
          <a:custGeom>
            <a:avLst/>
            <a:gdLst>
              <a:gd name="T0" fmla="*/ 228 w 230"/>
              <a:gd name="T1" fmla="*/ 31 h 323"/>
              <a:gd name="T2" fmla="*/ 230 w 230"/>
              <a:gd name="T3" fmla="*/ 19 h 323"/>
              <a:gd name="T4" fmla="*/ 215 w 230"/>
              <a:gd name="T5" fmla="*/ 6 h 323"/>
              <a:gd name="T6" fmla="*/ 198 w 230"/>
              <a:gd name="T7" fmla="*/ 16 h 323"/>
              <a:gd name="T8" fmla="*/ 191 w 230"/>
              <a:gd name="T9" fmla="*/ 43 h 323"/>
              <a:gd name="T10" fmla="*/ 181 w 230"/>
              <a:gd name="T11" fmla="*/ 83 h 323"/>
              <a:gd name="T12" fmla="*/ 159 w 230"/>
              <a:gd name="T13" fmla="*/ 173 h 323"/>
              <a:gd name="T14" fmla="*/ 102 w 230"/>
              <a:gd name="T15" fmla="*/ 216 h 323"/>
              <a:gd name="T16" fmla="*/ 71 w 230"/>
              <a:gd name="T17" fmla="*/ 175 h 323"/>
              <a:gd name="T18" fmla="*/ 97 w 230"/>
              <a:gd name="T19" fmla="*/ 77 h 323"/>
              <a:gd name="T20" fmla="*/ 107 w 230"/>
              <a:gd name="T21" fmla="*/ 41 h 323"/>
              <a:gd name="T22" fmla="*/ 66 w 230"/>
              <a:gd name="T23" fmla="*/ 0 h 323"/>
              <a:gd name="T24" fmla="*/ 0 w 230"/>
              <a:gd name="T25" fmla="*/ 77 h 323"/>
              <a:gd name="T26" fmla="*/ 6 w 230"/>
              <a:gd name="T27" fmla="*/ 82 h 323"/>
              <a:gd name="T28" fmla="*/ 14 w 230"/>
              <a:gd name="T29" fmla="*/ 73 h 323"/>
              <a:gd name="T30" fmla="*/ 64 w 230"/>
              <a:gd name="T31" fmla="*/ 11 h 323"/>
              <a:gd name="T32" fmla="*/ 77 w 230"/>
              <a:gd name="T33" fmla="*/ 27 h 323"/>
              <a:gd name="T34" fmla="*/ 68 w 230"/>
              <a:gd name="T35" fmla="*/ 62 h 323"/>
              <a:gd name="T36" fmla="*/ 39 w 230"/>
              <a:gd name="T37" fmla="*/ 167 h 323"/>
              <a:gd name="T38" fmla="*/ 100 w 230"/>
              <a:gd name="T39" fmla="*/ 227 h 323"/>
              <a:gd name="T40" fmla="*/ 150 w 230"/>
              <a:gd name="T41" fmla="*/ 204 h 323"/>
              <a:gd name="T42" fmla="*/ 118 w 230"/>
              <a:gd name="T43" fmla="*/ 281 h 323"/>
              <a:gd name="T44" fmla="*/ 63 w 230"/>
              <a:gd name="T45" fmla="*/ 312 h 323"/>
              <a:gd name="T46" fmla="*/ 25 w 230"/>
              <a:gd name="T47" fmla="*/ 291 h 323"/>
              <a:gd name="T48" fmla="*/ 47 w 230"/>
              <a:gd name="T49" fmla="*/ 285 h 323"/>
              <a:gd name="T50" fmla="*/ 57 w 230"/>
              <a:gd name="T51" fmla="*/ 265 h 323"/>
              <a:gd name="T52" fmla="*/ 38 w 230"/>
              <a:gd name="T53" fmla="*/ 248 h 323"/>
              <a:gd name="T54" fmla="*/ 10 w 230"/>
              <a:gd name="T55" fmla="*/ 280 h 323"/>
              <a:gd name="T56" fmla="*/ 63 w 230"/>
              <a:gd name="T57" fmla="*/ 323 h 323"/>
              <a:gd name="T58" fmla="*/ 180 w 230"/>
              <a:gd name="T59" fmla="*/ 222 h 323"/>
              <a:gd name="T60" fmla="*/ 228 w 230"/>
              <a:gd name="T61" fmla="*/ 31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0" h="323">
                <a:moveTo>
                  <a:pt x="228" y="31"/>
                </a:moveTo>
                <a:cubicBezTo>
                  <a:pt x="230" y="24"/>
                  <a:pt x="230" y="23"/>
                  <a:pt x="230" y="19"/>
                </a:cubicBezTo>
                <a:cubicBezTo>
                  <a:pt x="230" y="10"/>
                  <a:pt x="223" y="6"/>
                  <a:pt x="215" y="6"/>
                </a:cubicBezTo>
                <a:cubicBezTo>
                  <a:pt x="210" y="6"/>
                  <a:pt x="202" y="9"/>
                  <a:pt x="198" y="16"/>
                </a:cubicBezTo>
                <a:cubicBezTo>
                  <a:pt x="197" y="19"/>
                  <a:pt x="193" y="34"/>
                  <a:pt x="191" y="43"/>
                </a:cubicBezTo>
                <a:cubicBezTo>
                  <a:pt x="187" y="56"/>
                  <a:pt x="184" y="70"/>
                  <a:pt x="181" y="83"/>
                </a:cubicBezTo>
                <a:lnTo>
                  <a:pt x="159" y="173"/>
                </a:lnTo>
                <a:cubicBezTo>
                  <a:pt x="156" y="181"/>
                  <a:pt x="135" y="216"/>
                  <a:pt x="102" y="216"/>
                </a:cubicBezTo>
                <a:cubicBezTo>
                  <a:pt x="77" y="216"/>
                  <a:pt x="71" y="194"/>
                  <a:pt x="71" y="175"/>
                </a:cubicBezTo>
                <a:cubicBezTo>
                  <a:pt x="71" y="152"/>
                  <a:pt x="80" y="121"/>
                  <a:pt x="97" y="77"/>
                </a:cubicBezTo>
                <a:cubicBezTo>
                  <a:pt x="105" y="57"/>
                  <a:pt x="107" y="51"/>
                  <a:pt x="107" y="41"/>
                </a:cubicBezTo>
                <a:cubicBezTo>
                  <a:pt x="107" y="19"/>
                  <a:pt x="91" y="0"/>
                  <a:pt x="66" y="0"/>
                </a:cubicBezTo>
                <a:cubicBezTo>
                  <a:pt x="18" y="0"/>
                  <a:pt x="0" y="73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1"/>
                  <a:pt x="14" y="73"/>
                </a:cubicBezTo>
                <a:cubicBezTo>
                  <a:pt x="27" y="26"/>
                  <a:pt x="47" y="11"/>
                  <a:pt x="64" y="11"/>
                </a:cubicBezTo>
                <a:cubicBezTo>
                  <a:pt x="68" y="11"/>
                  <a:pt x="77" y="11"/>
                  <a:pt x="77" y="27"/>
                </a:cubicBezTo>
                <a:cubicBezTo>
                  <a:pt x="77" y="40"/>
                  <a:pt x="72" y="53"/>
                  <a:pt x="68" y="62"/>
                </a:cubicBezTo>
                <a:cubicBezTo>
                  <a:pt x="48" y="115"/>
                  <a:pt x="39" y="144"/>
                  <a:pt x="39" y="167"/>
                </a:cubicBezTo>
                <a:cubicBezTo>
                  <a:pt x="39" y="212"/>
                  <a:pt x="71" y="227"/>
                  <a:pt x="100" y="227"/>
                </a:cubicBezTo>
                <a:cubicBezTo>
                  <a:pt x="120" y="227"/>
                  <a:pt x="136" y="218"/>
                  <a:pt x="150" y="204"/>
                </a:cubicBezTo>
                <a:cubicBezTo>
                  <a:pt x="144" y="230"/>
                  <a:pt x="138" y="254"/>
                  <a:pt x="118" y="281"/>
                </a:cubicBezTo>
                <a:cubicBezTo>
                  <a:pt x="105" y="298"/>
                  <a:pt x="86" y="312"/>
                  <a:pt x="63" y="312"/>
                </a:cubicBezTo>
                <a:cubicBezTo>
                  <a:pt x="56" y="312"/>
                  <a:pt x="34" y="311"/>
                  <a:pt x="25" y="291"/>
                </a:cubicBezTo>
                <a:cubicBezTo>
                  <a:pt x="33" y="291"/>
                  <a:pt x="40" y="291"/>
                  <a:pt x="47" y="285"/>
                </a:cubicBezTo>
                <a:cubicBezTo>
                  <a:pt x="52" y="281"/>
                  <a:pt x="57" y="274"/>
                  <a:pt x="57" y="265"/>
                </a:cubicBezTo>
                <a:cubicBezTo>
                  <a:pt x="57" y="250"/>
                  <a:pt x="43" y="248"/>
                  <a:pt x="38" y="248"/>
                </a:cubicBezTo>
                <a:cubicBezTo>
                  <a:pt x="27" y="248"/>
                  <a:pt x="10" y="255"/>
                  <a:pt x="10" y="280"/>
                </a:cubicBezTo>
                <a:cubicBezTo>
                  <a:pt x="10" y="305"/>
                  <a:pt x="32" y="323"/>
                  <a:pt x="63" y="323"/>
                </a:cubicBezTo>
                <a:cubicBezTo>
                  <a:pt x="115" y="323"/>
                  <a:pt x="166" y="278"/>
                  <a:pt x="180" y="222"/>
                </a:cubicBezTo>
                <a:lnTo>
                  <a:pt x="228" y="31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19B4F27A-9BBE-4009-A8EE-6723CAE91210}"/>
              </a:ext>
            </a:extLst>
          </p:cNvPr>
          <p:cNvSpPr/>
          <p:nvPr/>
        </p:nvSpPr>
        <p:spPr>
          <a:xfrm>
            <a:off x="5336163" y="2093685"/>
            <a:ext cx="86176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4054AD3E-D3EA-4811-9F01-D5C938D65E09}"/>
              </a:ext>
            </a:extLst>
          </p:cNvPr>
          <p:cNvSpPr/>
          <p:nvPr/>
        </p:nvSpPr>
        <p:spPr>
          <a:xfrm>
            <a:off x="6997314" y="2081247"/>
            <a:ext cx="77541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B5ABCE79-FD45-4E97-A493-13C51999FC88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5473080" y="2195230"/>
            <a:ext cx="573088" cy="292101"/>
            <a:chOff x="5919788" y="3573463"/>
            <a:chExt cx="573088" cy="292101"/>
          </a:xfrm>
        </p:grpSpPr>
        <p:sp>
          <p:nvSpPr>
            <p:cNvPr id="196" name="Freeform 42">
              <a:extLst>
                <a:ext uri="{FF2B5EF4-FFF2-40B4-BE49-F238E27FC236}">
                  <a16:creationId xmlns:a16="http://schemas.microsoft.com/office/drawing/2014/main" id="{FA62C7D5-7CE2-4B2A-896C-68375629AA58}"/>
                </a:ext>
              </a:extLst>
            </p:cNvPr>
            <p:cNvSpPr>
              <a:spLocks/>
            </p:cNvSpPr>
            <p:nvPr>
              <p:custDataLst>
                <p:tags r:id="rId203"/>
              </p:custDataLst>
            </p:nvPr>
          </p:nvSpPr>
          <p:spPr bwMode="auto">
            <a:xfrm>
              <a:off x="5919788" y="3613151"/>
              <a:ext cx="142875" cy="192088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8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4 w 296"/>
                <a:gd name="T13" fmla="*/ 189 h 363"/>
                <a:gd name="T14" fmla="*/ 168 w 296"/>
                <a:gd name="T15" fmla="*/ 203 h 363"/>
                <a:gd name="T16" fmla="*/ 214 w 296"/>
                <a:gd name="T17" fmla="*/ 256 h 363"/>
                <a:gd name="T18" fmla="*/ 124 w 296"/>
                <a:gd name="T19" fmla="*/ 348 h 363"/>
                <a:gd name="T20" fmla="*/ 37 w 296"/>
                <a:gd name="T21" fmla="*/ 275 h 363"/>
                <a:gd name="T22" fmla="*/ 40 w 296"/>
                <a:gd name="T23" fmla="*/ 248 h 363"/>
                <a:gd name="T24" fmla="*/ 41 w 296"/>
                <a:gd name="T25" fmla="*/ 245 h 363"/>
                <a:gd name="T26" fmla="*/ 35 w 296"/>
                <a:gd name="T27" fmla="*/ 239 h 363"/>
                <a:gd name="T28" fmla="*/ 30 w 296"/>
                <a:gd name="T29" fmla="*/ 241 h 363"/>
                <a:gd name="T30" fmla="*/ 0 w 296"/>
                <a:gd name="T31" fmla="*/ 358 h 363"/>
                <a:gd name="T32" fmla="*/ 5 w 296"/>
                <a:gd name="T33" fmla="*/ 363 h 363"/>
                <a:gd name="T34" fmla="*/ 14 w 296"/>
                <a:gd name="T35" fmla="*/ 356 h 363"/>
                <a:gd name="T36" fmla="*/ 39 w 296"/>
                <a:gd name="T37" fmla="*/ 328 h 363"/>
                <a:gd name="T38" fmla="*/ 123 w 296"/>
                <a:gd name="T39" fmla="*/ 363 h 363"/>
                <a:gd name="T40" fmla="*/ 250 w 296"/>
                <a:gd name="T41" fmla="*/ 235 h 363"/>
                <a:gd name="T42" fmla="*/ 225 w 296"/>
                <a:gd name="T43" fmla="*/ 177 h 363"/>
                <a:gd name="T44" fmla="*/ 162 w 296"/>
                <a:gd name="T45" fmla="*/ 152 h 363"/>
                <a:gd name="T46" fmla="*/ 128 w 296"/>
                <a:gd name="T47" fmla="*/ 143 h 363"/>
                <a:gd name="T48" fmla="*/ 98 w 296"/>
                <a:gd name="T49" fmla="*/ 97 h 363"/>
                <a:gd name="T50" fmla="*/ 185 w 296"/>
                <a:gd name="T51" fmla="*/ 14 h 363"/>
                <a:gd name="T52" fmla="*/ 257 w 296"/>
                <a:gd name="T53" fmla="*/ 92 h 363"/>
                <a:gd name="T54" fmla="*/ 255 w 296"/>
                <a:gd name="T55" fmla="*/ 120 h 363"/>
                <a:gd name="T56" fmla="*/ 261 w 296"/>
                <a:gd name="T57" fmla="*/ 125 h 363"/>
                <a:gd name="T58" fmla="*/ 269 w 296"/>
                <a:gd name="T59" fmla="*/ 115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4"/>
                    <a:pt x="295" y="0"/>
                    <a:pt x="290" y="0"/>
                  </a:cubicBezTo>
                  <a:cubicBezTo>
                    <a:pt x="288" y="0"/>
                    <a:pt x="287" y="1"/>
                    <a:pt x="281" y="8"/>
                  </a:cubicBezTo>
                  <a:lnTo>
                    <a:pt x="257" y="36"/>
                  </a:lnTo>
                  <a:cubicBezTo>
                    <a:pt x="244" y="13"/>
                    <a:pt x="218" y="0"/>
                    <a:pt x="186" y="0"/>
                  </a:cubicBezTo>
                  <a:cubicBezTo>
                    <a:pt x="122" y="0"/>
                    <a:pt x="63" y="58"/>
                    <a:pt x="63" y="118"/>
                  </a:cubicBezTo>
                  <a:cubicBezTo>
                    <a:pt x="63" y="159"/>
                    <a:pt x="89" y="182"/>
                    <a:pt x="114" y="189"/>
                  </a:cubicBezTo>
                  <a:lnTo>
                    <a:pt x="168" y="203"/>
                  </a:lnTo>
                  <a:cubicBezTo>
                    <a:pt x="186" y="208"/>
                    <a:pt x="214" y="215"/>
                    <a:pt x="214" y="256"/>
                  </a:cubicBezTo>
                  <a:cubicBezTo>
                    <a:pt x="214" y="301"/>
                    <a:pt x="173" y="348"/>
                    <a:pt x="124" y="348"/>
                  </a:cubicBezTo>
                  <a:cubicBezTo>
                    <a:pt x="92" y="348"/>
                    <a:pt x="37" y="337"/>
                    <a:pt x="37" y="275"/>
                  </a:cubicBezTo>
                  <a:cubicBezTo>
                    <a:pt x="37" y="263"/>
                    <a:pt x="39" y="251"/>
                    <a:pt x="40" y="248"/>
                  </a:cubicBezTo>
                  <a:cubicBezTo>
                    <a:pt x="40" y="246"/>
                    <a:pt x="41" y="246"/>
                    <a:pt x="41" y="245"/>
                  </a:cubicBezTo>
                  <a:cubicBezTo>
                    <a:pt x="41" y="240"/>
                    <a:pt x="37" y="239"/>
                    <a:pt x="35" y="239"/>
                  </a:cubicBezTo>
                  <a:cubicBezTo>
                    <a:pt x="32" y="239"/>
                    <a:pt x="31" y="240"/>
                    <a:pt x="30" y="241"/>
                  </a:cubicBezTo>
                  <a:cubicBezTo>
                    <a:pt x="28" y="243"/>
                    <a:pt x="0" y="357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3"/>
                    <a:pt x="14" y="356"/>
                  </a:cubicBezTo>
                  <a:lnTo>
                    <a:pt x="39" y="328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7"/>
                    <a:pt x="250" y="235"/>
                  </a:cubicBezTo>
                  <a:cubicBezTo>
                    <a:pt x="250" y="201"/>
                    <a:pt x="233" y="184"/>
                    <a:pt x="225" y="177"/>
                  </a:cubicBezTo>
                  <a:cubicBezTo>
                    <a:pt x="214" y="165"/>
                    <a:pt x="206" y="163"/>
                    <a:pt x="162" y="152"/>
                  </a:cubicBezTo>
                  <a:cubicBezTo>
                    <a:pt x="151" y="149"/>
                    <a:pt x="133" y="144"/>
                    <a:pt x="128" y="143"/>
                  </a:cubicBezTo>
                  <a:cubicBezTo>
                    <a:pt x="115" y="138"/>
                    <a:pt x="98" y="124"/>
                    <a:pt x="98" y="97"/>
                  </a:cubicBezTo>
                  <a:cubicBezTo>
                    <a:pt x="98" y="57"/>
                    <a:pt x="138" y="14"/>
                    <a:pt x="185" y="14"/>
                  </a:cubicBezTo>
                  <a:cubicBezTo>
                    <a:pt x="227" y="14"/>
                    <a:pt x="257" y="36"/>
                    <a:pt x="257" y="92"/>
                  </a:cubicBezTo>
                  <a:cubicBezTo>
                    <a:pt x="257" y="108"/>
                    <a:pt x="255" y="117"/>
                    <a:pt x="255" y="120"/>
                  </a:cubicBezTo>
                  <a:cubicBezTo>
                    <a:pt x="255" y="120"/>
                    <a:pt x="255" y="125"/>
                    <a:pt x="261" y="125"/>
                  </a:cubicBezTo>
                  <a:cubicBezTo>
                    <a:pt x="266" y="125"/>
                    <a:pt x="267" y="123"/>
                    <a:pt x="269" y="115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43">
              <a:extLst>
                <a:ext uri="{FF2B5EF4-FFF2-40B4-BE49-F238E27FC236}">
                  <a16:creationId xmlns:a16="http://schemas.microsoft.com/office/drawing/2014/main" id="{E78B18C7-D31B-4EE8-B90F-A9EC9A1E399E}"/>
                </a:ext>
              </a:extLst>
            </p:cNvPr>
            <p:cNvSpPr>
              <a:spLocks/>
            </p:cNvSpPr>
            <p:nvPr>
              <p:custDataLst>
                <p:tags r:id="rId204"/>
              </p:custDataLst>
            </p:nvPr>
          </p:nvSpPr>
          <p:spPr bwMode="auto">
            <a:xfrm>
              <a:off x="6080126" y="3573463"/>
              <a:ext cx="90488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3 w 185"/>
                <a:gd name="T39" fmla="*/ 307 h 317"/>
                <a:gd name="T40" fmla="*/ 18 w 185"/>
                <a:gd name="T41" fmla="*/ 303 h 317"/>
                <a:gd name="T42" fmla="*/ 33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3 w 185"/>
                <a:gd name="T49" fmla="*/ 317 h 317"/>
                <a:gd name="T50" fmla="*/ 75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29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6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6"/>
                    <a:pt x="33" y="283"/>
                  </a:cubicBezTo>
                  <a:cubicBezTo>
                    <a:pt x="33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3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44">
              <a:extLst>
                <a:ext uri="{FF2B5EF4-FFF2-40B4-BE49-F238E27FC236}">
                  <a16:creationId xmlns:a16="http://schemas.microsoft.com/office/drawing/2014/main" id="{729AA42C-869A-4D67-93C8-42A2194EEEC1}"/>
                </a:ext>
              </a:extLst>
            </p:cNvPr>
            <p:cNvSpPr>
              <a:spLocks/>
            </p:cNvSpPr>
            <p:nvPr>
              <p:custDataLst>
                <p:tags r:id="rId205"/>
              </p:custDataLst>
            </p:nvPr>
          </p:nvSpPr>
          <p:spPr bwMode="auto">
            <a:xfrm>
              <a:off x="6216651" y="3600451"/>
              <a:ext cx="55563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45">
              <a:extLst>
                <a:ext uri="{FF2B5EF4-FFF2-40B4-BE49-F238E27FC236}">
                  <a16:creationId xmlns:a16="http://schemas.microsoft.com/office/drawing/2014/main" id="{38D18D2C-A13A-4AB7-B58D-EBFABDBEC5E8}"/>
                </a:ext>
              </a:extLst>
            </p:cNvPr>
            <p:cNvSpPr>
              <a:spLocks/>
            </p:cNvSpPr>
            <p:nvPr>
              <p:custDataLst>
                <p:tags r:id="rId206"/>
              </p:custDataLst>
            </p:nvPr>
          </p:nvSpPr>
          <p:spPr bwMode="auto">
            <a:xfrm>
              <a:off x="6292851" y="3683001"/>
              <a:ext cx="120650" cy="11906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5 w 249"/>
                <a:gd name="T19" fmla="*/ 77 h 226"/>
                <a:gd name="T20" fmla="*/ 21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7 w 249"/>
                <a:gd name="T31" fmla="*/ 215 h 226"/>
                <a:gd name="T32" fmla="*/ 22 w 249"/>
                <a:gd name="T33" fmla="*/ 209 h 226"/>
                <a:gd name="T34" fmla="*/ 46 w 249"/>
                <a:gd name="T35" fmla="*/ 182 h 226"/>
                <a:gd name="T36" fmla="*/ 27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46">
              <a:extLst>
                <a:ext uri="{FF2B5EF4-FFF2-40B4-BE49-F238E27FC236}">
                  <a16:creationId xmlns:a16="http://schemas.microsoft.com/office/drawing/2014/main" id="{441B2E1E-6D75-4BCA-B9FE-108DF8417179}"/>
                </a:ext>
              </a:extLst>
            </p:cNvPr>
            <p:cNvSpPr>
              <a:spLocks/>
            </p:cNvSpPr>
            <p:nvPr>
              <p:custDataLst>
                <p:tags r:id="rId207"/>
              </p:custDataLst>
            </p:nvPr>
          </p:nvSpPr>
          <p:spPr bwMode="auto">
            <a:xfrm>
              <a:off x="6437313" y="3600451"/>
              <a:ext cx="55563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0DCF24EA-44E8-4306-BBCE-23EA39575BF5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7104712" y="2182530"/>
            <a:ext cx="581026" cy="290512"/>
            <a:chOff x="7785100" y="3560763"/>
            <a:chExt cx="581026" cy="290512"/>
          </a:xfrm>
        </p:grpSpPr>
        <p:sp>
          <p:nvSpPr>
            <p:cNvPr id="202" name="Freeform 53">
              <a:extLst>
                <a:ext uri="{FF2B5EF4-FFF2-40B4-BE49-F238E27FC236}">
                  <a16:creationId xmlns:a16="http://schemas.microsoft.com/office/drawing/2014/main" id="{8EB58E70-5A1C-431C-AE4D-05FF2FB5CE4C}"/>
                </a:ext>
              </a:extLst>
            </p:cNvPr>
            <p:cNvSpPr>
              <a:spLocks noEditPoints="1"/>
            </p:cNvSpPr>
            <p:nvPr>
              <p:custDataLst>
                <p:tags r:id="rId198"/>
              </p:custDataLst>
            </p:nvPr>
          </p:nvSpPr>
          <p:spPr bwMode="auto">
            <a:xfrm>
              <a:off x="7785100" y="3605213"/>
              <a:ext cx="173038" cy="185737"/>
            </a:xfrm>
            <a:custGeom>
              <a:avLst/>
              <a:gdLst>
                <a:gd name="T0" fmla="*/ 167 w 356"/>
                <a:gd name="T1" fmla="*/ 35 h 352"/>
                <a:gd name="T2" fmla="*/ 181 w 356"/>
                <a:gd name="T3" fmla="*/ 16 h 352"/>
                <a:gd name="T4" fmla="*/ 211 w 356"/>
                <a:gd name="T5" fmla="*/ 16 h 352"/>
                <a:gd name="T6" fmla="*/ 302 w 356"/>
                <a:gd name="T7" fmla="*/ 65 h 352"/>
                <a:gd name="T8" fmla="*/ 275 w 356"/>
                <a:gd name="T9" fmla="*/ 136 h 352"/>
                <a:gd name="T10" fmla="*/ 190 w 356"/>
                <a:gd name="T11" fmla="*/ 165 h 352"/>
                <a:gd name="T12" fmla="*/ 135 w 356"/>
                <a:gd name="T13" fmla="*/ 165 h 352"/>
                <a:gd name="T14" fmla="*/ 167 w 356"/>
                <a:gd name="T15" fmla="*/ 35 h 352"/>
                <a:gd name="T16" fmla="*/ 239 w 356"/>
                <a:gd name="T17" fmla="*/ 172 h 352"/>
                <a:gd name="T18" fmla="*/ 348 w 356"/>
                <a:gd name="T19" fmla="*/ 75 h 352"/>
                <a:gd name="T20" fmla="*/ 238 w 356"/>
                <a:gd name="T21" fmla="*/ 0 h 352"/>
                <a:gd name="T22" fmla="*/ 96 w 356"/>
                <a:gd name="T23" fmla="*/ 0 h 352"/>
                <a:gd name="T24" fmla="*/ 82 w 356"/>
                <a:gd name="T25" fmla="*/ 10 h 352"/>
                <a:gd name="T26" fmla="*/ 96 w 356"/>
                <a:gd name="T27" fmla="*/ 16 h 352"/>
                <a:gd name="T28" fmla="*/ 115 w 356"/>
                <a:gd name="T29" fmla="*/ 17 h 352"/>
                <a:gd name="T30" fmla="*/ 128 w 356"/>
                <a:gd name="T31" fmla="*/ 25 h 352"/>
                <a:gd name="T32" fmla="*/ 126 w 356"/>
                <a:gd name="T33" fmla="*/ 34 h 352"/>
                <a:gd name="T34" fmla="*/ 59 w 356"/>
                <a:gd name="T35" fmla="*/ 303 h 352"/>
                <a:gd name="T36" fmla="*/ 14 w 356"/>
                <a:gd name="T37" fmla="*/ 326 h 352"/>
                <a:gd name="T38" fmla="*/ 0 w 356"/>
                <a:gd name="T39" fmla="*/ 336 h 352"/>
                <a:gd name="T40" fmla="*/ 7 w 356"/>
                <a:gd name="T41" fmla="*/ 341 h 352"/>
                <a:gd name="T42" fmla="*/ 70 w 356"/>
                <a:gd name="T43" fmla="*/ 340 h 352"/>
                <a:gd name="T44" fmla="*/ 134 w 356"/>
                <a:gd name="T45" fmla="*/ 341 h 352"/>
                <a:gd name="T46" fmla="*/ 143 w 356"/>
                <a:gd name="T47" fmla="*/ 331 h 352"/>
                <a:gd name="T48" fmla="*/ 130 w 356"/>
                <a:gd name="T49" fmla="*/ 326 h 352"/>
                <a:gd name="T50" fmla="*/ 97 w 356"/>
                <a:gd name="T51" fmla="*/ 317 h 352"/>
                <a:gd name="T52" fmla="*/ 99 w 356"/>
                <a:gd name="T53" fmla="*/ 309 h 352"/>
                <a:gd name="T54" fmla="*/ 132 w 356"/>
                <a:gd name="T55" fmla="*/ 176 h 352"/>
                <a:gd name="T56" fmla="*/ 191 w 356"/>
                <a:gd name="T57" fmla="*/ 176 h 352"/>
                <a:gd name="T58" fmla="*/ 245 w 356"/>
                <a:gd name="T59" fmla="*/ 222 h 352"/>
                <a:gd name="T60" fmla="*/ 238 w 356"/>
                <a:gd name="T61" fmla="*/ 256 h 352"/>
                <a:gd name="T62" fmla="*/ 230 w 356"/>
                <a:gd name="T63" fmla="*/ 299 h 352"/>
                <a:gd name="T64" fmla="*/ 297 w 356"/>
                <a:gd name="T65" fmla="*/ 352 h 352"/>
                <a:gd name="T66" fmla="*/ 356 w 356"/>
                <a:gd name="T67" fmla="*/ 295 h 352"/>
                <a:gd name="T68" fmla="*/ 350 w 356"/>
                <a:gd name="T69" fmla="*/ 289 h 352"/>
                <a:gd name="T70" fmla="*/ 344 w 356"/>
                <a:gd name="T71" fmla="*/ 296 h 352"/>
                <a:gd name="T72" fmla="*/ 299 w 356"/>
                <a:gd name="T73" fmla="*/ 341 h 352"/>
                <a:gd name="T74" fmla="*/ 279 w 356"/>
                <a:gd name="T75" fmla="*/ 311 h 352"/>
                <a:gd name="T76" fmla="*/ 284 w 356"/>
                <a:gd name="T77" fmla="*/ 254 h 352"/>
                <a:gd name="T78" fmla="*/ 286 w 356"/>
                <a:gd name="T79" fmla="*/ 231 h 352"/>
                <a:gd name="T80" fmla="*/ 239 w 356"/>
                <a:gd name="T81" fmla="*/ 17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52">
                  <a:moveTo>
                    <a:pt x="167" y="35"/>
                  </a:moveTo>
                  <a:cubicBezTo>
                    <a:pt x="170" y="23"/>
                    <a:pt x="171" y="18"/>
                    <a:pt x="181" y="16"/>
                  </a:cubicBezTo>
                  <a:cubicBezTo>
                    <a:pt x="185" y="16"/>
                    <a:pt x="201" y="16"/>
                    <a:pt x="211" y="16"/>
                  </a:cubicBezTo>
                  <a:cubicBezTo>
                    <a:pt x="247" y="16"/>
                    <a:pt x="302" y="16"/>
                    <a:pt x="302" y="65"/>
                  </a:cubicBezTo>
                  <a:cubicBezTo>
                    <a:pt x="302" y="82"/>
                    <a:pt x="294" y="117"/>
                    <a:pt x="275" y="136"/>
                  </a:cubicBezTo>
                  <a:cubicBezTo>
                    <a:pt x="262" y="149"/>
                    <a:pt x="235" y="165"/>
                    <a:pt x="190" y="165"/>
                  </a:cubicBezTo>
                  <a:lnTo>
                    <a:pt x="135" y="165"/>
                  </a:lnTo>
                  <a:lnTo>
                    <a:pt x="167" y="35"/>
                  </a:lnTo>
                  <a:close/>
                  <a:moveTo>
                    <a:pt x="239" y="172"/>
                  </a:moveTo>
                  <a:cubicBezTo>
                    <a:pt x="289" y="161"/>
                    <a:pt x="348" y="126"/>
                    <a:pt x="348" y="75"/>
                  </a:cubicBezTo>
                  <a:cubicBezTo>
                    <a:pt x="348" y="32"/>
                    <a:pt x="304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3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40"/>
                    <a:pt x="70" y="340"/>
                  </a:cubicBezTo>
                  <a:cubicBezTo>
                    <a:pt x="84" y="340"/>
                    <a:pt x="120" y="341"/>
                    <a:pt x="134" y="341"/>
                  </a:cubicBezTo>
                  <a:cubicBezTo>
                    <a:pt x="137" y="341"/>
                    <a:pt x="143" y="341"/>
                    <a:pt x="143" y="331"/>
                  </a:cubicBezTo>
                  <a:cubicBezTo>
                    <a:pt x="143" y="326"/>
                    <a:pt x="139" y="326"/>
                    <a:pt x="130" y="326"/>
                  </a:cubicBezTo>
                  <a:cubicBezTo>
                    <a:pt x="111" y="326"/>
                    <a:pt x="97" y="326"/>
                    <a:pt x="97" y="317"/>
                  </a:cubicBezTo>
                  <a:cubicBezTo>
                    <a:pt x="97" y="314"/>
                    <a:pt x="98" y="312"/>
                    <a:pt x="99" y="309"/>
                  </a:cubicBezTo>
                  <a:lnTo>
                    <a:pt x="132" y="176"/>
                  </a:lnTo>
                  <a:lnTo>
                    <a:pt x="191" y="176"/>
                  </a:lnTo>
                  <a:cubicBezTo>
                    <a:pt x="236" y="176"/>
                    <a:pt x="245" y="204"/>
                    <a:pt x="245" y="222"/>
                  </a:cubicBezTo>
                  <a:cubicBezTo>
                    <a:pt x="245" y="229"/>
                    <a:pt x="241" y="245"/>
                    <a:pt x="238" y="256"/>
                  </a:cubicBezTo>
                  <a:cubicBezTo>
                    <a:pt x="235" y="270"/>
                    <a:pt x="230" y="289"/>
                    <a:pt x="230" y="299"/>
                  </a:cubicBezTo>
                  <a:cubicBezTo>
                    <a:pt x="230" y="352"/>
                    <a:pt x="290" y="352"/>
                    <a:pt x="297" y="352"/>
                  </a:cubicBezTo>
                  <a:cubicBezTo>
                    <a:pt x="339" y="352"/>
                    <a:pt x="356" y="302"/>
                    <a:pt x="356" y="295"/>
                  </a:cubicBezTo>
                  <a:cubicBezTo>
                    <a:pt x="356" y="289"/>
                    <a:pt x="351" y="289"/>
                    <a:pt x="350" y="289"/>
                  </a:cubicBezTo>
                  <a:cubicBezTo>
                    <a:pt x="346" y="289"/>
                    <a:pt x="345" y="293"/>
                    <a:pt x="344" y="296"/>
                  </a:cubicBezTo>
                  <a:cubicBezTo>
                    <a:pt x="331" y="333"/>
                    <a:pt x="310" y="341"/>
                    <a:pt x="299" y="341"/>
                  </a:cubicBezTo>
                  <a:cubicBezTo>
                    <a:pt x="282" y="341"/>
                    <a:pt x="279" y="331"/>
                    <a:pt x="279" y="311"/>
                  </a:cubicBezTo>
                  <a:cubicBezTo>
                    <a:pt x="279" y="296"/>
                    <a:pt x="282" y="270"/>
                    <a:pt x="284" y="254"/>
                  </a:cubicBezTo>
                  <a:cubicBezTo>
                    <a:pt x="285" y="247"/>
                    <a:pt x="286" y="238"/>
                    <a:pt x="286" y="231"/>
                  </a:cubicBezTo>
                  <a:cubicBezTo>
                    <a:pt x="286" y="192"/>
                    <a:pt x="252" y="177"/>
                    <a:pt x="239" y="17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54">
              <a:extLst>
                <a:ext uri="{FF2B5EF4-FFF2-40B4-BE49-F238E27FC236}">
                  <a16:creationId xmlns:a16="http://schemas.microsoft.com/office/drawing/2014/main" id="{3C1470DF-E20E-48A5-A49D-701B5A9A57E3}"/>
                </a:ext>
              </a:extLst>
            </p:cNvPr>
            <p:cNvSpPr>
              <a:spLocks/>
            </p:cNvSpPr>
            <p:nvPr>
              <p:custDataLst>
                <p:tags r:id="rId199"/>
              </p:custDataLst>
            </p:nvPr>
          </p:nvSpPr>
          <p:spPr bwMode="auto">
            <a:xfrm>
              <a:off x="7974013" y="3560763"/>
              <a:ext cx="90488" cy="166687"/>
            </a:xfrm>
            <a:custGeom>
              <a:avLst/>
              <a:gdLst>
                <a:gd name="T0" fmla="*/ 117 w 186"/>
                <a:gd name="T1" fmla="*/ 107 h 317"/>
                <a:gd name="T2" fmla="*/ 151 w 186"/>
                <a:gd name="T3" fmla="*/ 107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4 h 317"/>
                <a:gd name="T12" fmla="*/ 151 w 186"/>
                <a:gd name="T13" fmla="*/ 9 h 317"/>
                <a:gd name="T14" fmla="*/ 167 w 186"/>
                <a:gd name="T15" fmla="*/ 13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4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7 h 317"/>
                <a:gd name="T34" fmla="*/ 89 w 186"/>
                <a:gd name="T35" fmla="*/ 107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3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5 h 317"/>
                <a:gd name="T54" fmla="*/ 117 w 186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3" y="107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5" y="17"/>
                    <a:pt x="142" y="9"/>
                    <a:pt x="151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4"/>
                  </a:cubicBezTo>
                  <a:cubicBezTo>
                    <a:pt x="186" y="8"/>
                    <a:pt x="168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4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9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55">
              <a:extLst>
                <a:ext uri="{FF2B5EF4-FFF2-40B4-BE49-F238E27FC236}">
                  <a16:creationId xmlns:a16="http://schemas.microsoft.com/office/drawing/2014/main" id="{7EB364B5-FAED-4D6B-A7FC-9E49001A82FF}"/>
                </a:ext>
              </a:extLst>
            </p:cNvPr>
            <p:cNvSpPr>
              <a:spLocks/>
            </p:cNvSpPr>
            <p:nvPr>
              <p:custDataLst>
                <p:tags r:id="rId200"/>
              </p:custDataLst>
            </p:nvPr>
          </p:nvSpPr>
          <p:spPr bwMode="auto">
            <a:xfrm>
              <a:off x="8110538" y="3587750"/>
              <a:ext cx="55563" cy="263525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8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2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4" y="420"/>
                    <a:pt x="28" y="326"/>
                    <a:pt x="28" y="250"/>
                  </a:cubicBezTo>
                  <a:cubicBezTo>
                    <a:pt x="28" y="163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2" y="405"/>
                  </a:cubicBezTo>
                  <a:cubicBezTo>
                    <a:pt x="62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56">
              <a:extLst>
                <a:ext uri="{FF2B5EF4-FFF2-40B4-BE49-F238E27FC236}">
                  <a16:creationId xmlns:a16="http://schemas.microsoft.com/office/drawing/2014/main" id="{0A7FA267-89A5-49FC-BAE4-30DCCE3B0F77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8186738" y="3668713"/>
              <a:ext cx="100013" cy="119062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57">
              <a:extLst>
                <a:ext uri="{FF2B5EF4-FFF2-40B4-BE49-F238E27FC236}">
                  <a16:creationId xmlns:a16="http://schemas.microsoft.com/office/drawing/2014/main" id="{2FF0D74C-FD21-438A-87EF-88267EB204A3}"/>
                </a:ext>
              </a:extLst>
            </p:cNvPr>
            <p:cNvSpPr>
              <a:spLocks/>
            </p:cNvSpPr>
            <p:nvPr>
              <p:custDataLst>
                <p:tags r:id="rId202"/>
              </p:custDataLst>
            </p:nvPr>
          </p:nvSpPr>
          <p:spPr bwMode="auto">
            <a:xfrm>
              <a:off x="8310563" y="3587750"/>
              <a:ext cx="55563" cy="263525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1E50D02E-5FCA-43B5-A88F-B79902CD24B4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5524988" y="4362985"/>
            <a:ext cx="501650" cy="265113"/>
            <a:chOff x="2546350" y="2540000"/>
            <a:chExt cx="501650" cy="265113"/>
          </a:xfrm>
        </p:grpSpPr>
        <p:sp>
          <p:nvSpPr>
            <p:cNvPr id="208" name="Freeform 2323">
              <a:extLst>
                <a:ext uri="{FF2B5EF4-FFF2-40B4-BE49-F238E27FC236}">
                  <a16:creationId xmlns:a16="http://schemas.microsoft.com/office/drawing/2014/main" id="{8667C6D3-0216-482F-83DC-949BC7DE9585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2546350" y="2540000"/>
              <a:ext cx="55563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2324">
              <a:extLst>
                <a:ext uri="{FF2B5EF4-FFF2-40B4-BE49-F238E27FC236}">
                  <a16:creationId xmlns:a16="http://schemas.microsoft.com/office/drawing/2014/main" id="{2A03D4A5-D799-44B5-8ECC-EBB71E3F1352}"/>
                </a:ext>
              </a:extLst>
            </p:cNvPr>
            <p:cNvSpPr>
              <a:spLocks/>
            </p:cNvSpPr>
            <p:nvPr>
              <p:custDataLst>
                <p:tags r:id="rId194"/>
              </p:custDataLst>
            </p:nvPr>
          </p:nvSpPr>
          <p:spPr bwMode="auto">
            <a:xfrm>
              <a:off x="2622550" y="2620963"/>
              <a:ext cx="120650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2325">
              <a:extLst>
                <a:ext uri="{FF2B5EF4-FFF2-40B4-BE49-F238E27FC236}">
                  <a16:creationId xmlns:a16="http://schemas.microsoft.com/office/drawing/2014/main" id="{A92C1B5D-3EC7-4219-8CEA-0E9011083F9A}"/>
                </a:ext>
              </a:extLst>
            </p:cNvPr>
            <p:cNvSpPr>
              <a:spLocks/>
            </p:cNvSpPr>
            <p:nvPr>
              <p:custDataLst>
                <p:tags r:id="rId195"/>
              </p:custDataLst>
            </p:nvPr>
          </p:nvSpPr>
          <p:spPr bwMode="auto">
            <a:xfrm>
              <a:off x="2774950" y="2711450"/>
              <a:ext cx="28575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2326">
              <a:extLst>
                <a:ext uri="{FF2B5EF4-FFF2-40B4-BE49-F238E27FC236}">
                  <a16:creationId xmlns:a16="http://schemas.microsoft.com/office/drawing/2014/main" id="{596FFF3D-D5A5-47C6-B483-AEFA4A30CF60}"/>
                </a:ext>
              </a:extLst>
            </p:cNvPr>
            <p:cNvSpPr>
              <a:spLocks/>
            </p:cNvSpPr>
            <p:nvPr>
              <p:custDataLst>
                <p:tags r:id="rId196"/>
              </p:custDataLst>
            </p:nvPr>
          </p:nvSpPr>
          <p:spPr bwMode="auto">
            <a:xfrm>
              <a:off x="2868613" y="2620963"/>
              <a:ext cx="98425" cy="120650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9 h 226"/>
                <a:gd name="T12" fmla="*/ 122 w 203"/>
                <a:gd name="T13" fmla="*/ 28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5 h 226"/>
                <a:gd name="T20" fmla="*/ 176 w 203"/>
                <a:gd name="T21" fmla="*/ 62 h 226"/>
                <a:gd name="T22" fmla="*/ 203 w 203"/>
                <a:gd name="T23" fmla="*/ 33 h 226"/>
                <a:gd name="T24" fmla="*/ 162 w 203"/>
                <a:gd name="T25" fmla="*/ 0 h 226"/>
                <a:gd name="T26" fmla="*/ 98 w 203"/>
                <a:gd name="T27" fmla="*/ 39 h 226"/>
                <a:gd name="T28" fmla="*/ 53 w 203"/>
                <a:gd name="T29" fmla="*/ 0 h 226"/>
                <a:gd name="T30" fmla="*/ 16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1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9"/>
                  </a:cubicBezTo>
                  <a:cubicBezTo>
                    <a:pt x="96" y="62"/>
                    <a:pt x="110" y="39"/>
                    <a:pt x="122" y="28"/>
                  </a:cubicBezTo>
                  <a:cubicBezTo>
                    <a:pt x="126" y="24"/>
                    <a:pt x="141" y="11"/>
                    <a:pt x="162" y="11"/>
                  </a:cubicBezTo>
                  <a:cubicBezTo>
                    <a:pt x="175" y="11"/>
                    <a:pt x="183" y="17"/>
                    <a:pt x="183" y="17"/>
                  </a:cubicBezTo>
                  <a:cubicBezTo>
                    <a:pt x="168" y="20"/>
                    <a:pt x="157" y="32"/>
                    <a:pt x="157" y="45"/>
                  </a:cubicBezTo>
                  <a:cubicBezTo>
                    <a:pt x="157" y="53"/>
                    <a:pt x="163" y="62"/>
                    <a:pt x="176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5"/>
                    <a:pt x="98" y="39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20"/>
                    <a:pt x="16" y="29"/>
                  </a:cubicBezTo>
                  <a:cubicBezTo>
                    <a:pt x="7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2"/>
                    <a:pt x="15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5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2327">
              <a:extLst>
                <a:ext uri="{FF2B5EF4-FFF2-40B4-BE49-F238E27FC236}">
                  <a16:creationId xmlns:a16="http://schemas.microsoft.com/office/drawing/2014/main" id="{4DB2CE54-74D9-4B84-8BD6-5775C71150D1}"/>
                </a:ext>
              </a:extLst>
            </p:cNvPr>
            <p:cNvSpPr>
              <a:spLocks/>
            </p:cNvSpPr>
            <p:nvPr>
              <p:custDataLst>
                <p:tags r:id="rId197"/>
              </p:custDataLst>
            </p:nvPr>
          </p:nvSpPr>
          <p:spPr bwMode="auto">
            <a:xfrm>
              <a:off x="2990850" y="2540000"/>
              <a:ext cx="57150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3" name="Freeform 2334">
            <a:extLst>
              <a:ext uri="{FF2B5EF4-FFF2-40B4-BE49-F238E27FC236}">
                <a16:creationId xmlns:a16="http://schemas.microsoft.com/office/drawing/2014/main" id="{FD25FA1B-A717-4A5C-93CF-45D2ABFEAF0A}"/>
              </a:ext>
            </a:extLst>
          </p:cNvPr>
          <p:cNvSpPr>
            <a:spLocks noChangeAspect="1"/>
          </p:cNvSpPr>
          <p:nvPr>
            <p:custDataLst>
              <p:tags r:id="rId15"/>
            </p:custDataLst>
          </p:nvPr>
        </p:nvSpPr>
        <p:spPr bwMode="auto">
          <a:xfrm>
            <a:off x="7358162" y="4372828"/>
            <a:ext cx="134938" cy="206375"/>
          </a:xfrm>
          <a:custGeom>
            <a:avLst/>
            <a:gdLst>
              <a:gd name="T0" fmla="*/ 228 w 230"/>
              <a:gd name="T1" fmla="*/ 31 h 323"/>
              <a:gd name="T2" fmla="*/ 230 w 230"/>
              <a:gd name="T3" fmla="*/ 19 h 323"/>
              <a:gd name="T4" fmla="*/ 215 w 230"/>
              <a:gd name="T5" fmla="*/ 6 h 323"/>
              <a:gd name="T6" fmla="*/ 198 w 230"/>
              <a:gd name="T7" fmla="*/ 16 h 323"/>
              <a:gd name="T8" fmla="*/ 191 w 230"/>
              <a:gd name="T9" fmla="*/ 43 h 323"/>
              <a:gd name="T10" fmla="*/ 181 w 230"/>
              <a:gd name="T11" fmla="*/ 83 h 323"/>
              <a:gd name="T12" fmla="*/ 159 w 230"/>
              <a:gd name="T13" fmla="*/ 173 h 323"/>
              <a:gd name="T14" fmla="*/ 102 w 230"/>
              <a:gd name="T15" fmla="*/ 216 h 323"/>
              <a:gd name="T16" fmla="*/ 71 w 230"/>
              <a:gd name="T17" fmla="*/ 175 h 323"/>
              <a:gd name="T18" fmla="*/ 97 w 230"/>
              <a:gd name="T19" fmla="*/ 77 h 323"/>
              <a:gd name="T20" fmla="*/ 107 w 230"/>
              <a:gd name="T21" fmla="*/ 41 h 323"/>
              <a:gd name="T22" fmla="*/ 66 w 230"/>
              <a:gd name="T23" fmla="*/ 0 h 323"/>
              <a:gd name="T24" fmla="*/ 0 w 230"/>
              <a:gd name="T25" fmla="*/ 77 h 323"/>
              <a:gd name="T26" fmla="*/ 6 w 230"/>
              <a:gd name="T27" fmla="*/ 82 h 323"/>
              <a:gd name="T28" fmla="*/ 14 w 230"/>
              <a:gd name="T29" fmla="*/ 73 h 323"/>
              <a:gd name="T30" fmla="*/ 64 w 230"/>
              <a:gd name="T31" fmla="*/ 11 h 323"/>
              <a:gd name="T32" fmla="*/ 77 w 230"/>
              <a:gd name="T33" fmla="*/ 27 h 323"/>
              <a:gd name="T34" fmla="*/ 68 w 230"/>
              <a:gd name="T35" fmla="*/ 62 h 323"/>
              <a:gd name="T36" fmla="*/ 39 w 230"/>
              <a:gd name="T37" fmla="*/ 167 h 323"/>
              <a:gd name="T38" fmla="*/ 100 w 230"/>
              <a:gd name="T39" fmla="*/ 227 h 323"/>
              <a:gd name="T40" fmla="*/ 150 w 230"/>
              <a:gd name="T41" fmla="*/ 204 h 323"/>
              <a:gd name="T42" fmla="*/ 118 w 230"/>
              <a:gd name="T43" fmla="*/ 281 h 323"/>
              <a:gd name="T44" fmla="*/ 63 w 230"/>
              <a:gd name="T45" fmla="*/ 312 h 323"/>
              <a:gd name="T46" fmla="*/ 25 w 230"/>
              <a:gd name="T47" fmla="*/ 291 h 323"/>
              <a:gd name="T48" fmla="*/ 47 w 230"/>
              <a:gd name="T49" fmla="*/ 285 h 323"/>
              <a:gd name="T50" fmla="*/ 57 w 230"/>
              <a:gd name="T51" fmla="*/ 265 h 323"/>
              <a:gd name="T52" fmla="*/ 38 w 230"/>
              <a:gd name="T53" fmla="*/ 248 h 323"/>
              <a:gd name="T54" fmla="*/ 10 w 230"/>
              <a:gd name="T55" fmla="*/ 280 h 323"/>
              <a:gd name="T56" fmla="*/ 63 w 230"/>
              <a:gd name="T57" fmla="*/ 323 h 323"/>
              <a:gd name="T58" fmla="*/ 180 w 230"/>
              <a:gd name="T59" fmla="*/ 222 h 323"/>
              <a:gd name="T60" fmla="*/ 228 w 230"/>
              <a:gd name="T61" fmla="*/ 31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0" h="323">
                <a:moveTo>
                  <a:pt x="228" y="31"/>
                </a:moveTo>
                <a:cubicBezTo>
                  <a:pt x="230" y="24"/>
                  <a:pt x="230" y="23"/>
                  <a:pt x="230" y="19"/>
                </a:cubicBezTo>
                <a:cubicBezTo>
                  <a:pt x="230" y="10"/>
                  <a:pt x="223" y="6"/>
                  <a:pt x="215" y="6"/>
                </a:cubicBezTo>
                <a:cubicBezTo>
                  <a:pt x="210" y="6"/>
                  <a:pt x="202" y="9"/>
                  <a:pt x="198" y="16"/>
                </a:cubicBezTo>
                <a:cubicBezTo>
                  <a:pt x="197" y="19"/>
                  <a:pt x="193" y="34"/>
                  <a:pt x="191" y="43"/>
                </a:cubicBezTo>
                <a:cubicBezTo>
                  <a:pt x="187" y="56"/>
                  <a:pt x="184" y="70"/>
                  <a:pt x="181" y="83"/>
                </a:cubicBezTo>
                <a:lnTo>
                  <a:pt x="159" y="173"/>
                </a:lnTo>
                <a:cubicBezTo>
                  <a:pt x="156" y="181"/>
                  <a:pt x="135" y="216"/>
                  <a:pt x="102" y="216"/>
                </a:cubicBezTo>
                <a:cubicBezTo>
                  <a:pt x="77" y="216"/>
                  <a:pt x="71" y="194"/>
                  <a:pt x="71" y="175"/>
                </a:cubicBezTo>
                <a:cubicBezTo>
                  <a:pt x="71" y="152"/>
                  <a:pt x="80" y="121"/>
                  <a:pt x="97" y="77"/>
                </a:cubicBezTo>
                <a:cubicBezTo>
                  <a:pt x="105" y="57"/>
                  <a:pt x="107" y="51"/>
                  <a:pt x="107" y="41"/>
                </a:cubicBezTo>
                <a:cubicBezTo>
                  <a:pt x="107" y="19"/>
                  <a:pt x="91" y="0"/>
                  <a:pt x="66" y="0"/>
                </a:cubicBezTo>
                <a:cubicBezTo>
                  <a:pt x="18" y="0"/>
                  <a:pt x="0" y="73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1"/>
                  <a:pt x="14" y="73"/>
                </a:cubicBezTo>
                <a:cubicBezTo>
                  <a:pt x="27" y="26"/>
                  <a:pt x="47" y="11"/>
                  <a:pt x="64" y="11"/>
                </a:cubicBezTo>
                <a:cubicBezTo>
                  <a:pt x="68" y="11"/>
                  <a:pt x="77" y="11"/>
                  <a:pt x="77" y="27"/>
                </a:cubicBezTo>
                <a:cubicBezTo>
                  <a:pt x="77" y="40"/>
                  <a:pt x="72" y="53"/>
                  <a:pt x="68" y="62"/>
                </a:cubicBezTo>
                <a:cubicBezTo>
                  <a:pt x="48" y="115"/>
                  <a:pt x="39" y="144"/>
                  <a:pt x="39" y="167"/>
                </a:cubicBezTo>
                <a:cubicBezTo>
                  <a:pt x="39" y="212"/>
                  <a:pt x="71" y="227"/>
                  <a:pt x="100" y="227"/>
                </a:cubicBezTo>
                <a:cubicBezTo>
                  <a:pt x="120" y="227"/>
                  <a:pt x="136" y="218"/>
                  <a:pt x="150" y="204"/>
                </a:cubicBezTo>
                <a:cubicBezTo>
                  <a:pt x="144" y="230"/>
                  <a:pt x="138" y="254"/>
                  <a:pt x="118" y="281"/>
                </a:cubicBezTo>
                <a:cubicBezTo>
                  <a:pt x="105" y="298"/>
                  <a:pt x="86" y="312"/>
                  <a:pt x="63" y="312"/>
                </a:cubicBezTo>
                <a:cubicBezTo>
                  <a:pt x="56" y="312"/>
                  <a:pt x="34" y="311"/>
                  <a:pt x="25" y="291"/>
                </a:cubicBezTo>
                <a:cubicBezTo>
                  <a:pt x="33" y="291"/>
                  <a:pt x="40" y="291"/>
                  <a:pt x="47" y="285"/>
                </a:cubicBezTo>
                <a:cubicBezTo>
                  <a:pt x="52" y="281"/>
                  <a:pt x="57" y="274"/>
                  <a:pt x="57" y="265"/>
                </a:cubicBezTo>
                <a:cubicBezTo>
                  <a:pt x="57" y="250"/>
                  <a:pt x="43" y="248"/>
                  <a:pt x="38" y="248"/>
                </a:cubicBezTo>
                <a:cubicBezTo>
                  <a:pt x="27" y="248"/>
                  <a:pt x="10" y="255"/>
                  <a:pt x="10" y="280"/>
                </a:cubicBezTo>
                <a:cubicBezTo>
                  <a:pt x="10" y="305"/>
                  <a:pt x="32" y="323"/>
                  <a:pt x="63" y="323"/>
                </a:cubicBezTo>
                <a:cubicBezTo>
                  <a:pt x="115" y="323"/>
                  <a:pt x="166" y="278"/>
                  <a:pt x="180" y="222"/>
                </a:cubicBezTo>
                <a:lnTo>
                  <a:pt x="228" y="31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DD70B315-C83E-4CD6-A60B-5A4B344F1F6D}"/>
              </a:ext>
            </a:extLst>
          </p:cNvPr>
          <p:cNvCxnSpPr>
            <a:cxnSpLocks/>
          </p:cNvCxnSpPr>
          <p:nvPr/>
        </p:nvCxnSpPr>
        <p:spPr>
          <a:xfrm>
            <a:off x="8071633" y="1362911"/>
            <a:ext cx="28677" cy="359784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45B3AF62-FB29-4EC0-87A1-45C103F83EEE}"/>
              </a:ext>
            </a:extLst>
          </p:cNvPr>
          <p:cNvCxnSpPr>
            <a:cxnSpLocks/>
          </p:cNvCxnSpPr>
          <p:nvPr/>
        </p:nvCxnSpPr>
        <p:spPr>
          <a:xfrm flipH="1">
            <a:off x="6293973" y="3390321"/>
            <a:ext cx="62484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95BE08BD-E735-4999-9B65-7DBC13DD7756}"/>
              </a:ext>
            </a:extLst>
          </p:cNvPr>
          <p:cNvCxnSpPr>
            <a:cxnSpLocks/>
          </p:cNvCxnSpPr>
          <p:nvPr/>
        </p:nvCxnSpPr>
        <p:spPr>
          <a:xfrm>
            <a:off x="6293973" y="2660842"/>
            <a:ext cx="62484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B7167C6D-78CC-4C5A-A24A-D7A1079A4723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 flipH="1">
            <a:off x="6628752" y="2802775"/>
            <a:ext cx="45719" cy="424033"/>
            <a:chOff x="2662239" y="2540000"/>
            <a:chExt cx="922338" cy="247650"/>
          </a:xfrm>
        </p:grpSpPr>
        <p:sp>
          <p:nvSpPr>
            <p:cNvPr id="218" name="Oval 138 2 2">
              <a:extLst>
                <a:ext uri="{FF2B5EF4-FFF2-40B4-BE49-F238E27FC236}">
                  <a16:creationId xmlns:a16="http://schemas.microsoft.com/office/drawing/2014/main" id="{6CAFF160-F42F-4A96-83A3-0A037F9AA1F9}"/>
                </a:ext>
              </a:extLst>
            </p:cNvPr>
            <p:cNvSpPr>
              <a:spLocks noChangeArrowheads="1"/>
            </p:cNvSpPr>
            <p:nvPr>
              <p:custDataLst>
                <p:tags r:id="rId190"/>
              </p:custDataLst>
            </p:nvPr>
          </p:nvSpPr>
          <p:spPr bwMode="auto">
            <a:xfrm>
              <a:off x="2662239" y="2540000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139 2 2">
              <a:extLst>
                <a:ext uri="{FF2B5EF4-FFF2-40B4-BE49-F238E27FC236}">
                  <a16:creationId xmlns:a16="http://schemas.microsoft.com/office/drawing/2014/main" id="{CC1F59DC-15B1-4A28-8768-8F94B9C2F349}"/>
                </a:ext>
              </a:extLst>
            </p:cNvPr>
            <p:cNvSpPr>
              <a:spLocks noChangeArrowheads="1"/>
            </p:cNvSpPr>
            <p:nvPr>
              <p:custDataLst>
                <p:tags r:id="rId191"/>
              </p:custDataLst>
            </p:nvPr>
          </p:nvSpPr>
          <p:spPr bwMode="auto">
            <a:xfrm>
              <a:off x="2662239" y="2649538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140 2 2">
              <a:extLst>
                <a:ext uri="{FF2B5EF4-FFF2-40B4-BE49-F238E27FC236}">
                  <a16:creationId xmlns:a16="http://schemas.microsoft.com/office/drawing/2014/main" id="{B0EDB795-750D-4535-83BE-00EFEF701F16}"/>
                </a:ext>
              </a:extLst>
            </p:cNvPr>
            <p:cNvSpPr>
              <a:spLocks noChangeArrowheads="1"/>
            </p:cNvSpPr>
            <p:nvPr>
              <p:custDataLst>
                <p:tags r:id="rId192"/>
              </p:custDataLst>
            </p:nvPr>
          </p:nvSpPr>
          <p:spPr bwMode="auto">
            <a:xfrm>
              <a:off x="2662239" y="2759075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C52E3FEC-95E4-4976-A67E-2C57DBDF126B}"/>
              </a:ext>
            </a:extLst>
          </p:cNvPr>
          <p:cNvCxnSpPr>
            <a:cxnSpLocks/>
          </p:cNvCxnSpPr>
          <p:nvPr/>
        </p:nvCxnSpPr>
        <p:spPr>
          <a:xfrm flipV="1">
            <a:off x="5798319" y="3594674"/>
            <a:ext cx="322934" cy="591017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73D33CCF-31A1-437D-9F0E-FB9FE7E98C38}"/>
              </a:ext>
            </a:extLst>
          </p:cNvPr>
          <p:cNvCxnSpPr>
            <a:cxnSpLocks/>
          </p:cNvCxnSpPr>
          <p:nvPr/>
        </p:nvCxnSpPr>
        <p:spPr>
          <a:xfrm flipH="1" flipV="1">
            <a:off x="7104712" y="3650236"/>
            <a:ext cx="279401" cy="535455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Rectangle 226">
            <a:extLst>
              <a:ext uri="{FF2B5EF4-FFF2-40B4-BE49-F238E27FC236}">
                <a16:creationId xmlns:a16="http://schemas.microsoft.com/office/drawing/2014/main" id="{75CBD1EA-A1A7-4296-870A-46AAB2480212}"/>
              </a:ext>
            </a:extLst>
          </p:cNvPr>
          <p:cNvSpPr/>
          <p:nvPr/>
        </p:nvSpPr>
        <p:spPr>
          <a:xfrm>
            <a:off x="5229219" y="1434146"/>
            <a:ext cx="6471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Real:</a:t>
            </a:r>
            <a:endParaRPr lang="en-US" u="sng" dirty="0">
              <a:solidFill>
                <a:schemeClr val="accent1"/>
              </a:solidFill>
            </a:endParaRPr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EE7E3114-92C5-4634-9629-AAB4A75A0008}"/>
              </a:ext>
            </a:extLst>
          </p:cNvPr>
          <p:cNvSpPr/>
          <p:nvPr/>
        </p:nvSpPr>
        <p:spPr>
          <a:xfrm>
            <a:off x="8164392" y="1413150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Ideal:</a:t>
            </a:r>
            <a:endParaRPr lang="en-US" u="sng" dirty="0">
              <a:solidFill>
                <a:schemeClr val="accent1"/>
              </a:solidFill>
            </a:endParaRPr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2BC51323-F008-4BDF-AFB3-94B9422B6AB4}"/>
              </a:ext>
            </a:extLst>
          </p:cNvPr>
          <p:cNvSpPr/>
          <p:nvPr/>
        </p:nvSpPr>
        <p:spPr>
          <a:xfrm>
            <a:off x="40556" y="1956882"/>
            <a:ext cx="16914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Completeness:</a:t>
            </a:r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1B0710C3-0356-4E66-A7B3-CEACDA805017}"/>
              </a:ext>
            </a:extLst>
          </p:cNvPr>
          <p:cNvSpPr/>
          <p:nvPr/>
        </p:nvSpPr>
        <p:spPr>
          <a:xfrm>
            <a:off x="63055" y="2689005"/>
            <a:ext cx="5982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ZK:</a:t>
            </a: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48F13F72-FB22-4DFA-93A7-D69E679B7F17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1738399" y="2048130"/>
            <a:ext cx="2727326" cy="241300"/>
            <a:chOff x="2541587" y="2540000"/>
            <a:chExt cx="2727326" cy="241300"/>
          </a:xfrm>
        </p:grpSpPr>
        <p:sp>
          <p:nvSpPr>
            <p:cNvPr id="232" name="Freeform 2341">
              <a:extLst>
                <a:ext uri="{FF2B5EF4-FFF2-40B4-BE49-F238E27FC236}">
                  <a16:creationId xmlns:a16="http://schemas.microsoft.com/office/drawing/2014/main" id="{57119C59-F69C-46A6-97C6-D432F5EBD92C}"/>
                </a:ext>
              </a:extLst>
            </p:cNvPr>
            <p:cNvSpPr>
              <a:spLocks/>
            </p:cNvSpPr>
            <p:nvPr>
              <p:custDataLst>
                <p:tags r:id="rId167"/>
              </p:custDataLst>
            </p:nvPr>
          </p:nvSpPr>
          <p:spPr bwMode="auto">
            <a:xfrm>
              <a:off x="2541587" y="2608263"/>
              <a:ext cx="73025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2342">
              <a:extLst>
                <a:ext uri="{FF2B5EF4-FFF2-40B4-BE49-F238E27FC236}">
                  <a16:creationId xmlns:a16="http://schemas.microsoft.com/office/drawing/2014/main" id="{C6C595C5-7739-4971-A95F-D4AC235346A4}"/>
                </a:ext>
              </a:extLst>
            </p:cNvPr>
            <p:cNvSpPr>
              <a:spLocks/>
            </p:cNvSpPr>
            <p:nvPr>
              <p:custDataLst>
                <p:tags r:id="rId168"/>
              </p:custDataLst>
            </p:nvPr>
          </p:nvSpPr>
          <p:spPr bwMode="auto">
            <a:xfrm>
              <a:off x="2627312" y="2563813"/>
              <a:ext cx="71438" cy="16827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1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2343">
              <a:extLst>
                <a:ext uri="{FF2B5EF4-FFF2-40B4-BE49-F238E27FC236}">
                  <a16:creationId xmlns:a16="http://schemas.microsoft.com/office/drawing/2014/main" id="{922AE544-FBA9-485A-8B71-9F94F0968703}"/>
                </a:ext>
              </a:extLst>
            </p:cNvPr>
            <p:cNvSpPr>
              <a:spLocks noEditPoints="1"/>
            </p:cNvSpPr>
            <p:nvPr>
              <p:custDataLst>
                <p:tags r:id="rId169"/>
              </p:custDataLst>
            </p:nvPr>
          </p:nvSpPr>
          <p:spPr bwMode="auto">
            <a:xfrm>
              <a:off x="2720975" y="2608263"/>
              <a:ext cx="101600" cy="123825"/>
            </a:xfrm>
            <a:custGeom>
              <a:avLst/>
              <a:gdLst>
                <a:gd name="T0" fmla="*/ 145 w 224"/>
                <a:gd name="T1" fmla="*/ 186 h 229"/>
                <a:gd name="T2" fmla="*/ 184 w 224"/>
                <a:gd name="T3" fmla="*/ 226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80 h 229"/>
                <a:gd name="T26" fmla="*/ 60 w 224"/>
                <a:gd name="T27" fmla="*/ 57 h 229"/>
                <a:gd name="T28" fmla="*/ 34 w 224"/>
                <a:gd name="T29" fmla="*/ 34 h 229"/>
                <a:gd name="T30" fmla="*/ 88 w 224"/>
                <a:gd name="T31" fmla="*/ 11 h 229"/>
                <a:gd name="T32" fmla="*/ 141 w 224"/>
                <a:gd name="T33" fmla="*/ 75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6 h 229"/>
                <a:gd name="T44" fmla="*/ 141 w 224"/>
                <a:gd name="T45" fmla="*/ 104 h 229"/>
                <a:gd name="T46" fmla="*/ 141 w 224"/>
                <a:gd name="T47" fmla="*/ 154 h 229"/>
                <a:gd name="T48" fmla="*/ 83 w 224"/>
                <a:gd name="T49" fmla="*/ 218 h 229"/>
                <a:gd name="T50" fmla="*/ 38 w 224"/>
                <a:gd name="T51" fmla="*/ 176 h 229"/>
                <a:gd name="T52" fmla="*/ 141 w 224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6"/>
                  </a:moveTo>
                  <a:cubicBezTo>
                    <a:pt x="147" y="206"/>
                    <a:pt x="160" y="226"/>
                    <a:pt x="184" y="226"/>
                  </a:cubicBezTo>
                  <a:cubicBezTo>
                    <a:pt x="194" y="226"/>
                    <a:pt x="224" y="219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199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4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2344">
              <a:extLst>
                <a:ext uri="{FF2B5EF4-FFF2-40B4-BE49-F238E27FC236}">
                  <a16:creationId xmlns:a16="http://schemas.microsoft.com/office/drawing/2014/main" id="{3E856F1A-F710-4FF3-B07E-A19CF4591842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2832100" y="2609850"/>
              <a:ext cx="114300" cy="119063"/>
            </a:xfrm>
            <a:custGeom>
              <a:avLst/>
              <a:gdLst>
                <a:gd name="T0" fmla="*/ 39 w 250"/>
                <a:gd name="T1" fmla="*/ 49 h 220"/>
                <a:gd name="T2" fmla="*/ 39 w 250"/>
                <a:gd name="T3" fmla="*/ 183 h 220"/>
                <a:gd name="T4" fmla="*/ 0 w 250"/>
                <a:gd name="T5" fmla="*/ 205 h 220"/>
                <a:gd name="T6" fmla="*/ 0 w 250"/>
                <a:gd name="T7" fmla="*/ 220 h 220"/>
                <a:gd name="T8" fmla="*/ 56 w 250"/>
                <a:gd name="T9" fmla="*/ 219 h 220"/>
                <a:gd name="T10" fmla="*/ 112 w 250"/>
                <a:gd name="T11" fmla="*/ 220 h 220"/>
                <a:gd name="T12" fmla="*/ 112 w 250"/>
                <a:gd name="T13" fmla="*/ 205 h 220"/>
                <a:gd name="T14" fmla="*/ 73 w 250"/>
                <a:gd name="T15" fmla="*/ 183 h 220"/>
                <a:gd name="T16" fmla="*/ 73 w 250"/>
                <a:gd name="T17" fmla="*/ 91 h 220"/>
                <a:gd name="T18" fmla="*/ 140 w 250"/>
                <a:gd name="T19" fmla="*/ 11 h 220"/>
                <a:gd name="T20" fmla="*/ 177 w 250"/>
                <a:gd name="T21" fmla="*/ 66 h 220"/>
                <a:gd name="T22" fmla="*/ 177 w 250"/>
                <a:gd name="T23" fmla="*/ 183 h 220"/>
                <a:gd name="T24" fmla="*/ 138 w 250"/>
                <a:gd name="T25" fmla="*/ 205 h 220"/>
                <a:gd name="T26" fmla="*/ 138 w 250"/>
                <a:gd name="T27" fmla="*/ 220 h 220"/>
                <a:gd name="T28" fmla="*/ 195 w 250"/>
                <a:gd name="T29" fmla="*/ 219 h 220"/>
                <a:gd name="T30" fmla="*/ 250 w 250"/>
                <a:gd name="T31" fmla="*/ 220 h 220"/>
                <a:gd name="T32" fmla="*/ 250 w 250"/>
                <a:gd name="T33" fmla="*/ 205 h 220"/>
                <a:gd name="T34" fmla="*/ 212 w 250"/>
                <a:gd name="T35" fmla="*/ 190 h 220"/>
                <a:gd name="T36" fmla="*/ 212 w 250"/>
                <a:gd name="T37" fmla="*/ 95 h 220"/>
                <a:gd name="T38" fmla="*/ 196 w 250"/>
                <a:gd name="T39" fmla="*/ 18 h 220"/>
                <a:gd name="T40" fmla="*/ 144 w 250"/>
                <a:gd name="T41" fmla="*/ 0 h 220"/>
                <a:gd name="T42" fmla="*/ 70 w 250"/>
                <a:gd name="T43" fmla="*/ 52 h 220"/>
                <a:gd name="T44" fmla="*/ 70 w 250"/>
                <a:gd name="T45" fmla="*/ 0 h 220"/>
                <a:gd name="T46" fmla="*/ 0 w 250"/>
                <a:gd name="T47" fmla="*/ 5 h 220"/>
                <a:gd name="T48" fmla="*/ 0 w 250"/>
                <a:gd name="T49" fmla="*/ 21 h 220"/>
                <a:gd name="T50" fmla="*/ 39 w 250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0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2345">
              <a:extLst>
                <a:ext uri="{FF2B5EF4-FFF2-40B4-BE49-F238E27FC236}">
                  <a16:creationId xmlns:a16="http://schemas.microsoft.com/office/drawing/2014/main" id="{D23B7937-804A-4973-88D9-8F7EAF51FA57}"/>
                </a:ext>
              </a:extLst>
            </p:cNvPr>
            <p:cNvSpPr>
              <a:spLocks noEditPoints="1"/>
            </p:cNvSpPr>
            <p:nvPr>
              <p:custDataLst>
                <p:tags r:id="rId171"/>
              </p:custDataLst>
            </p:nvPr>
          </p:nvSpPr>
          <p:spPr bwMode="auto">
            <a:xfrm>
              <a:off x="2957512" y="2541588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6 h 352"/>
                <a:gd name="T14" fmla="*/ 136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8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8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6" y="6"/>
                  </a:lnTo>
                  <a:lnTo>
                    <a:pt x="136" y="21"/>
                  </a:lnTo>
                  <a:cubicBezTo>
                    <a:pt x="171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8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8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2346">
              <a:extLst>
                <a:ext uri="{FF2B5EF4-FFF2-40B4-BE49-F238E27FC236}">
                  <a16:creationId xmlns:a16="http://schemas.microsoft.com/office/drawing/2014/main" id="{290C2042-9998-441C-BB9A-2D24567B63BD}"/>
                </a:ext>
              </a:extLst>
            </p:cNvPr>
            <p:cNvSpPr>
              <a:spLocks noEditPoints="1"/>
            </p:cNvSpPr>
            <p:nvPr>
              <p:custDataLst>
                <p:tags r:id="rId172"/>
              </p:custDataLst>
            </p:nvPr>
          </p:nvSpPr>
          <p:spPr bwMode="auto">
            <a:xfrm>
              <a:off x="3086100" y="2608263"/>
              <a:ext cx="103188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2347">
              <a:extLst>
                <a:ext uri="{FF2B5EF4-FFF2-40B4-BE49-F238E27FC236}">
                  <a16:creationId xmlns:a16="http://schemas.microsoft.com/office/drawing/2014/main" id="{06601432-34CA-4404-A4DB-C777E8AA00E4}"/>
                </a:ext>
              </a:extLst>
            </p:cNvPr>
            <p:cNvSpPr>
              <a:spLocks/>
            </p:cNvSpPr>
            <p:nvPr>
              <p:custDataLst>
                <p:tags r:id="rId173"/>
              </p:custDataLst>
            </p:nvPr>
          </p:nvSpPr>
          <p:spPr bwMode="auto">
            <a:xfrm>
              <a:off x="3195637" y="2609850"/>
              <a:ext cx="77788" cy="119063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3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2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2348">
              <a:extLst>
                <a:ext uri="{FF2B5EF4-FFF2-40B4-BE49-F238E27FC236}">
                  <a16:creationId xmlns:a16="http://schemas.microsoft.com/office/drawing/2014/main" id="{649577C8-E29F-4702-9B0F-94CFF70D61B8}"/>
                </a:ext>
              </a:extLst>
            </p:cNvPr>
            <p:cNvSpPr>
              <a:spLocks noEditPoints="1"/>
            </p:cNvSpPr>
            <p:nvPr>
              <p:custDataLst>
                <p:tags r:id="rId174"/>
              </p:custDataLst>
            </p:nvPr>
          </p:nvSpPr>
          <p:spPr bwMode="auto">
            <a:xfrm>
              <a:off x="3286125" y="2541588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6 h 352"/>
                <a:gd name="T14" fmla="*/ 136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6" y="6"/>
                  </a:lnTo>
                  <a:lnTo>
                    <a:pt x="136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349">
              <a:extLst>
                <a:ext uri="{FF2B5EF4-FFF2-40B4-BE49-F238E27FC236}">
                  <a16:creationId xmlns:a16="http://schemas.microsoft.com/office/drawing/2014/main" id="{E0A53526-BB90-4A22-8384-8A5B81491395}"/>
                </a:ext>
              </a:extLst>
            </p:cNvPr>
            <p:cNvSpPr>
              <a:spLocks/>
            </p:cNvSpPr>
            <p:nvPr>
              <p:custDataLst>
                <p:tags r:id="rId175"/>
              </p:custDataLst>
            </p:nvPr>
          </p:nvSpPr>
          <p:spPr bwMode="auto">
            <a:xfrm>
              <a:off x="3492500" y="2549525"/>
              <a:ext cx="90488" cy="179388"/>
            </a:xfrm>
            <a:custGeom>
              <a:avLst/>
              <a:gdLst>
                <a:gd name="T0" fmla="*/ 38 w 199"/>
                <a:gd name="T1" fmla="*/ 294 h 332"/>
                <a:gd name="T2" fmla="*/ 91 w 199"/>
                <a:gd name="T3" fmla="*/ 243 h 332"/>
                <a:gd name="T4" fmla="*/ 199 w 199"/>
                <a:gd name="T5" fmla="*/ 97 h 332"/>
                <a:gd name="T6" fmla="*/ 93 w 199"/>
                <a:gd name="T7" fmla="*/ 0 h 332"/>
                <a:gd name="T8" fmla="*/ 0 w 199"/>
                <a:gd name="T9" fmla="*/ 90 h 332"/>
                <a:gd name="T10" fmla="*/ 26 w 199"/>
                <a:gd name="T11" fmla="*/ 118 h 332"/>
                <a:gd name="T12" fmla="*/ 52 w 199"/>
                <a:gd name="T13" fmla="*/ 92 h 332"/>
                <a:gd name="T14" fmla="*/ 26 w 199"/>
                <a:gd name="T15" fmla="*/ 66 h 332"/>
                <a:gd name="T16" fmla="*/ 19 w 199"/>
                <a:gd name="T17" fmla="*/ 66 h 332"/>
                <a:gd name="T18" fmla="*/ 87 w 199"/>
                <a:gd name="T19" fmla="*/ 16 h 332"/>
                <a:gd name="T20" fmla="*/ 154 w 199"/>
                <a:gd name="T21" fmla="*/ 97 h 332"/>
                <a:gd name="T22" fmla="*/ 101 w 199"/>
                <a:gd name="T23" fmla="*/ 207 h 332"/>
                <a:gd name="T24" fmla="*/ 6 w 199"/>
                <a:gd name="T25" fmla="*/ 314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6 h 332"/>
                <a:gd name="T32" fmla="*/ 187 w 199"/>
                <a:gd name="T33" fmla="*/ 246 h 332"/>
                <a:gd name="T34" fmla="*/ 176 w 199"/>
                <a:gd name="T35" fmla="*/ 290 h 332"/>
                <a:gd name="T36" fmla="*/ 128 w 199"/>
                <a:gd name="T37" fmla="*/ 294 h 332"/>
                <a:gd name="T38" fmla="*/ 38 w 199"/>
                <a:gd name="T39" fmla="*/ 29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8" y="294"/>
                  </a:moveTo>
                  <a:lnTo>
                    <a:pt x="91" y="243"/>
                  </a:lnTo>
                  <a:cubicBezTo>
                    <a:pt x="169" y="174"/>
                    <a:pt x="199" y="147"/>
                    <a:pt x="199" y="97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6" y="118"/>
                  </a:cubicBezTo>
                  <a:cubicBezTo>
                    <a:pt x="35" y="118"/>
                    <a:pt x="52" y="112"/>
                    <a:pt x="52" y="92"/>
                  </a:cubicBezTo>
                  <a:cubicBezTo>
                    <a:pt x="52" y="79"/>
                    <a:pt x="43" y="66"/>
                    <a:pt x="26" y="66"/>
                  </a:cubicBezTo>
                  <a:cubicBezTo>
                    <a:pt x="22" y="66"/>
                    <a:pt x="21" y="66"/>
                    <a:pt x="19" y="66"/>
                  </a:cubicBezTo>
                  <a:cubicBezTo>
                    <a:pt x="31" y="34"/>
                    <a:pt x="58" y="16"/>
                    <a:pt x="87" y="16"/>
                  </a:cubicBezTo>
                  <a:cubicBezTo>
                    <a:pt x="132" y="16"/>
                    <a:pt x="154" y="56"/>
                    <a:pt x="154" y="97"/>
                  </a:cubicBezTo>
                  <a:cubicBezTo>
                    <a:pt x="154" y="137"/>
                    <a:pt x="129" y="176"/>
                    <a:pt x="101" y="207"/>
                  </a:cubicBezTo>
                  <a:lnTo>
                    <a:pt x="6" y="314"/>
                  </a:lnTo>
                  <a:cubicBezTo>
                    <a:pt x="0" y="320"/>
                    <a:pt x="0" y="321"/>
                    <a:pt x="0" y="332"/>
                  </a:cubicBezTo>
                  <a:lnTo>
                    <a:pt x="185" y="332"/>
                  </a:lnTo>
                  <a:lnTo>
                    <a:pt x="199" y="246"/>
                  </a:lnTo>
                  <a:lnTo>
                    <a:pt x="187" y="246"/>
                  </a:lnTo>
                  <a:cubicBezTo>
                    <a:pt x="184" y="261"/>
                    <a:pt x="181" y="283"/>
                    <a:pt x="176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8" y="2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2350">
              <a:extLst>
                <a:ext uri="{FF2B5EF4-FFF2-40B4-BE49-F238E27FC236}">
                  <a16:creationId xmlns:a16="http://schemas.microsoft.com/office/drawing/2014/main" id="{C318EF92-2E7F-4FB9-9A69-2936B6BA95CE}"/>
                </a:ext>
              </a:extLst>
            </p:cNvPr>
            <p:cNvSpPr>
              <a:spLocks noEditPoints="1"/>
            </p:cNvSpPr>
            <p:nvPr>
              <p:custDataLst>
                <p:tags r:id="rId176"/>
              </p:custDataLst>
            </p:nvPr>
          </p:nvSpPr>
          <p:spPr bwMode="auto">
            <a:xfrm>
              <a:off x="3602037" y="2544763"/>
              <a:ext cx="133350" cy="184150"/>
            </a:xfrm>
            <a:custGeom>
              <a:avLst/>
              <a:gdLst>
                <a:gd name="T0" fmla="*/ 95 w 293"/>
                <a:gd name="T1" fmla="*/ 183 h 340"/>
                <a:gd name="T2" fmla="*/ 180 w 293"/>
                <a:gd name="T3" fmla="*/ 183 h 340"/>
                <a:gd name="T4" fmla="*/ 293 w 293"/>
                <a:gd name="T5" fmla="*/ 92 h 340"/>
                <a:gd name="T6" fmla="*/ 176 w 293"/>
                <a:gd name="T7" fmla="*/ 0 h 340"/>
                <a:gd name="T8" fmla="*/ 0 w 293"/>
                <a:gd name="T9" fmla="*/ 0 h 340"/>
                <a:gd name="T10" fmla="*/ 0 w 293"/>
                <a:gd name="T11" fmla="*/ 15 h 340"/>
                <a:gd name="T12" fmla="*/ 12 w 293"/>
                <a:gd name="T13" fmla="*/ 15 h 340"/>
                <a:gd name="T14" fmla="*/ 51 w 293"/>
                <a:gd name="T15" fmla="*/ 38 h 340"/>
                <a:gd name="T16" fmla="*/ 51 w 293"/>
                <a:gd name="T17" fmla="*/ 302 h 340"/>
                <a:gd name="T18" fmla="*/ 12 w 293"/>
                <a:gd name="T19" fmla="*/ 325 h 340"/>
                <a:gd name="T20" fmla="*/ 0 w 293"/>
                <a:gd name="T21" fmla="*/ 325 h 340"/>
                <a:gd name="T22" fmla="*/ 0 w 293"/>
                <a:gd name="T23" fmla="*/ 340 h 340"/>
                <a:gd name="T24" fmla="*/ 73 w 293"/>
                <a:gd name="T25" fmla="*/ 339 h 340"/>
                <a:gd name="T26" fmla="*/ 147 w 293"/>
                <a:gd name="T27" fmla="*/ 340 h 340"/>
                <a:gd name="T28" fmla="*/ 147 w 293"/>
                <a:gd name="T29" fmla="*/ 325 h 340"/>
                <a:gd name="T30" fmla="*/ 135 w 293"/>
                <a:gd name="T31" fmla="*/ 325 h 340"/>
                <a:gd name="T32" fmla="*/ 95 w 293"/>
                <a:gd name="T33" fmla="*/ 302 h 340"/>
                <a:gd name="T34" fmla="*/ 95 w 293"/>
                <a:gd name="T35" fmla="*/ 183 h 340"/>
                <a:gd name="T36" fmla="*/ 94 w 293"/>
                <a:gd name="T37" fmla="*/ 170 h 340"/>
                <a:gd name="T38" fmla="*/ 94 w 293"/>
                <a:gd name="T39" fmla="*/ 35 h 340"/>
                <a:gd name="T40" fmla="*/ 118 w 293"/>
                <a:gd name="T41" fmla="*/ 15 h 340"/>
                <a:gd name="T42" fmla="*/ 163 w 293"/>
                <a:gd name="T43" fmla="*/ 15 h 340"/>
                <a:gd name="T44" fmla="*/ 242 w 293"/>
                <a:gd name="T45" fmla="*/ 92 h 340"/>
                <a:gd name="T46" fmla="*/ 163 w 293"/>
                <a:gd name="T47" fmla="*/ 170 h 340"/>
                <a:gd name="T48" fmla="*/ 94 w 293"/>
                <a:gd name="T4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3" h="340">
                  <a:moveTo>
                    <a:pt x="95" y="183"/>
                  </a:moveTo>
                  <a:lnTo>
                    <a:pt x="180" y="183"/>
                  </a:lnTo>
                  <a:cubicBezTo>
                    <a:pt x="240" y="183"/>
                    <a:pt x="293" y="142"/>
                    <a:pt x="293" y="92"/>
                  </a:cubicBezTo>
                  <a:cubicBezTo>
                    <a:pt x="293" y="43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8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29" y="339"/>
                    <a:pt x="147" y="340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6" y="325"/>
                    <a:pt x="95" y="320"/>
                    <a:pt x="95" y="302"/>
                  </a:cubicBezTo>
                  <a:lnTo>
                    <a:pt x="95" y="183"/>
                  </a:lnTo>
                  <a:close/>
                  <a:moveTo>
                    <a:pt x="94" y="170"/>
                  </a:moveTo>
                  <a:lnTo>
                    <a:pt x="94" y="35"/>
                  </a:lnTo>
                  <a:cubicBezTo>
                    <a:pt x="94" y="19"/>
                    <a:pt x="95" y="15"/>
                    <a:pt x="118" y="15"/>
                  </a:cubicBezTo>
                  <a:lnTo>
                    <a:pt x="163" y="15"/>
                  </a:lnTo>
                  <a:cubicBezTo>
                    <a:pt x="242" y="15"/>
                    <a:pt x="242" y="68"/>
                    <a:pt x="242" y="92"/>
                  </a:cubicBezTo>
                  <a:cubicBezTo>
                    <a:pt x="242" y="116"/>
                    <a:pt x="242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2351">
              <a:extLst>
                <a:ext uri="{FF2B5EF4-FFF2-40B4-BE49-F238E27FC236}">
                  <a16:creationId xmlns:a16="http://schemas.microsoft.com/office/drawing/2014/main" id="{B4ED440A-E42C-4E05-BF25-F6AE5F731D63}"/>
                </a:ext>
              </a:extLst>
            </p:cNvPr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3760787" y="2540000"/>
              <a:ext cx="138113" cy="195263"/>
            </a:xfrm>
            <a:custGeom>
              <a:avLst/>
              <a:gdLst>
                <a:gd name="T0" fmla="*/ 0 w 304"/>
                <a:gd name="T1" fmla="*/ 181 h 362"/>
                <a:gd name="T2" fmla="*/ 174 w 304"/>
                <a:gd name="T3" fmla="*/ 362 h 362"/>
                <a:gd name="T4" fmla="*/ 304 w 304"/>
                <a:gd name="T5" fmla="*/ 235 h 362"/>
                <a:gd name="T6" fmla="*/ 297 w 304"/>
                <a:gd name="T7" fmla="*/ 227 h 362"/>
                <a:gd name="T8" fmla="*/ 291 w 304"/>
                <a:gd name="T9" fmla="*/ 235 h 362"/>
                <a:gd name="T10" fmla="*/ 180 w 304"/>
                <a:gd name="T11" fmla="*/ 347 h 362"/>
                <a:gd name="T12" fmla="*/ 52 w 304"/>
                <a:gd name="T13" fmla="*/ 181 h 362"/>
                <a:gd name="T14" fmla="*/ 179 w 304"/>
                <a:gd name="T15" fmla="*/ 15 h 362"/>
                <a:gd name="T16" fmla="*/ 288 w 304"/>
                <a:gd name="T17" fmla="*/ 133 h 362"/>
                <a:gd name="T18" fmla="*/ 296 w 304"/>
                <a:gd name="T19" fmla="*/ 142 h 362"/>
                <a:gd name="T20" fmla="*/ 304 w 304"/>
                <a:gd name="T21" fmla="*/ 130 h 362"/>
                <a:gd name="T22" fmla="*/ 304 w 304"/>
                <a:gd name="T23" fmla="*/ 12 h 362"/>
                <a:gd name="T24" fmla="*/ 298 w 304"/>
                <a:gd name="T25" fmla="*/ 0 h 362"/>
                <a:gd name="T26" fmla="*/ 290 w 304"/>
                <a:gd name="T27" fmla="*/ 6 h 362"/>
                <a:gd name="T28" fmla="*/ 265 w 304"/>
                <a:gd name="T29" fmla="*/ 43 h 362"/>
                <a:gd name="T30" fmla="*/ 174 w 304"/>
                <a:gd name="T31" fmla="*/ 0 h 362"/>
                <a:gd name="T32" fmla="*/ 0 w 304"/>
                <a:gd name="T33" fmla="*/ 181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2">
                  <a:moveTo>
                    <a:pt x="0" y="181"/>
                  </a:moveTo>
                  <a:cubicBezTo>
                    <a:pt x="0" y="284"/>
                    <a:pt x="81" y="362"/>
                    <a:pt x="174" y="362"/>
                  </a:cubicBezTo>
                  <a:cubicBezTo>
                    <a:pt x="255" y="362"/>
                    <a:pt x="304" y="293"/>
                    <a:pt x="304" y="235"/>
                  </a:cubicBezTo>
                  <a:cubicBezTo>
                    <a:pt x="304" y="230"/>
                    <a:pt x="304" y="227"/>
                    <a:pt x="297" y="227"/>
                  </a:cubicBezTo>
                  <a:cubicBezTo>
                    <a:pt x="292" y="227"/>
                    <a:pt x="292" y="230"/>
                    <a:pt x="291" y="235"/>
                  </a:cubicBezTo>
                  <a:cubicBezTo>
                    <a:pt x="287" y="306"/>
                    <a:pt x="234" y="347"/>
                    <a:pt x="180" y="347"/>
                  </a:cubicBezTo>
                  <a:cubicBezTo>
                    <a:pt x="149" y="347"/>
                    <a:pt x="52" y="330"/>
                    <a:pt x="52" y="181"/>
                  </a:cubicBezTo>
                  <a:cubicBezTo>
                    <a:pt x="52" y="32"/>
                    <a:pt x="149" y="15"/>
                    <a:pt x="179" y="15"/>
                  </a:cubicBezTo>
                  <a:cubicBezTo>
                    <a:pt x="234" y="15"/>
                    <a:pt x="278" y="60"/>
                    <a:pt x="288" y="133"/>
                  </a:cubicBezTo>
                  <a:cubicBezTo>
                    <a:pt x="289" y="140"/>
                    <a:pt x="289" y="142"/>
                    <a:pt x="296" y="142"/>
                  </a:cubicBezTo>
                  <a:cubicBezTo>
                    <a:pt x="304" y="142"/>
                    <a:pt x="304" y="140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5" y="43"/>
                  </a:lnTo>
                  <a:cubicBezTo>
                    <a:pt x="247" y="25"/>
                    <a:pt x="222" y="0"/>
                    <a:pt x="174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2352">
              <a:extLst>
                <a:ext uri="{FF2B5EF4-FFF2-40B4-BE49-F238E27FC236}">
                  <a16:creationId xmlns:a16="http://schemas.microsoft.com/office/drawing/2014/main" id="{B2B35EB2-39D2-4506-85B1-27157E8040BF}"/>
                </a:ext>
              </a:extLst>
            </p:cNvPr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3995737" y="2608263"/>
              <a:ext cx="85725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2353">
              <a:extLst>
                <a:ext uri="{FF2B5EF4-FFF2-40B4-BE49-F238E27FC236}">
                  <a16:creationId xmlns:a16="http://schemas.microsoft.com/office/drawing/2014/main" id="{B69B8A16-BD43-41E0-A271-212618180CC0}"/>
                </a:ext>
              </a:extLst>
            </p:cNvPr>
            <p:cNvSpPr>
              <a:spLocks noEditPoints="1"/>
            </p:cNvSpPr>
            <p:nvPr>
              <p:custDataLst>
                <p:tags r:id="rId179"/>
              </p:custDataLst>
            </p:nvPr>
          </p:nvSpPr>
          <p:spPr bwMode="auto">
            <a:xfrm>
              <a:off x="4095750" y="2608263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2354">
              <a:extLst>
                <a:ext uri="{FF2B5EF4-FFF2-40B4-BE49-F238E27FC236}">
                  <a16:creationId xmlns:a16="http://schemas.microsoft.com/office/drawing/2014/main" id="{1E730D06-3F47-43A8-9326-7048DB27B011}"/>
                </a:ext>
              </a:extLst>
            </p:cNvPr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4210050" y="2609850"/>
              <a:ext cx="176213" cy="119063"/>
            </a:xfrm>
            <a:custGeom>
              <a:avLst/>
              <a:gdLst>
                <a:gd name="T0" fmla="*/ 39 w 389"/>
                <a:gd name="T1" fmla="*/ 49 h 220"/>
                <a:gd name="T2" fmla="*/ 39 w 389"/>
                <a:gd name="T3" fmla="*/ 183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3 h 220"/>
                <a:gd name="T16" fmla="*/ 73 w 389"/>
                <a:gd name="T17" fmla="*/ 91 h 220"/>
                <a:gd name="T18" fmla="*/ 141 w 389"/>
                <a:gd name="T19" fmla="*/ 11 h 220"/>
                <a:gd name="T20" fmla="*/ 177 w 389"/>
                <a:gd name="T21" fmla="*/ 66 h 220"/>
                <a:gd name="T22" fmla="*/ 177 w 389"/>
                <a:gd name="T23" fmla="*/ 183 h 220"/>
                <a:gd name="T24" fmla="*/ 139 w 389"/>
                <a:gd name="T25" fmla="*/ 205 h 220"/>
                <a:gd name="T26" fmla="*/ 139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3 h 220"/>
                <a:gd name="T36" fmla="*/ 212 w 389"/>
                <a:gd name="T37" fmla="*/ 91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3 h 220"/>
                <a:gd name="T44" fmla="*/ 277 w 389"/>
                <a:gd name="T45" fmla="*/ 205 h 220"/>
                <a:gd name="T46" fmla="*/ 277 w 389"/>
                <a:gd name="T47" fmla="*/ 220 h 220"/>
                <a:gd name="T48" fmla="*/ 333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0 w 389"/>
                <a:gd name="T55" fmla="*/ 190 h 220"/>
                <a:gd name="T56" fmla="*/ 350 w 389"/>
                <a:gd name="T57" fmla="*/ 95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9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8"/>
                    <a:pt x="316" y="66"/>
                  </a:cubicBezTo>
                  <a:lnTo>
                    <a:pt x="316" y="183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0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5"/>
                    <a:pt x="166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2355">
              <a:extLst>
                <a:ext uri="{FF2B5EF4-FFF2-40B4-BE49-F238E27FC236}">
                  <a16:creationId xmlns:a16="http://schemas.microsoft.com/office/drawing/2014/main" id="{BAA2B1AA-1B0B-4D0B-A12C-941511DF5723}"/>
                </a:ext>
              </a:extLst>
            </p:cNvPr>
            <p:cNvSpPr>
              <a:spLocks noEditPoints="1"/>
            </p:cNvSpPr>
            <p:nvPr>
              <p:custDataLst>
                <p:tags r:id="rId181"/>
              </p:custDataLst>
            </p:nvPr>
          </p:nvSpPr>
          <p:spPr bwMode="auto">
            <a:xfrm>
              <a:off x="4397375" y="2609850"/>
              <a:ext cx="112713" cy="171450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79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2 h 317"/>
                <a:gd name="T40" fmla="*/ 138 w 246"/>
                <a:gd name="T41" fmla="*/ 12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79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4" y="56"/>
                    <a:pt x="204" y="113"/>
                  </a:cubicBezTo>
                  <a:cubicBezTo>
                    <a:pt x="204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2356">
              <a:extLst>
                <a:ext uri="{FF2B5EF4-FFF2-40B4-BE49-F238E27FC236}">
                  <a16:creationId xmlns:a16="http://schemas.microsoft.com/office/drawing/2014/main" id="{1DD33D92-88DB-47AB-B3B1-D9E5B83F6AB1}"/>
                </a:ext>
              </a:extLst>
            </p:cNvPr>
            <p:cNvSpPr>
              <a:spLocks/>
            </p:cNvSpPr>
            <p:nvPr>
              <p:custDataLst>
                <p:tags r:id="rId182"/>
              </p:custDataLst>
            </p:nvPr>
          </p:nvSpPr>
          <p:spPr bwMode="auto">
            <a:xfrm>
              <a:off x="4524375" y="2541588"/>
              <a:ext cx="50800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2357">
              <a:extLst>
                <a:ext uri="{FF2B5EF4-FFF2-40B4-BE49-F238E27FC236}">
                  <a16:creationId xmlns:a16="http://schemas.microsoft.com/office/drawing/2014/main" id="{F8CDA246-AC81-43E7-A480-1CC1BF28CD7F}"/>
                </a:ext>
              </a:extLst>
            </p:cNvPr>
            <p:cNvSpPr>
              <a:spLocks noEditPoints="1"/>
            </p:cNvSpPr>
            <p:nvPr>
              <p:custDataLst>
                <p:tags r:id="rId183"/>
              </p:custDataLst>
            </p:nvPr>
          </p:nvSpPr>
          <p:spPr bwMode="auto">
            <a:xfrm>
              <a:off x="4586287" y="2608263"/>
              <a:ext cx="88900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2358">
              <a:extLst>
                <a:ext uri="{FF2B5EF4-FFF2-40B4-BE49-F238E27FC236}">
                  <a16:creationId xmlns:a16="http://schemas.microsoft.com/office/drawing/2014/main" id="{4F6F1FCC-366F-46F5-8479-6198E325B71F}"/>
                </a:ext>
              </a:extLst>
            </p:cNvPr>
            <p:cNvSpPr>
              <a:spLocks/>
            </p:cNvSpPr>
            <p:nvPr>
              <p:custDataLst>
                <p:tags r:id="rId184"/>
              </p:custDataLst>
            </p:nvPr>
          </p:nvSpPr>
          <p:spPr bwMode="auto">
            <a:xfrm>
              <a:off x="4684712" y="2563813"/>
              <a:ext cx="71438" cy="16827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2359">
              <a:extLst>
                <a:ext uri="{FF2B5EF4-FFF2-40B4-BE49-F238E27FC236}">
                  <a16:creationId xmlns:a16="http://schemas.microsoft.com/office/drawing/2014/main" id="{01CCF18F-6725-47A2-B01A-CF94D0A0205D}"/>
                </a:ext>
              </a:extLst>
            </p:cNvPr>
            <p:cNvSpPr>
              <a:spLocks noEditPoints="1"/>
            </p:cNvSpPr>
            <p:nvPr>
              <p:custDataLst>
                <p:tags r:id="rId185"/>
              </p:custDataLst>
            </p:nvPr>
          </p:nvSpPr>
          <p:spPr bwMode="auto">
            <a:xfrm>
              <a:off x="4775200" y="2608263"/>
              <a:ext cx="88900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2360">
              <a:extLst>
                <a:ext uri="{FF2B5EF4-FFF2-40B4-BE49-F238E27FC236}">
                  <a16:creationId xmlns:a16="http://schemas.microsoft.com/office/drawing/2014/main" id="{449E983F-FF7A-453F-8DC6-454C592FAAA3}"/>
                </a:ext>
              </a:extLst>
            </p:cNvPr>
            <p:cNvSpPr>
              <a:spLocks/>
            </p:cNvSpPr>
            <p:nvPr>
              <p:custDataLst>
                <p:tags r:id="rId186"/>
              </p:custDataLst>
            </p:nvPr>
          </p:nvSpPr>
          <p:spPr bwMode="auto">
            <a:xfrm>
              <a:off x="4878387" y="2609850"/>
              <a:ext cx="114300" cy="119063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3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3 h 220"/>
                <a:gd name="T16" fmla="*/ 73 w 251"/>
                <a:gd name="T17" fmla="*/ 91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3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2361">
              <a:extLst>
                <a:ext uri="{FF2B5EF4-FFF2-40B4-BE49-F238E27FC236}">
                  <a16:creationId xmlns:a16="http://schemas.microsoft.com/office/drawing/2014/main" id="{A7BD0914-2235-4B68-80B9-542CAF0E45BE}"/>
                </a:ext>
              </a:extLst>
            </p:cNvPr>
            <p:cNvSpPr>
              <a:spLocks noEditPoints="1"/>
            </p:cNvSpPr>
            <p:nvPr>
              <p:custDataLst>
                <p:tags r:id="rId187"/>
              </p:custDataLst>
            </p:nvPr>
          </p:nvSpPr>
          <p:spPr bwMode="auto">
            <a:xfrm>
              <a:off x="5002212" y="2608263"/>
              <a:ext cx="88900" cy="123825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2362">
              <a:extLst>
                <a:ext uri="{FF2B5EF4-FFF2-40B4-BE49-F238E27FC236}">
                  <a16:creationId xmlns:a16="http://schemas.microsoft.com/office/drawing/2014/main" id="{EC77E4D3-5A2B-4803-B3F4-FF5A134EEF4B}"/>
                </a:ext>
              </a:extLst>
            </p:cNvPr>
            <p:cNvSpPr>
              <a:spLocks/>
            </p:cNvSpPr>
            <p:nvPr>
              <p:custDataLst>
                <p:tags r:id="rId188"/>
              </p:custDataLst>
            </p:nvPr>
          </p:nvSpPr>
          <p:spPr bwMode="auto">
            <a:xfrm>
              <a:off x="5103812" y="2608263"/>
              <a:ext cx="74613" cy="123825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2363">
              <a:extLst>
                <a:ext uri="{FF2B5EF4-FFF2-40B4-BE49-F238E27FC236}">
                  <a16:creationId xmlns:a16="http://schemas.microsoft.com/office/drawing/2014/main" id="{ECB7FE7C-2EFD-4743-9644-F080BE94E38F}"/>
                </a:ext>
              </a:extLst>
            </p:cNvPr>
            <p:cNvSpPr>
              <a:spLocks/>
            </p:cNvSpPr>
            <p:nvPr>
              <p:custDataLst>
                <p:tags r:id="rId189"/>
              </p:custDataLst>
            </p:nvPr>
          </p:nvSpPr>
          <p:spPr bwMode="auto">
            <a:xfrm>
              <a:off x="5194300" y="2608263"/>
              <a:ext cx="74613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65161296-0959-40F9-908D-F0D8C688B308}"/>
              </a:ext>
            </a:extLst>
          </p:cNvPr>
          <p:cNvGrpSpPr>
            <a:grpSpLocks noChangeAspect="1"/>
          </p:cNvGrpSpPr>
          <p:nvPr>
            <p:custDataLst>
              <p:tags r:id="rId18"/>
            </p:custDataLst>
          </p:nvPr>
        </p:nvGrpSpPr>
        <p:grpSpPr>
          <a:xfrm>
            <a:off x="669040" y="2774586"/>
            <a:ext cx="2884488" cy="247651"/>
            <a:chOff x="2541588" y="2540000"/>
            <a:chExt cx="2884488" cy="247651"/>
          </a:xfrm>
        </p:grpSpPr>
        <p:sp>
          <p:nvSpPr>
            <p:cNvPr id="256" name="Freeform 2370">
              <a:extLst>
                <a:ext uri="{FF2B5EF4-FFF2-40B4-BE49-F238E27FC236}">
                  <a16:creationId xmlns:a16="http://schemas.microsoft.com/office/drawing/2014/main" id="{B1E846EA-6DAE-4870-8C39-EF2E775E1F18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2541588" y="2549525"/>
              <a:ext cx="90488" cy="182563"/>
            </a:xfrm>
            <a:custGeom>
              <a:avLst/>
              <a:gdLst>
                <a:gd name="T0" fmla="*/ 39 w 199"/>
                <a:gd name="T1" fmla="*/ 294 h 332"/>
                <a:gd name="T2" fmla="*/ 91 w 199"/>
                <a:gd name="T3" fmla="*/ 242 h 332"/>
                <a:gd name="T4" fmla="*/ 199 w 199"/>
                <a:gd name="T5" fmla="*/ 97 h 332"/>
                <a:gd name="T6" fmla="*/ 93 w 199"/>
                <a:gd name="T7" fmla="*/ 0 h 332"/>
                <a:gd name="T8" fmla="*/ 0 w 199"/>
                <a:gd name="T9" fmla="*/ 90 h 332"/>
                <a:gd name="T10" fmla="*/ 27 w 199"/>
                <a:gd name="T11" fmla="*/ 118 h 332"/>
                <a:gd name="T12" fmla="*/ 53 w 199"/>
                <a:gd name="T13" fmla="*/ 92 h 332"/>
                <a:gd name="T14" fmla="*/ 26 w 199"/>
                <a:gd name="T15" fmla="*/ 66 h 332"/>
                <a:gd name="T16" fmla="*/ 20 w 199"/>
                <a:gd name="T17" fmla="*/ 66 h 332"/>
                <a:gd name="T18" fmla="*/ 87 w 199"/>
                <a:gd name="T19" fmla="*/ 16 h 332"/>
                <a:gd name="T20" fmla="*/ 154 w 199"/>
                <a:gd name="T21" fmla="*/ 97 h 332"/>
                <a:gd name="T22" fmla="*/ 101 w 199"/>
                <a:gd name="T23" fmla="*/ 207 h 332"/>
                <a:gd name="T24" fmla="*/ 6 w 199"/>
                <a:gd name="T25" fmla="*/ 314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7 w 199"/>
                <a:gd name="T33" fmla="*/ 245 h 332"/>
                <a:gd name="T34" fmla="*/ 176 w 199"/>
                <a:gd name="T35" fmla="*/ 290 h 332"/>
                <a:gd name="T36" fmla="*/ 128 w 199"/>
                <a:gd name="T37" fmla="*/ 294 h 332"/>
                <a:gd name="T38" fmla="*/ 39 w 199"/>
                <a:gd name="T39" fmla="*/ 29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9" y="294"/>
                  </a:moveTo>
                  <a:lnTo>
                    <a:pt x="91" y="242"/>
                  </a:lnTo>
                  <a:cubicBezTo>
                    <a:pt x="169" y="174"/>
                    <a:pt x="199" y="147"/>
                    <a:pt x="199" y="97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7" y="118"/>
                  </a:cubicBezTo>
                  <a:cubicBezTo>
                    <a:pt x="35" y="118"/>
                    <a:pt x="53" y="112"/>
                    <a:pt x="53" y="92"/>
                  </a:cubicBezTo>
                  <a:cubicBezTo>
                    <a:pt x="53" y="79"/>
                    <a:pt x="44" y="66"/>
                    <a:pt x="26" y="66"/>
                  </a:cubicBezTo>
                  <a:cubicBezTo>
                    <a:pt x="22" y="66"/>
                    <a:pt x="21" y="66"/>
                    <a:pt x="20" y="66"/>
                  </a:cubicBezTo>
                  <a:cubicBezTo>
                    <a:pt x="31" y="34"/>
                    <a:pt x="58" y="16"/>
                    <a:pt x="87" y="16"/>
                  </a:cubicBezTo>
                  <a:cubicBezTo>
                    <a:pt x="132" y="16"/>
                    <a:pt x="154" y="56"/>
                    <a:pt x="154" y="97"/>
                  </a:cubicBezTo>
                  <a:cubicBezTo>
                    <a:pt x="154" y="137"/>
                    <a:pt x="129" y="176"/>
                    <a:pt x="101" y="207"/>
                  </a:cubicBezTo>
                  <a:lnTo>
                    <a:pt x="6" y="314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7" y="245"/>
                  </a:lnTo>
                  <a:cubicBezTo>
                    <a:pt x="184" y="260"/>
                    <a:pt x="181" y="282"/>
                    <a:pt x="176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9" y="2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2371">
              <a:extLst>
                <a:ext uri="{FF2B5EF4-FFF2-40B4-BE49-F238E27FC236}">
                  <a16:creationId xmlns:a16="http://schemas.microsoft.com/office/drawing/2014/main" id="{6052D527-85CE-433F-AC2E-C0D91CE053DE}"/>
                </a:ext>
              </a:extLst>
            </p:cNvPr>
            <p:cNvSpPr>
              <a:spLocks noEditPoints="1"/>
            </p:cNvSpPr>
            <p:nvPr>
              <p:custDataLst>
                <p:tags r:id="rId144"/>
              </p:custDataLst>
            </p:nvPr>
          </p:nvSpPr>
          <p:spPr bwMode="auto">
            <a:xfrm>
              <a:off x="2652713" y="2544763"/>
              <a:ext cx="133350" cy="187325"/>
            </a:xfrm>
            <a:custGeom>
              <a:avLst/>
              <a:gdLst>
                <a:gd name="T0" fmla="*/ 96 w 294"/>
                <a:gd name="T1" fmla="*/ 183 h 340"/>
                <a:gd name="T2" fmla="*/ 180 w 294"/>
                <a:gd name="T3" fmla="*/ 183 h 340"/>
                <a:gd name="T4" fmla="*/ 294 w 294"/>
                <a:gd name="T5" fmla="*/ 92 h 340"/>
                <a:gd name="T6" fmla="*/ 176 w 294"/>
                <a:gd name="T7" fmla="*/ 0 h 340"/>
                <a:gd name="T8" fmla="*/ 0 w 294"/>
                <a:gd name="T9" fmla="*/ 0 h 340"/>
                <a:gd name="T10" fmla="*/ 0 w 294"/>
                <a:gd name="T11" fmla="*/ 15 h 340"/>
                <a:gd name="T12" fmla="*/ 12 w 294"/>
                <a:gd name="T13" fmla="*/ 15 h 340"/>
                <a:gd name="T14" fmla="*/ 51 w 294"/>
                <a:gd name="T15" fmla="*/ 39 h 340"/>
                <a:gd name="T16" fmla="*/ 51 w 294"/>
                <a:gd name="T17" fmla="*/ 301 h 340"/>
                <a:gd name="T18" fmla="*/ 12 w 294"/>
                <a:gd name="T19" fmla="*/ 325 h 340"/>
                <a:gd name="T20" fmla="*/ 0 w 294"/>
                <a:gd name="T21" fmla="*/ 325 h 340"/>
                <a:gd name="T22" fmla="*/ 0 w 294"/>
                <a:gd name="T23" fmla="*/ 340 h 340"/>
                <a:gd name="T24" fmla="*/ 73 w 294"/>
                <a:gd name="T25" fmla="*/ 339 h 340"/>
                <a:gd name="T26" fmla="*/ 147 w 294"/>
                <a:gd name="T27" fmla="*/ 340 h 340"/>
                <a:gd name="T28" fmla="*/ 147 w 294"/>
                <a:gd name="T29" fmla="*/ 325 h 340"/>
                <a:gd name="T30" fmla="*/ 135 w 294"/>
                <a:gd name="T31" fmla="*/ 325 h 340"/>
                <a:gd name="T32" fmla="*/ 96 w 294"/>
                <a:gd name="T33" fmla="*/ 301 h 340"/>
                <a:gd name="T34" fmla="*/ 96 w 294"/>
                <a:gd name="T35" fmla="*/ 183 h 340"/>
                <a:gd name="T36" fmla="*/ 94 w 294"/>
                <a:gd name="T37" fmla="*/ 170 h 340"/>
                <a:gd name="T38" fmla="*/ 94 w 294"/>
                <a:gd name="T39" fmla="*/ 35 h 340"/>
                <a:gd name="T40" fmla="*/ 119 w 294"/>
                <a:gd name="T41" fmla="*/ 15 h 340"/>
                <a:gd name="T42" fmla="*/ 163 w 294"/>
                <a:gd name="T43" fmla="*/ 15 h 340"/>
                <a:gd name="T44" fmla="*/ 242 w 294"/>
                <a:gd name="T45" fmla="*/ 92 h 340"/>
                <a:gd name="T46" fmla="*/ 163 w 294"/>
                <a:gd name="T47" fmla="*/ 170 h 340"/>
                <a:gd name="T48" fmla="*/ 94 w 294"/>
                <a:gd name="T4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4" h="340">
                  <a:moveTo>
                    <a:pt x="96" y="183"/>
                  </a:moveTo>
                  <a:lnTo>
                    <a:pt x="180" y="183"/>
                  </a:lnTo>
                  <a:cubicBezTo>
                    <a:pt x="240" y="183"/>
                    <a:pt x="294" y="142"/>
                    <a:pt x="294" y="92"/>
                  </a:cubicBezTo>
                  <a:cubicBezTo>
                    <a:pt x="294" y="44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29" y="339"/>
                    <a:pt x="147" y="340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19"/>
                    <a:pt x="96" y="301"/>
                  </a:cubicBezTo>
                  <a:lnTo>
                    <a:pt x="96" y="183"/>
                  </a:lnTo>
                  <a:close/>
                  <a:moveTo>
                    <a:pt x="94" y="170"/>
                  </a:moveTo>
                  <a:lnTo>
                    <a:pt x="94" y="35"/>
                  </a:lnTo>
                  <a:cubicBezTo>
                    <a:pt x="94" y="19"/>
                    <a:pt x="95" y="15"/>
                    <a:pt x="119" y="15"/>
                  </a:cubicBezTo>
                  <a:lnTo>
                    <a:pt x="163" y="15"/>
                  </a:lnTo>
                  <a:cubicBezTo>
                    <a:pt x="242" y="15"/>
                    <a:pt x="242" y="68"/>
                    <a:pt x="242" y="92"/>
                  </a:cubicBezTo>
                  <a:cubicBezTo>
                    <a:pt x="242" y="116"/>
                    <a:pt x="242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2372">
              <a:extLst>
                <a:ext uri="{FF2B5EF4-FFF2-40B4-BE49-F238E27FC236}">
                  <a16:creationId xmlns:a16="http://schemas.microsoft.com/office/drawing/2014/main" id="{0A19307F-70A5-459D-90F2-2895F61F7067}"/>
                </a:ext>
              </a:extLst>
            </p:cNvPr>
            <p:cNvSpPr>
              <a:spLocks/>
            </p:cNvSpPr>
            <p:nvPr>
              <p:custDataLst>
                <p:tags r:id="rId145"/>
              </p:custDataLst>
            </p:nvPr>
          </p:nvSpPr>
          <p:spPr bwMode="auto">
            <a:xfrm>
              <a:off x="2811463" y="2540000"/>
              <a:ext cx="138113" cy="198438"/>
            </a:xfrm>
            <a:custGeom>
              <a:avLst/>
              <a:gdLst>
                <a:gd name="T0" fmla="*/ 0 w 304"/>
                <a:gd name="T1" fmla="*/ 181 h 362"/>
                <a:gd name="T2" fmla="*/ 174 w 304"/>
                <a:gd name="T3" fmla="*/ 362 h 362"/>
                <a:gd name="T4" fmla="*/ 304 w 304"/>
                <a:gd name="T5" fmla="*/ 235 h 362"/>
                <a:gd name="T6" fmla="*/ 298 w 304"/>
                <a:gd name="T7" fmla="*/ 227 h 362"/>
                <a:gd name="T8" fmla="*/ 292 w 304"/>
                <a:gd name="T9" fmla="*/ 235 h 362"/>
                <a:gd name="T10" fmla="*/ 180 w 304"/>
                <a:gd name="T11" fmla="*/ 347 h 362"/>
                <a:gd name="T12" fmla="*/ 52 w 304"/>
                <a:gd name="T13" fmla="*/ 181 h 362"/>
                <a:gd name="T14" fmla="*/ 179 w 304"/>
                <a:gd name="T15" fmla="*/ 15 h 362"/>
                <a:gd name="T16" fmla="*/ 288 w 304"/>
                <a:gd name="T17" fmla="*/ 133 h 362"/>
                <a:gd name="T18" fmla="*/ 296 w 304"/>
                <a:gd name="T19" fmla="*/ 142 h 362"/>
                <a:gd name="T20" fmla="*/ 304 w 304"/>
                <a:gd name="T21" fmla="*/ 130 h 362"/>
                <a:gd name="T22" fmla="*/ 304 w 304"/>
                <a:gd name="T23" fmla="*/ 12 h 362"/>
                <a:gd name="T24" fmla="*/ 299 w 304"/>
                <a:gd name="T25" fmla="*/ 0 h 362"/>
                <a:gd name="T26" fmla="*/ 291 w 304"/>
                <a:gd name="T27" fmla="*/ 6 h 362"/>
                <a:gd name="T28" fmla="*/ 266 w 304"/>
                <a:gd name="T29" fmla="*/ 43 h 362"/>
                <a:gd name="T30" fmla="*/ 174 w 304"/>
                <a:gd name="T31" fmla="*/ 0 h 362"/>
                <a:gd name="T32" fmla="*/ 0 w 304"/>
                <a:gd name="T33" fmla="*/ 181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2">
                  <a:moveTo>
                    <a:pt x="0" y="181"/>
                  </a:moveTo>
                  <a:cubicBezTo>
                    <a:pt x="0" y="284"/>
                    <a:pt x="81" y="362"/>
                    <a:pt x="174" y="362"/>
                  </a:cubicBezTo>
                  <a:cubicBezTo>
                    <a:pt x="255" y="362"/>
                    <a:pt x="304" y="293"/>
                    <a:pt x="304" y="235"/>
                  </a:cubicBezTo>
                  <a:cubicBezTo>
                    <a:pt x="304" y="230"/>
                    <a:pt x="304" y="227"/>
                    <a:pt x="298" y="227"/>
                  </a:cubicBezTo>
                  <a:cubicBezTo>
                    <a:pt x="292" y="227"/>
                    <a:pt x="292" y="230"/>
                    <a:pt x="292" y="235"/>
                  </a:cubicBezTo>
                  <a:cubicBezTo>
                    <a:pt x="288" y="306"/>
                    <a:pt x="234" y="347"/>
                    <a:pt x="180" y="347"/>
                  </a:cubicBezTo>
                  <a:cubicBezTo>
                    <a:pt x="149" y="347"/>
                    <a:pt x="52" y="330"/>
                    <a:pt x="52" y="181"/>
                  </a:cubicBezTo>
                  <a:cubicBezTo>
                    <a:pt x="52" y="32"/>
                    <a:pt x="149" y="15"/>
                    <a:pt x="179" y="15"/>
                  </a:cubicBezTo>
                  <a:cubicBezTo>
                    <a:pt x="234" y="15"/>
                    <a:pt x="278" y="61"/>
                    <a:pt x="288" y="133"/>
                  </a:cubicBezTo>
                  <a:cubicBezTo>
                    <a:pt x="289" y="140"/>
                    <a:pt x="289" y="142"/>
                    <a:pt x="296" y="142"/>
                  </a:cubicBezTo>
                  <a:cubicBezTo>
                    <a:pt x="304" y="142"/>
                    <a:pt x="304" y="140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9" y="0"/>
                  </a:cubicBezTo>
                  <a:cubicBezTo>
                    <a:pt x="297" y="0"/>
                    <a:pt x="295" y="0"/>
                    <a:pt x="291" y="6"/>
                  </a:cubicBezTo>
                  <a:lnTo>
                    <a:pt x="266" y="43"/>
                  </a:lnTo>
                  <a:cubicBezTo>
                    <a:pt x="247" y="25"/>
                    <a:pt x="222" y="0"/>
                    <a:pt x="174" y="0"/>
                  </a:cubicBezTo>
                  <a:cubicBezTo>
                    <a:pt x="81" y="0"/>
                    <a:pt x="0" y="79"/>
                    <a:pt x="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373">
              <a:extLst>
                <a:ext uri="{FF2B5EF4-FFF2-40B4-BE49-F238E27FC236}">
                  <a16:creationId xmlns:a16="http://schemas.microsoft.com/office/drawing/2014/main" id="{47F29AD5-BE63-4B96-92FF-E6146F7CF911}"/>
                </a:ext>
              </a:extLst>
            </p:cNvPr>
            <p:cNvSpPr>
              <a:spLocks/>
            </p:cNvSpPr>
            <p:nvPr>
              <p:custDataLst>
                <p:tags r:id="rId146"/>
              </p:custDataLst>
            </p:nvPr>
          </p:nvSpPr>
          <p:spPr bwMode="auto">
            <a:xfrm>
              <a:off x="3046413" y="2609850"/>
              <a:ext cx="74613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7 w 163"/>
                <a:gd name="T17" fmla="*/ 219 h 229"/>
                <a:gd name="T18" fmla="*/ 27 w 163"/>
                <a:gd name="T19" fmla="*/ 207 h 229"/>
                <a:gd name="T20" fmla="*/ 82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3 w 163"/>
                <a:gd name="T29" fmla="*/ 47 h 229"/>
                <a:gd name="T30" fmla="*/ 79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2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7" y="219"/>
                  </a:cubicBezTo>
                  <a:cubicBezTo>
                    <a:pt x="18" y="218"/>
                    <a:pt x="18" y="217"/>
                    <a:pt x="27" y="207"/>
                  </a:cubicBezTo>
                  <a:cubicBezTo>
                    <a:pt x="49" y="228"/>
                    <a:pt x="72" y="229"/>
                    <a:pt x="82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3" y="76"/>
                    <a:pt x="23" y="47"/>
                  </a:cubicBezTo>
                  <a:cubicBezTo>
                    <a:pt x="23" y="30"/>
                    <a:pt x="36" y="9"/>
                    <a:pt x="79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8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2374">
              <a:extLst>
                <a:ext uri="{FF2B5EF4-FFF2-40B4-BE49-F238E27FC236}">
                  <a16:creationId xmlns:a16="http://schemas.microsoft.com/office/drawing/2014/main" id="{4E84035C-C037-4F28-B1E9-C1D06D4702FD}"/>
                </a:ext>
              </a:extLst>
            </p:cNvPr>
            <p:cNvSpPr>
              <a:spLocks noEditPoints="1"/>
            </p:cNvSpPr>
            <p:nvPr>
              <p:custDataLst>
                <p:tags r:id="rId147"/>
              </p:custDataLst>
            </p:nvPr>
          </p:nvSpPr>
          <p:spPr bwMode="auto">
            <a:xfrm>
              <a:off x="3135313" y="2609850"/>
              <a:ext cx="87313" cy="125413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1" y="78"/>
                    <a:pt x="161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7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2375">
              <a:extLst>
                <a:ext uri="{FF2B5EF4-FFF2-40B4-BE49-F238E27FC236}">
                  <a16:creationId xmlns:a16="http://schemas.microsoft.com/office/drawing/2014/main" id="{631A2EAD-218E-429B-997F-4521AF6FB716}"/>
                </a:ext>
              </a:extLst>
            </p:cNvPr>
            <p:cNvSpPr>
              <a:spLocks/>
            </p:cNvSpPr>
            <p:nvPr>
              <p:custDataLst>
                <p:tags r:id="rId148"/>
              </p:custDataLst>
            </p:nvPr>
          </p:nvSpPr>
          <p:spPr bwMode="auto">
            <a:xfrm>
              <a:off x="3236913" y="2609850"/>
              <a:ext cx="87313" cy="125413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1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1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2" y="216"/>
                  </a:cubicBezTo>
                  <a:cubicBezTo>
                    <a:pt x="85" y="216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2376">
              <a:extLst>
                <a:ext uri="{FF2B5EF4-FFF2-40B4-BE49-F238E27FC236}">
                  <a16:creationId xmlns:a16="http://schemas.microsoft.com/office/drawing/2014/main" id="{BA5593BA-C612-41B0-B128-B158F0ECAF32}"/>
                </a:ext>
              </a:extLst>
            </p:cNvPr>
            <p:cNvSpPr>
              <a:spLocks/>
            </p:cNvSpPr>
            <p:nvPr>
              <p:custDataLst>
                <p:tags r:id="rId149"/>
              </p:custDataLst>
            </p:nvPr>
          </p:nvSpPr>
          <p:spPr bwMode="auto">
            <a:xfrm>
              <a:off x="3338513" y="2611438"/>
              <a:ext cx="114300" cy="123825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7 h 226"/>
                <a:gd name="T20" fmla="*/ 118 w 251"/>
                <a:gd name="T21" fmla="*/ 215 h 226"/>
                <a:gd name="T22" fmla="*/ 74 w 251"/>
                <a:gd name="T23" fmla="*/ 165 h 226"/>
                <a:gd name="T24" fmla="*/ 74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1"/>
                  </a:lnTo>
                  <a:cubicBezTo>
                    <a:pt x="174" y="21"/>
                    <a:pt x="178" y="24"/>
                    <a:pt x="178" y="49"/>
                  </a:cubicBezTo>
                  <a:lnTo>
                    <a:pt x="178" y="137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1"/>
                    <a:pt x="74" y="165"/>
                  </a:cubicBezTo>
                  <a:lnTo>
                    <a:pt x="74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2377">
              <a:extLst>
                <a:ext uri="{FF2B5EF4-FFF2-40B4-BE49-F238E27FC236}">
                  <a16:creationId xmlns:a16="http://schemas.microsoft.com/office/drawing/2014/main" id="{22445B19-F0F0-4B64-9BBD-1D40BF34E53E}"/>
                </a:ext>
              </a:extLst>
            </p:cNvPr>
            <p:cNvSpPr>
              <a:spLocks/>
            </p:cNvSpPr>
            <p:nvPr>
              <p:custDataLst>
                <p:tags r:id="rId150"/>
              </p:custDataLst>
            </p:nvPr>
          </p:nvSpPr>
          <p:spPr bwMode="auto">
            <a:xfrm>
              <a:off x="3463926" y="2611438"/>
              <a:ext cx="76200" cy="120650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2378">
              <a:extLst>
                <a:ext uri="{FF2B5EF4-FFF2-40B4-BE49-F238E27FC236}">
                  <a16:creationId xmlns:a16="http://schemas.microsoft.com/office/drawing/2014/main" id="{17448A24-669C-4C01-852B-C96C9E7D7B74}"/>
                </a:ext>
              </a:extLst>
            </p:cNvPr>
            <p:cNvSpPr>
              <a:spLocks noEditPoints="1"/>
            </p:cNvSpPr>
            <p:nvPr>
              <p:custDataLst>
                <p:tags r:id="rId151"/>
              </p:custDataLst>
            </p:nvPr>
          </p:nvSpPr>
          <p:spPr bwMode="auto">
            <a:xfrm>
              <a:off x="3554413" y="2549525"/>
              <a:ext cx="49213" cy="182563"/>
            </a:xfrm>
            <a:custGeom>
              <a:avLst/>
              <a:gdLst>
                <a:gd name="T0" fmla="*/ 72 w 107"/>
                <a:gd name="T1" fmla="*/ 113 h 333"/>
                <a:gd name="T2" fmla="*/ 2 w 107"/>
                <a:gd name="T3" fmla="*/ 118 h 333"/>
                <a:gd name="T4" fmla="*/ 2 w 107"/>
                <a:gd name="T5" fmla="*/ 134 h 333"/>
                <a:gd name="T6" fmla="*/ 39 w 107"/>
                <a:gd name="T7" fmla="*/ 161 h 333"/>
                <a:gd name="T8" fmla="*/ 39 w 107"/>
                <a:gd name="T9" fmla="*/ 295 h 333"/>
                <a:gd name="T10" fmla="*/ 0 w 107"/>
                <a:gd name="T11" fmla="*/ 318 h 333"/>
                <a:gd name="T12" fmla="*/ 0 w 107"/>
                <a:gd name="T13" fmla="*/ 333 h 333"/>
                <a:gd name="T14" fmla="*/ 55 w 107"/>
                <a:gd name="T15" fmla="*/ 332 h 333"/>
                <a:gd name="T16" fmla="*/ 107 w 107"/>
                <a:gd name="T17" fmla="*/ 333 h 333"/>
                <a:gd name="T18" fmla="*/ 107 w 107"/>
                <a:gd name="T19" fmla="*/ 318 h 333"/>
                <a:gd name="T20" fmla="*/ 72 w 107"/>
                <a:gd name="T21" fmla="*/ 296 h 333"/>
                <a:gd name="T22" fmla="*/ 72 w 107"/>
                <a:gd name="T23" fmla="*/ 113 h 333"/>
                <a:gd name="T24" fmla="*/ 74 w 107"/>
                <a:gd name="T25" fmla="*/ 26 h 333"/>
                <a:gd name="T26" fmla="*/ 47 w 107"/>
                <a:gd name="T27" fmla="*/ 0 h 333"/>
                <a:gd name="T28" fmla="*/ 21 w 107"/>
                <a:gd name="T29" fmla="*/ 26 h 333"/>
                <a:gd name="T30" fmla="*/ 47 w 107"/>
                <a:gd name="T31" fmla="*/ 52 h 333"/>
                <a:gd name="T32" fmla="*/ 74 w 107"/>
                <a:gd name="T3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3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5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3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3"/>
                  </a:cubicBezTo>
                  <a:lnTo>
                    <a:pt x="107" y="318"/>
                  </a:lnTo>
                  <a:cubicBezTo>
                    <a:pt x="74" y="318"/>
                    <a:pt x="72" y="315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2"/>
                    <a:pt x="47" y="52"/>
                  </a:cubicBezTo>
                  <a:cubicBezTo>
                    <a:pt x="61" y="52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2379">
              <a:extLst>
                <a:ext uri="{FF2B5EF4-FFF2-40B4-BE49-F238E27FC236}">
                  <a16:creationId xmlns:a16="http://schemas.microsoft.com/office/drawing/2014/main" id="{F818E5B4-44BD-4CCD-B097-19A05B9460B5}"/>
                </a:ext>
              </a:extLst>
            </p:cNvPr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3614738" y="2563813"/>
              <a:ext cx="69850" cy="171450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4 h 312"/>
                <a:gd name="T20" fmla="*/ 107 w 156"/>
                <a:gd name="T21" fmla="*/ 312 h 312"/>
                <a:gd name="T22" fmla="*/ 156 w 156"/>
                <a:gd name="T23" fmla="*/ 244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3 h 312"/>
                <a:gd name="T30" fmla="*/ 110 w 156"/>
                <a:gd name="T31" fmla="*/ 299 h 312"/>
                <a:gd name="T32" fmla="*/ 77 w 156"/>
                <a:gd name="T33" fmla="*/ 245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4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6"/>
                    <a:pt x="156" y="244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3"/>
                  </a:lnTo>
                  <a:cubicBezTo>
                    <a:pt x="144" y="280"/>
                    <a:pt x="129" y="299"/>
                    <a:pt x="110" y="299"/>
                  </a:cubicBezTo>
                  <a:cubicBezTo>
                    <a:pt x="77" y="299"/>
                    <a:pt x="77" y="254"/>
                    <a:pt x="77" y="245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2380">
              <a:extLst>
                <a:ext uri="{FF2B5EF4-FFF2-40B4-BE49-F238E27FC236}">
                  <a16:creationId xmlns:a16="http://schemas.microsoft.com/office/drawing/2014/main" id="{C7DE0B0D-FB0C-4CDF-9585-12498FD51739}"/>
                </a:ext>
              </a:extLst>
            </p:cNvPr>
            <p:cNvSpPr>
              <a:spLocks/>
            </p:cNvSpPr>
            <p:nvPr>
              <p:custDataLst>
                <p:tags r:id="rId153"/>
              </p:custDataLst>
            </p:nvPr>
          </p:nvSpPr>
          <p:spPr bwMode="auto">
            <a:xfrm>
              <a:off x="3695701" y="2614613"/>
              <a:ext cx="112713" cy="173038"/>
            </a:xfrm>
            <a:custGeom>
              <a:avLst/>
              <a:gdLst>
                <a:gd name="T0" fmla="*/ 198 w 244"/>
                <a:gd name="T1" fmla="*/ 48 h 317"/>
                <a:gd name="T2" fmla="*/ 244 w 244"/>
                <a:gd name="T3" fmla="*/ 16 h 317"/>
                <a:gd name="T4" fmla="*/ 244 w 244"/>
                <a:gd name="T5" fmla="*/ 0 h 317"/>
                <a:gd name="T6" fmla="*/ 207 w 244"/>
                <a:gd name="T7" fmla="*/ 2 h 317"/>
                <a:gd name="T8" fmla="*/ 164 w 244"/>
                <a:gd name="T9" fmla="*/ 0 h 317"/>
                <a:gd name="T10" fmla="*/ 164 w 244"/>
                <a:gd name="T11" fmla="*/ 16 h 317"/>
                <a:gd name="T12" fmla="*/ 187 w 244"/>
                <a:gd name="T13" fmla="*/ 37 h 317"/>
                <a:gd name="T14" fmla="*/ 184 w 244"/>
                <a:gd name="T15" fmla="*/ 49 h 317"/>
                <a:gd name="T16" fmla="*/ 134 w 244"/>
                <a:gd name="T17" fmla="*/ 172 h 317"/>
                <a:gd name="T18" fmla="*/ 78 w 244"/>
                <a:gd name="T19" fmla="*/ 38 h 317"/>
                <a:gd name="T20" fmla="*/ 75 w 244"/>
                <a:gd name="T21" fmla="*/ 29 h 317"/>
                <a:gd name="T22" fmla="*/ 103 w 244"/>
                <a:gd name="T23" fmla="*/ 16 h 317"/>
                <a:gd name="T24" fmla="*/ 103 w 244"/>
                <a:gd name="T25" fmla="*/ 0 h 317"/>
                <a:gd name="T26" fmla="*/ 49 w 244"/>
                <a:gd name="T27" fmla="*/ 2 h 317"/>
                <a:gd name="T28" fmla="*/ 0 w 244"/>
                <a:gd name="T29" fmla="*/ 0 h 317"/>
                <a:gd name="T30" fmla="*/ 0 w 244"/>
                <a:gd name="T31" fmla="*/ 16 h 317"/>
                <a:gd name="T32" fmla="*/ 41 w 244"/>
                <a:gd name="T33" fmla="*/ 33 h 317"/>
                <a:gd name="T34" fmla="*/ 116 w 244"/>
                <a:gd name="T35" fmla="*/ 215 h 317"/>
                <a:gd name="T36" fmla="*/ 103 w 244"/>
                <a:gd name="T37" fmla="*/ 245 h 317"/>
                <a:gd name="T38" fmla="*/ 46 w 244"/>
                <a:gd name="T39" fmla="*/ 306 h 317"/>
                <a:gd name="T40" fmla="*/ 23 w 244"/>
                <a:gd name="T41" fmla="*/ 297 h 317"/>
                <a:gd name="T42" fmla="*/ 42 w 244"/>
                <a:gd name="T43" fmla="*/ 277 h 317"/>
                <a:gd name="T44" fmla="*/ 21 w 244"/>
                <a:gd name="T45" fmla="*/ 256 h 317"/>
                <a:gd name="T46" fmla="*/ 0 w 244"/>
                <a:gd name="T47" fmla="*/ 277 h 317"/>
                <a:gd name="T48" fmla="*/ 46 w 244"/>
                <a:gd name="T49" fmla="*/ 317 h 317"/>
                <a:gd name="T50" fmla="*/ 110 w 244"/>
                <a:gd name="T51" fmla="*/ 261 h 317"/>
                <a:gd name="T52" fmla="*/ 198 w 244"/>
                <a:gd name="T53" fmla="*/ 4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7">
                  <a:moveTo>
                    <a:pt x="198" y="48"/>
                  </a:moveTo>
                  <a:cubicBezTo>
                    <a:pt x="211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3" y="1"/>
                    <a:pt x="218" y="2"/>
                    <a:pt x="207" y="2"/>
                  </a:cubicBezTo>
                  <a:cubicBezTo>
                    <a:pt x="198" y="2"/>
                    <a:pt x="175" y="1"/>
                    <a:pt x="164" y="0"/>
                  </a:cubicBezTo>
                  <a:lnTo>
                    <a:pt x="164" y="16"/>
                  </a:lnTo>
                  <a:cubicBezTo>
                    <a:pt x="179" y="16"/>
                    <a:pt x="187" y="25"/>
                    <a:pt x="187" y="37"/>
                  </a:cubicBezTo>
                  <a:cubicBezTo>
                    <a:pt x="187" y="42"/>
                    <a:pt x="186" y="43"/>
                    <a:pt x="184" y="49"/>
                  </a:cubicBezTo>
                  <a:lnTo>
                    <a:pt x="134" y="172"/>
                  </a:lnTo>
                  <a:lnTo>
                    <a:pt x="78" y="38"/>
                  </a:lnTo>
                  <a:cubicBezTo>
                    <a:pt x="76" y="33"/>
                    <a:pt x="75" y="31"/>
                    <a:pt x="75" y="29"/>
                  </a:cubicBezTo>
                  <a:cubicBezTo>
                    <a:pt x="75" y="16"/>
                    <a:pt x="94" y="16"/>
                    <a:pt x="103" y="16"/>
                  </a:cubicBezTo>
                  <a:lnTo>
                    <a:pt x="103" y="0"/>
                  </a:lnTo>
                  <a:cubicBezTo>
                    <a:pt x="90" y="1"/>
                    <a:pt x="57" y="2"/>
                    <a:pt x="49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4" y="16"/>
                    <a:pt x="41" y="33"/>
                  </a:cubicBezTo>
                  <a:lnTo>
                    <a:pt x="116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6"/>
                    <a:pt x="46" y="306"/>
                  </a:cubicBezTo>
                  <a:cubicBezTo>
                    <a:pt x="44" y="306"/>
                    <a:pt x="32" y="306"/>
                    <a:pt x="23" y="297"/>
                  </a:cubicBezTo>
                  <a:cubicBezTo>
                    <a:pt x="38" y="295"/>
                    <a:pt x="42" y="285"/>
                    <a:pt x="42" y="277"/>
                  </a:cubicBezTo>
                  <a:cubicBezTo>
                    <a:pt x="42" y="264"/>
                    <a:pt x="33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299"/>
                    <a:pt x="21" y="317"/>
                    <a:pt x="46" y="317"/>
                  </a:cubicBezTo>
                  <a:cubicBezTo>
                    <a:pt x="78" y="317"/>
                    <a:pt x="98" y="289"/>
                    <a:pt x="110" y="261"/>
                  </a:cubicBezTo>
                  <a:lnTo>
                    <a:pt x="198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2381">
              <a:extLst>
                <a:ext uri="{FF2B5EF4-FFF2-40B4-BE49-F238E27FC236}">
                  <a16:creationId xmlns:a16="http://schemas.microsoft.com/office/drawing/2014/main" id="{65F587B6-6A92-4FF4-9E5B-FAEAD1A39AF8}"/>
                </a:ext>
              </a:extLst>
            </p:cNvPr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3895726" y="2540000"/>
              <a:ext cx="73025" cy="192088"/>
            </a:xfrm>
            <a:custGeom>
              <a:avLst/>
              <a:gdLst>
                <a:gd name="T0" fmla="*/ 71 w 162"/>
                <a:gd name="T1" fmla="*/ 136 h 351"/>
                <a:gd name="T2" fmla="*/ 71 w 162"/>
                <a:gd name="T3" fmla="*/ 78 h 351"/>
                <a:gd name="T4" fmla="*/ 117 w 162"/>
                <a:gd name="T5" fmla="*/ 11 h 351"/>
                <a:gd name="T6" fmla="*/ 133 w 162"/>
                <a:gd name="T7" fmla="*/ 14 h 351"/>
                <a:gd name="T8" fmla="*/ 118 w 162"/>
                <a:gd name="T9" fmla="*/ 35 h 351"/>
                <a:gd name="T10" fmla="*/ 140 w 162"/>
                <a:gd name="T11" fmla="*/ 57 h 351"/>
                <a:gd name="T12" fmla="*/ 162 w 162"/>
                <a:gd name="T13" fmla="*/ 35 h 351"/>
                <a:gd name="T14" fmla="*/ 117 w 162"/>
                <a:gd name="T15" fmla="*/ 0 h 351"/>
                <a:gd name="T16" fmla="*/ 40 w 162"/>
                <a:gd name="T17" fmla="*/ 79 h 351"/>
                <a:gd name="T18" fmla="*/ 40 w 162"/>
                <a:gd name="T19" fmla="*/ 136 h 351"/>
                <a:gd name="T20" fmla="*/ 0 w 162"/>
                <a:gd name="T21" fmla="*/ 136 h 351"/>
                <a:gd name="T22" fmla="*/ 0 w 162"/>
                <a:gd name="T23" fmla="*/ 152 h 351"/>
                <a:gd name="T24" fmla="*/ 40 w 162"/>
                <a:gd name="T25" fmla="*/ 152 h 351"/>
                <a:gd name="T26" fmla="*/ 40 w 162"/>
                <a:gd name="T27" fmla="*/ 313 h 351"/>
                <a:gd name="T28" fmla="*/ 1 w 162"/>
                <a:gd name="T29" fmla="*/ 336 h 351"/>
                <a:gd name="T30" fmla="*/ 1 w 162"/>
                <a:gd name="T31" fmla="*/ 351 h 351"/>
                <a:gd name="T32" fmla="*/ 58 w 162"/>
                <a:gd name="T33" fmla="*/ 350 h 351"/>
                <a:gd name="T34" fmla="*/ 121 w 162"/>
                <a:gd name="T35" fmla="*/ 351 h 351"/>
                <a:gd name="T36" fmla="*/ 121 w 162"/>
                <a:gd name="T37" fmla="*/ 336 h 351"/>
                <a:gd name="T38" fmla="*/ 110 w 162"/>
                <a:gd name="T39" fmla="*/ 336 h 351"/>
                <a:gd name="T40" fmla="*/ 73 w 162"/>
                <a:gd name="T41" fmla="*/ 312 h 351"/>
                <a:gd name="T42" fmla="*/ 73 w 162"/>
                <a:gd name="T43" fmla="*/ 152 h 351"/>
                <a:gd name="T44" fmla="*/ 129 w 162"/>
                <a:gd name="T45" fmla="*/ 152 h 351"/>
                <a:gd name="T46" fmla="*/ 129 w 162"/>
                <a:gd name="T47" fmla="*/ 136 h 351"/>
                <a:gd name="T48" fmla="*/ 71 w 162"/>
                <a:gd name="T49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1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6"/>
                    <a:pt x="143" y="0"/>
                    <a:pt x="117" y="0"/>
                  </a:cubicBezTo>
                  <a:cubicBezTo>
                    <a:pt x="82" y="0"/>
                    <a:pt x="40" y="26"/>
                    <a:pt x="40" y="79"/>
                  </a:cubicBezTo>
                  <a:lnTo>
                    <a:pt x="40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3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1"/>
                  </a:lnTo>
                  <a:cubicBezTo>
                    <a:pt x="20" y="351"/>
                    <a:pt x="44" y="350"/>
                    <a:pt x="58" y="350"/>
                  </a:cubicBezTo>
                  <a:cubicBezTo>
                    <a:pt x="78" y="350"/>
                    <a:pt x="101" y="350"/>
                    <a:pt x="121" y="351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4" y="336"/>
                    <a:pt x="73" y="330"/>
                    <a:pt x="73" y="312"/>
                  </a:cubicBezTo>
                  <a:lnTo>
                    <a:pt x="73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2382">
              <a:extLst>
                <a:ext uri="{FF2B5EF4-FFF2-40B4-BE49-F238E27FC236}">
                  <a16:creationId xmlns:a16="http://schemas.microsoft.com/office/drawing/2014/main" id="{D6B1BE0D-52B7-4486-BFBA-F4001E51A079}"/>
                </a:ext>
              </a:extLst>
            </p:cNvPr>
            <p:cNvSpPr>
              <a:spLocks noEditPoints="1"/>
            </p:cNvSpPr>
            <p:nvPr>
              <p:custDataLst>
                <p:tags r:id="rId155"/>
              </p:custDataLst>
            </p:nvPr>
          </p:nvSpPr>
          <p:spPr bwMode="auto">
            <a:xfrm>
              <a:off x="3963988" y="2609850"/>
              <a:ext cx="101600" cy="125413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2" y="161"/>
                    <a:pt x="42" y="130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2383">
              <a:extLst>
                <a:ext uri="{FF2B5EF4-FFF2-40B4-BE49-F238E27FC236}">
                  <a16:creationId xmlns:a16="http://schemas.microsoft.com/office/drawing/2014/main" id="{2E215FF1-8890-4AFC-9AC8-76E7F0C85B46}"/>
                </a:ext>
              </a:extLst>
            </p:cNvPr>
            <p:cNvSpPr>
              <a:spLocks/>
            </p:cNvSpPr>
            <p:nvPr>
              <p:custDataLst>
                <p:tags r:id="rId156"/>
              </p:custDataLst>
            </p:nvPr>
          </p:nvSpPr>
          <p:spPr bwMode="auto">
            <a:xfrm>
              <a:off x="4078288" y="2611438"/>
              <a:ext cx="76200" cy="120650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2384">
              <a:extLst>
                <a:ext uri="{FF2B5EF4-FFF2-40B4-BE49-F238E27FC236}">
                  <a16:creationId xmlns:a16="http://schemas.microsoft.com/office/drawing/2014/main" id="{BA9E3A10-2630-4D74-9FE8-B2624C2D22B5}"/>
                </a:ext>
              </a:extLst>
            </p:cNvPr>
            <p:cNvSpPr>
              <a:spLocks/>
            </p:cNvSpPr>
            <p:nvPr>
              <p:custDataLst>
                <p:tags r:id="rId157"/>
              </p:custDataLst>
            </p:nvPr>
          </p:nvSpPr>
          <p:spPr bwMode="auto">
            <a:xfrm>
              <a:off x="4243388" y="2611438"/>
              <a:ext cx="177800" cy="120650"/>
            </a:xfrm>
            <a:custGeom>
              <a:avLst/>
              <a:gdLst>
                <a:gd name="T0" fmla="*/ 39 w 390"/>
                <a:gd name="T1" fmla="*/ 49 h 220"/>
                <a:gd name="T2" fmla="*/ 39 w 390"/>
                <a:gd name="T3" fmla="*/ 182 h 220"/>
                <a:gd name="T4" fmla="*/ 0 w 390"/>
                <a:gd name="T5" fmla="*/ 205 h 220"/>
                <a:gd name="T6" fmla="*/ 0 w 390"/>
                <a:gd name="T7" fmla="*/ 220 h 220"/>
                <a:gd name="T8" fmla="*/ 57 w 390"/>
                <a:gd name="T9" fmla="*/ 219 h 220"/>
                <a:gd name="T10" fmla="*/ 113 w 390"/>
                <a:gd name="T11" fmla="*/ 220 h 220"/>
                <a:gd name="T12" fmla="*/ 113 w 390"/>
                <a:gd name="T13" fmla="*/ 205 h 220"/>
                <a:gd name="T14" fmla="*/ 74 w 390"/>
                <a:gd name="T15" fmla="*/ 182 h 220"/>
                <a:gd name="T16" fmla="*/ 74 w 390"/>
                <a:gd name="T17" fmla="*/ 91 h 220"/>
                <a:gd name="T18" fmla="*/ 141 w 390"/>
                <a:gd name="T19" fmla="*/ 11 h 220"/>
                <a:gd name="T20" fmla="*/ 178 w 390"/>
                <a:gd name="T21" fmla="*/ 66 h 220"/>
                <a:gd name="T22" fmla="*/ 178 w 390"/>
                <a:gd name="T23" fmla="*/ 182 h 220"/>
                <a:gd name="T24" fmla="*/ 139 w 390"/>
                <a:gd name="T25" fmla="*/ 205 h 220"/>
                <a:gd name="T26" fmla="*/ 139 w 390"/>
                <a:gd name="T27" fmla="*/ 220 h 220"/>
                <a:gd name="T28" fmla="*/ 195 w 390"/>
                <a:gd name="T29" fmla="*/ 219 h 220"/>
                <a:gd name="T30" fmla="*/ 251 w 390"/>
                <a:gd name="T31" fmla="*/ 220 h 220"/>
                <a:gd name="T32" fmla="*/ 251 w 390"/>
                <a:gd name="T33" fmla="*/ 205 h 220"/>
                <a:gd name="T34" fmla="*/ 212 w 390"/>
                <a:gd name="T35" fmla="*/ 182 h 220"/>
                <a:gd name="T36" fmla="*/ 212 w 390"/>
                <a:gd name="T37" fmla="*/ 91 h 220"/>
                <a:gd name="T38" fmla="*/ 280 w 390"/>
                <a:gd name="T39" fmla="*/ 11 h 220"/>
                <a:gd name="T40" fmla="*/ 316 w 390"/>
                <a:gd name="T41" fmla="*/ 66 h 220"/>
                <a:gd name="T42" fmla="*/ 316 w 390"/>
                <a:gd name="T43" fmla="*/ 182 h 220"/>
                <a:gd name="T44" fmla="*/ 278 w 390"/>
                <a:gd name="T45" fmla="*/ 205 h 220"/>
                <a:gd name="T46" fmla="*/ 278 w 390"/>
                <a:gd name="T47" fmla="*/ 220 h 220"/>
                <a:gd name="T48" fmla="*/ 334 w 390"/>
                <a:gd name="T49" fmla="*/ 219 h 220"/>
                <a:gd name="T50" fmla="*/ 390 w 390"/>
                <a:gd name="T51" fmla="*/ 220 h 220"/>
                <a:gd name="T52" fmla="*/ 390 w 390"/>
                <a:gd name="T53" fmla="*/ 205 h 220"/>
                <a:gd name="T54" fmla="*/ 351 w 390"/>
                <a:gd name="T55" fmla="*/ 190 h 220"/>
                <a:gd name="T56" fmla="*/ 351 w 390"/>
                <a:gd name="T57" fmla="*/ 95 h 220"/>
                <a:gd name="T58" fmla="*/ 335 w 390"/>
                <a:gd name="T59" fmla="*/ 18 h 220"/>
                <a:gd name="T60" fmla="*/ 283 w 390"/>
                <a:gd name="T61" fmla="*/ 0 h 220"/>
                <a:gd name="T62" fmla="*/ 211 w 390"/>
                <a:gd name="T63" fmla="*/ 49 h 220"/>
                <a:gd name="T64" fmla="*/ 144 w 390"/>
                <a:gd name="T65" fmla="*/ 0 h 220"/>
                <a:gd name="T66" fmla="*/ 71 w 390"/>
                <a:gd name="T67" fmla="*/ 52 h 220"/>
                <a:gd name="T68" fmla="*/ 71 w 390"/>
                <a:gd name="T69" fmla="*/ 0 h 220"/>
                <a:gd name="T70" fmla="*/ 0 w 390"/>
                <a:gd name="T71" fmla="*/ 5 h 220"/>
                <a:gd name="T72" fmla="*/ 0 w 390"/>
                <a:gd name="T73" fmla="*/ 21 h 220"/>
                <a:gd name="T74" fmla="*/ 39 w 390"/>
                <a:gd name="T75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0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0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2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8" y="205"/>
                    <a:pt x="212" y="205"/>
                    <a:pt x="212" y="182"/>
                  </a:cubicBezTo>
                  <a:lnTo>
                    <a:pt x="212" y="91"/>
                  </a:lnTo>
                  <a:cubicBezTo>
                    <a:pt x="212" y="39"/>
                    <a:pt x="248" y="11"/>
                    <a:pt x="280" y="11"/>
                  </a:cubicBezTo>
                  <a:cubicBezTo>
                    <a:pt x="311" y="11"/>
                    <a:pt x="316" y="38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8" y="205"/>
                  </a:cubicBezTo>
                  <a:lnTo>
                    <a:pt x="278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3" y="220"/>
                    <a:pt x="390" y="220"/>
                  </a:cubicBezTo>
                  <a:lnTo>
                    <a:pt x="390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5"/>
                  </a:lnTo>
                  <a:cubicBezTo>
                    <a:pt x="351" y="52"/>
                    <a:pt x="351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1" y="49"/>
                  </a:cubicBezTo>
                  <a:cubicBezTo>
                    <a:pt x="204" y="5"/>
                    <a:pt x="167" y="0"/>
                    <a:pt x="144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2385">
              <a:extLst>
                <a:ext uri="{FF2B5EF4-FFF2-40B4-BE49-F238E27FC236}">
                  <a16:creationId xmlns:a16="http://schemas.microsoft.com/office/drawing/2014/main" id="{A84CF433-9044-4418-B4A9-667E6A5CBFE3}"/>
                </a:ext>
              </a:extLst>
            </p:cNvPr>
            <p:cNvSpPr>
              <a:spLocks noEditPoints="1"/>
            </p:cNvSpPr>
            <p:nvPr>
              <p:custDataLst>
                <p:tags r:id="rId158"/>
              </p:custDataLst>
            </p:nvPr>
          </p:nvSpPr>
          <p:spPr bwMode="auto">
            <a:xfrm>
              <a:off x="4435476" y="2609850"/>
              <a:ext cx="103188" cy="125413"/>
            </a:xfrm>
            <a:custGeom>
              <a:avLst/>
              <a:gdLst>
                <a:gd name="T0" fmla="*/ 146 w 225"/>
                <a:gd name="T1" fmla="*/ 185 h 229"/>
                <a:gd name="T2" fmla="*/ 185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7 w 225"/>
                <a:gd name="T15" fmla="*/ 186 h 229"/>
                <a:gd name="T16" fmla="*/ 177 w 225"/>
                <a:gd name="T17" fmla="*/ 86 h 229"/>
                <a:gd name="T18" fmla="*/ 159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6 w 225"/>
                <a:gd name="T43" fmla="*/ 185 h 229"/>
                <a:gd name="T44" fmla="*/ 142 w 225"/>
                <a:gd name="T45" fmla="*/ 104 h 229"/>
                <a:gd name="T46" fmla="*/ 142 w 225"/>
                <a:gd name="T47" fmla="*/ 153 h 229"/>
                <a:gd name="T48" fmla="*/ 84 w 225"/>
                <a:gd name="T49" fmla="*/ 218 h 229"/>
                <a:gd name="T50" fmla="*/ 39 w 225"/>
                <a:gd name="T51" fmla="*/ 175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6" y="185"/>
                  </a:moveTo>
                  <a:cubicBezTo>
                    <a:pt x="148" y="205"/>
                    <a:pt x="161" y="226"/>
                    <a:pt x="185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7" y="188"/>
                    <a:pt x="177" y="186"/>
                  </a:cubicBezTo>
                  <a:lnTo>
                    <a:pt x="177" y="86"/>
                  </a:lnTo>
                  <a:cubicBezTo>
                    <a:pt x="177" y="65"/>
                    <a:pt x="177" y="46"/>
                    <a:pt x="159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4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7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6" y="185"/>
                  </a:cubicBezTo>
                  <a:close/>
                  <a:moveTo>
                    <a:pt x="142" y="104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2386">
              <a:extLst>
                <a:ext uri="{FF2B5EF4-FFF2-40B4-BE49-F238E27FC236}">
                  <a16:creationId xmlns:a16="http://schemas.microsoft.com/office/drawing/2014/main" id="{2B1E9A4D-D325-445B-818E-7E8606B74138}"/>
                </a:ext>
              </a:extLst>
            </p:cNvPr>
            <p:cNvSpPr>
              <a:spLocks/>
            </p:cNvSpPr>
            <p:nvPr>
              <p:custDataLst>
                <p:tags r:id="rId159"/>
              </p:custDataLst>
            </p:nvPr>
          </p:nvSpPr>
          <p:spPr bwMode="auto">
            <a:xfrm>
              <a:off x="4546601" y="2541588"/>
              <a:ext cx="50800" cy="190500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2387">
              <a:extLst>
                <a:ext uri="{FF2B5EF4-FFF2-40B4-BE49-F238E27FC236}">
                  <a16:creationId xmlns:a16="http://schemas.microsoft.com/office/drawing/2014/main" id="{E654C840-BEFC-4F9E-9BC3-BA6A05909FFE}"/>
                </a:ext>
              </a:extLst>
            </p:cNvPr>
            <p:cNvSpPr>
              <a:spLocks noEditPoints="1"/>
            </p:cNvSpPr>
            <p:nvPr>
              <p:custDataLst>
                <p:tags r:id="rId160"/>
              </p:custDataLst>
            </p:nvPr>
          </p:nvSpPr>
          <p:spPr bwMode="auto">
            <a:xfrm>
              <a:off x="4610101" y="2549525"/>
              <a:ext cx="49213" cy="182563"/>
            </a:xfrm>
            <a:custGeom>
              <a:avLst/>
              <a:gdLst>
                <a:gd name="T0" fmla="*/ 72 w 107"/>
                <a:gd name="T1" fmla="*/ 113 h 333"/>
                <a:gd name="T2" fmla="*/ 2 w 107"/>
                <a:gd name="T3" fmla="*/ 118 h 333"/>
                <a:gd name="T4" fmla="*/ 2 w 107"/>
                <a:gd name="T5" fmla="*/ 134 h 333"/>
                <a:gd name="T6" fmla="*/ 39 w 107"/>
                <a:gd name="T7" fmla="*/ 161 h 333"/>
                <a:gd name="T8" fmla="*/ 39 w 107"/>
                <a:gd name="T9" fmla="*/ 295 h 333"/>
                <a:gd name="T10" fmla="*/ 0 w 107"/>
                <a:gd name="T11" fmla="*/ 318 h 333"/>
                <a:gd name="T12" fmla="*/ 0 w 107"/>
                <a:gd name="T13" fmla="*/ 333 h 333"/>
                <a:gd name="T14" fmla="*/ 55 w 107"/>
                <a:gd name="T15" fmla="*/ 332 h 333"/>
                <a:gd name="T16" fmla="*/ 107 w 107"/>
                <a:gd name="T17" fmla="*/ 333 h 333"/>
                <a:gd name="T18" fmla="*/ 107 w 107"/>
                <a:gd name="T19" fmla="*/ 318 h 333"/>
                <a:gd name="T20" fmla="*/ 72 w 107"/>
                <a:gd name="T21" fmla="*/ 296 h 333"/>
                <a:gd name="T22" fmla="*/ 72 w 107"/>
                <a:gd name="T23" fmla="*/ 113 h 333"/>
                <a:gd name="T24" fmla="*/ 74 w 107"/>
                <a:gd name="T25" fmla="*/ 26 h 333"/>
                <a:gd name="T26" fmla="*/ 48 w 107"/>
                <a:gd name="T27" fmla="*/ 0 h 333"/>
                <a:gd name="T28" fmla="*/ 21 w 107"/>
                <a:gd name="T29" fmla="*/ 26 h 333"/>
                <a:gd name="T30" fmla="*/ 48 w 107"/>
                <a:gd name="T31" fmla="*/ 52 h 333"/>
                <a:gd name="T32" fmla="*/ 74 w 107"/>
                <a:gd name="T3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3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5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3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3"/>
                  </a:cubicBezTo>
                  <a:lnTo>
                    <a:pt x="107" y="318"/>
                  </a:lnTo>
                  <a:cubicBezTo>
                    <a:pt x="74" y="318"/>
                    <a:pt x="72" y="315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2"/>
                    <a:pt x="48" y="52"/>
                  </a:cubicBezTo>
                  <a:cubicBezTo>
                    <a:pt x="62" y="52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2388">
              <a:extLst>
                <a:ext uri="{FF2B5EF4-FFF2-40B4-BE49-F238E27FC236}">
                  <a16:creationId xmlns:a16="http://schemas.microsoft.com/office/drawing/2014/main" id="{9C5199FD-75E7-4AAD-943E-3B40225C3915}"/>
                </a:ext>
              </a:extLst>
            </p:cNvPr>
            <p:cNvSpPr>
              <a:spLocks/>
            </p:cNvSpPr>
            <p:nvPr>
              <p:custDataLst>
                <p:tags r:id="rId161"/>
              </p:custDataLst>
            </p:nvPr>
          </p:nvSpPr>
          <p:spPr bwMode="auto">
            <a:xfrm>
              <a:off x="4673601" y="2609850"/>
              <a:ext cx="87313" cy="125413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0" y="216"/>
                    <a:pt x="112" y="216"/>
                  </a:cubicBezTo>
                  <a:cubicBezTo>
                    <a:pt x="86" y="216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2389">
              <a:extLst>
                <a:ext uri="{FF2B5EF4-FFF2-40B4-BE49-F238E27FC236}">
                  <a16:creationId xmlns:a16="http://schemas.microsoft.com/office/drawing/2014/main" id="{61B30D29-0C47-46D7-AA42-8AAA865C8369}"/>
                </a:ext>
              </a:extLst>
            </p:cNvPr>
            <p:cNvSpPr>
              <a:spLocks noEditPoints="1"/>
            </p:cNvSpPr>
            <p:nvPr>
              <p:custDataLst>
                <p:tags r:id="rId162"/>
              </p:custDataLst>
            </p:nvPr>
          </p:nvSpPr>
          <p:spPr bwMode="auto">
            <a:xfrm>
              <a:off x="4773613" y="2609850"/>
              <a:ext cx="101600" cy="125413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79 h 229"/>
                <a:gd name="T26" fmla="*/ 110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5" y="216"/>
                    <a:pt x="110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2390">
              <a:extLst>
                <a:ext uri="{FF2B5EF4-FFF2-40B4-BE49-F238E27FC236}">
                  <a16:creationId xmlns:a16="http://schemas.microsoft.com/office/drawing/2014/main" id="{0EF462E6-BB1E-455D-B6D1-95EFB471ACDA}"/>
                </a:ext>
              </a:extLst>
            </p:cNvPr>
            <p:cNvSpPr>
              <a:spLocks/>
            </p:cNvSpPr>
            <p:nvPr>
              <p:custDataLst>
                <p:tags r:id="rId163"/>
              </p:custDataLst>
            </p:nvPr>
          </p:nvSpPr>
          <p:spPr bwMode="auto">
            <a:xfrm>
              <a:off x="4887913" y="2611438"/>
              <a:ext cx="115888" cy="123825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8 w 251"/>
                <a:gd name="T13" fmla="*/ 5 h 226"/>
                <a:gd name="T14" fmla="*/ 138 w 251"/>
                <a:gd name="T15" fmla="*/ 21 h 226"/>
                <a:gd name="T16" fmla="*/ 177 w 251"/>
                <a:gd name="T17" fmla="*/ 49 h 226"/>
                <a:gd name="T18" fmla="*/ 177 w 251"/>
                <a:gd name="T19" fmla="*/ 137 h 226"/>
                <a:gd name="T20" fmla="*/ 117 w 251"/>
                <a:gd name="T21" fmla="*/ 215 h 226"/>
                <a:gd name="T22" fmla="*/ 73 w 251"/>
                <a:gd name="T23" fmla="*/ 165 h 226"/>
                <a:gd name="T24" fmla="*/ 73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8" y="5"/>
                  </a:lnTo>
                  <a:lnTo>
                    <a:pt x="138" y="21"/>
                  </a:lnTo>
                  <a:cubicBezTo>
                    <a:pt x="173" y="21"/>
                    <a:pt x="177" y="24"/>
                    <a:pt x="177" y="49"/>
                  </a:cubicBezTo>
                  <a:lnTo>
                    <a:pt x="177" y="137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1"/>
                    <a:pt x="73" y="165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2391">
              <a:extLst>
                <a:ext uri="{FF2B5EF4-FFF2-40B4-BE49-F238E27FC236}">
                  <a16:creationId xmlns:a16="http://schemas.microsoft.com/office/drawing/2014/main" id="{73BC04DA-1A4A-49D4-9DAE-358917F2DB7F}"/>
                </a:ext>
              </a:extLst>
            </p:cNvPr>
            <p:cNvSpPr>
              <a:spLocks/>
            </p:cNvSpPr>
            <p:nvPr>
              <p:custDataLst>
                <p:tags r:id="rId164"/>
              </p:custDataLst>
            </p:nvPr>
          </p:nvSpPr>
          <p:spPr bwMode="auto">
            <a:xfrm>
              <a:off x="5014913" y="2609850"/>
              <a:ext cx="74613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2392">
              <a:extLst>
                <a:ext uri="{FF2B5EF4-FFF2-40B4-BE49-F238E27FC236}">
                  <a16:creationId xmlns:a16="http://schemas.microsoft.com/office/drawing/2014/main" id="{8E066A22-D263-41BB-9E29-110BFBDB30D5}"/>
                </a:ext>
              </a:extLst>
            </p:cNvPr>
            <p:cNvSpPr>
              <a:spLocks noEditPoints="1"/>
            </p:cNvSpPr>
            <p:nvPr>
              <p:custDataLst>
                <p:tags r:id="rId165"/>
              </p:custDataLst>
            </p:nvPr>
          </p:nvSpPr>
          <p:spPr bwMode="auto">
            <a:xfrm>
              <a:off x="5183188" y="2544763"/>
              <a:ext cx="161925" cy="193675"/>
            </a:xfrm>
            <a:custGeom>
              <a:avLst/>
              <a:gdLst>
                <a:gd name="T0" fmla="*/ 166 w 356"/>
                <a:gd name="T1" fmla="*/ 34 h 351"/>
                <a:gd name="T2" fmla="*/ 180 w 356"/>
                <a:gd name="T3" fmla="*/ 16 h 351"/>
                <a:gd name="T4" fmla="*/ 211 w 356"/>
                <a:gd name="T5" fmla="*/ 15 h 351"/>
                <a:gd name="T6" fmla="*/ 302 w 356"/>
                <a:gd name="T7" fmla="*/ 64 h 351"/>
                <a:gd name="T8" fmla="*/ 274 w 356"/>
                <a:gd name="T9" fmla="*/ 135 h 351"/>
                <a:gd name="T10" fmla="*/ 190 w 356"/>
                <a:gd name="T11" fmla="*/ 164 h 351"/>
                <a:gd name="T12" fmla="*/ 134 w 356"/>
                <a:gd name="T13" fmla="*/ 164 h 351"/>
                <a:gd name="T14" fmla="*/ 166 w 356"/>
                <a:gd name="T15" fmla="*/ 34 h 351"/>
                <a:gd name="T16" fmla="*/ 238 w 356"/>
                <a:gd name="T17" fmla="*/ 171 h 351"/>
                <a:gd name="T18" fmla="*/ 348 w 356"/>
                <a:gd name="T19" fmla="*/ 74 h 351"/>
                <a:gd name="T20" fmla="*/ 238 w 356"/>
                <a:gd name="T21" fmla="*/ 0 h 351"/>
                <a:gd name="T22" fmla="*/ 96 w 356"/>
                <a:gd name="T23" fmla="*/ 0 h 351"/>
                <a:gd name="T24" fmla="*/ 81 w 356"/>
                <a:gd name="T25" fmla="*/ 10 h 351"/>
                <a:gd name="T26" fmla="*/ 95 w 356"/>
                <a:gd name="T27" fmla="*/ 15 h 351"/>
                <a:gd name="T28" fmla="*/ 114 w 356"/>
                <a:gd name="T29" fmla="*/ 16 h 351"/>
                <a:gd name="T30" fmla="*/ 127 w 356"/>
                <a:gd name="T31" fmla="*/ 24 h 351"/>
                <a:gd name="T32" fmla="*/ 126 w 356"/>
                <a:gd name="T33" fmla="*/ 34 h 351"/>
                <a:gd name="T34" fmla="*/ 59 w 356"/>
                <a:gd name="T35" fmla="*/ 301 h 351"/>
                <a:gd name="T36" fmla="*/ 13 w 356"/>
                <a:gd name="T37" fmla="*/ 325 h 351"/>
                <a:gd name="T38" fmla="*/ 0 w 356"/>
                <a:gd name="T39" fmla="*/ 335 h 351"/>
                <a:gd name="T40" fmla="*/ 7 w 356"/>
                <a:gd name="T41" fmla="*/ 340 h 351"/>
                <a:gd name="T42" fmla="*/ 70 w 356"/>
                <a:gd name="T43" fmla="*/ 339 h 351"/>
                <a:gd name="T44" fmla="*/ 133 w 356"/>
                <a:gd name="T45" fmla="*/ 340 h 351"/>
                <a:gd name="T46" fmla="*/ 143 w 356"/>
                <a:gd name="T47" fmla="*/ 330 h 351"/>
                <a:gd name="T48" fmla="*/ 129 w 356"/>
                <a:gd name="T49" fmla="*/ 325 h 351"/>
                <a:gd name="T50" fmla="*/ 97 w 356"/>
                <a:gd name="T51" fmla="*/ 316 h 351"/>
                <a:gd name="T52" fmla="*/ 98 w 356"/>
                <a:gd name="T53" fmla="*/ 307 h 351"/>
                <a:gd name="T54" fmla="*/ 131 w 356"/>
                <a:gd name="T55" fmla="*/ 175 h 351"/>
                <a:gd name="T56" fmla="*/ 190 w 356"/>
                <a:gd name="T57" fmla="*/ 175 h 351"/>
                <a:gd name="T58" fmla="*/ 245 w 356"/>
                <a:gd name="T59" fmla="*/ 221 h 351"/>
                <a:gd name="T60" fmla="*/ 238 w 356"/>
                <a:gd name="T61" fmla="*/ 255 h 351"/>
                <a:gd name="T62" fmla="*/ 230 w 356"/>
                <a:gd name="T63" fmla="*/ 297 h 351"/>
                <a:gd name="T64" fmla="*/ 296 w 356"/>
                <a:gd name="T65" fmla="*/ 351 h 351"/>
                <a:gd name="T66" fmla="*/ 356 w 356"/>
                <a:gd name="T67" fmla="*/ 294 h 351"/>
                <a:gd name="T68" fmla="*/ 350 w 356"/>
                <a:gd name="T69" fmla="*/ 288 h 351"/>
                <a:gd name="T70" fmla="*/ 343 w 356"/>
                <a:gd name="T71" fmla="*/ 295 h 351"/>
                <a:gd name="T72" fmla="*/ 298 w 356"/>
                <a:gd name="T73" fmla="*/ 340 h 351"/>
                <a:gd name="T74" fmla="*/ 278 w 356"/>
                <a:gd name="T75" fmla="*/ 310 h 351"/>
                <a:gd name="T76" fmla="*/ 283 w 356"/>
                <a:gd name="T77" fmla="*/ 253 h 351"/>
                <a:gd name="T78" fmla="*/ 285 w 356"/>
                <a:gd name="T79" fmla="*/ 230 h 351"/>
                <a:gd name="T80" fmla="*/ 238 w 356"/>
                <a:gd name="T81" fmla="*/ 17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51">
                  <a:moveTo>
                    <a:pt x="166" y="34"/>
                  </a:moveTo>
                  <a:cubicBezTo>
                    <a:pt x="169" y="22"/>
                    <a:pt x="171" y="17"/>
                    <a:pt x="180" y="16"/>
                  </a:cubicBezTo>
                  <a:cubicBezTo>
                    <a:pt x="185" y="15"/>
                    <a:pt x="201" y="15"/>
                    <a:pt x="211" y="15"/>
                  </a:cubicBezTo>
                  <a:cubicBezTo>
                    <a:pt x="246" y="15"/>
                    <a:pt x="302" y="15"/>
                    <a:pt x="302" y="64"/>
                  </a:cubicBezTo>
                  <a:cubicBezTo>
                    <a:pt x="302" y="81"/>
                    <a:pt x="294" y="116"/>
                    <a:pt x="274" y="135"/>
                  </a:cubicBezTo>
                  <a:cubicBezTo>
                    <a:pt x="261" y="148"/>
                    <a:pt x="235" y="164"/>
                    <a:pt x="190" y="164"/>
                  </a:cubicBezTo>
                  <a:lnTo>
                    <a:pt x="134" y="164"/>
                  </a:lnTo>
                  <a:lnTo>
                    <a:pt x="166" y="34"/>
                  </a:lnTo>
                  <a:close/>
                  <a:moveTo>
                    <a:pt x="238" y="171"/>
                  </a:moveTo>
                  <a:cubicBezTo>
                    <a:pt x="289" y="160"/>
                    <a:pt x="348" y="125"/>
                    <a:pt x="348" y="74"/>
                  </a:cubicBezTo>
                  <a:cubicBezTo>
                    <a:pt x="348" y="32"/>
                    <a:pt x="303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96" y="15"/>
                    <a:pt x="106" y="15"/>
                    <a:pt x="114" y="16"/>
                  </a:cubicBezTo>
                  <a:cubicBezTo>
                    <a:pt x="123" y="17"/>
                    <a:pt x="127" y="18"/>
                    <a:pt x="127" y="24"/>
                  </a:cubicBezTo>
                  <a:cubicBezTo>
                    <a:pt x="127" y="26"/>
                    <a:pt x="127" y="28"/>
                    <a:pt x="126" y="34"/>
                  </a:cubicBezTo>
                  <a:lnTo>
                    <a:pt x="59" y="301"/>
                  </a:lnTo>
                  <a:cubicBezTo>
                    <a:pt x="54" y="321"/>
                    <a:pt x="53" y="325"/>
                    <a:pt x="13" y="325"/>
                  </a:cubicBezTo>
                  <a:cubicBezTo>
                    <a:pt x="4" y="325"/>
                    <a:pt x="0" y="325"/>
                    <a:pt x="0" y="335"/>
                  </a:cubicBezTo>
                  <a:cubicBezTo>
                    <a:pt x="0" y="340"/>
                    <a:pt x="6" y="340"/>
                    <a:pt x="7" y="340"/>
                  </a:cubicBezTo>
                  <a:cubicBezTo>
                    <a:pt x="21" y="340"/>
                    <a:pt x="56" y="339"/>
                    <a:pt x="70" y="339"/>
                  </a:cubicBezTo>
                  <a:cubicBezTo>
                    <a:pt x="84" y="339"/>
                    <a:pt x="119" y="340"/>
                    <a:pt x="133" y="340"/>
                  </a:cubicBezTo>
                  <a:cubicBezTo>
                    <a:pt x="137" y="340"/>
                    <a:pt x="143" y="340"/>
                    <a:pt x="143" y="330"/>
                  </a:cubicBezTo>
                  <a:cubicBezTo>
                    <a:pt x="143" y="325"/>
                    <a:pt x="138" y="325"/>
                    <a:pt x="129" y="325"/>
                  </a:cubicBezTo>
                  <a:cubicBezTo>
                    <a:pt x="111" y="325"/>
                    <a:pt x="97" y="325"/>
                    <a:pt x="97" y="316"/>
                  </a:cubicBezTo>
                  <a:cubicBezTo>
                    <a:pt x="97" y="313"/>
                    <a:pt x="98" y="310"/>
                    <a:pt x="98" y="307"/>
                  </a:cubicBezTo>
                  <a:lnTo>
                    <a:pt x="131" y="175"/>
                  </a:lnTo>
                  <a:lnTo>
                    <a:pt x="190" y="175"/>
                  </a:lnTo>
                  <a:cubicBezTo>
                    <a:pt x="236" y="175"/>
                    <a:pt x="245" y="203"/>
                    <a:pt x="245" y="221"/>
                  </a:cubicBezTo>
                  <a:cubicBezTo>
                    <a:pt x="245" y="228"/>
                    <a:pt x="241" y="243"/>
                    <a:pt x="238" y="255"/>
                  </a:cubicBezTo>
                  <a:cubicBezTo>
                    <a:pt x="234" y="269"/>
                    <a:pt x="230" y="287"/>
                    <a:pt x="230" y="297"/>
                  </a:cubicBezTo>
                  <a:cubicBezTo>
                    <a:pt x="230" y="351"/>
                    <a:pt x="290" y="351"/>
                    <a:pt x="296" y="351"/>
                  </a:cubicBezTo>
                  <a:cubicBezTo>
                    <a:pt x="338" y="351"/>
                    <a:pt x="356" y="301"/>
                    <a:pt x="356" y="294"/>
                  </a:cubicBezTo>
                  <a:cubicBezTo>
                    <a:pt x="356" y="288"/>
                    <a:pt x="350" y="288"/>
                    <a:pt x="350" y="288"/>
                  </a:cubicBezTo>
                  <a:cubicBezTo>
                    <a:pt x="345" y="288"/>
                    <a:pt x="344" y="291"/>
                    <a:pt x="343" y="295"/>
                  </a:cubicBezTo>
                  <a:cubicBezTo>
                    <a:pt x="331" y="332"/>
                    <a:pt x="310" y="340"/>
                    <a:pt x="298" y="340"/>
                  </a:cubicBezTo>
                  <a:cubicBezTo>
                    <a:pt x="282" y="340"/>
                    <a:pt x="278" y="329"/>
                    <a:pt x="278" y="310"/>
                  </a:cubicBezTo>
                  <a:cubicBezTo>
                    <a:pt x="278" y="294"/>
                    <a:pt x="281" y="269"/>
                    <a:pt x="283" y="253"/>
                  </a:cubicBezTo>
                  <a:cubicBezTo>
                    <a:pt x="284" y="246"/>
                    <a:pt x="285" y="236"/>
                    <a:pt x="285" y="230"/>
                  </a:cubicBezTo>
                  <a:cubicBezTo>
                    <a:pt x="285" y="191"/>
                    <a:pt x="252" y="176"/>
                    <a:pt x="238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2393">
              <a:extLst>
                <a:ext uri="{FF2B5EF4-FFF2-40B4-BE49-F238E27FC236}">
                  <a16:creationId xmlns:a16="http://schemas.microsoft.com/office/drawing/2014/main" id="{708B7C57-F7ED-4B30-A748-8D388E9C4344}"/>
                </a:ext>
              </a:extLst>
            </p:cNvPr>
            <p:cNvSpPr>
              <a:spLocks/>
            </p:cNvSpPr>
            <p:nvPr>
              <p:custDataLst>
                <p:tags r:id="rId166"/>
              </p:custDataLst>
            </p:nvPr>
          </p:nvSpPr>
          <p:spPr bwMode="auto">
            <a:xfrm>
              <a:off x="5360988" y="2543175"/>
              <a:ext cx="65088" cy="84138"/>
            </a:xfrm>
            <a:custGeom>
              <a:avLst/>
              <a:gdLst>
                <a:gd name="T0" fmla="*/ 82 w 142"/>
                <a:gd name="T1" fmla="*/ 76 h 151"/>
                <a:gd name="T2" fmla="*/ 132 w 142"/>
                <a:gd name="T3" fmla="*/ 54 h 151"/>
                <a:gd name="T4" fmla="*/ 142 w 142"/>
                <a:gd name="T5" fmla="*/ 43 h 151"/>
                <a:gd name="T6" fmla="*/ 131 w 142"/>
                <a:gd name="T7" fmla="*/ 32 h 151"/>
                <a:gd name="T8" fmla="*/ 124 w 142"/>
                <a:gd name="T9" fmla="*/ 35 h 151"/>
                <a:gd name="T10" fmla="*/ 77 w 142"/>
                <a:gd name="T11" fmla="*/ 67 h 151"/>
                <a:gd name="T12" fmla="*/ 82 w 142"/>
                <a:gd name="T13" fmla="*/ 15 h 151"/>
                <a:gd name="T14" fmla="*/ 71 w 142"/>
                <a:gd name="T15" fmla="*/ 0 h 151"/>
                <a:gd name="T16" fmla="*/ 60 w 142"/>
                <a:gd name="T17" fmla="*/ 11 h 151"/>
                <a:gd name="T18" fmla="*/ 62 w 142"/>
                <a:gd name="T19" fmla="*/ 28 h 151"/>
                <a:gd name="T20" fmla="*/ 66 w 142"/>
                <a:gd name="T21" fmla="*/ 67 h 151"/>
                <a:gd name="T22" fmla="*/ 19 w 142"/>
                <a:gd name="T23" fmla="*/ 35 h 151"/>
                <a:gd name="T24" fmla="*/ 11 w 142"/>
                <a:gd name="T25" fmla="*/ 32 h 151"/>
                <a:gd name="T26" fmla="*/ 0 w 142"/>
                <a:gd name="T27" fmla="*/ 43 h 151"/>
                <a:gd name="T28" fmla="*/ 8 w 142"/>
                <a:gd name="T29" fmla="*/ 53 h 151"/>
                <a:gd name="T30" fmla="*/ 60 w 142"/>
                <a:gd name="T31" fmla="*/ 75 h 151"/>
                <a:gd name="T32" fmla="*/ 10 w 142"/>
                <a:gd name="T33" fmla="*/ 97 h 151"/>
                <a:gd name="T34" fmla="*/ 0 w 142"/>
                <a:gd name="T35" fmla="*/ 108 h 151"/>
                <a:gd name="T36" fmla="*/ 11 w 142"/>
                <a:gd name="T37" fmla="*/ 119 h 151"/>
                <a:gd name="T38" fmla="*/ 19 w 142"/>
                <a:gd name="T39" fmla="*/ 116 h 151"/>
                <a:gd name="T40" fmla="*/ 66 w 142"/>
                <a:gd name="T41" fmla="*/ 84 h 151"/>
                <a:gd name="T42" fmla="*/ 60 w 142"/>
                <a:gd name="T43" fmla="*/ 140 h 151"/>
                <a:gd name="T44" fmla="*/ 71 w 142"/>
                <a:gd name="T45" fmla="*/ 151 h 151"/>
                <a:gd name="T46" fmla="*/ 82 w 142"/>
                <a:gd name="T47" fmla="*/ 140 h 151"/>
                <a:gd name="T48" fmla="*/ 80 w 142"/>
                <a:gd name="T49" fmla="*/ 123 h 151"/>
                <a:gd name="T50" fmla="*/ 77 w 142"/>
                <a:gd name="T51" fmla="*/ 84 h 151"/>
                <a:gd name="T52" fmla="*/ 118 w 142"/>
                <a:gd name="T53" fmla="*/ 112 h 151"/>
                <a:gd name="T54" fmla="*/ 131 w 142"/>
                <a:gd name="T55" fmla="*/ 119 h 151"/>
                <a:gd name="T56" fmla="*/ 142 w 142"/>
                <a:gd name="T57" fmla="*/ 108 h 151"/>
                <a:gd name="T58" fmla="*/ 135 w 142"/>
                <a:gd name="T59" fmla="*/ 98 h 151"/>
                <a:gd name="T60" fmla="*/ 82 w 142"/>
                <a:gd name="T61" fmla="*/ 76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2" h="151">
                  <a:moveTo>
                    <a:pt x="82" y="76"/>
                  </a:moveTo>
                  <a:cubicBezTo>
                    <a:pt x="111" y="63"/>
                    <a:pt x="124" y="58"/>
                    <a:pt x="132" y="54"/>
                  </a:cubicBezTo>
                  <a:cubicBezTo>
                    <a:pt x="139" y="51"/>
                    <a:pt x="142" y="50"/>
                    <a:pt x="142" y="43"/>
                  </a:cubicBezTo>
                  <a:cubicBezTo>
                    <a:pt x="142" y="37"/>
                    <a:pt x="138" y="32"/>
                    <a:pt x="131" y="32"/>
                  </a:cubicBezTo>
                  <a:cubicBezTo>
                    <a:pt x="129" y="32"/>
                    <a:pt x="128" y="32"/>
                    <a:pt x="124" y="35"/>
                  </a:cubicBezTo>
                  <a:lnTo>
                    <a:pt x="77" y="67"/>
                  </a:lnTo>
                  <a:lnTo>
                    <a:pt x="82" y="15"/>
                  </a:lnTo>
                  <a:cubicBezTo>
                    <a:pt x="82" y="9"/>
                    <a:pt x="82" y="0"/>
                    <a:pt x="71" y="0"/>
                  </a:cubicBezTo>
                  <a:cubicBezTo>
                    <a:pt x="67" y="0"/>
                    <a:pt x="60" y="3"/>
                    <a:pt x="60" y="11"/>
                  </a:cubicBezTo>
                  <a:cubicBezTo>
                    <a:pt x="60" y="14"/>
                    <a:pt x="62" y="24"/>
                    <a:pt x="62" y="28"/>
                  </a:cubicBezTo>
                  <a:cubicBezTo>
                    <a:pt x="63" y="34"/>
                    <a:pt x="65" y="59"/>
                    <a:pt x="66" y="67"/>
                  </a:cubicBezTo>
                  <a:lnTo>
                    <a:pt x="19" y="35"/>
                  </a:lnTo>
                  <a:cubicBezTo>
                    <a:pt x="15" y="33"/>
                    <a:pt x="14" y="32"/>
                    <a:pt x="11" y="32"/>
                  </a:cubicBezTo>
                  <a:cubicBezTo>
                    <a:pt x="5" y="32"/>
                    <a:pt x="0" y="37"/>
                    <a:pt x="0" y="43"/>
                  </a:cubicBezTo>
                  <a:cubicBezTo>
                    <a:pt x="0" y="50"/>
                    <a:pt x="5" y="52"/>
                    <a:pt x="8" y="53"/>
                  </a:cubicBezTo>
                  <a:lnTo>
                    <a:pt x="60" y="75"/>
                  </a:lnTo>
                  <a:cubicBezTo>
                    <a:pt x="32" y="88"/>
                    <a:pt x="19" y="93"/>
                    <a:pt x="10" y="97"/>
                  </a:cubicBezTo>
                  <a:cubicBezTo>
                    <a:pt x="4" y="100"/>
                    <a:pt x="0" y="101"/>
                    <a:pt x="0" y="108"/>
                  </a:cubicBezTo>
                  <a:cubicBezTo>
                    <a:pt x="0" y="114"/>
                    <a:pt x="5" y="119"/>
                    <a:pt x="11" y="119"/>
                  </a:cubicBezTo>
                  <a:cubicBezTo>
                    <a:pt x="14" y="119"/>
                    <a:pt x="14" y="119"/>
                    <a:pt x="19" y="116"/>
                  </a:cubicBezTo>
                  <a:lnTo>
                    <a:pt x="66" y="84"/>
                  </a:lnTo>
                  <a:lnTo>
                    <a:pt x="60" y="140"/>
                  </a:lnTo>
                  <a:cubicBezTo>
                    <a:pt x="60" y="148"/>
                    <a:pt x="67" y="151"/>
                    <a:pt x="71" y="151"/>
                  </a:cubicBezTo>
                  <a:cubicBezTo>
                    <a:pt x="75" y="151"/>
                    <a:pt x="82" y="148"/>
                    <a:pt x="82" y="140"/>
                  </a:cubicBezTo>
                  <a:cubicBezTo>
                    <a:pt x="82" y="137"/>
                    <a:pt x="81" y="127"/>
                    <a:pt x="80" y="123"/>
                  </a:cubicBezTo>
                  <a:cubicBezTo>
                    <a:pt x="80" y="117"/>
                    <a:pt x="77" y="92"/>
                    <a:pt x="77" y="84"/>
                  </a:cubicBezTo>
                  <a:lnTo>
                    <a:pt x="118" y="112"/>
                  </a:lnTo>
                  <a:cubicBezTo>
                    <a:pt x="127" y="119"/>
                    <a:pt x="128" y="119"/>
                    <a:pt x="131" y="119"/>
                  </a:cubicBezTo>
                  <a:cubicBezTo>
                    <a:pt x="138" y="119"/>
                    <a:pt x="142" y="114"/>
                    <a:pt x="142" y="108"/>
                  </a:cubicBezTo>
                  <a:cubicBezTo>
                    <a:pt x="142" y="101"/>
                    <a:pt x="138" y="99"/>
                    <a:pt x="135" y="98"/>
                  </a:cubicBezTo>
                  <a:lnTo>
                    <a:pt x="82" y="7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80" name="Rectangle 279">
            <a:extLst>
              <a:ext uri="{FF2B5EF4-FFF2-40B4-BE49-F238E27FC236}">
                <a16:creationId xmlns:a16="http://schemas.microsoft.com/office/drawing/2014/main" id="{8251A4AD-4716-45F4-9BD7-D92F488A024E}"/>
              </a:ext>
            </a:extLst>
          </p:cNvPr>
          <p:cNvSpPr/>
          <p:nvPr/>
        </p:nvSpPr>
        <p:spPr>
          <a:xfrm>
            <a:off x="63055" y="3357817"/>
            <a:ext cx="13516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Soundness:</a:t>
            </a:r>
          </a:p>
        </p:txBody>
      </p: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E7BA6DAF-A59A-45DA-811A-D7BB6B890E17}"/>
              </a:ext>
            </a:extLst>
          </p:cNvPr>
          <p:cNvGrpSpPr>
            <a:grpSpLocks noChangeAspect="1"/>
          </p:cNvGrpSpPr>
          <p:nvPr>
            <p:custDataLst>
              <p:tags r:id="rId19"/>
            </p:custDataLst>
          </p:nvPr>
        </p:nvGrpSpPr>
        <p:grpSpPr>
          <a:xfrm>
            <a:off x="1110225" y="3931016"/>
            <a:ext cx="1611313" cy="292101"/>
            <a:chOff x="2541588" y="2540000"/>
            <a:chExt cx="1611313" cy="292101"/>
          </a:xfrm>
        </p:grpSpPr>
        <p:sp>
          <p:nvSpPr>
            <p:cNvPr id="282" name="Freeform 2400">
              <a:extLst>
                <a:ext uri="{FF2B5EF4-FFF2-40B4-BE49-F238E27FC236}">
                  <a16:creationId xmlns:a16="http://schemas.microsoft.com/office/drawing/2014/main" id="{FAA5D410-1A34-4402-AA46-054FE0082043}"/>
                </a:ext>
              </a:extLst>
            </p:cNvPr>
            <p:cNvSpPr>
              <a:spLocks/>
            </p:cNvSpPr>
            <p:nvPr>
              <p:custDataLst>
                <p:tags r:id="rId130"/>
              </p:custDataLst>
            </p:nvPr>
          </p:nvSpPr>
          <p:spPr bwMode="auto">
            <a:xfrm>
              <a:off x="2541588" y="2584450"/>
              <a:ext cx="163513" cy="187325"/>
            </a:xfrm>
            <a:custGeom>
              <a:avLst/>
              <a:gdLst>
                <a:gd name="T0" fmla="*/ 285 w 355"/>
                <a:gd name="T1" fmla="*/ 57 h 352"/>
                <a:gd name="T2" fmla="*/ 349 w 355"/>
                <a:gd name="T3" fmla="*/ 16 h 352"/>
                <a:gd name="T4" fmla="*/ 355 w 355"/>
                <a:gd name="T5" fmla="*/ 6 h 352"/>
                <a:gd name="T6" fmla="*/ 349 w 355"/>
                <a:gd name="T7" fmla="*/ 0 h 352"/>
                <a:gd name="T8" fmla="*/ 308 w 355"/>
                <a:gd name="T9" fmla="*/ 2 h 352"/>
                <a:gd name="T10" fmla="*/ 258 w 355"/>
                <a:gd name="T11" fmla="*/ 0 h 352"/>
                <a:gd name="T12" fmla="*/ 249 w 355"/>
                <a:gd name="T13" fmla="*/ 10 h 352"/>
                <a:gd name="T14" fmla="*/ 257 w 355"/>
                <a:gd name="T15" fmla="*/ 16 h 352"/>
                <a:gd name="T16" fmla="*/ 280 w 355"/>
                <a:gd name="T17" fmla="*/ 32 h 352"/>
                <a:gd name="T18" fmla="*/ 272 w 355"/>
                <a:gd name="T19" fmla="*/ 51 h 352"/>
                <a:gd name="T20" fmla="*/ 119 w 355"/>
                <a:gd name="T21" fmla="*/ 295 h 352"/>
                <a:gd name="T22" fmla="*/ 85 w 355"/>
                <a:gd name="T23" fmla="*/ 31 h 352"/>
                <a:gd name="T24" fmla="*/ 120 w 355"/>
                <a:gd name="T25" fmla="*/ 16 h 352"/>
                <a:gd name="T26" fmla="*/ 132 w 355"/>
                <a:gd name="T27" fmla="*/ 6 h 352"/>
                <a:gd name="T28" fmla="*/ 125 w 355"/>
                <a:gd name="T29" fmla="*/ 0 h 352"/>
                <a:gd name="T30" fmla="*/ 63 w 355"/>
                <a:gd name="T31" fmla="*/ 2 h 352"/>
                <a:gd name="T32" fmla="*/ 36 w 355"/>
                <a:gd name="T33" fmla="*/ 1 h 352"/>
                <a:gd name="T34" fmla="*/ 9 w 355"/>
                <a:gd name="T35" fmla="*/ 0 h 352"/>
                <a:gd name="T36" fmla="*/ 0 w 355"/>
                <a:gd name="T37" fmla="*/ 10 h 352"/>
                <a:gd name="T38" fmla="*/ 12 w 355"/>
                <a:gd name="T39" fmla="*/ 16 h 352"/>
                <a:gd name="T40" fmla="*/ 42 w 355"/>
                <a:gd name="T41" fmla="*/ 33 h 352"/>
                <a:gd name="T42" fmla="*/ 81 w 355"/>
                <a:gd name="T43" fmla="*/ 341 h 352"/>
                <a:gd name="T44" fmla="*/ 91 w 355"/>
                <a:gd name="T45" fmla="*/ 352 h 352"/>
                <a:gd name="T46" fmla="*/ 105 w 355"/>
                <a:gd name="T47" fmla="*/ 343 h 352"/>
                <a:gd name="T48" fmla="*/ 285 w 355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5" h="352">
                  <a:moveTo>
                    <a:pt x="285" y="57"/>
                  </a:moveTo>
                  <a:cubicBezTo>
                    <a:pt x="309" y="18"/>
                    <a:pt x="330" y="17"/>
                    <a:pt x="349" y="16"/>
                  </a:cubicBezTo>
                  <a:cubicBezTo>
                    <a:pt x="355" y="15"/>
                    <a:pt x="355" y="7"/>
                    <a:pt x="355" y="6"/>
                  </a:cubicBezTo>
                  <a:cubicBezTo>
                    <a:pt x="355" y="2"/>
                    <a:pt x="353" y="0"/>
                    <a:pt x="349" y="0"/>
                  </a:cubicBezTo>
                  <a:cubicBezTo>
                    <a:pt x="336" y="0"/>
                    <a:pt x="321" y="2"/>
                    <a:pt x="308" y="2"/>
                  </a:cubicBezTo>
                  <a:cubicBezTo>
                    <a:pt x="291" y="2"/>
                    <a:pt x="274" y="0"/>
                    <a:pt x="258" y="0"/>
                  </a:cubicBezTo>
                  <a:cubicBezTo>
                    <a:pt x="255" y="0"/>
                    <a:pt x="249" y="0"/>
                    <a:pt x="249" y="10"/>
                  </a:cubicBezTo>
                  <a:cubicBezTo>
                    <a:pt x="249" y="15"/>
                    <a:pt x="253" y="16"/>
                    <a:pt x="257" y="16"/>
                  </a:cubicBezTo>
                  <a:cubicBezTo>
                    <a:pt x="270" y="17"/>
                    <a:pt x="280" y="22"/>
                    <a:pt x="280" y="32"/>
                  </a:cubicBezTo>
                  <a:cubicBezTo>
                    <a:pt x="280" y="40"/>
                    <a:pt x="272" y="51"/>
                    <a:pt x="272" y="51"/>
                  </a:cubicBezTo>
                  <a:lnTo>
                    <a:pt x="119" y="295"/>
                  </a:lnTo>
                  <a:lnTo>
                    <a:pt x="85" y="31"/>
                  </a:lnTo>
                  <a:cubicBezTo>
                    <a:pt x="85" y="22"/>
                    <a:pt x="97" y="16"/>
                    <a:pt x="120" y="16"/>
                  </a:cubicBezTo>
                  <a:cubicBezTo>
                    <a:pt x="127" y="16"/>
                    <a:pt x="132" y="16"/>
                    <a:pt x="132" y="6"/>
                  </a:cubicBezTo>
                  <a:cubicBezTo>
                    <a:pt x="132" y="1"/>
                    <a:pt x="128" y="0"/>
                    <a:pt x="125" y="0"/>
                  </a:cubicBezTo>
                  <a:cubicBezTo>
                    <a:pt x="105" y="0"/>
                    <a:pt x="84" y="2"/>
                    <a:pt x="63" y="2"/>
                  </a:cubicBezTo>
                  <a:cubicBezTo>
                    <a:pt x="55" y="2"/>
                    <a:pt x="45" y="1"/>
                    <a:pt x="36" y="1"/>
                  </a:cubicBezTo>
                  <a:cubicBezTo>
                    <a:pt x="27" y="1"/>
                    <a:pt x="18" y="0"/>
                    <a:pt x="9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4" y="16"/>
                    <a:pt x="12" y="16"/>
                  </a:cubicBezTo>
                  <a:cubicBezTo>
                    <a:pt x="40" y="16"/>
                    <a:pt x="41" y="20"/>
                    <a:pt x="42" y="33"/>
                  </a:cubicBezTo>
                  <a:lnTo>
                    <a:pt x="81" y="341"/>
                  </a:lnTo>
                  <a:cubicBezTo>
                    <a:pt x="83" y="351"/>
                    <a:pt x="85" y="352"/>
                    <a:pt x="91" y="352"/>
                  </a:cubicBezTo>
                  <a:cubicBezTo>
                    <a:pt x="99" y="352"/>
                    <a:pt x="101" y="350"/>
                    <a:pt x="105" y="343"/>
                  </a:cubicBezTo>
                  <a:lnTo>
                    <a:pt x="285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2401">
              <a:extLst>
                <a:ext uri="{FF2B5EF4-FFF2-40B4-BE49-F238E27FC236}">
                  <a16:creationId xmlns:a16="http://schemas.microsoft.com/office/drawing/2014/main" id="{F97AFDAF-A580-467C-9534-37C2DF45AFFD}"/>
                </a:ext>
              </a:extLst>
            </p:cNvPr>
            <p:cNvSpPr>
              <a:spLocks/>
            </p:cNvSpPr>
            <p:nvPr>
              <p:custDataLst>
                <p:tags r:id="rId131"/>
              </p:custDataLst>
            </p:nvPr>
          </p:nvSpPr>
          <p:spPr bwMode="auto">
            <a:xfrm>
              <a:off x="2724151" y="2540000"/>
              <a:ext cx="85725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8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3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8 w 185"/>
                <a:gd name="T35" fmla="*/ 107 h 317"/>
                <a:gd name="T36" fmla="*/ 58 w 185"/>
                <a:gd name="T37" fmla="*/ 273 h 317"/>
                <a:gd name="T38" fmla="*/ 33 w 185"/>
                <a:gd name="T39" fmla="*/ 307 h 317"/>
                <a:gd name="T40" fmla="*/ 18 w 185"/>
                <a:gd name="T41" fmla="*/ 303 h 317"/>
                <a:gd name="T42" fmla="*/ 33 w 185"/>
                <a:gd name="T43" fmla="*/ 283 h 317"/>
                <a:gd name="T44" fmla="*/ 19 w 185"/>
                <a:gd name="T45" fmla="*/ 271 h 317"/>
                <a:gd name="T46" fmla="*/ 0 w 185"/>
                <a:gd name="T47" fmla="*/ 292 h 317"/>
                <a:gd name="T48" fmla="*/ 33 w 185"/>
                <a:gd name="T49" fmla="*/ 317 h 317"/>
                <a:gd name="T50" fmla="*/ 75 w 185"/>
                <a:gd name="T51" fmla="*/ 286 h 317"/>
                <a:gd name="T52" fmla="*/ 96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8" y="95"/>
                  </a:lnTo>
                  <a:cubicBezTo>
                    <a:pt x="126" y="51"/>
                    <a:pt x="129" y="34"/>
                    <a:pt x="132" y="24"/>
                  </a:cubicBezTo>
                  <a:cubicBezTo>
                    <a:pt x="134" y="17"/>
                    <a:pt x="141" y="9"/>
                    <a:pt x="150" y="9"/>
                  </a:cubicBezTo>
                  <a:cubicBezTo>
                    <a:pt x="150" y="9"/>
                    <a:pt x="160" y="9"/>
                    <a:pt x="166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4" y="0"/>
                    <a:pt x="117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3" y="95"/>
                  </a:lnTo>
                  <a:cubicBezTo>
                    <a:pt x="56" y="95"/>
                    <a:pt x="52" y="95"/>
                    <a:pt x="52" y="103"/>
                  </a:cubicBezTo>
                  <a:cubicBezTo>
                    <a:pt x="52" y="107"/>
                    <a:pt x="56" y="107"/>
                    <a:pt x="63" y="107"/>
                  </a:cubicBezTo>
                  <a:lnTo>
                    <a:pt x="88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6"/>
                    <a:pt x="33" y="283"/>
                  </a:cubicBezTo>
                  <a:cubicBezTo>
                    <a:pt x="33" y="276"/>
                    <a:pt x="27" y="271"/>
                    <a:pt x="19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3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6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2402">
              <a:extLst>
                <a:ext uri="{FF2B5EF4-FFF2-40B4-BE49-F238E27FC236}">
                  <a16:creationId xmlns:a16="http://schemas.microsoft.com/office/drawing/2014/main" id="{3035532F-A4AC-41E0-BA7E-BBE2E8730BBD}"/>
                </a:ext>
              </a:extLst>
            </p:cNvPr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2854326" y="2566988"/>
              <a:ext cx="53975" cy="265113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2403">
              <a:extLst>
                <a:ext uri="{FF2B5EF4-FFF2-40B4-BE49-F238E27FC236}">
                  <a16:creationId xmlns:a16="http://schemas.microsoft.com/office/drawing/2014/main" id="{8152860D-3F4C-497F-9368-E6E3F6E5FDA2}"/>
                </a:ext>
              </a:extLst>
            </p:cNvPr>
            <p:cNvSpPr>
              <a:spLocks/>
            </p:cNvSpPr>
            <p:nvPr>
              <p:custDataLst>
                <p:tags r:id="rId133"/>
              </p:custDataLst>
            </p:nvPr>
          </p:nvSpPr>
          <p:spPr bwMode="auto">
            <a:xfrm>
              <a:off x="2927351" y="2649538"/>
              <a:ext cx="93663" cy="119063"/>
            </a:xfrm>
            <a:custGeom>
              <a:avLst/>
              <a:gdLst>
                <a:gd name="T0" fmla="*/ 29 w 203"/>
                <a:gd name="T1" fmla="*/ 191 h 226"/>
                <a:gd name="T2" fmla="*/ 24 w 203"/>
                <a:gd name="T3" fmla="*/ 212 h 226"/>
                <a:gd name="T4" fmla="*/ 39 w 203"/>
                <a:gd name="T5" fmla="*/ 226 h 226"/>
                <a:gd name="T6" fmla="*/ 57 w 203"/>
                <a:gd name="T7" fmla="*/ 212 h 226"/>
                <a:gd name="T8" fmla="*/ 77 w 203"/>
                <a:gd name="T9" fmla="*/ 133 h 226"/>
                <a:gd name="T10" fmla="*/ 93 w 203"/>
                <a:gd name="T11" fmla="*/ 68 h 226"/>
                <a:gd name="T12" fmla="*/ 121 w 203"/>
                <a:gd name="T13" fmla="*/ 27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4 h 226"/>
                <a:gd name="T20" fmla="*/ 175 w 203"/>
                <a:gd name="T21" fmla="*/ 62 h 226"/>
                <a:gd name="T22" fmla="*/ 203 w 203"/>
                <a:gd name="T23" fmla="*/ 32 h 226"/>
                <a:gd name="T24" fmla="*/ 161 w 203"/>
                <a:gd name="T25" fmla="*/ 0 h 226"/>
                <a:gd name="T26" fmla="*/ 97 w 203"/>
                <a:gd name="T27" fmla="*/ 38 h 226"/>
                <a:gd name="T28" fmla="*/ 52 w 203"/>
                <a:gd name="T29" fmla="*/ 0 h 226"/>
                <a:gd name="T30" fmla="*/ 15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0 h 226"/>
                <a:gd name="T38" fmla="*/ 50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7" y="199"/>
                    <a:pt x="24" y="210"/>
                    <a:pt x="24" y="212"/>
                  </a:cubicBezTo>
                  <a:cubicBezTo>
                    <a:pt x="24" y="221"/>
                    <a:pt x="31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8"/>
                  </a:cubicBezTo>
                  <a:cubicBezTo>
                    <a:pt x="95" y="62"/>
                    <a:pt x="109" y="38"/>
                    <a:pt x="121" y="27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19"/>
                    <a:pt x="156" y="31"/>
                    <a:pt x="156" y="44"/>
                  </a:cubicBezTo>
                  <a:cubicBezTo>
                    <a:pt x="156" y="52"/>
                    <a:pt x="162" y="62"/>
                    <a:pt x="175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4"/>
                    <a:pt x="97" y="38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19"/>
                    <a:pt x="15" y="28"/>
                  </a:cubicBezTo>
                  <a:cubicBezTo>
                    <a:pt x="6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0"/>
                  </a:cubicBezTo>
                  <a:cubicBezTo>
                    <a:pt x="22" y="35"/>
                    <a:pt x="32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2404">
              <a:extLst>
                <a:ext uri="{FF2B5EF4-FFF2-40B4-BE49-F238E27FC236}">
                  <a16:creationId xmlns:a16="http://schemas.microsoft.com/office/drawing/2014/main" id="{AD841371-C178-4908-BD41-116E0381077A}"/>
                </a:ext>
              </a:extLst>
            </p:cNvPr>
            <p:cNvSpPr>
              <a:spLocks/>
            </p:cNvSpPr>
            <p:nvPr>
              <p:custDataLst>
                <p:tags r:id="rId134"/>
              </p:custDataLst>
            </p:nvPr>
          </p:nvSpPr>
          <p:spPr bwMode="auto">
            <a:xfrm>
              <a:off x="3044826" y="2566988"/>
              <a:ext cx="52388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2405">
              <a:extLst>
                <a:ext uri="{FF2B5EF4-FFF2-40B4-BE49-F238E27FC236}">
                  <a16:creationId xmlns:a16="http://schemas.microsoft.com/office/drawing/2014/main" id="{BC6CE430-47C1-4012-A83D-DD720358C0B9}"/>
                </a:ext>
              </a:extLst>
            </p:cNvPr>
            <p:cNvSpPr>
              <a:spLocks noEditPoints="1"/>
            </p:cNvSpPr>
            <p:nvPr>
              <p:custDataLst>
                <p:tags r:id="rId135"/>
              </p:custDataLst>
            </p:nvPr>
          </p:nvSpPr>
          <p:spPr bwMode="auto">
            <a:xfrm>
              <a:off x="3203576" y="2647950"/>
              <a:ext cx="101600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2406">
              <a:extLst>
                <a:ext uri="{FF2B5EF4-FFF2-40B4-BE49-F238E27FC236}">
                  <a16:creationId xmlns:a16="http://schemas.microsoft.com/office/drawing/2014/main" id="{562125DF-A421-4DC6-B678-201DF8B0F0CB}"/>
                </a:ext>
              </a:extLst>
            </p:cNvPr>
            <p:cNvSpPr>
              <a:spLocks/>
            </p:cNvSpPr>
            <p:nvPr>
              <p:custDataLst>
                <p:tags r:id="rId136"/>
              </p:custDataLst>
            </p:nvPr>
          </p:nvSpPr>
          <p:spPr bwMode="auto">
            <a:xfrm>
              <a:off x="3319463" y="2649538"/>
              <a:ext cx="114300" cy="119063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7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1"/>
                  </a:lnTo>
                  <a:cubicBezTo>
                    <a:pt x="174" y="21"/>
                    <a:pt x="178" y="24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7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2407">
              <a:extLst>
                <a:ext uri="{FF2B5EF4-FFF2-40B4-BE49-F238E27FC236}">
                  <a16:creationId xmlns:a16="http://schemas.microsoft.com/office/drawing/2014/main" id="{EFF5D8BF-5D5B-4ED4-B1C5-81232F801A3D}"/>
                </a:ext>
              </a:extLst>
            </p:cNvPr>
            <p:cNvSpPr>
              <a:spLocks/>
            </p:cNvSpPr>
            <p:nvPr>
              <p:custDataLst>
                <p:tags r:id="rId137"/>
              </p:custDataLst>
            </p:nvPr>
          </p:nvSpPr>
          <p:spPr bwMode="auto">
            <a:xfrm>
              <a:off x="3443288" y="2603500"/>
              <a:ext cx="71438" cy="165100"/>
            </a:xfrm>
            <a:custGeom>
              <a:avLst/>
              <a:gdLst>
                <a:gd name="T0" fmla="*/ 76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6 w 156"/>
                <a:gd name="T7" fmla="*/ 92 h 313"/>
                <a:gd name="T8" fmla="*/ 76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6 h 313"/>
                <a:gd name="T20" fmla="*/ 106 w 156"/>
                <a:gd name="T21" fmla="*/ 313 h 313"/>
                <a:gd name="T22" fmla="*/ 156 w 156"/>
                <a:gd name="T23" fmla="*/ 246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5 h 313"/>
                <a:gd name="T30" fmla="*/ 110 w 156"/>
                <a:gd name="T31" fmla="*/ 300 h 313"/>
                <a:gd name="T32" fmla="*/ 76 w 156"/>
                <a:gd name="T33" fmla="*/ 247 h 313"/>
                <a:gd name="T34" fmla="*/ 76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6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6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8"/>
                    <a:pt x="156" y="246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5"/>
                  </a:lnTo>
                  <a:cubicBezTo>
                    <a:pt x="143" y="282"/>
                    <a:pt x="128" y="300"/>
                    <a:pt x="110" y="300"/>
                  </a:cubicBezTo>
                  <a:cubicBezTo>
                    <a:pt x="76" y="300"/>
                    <a:pt x="76" y="255"/>
                    <a:pt x="76" y="247"/>
                  </a:cubicBezTo>
                  <a:lnTo>
                    <a:pt x="7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2408">
              <a:extLst>
                <a:ext uri="{FF2B5EF4-FFF2-40B4-BE49-F238E27FC236}">
                  <a16:creationId xmlns:a16="http://schemas.microsoft.com/office/drawing/2014/main" id="{66A1E219-25A5-43EA-B963-9609B52071BF}"/>
                </a:ext>
              </a:extLst>
            </p:cNvPr>
            <p:cNvSpPr>
              <a:spLocks noEditPoints="1"/>
            </p:cNvSpPr>
            <p:nvPr>
              <p:custDataLst>
                <p:tags r:id="rId138"/>
              </p:custDataLst>
            </p:nvPr>
          </p:nvSpPr>
          <p:spPr bwMode="auto">
            <a:xfrm>
              <a:off x="3535363" y="2649538"/>
              <a:ext cx="112713" cy="16668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79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1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2 h 317"/>
                <a:gd name="T40" fmla="*/ 138 w 246"/>
                <a:gd name="T41" fmla="*/ 12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79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7" y="0"/>
                    <a:pt x="141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4" y="56"/>
                    <a:pt x="204" y="113"/>
                  </a:cubicBezTo>
                  <a:cubicBezTo>
                    <a:pt x="204" y="173"/>
                    <a:pt x="169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2409">
              <a:extLst>
                <a:ext uri="{FF2B5EF4-FFF2-40B4-BE49-F238E27FC236}">
                  <a16:creationId xmlns:a16="http://schemas.microsoft.com/office/drawing/2014/main" id="{E6DE48A7-D24C-4920-930E-80906F5908D4}"/>
                </a:ext>
              </a:extLst>
            </p:cNvPr>
            <p:cNvSpPr>
              <a:spLocks/>
            </p:cNvSpPr>
            <p:nvPr>
              <p:custDataLst>
                <p:tags r:id="rId139"/>
              </p:custDataLst>
            </p:nvPr>
          </p:nvSpPr>
          <p:spPr bwMode="auto">
            <a:xfrm>
              <a:off x="3663951" y="2649538"/>
              <a:ext cx="115888" cy="119063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8 w 251"/>
                <a:gd name="T13" fmla="*/ 5 h 226"/>
                <a:gd name="T14" fmla="*/ 138 w 251"/>
                <a:gd name="T15" fmla="*/ 21 h 226"/>
                <a:gd name="T16" fmla="*/ 177 w 251"/>
                <a:gd name="T17" fmla="*/ 49 h 226"/>
                <a:gd name="T18" fmla="*/ 177 w 251"/>
                <a:gd name="T19" fmla="*/ 138 h 226"/>
                <a:gd name="T20" fmla="*/ 117 w 251"/>
                <a:gd name="T21" fmla="*/ 215 h 226"/>
                <a:gd name="T22" fmla="*/ 73 w 251"/>
                <a:gd name="T23" fmla="*/ 166 h 226"/>
                <a:gd name="T24" fmla="*/ 73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4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8" y="5"/>
                  </a:lnTo>
                  <a:lnTo>
                    <a:pt x="138" y="21"/>
                  </a:lnTo>
                  <a:cubicBezTo>
                    <a:pt x="173" y="21"/>
                    <a:pt x="177" y="24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2410">
              <a:extLst>
                <a:ext uri="{FF2B5EF4-FFF2-40B4-BE49-F238E27FC236}">
                  <a16:creationId xmlns:a16="http://schemas.microsoft.com/office/drawing/2014/main" id="{6D94FD34-F8DB-4C1B-8917-F541B50BD793}"/>
                </a:ext>
              </a:extLst>
            </p:cNvPr>
            <p:cNvSpPr>
              <a:spLocks/>
            </p:cNvSpPr>
            <p:nvPr>
              <p:custDataLst>
                <p:tags r:id="rId140"/>
              </p:custDataLst>
            </p:nvPr>
          </p:nvSpPr>
          <p:spPr bwMode="auto">
            <a:xfrm>
              <a:off x="3787776" y="2603500"/>
              <a:ext cx="71438" cy="16510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6 h 313"/>
                <a:gd name="T20" fmla="*/ 107 w 156"/>
                <a:gd name="T21" fmla="*/ 313 h 313"/>
                <a:gd name="T22" fmla="*/ 156 w 156"/>
                <a:gd name="T23" fmla="*/ 246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5 h 313"/>
                <a:gd name="T30" fmla="*/ 110 w 156"/>
                <a:gd name="T31" fmla="*/ 300 h 313"/>
                <a:gd name="T32" fmla="*/ 77 w 156"/>
                <a:gd name="T33" fmla="*/ 247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6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8"/>
                    <a:pt x="156" y="246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5"/>
                  </a:lnTo>
                  <a:cubicBezTo>
                    <a:pt x="144" y="282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7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2411">
              <a:extLst>
                <a:ext uri="{FF2B5EF4-FFF2-40B4-BE49-F238E27FC236}">
                  <a16:creationId xmlns:a16="http://schemas.microsoft.com/office/drawing/2014/main" id="{A3096811-C325-42EA-B7AB-471DF890B5CF}"/>
                </a:ext>
              </a:extLst>
            </p:cNvPr>
            <p:cNvSpPr>
              <a:spLocks/>
            </p:cNvSpPr>
            <p:nvPr>
              <p:custDataLst>
                <p:tags r:id="rId141"/>
              </p:custDataLst>
            </p:nvPr>
          </p:nvSpPr>
          <p:spPr bwMode="auto">
            <a:xfrm>
              <a:off x="3879851" y="2647950"/>
              <a:ext cx="76200" cy="1206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2412">
              <a:extLst>
                <a:ext uri="{FF2B5EF4-FFF2-40B4-BE49-F238E27FC236}">
                  <a16:creationId xmlns:a16="http://schemas.microsoft.com/office/drawing/2014/main" id="{A2E1B375-CDE0-4DDA-9A60-0C73639A4364}"/>
                </a:ext>
              </a:extLst>
            </p:cNvPr>
            <p:cNvSpPr>
              <a:spLocks/>
            </p:cNvSpPr>
            <p:nvPr>
              <p:custDataLst>
                <p:tags r:id="rId142"/>
              </p:custDataLst>
            </p:nvPr>
          </p:nvSpPr>
          <p:spPr bwMode="auto">
            <a:xfrm>
              <a:off x="4046538" y="2649538"/>
              <a:ext cx="106363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6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9 w 230"/>
                <a:gd name="T43" fmla="*/ 280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9 w 230"/>
                <a:gd name="T53" fmla="*/ 247 h 323"/>
                <a:gd name="T54" fmla="*/ 11 w 230"/>
                <a:gd name="T55" fmla="*/ 279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6" y="5"/>
                  </a:cubicBezTo>
                  <a:cubicBezTo>
                    <a:pt x="211" y="5"/>
                    <a:pt x="203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6" y="215"/>
                    <a:pt x="103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39"/>
                    <a:pt x="72" y="52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5" y="229"/>
                    <a:pt x="139" y="254"/>
                    <a:pt x="119" y="280"/>
                  </a:cubicBezTo>
                  <a:cubicBezTo>
                    <a:pt x="106" y="297"/>
                    <a:pt x="87" y="312"/>
                    <a:pt x="64" y="312"/>
                  </a:cubicBezTo>
                  <a:cubicBezTo>
                    <a:pt x="57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3" y="323"/>
                    <a:pt x="64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95" name="Freeform 2419">
            <a:extLst>
              <a:ext uri="{FF2B5EF4-FFF2-40B4-BE49-F238E27FC236}">
                <a16:creationId xmlns:a16="http://schemas.microsoft.com/office/drawing/2014/main" id="{2212EF52-B380-4F20-B2F8-02D817AE2631}"/>
              </a:ext>
            </a:extLst>
          </p:cNvPr>
          <p:cNvSpPr>
            <a:spLocks noChangeAspect="1"/>
          </p:cNvSpPr>
          <p:nvPr>
            <p:custDataLst>
              <p:tags r:id="rId20"/>
            </p:custDataLst>
          </p:nvPr>
        </p:nvSpPr>
        <p:spPr bwMode="auto">
          <a:xfrm>
            <a:off x="700790" y="4460360"/>
            <a:ext cx="238125" cy="149225"/>
          </a:xfrm>
          <a:custGeom>
            <a:avLst/>
            <a:gdLst>
              <a:gd name="T0" fmla="*/ 336 w 444"/>
              <a:gd name="T1" fmla="*/ 99 h 275"/>
              <a:gd name="T2" fmla="*/ 399 w 444"/>
              <a:gd name="T3" fmla="*/ 138 h 275"/>
              <a:gd name="T4" fmla="*/ 336 w 444"/>
              <a:gd name="T5" fmla="*/ 176 h 275"/>
              <a:gd name="T6" fmla="*/ 18 w 444"/>
              <a:gd name="T7" fmla="*/ 176 h 275"/>
              <a:gd name="T8" fmla="*/ 0 w 444"/>
              <a:gd name="T9" fmla="*/ 186 h 275"/>
              <a:gd name="T10" fmla="*/ 18 w 444"/>
              <a:gd name="T11" fmla="*/ 196 h 275"/>
              <a:gd name="T12" fmla="*/ 313 w 444"/>
              <a:gd name="T13" fmla="*/ 196 h 275"/>
              <a:gd name="T14" fmla="*/ 263 w 444"/>
              <a:gd name="T15" fmla="*/ 269 h 275"/>
              <a:gd name="T16" fmla="*/ 273 w 444"/>
              <a:gd name="T17" fmla="*/ 275 h 275"/>
              <a:gd name="T18" fmla="*/ 282 w 444"/>
              <a:gd name="T19" fmla="*/ 271 h 275"/>
              <a:gd name="T20" fmla="*/ 339 w 444"/>
              <a:gd name="T21" fmla="*/ 196 h 275"/>
              <a:gd name="T22" fmla="*/ 433 w 444"/>
              <a:gd name="T23" fmla="*/ 145 h 275"/>
              <a:gd name="T24" fmla="*/ 443 w 444"/>
              <a:gd name="T25" fmla="*/ 140 h 275"/>
              <a:gd name="T26" fmla="*/ 444 w 444"/>
              <a:gd name="T27" fmla="*/ 138 h 275"/>
              <a:gd name="T28" fmla="*/ 444 w 444"/>
              <a:gd name="T29" fmla="*/ 135 h 275"/>
              <a:gd name="T30" fmla="*/ 442 w 444"/>
              <a:gd name="T31" fmla="*/ 134 h 275"/>
              <a:gd name="T32" fmla="*/ 431 w 444"/>
              <a:gd name="T33" fmla="*/ 130 h 275"/>
              <a:gd name="T34" fmla="*/ 286 w 444"/>
              <a:gd name="T35" fmla="*/ 11 h 275"/>
              <a:gd name="T36" fmla="*/ 273 w 444"/>
              <a:gd name="T37" fmla="*/ 0 h 275"/>
              <a:gd name="T38" fmla="*/ 263 w 444"/>
              <a:gd name="T39" fmla="*/ 6 h 275"/>
              <a:gd name="T40" fmla="*/ 313 w 444"/>
              <a:gd name="T41" fmla="*/ 79 h 275"/>
              <a:gd name="T42" fmla="*/ 18 w 444"/>
              <a:gd name="T43" fmla="*/ 79 h 275"/>
              <a:gd name="T44" fmla="*/ 0 w 444"/>
              <a:gd name="T45" fmla="*/ 89 h 275"/>
              <a:gd name="T46" fmla="*/ 18 w 444"/>
              <a:gd name="T47" fmla="*/ 99 h 275"/>
              <a:gd name="T48" fmla="*/ 336 w 444"/>
              <a:gd name="T49" fmla="*/ 99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44" h="275">
                <a:moveTo>
                  <a:pt x="336" y="99"/>
                </a:moveTo>
                <a:cubicBezTo>
                  <a:pt x="357" y="117"/>
                  <a:pt x="382" y="130"/>
                  <a:pt x="399" y="138"/>
                </a:cubicBezTo>
                <a:cubicBezTo>
                  <a:pt x="381" y="146"/>
                  <a:pt x="356" y="158"/>
                  <a:pt x="336" y="176"/>
                </a:cubicBezTo>
                <a:lnTo>
                  <a:pt x="18" y="176"/>
                </a:lnTo>
                <a:cubicBezTo>
                  <a:pt x="10" y="176"/>
                  <a:pt x="0" y="176"/>
                  <a:pt x="0" y="186"/>
                </a:cubicBezTo>
                <a:cubicBezTo>
                  <a:pt x="0" y="196"/>
                  <a:pt x="9" y="196"/>
                  <a:pt x="18" y="196"/>
                </a:cubicBezTo>
                <a:lnTo>
                  <a:pt x="313" y="196"/>
                </a:lnTo>
                <a:cubicBezTo>
                  <a:pt x="289" y="219"/>
                  <a:pt x="263" y="263"/>
                  <a:pt x="263" y="269"/>
                </a:cubicBezTo>
                <a:cubicBezTo>
                  <a:pt x="263" y="275"/>
                  <a:pt x="270" y="275"/>
                  <a:pt x="273" y="275"/>
                </a:cubicBezTo>
                <a:cubicBezTo>
                  <a:pt x="277" y="275"/>
                  <a:pt x="280" y="275"/>
                  <a:pt x="282" y="271"/>
                </a:cubicBezTo>
                <a:cubicBezTo>
                  <a:pt x="293" y="252"/>
                  <a:pt x="307" y="225"/>
                  <a:pt x="339" y="196"/>
                </a:cubicBezTo>
                <a:cubicBezTo>
                  <a:pt x="374" y="166"/>
                  <a:pt x="407" y="152"/>
                  <a:pt x="433" y="145"/>
                </a:cubicBezTo>
                <a:cubicBezTo>
                  <a:pt x="442" y="142"/>
                  <a:pt x="442" y="142"/>
                  <a:pt x="443" y="140"/>
                </a:cubicBezTo>
                <a:cubicBezTo>
                  <a:pt x="444" y="140"/>
                  <a:pt x="444" y="139"/>
                  <a:pt x="444" y="138"/>
                </a:cubicBezTo>
                <a:cubicBezTo>
                  <a:pt x="444" y="137"/>
                  <a:pt x="444" y="136"/>
                  <a:pt x="444" y="135"/>
                </a:cubicBezTo>
                <a:lnTo>
                  <a:pt x="442" y="134"/>
                </a:lnTo>
                <a:cubicBezTo>
                  <a:pt x="441" y="133"/>
                  <a:pt x="441" y="133"/>
                  <a:pt x="431" y="130"/>
                </a:cubicBezTo>
                <a:cubicBezTo>
                  <a:pt x="364" y="110"/>
                  <a:pt x="314" y="64"/>
                  <a:pt x="286" y="11"/>
                </a:cubicBezTo>
                <a:cubicBezTo>
                  <a:pt x="280" y="1"/>
                  <a:pt x="280" y="0"/>
                  <a:pt x="273" y="0"/>
                </a:cubicBezTo>
                <a:cubicBezTo>
                  <a:pt x="270" y="0"/>
                  <a:pt x="263" y="0"/>
                  <a:pt x="263" y="6"/>
                </a:cubicBezTo>
                <a:cubicBezTo>
                  <a:pt x="263" y="12"/>
                  <a:pt x="289" y="56"/>
                  <a:pt x="313" y="79"/>
                </a:cubicBezTo>
                <a:lnTo>
                  <a:pt x="18" y="79"/>
                </a:lnTo>
                <a:cubicBezTo>
                  <a:pt x="9" y="79"/>
                  <a:pt x="0" y="79"/>
                  <a:pt x="0" y="89"/>
                </a:cubicBezTo>
                <a:cubicBezTo>
                  <a:pt x="0" y="99"/>
                  <a:pt x="10" y="99"/>
                  <a:pt x="18" y="99"/>
                </a:cubicBezTo>
                <a:lnTo>
                  <a:pt x="336" y="99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0A64A7C1-D669-4903-B513-43280CD1F9A4}"/>
              </a:ext>
            </a:extLst>
          </p:cNvPr>
          <p:cNvSpPr/>
          <p:nvPr/>
        </p:nvSpPr>
        <p:spPr>
          <a:xfrm>
            <a:off x="5039685" y="1366198"/>
            <a:ext cx="6783380" cy="3594558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922064D7-34D9-4D58-912F-E6793A8BA9FB}"/>
              </a:ext>
            </a:extLst>
          </p:cNvPr>
          <p:cNvGrpSpPr>
            <a:grpSpLocks noChangeAspect="1"/>
          </p:cNvGrpSpPr>
          <p:nvPr>
            <p:custDataLst>
              <p:tags r:id="rId21"/>
            </p:custDataLst>
          </p:nvPr>
        </p:nvGrpSpPr>
        <p:grpSpPr>
          <a:xfrm>
            <a:off x="1077028" y="4388026"/>
            <a:ext cx="1919288" cy="292101"/>
            <a:chOff x="2540000" y="2540000"/>
            <a:chExt cx="1919288" cy="292101"/>
          </a:xfrm>
        </p:grpSpPr>
        <p:sp>
          <p:nvSpPr>
            <p:cNvPr id="299" name="Freeform 2426">
              <a:extLst>
                <a:ext uri="{FF2B5EF4-FFF2-40B4-BE49-F238E27FC236}">
                  <a16:creationId xmlns:a16="http://schemas.microsoft.com/office/drawing/2014/main" id="{52821426-8B7D-41E0-99C7-AEACE80A35D7}"/>
                </a:ext>
              </a:extLst>
            </p:cNvPr>
            <p:cNvSpPr>
              <a:spLocks/>
            </p:cNvSpPr>
            <p:nvPr>
              <p:custDataLst>
                <p:tags r:id="rId115"/>
              </p:custDataLst>
            </p:nvPr>
          </p:nvSpPr>
          <p:spPr bwMode="auto">
            <a:xfrm>
              <a:off x="2540000" y="2582863"/>
              <a:ext cx="101600" cy="182563"/>
            </a:xfrm>
            <a:custGeom>
              <a:avLst/>
              <a:gdLst>
                <a:gd name="T0" fmla="*/ 222 w 222"/>
                <a:gd name="T1" fmla="*/ 18 h 346"/>
                <a:gd name="T2" fmla="*/ 205 w 222"/>
                <a:gd name="T3" fmla="*/ 0 h 346"/>
                <a:gd name="T4" fmla="*/ 18 w 222"/>
                <a:gd name="T5" fmla="*/ 0 h 346"/>
                <a:gd name="T6" fmla="*/ 0 w 222"/>
                <a:gd name="T7" fmla="*/ 10 h 346"/>
                <a:gd name="T8" fmla="*/ 18 w 222"/>
                <a:gd name="T9" fmla="*/ 20 h 346"/>
                <a:gd name="T10" fmla="*/ 202 w 222"/>
                <a:gd name="T11" fmla="*/ 20 h 346"/>
                <a:gd name="T12" fmla="*/ 202 w 222"/>
                <a:gd name="T13" fmla="*/ 163 h 346"/>
                <a:gd name="T14" fmla="*/ 25 w 222"/>
                <a:gd name="T15" fmla="*/ 163 h 346"/>
                <a:gd name="T16" fmla="*/ 7 w 222"/>
                <a:gd name="T17" fmla="*/ 173 h 346"/>
                <a:gd name="T18" fmla="*/ 25 w 222"/>
                <a:gd name="T19" fmla="*/ 183 h 346"/>
                <a:gd name="T20" fmla="*/ 202 w 222"/>
                <a:gd name="T21" fmla="*/ 183 h 346"/>
                <a:gd name="T22" fmla="*/ 202 w 222"/>
                <a:gd name="T23" fmla="*/ 327 h 346"/>
                <a:gd name="T24" fmla="*/ 18 w 222"/>
                <a:gd name="T25" fmla="*/ 327 h 346"/>
                <a:gd name="T26" fmla="*/ 0 w 222"/>
                <a:gd name="T27" fmla="*/ 336 h 346"/>
                <a:gd name="T28" fmla="*/ 18 w 222"/>
                <a:gd name="T29" fmla="*/ 346 h 346"/>
                <a:gd name="T30" fmla="*/ 205 w 222"/>
                <a:gd name="T31" fmla="*/ 346 h 346"/>
                <a:gd name="T32" fmla="*/ 222 w 222"/>
                <a:gd name="T33" fmla="*/ 329 h 346"/>
                <a:gd name="T34" fmla="*/ 222 w 222"/>
                <a:gd name="T35" fmla="*/ 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" h="346">
                  <a:moveTo>
                    <a:pt x="222" y="18"/>
                  </a:moveTo>
                  <a:cubicBezTo>
                    <a:pt x="222" y="1"/>
                    <a:pt x="221" y="0"/>
                    <a:pt x="205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02" y="20"/>
                  </a:lnTo>
                  <a:lnTo>
                    <a:pt x="202" y="163"/>
                  </a:lnTo>
                  <a:lnTo>
                    <a:pt x="25" y="163"/>
                  </a:lnTo>
                  <a:cubicBezTo>
                    <a:pt x="16" y="163"/>
                    <a:pt x="7" y="163"/>
                    <a:pt x="7" y="173"/>
                  </a:cubicBezTo>
                  <a:cubicBezTo>
                    <a:pt x="7" y="183"/>
                    <a:pt x="16" y="183"/>
                    <a:pt x="25" y="183"/>
                  </a:cubicBezTo>
                  <a:lnTo>
                    <a:pt x="202" y="183"/>
                  </a:lnTo>
                  <a:lnTo>
                    <a:pt x="202" y="327"/>
                  </a:lnTo>
                  <a:lnTo>
                    <a:pt x="18" y="327"/>
                  </a:lnTo>
                  <a:cubicBezTo>
                    <a:pt x="9" y="327"/>
                    <a:pt x="0" y="327"/>
                    <a:pt x="0" y="336"/>
                  </a:cubicBezTo>
                  <a:cubicBezTo>
                    <a:pt x="0" y="346"/>
                    <a:pt x="9" y="346"/>
                    <a:pt x="18" y="346"/>
                  </a:cubicBezTo>
                  <a:lnTo>
                    <a:pt x="205" y="346"/>
                  </a:lnTo>
                  <a:cubicBezTo>
                    <a:pt x="221" y="346"/>
                    <a:pt x="222" y="345"/>
                    <a:pt x="222" y="329"/>
                  </a:cubicBezTo>
                  <a:lnTo>
                    <a:pt x="222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2427">
              <a:extLst>
                <a:ext uri="{FF2B5EF4-FFF2-40B4-BE49-F238E27FC236}">
                  <a16:creationId xmlns:a16="http://schemas.microsoft.com/office/drawing/2014/main" id="{1DBFFBD8-9B9A-4FBD-A76A-250EC189C0A7}"/>
                </a:ext>
              </a:extLst>
            </p:cNvPr>
            <p:cNvSpPr>
              <a:spLocks/>
            </p:cNvSpPr>
            <p:nvPr>
              <p:custDataLst>
                <p:tags r:id="rId116"/>
              </p:custDataLst>
            </p:nvPr>
          </p:nvSpPr>
          <p:spPr bwMode="auto">
            <a:xfrm>
              <a:off x="2660650" y="2649538"/>
              <a:ext cx="114300" cy="119063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7 w 248"/>
                <a:gd name="T5" fmla="*/ 17 h 226"/>
                <a:gd name="T6" fmla="*/ 203 w 248"/>
                <a:gd name="T7" fmla="*/ 44 h 226"/>
                <a:gd name="T8" fmla="*/ 222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8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2428">
              <a:extLst>
                <a:ext uri="{FF2B5EF4-FFF2-40B4-BE49-F238E27FC236}">
                  <a16:creationId xmlns:a16="http://schemas.microsoft.com/office/drawing/2014/main" id="{63CBF4E8-6C57-4770-AE52-6E3A48ACF0CF}"/>
                </a:ext>
              </a:extLst>
            </p:cNvPr>
            <p:cNvSpPr>
              <a:spLocks/>
            </p:cNvSpPr>
            <p:nvPr>
              <p:custDataLst>
                <p:tags r:id="rId117"/>
              </p:custDataLst>
            </p:nvPr>
          </p:nvSpPr>
          <p:spPr bwMode="auto">
            <a:xfrm>
              <a:off x="2868613" y="2647950"/>
              <a:ext cx="74613" cy="1206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Oval 2429">
              <a:extLst>
                <a:ext uri="{FF2B5EF4-FFF2-40B4-BE49-F238E27FC236}">
                  <a16:creationId xmlns:a16="http://schemas.microsoft.com/office/drawing/2014/main" id="{2FC50D2D-C63E-4F02-9CB3-6A528E26FC85}"/>
                </a:ext>
              </a:extLst>
            </p:cNvPr>
            <p:cNvSpPr>
              <a:spLocks noChangeArrowheads="1"/>
            </p:cNvSpPr>
            <p:nvPr>
              <p:custDataLst>
                <p:tags r:id="rId118"/>
              </p:custDataLst>
            </p:nvPr>
          </p:nvSpPr>
          <p:spPr bwMode="auto">
            <a:xfrm>
              <a:off x="2970213" y="2738438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2430">
              <a:extLst>
                <a:ext uri="{FF2B5EF4-FFF2-40B4-BE49-F238E27FC236}">
                  <a16:creationId xmlns:a16="http://schemas.microsoft.com/office/drawing/2014/main" id="{B5B9F28A-56FF-430E-8217-F5409ACD1A18}"/>
                </a:ext>
              </a:extLst>
            </p:cNvPr>
            <p:cNvSpPr>
              <a:spLocks/>
            </p:cNvSpPr>
            <p:nvPr>
              <p:custDataLst>
                <p:tags r:id="rId119"/>
              </p:custDataLst>
            </p:nvPr>
          </p:nvSpPr>
          <p:spPr bwMode="auto">
            <a:xfrm>
              <a:off x="3017838" y="2603500"/>
              <a:ext cx="71438" cy="165100"/>
            </a:xfrm>
            <a:custGeom>
              <a:avLst/>
              <a:gdLst>
                <a:gd name="T0" fmla="*/ 76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6 w 156"/>
                <a:gd name="T7" fmla="*/ 92 h 313"/>
                <a:gd name="T8" fmla="*/ 76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6 h 313"/>
                <a:gd name="T20" fmla="*/ 106 w 156"/>
                <a:gd name="T21" fmla="*/ 313 h 313"/>
                <a:gd name="T22" fmla="*/ 156 w 156"/>
                <a:gd name="T23" fmla="*/ 246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5 h 313"/>
                <a:gd name="T30" fmla="*/ 110 w 156"/>
                <a:gd name="T31" fmla="*/ 300 h 313"/>
                <a:gd name="T32" fmla="*/ 76 w 156"/>
                <a:gd name="T33" fmla="*/ 247 h 313"/>
                <a:gd name="T34" fmla="*/ 76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6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6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8"/>
                    <a:pt x="156" y="246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5"/>
                  </a:lnTo>
                  <a:cubicBezTo>
                    <a:pt x="143" y="282"/>
                    <a:pt x="128" y="300"/>
                    <a:pt x="110" y="300"/>
                  </a:cubicBezTo>
                  <a:cubicBezTo>
                    <a:pt x="76" y="300"/>
                    <a:pt x="76" y="255"/>
                    <a:pt x="76" y="247"/>
                  </a:cubicBezTo>
                  <a:lnTo>
                    <a:pt x="7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Oval 2431">
              <a:extLst>
                <a:ext uri="{FF2B5EF4-FFF2-40B4-BE49-F238E27FC236}">
                  <a16:creationId xmlns:a16="http://schemas.microsoft.com/office/drawing/2014/main" id="{5EF8E8CD-A3E8-4A69-A434-A07A362D5149}"/>
                </a:ext>
              </a:extLst>
            </p:cNvPr>
            <p:cNvSpPr>
              <a:spLocks noChangeArrowheads="1"/>
            </p:cNvSpPr>
            <p:nvPr>
              <p:custDataLst>
                <p:tags r:id="rId120"/>
              </p:custDataLst>
            </p:nvPr>
          </p:nvSpPr>
          <p:spPr bwMode="auto">
            <a:xfrm>
              <a:off x="3122613" y="2738438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2432">
              <a:extLst>
                <a:ext uri="{FF2B5EF4-FFF2-40B4-BE49-F238E27FC236}">
                  <a16:creationId xmlns:a16="http://schemas.microsoft.com/office/drawing/2014/main" id="{0F59FB08-016C-435E-A026-08C9A6F66EBF}"/>
                </a:ext>
              </a:extLst>
            </p:cNvPr>
            <p:cNvSpPr>
              <a:spLocks/>
            </p:cNvSpPr>
            <p:nvPr>
              <p:custDataLst>
                <p:tags r:id="rId121"/>
              </p:custDataLst>
            </p:nvPr>
          </p:nvSpPr>
          <p:spPr bwMode="auto">
            <a:xfrm>
              <a:off x="3249613" y="2649538"/>
              <a:ext cx="104775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2433">
              <a:extLst>
                <a:ext uri="{FF2B5EF4-FFF2-40B4-BE49-F238E27FC236}">
                  <a16:creationId xmlns:a16="http://schemas.microsoft.com/office/drawing/2014/main" id="{512D395D-45D1-4623-A419-D34C0EB4339C}"/>
                </a:ext>
              </a:extLst>
            </p:cNvPr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3438525" y="2668588"/>
              <a:ext cx="152400" cy="61913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6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6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2434">
              <a:extLst>
                <a:ext uri="{FF2B5EF4-FFF2-40B4-BE49-F238E27FC236}">
                  <a16:creationId xmlns:a16="http://schemas.microsoft.com/office/drawing/2014/main" id="{B093355E-C8EB-4ECA-9EC8-BC3C786AA6F9}"/>
                </a:ext>
              </a:extLst>
            </p:cNvPr>
            <p:cNvSpPr>
              <a:spLocks/>
            </p:cNvSpPr>
            <p:nvPr>
              <p:custDataLst>
                <p:tags r:id="rId123"/>
              </p:custDataLst>
            </p:nvPr>
          </p:nvSpPr>
          <p:spPr bwMode="auto">
            <a:xfrm>
              <a:off x="3675063" y="2586038"/>
              <a:ext cx="163513" cy="179388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2 w 355"/>
                <a:gd name="T5" fmla="*/ 200 h 339"/>
                <a:gd name="T6" fmla="*/ 218 w 355"/>
                <a:gd name="T7" fmla="*/ 224 h 339"/>
                <a:gd name="T8" fmla="*/ 217 w 355"/>
                <a:gd name="T9" fmla="*/ 230 h 339"/>
                <a:gd name="T10" fmla="*/ 223 w 355"/>
                <a:gd name="T11" fmla="*/ 236 h 339"/>
                <a:gd name="T12" fmla="*/ 230 w 355"/>
                <a:gd name="T13" fmla="*/ 225 h 339"/>
                <a:gd name="T14" fmla="*/ 258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6 w 355"/>
                <a:gd name="T21" fmla="*/ 114 h 339"/>
                <a:gd name="T22" fmla="*/ 181 w 355"/>
                <a:gd name="T23" fmla="*/ 162 h 339"/>
                <a:gd name="T24" fmla="*/ 136 w 355"/>
                <a:gd name="T25" fmla="*/ 162 h 339"/>
                <a:gd name="T26" fmla="*/ 168 w 355"/>
                <a:gd name="T27" fmla="*/ 35 h 339"/>
                <a:gd name="T28" fmla="*/ 195 w 355"/>
                <a:gd name="T29" fmla="*/ 15 h 339"/>
                <a:gd name="T30" fmla="*/ 261 w 355"/>
                <a:gd name="T31" fmla="*/ 15 h 339"/>
                <a:gd name="T32" fmla="*/ 333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0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7 w 355"/>
                <a:gd name="T53" fmla="*/ 24 h 339"/>
                <a:gd name="T54" fmla="*/ 125 w 355"/>
                <a:gd name="T55" fmla="*/ 36 h 339"/>
                <a:gd name="T56" fmla="*/ 59 w 355"/>
                <a:gd name="T57" fmla="*/ 301 h 339"/>
                <a:gd name="T58" fmla="*/ 14 w 355"/>
                <a:gd name="T59" fmla="*/ 324 h 339"/>
                <a:gd name="T60" fmla="*/ 0 w 355"/>
                <a:gd name="T61" fmla="*/ 334 h 339"/>
                <a:gd name="T62" fmla="*/ 7 w 355"/>
                <a:gd name="T63" fmla="*/ 339 h 339"/>
                <a:gd name="T64" fmla="*/ 73 w 355"/>
                <a:gd name="T65" fmla="*/ 338 h 339"/>
                <a:gd name="T66" fmla="*/ 147 w 355"/>
                <a:gd name="T67" fmla="*/ 339 h 339"/>
                <a:gd name="T68" fmla="*/ 158 w 355"/>
                <a:gd name="T69" fmla="*/ 330 h 339"/>
                <a:gd name="T70" fmla="*/ 155 w 355"/>
                <a:gd name="T71" fmla="*/ 325 h 339"/>
                <a:gd name="T72" fmla="*/ 141 w 355"/>
                <a:gd name="T73" fmla="*/ 324 h 339"/>
                <a:gd name="T74" fmla="*/ 115 w 355"/>
                <a:gd name="T75" fmla="*/ 323 h 339"/>
                <a:gd name="T76" fmla="*/ 99 w 355"/>
                <a:gd name="T77" fmla="*/ 313 h 339"/>
                <a:gd name="T78" fmla="*/ 101 w 355"/>
                <a:gd name="T79" fmla="*/ 302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0" y="225"/>
                  </a:cubicBezTo>
                  <a:lnTo>
                    <a:pt x="258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8" y="106"/>
                    <a:pt x="246" y="114"/>
                  </a:cubicBezTo>
                  <a:cubicBezTo>
                    <a:pt x="235" y="153"/>
                    <a:pt x="224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3" y="32"/>
                    <a:pt x="333" y="70"/>
                  </a:cubicBezTo>
                  <a:cubicBezTo>
                    <a:pt x="333" y="82"/>
                    <a:pt x="333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2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0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3" y="15"/>
                    <a:pt x="127" y="15"/>
                    <a:pt x="127" y="24"/>
                  </a:cubicBezTo>
                  <a:cubicBezTo>
                    <a:pt x="127" y="26"/>
                    <a:pt x="127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8"/>
                    <a:pt x="73" y="338"/>
                  </a:cubicBezTo>
                  <a:cubicBezTo>
                    <a:pt x="90" y="338"/>
                    <a:pt x="131" y="339"/>
                    <a:pt x="147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3" y="324"/>
                    <a:pt x="152" y="324"/>
                    <a:pt x="141" y="324"/>
                  </a:cubicBezTo>
                  <a:cubicBezTo>
                    <a:pt x="130" y="324"/>
                    <a:pt x="127" y="324"/>
                    <a:pt x="115" y="323"/>
                  </a:cubicBezTo>
                  <a:cubicBezTo>
                    <a:pt x="100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2435">
              <a:extLst>
                <a:ext uri="{FF2B5EF4-FFF2-40B4-BE49-F238E27FC236}">
                  <a16:creationId xmlns:a16="http://schemas.microsoft.com/office/drawing/2014/main" id="{C76ABA7E-9A81-403F-92DA-0339EE600372}"/>
                </a:ext>
              </a:extLst>
            </p:cNvPr>
            <p:cNvSpPr>
              <a:spLocks/>
            </p:cNvSpPr>
            <p:nvPr>
              <p:custDataLst>
                <p:tags r:id="rId124"/>
              </p:custDataLst>
            </p:nvPr>
          </p:nvSpPr>
          <p:spPr bwMode="auto">
            <a:xfrm>
              <a:off x="3856038" y="2540000"/>
              <a:ext cx="85725" cy="168275"/>
            </a:xfrm>
            <a:custGeom>
              <a:avLst/>
              <a:gdLst>
                <a:gd name="T0" fmla="*/ 116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1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7" y="235"/>
                    <a:pt x="58" y="273"/>
                  </a:cubicBezTo>
                  <a:cubicBezTo>
                    <a:pt x="56" y="280"/>
                    <a:pt x="50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2436">
              <a:extLst>
                <a:ext uri="{FF2B5EF4-FFF2-40B4-BE49-F238E27FC236}">
                  <a16:creationId xmlns:a16="http://schemas.microsoft.com/office/drawing/2014/main" id="{E519E5BB-B98E-447A-9184-808960BCFF1F}"/>
                </a:ext>
              </a:extLst>
            </p:cNvPr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3986213" y="2566988"/>
              <a:ext cx="52388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2437">
              <a:extLst>
                <a:ext uri="{FF2B5EF4-FFF2-40B4-BE49-F238E27FC236}">
                  <a16:creationId xmlns:a16="http://schemas.microsoft.com/office/drawing/2014/main" id="{4E5C9361-E183-4D9A-BC44-46C3A411F932}"/>
                </a:ext>
              </a:extLst>
            </p:cNvPr>
            <p:cNvSpPr>
              <a:spLocks/>
            </p:cNvSpPr>
            <p:nvPr>
              <p:custDataLst>
                <p:tags r:id="rId126"/>
              </p:custDataLst>
            </p:nvPr>
          </p:nvSpPr>
          <p:spPr bwMode="auto">
            <a:xfrm>
              <a:off x="4059238" y="2649538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2438">
              <a:extLst>
                <a:ext uri="{FF2B5EF4-FFF2-40B4-BE49-F238E27FC236}">
                  <a16:creationId xmlns:a16="http://schemas.microsoft.com/office/drawing/2014/main" id="{ADA1A37C-1EEE-4847-A3C0-914A1A822CC5}"/>
                </a:ext>
              </a:extLst>
            </p:cNvPr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4202113" y="273843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7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2439">
              <a:extLst>
                <a:ext uri="{FF2B5EF4-FFF2-40B4-BE49-F238E27FC236}">
                  <a16:creationId xmlns:a16="http://schemas.microsoft.com/office/drawing/2014/main" id="{00FE2651-05CB-424B-B324-04258D5F37F7}"/>
                </a:ext>
              </a:extLst>
            </p:cNvPr>
            <p:cNvSpPr>
              <a:spLocks/>
            </p:cNvSpPr>
            <p:nvPr>
              <p:custDataLst>
                <p:tags r:id="rId128"/>
              </p:custDataLst>
            </p:nvPr>
          </p:nvSpPr>
          <p:spPr bwMode="auto">
            <a:xfrm>
              <a:off x="4291013" y="2649538"/>
              <a:ext cx="92075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2440">
              <a:extLst>
                <a:ext uri="{FF2B5EF4-FFF2-40B4-BE49-F238E27FC236}">
                  <a16:creationId xmlns:a16="http://schemas.microsoft.com/office/drawing/2014/main" id="{1385162E-2591-40CB-B92C-9285E01DC1C7}"/>
                </a:ext>
              </a:extLst>
            </p:cNvPr>
            <p:cNvSpPr>
              <a:spLocks/>
            </p:cNvSpPr>
            <p:nvPr>
              <p:custDataLst>
                <p:tags r:id="rId129"/>
              </p:custDataLst>
            </p:nvPr>
          </p:nvSpPr>
          <p:spPr bwMode="auto">
            <a:xfrm>
              <a:off x="4406900" y="2566988"/>
              <a:ext cx="52388" cy="26511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4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4" name="Rectangle 313">
            <a:extLst>
              <a:ext uri="{FF2B5EF4-FFF2-40B4-BE49-F238E27FC236}">
                <a16:creationId xmlns:a16="http://schemas.microsoft.com/office/drawing/2014/main" id="{DE52D297-96A6-4077-BCC3-9B0D860E54BE}"/>
              </a:ext>
            </a:extLst>
          </p:cNvPr>
          <p:cNvSpPr/>
          <p:nvPr/>
        </p:nvSpPr>
        <p:spPr>
          <a:xfrm>
            <a:off x="349572" y="5278989"/>
            <a:ext cx="16017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formally:</a:t>
            </a:r>
          </a:p>
        </p:txBody>
      </p:sp>
      <p:grpSp>
        <p:nvGrpSpPr>
          <p:cNvPr id="441" name="Group 440">
            <a:extLst>
              <a:ext uri="{FF2B5EF4-FFF2-40B4-BE49-F238E27FC236}">
                <a16:creationId xmlns:a16="http://schemas.microsoft.com/office/drawing/2014/main" id="{4D0ACAD8-6FC1-441C-A75B-9EFFF887AF54}"/>
              </a:ext>
            </a:extLst>
          </p:cNvPr>
          <p:cNvGrpSpPr>
            <a:grpSpLocks noChangeAspect="1"/>
          </p:cNvGrpSpPr>
          <p:nvPr>
            <p:custDataLst>
              <p:tags r:id="rId22"/>
            </p:custDataLst>
          </p:nvPr>
        </p:nvGrpSpPr>
        <p:grpSpPr>
          <a:xfrm>
            <a:off x="2195513" y="5902325"/>
            <a:ext cx="6907213" cy="709613"/>
            <a:chOff x="2195513" y="5902325"/>
            <a:chExt cx="6907213" cy="709613"/>
          </a:xfrm>
        </p:grpSpPr>
        <p:sp>
          <p:nvSpPr>
            <p:cNvPr id="442" name="Freeform 176">
              <a:extLst>
                <a:ext uri="{FF2B5EF4-FFF2-40B4-BE49-F238E27FC236}">
                  <a16:creationId xmlns:a16="http://schemas.microsoft.com/office/drawing/2014/main" id="{C02A43B1-A883-4D8E-85C7-EBBB89E05CCF}"/>
                </a:ext>
              </a:extLst>
            </p:cNvPr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2195513" y="6154738"/>
              <a:ext cx="131763" cy="161925"/>
            </a:xfrm>
            <a:custGeom>
              <a:avLst/>
              <a:gdLst>
                <a:gd name="T0" fmla="*/ 96 w 294"/>
                <a:gd name="T1" fmla="*/ 183 h 341"/>
                <a:gd name="T2" fmla="*/ 180 w 294"/>
                <a:gd name="T3" fmla="*/ 183 h 341"/>
                <a:gd name="T4" fmla="*/ 294 w 294"/>
                <a:gd name="T5" fmla="*/ 93 h 341"/>
                <a:gd name="T6" fmla="*/ 176 w 294"/>
                <a:gd name="T7" fmla="*/ 0 h 341"/>
                <a:gd name="T8" fmla="*/ 0 w 294"/>
                <a:gd name="T9" fmla="*/ 0 h 341"/>
                <a:gd name="T10" fmla="*/ 0 w 294"/>
                <a:gd name="T11" fmla="*/ 16 h 341"/>
                <a:gd name="T12" fmla="*/ 12 w 294"/>
                <a:gd name="T13" fmla="*/ 16 h 341"/>
                <a:gd name="T14" fmla="*/ 51 w 294"/>
                <a:gd name="T15" fmla="*/ 39 h 341"/>
                <a:gd name="T16" fmla="*/ 51 w 294"/>
                <a:gd name="T17" fmla="*/ 302 h 341"/>
                <a:gd name="T18" fmla="*/ 12 w 294"/>
                <a:gd name="T19" fmla="*/ 325 h 341"/>
                <a:gd name="T20" fmla="*/ 0 w 294"/>
                <a:gd name="T21" fmla="*/ 325 h 341"/>
                <a:gd name="T22" fmla="*/ 0 w 294"/>
                <a:gd name="T23" fmla="*/ 341 h 341"/>
                <a:gd name="T24" fmla="*/ 73 w 294"/>
                <a:gd name="T25" fmla="*/ 339 h 341"/>
                <a:gd name="T26" fmla="*/ 147 w 294"/>
                <a:gd name="T27" fmla="*/ 341 h 341"/>
                <a:gd name="T28" fmla="*/ 147 w 294"/>
                <a:gd name="T29" fmla="*/ 325 h 341"/>
                <a:gd name="T30" fmla="*/ 135 w 294"/>
                <a:gd name="T31" fmla="*/ 325 h 341"/>
                <a:gd name="T32" fmla="*/ 96 w 294"/>
                <a:gd name="T33" fmla="*/ 302 h 341"/>
                <a:gd name="T34" fmla="*/ 96 w 294"/>
                <a:gd name="T35" fmla="*/ 183 h 341"/>
                <a:gd name="T36" fmla="*/ 94 w 294"/>
                <a:gd name="T37" fmla="*/ 170 h 341"/>
                <a:gd name="T38" fmla="*/ 94 w 294"/>
                <a:gd name="T39" fmla="*/ 36 h 341"/>
                <a:gd name="T40" fmla="*/ 119 w 294"/>
                <a:gd name="T41" fmla="*/ 16 h 341"/>
                <a:gd name="T42" fmla="*/ 163 w 294"/>
                <a:gd name="T43" fmla="*/ 16 h 341"/>
                <a:gd name="T44" fmla="*/ 242 w 294"/>
                <a:gd name="T45" fmla="*/ 93 h 341"/>
                <a:gd name="T46" fmla="*/ 163 w 294"/>
                <a:gd name="T47" fmla="*/ 170 h 341"/>
                <a:gd name="T48" fmla="*/ 94 w 294"/>
                <a:gd name="T49" fmla="*/ 17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4" h="341">
                  <a:moveTo>
                    <a:pt x="96" y="183"/>
                  </a:moveTo>
                  <a:lnTo>
                    <a:pt x="180" y="183"/>
                  </a:lnTo>
                  <a:cubicBezTo>
                    <a:pt x="240" y="183"/>
                    <a:pt x="294" y="143"/>
                    <a:pt x="294" y="93"/>
                  </a:cubicBezTo>
                  <a:cubicBezTo>
                    <a:pt x="294" y="44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30" y="339"/>
                    <a:pt x="147" y="341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20"/>
                    <a:pt x="96" y="302"/>
                  </a:cubicBezTo>
                  <a:lnTo>
                    <a:pt x="96" y="183"/>
                  </a:lnTo>
                  <a:close/>
                  <a:moveTo>
                    <a:pt x="94" y="170"/>
                  </a:moveTo>
                  <a:lnTo>
                    <a:pt x="94" y="36"/>
                  </a:lnTo>
                  <a:cubicBezTo>
                    <a:pt x="94" y="19"/>
                    <a:pt x="95" y="16"/>
                    <a:pt x="119" y="16"/>
                  </a:cubicBezTo>
                  <a:lnTo>
                    <a:pt x="163" y="16"/>
                  </a:lnTo>
                  <a:cubicBezTo>
                    <a:pt x="242" y="16"/>
                    <a:pt x="242" y="68"/>
                    <a:pt x="242" y="93"/>
                  </a:cubicBezTo>
                  <a:cubicBezTo>
                    <a:pt x="242" y="116"/>
                    <a:pt x="242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3" name="Freeform 177">
              <a:extLst>
                <a:ext uri="{FF2B5EF4-FFF2-40B4-BE49-F238E27FC236}">
                  <a16:creationId xmlns:a16="http://schemas.microsoft.com/office/drawing/2014/main" id="{A0B2573C-189B-4331-B559-DABB89728BA5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2346326" y="6211888"/>
              <a:ext cx="76200" cy="104775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1 w 168"/>
                <a:gd name="T19" fmla="*/ 221 h 221"/>
                <a:gd name="T20" fmla="*/ 121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7 w 168"/>
                <a:gd name="T31" fmla="*/ 12 h 221"/>
                <a:gd name="T32" fmla="*/ 125 w 168"/>
                <a:gd name="T33" fmla="*/ 31 h 221"/>
                <a:gd name="T34" fmla="*/ 147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1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5" y="11"/>
                    <a:pt x="136" y="11"/>
                    <a:pt x="137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6" y="53"/>
                    <a:pt x="147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5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4" name="Freeform 178">
              <a:extLst>
                <a:ext uri="{FF2B5EF4-FFF2-40B4-BE49-F238E27FC236}">
                  <a16:creationId xmlns:a16="http://schemas.microsoft.com/office/drawing/2014/main" id="{191DBD34-ADAB-4F55-9A02-E197ACC9BCFD}"/>
                </a:ext>
              </a:extLst>
            </p:cNvPr>
            <p:cNvSpPr>
              <a:spLocks/>
            </p:cNvSpPr>
            <p:nvPr>
              <p:custDataLst>
                <p:tags r:id="rId46"/>
              </p:custDataLst>
            </p:nvPr>
          </p:nvSpPr>
          <p:spPr bwMode="auto">
            <a:xfrm>
              <a:off x="2527301" y="5902325"/>
              <a:ext cx="66675" cy="709613"/>
            </a:xfrm>
            <a:custGeom>
              <a:avLst/>
              <a:gdLst>
                <a:gd name="T0" fmla="*/ 0 w 147"/>
                <a:gd name="T1" fmla="*/ 1496 h 1496"/>
                <a:gd name="T2" fmla="*/ 147 w 147"/>
                <a:gd name="T3" fmla="*/ 1496 h 1496"/>
                <a:gd name="T4" fmla="*/ 147 w 147"/>
                <a:gd name="T5" fmla="*/ 1465 h 1496"/>
                <a:gd name="T6" fmla="*/ 31 w 147"/>
                <a:gd name="T7" fmla="*/ 1465 h 1496"/>
                <a:gd name="T8" fmla="*/ 31 w 147"/>
                <a:gd name="T9" fmla="*/ 31 h 1496"/>
                <a:gd name="T10" fmla="*/ 147 w 147"/>
                <a:gd name="T11" fmla="*/ 31 h 1496"/>
                <a:gd name="T12" fmla="*/ 147 w 147"/>
                <a:gd name="T13" fmla="*/ 0 h 1496"/>
                <a:gd name="T14" fmla="*/ 0 w 147"/>
                <a:gd name="T15" fmla="*/ 0 h 1496"/>
                <a:gd name="T16" fmla="*/ 0 w 147"/>
                <a:gd name="T17" fmla="*/ 1496 h 1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1496">
                  <a:moveTo>
                    <a:pt x="0" y="1496"/>
                  </a:moveTo>
                  <a:lnTo>
                    <a:pt x="147" y="1496"/>
                  </a:lnTo>
                  <a:lnTo>
                    <a:pt x="147" y="1465"/>
                  </a:lnTo>
                  <a:lnTo>
                    <a:pt x="31" y="1465"/>
                  </a:lnTo>
                  <a:lnTo>
                    <a:pt x="31" y="31"/>
                  </a:lnTo>
                  <a:lnTo>
                    <a:pt x="147" y="31"/>
                  </a:lnTo>
                  <a:lnTo>
                    <a:pt x="147" y="0"/>
                  </a:lnTo>
                  <a:lnTo>
                    <a:pt x="0" y="0"/>
                  </a:lnTo>
                  <a:lnTo>
                    <a:pt x="0" y="149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5" name="Freeform 179">
              <a:extLst>
                <a:ext uri="{FF2B5EF4-FFF2-40B4-BE49-F238E27FC236}">
                  <a16:creationId xmlns:a16="http://schemas.microsoft.com/office/drawing/2014/main" id="{E98CC02D-C455-41EA-B0FE-5DCAD5F4281D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2716213" y="6107113"/>
              <a:ext cx="90488" cy="1079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3 w 203"/>
                <a:gd name="T11" fmla="*/ 68 h 226"/>
                <a:gd name="T12" fmla="*/ 121 w 203"/>
                <a:gd name="T13" fmla="*/ 27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4 h 226"/>
                <a:gd name="T20" fmla="*/ 175 w 203"/>
                <a:gd name="T21" fmla="*/ 62 h 226"/>
                <a:gd name="T22" fmla="*/ 203 w 203"/>
                <a:gd name="T23" fmla="*/ 32 h 226"/>
                <a:gd name="T24" fmla="*/ 161 w 203"/>
                <a:gd name="T25" fmla="*/ 0 h 226"/>
                <a:gd name="T26" fmla="*/ 97 w 203"/>
                <a:gd name="T27" fmla="*/ 38 h 226"/>
                <a:gd name="T28" fmla="*/ 52 w 203"/>
                <a:gd name="T29" fmla="*/ 0 h 226"/>
                <a:gd name="T30" fmla="*/ 15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8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1" y="116"/>
                    <a:pt x="90" y="82"/>
                    <a:pt x="93" y="68"/>
                  </a:cubicBezTo>
                  <a:cubicBezTo>
                    <a:pt x="95" y="62"/>
                    <a:pt x="109" y="38"/>
                    <a:pt x="121" y="27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19"/>
                    <a:pt x="156" y="31"/>
                    <a:pt x="156" y="44"/>
                  </a:cubicBezTo>
                  <a:cubicBezTo>
                    <a:pt x="156" y="52"/>
                    <a:pt x="162" y="62"/>
                    <a:pt x="175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4"/>
                    <a:pt x="97" y="38"/>
                  </a:cubicBezTo>
                  <a:cubicBezTo>
                    <a:pt x="93" y="16"/>
                    <a:pt x="76" y="0"/>
                    <a:pt x="52" y="0"/>
                  </a:cubicBezTo>
                  <a:cubicBezTo>
                    <a:pt x="29" y="0"/>
                    <a:pt x="20" y="19"/>
                    <a:pt x="15" y="28"/>
                  </a:cubicBezTo>
                  <a:cubicBezTo>
                    <a:pt x="6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6" name="Freeform 180">
              <a:extLst>
                <a:ext uri="{FF2B5EF4-FFF2-40B4-BE49-F238E27FC236}">
                  <a16:creationId xmlns:a16="http://schemas.microsoft.com/office/drawing/2014/main" id="{EAD20A6E-7A2A-4D32-B62A-90AA985064BC}"/>
                </a:ext>
              </a:extLst>
            </p:cNvPr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2976563" y="5954713"/>
              <a:ext cx="66675" cy="133350"/>
            </a:xfrm>
            <a:custGeom>
              <a:avLst/>
              <a:gdLst>
                <a:gd name="T0" fmla="*/ 81 w 149"/>
                <a:gd name="T1" fmla="*/ 29 h 281"/>
                <a:gd name="T2" fmla="*/ 135 w 149"/>
                <a:gd name="T3" fmla="*/ 63 h 281"/>
                <a:gd name="T4" fmla="*/ 116 w 149"/>
                <a:gd name="T5" fmla="*/ 79 h 281"/>
                <a:gd name="T6" fmla="*/ 133 w 149"/>
                <a:gd name="T7" fmla="*/ 96 h 281"/>
                <a:gd name="T8" fmla="*/ 149 w 149"/>
                <a:gd name="T9" fmla="*/ 78 h 281"/>
                <a:gd name="T10" fmla="*/ 81 w 149"/>
                <a:gd name="T11" fmla="*/ 16 h 281"/>
                <a:gd name="T12" fmla="*/ 81 w 149"/>
                <a:gd name="T13" fmla="*/ 0 h 281"/>
                <a:gd name="T14" fmla="*/ 69 w 149"/>
                <a:gd name="T15" fmla="*/ 0 h 281"/>
                <a:gd name="T16" fmla="*/ 69 w 149"/>
                <a:gd name="T17" fmla="*/ 17 h 281"/>
                <a:gd name="T18" fmla="*/ 0 w 149"/>
                <a:gd name="T19" fmla="*/ 84 h 281"/>
                <a:gd name="T20" fmla="*/ 21 w 149"/>
                <a:gd name="T21" fmla="*/ 130 h 281"/>
                <a:gd name="T22" fmla="*/ 69 w 149"/>
                <a:gd name="T23" fmla="*/ 152 h 281"/>
                <a:gd name="T24" fmla="*/ 69 w 149"/>
                <a:gd name="T25" fmla="*/ 252 h 281"/>
                <a:gd name="T26" fmla="*/ 14 w 149"/>
                <a:gd name="T27" fmla="*/ 214 h 281"/>
                <a:gd name="T28" fmla="*/ 33 w 149"/>
                <a:gd name="T29" fmla="*/ 198 h 281"/>
                <a:gd name="T30" fmla="*/ 17 w 149"/>
                <a:gd name="T31" fmla="*/ 181 h 281"/>
                <a:gd name="T32" fmla="*/ 0 w 149"/>
                <a:gd name="T33" fmla="*/ 199 h 281"/>
                <a:gd name="T34" fmla="*/ 16 w 149"/>
                <a:gd name="T35" fmla="*/ 242 h 281"/>
                <a:gd name="T36" fmla="*/ 65 w 149"/>
                <a:gd name="T37" fmla="*/ 265 h 281"/>
                <a:gd name="T38" fmla="*/ 69 w 149"/>
                <a:gd name="T39" fmla="*/ 272 h 281"/>
                <a:gd name="T40" fmla="*/ 69 w 149"/>
                <a:gd name="T41" fmla="*/ 281 h 281"/>
                <a:gd name="T42" fmla="*/ 81 w 149"/>
                <a:gd name="T43" fmla="*/ 281 h 281"/>
                <a:gd name="T44" fmla="*/ 81 w 149"/>
                <a:gd name="T45" fmla="*/ 265 h 281"/>
                <a:gd name="T46" fmla="*/ 149 w 149"/>
                <a:gd name="T47" fmla="*/ 193 h 281"/>
                <a:gd name="T48" fmla="*/ 129 w 149"/>
                <a:gd name="T49" fmla="*/ 143 h 281"/>
                <a:gd name="T50" fmla="*/ 81 w 149"/>
                <a:gd name="T51" fmla="*/ 120 h 281"/>
                <a:gd name="T52" fmla="*/ 81 w 149"/>
                <a:gd name="T53" fmla="*/ 29 h 281"/>
                <a:gd name="T54" fmla="*/ 69 w 149"/>
                <a:gd name="T55" fmla="*/ 117 h 281"/>
                <a:gd name="T56" fmla="*/ 20 w 149"/>
                <a:gd name="T57" fmla="*/ 73 h 281"/>
                <a:gd name="T58" fmla="*/ 69 w 149"/>
                <a:gd name="T59" fmla="*/ 29 h 281"/>
                <a:gd name="T60" fmla="*/ 69 w 149"/>
                <a:gd name="T61" fmla="*/ 117 h 281"/>
                <a:gd name="T62" fmla="*/ 81 w 149"/>
                <a:gd name="T63" fmla="*/ 154 h 281"/>
                <a:gd name="T64" fmla="*/ 130 w 149"/>
                <a:gd name="T65" fmla="*/ 203 h 281"/>
                <a:gd name="T66" fmla="*/ 81 w 149"/>
                <a:gd name="T67" fmla="*/ 252 h 281"/>
                <a:gd name="T68" fmla="*/ 81 w 149"/>
                <a:gd name="T69" fmla="*/ 154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9" h="281">
                  <a:moveTo>
                    <a:pt x="81" y="29"/>
                  </a:moveTo>
                  <a:cubicBezTo>
                    <a:pt x="102" y="30"/>
                    <a:pt x="127" y="38"/>
                    <a:pt x="135" y="63"/>
                  </a:cubicBezTo>
                  <a:cubicBezTo>
                    <a:pt x="119" y="63"/>
                    <a:pt x="116" y="73"/>
                    <a:pt x="116" y="79"/>
                  </a:cubicBezTo>
                  <a:cubicBezTo>
                    <a:pt x="116" y="89"/>
                    <a:pt x="124" y="96"/>
                    <a:pt x="133" y="96"/>
                  </a:cubicBezTo>
                  <a:cubicBezTo>
                    <a:pt x="138" y="96"/>
                    <a:pt x="149" y="94"/>
                    <a:pt x="149" y="78"/>
                  </a:cubicBezTo>
                  <a:cubicBezTo>
                    <a:pt x="149" y="43"/>
                    <a:pt x="124" y="18"/>
                    <a:pt x="81" y="16"/>
                  </a:cubicBezTo>
                  <a:lnTo>
                    <a:pt x="81" y="0"/>
                  </a:lnTo>
                  <a:lnTo>
                    <a:pt x="69" y="0"/>
                  </a:lnTo>
                  <a:lnTo>
                    <a:pt x="69" y="17"/>
                  </a:lnTo>
                  <a:cubicBezTo>
                    <a:pt x="28" y="20"/>
                    <a:pt x="0" y="50"/>
                    <a:pt x="0" y="84"/>
                  </a:cubicBezTo>
                  <a:cubicBezTo>
                    <a:pt x="0" y="110"/>
                    <a:pt x="16" y="125"/>
                    <a:pt x="21" y="130"/>
                  </a:cubicBezTo>
                  <a:cubicBezTo>
                    <a:pt x="35" y="144"/>
                    <a:pt x="52" y="148"/>
                    <a:pt x="69" y="152"/>
                  </a:cubicBezTo>
                  <a:lnTo>
                    <a:pt x="69" y="252"/>
                  </a:lnTo>
                  <a:cubicBezTo>
                    <a:pt x="34" y="250"/>
                    <a:pt x="19" y="232"/>
                    <a:pt x="14" y="214"/>
                  </a:cubicBezTo>
                  <a:cubicBezTo>
                    <a:pt x="24" y="214"/>
                    <a:pt x="33" y="210"/>
                    <a:pt x="33" y="198"/>
                  </a:cubicBezTo>
                  <a:cubicBezTo>
                    <a:pt x="33" y="186"/>
                    <a:pt x="24" y="181"/>
                    <a:pt x="17" y="181"/>
                  </a:cubicBezTo>
                  <a:cubicBezTo>
                    <a:pt x="14" y="181"/>
                    <a:pt x="0" y="182"/>
                    <a:pt x="0" y="199"/>
                  </a:cubicBezTo>
                  <a:cubicBezTo>
                    <a:pt x="0" y="214"/>
                    <a:pt x="5" y="231"/>
                    <a:pt x="16" y="242"/>
                  </a:cubicBezTo>
                  <a:cubicBezTo>
                    <a:pt x="31" y="259"/>
                    <a:pt x="50" y="263"/>
                    <a:pt x="65" y="265"/>
                  </a:cubicBezTo>
                  <a:cubicBezTo>
                    <a:pt x="68" y="265"/>
                    <a:pt x="69" y="266"/>
                    <a:pt x="69" y="272"/>
                  </a:cubicBezTo>
                  <a:lnTo>
                    <a:pt x="69" y="281"/>
                  </a:lnTo>
                  <a:lnTo>
                    <a:pt x="81" y="281"/>
                  </a:lnTo>
                  <a:lnTo>
                    <a:pt x="81" y="265"/>
                  </a:lnTo>
                  <a:cubicBezTo>
                    <a:pt x="124" y="261"/>
                    <a:pt x="149" y="227"/>
                    <a:pt x="149" y="193"/>
                  </a:cubicBezTo>
                  <a:cubicBezTo>
                    <a:pt x="149" y="179"/>
                    <a:pt x="145" y="160"/>
                    <a:pt x="129" y="143"/>
                  </a:cubicBezTo>
                  <a:cubicBezTo>
                    <a:pt x="112" y="127"/>
                    <a:pt x="97" y="124"/>
                    <a:pt x="81" y="120"/>
                  </a:cubicBezTo>
                  <a:lnTo>
                    <a:pt x="81" y="29"/>
                  </a:lnTo>
                  <a:close/>
                  <a:moveTo>
                    <a:pt x="69" y="117"/>
                  </a:moveTo>
                  <a:cubicBezTo>
                    <a:pt x="21" y="108"/>
                    <a:pt x="20" y="79"/>
                    <a:pt x="20" y="73"/>
                  </a:cubicBezTo>
                  <a:cubicBezTo>
                    <a:pt x="20" y="54"/>
                    <a:pt x="37" y="32"/>
                    <a:pt x="69" y="29"/>
                  </a:cubicBezTo>
                  <a:lnTo>
                    <a:pt x="69" y="117"/>
                  </a:lnTo>
                  <a:close/>
                  <a:moveTo>
                    <a:pt x="81" y="154"/>
                  </a:moveTo>
                  <a:cubicBezTo>
                    <a:pt x="124" y="162"/>
                    <a:pt x="130" y="192"/>
                    <a:pt x="130" y="203"/>
                  </a:cubicBezTo>
                  <a:cubicBezTo>
                    <a:pt x="130" y="227"/>
                    <a:pt x="111" y="249"/>
                    <a:pt x="81" y="252"/>
                  </a:cubicBezTo>
                  <a:lnTo>
                    <a:pt x="81" y="15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7" name="Freeform 181">
              <a:extLst>
                <a:ext uri="{FF2B5EF4-FFF2-40B4-BE49-F238E27FC236}">
                  <a16:creationId xmlns:a16="http://schemas.microsoft.com/office/drawing/2014/main" id="{52830E52-A539-496B-982F-726E98C2D733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2890838" y="6091238"/>
              <a:ext cx="200025" cy="123825"/>
            </a:xfrm>
            <a:custGeom>
              <a:avLst/>
              <a:gdLst>
                <a:gd name="T0" fmla="*/ 425 w 443"/>
                <a:gd name="T1" fmla="*/ 140 h 261"/>
                <a:gd name="T2" fmla="*/ 443 w 443"/>
                <a:gd name="T3" fmla="*/ 131 h 261"/>
                <a:gd name="T4" fmla="*/ 425 w 443"/>
                <a:gd name="T5" fmla="*/ 121 h 261"/>
                <a:gd name="T6" fmla="*/ 54 w 443"/>
                <a:gd name="T7" fmla="*/ 121 h 261"/>
                <a:gd name="T8" fmla="*/ 99 w 443"/>
                <a:gd name="T9" fmla="*/ 73 h 261"/>
                <a:gd name="T10" fmla="*/ 126 w 443"/>
                <a:gd name="T11" fmla="*/ 6 h 261"/>
                <a:gd name="T12" fmla="*/ 116 w 443"/>
                <a:gd name="T13" fmla="*/ 0 h 261"/>
                <a:gd name="T14" fmla="*/ 105 w 443"/>
                <a:gd name="T15" fmla="*/ 10 h 261"/>
                <a:gd name="T16" fmla="*/ 7 w 443"/>
                <a:gd name="T17" fmla="*/ 124 h 261"/>
                <a:gd name="T18" fmla="*/ 0 w 443"/>
                <a:gd name="T19" fmla="*/ 131 h 261"/>
                <a:gd name="T20" fmla="*/ 7 w 443"/>
                <a:gd name="T21" fmla="*/ 137 h 261"/>
                <a:gd name="T22" fmla="*/ 105 w 443"/>
                <a:gd name="T23" fmla="*/ 253 h 261"/>
                <a:gd name="T24" fmla="*/ 116 w 443"/>
                <a:gd name="T25" fmla="*/ 261 h 261"/>
                <a:gd name="T26" fmla="*/ 126 w 443"/>
                <a:gd name="T27" fmla="*/ 255 h 261"/>
                <a:gd name="T28" fmla="*/ 100 w 443"/>
                <a:gd name="T29" fmla="*/ 189 h 261"/>
                <a:gd name="T30" fmla="*/ 54 w 443"/>
                <a:gd name="T31" fmla="*/ 140 h 261"/>
                <a:gd name="T32" fmla="*/ 425 w 443"/>
                <a:gd name="T33" fmla="*/ 14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3" h="261">
                  <a:moveTo>
                    <a:pt x="425" y="140"/>
                  </a:moveTo>
                  <a:cubicBezTo>
                    <a:pt x="434" y="140"/>
                    <a:pt x="443" y="140"/>
                    <a:pt x="443" y="131"/>
                  </a:cubicBezTo>
                  <a:cubicBezTo>
                    <a:pt x="443" y="121"/>
                    <a:pt x="434" y="121"/>
                    <a:pt x="425" y="121"/>
                  </a:cubicBezTo>
                  <a:lnTo>
                    <a:pt x="54" y="121"/>
                  </a:lnTo>
                  <a:cubicBezTo>
                    <a:pt x="82" y="100"/>
                    <a:pt x="95" y="79"/>
                    <a:pt x="99" y="73"/>
                  </a:cubicBezTo>
                  <a:cubicBezTo>
                    <a:pt x="122" y="38"/>
                    <a:pt x="126" y="7"/>
                    <a:pt x="126" y="6"/>
                  </a:cubicBezTo>
                  <a:cubicBezTo>
                    <a:pt x="126" y="0"/>
                    <a:pt x="120" y="0"/>
                    <a:pt x="116" y="0"/>
                  </a:cubicBezTo>
                  <a:cubicBezTo>
                    <a:pt x="107" y="0"/>
                    <a:pt x="107" y="1"/>
                    <a:pt x="105" y="10"/>
                  </a:cubicBezTo>
                  <a:cubicBezTo>
                    <a:pt x="93" y="59"/>
                    <a:pt x="64" y="101"/>
                    <a:pt x="7" y="124"/>
                  </a:cubicBezTo>
                  <a:cubicBezTo>
                    <a:pt x="2" y="126"/>
                    <a:pt x="0" y="127"/>
                    <a:pt x="0" y="131"/>
                  </a:cubicBezTo>
                  <a:cubicBezTo>
                    <a:pt x="0" y="134"/>
                    <a:pt x="2" y="135"/>
                    <a:pt x="7" y="137"/>
                  </a:cubicBezTo>
                  <a:cubicBezTo>
                    <a:pt x="59" y="158"/>
                    <a:pt x="93" y="197"/>
                    <a:pt x="105" y="253"/>
                  </a:cubicBezTo>
                  <a:cubicBezTo>
                    <a:pt x="107" y="259"/>
                    <a:pt x="107" y="261"/>
                    <a:pt x="116" y="261"/>
                  </a:cubicBezTo>
                  <a:cubicBezTo>
                    <a:pt x="120" y="261"/>
                    <a:pt x="126" y="261"/>
                    <a:pt x="126" y="255"/>
                  </a:cubicBezTo>
                  <a:cubicBezTo>
                    <a:pt x="126" y="254"/>
                    <a:pt x="121" y="222"/>
                    <a:pt x="100" y="189"/>
                  </a:cubicBezTo>
                  <a:cubicBezTo>
                    <a:pt x="90" y="174"/>
                    <a:pt x="76" y="156"/>
                    <a:pt x="54" y="140"/>
                  </a:cubicBezTo>
                  <a:lnTo>
                    <a:pt x="425" y="14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8" name="Freeform 182">
              <a:extLst>
                <a:ext uri="{FF2B5EF4-FFF2-40B4-BE49-F238E27FC236}">
                  <a16:creationId xmlns:a16="http://schemas.microsoft.com/office/drawing/2014/main" id="{9E757541-A13E-42D9-8CEC-CAB8253F2D5F}"/>
                </a:ext>
              </a:extLst>
            </p:cNvPr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2955926" y="6148388"/>
              <a:ext cx="136525" cy="9525"/>
            </a:xfrm>
            <a:custGeom>
              <a:avLst/>
              <a:gdLst>
                <a:gd name="T0" fmla="*/ 287 w 305"/>
                <a:gd name="T1" fmla="*/ 19 h 19"/>
                <a:gd name="T2" fmla="*/ 305 w 305"/>
                <a:gd name="T3" fmla="*/ 10 h 19"/>
                <a:gd name="T4" fmla="*/ 287 w 305"/>
                <a:gd name="T5" fmla="*/ 0 h 19"/>
                <a:gd name="T6" fmla="*/ 18 w 305"/>
                <a:gd name="T7" fmla="*/ 0 h 19"/>
                <a:gd name="T8" fmla="*/ 0 w 305"/>
                <a:gd name="T9" fmla="*/ 10 h 19"/>
                <a:gd name="T10" fmla="*/ 18 w 305"/>
                <a:gd name="T11" fmla="*/ 19 h 19"/>
                <a:gd name="T12" fmla="*/ 287 w 305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" h="19">
                  <a:moveTo>
                    <a:pt x="287" y="19"/>
                  </a:moveTo>
                  <a:cubicBezTo>
                    <a:pt x="296" y="19"/>
                    <a:pt x="305" y="19"/>
                    <a:pt x="305" y="10"/>
                  </a:cubicBezTo>
                  <a:cubicBezTo>
                    <a:pt x="305" y="0"/>
                    <a:pt x="296" y="0"/>
                    <a:pt x="287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19"/>
                    <a:pt x="9" y="19"/>
                    <a:pt x="18" y="19"/>
                  </a:cubicBezTo>
                  <a:lnTo>
                    <a:pt x="287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9" name="Freeform 183">
              <a:extLst>
                <a:ext uri="{FF2B5EF4-FFF2-40B4-BE49-F238E27FC236}">
                  <a16:creationId xmlns:a16="http://schemas.microsoft.com/office/drawing/2014/main" id="{8809B2E4-32D3-4406-8205-274718B6100C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3189288" y="6034088"/>
              <a:ext cx="79375" cy="238125"/>
            </a:xfrm>
            <a:custGeom>
              <a:avLst/>
              <a:gdLst>
                <a:gd name="T0" fmla="*/ 106 w 177"/>
                <a:gd name="T1" fmla="*/ 66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2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299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8 h 499"/>
                <a:gd name="T28" fmla="*/ 168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1 h 499"/>
                <a:gd name="T38" fmla="*/ 106 w 177"/>
                <a:gd name="T39" fmla="*/ 316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6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2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59"/>
                    <a:pt x="96" y="478"/>
                  </a:cubicBezTo>
                  <a:cubicBezTo>
                    <a:pt x="116" y="493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5"/>
                    <a:pt x="86" y="269"/>
                  </a:cubicBezTo>
                  <a:cubicBezTo>
                    <a:pt x="75" y="258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0" name="Freeform 184">
              <a:extLst>
                <a:ext uri="{FF2B5EF4-FFF2-40B4-BE49-F238E27FC236}">
                  <a16:creationId xmlns:a16="http://schemas.microsoft.com/office/drawing/2014/main" id="{6AED63A8-080E-4902-8229-3EB0BEDC8D6B}"/>
                </a:ext>
              </a:extLst>
            </p:cNvPr>
            <p:cNvSpPr>
              <a:spLocks noEditPoints="1"/>
            </p:cNvSpPr>
            <p:nvPr>
              <p:custDataLst>
                <p:tags r:id="rId52"/>
              </p:custDataLst>
            </p:nvPr>
          </p:nvSpPr>
          <p:spPr bwMode="auto">
            <a:xfrm>
              <a:off x="3294063" y="6054725"/>
              <a:ext cx="95250" cy="163513"/>
            </a:xfrm>
            <a:custGeom>
              <a:avLst/>
              <a:gdLst>
                <a:gd name="T0" fmla="*/ 210 w 210"/>
                <a:gd name="T1" fmla="*/ 173 h 343"/>
                <a:gd name="T2" fmla="*/ 190 w 210"/>
                <a:gd name="T3" fmla="*/ 56 h 343"/>
                <a:gd name="T4" fmla="*/ 105 w 210"/>
                <a:gd name="T5" fmla="*/ 0 h 343"/>
                <a:gd name="T6" fmla="*/ 19 w 210"/>
                <a:gd name="T7" fmla="*/ 59 h 343"/>
                <a:gd name="T8" fmla="*/ 0 w 210"/>
                <a:gd name="T9" fmla="*/ 173 h 343"/>
                <a:gd name="T10" fmla="*/ 23 w 210"/>
                <a:gd name="T11" fmla="*/ 293 h 343"/>
                <a:gd name="T12" fmla="*/ 105 w 210"/>
                <a:gd name="T13" fmla="*/ 343 h 343"/>
                <a:gd name="T14" fmla="*/ 192 w 210"/>
                <a:gd name="T15" fmla="*/ 285 h 343"/>
                <a:gd name="T16" fmla="*/ 210 w 210"/>
                <a:gd name="T17" fmla="*/ 173 h 343"/>
                <a:gd name="T18" fmla="*/ 105 w 210"/>
                <a:gd name="T19" fmla="*/ 332 h 343"/>
                <a:gd name="T20" fmla="*/ 47 w 210"/>
                <a:gd name="T21" fmla="*/ 272 h 343"/>
                <a:gd name="T22" fmla="*/ 41 w 210"/>
                <a:gd name="T23" fmla="*/ 167 h 343"/>
                <a:gd name="T24" fmla="*/ 45 w 210"/>
                <a:gd name="T25" fmla="*/ 75 h 343"/>
                <a:gd name="T26" fmla="*/ 105 w 210"/>
                <a:gd name="T27" fmla="*/ 11 h 343"/>
                <a:gd name="T28" fmla="*/ 164 w 210"/>
                <a:gd name="T29" fmla="*/ 69 h 343"/>
                <a:gd name="T30" fmla="*/ 169 w 210"/>
                <a:gd name="T31" fmla="*/ 167 h 343"/>
                <a:gd name="T32" fmla="*/ 163 w 210"/>
                <a:gd name="T33" fmla="*/ 270 h 343"/>
                <a:gd name="T34" fmla="*/ 105 w 210"/>
                <a:gd name="T35" fmla="*/ 33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3">
                  <a:moveTo>
                    <a:pt x="210" y="173"/>
                  </a:moveTo>
                  <a:cubicBezTo>
                    <a:pt x="210" y="133"/>
                    <a:pt x="208" y="93"/>
                    <a:pt x="190" y="56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9" y="13"/>
                    <a:pt x="19" y="59"/>
                  </a:cubicBezTo>
                  <a:cubicBezTo>
                    <a:pt x="3" y="94"/>
                    <a:pt x="0" y="133"/>
                    <a:pt x="0" y="173"/>
                  </a:cubicBezTo>
                  <a:cubicBezTo>
                    <a:pt x="0" y="210"/>
                    <a:pt x="2" y="255"/>
                    <a:pt x="23" y="293"/>
                  </a:cubicBezTo>
                  <a:cubicBezTo>
                    <a:pt x="44" y="333"/>
                    <a:pt x="80" y="343"/>
                    <a:pt x="105" y="343"/>
                  </a:cubicBezTo>
                  <a:cubicBezTo>
                    <a:pt x="132" y="343"/>
                    <a:pt x="170" y="333"/>
                    <a:pt x="192" y="285"/>
                  </a:cubicBezTo>
                  <a:cubicBezTo>
                    <a:pt x="208" y="251"/>
                    <a:pt x="210" y="212"/>
                    <a:pt x="210" y="173"/>
                  </a:cubicBezTo>
                  <a:close/>
                  <a:moveTo>
                    <a:pt x="105" y="332"/>
                  </a:moveTo>
                  <a:cubicBezTo>
                    <a:pt x="85" y="332"/>
                    <a:pt x="56" y="320"/>
                    <a:pt x="47" y="272"/>
                  </a:cubicBezTo>
                  <a:cubicBezTo>
                    <a:pt x="41" y="242"/>
                    <a:pt x="41" y="196"/>
                    <a:pt x="41" y="167"/>
                  </a:cubicBezTo>
                  <a:cubicBezTo>
                    <a:pt x="41" y="135"/>
                    <a:pt x="41" y="102"/>
                    <a:pt x="45" y="75"/>
                  </a:cubicBezTo>
                  <a:cubicBezTo>
                    <a:pt x="55" y="15"/>
                    <a:pt x="92" y="11"/>
                    <a:pt x="105" y="11"/>
                  </a:cubicBezTo>
                  <a:cubicBezTo>
                    <a:pt x="121" y="11"/>
                    <a:pt x="154" y="20"/>
                    <a:pt x="164" y="69"/>
                  </a:cubicBezTo>
                  <a:cubicBezTo>
                    <a:pt x="169" y="97"/>
                    <a:pt x="169" y="135"/>
                    <a:pt x="169" y="167"/>
                  </a:cubicBezTo>
                  <a:cubicBezTo>
                    <a:pt x="169" y="204"/>
                    <a:pt x="169" y="238"/>
                    <a:pt x="163" y="270"/>
                  </a:cubicBezTo>
                  <a:cubicBezTo>
                    <a:pt x="156" y="317"/>
                    <a:pt x="127" y="332"/>
                    <a:pt x="105" y="3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Freeform 185">
              <a:extLst>
                <a:ext uri="{FF2B5EF4-FFF2-40B4-BE49-F238E27FC236}">
                  <a16:creationId xmlns:a16="http://schemas.microsoft.com/office/drawing/2014/main" id="{CDC08F76-D1D6-4789-AC00-9BB2BF839BD2}"/>
                </a:ext>
              </a:extLst>
            </p:cNvPr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3417888" y="6186488"/>
              <a:ext cx="25400" cy="71438"/>
            </a:xfrm>
            <a:custGeom>
              <a:avLst/>
              <a:gdLst>
                <a:gd name="T0" fmla="*/ 58 w 58"/>
                <a:gd name="T1" fmla="*/ 53 h 149"/>
                <a:gd name="T2" fmla="*/ 26 w 58"/>
                <a:gd name="T3" fmla="*/ 0 h 149"/>
                <a:gd name="T4" fmla="*/ 0 w 58"/>
                <a:gd name="T5" fmla="*/ 27 h 149"/>
                <a:gd name="T6" fmla="*/ 26 w 58"/>
                <a:gd name="T7" fmla="*/ 53 h 149"/>
                <a:gd name="T8" fmla="*/ 44 w 58"/>
                <a:gd name="T9" fmla="*/ 47 h 149"/>
                <a:gd name="T10" fmla="*/ 46 w 58"/>
                <a:gd name="T11" fmla="*/ 45 h 149"/>
                <a:gd name="T12" fmla="*/ 47 w 58"/>
                <a:gd name="T13" fmla="*/ 53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2" name="Freeform 186">
              <a:extLst>
                <a:ext uri="{FF2B5EF4-FFF2-40B4-BE49-F238E27FC236}">
                  <a16:creationId xmlns:a16="http://schemas.microsoft.com/office/drawing/2014/main" id="{31441FB5-71B4-486A-9E1E-ECCD42D908A3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3517901" y="6054725"/>
              <a:ext cx="74613" cy="157163"/>
            </a:xfrm>
            <a:custGeom>
              <a:avLst/>
              <a:gdLst>
                <a:gd name="T0" fmla="*/ 102 w 164"/>
                <a:gd name="T1" fmla="*/ 13 h 332"/>
                <a:gd name="T2" fmla="*/ 90 w 164"/>
                <a:gd name="T3" fmla="*/ 0 h 332"/>
                <a:gd name="T4" fmla="*/ 0 w 164"/>
                <a:gd name="T5" fmla="*/ 32 h 332"/>
                <a:gd name="T6" fmla="*/ 0 w 164"/>
                <a:gd name="T7" fmla="*/ 47 h 332"/>
                <a:gd name="T8" fmla="*/ 65 w 164"/>
                <a:gd name="T9" fmla="*/ 34 h 332"/>
                <a:gd name="T10" fmla="*/ 65 w 164"/>
                <a:gd name="T11" fmla="*/ 293 h 332"/>
                <a:gd name="T12" fmla="*/ 18 w 164"/>
                <a:gd name="T13" fmla="*/ 317 h 332"/>
                <a:gd name="T14" fmla="*/ 3 w 164"/>
                <a:gd name="T15" fmla="*/ 317 h 332"/>
                <a:gd name="T16" fmla="*/ 3 w 164"/>
                <a:gd name="T17" fmla="*/ 332 h 332"/>
                <a:gd name="T18" fmla="*/ 83 w 164"/>
                <a:gd name="T19" fmla="*/ 331 h 332"/>
                <a:gd name="T20" fmla="*/ 164 w 164"/>
                <a:gd name="T21" fmla="*/ 332 h 332"/>
                <a:gd name="T22" fmla="*/ 164 w 164"/>
                <a:gd name="T23" fmla="*/ 317 h 332"/>
                <a:gd name="T24" fmla="*/ 148 w 164"/>
                <a:gd name="T25" fmla="*/ 317 h 332"/>
                <a:gd name="T26" fmla="*/ 102 w 164"/>
                <a:gd name="T27" fmla="*/ 293 h 332"/>
                <a:gd name="T28" fmla="*/ 102 w 164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" h="332">
                  <a:moveTo>
                    <a:pt x="102" y="13"/>
                  </a:moveTo>
                  <a:cubicBezTo>
                    <a:pt x="102" y="1"/>
                    <a:pt x="102" y="0"/>
                    <a:pt x="90" y="0"/>
                  </a:cubicBezTo>
                  <a:cubicBezTo>
                    <a:pt x="59" y="32"/>
                    <a:pt x="15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3"/>
                  </a:lnTo>
                  <a:cubicBezTo>
                    <a:pt x="65" y="311"/>
                    <a:pt x="63" y="317"/>
                    <a:pt x="18" y="317"/>
                  </a:cubicBezTo>
                  <a:lnTo>
                    <a:pt x="3" y="317"/>
                  </a:lnTo>
                  <a:lnTo>
                    <a:pt x="3" y="332"/>
                  </a:lnTo>
                  <a:cubicBezTo>
                    <a:pt x="20" y="331"/>
                    <a:pt x="63" y="331"/>
                    <a:pt x="83" y="331"/>
                  </a:cubicBezTo>
                  <a:cubicBezTo>
                    <a:pt x="103" y="331"/>
                    <a:pt x="147" y="331"/>
                    <a:pt x="164" y="332"/>
                  </a:cubicBezTo>
                  <a:lnTo>
                    <a:pt x="164" y="317"/>
                  </a:lnTo>
                  <a:lnTo>
                    <a:pt x="148" y="317"/>
                  </a:lnTo>
                  <a:cubicBezTo>
                    <a:pt x="103" y="317"/>
                    <a:pt x="102" y="311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3" name="Freeform 187">
              <a:extLst>
                <a:ext uri="{FF2B5EF4-FFF2-40B4-BE49-F238E27FC236}">
                  <a16:creationId xmlns:a16="http://schemas.microsoft.com/office/drawing/2014/main" id="{5D43D88C-B59E-47E9-9F38-2EB50BC3B260}"/>
                </a:ext>
              </a:extLst>
            </p:cNvPr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3625851" y="6034088"/>
              <a:ext cx="80963" cy="238125"/>
            </a:xfrm>
            <a:custGeom>
              <a:avLst/>
              <a:gdLst>
                <a:gd name="T0" fmla="*/ 72 w 177"/>
                <a:gd name="T1" fmla="*/ 433 h 499"/>
                <a:gd name="T2" fmla="*/ 4 w 177"/>
                <a:gd name="T3" fmla="*/ 488 h 499"/>
                <a:gd name="T4" fmla="*/ 0 w 177"/>
                <a:gd name="T5" fmla="*/ 493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6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4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4"/>
                    <a:pt x="4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5" y="474"/>
                    <a:pt x="105" y="437"/>
                  </a:cubicBezTo>
                  <a:lnTo>
                    <a:pt x="105" y="323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3" y="256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4" name="Freeform 188">
              <a:extLst>
                <a:ext uri="{FF2B5EF4-FFF2-40B4-BE49-F238E27FC236}">
                  <a16:creationId xmlns:a16="http://schemas.microsoft.com/office/drawing/2014/main" id="{E8C10269-0BE6-49B2-AB4F-7ABE53BD8060}"/>
                </a:ext>
              </a:extLst>
            </p:cNvPr>
            <p:cNvSpPr>
              <a:spLocks/>
            </p:cNvSpPr>
            <p:nvPr>
              <p:custDataLst>
                <p:tags r:id="rId56"/>
              </p:custDataLst>
            </p:nvPr>
          </p:nvSpPr>
          <p:spPr bwMode="auto">
            <a:xfrm>
              <a:off x="3733801" y="6011863"/>
              <a:ext cx="87313" cy="117475"/>
            </a:xfrm>
            <a:custGeom>
              <a:avLst/>
              <a:gdLst>
                <a:gd name="T0" fmla="*/ 115 w 192"/>
                <a:gd name="T1" fmla="*/ 143 h 247"/>
                <a:gd name="T2" fmla="*/ 156 w 192"/>
                <a:gd name="T3" fmla="*/ 238 h 247"/>
                <a:gd name="T4" fmla="*/ 175 w 192"/>
                <a:gd name="T5" fmla="*/ 246 h 247"/>
                <a:gd name="T6" fmla="*/ 182 w 192"/>
                <a:gd name="T7" fmla="*/ 246 h 247"/>
                <a:gd name="T8" fmla="*/ 192 w 192"/>
                <a:gd name="T9" fmla="*/ 242 h 247"/>
                <a:gd name="T10" fmla="*/ 190 w 192"/>
                <a:gd name="T11" fmla="*/ 238 h 247"/>
                <a:gd name="T12" fmla="*/ 181 w 192"/>
                <a:gd name="T13" fmla="*/ 223 h 247"/>
                <a:gd name="T14" fmla="*/ 96 w 192"/>
                <a:gd name="T15" fmla="*/ 22 h 247"/>
                <a:gd name="T16" fmla="*/ 49 w 192"/>
                <a:gd name="T17" fmla="*/ 0 h 247"/>
                <a:gd name="T18" fmla="*/ 40 w 192"/>
                <a:gd name="T19" fmla="*/ 5 h 247"/>
                <a:gd name="T20" fmla="*/ 46 w 192"/>
                <a:gd name="T21" fmla="*/ 10 h 247"/>
                <a:gd name="T22" fmla="*/ 68 w 192"/>
                <a:gd name="T23" fmla="*/ 32 h 247"/>
                <a:gd name="T24" fmla="*/ 110 w 192"/>
                <a:gd name="T25" fmla="*/ 130 h 247"/>
                <a:gd name="T26" fmla="*/ 7 w 192"/>
                <a:gd name="T27" fmla="*/ 223 h 247"/>
                <a:gd name="T28" fmla="*/ 0 w 192"/>
                <a:gd name="T29" fmla="*/ 235 h 247"/>
                <a:gd name="T30" fmla="*/ 12 w 192"/>
                <a:gd name="T31" fmla="*/ 247 h 247"/>
                <a:gd name="T32" fmla="*/ 24 w 192"/>
                <a:gd name="T33" fmla="*/ 241 h 247"/>
                <a:gd name="T34" fmla="*/ 115 w 192"/>
                <a:gd name="T35" fmla="*/ 14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47">
                  <a:moveTo>
                    <a:pt x="115" y="143"/>
                  </a:moveTo>
                  <a:cubicBezTo>
                    <a:pt x="132" y="182"/>
                    <a:pt x="152" y="233"/>
                    <a:pt x="156" y="238"/>
                  </a:cubicBezTo>
                  <a:cubicBezTo>
                    <a:pt x="163" y="246"/>
                    <a:pt x="169" y="246"/>
                    <a:pt x="175" y="246"/>
                  </a:cubicBezTo>
                  <a:lnTo>
                    <a:pt x="182" y="246"/>
                  </a:lnTo>
                  <a:cubicBezTo>
                    <a:pt x="188" y="246"/>
                    <a:pt x="192" y="246"/>
                    <a:pt x="192" y="242"/>
                  </a:cubicBezTo>
                  <a:cubicBezTo>
                    <a:pt x="192" y="240"/>
                    <a:pt x="191" y="239"/>
                    <a:pt x="190" y="238"/>
                  </a:cubicBezTo>
                  <a:cubicBezTo>
                    <a:pt x="186" y="234"/>
                    <a:pt x="182" y="226"/>
                    <a:pt x="181" y="223"/>
                  </a:cubicBezTo>
                  <a:lnTo>
                    <a:pt x="96" y="22"/>
                  </a:lnTo>
                  <a:cubicBezTo>
                    <a:pt x="93" y="16"/>
                    <a:pt x="86" y="0"/>
                    <a:pt x="49" y="0"/>
                  </a:cubicBezTo>
                  <a:cubicBezTo>
                    <a:pt x="45" y="0"/>
                    <a:pt x="40" y="0"/>
                    <a:pt x="40" y="5"/>
                  </a:cubicBezTo>
                  <a:cubicBezTo>
                    <a:pt x="40" y="9"/>
                    <a:pt x="44" y="10"/>
                    <a:pt x="46" y="10"/>
                  </a:cubicBezTo>
                  <a:cubicBezTo>
                    <a:pt x="53" y="11"/>
                    <a:pt x="60" y="12"/>
                    <a:pt x="68" y="32"/>
                  </a:cubicBezTo>
                  <a:lnTo>
                    <a:pt x="110" y="130"/>
                  </a:lnTo>
                  <a:lnTo>
                    <a:pt x="7" y="223"/>
                  </a:lnTo>
                  <a:cubicBezTo>
                    <a:pt x="3" y="226"/>
                    <a:pt x="0" y="229"/>
                    <a:pt x="0" y="235"/>
                  </a:cubicBezTo>
                  <a:cubicBezTo>
                    <a:pt x="0" y="243"/>
                    <a:pt x="7" y="247"/>
                    <a:pt x="12" y="247"/>
                  </a:cubicBezTo>
                  <a:cubicBezTo>
                    <a:pt x="18" y="247"/>
                    <a:pt x="23" y="242"/>
                    <a:pt x="24" y="241"/>
                  </a:cubicBezTo>
                  <a:lnTo>
                    <a:pt x="115" y="14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5" name="Freeform 189">
              <a:extLst>
                <a:ext uri="{FF2B5EF4-FFF2-40B4-BE49-F238E27FC236}">
                  <a16:creationId xmlns:a16="http://schemas.microsoft.com/office/drawing/2014/main" id="{E69F0B0D-CC8D-459C-90BE-388CE6CE3156}"/>
                </a:ext>
              </a:extLst>
            </p:cNvPr>
            <p:cNvSpPr>
              <a:spLocks noEditPoints="1"/>
            </p:cNvSpPr>
            <p:nvPr>
              <p:custDataLst>
                <p:tags r:id="rId57"/>
              </p:custDataLst>
            </p:nvPr>
          </p:nvSpPr>
          <p:spPr bwMode="auto">
            <a:xfrm>
              <a:off x="3859213" y="6110288"/>
              <a:ext cx="25400" cy="147638"/>
            </a:xfrm>
            <a:custGeom>
              <a:avLst/>
              <a:gdLst>
                <a:gd name="T0" fmla="*/ 53 w 55"/>
                <a:gd name="T1" fmla="*/ 27 h 311"/>
                <a:gd name="T2" fmla="*/ 27 w 55"/>
                <a:gd name="T3" fmla="*/ 0 h 311"/>
                <a:gd name="T4" fmla="*/ 0 w 55"/>
                <a:gd name="T5" fmla="*/ 27 h 311"/>
                <a:gd name="T6" fmla="*/ 27 w 55"/>
                <a:gd name="T7" fmla="*/ 53 h 311"/>
                <a:gd name="T8" fmla="*/ 53 w 55"/>
                <a:gd name="T9" fmla="*/ 27 h 311"/>
                <a:gd name="T10" fmla="*/ 44 w 55"/>
                <a:gd name="T11" fmla="*/ 210 h 311"/>
                <a:gd name="T12" fmla="*/ 12 w 55"/>
                <a:gd name="T13" fmla="*/ 300 h 311"/>
                <a:gd name="T14" fmla="*/ 8 w 55"/>
                <a:gd name="T15" fmla="*/ 306 h 311"/>
                <a:gd name="T16" fmla="*/ 13 w 55"/>
                <a:gd name="T17" fmla="*/ 311 h 311"/>
                <a:gd name="T18" fmla="*/ 55 w 55"/>
                <a:gd name="T19" fmla="*/ 214 h 311"/>
                <a:gd name="T20" fmla="*/ 27 w 55"/>
                <a:gd name="T21" fmla="*/ 162 h 311"/>
                <a:gd name="T22" fmla="*/ 0 w 55"/>
                <a:gd name="T23" fmla="*/ 189 h 311"/>
                <a:gd name="T24" fmla="*/ 27 w 55"/>
                <a:gd name="T25" fmla="*/ 215 h 311"/>
                <a:gd name="T26" fmla="*/ 31 w 55"/>
                <a:gd name="T27" fmla="*/ 215 h 311"/>
                <a:gd name="T28" fmla="*/ 44 w 55"/>
                <a:gd name="T29" fmla="*/ 21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5" h="311">
                  <a:moveTo>
                    <a:pt x="53" y="27"/>
                  </a:moveTo>
                  <a:cubicBezTo>
                    <a:pt x="53" y="12"/>
                    <a:pt x="41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7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44" y="210"/>
                  </a:moveTo>
                  <a:cubicBezTo>
                    <a:pt x="44" y="224"/>
                    <a:pt x="44" y="263"/>
                    <a:pt x="12" y="300"/>
                  </a:cubicBezTo>
                  <a:cubicBezTo>
                    <a:pt x="8" y="303"/>
                    <a:pt x="8" y="304"/>
                    <a:pt x="8" y="306"/>
                  </a:cubicBezTo>
                  <a:cubicBezTo>
                    <a:pt x="8" y="309"/>
                    <a:pt x="11" y="311"/>
                    <a:pt x="13" y="311"/>
                  </a:cubicBezTo>
                  <a:cubicBezTo>
                    <a:pt x="19" y="311"/>
                    <a:pt x="55" y="272"/>
                    <a:pt x="55" y="214"/>
                  </a:cubicBezTo>
                  <a:cubicBezTo>
                    <a:pt x="55" y="199"/>
                    <a:pt x="54" y="162"/>
                    <a:pt x="27" y="162"/>
                  </a:cubicBezTo>
                  <a:cubicBezTo>
                    <a:pt x="9" y="162"/>
                    <a:pt x="0" y="176"/>
                    <a:pt x="0" y="189"/>
                  </a:cubicBezTo>
                  <a:cubicBezTo>
                    <a:pt x="0" y="202"/>
                    <a:pt x="9" y="215"/>
                    <a:pt x="27" y="215"/>
                  </a:cubicBezTo>
                  <a:cubicBezTo>
                    <a:pt x="29" y="215"/>
                    <a:pt x="30" y="215"/>
                    <a:pt x="31" y="215"/>
                  </a:cubicBezTo>
                  <a:cubicBezTo>
                    <a:pt x="34" y="214"/>
                    <a:pt x="40" y="213"/>
                    <a:pt x="44" y="21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6" name="Freeform 190">
              <a:extLst>
                <a:ext uri="{FF2B5EF4-FFF2-40B4-BE49-F238E27FC236}">
                  <a16:creationId xmlns:a16="http://schemas.microsoft.com/office/drawing/2014/main" id="{253F4ABE-547E-4C3B-BD30-0B3A0F3887FD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2730501" y="6321425"/>
              <a:ext cx="52388" cy="236538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9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3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7" y="75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7" name="Oval 191">
              <a:extLst>
                <a:ext uri="{FF2B5EF4-FFF2-40B4-BE49-F238E27FC236}">
                  <a16:creationId xmlns:a16="http://schemas.microsoft.com/office/drawing/2014/main" id="{36984C0B-595A-47F5-A495-D6218342C888}"/>
                </a:ext>
              </a:extLst>
            </p:cNvPr>
            <p:cNvSpPr>
              <a:spLocks noChangeArrowheads="1"/>
            </p:cNvSpPr>
            <p:nvPr>
              <p:custDataLst>
                <p:tags r:id="rId59"/>
              </p:custDataLst>
            </p:nvPr>
          </p:nvSpPr>
          <p:spPr bwMode="auto">
            <a:xfrm>
              <a:off x="2816226" y="6426200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8" name="Freeform 192">
              <a:extLst>
                <a:ext uri="{FF2B5EF4-FFF2-40B4-BE49-F238E27FC236}">
                  <a16:creationId xmlns:a16="http://schemas.microsoft.com/office/drawing/2014/main" id="{517C2C31-DE88-4F4E-816C-248A46E7293C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2878138" y="6473825"/>
              <a:ext cx="25400" cy="69850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7 w 58"/>
                <a:gd name="T11" fmla="*/ 45 h 149"/>
                <a:gd name="T12" fmla="*/ 48 w 58"/>
                <a:gd name="T13" fmla="*/ 52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9" name="Freeform 193">
              <a:extLst>
                <a:ext uri="{FF2B5EF4-FFF2-40B4-BE49-F238E27FC236}">
                  <a16:creationId xmlns:a16="http://schemas.microsoft.com/office/drawing/2014/main" id="{9F5A1F55-5612-4F02-A064-E3785DBA0292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2965451" y="6392863"/>
              <a:ext cx="103188" cy="15398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3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6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0" name="Freeform 194">
              <a:extLst>
                <a:ext uri="{FF2B5EF4-FFF2-40B4-BE49-F238E27FC236}">
                  <a16:creationId xmlns:a16="http://schemas.microsoft.com/office/drawing/2014/main" id="{7EADDFC5-8BBB-4906-956B-5EE474A616FF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3089276" y="6321425"/>
              <a:ext cx="52388" cy="236538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3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1" name="Freeform 195">
              <a:extLst>
                <a:ext uri="{FF2B5EF4-FFF2-40B4-BE49-F238E27FC236}">
                  <a16:creationId xmlns:a16="http://schemas.microsoft.com/office/drawing/2014/main" id="{C302BA37-EB8B-4A4C-B38B-E492816DDC1D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3238501" y="6376988"/>
              <a:ext cx="200025" cy="123825"/>
            </a:xfrm>
            <a:custGeom>
              <a:avLst/>
              <a:gdLst>
                <a:gd name="T0" fmla="*/ 425 w 443"/>
                <a:gd name="T1" fmla="*/ 140 h 260"/>
                <a:gd name="T2" fmla="*/ 443 w 443"/>
                <a:gd name="T3" fmla="*/ 130 h 260"/>
                <a:gd name="T4" fmla="*/ 425 w 443"/>
                <a:gd name="T5" fmla="*/ 120 h 260"/>
                <a:gd name="T6" fmla="*/ 54 w 443"/>
                <a:gd name="T7" fmla="*/ 120 h 260"/>
                <a:gd name="T8" fmla="*/ 99 w 443"/>
                <a:gd name="T9" fmla="*/ 72 h 260"/>
                <a:gd name="T10" fmla="*/ 125 w 443"/>
                <a:gd name="T11" fmla="*/ 6 h 260"/>
                <a:gd name="T12" fmla="*/ 116 w 443"/>
                <a:gd name="T13" fmla="*/ 0 h 260"/>
                <a:gd name="T14" fmla="*/ 105 w 443"/>
                <a:gd name="T15" fmla="*/ 10 h 260"/>
                <a:gd name="T16" fmla="*/ 7 w 443"/>
                <a:gd name="T17" fmla="*/ 124 h 260"/>
                <a:gd name="T18" fmla="*/ 0 w 443"/>
                <a:gd name="T19" fmla="*/ 130 h 260"/>
                <a:gd name="T20" fmla="*/ 7 w 443"/>
                <a:gd name="T21" fmla="*/ 137 h 260"/>
                <a:gd name="T22" fmla="*/ 105 w 443"/>
                <a:gd name="T23" fmla="*/ 253 h 260"/>
                <a:gd name="T24" fmla="*/ 116 w 443"/>
                <a:gd name="T25" fmla="*/ 260 h 260"/>
                <a:gd name="T26" fmla="*/ 125 w 443"/>
                <a:gd name="T27" fmla="*/ 254 h 260"/>
                <a:gd name="T28" fmla="*/ 100 w 443"/>
                <a:gd name="T29" fmla="*/ 188 h 260"/>
                <a:gd name="T30" fmla="*/ 54 w 443"/>
                <a:gd name="T31" fmla="*/ 140 h 260"/>
                <a:gd name="T32" fmla="*/ 425 w 443"/>
                <a:gd name="T33" fmla="*/ 14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3" h="260">
                  <a:moveTo>
                    <a:pt x="425" y="140"/>
                  </a:moveTo>
                  <a:cubicBezTo>
                    <a:pt x="434" y="140"/>
                    <a:pt x="443" y="140"/>
                    <a:pt x="443" y="130"/>
                  </a:cubicBezTo>
                  <a:cubicBezTo>
                    <a:pt x="443" y="120"/>
                    <a:pt x="434" y="120"/>
                    <a:pt x="425" y="120"/>
                  </a:cubicBezTo>
                  <a:lnTo>
                    <a:pt x="54" y="120"/>
                  </a:lnTo>
                  <a:cubicBezTo>
                    <a:pt x="82" y="99"/>
                    <a:pt x="95" y="79"/>
                    <a:pt x="99" y="72"/>
                  </a:cubicBezTo>
                  <a:cubicBezTo>
                    <a:pt x="122" y="38"/>
                    <a:pt x="125" y="6"/>
                    <a:pt x="125" y="6"/>
                  </a:cubicBezTo>
                  <a:cubicBezTo>
                    <a:pt x="125" y="0"/>
                    <a:pt x="120" y="0"/>
                    <a:pt x="116" y="0"/>
                  </a:cubicBezTo>
                  <a:cubicBezTo>
                    <a:pt x="107" y="0"/>
                    <a:pt x="107" y="1"/>
                    <a:pt x="105" y="10"/>
                  </a:cubicBezTo>
                  <a:cubicBezTo>
                    <a:pt x="93" y="59"/>
                    <a:pt x="64" y="100"/>
                    <a:pt x="7" y="124"/>
                  </a:cubicBezTo>
                  <a:cubicBezTo>
                    <a:pt x="2" y="126"/>
                    <a:pt x="0" y="127"/>
                    <a:pt x="0" y="130"/>
                  </a:cubicBezTo>
                  <a:cubicBezTo>
                    <a:pt x="0" y="134"/>
                    <a:pt x="2" y="135"/>
                    <a:pt x="7" y="137"/>
                  </a:cubicBezTo>
                  <a:cubicBezTo>
                    <a:pt x="59" y="158"/>
                    <a:pt x="93" y="197"/>
                    <a:pt x="105" y="253"/>
                  </a:cubicBezTo>
                  <a:cubicBezTo>
                    <a:pt x="107" y="259"/>
                    <a:pt x="107" y="260"/>
                    <a:pt x="116" y="260"/>
                  </a:cubicBezTo>
                  <a:cubicBezTo>
                    <a:pt x="120" y="260"/>
                    <a:pt x="125" y="260"/>
                    <a:pt x="125" y="254"/>
                  </a:cubicBezTo>
                  <a:cubicBezTo>
                    <a:pt x="125" y="253"/>
                    <a:pt x="121" y="222"/>
                    <a:pt x="100" y="188"/>
                  </a:cubicBezTo>
                  <a:cubicBezTo>
                    <a:pt x="90" y="173"/>
                    <a:pt x="76" y="156"/>
                    <a:pt x="54" y="140"/>
                  </a:cubicBezTo>
                  <a:lnTo>
                    <a:pt x="425" y="14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2" name="Freeform 196">
              <a:extLst>
                <a:ext uri="{FF2B5EF4-FFF2-40B4-BE49-F238E27FC236}">
                  <a16:creationId xmlns:a16="http://schemas.microsoft.com/office/drawing/2014/main" id="{FA78F2DF-1600-485F-BF8E-D0A75FE5A423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3536951" y="6321425"/>
              <a:ext cx="50800" cy="236538"/>
            </a:xfrm>
            <a:custGeom>
              <a:avLst/>
              <a:gdLst>
                <a:gd name="T0" fmla="*/ 109 w 111"/>
                <a:gd name="T1" fmla="*/ 19 h 498"/>
                <a:gd name="T2" fmla="*/ 111 w 111"/>
                <a:gd name="T3" fmla="*/ 10 h 498"/>
                <a:gd name="T4" fmla="*/ 102 w 111"/>
                <a:gd name="T5" fmla="*/ 0 h 498"/>
                <a:gd name="T6" fmla="*/ 90 w 111"/>
                <a:gd name="T7" fmla="*/ 11 h 498"/>
                <a:gd name="T8" fmla="*/ 3 w 111"/>
                <a:gd name="T9" fmla="*/ 240 h 498"/>
                <a:gd name="T10" fmla="*/ 0 w 111"/>
                <a:gd name="T11" fmla="*/ 249 h 498"/>
                <a:gd name="T12" fmla="*/ 3 w 111"/>
                <a:gd name="T13" fmla="*/ 258 h 498"/>
                <a:gd name="T14" fmla="*/ 90 w 111"/>
                <a:gd name="T15" fmla="*/ 486 h 498"/>
                <a:gd name="T16" fmla="*/ 102 w 111"/>
                <a:gd name="T17" fmla="*/ 498 h 498"/>
                <a:gd name="T18" fmla="*/ 111 w 111"/>
                <a:gd name="T19" fmla="*/ 488 h 498"/>
                <a:gd name="T20" fmla="*/ 109 w 111"/>
                <a:gd name="T21" fmla="*/ 480 h 498"/>
                <a:gd name="T22" fmla="*/ 21 w 111"/>
                <a:gd name="T23" fmla="*/ 249 h 498"/>
                <a:gd name="T24" fmla="*/ 109 w 111"/>
                <a:gd name="T25" fmla="*/ 1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1" h="498">
                  <a:moveTo>
                    <a:pt x="109" y="19"/>
                  </a:moveTo>
                  <a:cubicBezTo>
                    <a:pt x="111" y="13"/>
                    <a:pt x="111" y="12"/>
                    <a:pt x="111" y="10"/>
                  </a:cubicBezTo>
                  <a:cubicBezTo>
                    <a:pt x="111" y="4"/>
                    <a:pt x="107" y="0"/>
                    <a:pt x="102" y="0"/>
                  </a:cubicBezTo>
                  <a:cubicBezTo>
                    <a:pt x="97" y="0"/>
                    <a:pt x="94" y="2"/>
                    <a:pt x="90" y="11"/>
                  </a:cubicBezTo>
                  <a:lnTo>
                    <a:pt x="3" y="240"/>
                  </a:lnTo>
                  <a:cubicBezTo>
                    <a:pt x="2" y="243"/>
                    <a:pt x="0" y="246"/>
                    <a:pt x="0" y="249"/>
                  </a:cubicBezTo>
                  <a:cubicBezTo>
                    <a:pt x="0" y="251"/>
                    <a:pt x="0" y="252"/>
                    <a:pt x="3" y="258"/>
                  </a:cubicBezTo>
                  <a:lnTo>
                    <a:pt x="90" y="486"/>
                  </a:lnTo>
                  <a:cubicBezTo>
                    <a:pt x="92" y="492"/>
                    <a:pt x="95" y="498"/>
                    <a:pt x="102" y="498"/>
                  </a:cubicBezTo>
                  <a:cubicBezTo>
                    <a:pt x="107" y="498"/>
                    <a:pt x="111" y="494"/>
                    <a:pt x="111" y="488"/>
                  </a:cubicBezTo>
                  <a:cubicBezTo>
                    <a:pt x="111" y="487"/>
                    <a:pt x="111" y="486"/>
                    <a:pt x="109" y="480"/>
                  </a:cubicBezTo>
                  <a:lnTo>
                    <a:pt x="21" y="249"/>
                  </a:lnTo>
                  <a:lnTo>
                    <a:pt x="109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3" name="Freeform 197">
              <a:extLst>
                <a:ext uri="{FF2B5EF4-FFF2-40B4-BE49-F238E27FC236}">
                  <a16:creationId xmlns:a16="http://schemas.microsoft.com/office/drawing/2014/main" id="{C87C9497-01B1-439E-A45F-994EDA8FEF09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3611563" y="6330950"/>
              <a:ext cx="133350" cy="173038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8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5 w 296"/>
                <a:gd name="T13" fmla="*/ 189 h 363"/>
                <a:gd name="T14" fmla="*/ 168 w 296"/>
                <a:gd name="T15" fmla="*/ 203 h 363"/>
                <a:gd name="T16" fmla="*/ 214 w 296"/>
                <a:gd name="T17" fmla="*/ 255 h 363"/>
                <a:gd name="T18" fmla="*/ 124 w 296"/>
                <a:gd name="T19" fmla="*/ 347 h 363"/>
                <a:gd name="T20" fmla="*/ 37 w 296"/>
                <a:gd name="T21" fmla="*/ 274 h 363"/>
                <a:gd name="T22" fmla="*/ 40 w 296"/>
                <a:gd name="T23" fmla="*/ 248 h 363"/>
                <a:gd name="T24" fmla="*/ 41 w 296"/>
                <a:gd name="T25" fmla="*/ 244 h 363"/>
                <a:gd name="T26" fmla="*/ 35 w 296"/>
                <a:gd name="T27" fmla="*/ 239 h 363"/>
                <a:gd name="T28" fmla="*/ 30 w 296"/>
                <a:gd name="T29" fmla="*/ 241 h 363"/>
                <a:gd name="T30" fmla="*/ 0 w 296"/>
                <a:gd name="T31" fmla="*/ 358 h 363"/>
                <a:gd name="T32" fmla="*/ 6 w 296"/>
                <a:gd name="T33" fmla="*/ 363 h 363"/>
                <a:gd name="T34" fmla="*/ 15 w 296"/>
                <a:gd name="T35" fmla="*/ 355 h 363"/>
                <a:gd name="T36" fmla="*/ 39 w 296"/>
                <a:gd name="T37" fmla="*/ 327 h 363"/>
                <a:gd name="T38" fmla="*/ 123 w 296"/>
                <a:gd name="T39" fmla="*/ 363 h 363"/>
                <a:gd name="T40" fmla="*/ 250 w 296"/>
                <a:gd name="T41" fmla="*/ 235 h 363"/>
                <a:gd name="T42" fmla="*/ 225 w 296"/>
                <a:gd name="T43" fmla="*/ 176 h 363"/>
                <a:gd name="T44" fmla="*/ 162 w 296"/>
                <a:gd name="T45" fmla="*/ 151 h 363"/>
                <a:gd name="T46" fmla="*/ 129 w 296"/>
                <a:gd name="T47" fmla="*/ 142 h 363"/>
                <a:gd name="T48" fmla="*/ 98 w 296"/>
                <a:gd name="T49" fmla="*/ 97 h 363"/>
                <a:gd name="T50" fmla="*/ 186 w 296"/>
                <a:gd name="T51" fmla="*/ 14 h 363"/>
                <a:gd name="T52" fmla="*/ 257 w 296"/>
                <a:gd name="T53" fmla="*/ 91 h 363"/>
                <a:gd name="T54" fmla="*/ 255 w 296"/>
                <a:gd name="T55" fmla="*/ 119 h 363"/>
                <a:gd name="T56" fmla="*/ 261 w 296"/>
                <a:gd name="T57" fmla="*/ 124 h 363"/>
                <a:gd name="T58" fmla="*/ 269 w 296"/>
                <a:gd name="T59" fmla="*/ 114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4"/>
                    <a:pt x="295" y="0"/>
                    <a:pt x="290" y="0"/>
                  </a:cubicBezTo>
                  <a:cubicBezTo>
                    <a:pt x="288" y="0"/>
                    <a:pt x="287" y="1"/>
                    <a:pt x="281" y="8"/>
                  </a:cubicBezTo>
                  <a:lnTo>
                    <a:pt x="257" y="36"/>
                  </a:lnTo>
                  <a:cubicBezTo>
                    <a:pt x="244" y="13"/>
                    <a:pt x="218" y="0"/>
                    <a:pt x="186" y="0"/>
                  </a:cubicBezTo>
                  <a:cubicBezTo>
                    <a:pt x="123" y="0"/>
                    <a:pt x="63" y="57"/>
                    <a:pt x="63" y="118"/>
                  </a:cubicBezTo>
                  <a:cubicBezTo>
                    <a:pt x="63" y="158"/>
                    <a:pt x="89" y="181"/>
                    <a:pt x="115" y="189"/>
                  </a:cubicBezTo>
                  <a:lnTo>
                    <a:pt x="168" y="203"/>
                  </a:lnTo>
                  <a:cubicBezTo>
                    <a:pt x="187" y="207"/>
                    <a:pt x="214" y="215"/>
                    <a:pt x="214" y="255"/>
                  </a:cubicBezTo>
                  <a:cubicBezTo>
                    <a:pt x="214" y="300"/>
                    <a:pt x="173" y="347"/>
                    <a:pt x="124" y="347"/>
                  </a:cubicBezTo>
                  <a:cubicBezTo>
                    <a:pt x="92" y="347"/>
                    <a:pt x="37" y="336"/>
                    <a:pt x="37" y="274"/>
                  </a:cubicBezTo>
                  <a:cubicBezTo>
                    <a:pt x="37" y="262"/>
                    <a:pt x="39" y="250"/>
                    <a:pt x="40" y="248"/>
                  </a:cubicBezTo>
                  <a:cubicBezTo>
                    <a:pt x="40" y="246"/>
                    <a:pt x="41" y="245"/>
                    <a:pt x="41" y="244"/>
                  </a:cubicBezTo>
                  <a:cubicBezTo>
                    <a:pt x="41" y="239"/>
                    <a:pt x="37" y="239"/>
                    <a:pt x="35" y="239"/>
                  </a:cubicBezTo>
                  <a:cubicBezTo>
                    <a:pt x="32" y="239"/>
                    <a:pt x="31" y="239"/>
                    <a:pt x="30" y="241"/>
                  </a:cubicBezTo>
                  <a:cubicBezTo>
                    <a:pt x="28" y="243"/>
                    <a:pt x="0" y="356"/>
                    <a:pt x="0" y="358"/>
                  </a:cubicBezTo>
                  <a:cubicBezTo>
                    <a:pt x="0" y="361"/>
                    <a:pt x="3" y="363"/>
                    <a:pt x="6" y="363"/>
                  </a:cubicBezTo>
                  <a:cubicBezTo>
                    <a:pt x="8" y="363"/>
                    <a:pt x="9" y="362"/>
                    <a:pt x="15" y="355"/>
                  </a:cubicBezTo>
                  <a:lnTo>
                    <a:pt x="39" y="327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6"/>
                    <a:pt x="250" y="235"/>
                  </a:cubicBezTo>
                  <a:cubicBezTo>
                    <a:pt x="250" y="200"/>
                    <a:pt x="233" y="183"/>
                    <a:pt x="225" y="176"/>
                  </a:cubicBezTo>
                  <a:cubicBezTo>
                    <a:pt x="214" y="165"/>
                    <a:pt x="207" y="163"/>
                    <a:pt x="162" y="151"/>
                  </a:cubicBezTo>
                  <a:cubicBezTo>
                    <a:pt x="151" y="148"/>
                    <a:pt x="133" y="143"/>
                    <a:pt x="129" y="142"/>
                  </a:cubicBezTo>
                  <a:cubicBezTo>
                    <a:pt x="115" y="138"/>
                    <a:pt x="98" y="123"/>
                    <a:pt x="98" y="97"/>
                  </a:cubicBezTo>
                  <a:cubicBezTo>
                    <a:pt x="98" y="56"/>
                    <a:pt x="138" y="14"/>
                    <a:pt x="186" y="14"/>
                  </a:cubicBezTo>
                  <a:cubicBezTo>
                    <a:pt x="227" y="14"/>
                    <a:pt x="257" y="36"/>
                    <a:pt x="257" y="91"/>
                  </a:cubicBezTo>
                  <a:cubicBezTo>
                    <a:pt x="257" y="107"/>
                    <a:pt x="255" y="116"/>
                    <a:pt x="255" y="119"/>
                  </a:cubicBezTo>
                  <a:cubicBezTo>
                    <a:pt x="255" y="120"/>
                    <a:pt x="255" y="124"/>
                    <a:pt x="261" y="124"/>
                  </a:cubicBezTo>
                  <a:cubicBezTo>
                    <a:pt x="266" y="124"/>
                    <a:pt x="267" y="123"/>
                    <a:pt x="269" y="114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4" name="Freeform 198">
              <a:extLst>
                <a:ext uri="{FF2B5EF4-FFF2-40B4-BE49-F238E27FC236}">
                  <a16:creationId xmlns:a16="http://schemas.microsoft.com/office/drawing/2014/main" id="{D037AA8C-71C1-4A0C-8ACE-D12CF23CBCF2}"/>
                </a:ext>
              </a:extLst>
            </p:cNvPr>
            <p:cNvSpPr>
              <a:spLocks/>
            </p:cNvSpPr>
            <p:nvPr>
              <p:custDataLst>
                <p:tags r:id="rId66"/>
              </p:custDataLst>
            </p:nvPr>
          </p:nvSpPr>
          <p:spPr bwMode="auto">
            <a:xfrm>
              <a:off x="3765551" y="6335713"/>
              <a:ext cx="63500" cy="71438"/>
            </a:xfrm>
            <a:custGeom>
              <a:avLst/>
              <a:gdLst>
                <a:gd name="T0" fmla="*/ 82 w 142"/>
                <a:gd name="T1" fmla="*/ 75 h 150"/>
                <a:gd name="T2" fmla="*/ 132 w 142"/>
                <a:gd name="T3" fmla="*/ 53 h 150"/>
                <a:gd name="T4" fmla="*/ 142 w 142"/>
                <a:gd name="T5" fmla="*/ 43 h 150"/>
                <a:gd name="T6" fmla="*/ 131 w 142"/>
                <a:gd name="T7" fmla="*/ 32 h 150"/>
                <a:gd name="T8" fmla="*/ 124 w 142"/>
                <a:gd name="T9" fmla="*/ 35 h 150"/>
                <a:gd name="T10" fmla="*/ 76 w 142"/>
                <a:gd name="T11" fmla="*/ 66 h 150"/>
                <a:gd name="T12" fmla="*/ 82 w 142"/>
                <a:gd name="T13" fmla="*/ 15 h 150"/>
                <a:gd name="T14" fmla="*/ 71 w 142"/>
                <a:gd name="T15" fmla="*/ 0 h 150"/>
                <a:gd name="T16" fmla="*/ 60 w 142"/>
                <a:gd name="T17" fmla="*/ 10 h 150"/>
                <a:gd name="T18" fmla="*/ 62 w 142"/>
                <a:gd name="T19" fmla="*/ 27 h 150"/>
                <a:gd name="T20" fmla="*/ 66 w 142"/>
                <a:gd name="T21" fmla="*/ 66 h 150"/>
                <a:gd name="T22" fmla="*/ 19 w 142"/>
                <a:gd name="T23" fmla="*/ 35 h 150"/>
                <a:gd name="T24" fmla="*/ 11 w 142"/>
                <a:gd name="T25" fmla="*/ 32 h 150"/>
                <a:gd name="T26" fmla="*/ 0 w 142"/>
                <a:gd name="T27" fmla="*/ 43 h 150"/>
                <a:gd name="T28" fmla="*/ 8 w 142"/>
                <a:gd name="T29" fmla="*/ 53 h 150"/>
                <a:gd name="T30" fmla="*/ 60 w 142"/>
                <a:gd name="T31" fmla="*/ 75 h 150"/>
                <a:gd name="T32" fmla="*/ 10 w 142"/>
                <a:gd name="T33" fmla="*/ 96 h 150"/>
                <a:gd name="T34" fmla="*/ 0 w 142"/>
                <a:gd name="T35" fmla="*/ 107 h 150"/>
                <a:gd name="T36" fmla="*/ 11 w 142"/>
                <a:gd name="T37" fmla="*/ 118 h 150"/>
                <a:gd name="T38" fmla="*/ 18 w 142"/>
                <a:gd name="T39" fmla="*/ 115 h 150"/>
                <a:gd name="T40" fmla="*/ 66 w 142"/>
                <a:gd name="T41" fmla="*/ 83 h 150"/>
                <a:gd name="T42" fmla="*/ 60 w 142"/>
                <a:gd name="T43" fmla="*/ 140 h 150"/>
                <a:gd name="T44" fmla="*/ 71 w 142"/>
                <a:gd name="T45" fmla="*/ 150 h 150"/>
                <a:gd name="T46" fmla="*/ 82 w 142"/>
                <a:gd name="T47" fmla="*/ 140 h 150"/>
                <a:gd name="T48" fmla="*/ 80 w 142"/>
                <a:gd name="T49" fmla="*/ 123 h 150"/>
                <a:gd name="T50" fmla="*/ 76 w 142"/>
                <a:gd name="T51" fmla="*/ 83 h 150"/>
                <a:gd name="T52" fmla="*/ 118 w 142"/>
                <a:gd name="T53" fmla="*/ 111 h 150"/>
                <a:gd name="T54" fmla="*/ 131 w 142"/>
                <a:gd name="T55" fmla="*/ 118 h 150"/>
                <a:gd name="T56" fmla="*/ 142 w 142"/>
                <a:gd name="T57" fmla="*/ 107 h 150"/>
                <a:gd name="T58" fmla="*/ 135 w 142"/>
                <a:gd name="T59" fmla="*/ 97 h 150"/>
                <a:gd name="T60" fmla="*/ 82 w 142"/>
                <a:gd name="T61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2" h="150">
                  <a:moveTo>
                    <a:pt x="82" y="75"/>
                  </a:moveTo>
                  <a:cubicBezTo>
                    <a:pt x="111" y="63"/>
                    <a:pt x="123" y="58"/>
                    <a:pt x="132" y="53"/>
                  </a:cubicBezTo>
                  <a:cubicBezTo>
                    <a:pt x="139" y="51"/>
                    <a:pt x="142" y="49"/>
                    <a:pt x="142" y="43"/>
                  </a:cubicBezTo>
                  <a:cubicBezTo>
                    <a:pt x="142" y="37"/>
                    <a:pt x="137" y="32"/>
                    <a:pt x="131" y="32"/>
                  </a:cubicBezTo>
                  <a:cubicBezTo>
                    <a:pt x="129" y="32"/>
                    <a:pt x="128" y="32"/>
                    <a:pt x="124" y="35"/>
                  </a:cubicBezTo>
                  <a:lnTo>
                    <a:pt x="76" y="66"/>
                  </a:lnTo>
                  <a:lnTo>
                    <a:pt x="82" y="15"/>
                  </a:lnTo>
                  <a:cubicBezTo>
                    <a:pt x="82" y="8"/>
                    <a:pt x="82" y="0"/>
                    <a:pt x="71" y="0"/>
                  </a:cubicBezTo>
                  <a:cubicBezTo>
                    <a:pt x="67" y="0"/>
                    <a:pt x="60" y="3"/>
                    <a:pt x="60" y="10"/>
                  </a:cubicBezTo>
                  <a:cubicBezTo>
                    <a:pt x="60" y="13"/>
                    <a:pt x="62" y="24"/>
                    <a:pt x="62" y="27"/>
                  </a:cubicBezTo>
                  <a:cubicBezTo>
                    <a:pt x="63" y="33"/>
                    <a:pt x="65" y="58"/>
                    <a:pt x="66" y="66"/>
                  </a:cubicBezTo>
                  <a:lnTo>
                    <a:pt x="19" y="35"/>
                  </a:lnTo>
                  <a:cubicBezTo>
                    <a:pt x="15" y="33"/>
                    <a:pt x="14" y="32"/>
                    <a:pt x="11" y="32"/>
                  </a:cubicBezTo>
                  <a:cubicBezTo>
                    <a:pt x="5" y="32"/>
                    <a:pt x="0" y="37"/>
                    <a:pt x="0" y="43"/>
                  </a:cubicBezTo>
                  <a:cubicBezTo>
                    <a:pt x="0" y="50"/>
                    <a:pt x="5" y="51"/>
                    <a:pt x="8" y="53"/>
                  </a:cubicBezTo>
                  <a:lnTo>
                    <a:pt x="60" y="75"/>
                  </a:lnTo>
                  <a:cubicBezTo>
                    <a:pt x="32" y="87"/>
                    <a:pt x="19" y="92"/>
                    <a:pt x="10" y="96"/>
                  </a:cubicBezTo>
                  <a:cubicBezTo>
                    <a:pt x="3" y="99"/>
                    <a:pt x="0" y="101"/>
                    <a:pt x="0" y="107"/>
                  </a:cubicBezTo>
                  <a:cubicBezTo>
                    <a:pt x="0" y="113"/>
                    <a:pt x="5" y="118"/>
                    <a:pt x="11" y="118"/>
                  </a:cubicBezTo>
                  <a:cubicBezTo>
                    <a:pt x="14" y="118"/>
                    <a:pt x="14" y="118"/>
                    <a:pt x="18" y="115"/>
                  </a:cubicBezTo>
                  <a:lnTo>
                    <a:pt x="66" y="83"/>
                  </a:lnTo>
                  <a:lnTo>
                    <a:pt x="60" y="140"/>
                  </a:lnTo>
                  <a:cubicBezTo>
                    <a:pt x="60" y="147"/>
                    <a:pt x="67" y="150"/>
                    <a:pt x="71" y="150"/>
                  </a:cubicBezTo>
                  <a:cubicBezTo>
                    <a:pt x="75" y="150"/>
                    <a:pt x="82" y="147"/>
                    <a:pt x="82" y="140"/>
                  </a:cubicBezTo>
                  <a:cubicBezTo>
                    <a:pt x="82" y="136"/>
                    <a:pt x="81" y="126"/>
                    <a:pt x="80" y="123"/>
                  </a:cubicBezTo>
                  <a:cubicBezTo>
                    <a:pt x="79" y="117"/>
                    <a:pt x="77" y="91"/>
                    <a:pt x="76" y="83"/>
                  </a:cubicBezTo>
                  <a:lnTo>
                    <a:pt x="118" y="111"/>
                  </a:lnTo>
                  <a:cubicBezTo>
                    <a:pt x="127" y="118"/>
                    <a:pt x="128" y="118"/>
                    <a:pt x="131" y="118"/>
                  </a:cubicBezTo>
                  <a:cubicBezTo>
                    <a:pt x="137" y="118"/>
                    <a:pt x="142" y="113"/>
                    <a:pt x="142" y="107"/>
                  </a:cubicBezTo>
                  <a:cubicBezTo>
                    <a:pt x="142" y="100"/>
                    <a:pt x="138" y="98"/>
                    <a:pt x="135" y="97"/>
                  </a:cubicBezTo>
                  <a:lnTo>
                    <a:pt x="82" y="7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5" name="Freeform 199">
              <a:extLst>
                <a:ext uri="{FF2B5EF4-FFF2-40B4-BE49-F238E27FC236}">
                  <a16:creationId xmlns:a16="http://schemas.microsoft.com/office/drawing/2014/main" id="{1D409BF1-C976-4EF6-80E4-B110B305160B}"/>
                </a:ext>
              </a:extLst>
            </p:cNvPr>
            <p:cNvSpPr>
              <a:spLocks/>
            </p:cNvSpPr>
            <p:nvPr>
              <p:custDataLst>
                <p:tags r:id="rId67"/>
              </p:custDataLst>
            </p:nvPr>
          </p:nvSpPr>
          <p:spPr bwMode="auto">
            <a:xfrm>
              <a:off x="3876676" y="6321425"/>
              <a:ext cx="52388" cy="236538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9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3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6" name="Freeform 200">
              <a:extLst>
                <a:ext uri="{FF2B5EF4-FFF2-40B4-BE49-F238E27FC236}">
                  <a16:creationId xmlns:a16="http://schemas.microsoft.com/office/drawing/2014/main" id="{9E17E2AF-FEC1-46EF-9FD7-BB2504134E1E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3960813" y="6340475"/>
              <a:ext cx="74613" cy="157163"/>
            </a:xfrm>
            <a:custGeom>
              <a:avLst/>
              <a:gdLst>
                <a:gd name="T0" fmla="*/ 103 w 165"/>
                <a:gd name="T1" fmla="*/ 13 h 332"/>
                <a:gd name="T2" fmla="*/ 91 w 165"/>
                <a:gd name="T3" fmla="*/ 0 h 332"/>
                <a:gd name="T4" fmla="*/ 0 w 165"/>
                <a:gd name="T5" fmla="*/ 31 h 332"/>
                <a:gd name="T6" fmla="*/ 0 w 165"/>
                <a:gd name="T7" fmla="*/ 47 h 332"/>
                <a:gd name="T8" fmla="*/ 66 w 165"/>
                <a:gd name="T9" fmla="*/ 34 h 332"/>
                <a:gd name="T10" fmla="*/ 66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3 w 165"/>
                <a:gd name="T27" fmla="*/ 292 h 332"/>
                <a:gd name="T28" fmla="*/ 103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3" y="13"/>
                  </a:moveTo>
                  <a:cubicBezTo>
                    <a:pt x="103" y="1"/>
                    <a:pt x="103" y="0"/>
                    <a:pt x="91" y="0"/>
                  </a:cubicBezTo>
                  <a:cubicBezTo>
                    <a:pt x="60" y="31"/>
                    <a:pt x="16" y="31"/>
                    <a:pt x="0" y="31"/>
                  </a:cubicBezTo>
                  <a:lnTo>
                    <a:pt x="0" y="47"/>
                  </a:lnTo>
                  <a:cubicBezTo>
                    <a:pt x="10" y="47"/>
                    <a:pt x="40" y="47"/>
                    <a:pt x="66" y="34"/>
                  </a:cubicBezTo>
                  <a:lnTo>
                    <a:pt x="66" y="292"/>
                  </a:lnTo>
                  <a:cubicBezTo>
                    <a:pt x="66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1" y="330"/>
                    <a:pt x="64" y="330"/>
                    <a:pt x="84" y="330"/>
                  </a:cubicBezTo>
                  <a:cubicBezTo>
                    <a:pt x="104" y="330"/>
                    <a:pt x="147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3" y="311"/>
                    <a:pt x="103" y="292"/>
                  </a:cubicBezTo>
                  <a:lnTo>
                    <a:pt x="103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7" name="Freeform 201">
              <a:extLst>
                <a:ext uri="{FF2B5EF4-FFF2-40B4-BE49-F238E27FC236}">
                  <a16:creationId xmlns:a16="http://schemas.microsoft.com/office/drawing/2014/main" id="{06B248D3-ED12-4A10-A27A-7B41987CEFB2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4065588" y="6297613"/>
              <a:ext cx="85725" cy="117475"/>
            </a:xfrm>
            <a:custGeom>
              <a:avLst/>
              <a:gdLst>
                <a:gd name="T0" fmla="*/ 115 w 192"/>
                <a:gd name="T1" fmla="*/ 142 h 246"/>
                <a:gd name="T2" fmla="*/ 156 w 192"/>
                <a:gd name="T3" fmla="*/ 237 h 246"/>
                <a:gd name="T4" fmla="*/ 175 w 192"/>
                <a:gd name="T5" fmla="*/ 245 h 246"/>
                <a:gd name="T6" fmla="*/ 182 w 192"/>
                <a:gd name="T7" fmla="*/ 245 h 246"/>
                <a:gd name="T8" fmla="*/ 192 w 192"/>
                <a:gd name="T9" fmla="*/ 241 h 246"/>
                <a:gd name="T10" fmla="*/ 190 w 192"/>
                <a:gd name="T11" fmla="*/ 238 h 246"/>
                <a:gd name="T12" fmla="*/ 181 w 192"/>
                <a:gd name="T13" fmla="*/ 223 h 246"/>
                <a:gd name="T14" fmla="*/ 96 w 192"/>
                <a:gd name="T15" fmla="*/ 22 h 246"/>
                <a:gd name="T16" fmla="*/ 49 w 192"/>
                <a:gd name="T17" fmla="*/ 0 h 246"/>
                <a:gd name="T18" fmla="*/ 40 w 192"/>
                <a:gd name="T19" fmla="*/ 5 h 246"/>
                <a:gd name="T20" fmla="*/ 46 w 192"/>
                <a:gd name="T21" fmla="*/ 10 h 246"/>
                <a:gd name="T22" fmla="*/ 68 w 192"/>
                <a:gd name="T23" fmla="*/ 32 h 246"/>
                <a:gd name="T24" fmla="*/ 110 w 192"/>
                <a:gd name="T25" fmla="*/ 129 h 246"/>
                <a:gd name="T26" fmla="*/ 7 w 192"/>
                <a:gd name="T27" fmla="*/ 222 h 246"/>
                <a:gd name="T28" fmla="*/ 0 w 192"/>
                <a:gd name="T29" fmla="*/ 234 h 246"/>
                <a:gd name="T30" fmla="*/ 12 w 192"/>
                <a:gd name="T31" fmla="*/ 246 h 246"/>
                <a:gd name="T32" fmla="*/ 24 w 192"/>
                <a:gd name="T33" fmla="*/ 241 h 246"/>
                <a:gd name="T34" fmla="*/ 115 w 192"/>
                <a:gd name="T35" fmla="*/ 14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46">
                  <a:moveTo>
                    <a:pt x="115" y="142"/>
                  </a:moveTo>
                  <a:cubicBezTo>
                    <a:pt x="132" y="182"/>
                    <a:pt x="152" y="233"/>
                    <a:pt x="156" y="237"/>
                  </a:cubicBezTo>
                  <a:cubicBezTo>
                    <a:pt x="163" y="245"/>
                    <a:pt x="169" y="245"/>
                    <a:pt x="175" y="245"/>
                  </a:cubicBezTo>
                  <a:lnTo>
                    <a:pt x="182" y="245"/>
                  </a:lnTo>
                  <a:cubicBezTo>
                    <a:pt x="188" y="245"/>
                    <a:pt x="192" y="245"/>
                    <a:pt x="192" y="241"/>
                  </a:cubicBezTo>
                  <a:cubicBezTo>
                    <a:pt x="192" y="239"/>
                    <a:pt x="191" y="238"/>
                    <a:pt x="190" y="238"/>
                  </a:cubicBezTo>
                  <a:cubicBezTo>
                    <a:pt x="186" y="234"/>
                    <a:pt x="182" y="226"/>
                    <a:pt x="181" y="223"/>
                  </a:cubicBezTo>
                  <a:lnTo>
                    <a:pt x="96" y="22"/>
                  </a:lnTo>
                  <a:cubicBezTo>
                    <a:pt x="93" y="16"/>
                    <a:pt x="86" y="0"/>
                    <a:pt x="49" y="0"/>
                  </a:cubicBezTo>
                  <a:cubicBezTo>
                    <a:pt x="45" y="0"/>
                    <a:pt x="40" y="0"/>
                    <a:pt x="40" y="5"/>
                  </a:cubicBezTo>
                  <a:cubicBezTo>
                    <a:pt x="40" y="9"/>
                    <a:pt x="44" y="9"/>
                    <a:pt x="46" y="10"/>
                  </a:cubicBezTo>
                  <a:cubicBezTo>
                    <a:pt x="53" y="11"/>
                    <a:pt x="59" y="12"/>
                    <a:pt x="68" y="32"/>
                  </a:cubicBezTo>
                  <a:lnTo>
                    <a:pt x="110" y="129"/>
                  </a:lnTo>
                  <a:lnTo>
                    <a:pt x="7" y="222"/>
                  </a:lnTo>
                  <a:cubicBezTo>
                    <a:pt x="3" y="226"/>
                    <a:pt x="0" y="228"/>
                    <a:pt x="0" y="234"/>
                  </a:cubicBezTo>
                  <a:cubicBezTo>
                    <a:pt x="0" y="243"/>
                    <a:pt x="7" y="246"/>
                    <a:pt x="12" y="246"/>
                  </a:cubicBezTo>
                  <a:cubicBezTo>
                    <a:pt x="18" y="246"/>
                    <a:pt x="23" y="242"/>
                    <a:pt x="24" y="241"/>
                  </a:cubicBezTo>
                  <a:lnTo>
                    <a:pt x="115" y="1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8" name="Freeform 202">
              <a:extLst>
                <a:ext uri="{FF2B5EF4-FFF2-40B4-BE49-F238E27FC236}">
                  <a16:creationId xmlns:a16="http://schemas.microsoft.com/office/drawing/2014/main" id="{D430E58E-3180-42C1-85D8-26DB6F024886}"/>
                </a:ext>
              </a:extLst>
            </p:cNvPr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4191001" y="6473825"/>
              <a:ext cx="25400" cy="69850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9" name="Freeform 203">
              <a:extLst>
                <a:ext uri="{FF2B5EF4-FFF2-40B4-BE49-F238E27FC236}">
                  <a16:creationId xmlns:a16="http://schemas.microsoft.com/office/drawing/2014/main" id="{46902FB8-4679-4C6A-B434-301B08610144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4281488" y="6392863"/>
              <a:ext cx="95250" cy="107950"/>
            </a:xfrm>
            <a:custGeom>
              <a:avLst/>
              <a:gdLst>
                <a:gd name="T0" fmla="*/ 45 w 212"/>
                <a:gd name="T1" fmla="*/ 179 h 226"/>
                <a:gd name="T2" fmla="*/ 104 w 212"/>
                <a:gd name="T3" fmla="*/ 122 h 226"/>
                <a:gd name="T4" fmla="*/ 153 w 212"/>
                <a:gd name="T5" fmla="*/ 78 h 226"/>
                <a:gd name="T6" fmla="*/ 212 w 212"/>
                <a:gd name="T7" fmla="*/ 5 h 226"/>
                <a:gd name="T8" fmla="*/ 206 w 212"/>
                <a:gd name="T9" fmla="*/ 0 h 226"/>
                <a:gd name="T10" fmla="*/ 199 w 212"/>
                <a:gd name="T11" fmla="*/ 6 h 226"/>
                <a:gd name="T12" fmla="*/ 161 w 212"/>
                <a:gd name="T13" fmla="*/ 38 h 226"/>
                <a:gd name="T14" fmla="*/ 136 w 212"/>
                <a:gd name="T15" fmla="*/ 22 h 226"/>
                <a:gd name="T16" fmla="*/ 101 w 212"/>
                <a:gd name="T17" fmla="*/ 0 h 226"/>
                <a:gd name="T18" fmla="*/ 41 w 212"/>
                <a:gd name="T19" fmla="*/ 57 h 226"/>
                <a:gd name="T20" fmla="*/ 47 w 212"/>
                <a:gd name="T21" fmla="*/ 63 h 226"/>
                <a:gd name="T22" fmla="*/ 54 w 212"/>
                <a:gd name="T23" fmla="*/ 57 h 226"/>
                <a:gd name="T24" fmla="*/ 96 w 212"/>
                <a:gd name="T25" fmla="*/ 34 h 226"/>
                <a:gd name="T26" fmla="*/ 127 w 212"/>
                <a:gd name="T27" fmla="*/ 41 h 226"/>
                <a:gd name="T28" fmla="*/ 166 w 212"/>
                <a:gd name="T29" fmla="*/ 49 h 226"/>
                <a:gd name="T30" fmla="*/ 96 w 212"/>
                <a:gd name="T31" fmla="*/ 114 h 226"/>
                <a:gd name="T32" fmla="*/ 52 w 212"/>
                <a:gd name="T33" fmla="*/ 156 h 226"/>
                <a:gd name="T34" fmla="*/ 0 w 212"/>
                <a:gd name="T35" fmla="*/ 221 h 226"/>
                <a:gd name="T36" fmla="*/ 6 w 212"/>
                <a:gd name="T37" fmla="*/ 226 h 226"/>
                <a:gd name="T38" fmla="*/ 14 w 212"/>
                <a:gd name="T39" fmla="*/ 220 h 226"/>
                <a:gd name="T40" fmla="*/ 57 w 212"/>
                <a:gd name="T41" fmla="*/ 189 h 226"/>
                <a:gd name="T42" fmla="*/ 86 w 212"/>
                <a:gd name="T43" fmla="*/ 208 h 226"/>
                <a:gd name="T44" fmla="*/ 117 w 212"/>
                <a:gd name="T45" fmla="*/ 226 h 226"/>
                <a:gd name="T46" fmla="*/ 196 w 212"/>
                <a:gd name="T47" fmla="*/ 149 h 226"/>
                <a:gd name="T48" fmla="*/ 190 w 212"/>
                <a:gd name="T49" fmla="*/ 144 h 226"/>
                <a:gd name="T50" fmla="*/ 183 w 212"/>
                <a:gd name="T51" fmla="*/ 151 h 226"/>
                <a:gd name="T52" fmla="*/ 123 w 212"/>
                <a:gd name="T53" fmla="*/ 193 h 226"/>
                <a:gd name="T54" fmla="*/ 93 w 212"/>
                <a:gd name="T55" fmla="*/ 186 h 226"/>
                <a:gd name="T56" fmla="*/ 59 w 212"/>
                <a:gd name="T57" fmla="*/ 178 h 226"/>
                <a:gd name="T58" fmla="*/ 45 w 212"/>
                <a:gd name="T59" fmla="*/ 17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2" h="226">
                  <a:moveTo>
                    <a:pt x="45" y="179"/>
                  </a:moveTo>
                  <a:cubicBezTo>
                    <a:pt x="72" y="150"/>
                    <a:pt x="87" y="138"/>
                    <a:pt x="104" y="122"/>
                  </a:cubicBezTo>
                  <a:cubicBezTo>
                    <a:pt x="104" y="122"/>
                    <a:pt x="135" y="96"/>
                    <a:pt x="153" y="78"/>
                  </a:cubicBezTo>
                  <a:cubicBezTo>
                    <a:pt x="201" y="31"/>
                    <a:pt x="212" y="7"/>
                    <a:pt x="212" y="5"/>
                  </a:cubicBezTo>
                  <a:cubicBezTo>
                    <a:pt x="212" y="0"/>
                    <a:pt x="207" y="0"/>
                    <a:pt x="206" y="0"/>
                  </a:cubicBezTo>
                  <a:cubicBezTo>
                    <a:pt x="203" y="0"/>
                    <a:pt x="201" y="1"/>
                    <a:pt x="199" y="6"/>
                  </a:cubicBezTo>
                  <a:cubicBezTo>
                    <a:pt x="184" y="30"/>
                    <a:pt x="173" y="38"/>
                    <a:pt x="161" y="38"/>
                  </a:cubicBezTo>
                  <a:cubicBezTo>
                    <a:pt x="149" y="38"/>
                    <a:pt x="143" y="30"/>
                    <a:pt x="136" y="22"/>
                  </a:cubicBezTo>
                  <a:cubicBezTo>
                    <a:pt x="126" y="10"/>
                    <a:pt x="118" y="0"/>
                    <a:pt x="101" y="0"/>
                  </a:cubicBezTo>
                  <a:cubicBezTo>
                    <a:pt x="64" y="0"/>
                    <a:pt x="41" y="47"/>
                    <a:pt x="41" y="57"/>
                  </a:cubicBezTo>
                  <a:cubicBezTo>
                    <a:pt x="41" y="60"/>
                    <a:pt x="43" y="63"/>
                    <a:pt x="47" y="63"/>
                  </a:cubicBezTo>
                  <a:cubicBezTo>
                    <a:pt x="52" y="63"/>
                    <a:pt x="53" y="60"/>
                    <a:pt x="54" y="57"/>
                  </a:cubicBezTo>
                  <a:cubicBezTo>
                    <a:pt x="63" y="34"/>
                    <a:pt x="92" y="34"/>
                    <a:pt x="96" y="34"/>
                  </a:cubicBezTo>
                  <a:cubicBezTo>
                    <a:pt x="106" y="34"/>
                    <a:pt x="116" y="37"/>
                    <a:pt x="127" y="41"/>
                  </a:cubicBezTo>
                  <a:cubicBezTo>
                    <a:pt x="147" y="49"/>
                    <a:pt x="153" y="49"/>
                    <a:pt x="166" y="49"/>
                  </a:cubicBezTo>
                  <a:cubicBezTo>
                    <a:pt x="148" y="70"/>
                    <a:pt x="106" y="106"/>
                    <a:pt x="96" y="114"/>
                  </a:cubicBezTo>
                  <a:lnTo>
                    <a:pt x="52" y="156"/>
                  </a:lnTo>
                  <a:cubicBezTo>
                    <a:pt x="18" y="189"/>
                    <a:pt x="0" y="218"/>
                    <a:pt x="0" y="221"/>
                  </a:cubicBezTo>
                  <a:cubicBezTo>
                    <a:pt x="0" y="226"/>
                    <a:pt x="5" y="226"/>
                    <a:pt x="6" y="226"/>
                  </a:cubicBezTo>
                  <a:cubicBezTo>
                    <a:pt x="10" y="226"/>
                    <a:pt x="11" y="225"/>
                    <a:pt x="14" y="220"/>
                  </a:cubicBezTo>
                  <a:cubicBezTo>
                    <a:pt x="26" y="202"/>
                    <a:pt x="41" y="189"/>
                    <a:pt x="57" y="189"/>
                  </a:cubicBezTo>
                  <a:cubicBezTo>
                    <a:pt x="68" y="189"/>
                    <a:pt x="73" y="193"/>
                    <a:pt x="86" y="208"/>
                  </a:cubicBezTo>
                  <a:cubicBezTo>
                    <a:pt x="94" y="218"/>
                    <a:pt x="103" y="226"/>
                    <a:pt x="117" y="226"/>
                  </a:cubicBezTo>
                  <a:cubicBezTo>
                    <a:pt x="167" y="226"/>
                    <a:pt x="196" y="163"/>
                    <a:pt x="196" y="149"/>
                  </a:cubicBezTo>
                  <a:cubicBezTo>
                    <a:pt x="196" y="147"/>
                    <a:pt x="194" y="144"/>
                    <a:pt x="190" y="144"/>
                  </a:cubicBezTo>
                  <a:cubicBezTo>
                    <a:pt x="185" y="144"/>
                    <a:pt x="184" y="147"/>
                    <a:pt x="183" y="151"/>
                  </a:cubicBezTo>
                  <a:cubicBezTo>
                    <a:pt x="171" y="183"/>
                    <a:pt x="139" y="193"/>
                    <a:pt x="123" y="193"/>
                  </a:cubicBezTo>
                  <a:cubicBezTo>
                    <a:pt x="113" y="193"/>
                    <a:pt x="104" y="190"/>
                    <a:pt x="93" y="186"/>
                  </a:cubicBezTo>
                  <a:cubicBezTo>
                    <a:pt x="77" y="180"/>
                    <a:pt x="69" y="178"/>
                    <a:pt x="59" y="178"/>
                  </a:cubicBezTo>
                  <a:cubicBezTo>
                    <a:pt x="58" y="178"/>
                    <a:pt x="50" y="178"/>
                    <a:pt x="45" y="17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0" name="Freeform 204">
              <a:extLst>
                <a:ext uri="{FF2B5EF4-FFF2-40B4-BE49-F238E27FC236}">
                  <a16:creationId xmlns:a16="http://schemas.microsoft.com/office/drawing/2014/main" id="{2B62805E-B25C-4414-9BF4-D93F81DF2A37}"/>
                </a:ext>
              </a:extLst>
            </p:cNvPr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4398963" y="6321425"/>
              <a:ext cx="50800" cy="236538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3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3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5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" name="Freeform 205">
              <a:extLst>
                <a:ext uri="{FF2B5EF4-FFF2-40B4-BE49-F238E27FC236}">
                  <a16:creationId xmlns:a16="http://schemas.microsoft.com/office/drawing/2014/main" id="{313E90F1-FB39-4B57-9D12-EF380BB13F58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4492626" y="6473825"/>
              <a:ext cx="25400" cy="69850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2" name="Freeform 206">
              <a:extLst>
                <a:ext uri="{FF2B5EF4-FFF2-40B4-BE49-F238E27FC236}">
                  <a16:creationId xmlns:a16="http://schemas.microsoft.com/office/drawing/2014/main" id="{90F03701-5F6B-4DE3-AAA4-AB232FED8ED7}"/>
                </a:ext>
              </a:extLst>
            </p:cNvPr>
            <p:cNvSpPr>
              <a:spLocks noEditPoints="1"/>
            </p:cNvSpPr>
            <p:nvPr>
              <p:custDataLst>
                <p:tags r:id="rId74"/>
              </p:custDataLst>
            </p:nvPr>
          </p:nvSpPr>
          <p:spPr bwMode="auto">
            <a:xfrm>
              <a:off x="4581526" y="6337300"/>
              <a:ext cx="160338" cy="166688"/>
            </a:xfrm>
            <a:custGeom>
              <a:avLst/>
              <a:gdLst>
                <a:gd name="T0" fmla="*/ 167 w 356"/>
                <a:gd name="T1" fmla="*/ 35 h 352"/>
                <a:gd name="T2" fmla="*/ 180 w 356"/>
                <a:gd name="T3" fmla="*/ 16 h 352"/>
                <a:gd name="T4" fmla="*/ 211 w 356"/>
                <a:gd name="T5" fmla="*/ 16 h 352"/>
                <a:gd name="T6" fmla="*/ 302 w 356"/>
                <a:gd name="T7" fmla="*/ 65 h 352"/>
                <a:gd name="T8" fmla="*/ 274 w 356"/>
                <a:gd name="T9" fmla="*/ 136 h 352"/>
                <a:gd name="T10" fmla="*/ 190 w 356"/>
                <a:gd name="T11" fmla="*/ 165 h 352"/>
                <a:gd name="T12" fmla="*/ 134 w 356"/>
                <a:gd name="T13" fmla="*/ 165 h 352"/>
                <a:gd name="T14" fmla="*/ 167 w 356"/>
                <a:gd name="T15" fmla="*/ 35 h 352"/>
                <a:gd name="T16" fmla="*/ 238 w 356"/>
                <a:gd name="T17" fmla="*/ 171 h 352"/>
                <a:gd name="T18" fmla="*/ 348 w 356"/>
                <a:gd name="T19" fmla="*/ 75 h 352"/>
                <a:gd name="T20" fmla="*/ 238 w 356"/>
                <a:gd name="T21" fmla="*/ 0 h 352"/>
                <a:gd name="T22" fmla="*/ 96 w 356"/>
                <a:gd name="T23" fmla="*/ 0 h 352"/>
                <a:gd name="T24" fmla="*/ 81 w 356"/>
                <a:gd name="T25" fmla="*/ 10 h 352"/>
                <a:gd name="T26" fmla="*/ 95 w 356"/>
                <a:gd name="T27" fmla="*/ 16 h 352"/>
                <a:gd name="T28" fmla="*/ 114 w 356"/>
                <a:gd name="T29" fmla="*/ 17 h 352"/>
                <a:gd name="T30" fmla="*/ 128 w 356"/>
                <a:gd name="T31" fmla="*/ 25 h 352"/>
                <a:gd name="T32" fmla="*/ 126 w 356"/>
                <a:gd name="T33" fmla="*/ 34 h 352"/>
                <a:gd name="T34" fmla="*/ 59 w 356"/>
                <a:gd name="T35" fmla="*/ 302 h 352"/>
                <a:gd name="T36" fmla="*/ 13 w 356"/>
                <a:gd name="T37" fmla="*/ 325 h 352"/>
                <a:gd name="T38" fmla="*/ 0 w 356"/>
                <a:gd name="T39" fmla="*/ 335 h 352"/>
                <a:gd name="T40" fmla="*/ 7 w 356"/>
                <a:gd name="T41" fmla="*/ 341 h 352"/>
                <a:gd name="T42" fmla="*/ 70 w 356"/>
                <a:gd name="T43" fmla="*/ 339 h 352"/>
                <a:gd name="T44" fmla="*/ 133 w 356"/>
                <a:gd name="T45" fmla="*/ 341 h 352"/>
                <a:gd name="T46" fmla="*/ 143 w 356"/>
                <a:gd name="T47" fmla="*/ 331 h 352"/>
                <a:gd name="T48" fmla="*/ 129 w 356"/>
                <a:gd name="T49" fmla="*/ 325 h 352"/>
                <a:gd name="T50" fmla="*/ 97 w 356"/>
                <a:gd name="T51" fmla="*/ 316 h 352"/>
                <a:gd name="T52" fmla="*/ 98 w 356"/>
                <a:gd name="T53" fmla="*/ 308 h 352"/>
                <a:gd name="T54" fmla="*/ 131 w 356"/>
                <a:gd name="T55" fmla="*/ 176 h 352"/>
                <a:gd name="T56" fmla="*/ 190 w 356"/>
                <a:gd name="T57" fmla="*/ 176 h 352"/>
                <a:gd name="T58" fmla="*/ 245 w 356"/>
                <a:gd name="T59" fmla="*/ 221 h 352"/>
                <a:gd name="T60" fmla="*/ 238 w 356"/>
                <a:gd name="T61" fmla="*/ 255 h 352"/>
                <a:gd name="T62" fmla="*/ 230 w 356"/>
                <a:gd name="T63" fmla="*/ 298 h 352"/>
                <a:gd name="T64" fmla="*/ 296 w 356"/>
                <a:gd name="T65" fmla="*/ 352 h 352"/>
                <a:gd name="T66" fmla="*/ 356 w 356"/>
                <a:gd name="T67" fmla="*/ 294 h 352"/>
                <a:gd name="T68" fmla="*/ 350 w 356"/>
                <a:gd name="T69" fmla="*/ 288 h 352"/>
                <a:gd name="T70" fmla="*/ 344 w 356"/>
                <a:gd name="T71" fmla="*/ 295 h 352"/>
                <a:gd name="T72" fmla="*/ 298 w 356"/>
                <a:gd name="T73" fmla="*/ 341 h 352"/>
                <a:gd name="T74" fmla="*/ 278 w 356"/>
                <a:gd name="T75" fmla="*/ 310 h 352"/>
                <a:gd name="T76" fmla="*/ 283 w 356"/>
                <a:gd name="T77" fmla="*/ 253 h 352"/>
                <a:gd name="T78" fmla="*/ 285 w 356"/>
                <a:gd name="T79" fmla="*/ 230 h 352"/>
                <a:gd name="T80" fmla="*/ 238 w 356"/>
                <a:gd name="T81" fmla="*/ 17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52">
                  <a:moveTo>
                    <a:pt x="167" y="35"/>
                  </a:moveTo>
                  <a:cubicBezTo>
                    <a:pt x="170" y="23"/>
                    <a:pt x="171" y="18"/>
                    <a:pt x="180" y="16"/>
                  </a:cubicBezTo>
                  <a:cubicBezTo>
                    <a:pt x="185" y="16"/>
                    <a:pt x="201" y="16"/>
                    <a:pt x="211" y="16"/>
                  </a:cubicBezTo>
                  <a:cubicBezTo>
                    <a:pt x="246" y="16"/>
                    <a:pt x="302" y="16"/>
                    <a:pt x="302" y="65"/>
                  </a:cubicBezTo>
                  <a:cubicBezTo>
                    <a:pt x="302" y="82"/>
                    <a:pt x="294" y="116"/>
                    <a:pt x="274" y="136"/>
                  </a:cubicBezTo>
                  <a:cubicBezTo>
                    <a:pt x="261" y="149"/>
                    <a:pt x="235" y="165"/>
                    <a:pt x="190" y="165"/>
                  </a:cubicBezTo>
                  <a:lnTo>
                    <a:pt x="134" y="165"/>
                  </a:lnTo>
                  <a:lnTo>
                    <a:pt x="167" y="35"/>
                  </a:lnTo>
                  <a:close/>
                  <a:moveTo>
                    <a:pt x="238" y="171"/>
                  </a:moveTo>
                  <a:cubicBezTo>
                    <a:pt x="289" y="160"/>
                    <a:pt x="348" y="125"/>
                    <a:pt x="348" y="75"/>
                  </a:cubicBezTo>
                  <a:cubicBezTo>
                    <a:pt x="348" y="32"/>
                    <a:pt x="303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6"/>
                    <a:pt x="86" y="16"/>
                    <a:pt x="95" y="16"/>
                  </a:cubicBezTo>
                  <a:cubicBezTo>
                    <a:pt x="96" y="16"/>
                    <a:pt x="106" y="16"/>
                    <a:pt x="114" y="17"/>
                  </a:cubicBezTo>
                  <a:cubicBezTo>
                    <a:pt x="123" y="18"/>
                    <a:pt x="128" y="18"/>
                    <a:pt x="128" y="25"/>
                  </a:cubicBezTo>
                  <a:cubicBezTo>
                    <a:pt x="128" y="27"/>
                    <a:pt x="127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3" y="325"/>
                  </a:cubicBezTo>
                  <a:cubicBezTo>
                    <a:pt x="4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39"/>
                    <a:pt x="70" y="339"/>
                  </a:cubicBezTo>
                  <a:cubicBezTo>
                    <a:pt x="84" y="339"/>
                    <a:pt x="119" y="341"/>
                    <a:pt x="133" y="341"/>
                  </a:cubicBezTo>
                  <a:cubicBezTo>
                    <a:pt x="137" y="341"/>
                    <a:pt x="143" y="341"/>
                    <a:pt x="143" y="331"/>
                  </a:cubicBezTo>
                  <a:cubicBezTo>
                    <a:pt x="143" y="325"/>
                    <a:pt x="139" y="325"/>
                    <a:pt x="129" y="325"/>
                  </a:cubicBezTo>
                  <a:cubicBezTo>
                    <a:pt x="111" y="325"/>
                    <a:pt x="97" y="325"/>
                    <a:pt x="97" y="316"/>
                  </a:cubicBezTo>
                  <a:cubicBezTo>
                    <a:pt x="97" y="313"/>
                    <a:pt x="98" y="311"/>
                    <a:pt x="98" y="308"/>
                  </a:cubicBezTo>
                  <a:lnTo>
                    <a:pt x="131" y="176"/>
                  </a:lnTo>
                  <a:lnTo>
                    <a:pt x="190" y="176"/>
                  </a:lnTo>
                  <a:cubicBezTo>
                    <a:pt x="236" y="176"/>
                    <a:pt x="245" y="204"/>
                    <a:pt x="245" y="221"/>
                  </a:cubicBezTo>
                  <a:cubicBezTo>
                    <a:pt x="245" y="229"/>
                    <a:pt x="241" y="244"/>
                    <a:pt x="238" y="255"/>
                  </a:cubicBezTo>
                  <a:cubicBezTo>
                    <a:pt x="234" y="269"/>
                    <a:pt x="230" y="288"/>
                    <a:pt x="230" y="298"/>
                  </a:cubicBezTo>
                  <a:cubicBezTo>
                    <a:pt x="230" y="352"/>
                    <a:pt x="290" y="352"/>
                    <a:pt x="296" y="352"/>
                  </a:cubicBezTo>
                  <a:cubicBezTo>
                    <a:pt x="339" y="352"/>
                    <a:pt x="356" y="301"/>
                    <a:pt x="356" y="294"/>
                  </a:cubicBezTo>
                  <a:cubicBezTo>
                    <a:pt x="356" y="288"/>
                    <a:pt x="351" y="288"/>
                    <a:pt x="350" y="288"/>
                  </a:cubicBezTo>
                  <a:cubicBezTo>
                    <a:pt x="346" y="288"/>
                    <a:pt x="345" y="292"/>
                    <a:pt x="344" y="295"/>
                  </a:cubicBezTo>
                  <a:cubicBezTo>
                    <a:pt x="331" y="332"/>
                    <a:pt x="310" y="341"/>
                    <a:pt x="298" y="341"/>
                  </a:cubicBezTo>
                  <a:cubicBezTo>
                    <a:pt x="282" y="341"/>
                    <a:pt x="278" y="330"/>
                    <a:pt x="278" y="310"/>
                  </a:cubicBezTo>
                  <a:cubicBezTo>
                    <a:pt x="278" y="295"/>
                    <a:pt x="281" y="269"/>
                    <a:pt x="283" y="253"/>
                  </a:cubicBezTo>
                  <a:cubicBezTo>
                    <a:pt x="284" y="246"/>
                    <a:pt x="285" y="237"/>
                    <a:pt x="285" y="230"/>
                  </a:cubicBezTo>
                  <a:cubicBezTo>
                    <a:pt x="285" y="192"/>
                    <a:pt x="252" y="176"/>
                    <a:pt x="238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3" name="Freeform 207">
              <a:extLst>
                <a:ext uri="{FF2B5EF4-FFF2-40B4-BE49-F238E27FC236}">
                  <a16:creationId xmlns:a16="http://schemas.microsoft.com/office/drawing/2014/main" id="{C40CF5DA-40FA-463F-B2EA-10C7641B224A}"/>
                </a:ext>
              </a:extLst>
            </p:cNvPr>
            <p:cNvSpPr>
              <a:spLocks/>
            </p:cNvSpPr>
            <p:nvPr>
              <p:custDataLst>
                <p:tags r:id="rId75"/>
              </p:custDataLst>
            </p:nvPr>
          </p:nvSpPr>
          <p:spPr bwMode="auto">
            <a:xfrm>
              <a:off x="4756151" y="6296025"/>
              <a:ext cx="84138" cy="150813"/>
            </a:xfrm>
            <a:custGeom>
              <a:avLst/>
              <a:gdLst>
                <a:gd name="T0" fmla="*/ 116 w 185"/>
                <a:gd name="T1" fmla="*/ 108 h 317"/>
                <a:gd name="T2" fmla="*/ 150 w 185"/>
                <a:gd name="T3" fmla="*/ 108 h 317"/>
                <a:gd name="T4" fmla="*/ 162 w 185"/>
                <a:gd name="T5" fmla="*/ 100 h 317"/>
                <a:gd name="T6" fmla="*/ 151 w 185"/>
                <a:gd name="T7" fmla="*/ 96 h 317"/>
                <a:gd name="T8" fmla="*/ 119 w 185"/>
                <a:gd name="T9" fmla="*/ 96 h 317"/>
                <a:gd name="T10" fmla="*/ 132 w 185"/>
                <a:gd name="T11" fmla="*/ 25 h 317"/>
                <a:gd name="T12" fmla="*/ 150 w 185"/>
                <a:gd name="T13" fmla="*/ 10 h 317"/>
                <a:gd name="T14" fmla="*/ 166 w 185"/>
                <a:gd name="T15" fmla="*/ 14 h 317"/>
                <a:gd name="T16" fmla="*/ 151 w 185"/>
                <a:gd name="T17" fmla="*/ 34 h 317"/>
                <a:gd name="T18" fmla="*/ 165 w 185"/>
                <a:gd name="T19" fmla="*/ 46 h 317"/>
                <a:gd name="T20" fmla="*/ 185 w 185"/>
                <a:gd name="T21" fmla="*/ 25 h 317"/>
                <a:gd name="T22" fmla="*/ 150 w 185"/>
                <a:gd name="T23" fmla="*/ 0 h 317"/>
                <a:gd name="T24" fmla="*/ 108 w 185"/>
                <a:gd name="T25" fmla="*/ 27 h 317"/>
                <a:gd name="T26" fmla="*/ 91 w 185"/>
                <a:gd name="T27" fmla="*/ 96 h 317"/>
                <a:gd name="T28" fmla="*/ 64 w 185"/>
                <a:gd name="T29" fmla="*/ 96 h 317"/>
                <a:gd name="T30" fmla="*/ 52 w 185"/>
                <a:gd name="T31" fmla="*/ 103 h 317"/>
                <a:gd name="T32" fmla="*/ 63 w 185"/>
                <a:gd name="T33" fmla="*/ 108 h 317"/>
                <a:gd name="T34" fmla="*/ 89 w 185"/>
                <a:gd name="T35" fmla="*/ 108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4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5 w 185"/>
                <a:gd name="T51" fmla="*/ 286 h 317"/>
                <a:gd name="T52" fmla="*/ 97 w 185"/>
                <a:gd name="T53" fmla="*/ 216 h 317"/>
                <a:gd name="T54" fmla="*/ 116 w 185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8"/>
                  </a:moveTo>
                  <a:lnTo>
                    <a:pt x="150" y="108"/>
                  </a:lnTo>
                  <a:cubicBezTo>
                    <a:pt x="157" y="108"/>
                    <a:pt x="162" y="108"/>
                    <a:pt x="162" y="100"/>
                  </a:cubicBezTo>
                  <a:cubicBezTo>
                    <a:pt x="162" y="96"/>
                    <a:pt x="157" y="96"/>
                    <a:pt x="151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2" y="25"/>
                  </a:cubicBezTo>
                  <a:cubicBezTo>
                    <a:pt x="134" y="18"/>
                    <a:pt x="142" y="10"/>
                    <a:pt x="150" y="10"/>
                  </a:cubicBezTo>
                  <a:cubicBezTo>
                    <a:pt x="150" y="10"/>
                    <a:pt x="160" y="10"/>
                    <a:pt x="166" y="14"/>
                  </a:cubicBezTo>
                  <a:cubicBezTo>
                    <a:pt x="152" y="19"/>
                    <a:pt x="151" y="31"/>
                    <a:pt x="151" y="34"/>
                  </a:cubicBezTo>
                  <a:cubicBezTo>
                    <a:pt x="151" y="41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5"/>
                  </a:cubicBezTo>
                  <a:cubicBezTo>
                    <a:pt x="185" y="9"/>
                    <a:pt x="168" y="0"/>
                    <a:pt x="150" y="0"/>
                  </a:cubicBezTo>
                  <a:cubicBezTo>
                    <a:pt x="135" y="0"/>
                    <a:pt x="118" y="9"/>
                    <a:pt x="108" y="27"/>
                  </a:cubicBezTo>
                  <a:cubicBezTo>
                    <a:pt x="101" y="39"/>
                    <a:pt x="99" y="55"/>
                    <a:pt x="91" y="96"/>
                  </a:cubicBezTo>
                  <a:lnTo>
                    <a:pt x="64" y="96"/>
                  </a:lnTo>
                  <a:cubicBezTo>
                    <a:pt x="57" y="96"/>
                    <a:pt x="52" y="96"/>
                    <a:pt x="52" y="103"/>
                  </a:cubicBezTo>
                  <a:cubicBezTo>
                    <a:pt x="52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8" y="110"/>
                    <a:pt x="66" y="236"/>
                    <a:pt x="58" y="273"/>
                  </a:cubicBezTo>
                  <a:cubicBezTo>
                    <a:pt x="56" y="281"/>
                    <a:pt x="50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7" y="216"/>
                  </a:cubicBezTo>
                  <a:lnTo>
                    <a:pt x="11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4" name="Freeform 208">
              <a:extLst>
                <a:ext uri="{FF2B5EF4-FFF2-40B4-BE49-F238E27FC236}">
                  <a16:creationId xmlns:a16="http://schemas.microsoft.com/office/drawing/2014/main" id="{B997384D-E546-48EF-B9F4-05F4DBC4515D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4883151" y="6321425"/>
              <a:ext cx="52388" cy="236538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5" name="Freeform 209">
              <a:extLst>
                <a:ext uri="{FF2B5EF4-FFF2-40B4-BE49-F238E27FC236}">
                  <a16:creationId xmlns:a16="http://schemas.microsoft.com/office/drawing/2014/main" id="{A14AD204-48D2-4680-B5D5-FFF5AF1BA9C2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4968876" y="6340475"/>
              <a:ext cx="73025" cy="157163"/>
            </a:xfrm>
            <a:custGeom>
              <a:avLst/>
              <a:gdLst>
                <a:gd name="T0" fmla="*/ 102 w 164"/>
                <a:gd name="T1" fmla="*/ 13 h 332"/>
                <a:gd name="T2" fmla="*/ 90 w 164"/>
                <a:gd name="T3" fmla="*/ 0 h 332"/>
                <a:gd name="T4" fmla="*/ 0 w 164"/>
                <a:gd name="T5" fmla="*/ 31 h 332"/>
                <a:gd name="T6" fmla="*/ 0 w 164"/>
                <a:gd name="T7" fmla="*/ 47 h 332"/>
                <a:gd name="T8" fmla="*/ 65 w 164"/>
                <a:gd name="T9" fmla="*/ 34 h 332"/>
                <a:gd name="T10" fmla="*/ 65 w 164"/>
                <a:gd name="T11" fmla="*/ 292 h 332"/>
                <a:gd name="T12" fmla="*/ 19 w 164"/>
                <a:gd name="T13" fmla="*/ 316 h 332"/>
                <a:gd name="T14" fmla="*/ 3 w 164"/>
                <a:gd name="T15" fmla="*/ 316 h 332"/>
                <a:gd name="T16" fmla="*/ 3 w 164"/>
                <a:gd name="T17" fmla="*/ 332 h 332"/>
                <a:gd name="T18" fmla="*/ 83 w 164"/>
                <a:gd name="T19" fmla="*/ 330 h 332"/>
                <a:gd name="T20" fmla="*/ 164 w 164"/>
                <a:gd name="T21" fmla="*/ 332 h 332"/>
                <a:gd name="T22" fmla="*/ 164 w 164"/>
                <a:gd name="T23" fmla="*/ 316 h 332"/>
                <a:gd name="T24" fmla="*/ 148 w 164"/>
                <a:gd name="T25" fmla="*/ 316 h 332"/>
                <a:gd name="T26" fmla="*/ 102 w 164"/>
                <a:gd name="T27" fmla="*/ 292 h 332"/>
                <a:gd name="T28" fmla="*/ 102 w 164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" h="332">
                  <a:moveTo>
                    <a:pt x="102" y="13"/>
                  </a:moveTo>
                  <a:cubicBezTo>
                    <a:pt x="102" y="1"/>
                    <a:pt x="102" y="0"/>
                    <a:pt x="90" y="0"/>
                  </a:cubicBezTo>
                  <a:cubicBezTo>
                    <a:pt x="60" y="31"/>
                    <a:pt x="16" y="31"/>
                    <a:pt x="0" y="31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2"/>
                  </a:lnTo>
                  <a:cubicBezTo>
                    <a:pt x="65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0" y="330"/>
                    <a:pt x="64" y="330"/>
                    <a:pt x="83" y="330"/>
                  </a:cubicBezTo>
                  <a:cubicBezTo>
                    <a:pt x="103" y="330"/>
                    <a:pt x="147" y="330"/>
                    <a:pt x="164" y="332"/>
                  </a:cubicBezTo>
                  <a:lnTo>
                    <a:pt x="164" y="316"/>
                  </a:lnTo>
                  <a:lnTo>
                    <a:pt x="148" y="316"/>
                  </a:lnTo>
                  <a:cubicBezTo>
                    <a:pt x="103" y="316"/>
                    <a:pt x="102" y="311"/>
                    <a:pt x="102" y="292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6" name="Freeform 210">
              <a:extLst>
                <a:ext uri="{FF2B5EF4-FFF2-40B4-BE49-F238E27FC236}">
                  <a16:creationId xmlns:a16="http://schemas.microsoft.com/office/drawing/2014/main" id="{9E686640-800F-41DA-BFB4-C016A6BB65F4}"/>
                </a:ext>
              </a:extLst>
            </p:cNvPr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5072063" y="6297613"/>
              <a:ext cx="87313" cy="117475"/>
            </a:xfrm>
            <a:custGeom>
              <a:avLst/>
              <a:gdLst>
                <a:gd name="T0" fmla="*/ 115 w 192"/>
                <a:gd name="T1" fmla="*/ 142 h 246"/>
                <a:gd name="T2" fmla="*/ 156 w 192"/>
                <a:gd name="T3" fmla="*/ 237 h 246"/>
                <a:gd name="T4" fmla="*/ 175 w 192"/>
                <a:gd name="T5" fmla="*/ 245 h 246"/>
                <a:gd name="T6" fmla="*/ 182 w 192"/>
                <a:gd name="T7" fmla="*/ 245 h 246"/>
                <a:gd name="T8" fmla="*/ 192 w 192"/>
                <a:gd name="T9" fmla="*/ 241 h 246"/>
                <a:gd name="T10" fmla="*/ 190 w 192"/>
                <a:gd name="T11" fmla="*/ 238 h 246"/>
                <a:gd name="T12" fmla="*/ 181 w 192"/>
                <a:gd name="T13" fmla="*/ 223 h 246"/>
                <a:gd name="T14" fmla="*/ 96 w 192"/>
                <a:gd name="T15" fmla="*/ 22 h 246"/>
                <a:gd name="T16" fmla="*/ 50 w 192"/>
                <a:gd name="T17" fmla="*/ 0 h 246"/>
                <a:gd name="T18" fmla="*/ 41 w 192"/>
                <a:gd name="T19" fmla="*/ 5 h 246"/>
                <a:gd name="T20" fmla="*/ 46 w 192"/>
                <a:gd name="T21" fmla="*/ 10 h 246"/>
                <a:gd name="T22" fmla="*/ 69 w 192"/>
                <a:gd name="T23" fmla="*/ 32 h 246"/>
                <a:gd name="T24" fmla="*/ 110 w 192"/>
                <a:gd name="T25" fmla="*/ 129 h 246"/>
                <a:gd name="T26" fmla="*/ 7 w 192"/>
                <a:gd name="T27" fmla="*/ 222 h 246"/>
                <a:gd name="T28" fmla="*/ 0 w 192"/>
                <a:gd name="T29" fmla="*/ 234 h 246"/>
                <a:gd name="T30" fmla="*/ 12 w 192"/>
                <a:gd name="T31" fmla="*/ 246 h 246"/>
                <a:gd name="T32" fmla="*/ 24 w 192"/>
                <a:gd name="T33" fmla="*/ 241 h 246"/>
                <a:gd name="T34" fmla="*/ 115 w 192"/>
                <a:gd name="T35" fmla="*/ 14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46">
                  <a:moveTo>
                    <a:pt x="115" y="142"/>
                  </a:moveTo>
                  <a:cubicBezTo>
                    <a:pt x="133" y="182"/>
                    <a:pt x="153" y="233"/>
                    <a:pt x="156" y="237"/>
                  </a:cubicBezTo>
                  <a:cubicBezTo>
                    <a:pt x="163" y="245"/>
                    <a:pt x="169" y="245"/>
                    <a:pt x="175" y="245"/>
                  </a:cubicBezTo>
                  <a:lnTo>
                    <a:pt x="182" y="245"/>
                  </a:lnTo>
                  <a:cubicBezTo>
                    <a:pt x="189" y="245"/>
                    <a:pt x="192" y="245"/>
                    <a:pt x="192" y="241"/>
                  </a:cubicBezTo>
                  <a:cubicBezTo>
                    <a:pt x="192" y="239"/>
                    <a:pt x="191" y="238"/>
                    <a:pt x="190" y="238"/>
                  </a:cubicBezTo>
                  <a:cubicBezTo>
                    <a:pt x="186" y="234"/>
                    <a:pt x="183" y="226"/>
                    <a:pt x="181" y="223"/>
                  </a:cubicBezTo>
                  <a:lnTo>
                    <a:pt x="96" y="22"/>
                  </a:lnTo>
                  <a:cubicBezTo>
                    <a:pt x="94" y="16"/>
                    <a:pt x="87" y="0"/>
                    <a:pt x="50" y="0"/>
                  </a:cubicBezTo>
                  <a:cubicBezTo>
                    <a:pt x="46" y="0"/>
                    <a:pt x="41" y="0"/>
                    <a:pt x="41" y="5"/>
                  </a:cubicBezTo>
                  <a:cubicBezTo>
                    <a:pt x="41" y="9"/>
                    <a:pt x="44" y="9"/>
                    <a:pt x="46" y="10"/>
                  </a:cubicBezTo>
                  <a:cubicBezTo>
                    <a:pt x="53" y="11"/>
                    <a:pt x="60" y="12"/>
                    <a:pt x="69" y="32"/>
                  </a:cubicBezTo>
                  <a:lnTo>
                    <a:pt x="110" y="129"/>
                  </a:lnTo>
                  <a:lnTo>
                    <a:pt x="7" y="222"/>
                  </a:lnTo>
                  <a:cubicBezTo>
                    <a:pt x="3" y="226"/>
                    <a:pt x="0" y="228"/>
                    <a:pt x="0" y="234"/>
                  </a:cubicBezTo>
                  <a:cubicBezTo>
                    <a:pt x="0" y="243"/>
                    <a:pt x="7" y="246"/>
                    <a:pt x="12" y="246"/>
                  </a:cubicBezTo>
                  <a:cubicBezTo>
                    <a:pt x="19" y="246"/>
                    <a:pt x="23" y="242"/>
                    <a:pt x="24" y="241"/>
                  </a:cubicBezTo>
                  <a:lnTo>
                    <a:pt x="115" y="1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7" name="Freeform 211">
              <a:extLst>
                <a:ext uri="{FF2B5EF4-FFF2-40B4-BE49-F238E27FC236}">
                  <a16:creationId xmlns:a16="http://schemas.microsoft.com/office/drawing/2014/main" id="{9C7ADFE9-DEAA-4408-8E4E-82F57EE7B6D9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5197476" y="6473825"/>
              <a:ext cx="26988" cy="69850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8" name="Freeform 212">
              <a:extLst>
                <a:ext uri="{FF2B5EF4-FFF2-40B4-BE49-F238E27FC236}">
                  <a16:creationId xmlns:a16="http://schemas.microsoft.com/office/drawing/2014/main" id="{4077011B-8948-4734-8323-81D8A45607CD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5284788" y="6392863"/>
              <a:ext cx="92075" cy="1079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7 w 203"/>
                <a:gd name="T7" fmla="*/ 212 h 226"/>
                <a:gd name="T8" fmla="*/ 77 w 203"/>
                <a:gd name="T9" fmla="*/ 133 h 226"/>
                <a:gd name="T10" fmla="*/ 93 w 203"/>
                <a:gd name="T11" fmla="*/ 69 h 226"/>
                <a:gd name="T12" fmla="*/ 121 w 203"/>
                <a:gd name="T13" fmla="*/ 28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5 h 226"/>
                <a:gd name="T20" fmla="*/ 175 w 203"/>
                <a:gd name="T21" fmla="*/ 62 h 226"/>
                <a:gd name="T22" fmla="*/ 203 w 203"/>
                <a:gd name="T23" fmla="*/ 33 h 226"/>
                <a:gd name="T24" fmla="*/ 161 w 203"/>
                <a:gd name="T25" fmla="*/ 0 h 226"/>
                <a:gd name="T26" fmla="*/ 97 w 203"/>
                <a:gd name="T27" fmla="*/ 39 h 226"/>
                <a:gd name="T28" fmla="*/ 52 w 203"/>
                <a:gd name="T29" fmla="*/ 0 h 226"/>
                <a:gd name="T30" fmla="*/ 15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1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9" name="Freeform 213">
              <a:extLst>
                <a:ext uri="{FF2B5EF4-FFF2-40B4-BE49-F238E27FC236}">
                  <a16:creationId xmlns:a16="http://schemas.microsoft.com/office/drawing/2014/main" id="{541BF04C-4C23-4DBC-B7C1-7B3E79D8B744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5399088" y="6321425"/>
              <a:ext cx="52388" cy="236538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3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0" name="Freeform 214">
              <a:extLst>
                <a:ext uri="{FF2B5EF4-FFF2-40B4-BE49-F238E27FC236}">
                  <a16:creationId xmlns:a16="http://schemas.microsoft.com/office/drawing/2014/main" id="{34BC653A-DBAA-46E2-B5D8-6B6EC1937602}"/>
                </a:ext>
              </a:extLst>
            </p:cNvPr>
            <p:cNvSpPr>
              <a:spLocks/>
            </p:cNvSpPr>
            <p:nvPr>
              <p:custDataLst>
                <p:tags r:id="rId82"/>
              </p:custDataLst>
            </p:nvPr>
          </p:nvSpPr>
          <p:spPr bwMode="auto">
            <a:xfrm>
              <a:off x="5486401" y="6321425"/>
              <a:ext cx="49213" cy="236538"/>
            </a:xfrm>
            <a:custGeom>
              <a:avLst/>
              <a:gdLst>
                <a:gd name="T0" fmla="*/ 108 w 111"/>
                <a:gd name="T1" fmla="*/ 258 h 498"/>
                <a:gd name="T2" fmla="*/ 111 w 111"/>
                <a:gd name="T3" fmla="*/ 249 h 498"/>
                <a:gd name="T4" fmla="*/ 108 w 111"/>
                <a:gd name="T5" fmla="*/ 241 h 498"/>
                <a:gd name="T6" fmla="*/ 21 w 111"/>
                <a:gd name="T7" fmla="*/ 11 h 498"/>
                <a:gd name="T8" fmla="*/ 10 w 111"/>
                <a:gd name="T9" fmla="*/ 0 h 498"/>
                <a:gd name="T10" fmla="*/ 0 w 111"/>
                <a:gd name="T11" fmla="*/ 10 h 498"/>
                <a:gd name="T12" fmla="*/ 2 w 111"/>
                <a:gd name="T13" fmla="*/ 18 h 498"/>
                <a:gd name="T14" fmla="*/ 90 w 111"/>
                <a:gd name="T15" fmla="*/ 249 h 498"/>
                <a:gd name="T16" fmla="*/ 2 w 111"/>
                <a:gd name="T17" fmla="*/ 479 h 498"/>
                <a:gd name="T18" fmla="*/ 0 w 111"/>
                <a:gd name="T19" fmla="*/ 488 h 498"/>
                <a:gd name="T20" fmla="*/ 10 w 111"/>
                <a:gd name="T21" fmla="*/ 498 h 498"/>
                <a:gd name="T22" fmla="*/ 20 w 111"/>
                <a:gd name="T23" fmla="*/ 488 h 498"/>
                <a:gd name="T24" fmla="*/ 108 w 111"/>
                <a:gd name="T25" fmla="*/ 25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1" h="498">
                  <a:moveTo>
                    <a:pt x="108" y="258"/>
                  </a:moveTo>
                  <a:cubicBezTo>
                    <a:pt x="111" y="252"/>
                    <a:pt x="111" y="251"/>
                    <a:pt x="111" y="249"/>
                  </a:cubicBezTo>
                  <a:cubicBezTo>
                    <a:pt x="111" y="248"/>
                    <a:pt x="111" y="247"/>
                    <a:pt x="108" y="241"/>
                  </a:cubicBezTo>
                  <a:lnTo>
                    <a:pt x="21" y="11"/>
                  </a:lnTo>
                  <a:cubicBezTo>
                    <a:pt x="18" y="3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1"/>
                    <a:pt x="0" y="12"/>
                    <a:pt x="2" y="18"/>
                  </a:cubicBezTo>
                  <a:lnTo>
                    <a:pt x="90" y="249"/>
                  </a:lnTo>
                  <a:lnTo>
                    <a:pt x="2" y="479"/>
                  </a:lnTo>
                  <a:cubicBezTo>
                    <a:pt x="0" y="485"/>
                    <a:pt x="0" y="486"/>
                    <a:pt x="0" y="488"/>
                  </a:cubicBezTo>
                  <a:cubicBezTo>
                    <a:pt x="0" y="494"/>
                    <a:pt x="4" y="498"/>
                    <a:pt x="10" y="498"/>
                  </a:cubicBezTo>
                  <a:cubicBezTo>
                    <a:pt x="16" y="498"/>
                    <a:pt x="18" y="493"/>
                    <a:pt x="20" y="488"/>
                  </a:cubicBezTo>
                  <a:lnTo>
                    <a:pt x="108" y="25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1" name="Freeform 215">
              <a:extLst>
                <a:ext uri="{FF2B5EF4-FFF2-40B4-BE49-F238E27FC236}">
                  <a16:creationId xmlns:a16="http://schemas.microsoft.com/office/drawing/2014/main" id="{39FFF29F-7636-4AF4-887D-FF8539716956}"/>
                </a:ext>
              </a:extLst>
            </p:cNvPr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5754688" y="6213475"/>
              <a:ext cx="23813" cy="103188"/>
            </a:xfrm>
            <a:custGeom>
              <a:avLst/>
              <a:gdLst>
                <a:gd name="T0" fmla="*/ 53 w 53"/>
                <a:gd name="T1" fmla="*/ 26 h 215"/>
                <a:gd name="T2" fmla="*/ 27 w 53"/>
                <a:gd name="T3" fmla="*/ 0 h 215"/>
                <a:gd name="T4" fmla="*/ 0 w 53"/>
                <a:gd name="T5" fmla="*/ 26 h 215"/>
                <a:gd name="T6" fmla="*/ 27 w 53"/>
                <a:gd name="T7" fmla="*/ 53 h 215"/>
                <a:gd name="T8" fmla="*/ 53 w 53"/>
                <a:gd name="T9" fmla="*/ 26 h 215"/>
                <a:gd name="T10" fmla="*/ 53 w 53"/>
                <a:gd name="T11" fmla="*/ 188 h 215"/>
                <a:gd name="T12" fmla="*/ 27 w 53"/>
                <a:gd name="T13" fmla="*/ 162 h 215"/>
                <a:gd name="T14" fmla="*/ 0 w 53"/>
                <a:gd name="T15" fmla="*/ 188 h 215"/>
                <a:gd name="T16" fmla="*/ 27 w 53"/>
                <a:gd name="T17" fmla="*/ 215 h 215"/>
                <a:gd name="T18" fmla="*/ 53 w 53"/>
                <a:gd name="T19" fmla="*/ 18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2"/>
                    <a:pt x="41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7" y="53"/>
                  </a:cubicBezTo>
                  <a:cubicBezTo>
                    <a:pt x="41" y="53"/>
                    <a:pt x="53" y="41"/>
                    <a:pt x="53" y="26"/>
                  </a:cubicBezTo>
                  <a:close/>
                  <a:moveTo>
                    <a:pt x="53" y="188"/>
                  </a:moveTo>
                  <a:cubicBezTo>
                    <a:pt x="53" y="174"/>
                    <a:pt x="41" y="162"/>
                    <a:pt x="27" y="162"/>
                  </a:cubicBezTo>
                  <a:cubicBezTo>
                    <a:pt x="12" y="162"/>
                    <a:pt x="0" y="174"/>
                    <a:pt x="0" y="188"/>
                  </a:cubicBezTo>
                  <a:cubicBezTo>
                    <a:pt x="0" y="203"/>
                    <a:pt x="12" y="215"/>
                    <a:pt x="27" y="215"/>
                  </a:cubicBezTo>
                  <a:cubicBezTo>
                    <a:pt x="41" y="215"/>
                    <a:pt x="53" y="203"/>
                    <a:pt x="53" y="18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2" name="Freeform 216">
              <a:extLst>
                <a:ext uri="{FF2B5EF4-FFF2-40B4-BE49-F238E27FC236}">
                  <a16:creationId xmlns:a16="http://schemas.microsoft.com/office/drawing/2014/main" id="{26C5E555-A5AB-407D-B8D7-BE8EF7A32F17}"/>
                </a:ext>
              </a:extLst>
            </p:cNvPr>
            <p:cNvSpPr>
              <a:spLocks/>
            </p:cNvSpPr>
            <p:nvPr>
              <p:custDataLst>
                <p:tags r:id="rId84"/>
              </p:custDataLst>
            </p:nvPr>
          </p:nvSpPr>
          <p:spPr bwMode="auto">
            <a:xfrm>
              <a:off x="5978526" y="6065838"/>
              <a:ext cx="104775" cy="15398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6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7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3" name="Freeform 217">
              <a:extLst>
                <a:ext uri="{FF2B5EF4-FFF2-40B4-BE49-F238E27FC236}">
                  <a16:creationId xmlns:a16="http://schemas.microsoft.com/office/drawing/2014/main" id="{9B6F1532-3A50-4E5F-8CB9-5F7E89B97DDE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6183313" y="6000750"/>
              <a:ext cx="112713" cy="220663"/>
            </a:xfrm>
            <a:custGeom>
              <a:avLst/>
              <a:gdLst>
                <a:gd name="T0" fmla="*/ 245 w 249"/>
                <a:gd name="T1" fmla="*/ 20 h 465"/>
                <a:gd name="T2" fmla="*/ 249 w 249"/>
                <a:gd name="T3" fmla="*/ 10 h 465"/>
                <a:gd name="T4" fmla="*/ 239 w 249"/>
                <a:gd name="T5" fmla="*/ 0 h 465"/>
                <a:gd name="T6" fmla="*/ 228 w 249"/>
                <a:gd name="T7" fmla="*/ 10 h 465"/>
                <a:gd name="T8" fmla="*/ 4 w 249"/>
                <a:gd name="T9" fmla="*/ 446 h 465"/>
                <a:gd name="T10" fmla="*/ 0 w 249"/>
                <a:gd name="T11" fmla="*/ 455 h 465"/>
                <a:gd name="T12" fmla="*/ 10 w 249"/>
                <a:gd name="T13" fmla="*/ 465 h 465"/>
                <a:gd name="T14" fmla="*/ 21 w 249"/>
                <a:gd name="T15" fmla="*/ 455 h 465"/>
                <a:gd name="T16" fmla="*/ 245 w 249"/>
                <a:gd name="T17" fmla="*/ 2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9" h="465">
                  <a:moveTo>
                    <a:pt x="245" y="20"/>
                  </a:moveTo>
                  <a:cubicBezTo>
                    <a:pt x="249" y="13"/>
                    <a:pt x="249" y="12"/>
                    <a:pt x="249" y="10"/>
                  </a:cubicBezTo>
                  <a:cubicBezTo>
                    <a:pt x="249" y="7"/>
                    <a:pt x="246" y="0"/>
                    <a:pt x="239" y="0"/>
                  </a:cubicBezTo>
                  <a:cubicBezTo>
                    <a:pt x="233" y="0"/>
                    <a:pt x="231" y="3"/>
                    <a:pt x="228" y="10"/>
                  </a:cubicBezTo>
                  <a:lnTo>
                    <a:pt x="4" y="446"/>
                  </a:lnTo>
                  <a:cubicBezTo>
                    <a:pt x="0" y="453"/>
                    <a:pt x="0" y="454"/>
                    <a:pt x="0" y="455"/>
                  </a:cubicBezTo>
                  <a:cubicBezTo>
                    <a:pt x="0" y="459"/>
                    <a:pt x="4" y="465"/>
                    <a:pt x="10" y="465"/>
                  </a:cubicBezTo>
                  <a:cubicBezTo>
                    <a:pt x="16" y="465"/>
                    <a:pt x="18" y="462"/>
                    <a:pt x="21" y="455"/>
                  </a:cubicBezTo>
                  <a:lnTo>
                    <a:pt x="245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4" name="Freeform 218">
              <a:extLst>
                <a:ext uri="{FF2B5EF4-FFF2-40B4-BE49-F238E27FC236}">
                  <a16:creationId xmlns:a16="http://schemas.microsoft.com/office/drawing/2014/main" id="{CB74C03E-C958-4E28-8344-1A6654ABF014}"/>
                </a:ext>
              </a:extLst>
            </p:cNvPr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6165851" y="6084888"/>
              <a:ext cx="149225" cy="53975"/>
            </a:xfrm>
            <a:custGeom>
              <a:avLst/>
              <a:gdLst>
                <a:gd name="T0" fmla="*/ 314 w 331"/>
                <a:gd name="T1" fmla="*/ 19 h 116"/>
                <a:gd name="T2" fmla="*/ 331 w 331"/>
                <a:gd name="T3" fmla="*/ 10 h 116"/>
                <a:gd name="T4" fmla="*/ 315 w 331"/>
                <a:gd name="T5" fmla="*/ 0 h 116"/>
                <a:gd name="T6" fmla="*/ 16 w 331"/>
                <a:gd name="T7" fmla="*/ 0 h 116"/>
                <a:gd name="T8" fmla="*/ 0 w 331"/>
                <a:gd name="T9" fmla="*/ 10 h 116"/>
                <a:gd name="T10" fmla="*/ 17 w 331"/>
                <a:gd name="T11" fmla="*/ 19 h 116"/>
                <a:gd name="T12" fmla="*/ 314 w 331"/>
                <a:gd name="T13" fmla="*/ 19 h 116"/>
                <a:gd name="T14" fmla="*/ 315 w 331"/>
                <a:gd name="T15" fmla="*/ 116 h 116"/>
                <a:gd name="T16" fmla="*/ 331 w 331"/>
                <a:gd name="T17" fmla="*/ 106 h 116"/>
                <a:gd name="T18" fmla="*/ 314 w 331"/>
                <a:gd name="T19" fmla="*/ 96 h 116"/>
                <a:gd name="T20" fmla="*/ 17 w 331"/>
                <a:gd name="T21" fmla="*/ 96 h 116"/>
                <a:gd name="T22" fmla="*/ 0 w 331"/>
                <a:gd name="T23" fmla="*/ 106 h 116"/>
                <a:gd name="T24" fmla="*/ 16 w 331"/>
                <a:gd name="T25" fmla="*/ 116 h 116"/>
                <a:gd name="T26" fmla="*/ 315 w 331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6">
                  <a:moveTo>
                    <a:pt x="314" y="19"/>
                  </a:moveTo>
                  <a:cubicBezTo>
                    <a:pt x="322" y="19"/>
                    <a:pt x="331" y="19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19"/>
                    <a:pt x="9" y="19"/>
                    <a:pt x="17" y="19"/>
                  </a:cubicBezTo>
                  <a:lnTo>
                    <a:pt x="314" y="19"/>
                  </a:lnTo>
                  <a:close/>
                  <a:moveTo>
                    <a:pt x="315" y="116"/>
                  </a:moveTo>
                  <a:cubicBezTo>
                    <a:pt x="322" y="116"/>
                    <a:pt x="331" y="116"/>
                    <a:pt x="331" y="106"/>
                  </a:cubicBezTo>
                  <a:cubicBezTo>
                    <a:pt x="331" y="96"/>
                    <a:pt x="322" y="96"/>
                    <a:pt x="314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5" name="Freeform 219">
              <a:extLst>
                <a:ext uri="{FF2B5EF4-FFF2-40B4-BE49-F238E27FC236}">
                  <a16:creationId xmlns:a16="http://schemas.microsoft.com/office/drawing/2014/main" id="{6BEB49CF-C950-4B23-B3E5-E341AD03B49D}"/>
                </a:ext>
              </a:extLst>
            </p:cNvPr>
            <p:cNvSpPr>
              <a:spLocks/>
            </p:cNvSpPr>
            <p:nvPr>
              <p:custDataLst>
                <p:tags r:id="rId87"/>
              </p:custDataLst>
            </p:nvPr>
          </p:nvSpPr>
          <p:spPr bwMode="auto">
            <a:xfrm>
              <a:off x="6402388" y="6011863"/>
              <a:ext cx="149225" cy="158750"/>
            </a:xfrm>
            <a:custGeom>
              <a:avLst/>
              <a:gdLst>
                <a:gd name="T0" fmla="*/ 176 w 333"/>
                <a:gd name="T1" fmla="*/ 18 h 334"/>
                <a:gd name="T2" fmla="*/ 166 w 333"/>
                <a:gd name="T3" fmla="*/ 0 h 334"/>
                <a:gd name="T4" fmla="*/ 156 w 333"/>
                <a:gd name="T5" fmla="*/ 18 h 334"/>
                <a:gd name="T6" fmla="*/ 156 w 333"/>
                <a:gd name="T7" fmla="*/ 314 h 334"/>
                <a:gd name="T8" fmla="*/ 18 w 333"/>
                <a:gd name="T9" fmla="*/ 314 h 334"/>
                <a:gd name="T10" fmla="*/ 0 w 333"/>
                <a:gd name="T11" fmla="*/ 324 h 334"/>
                <a:gd name="T12" fmla="*/ 18 w 333"/>
                <a:gd name="T13" fmla="*/ 334 h 334"/>
                <a:gd name="T14" fmla="*/ 316 w 333"/>
                <a:gd name="T15" fmla="*/ 334 h 334"/>
                <a:gd name="T16" fmla="*/ 333 w 333"/>
                <a:gd name="T17" fmla="*/ 324 h 334"/>
                <a:gd name="T18" fmla="*/ 316 w 333"/>
                <a:gd name="T19" fmla="*/ 314 h 334"/>
                <a:gd name="T20" fmla="*/ 176 w 333"/>
                <a:gd name="T21" fmla="*/ 314 h 334"/>
                <a:gd name="T22" fmla="*/ 176 w 333"/>
                <a:gd name="T23" fmla="*/ 18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3" h="334">
                  <a:moveTo>
                    <a:pt x="176" y="18"/>
                  </a:moveTo>
                  <a:cubicBezTo>
                    <a:pt x="176" y="9"/>
                    <a:pt x="176" y="0"/>
                    <a:pt x="166" y="0"/>
                  </a:cubicBezTo>
                  <a:cubicBezTo>
                    <a:pt x="156" y="0"/>
                    <a:pt x="156" y="11"/>
                    <a:pt x="156" y="18"/>
                  </a:cubicBezTo>
                  <a:lnTo>
                    <a:pt x="156" y="314"/>
                  </a:lnTo>
                  <a:lnTo>
                    <a:pt x="18" y="314"/>
                  </a:lnTo>
                  <a:cubicBezTo>
                    <a:pt x="10" y="314"/>
                    <a:pt x="0" y="314"/>
                    <a:pt x="0" y="324"/>
                  </a:cubicBezTo>
                  <a:cubicBezTo>
                    <a:pt x="0" y="334"/>
                    <a:pt x="10" y="334"/>
                    <a:pt x="18" y="334"/>
                  </a:cubicBezTo>
                  <a:lnTo>
                    <a:pt x="316" y="334"/>
                  </a:lnTo>
                  <a:cubicBezTo>
                    <a:pt x="324" y="334"/>
                    <a:pt x="333" y="334"/>
                    <a:pt x="333" y="324"/>
                  </a:cubicBezTo>
                  <a:cubicBezTo>
                    <a:pt x="333" y="314"/>
                    <a:pt x="324" y="314"/>
                    <a:pt x="316" y="314"/>
                  </a:cubicBezTo>
                  <a:lnTo>
                    <a:pt x="176" y="314"/>
                  </a:lnTo>
                  <a:lnTo>
                    <a:pt x="176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6" name="Freeform 220">
              <a:extLst>
                <a:ext uri="{FF2B5EF4-FFF2-40B4-BE49-F238E27FC236}">
                  <a16:creationId xmlns:a16="http://schemas.microsoft.com/office/drawing/2014/main" id="{A4C2839E-7DE5-4ED5-BBCD-5F16FB848926}"/>
                </a:ext>
              </a:extLst>
            </p:cNvPr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6657976" y="6064250"/>
              <a:ext cx="117475" cy="107950"/>
            </a:xfrm>
            <a:custGeom>
              <a:avLst/>
              <a:gdLst>
                <a:gd name="T0" fmla="*/ 170 w 262"/>
                <a:gd name="T1" fmla="*/ 187 h 229"/>
                <a:gd name="T2" fmla="*/ 222 w 262"/>
                <a:gd name="T3" fmla="*/ 226 h 229"/>
                <a:gd name="T4" fmla="*/ 246 w 262"/>
                <a:gd name="T5" fmla="*/ 226 h 229"/>
                <a:gd name="T6" fmla="*/ 262 w 262"/>
                <a:gd name="T7" fmla="*/ 214 h 229"/>
                <a:gd name="T8" fmla="*/ 249 w 262"/>
                <a:gd name="T9" fmla="*/ 202 h 229"/>
                <a:gd name="T10" fmla="*/ 219 w 262"/>
                <a:gd name="T11" fmla="*/ 184 h 229"/>
                <a:gd name="T12" fmla="*/ 219 w 262"/>
                <a:gd name="T13" fmla="*/ 76 h 229"/>
                <a:gd name="T14" fmla="*/ 109 w 262"/>
                <a:gd name="T15" fmla="*/ 0 h 229"/>
                <a:gd name="T16" fmla="*/ 20 w 262"/>
                <a:gd name="T17" fmla="*/ 46 h 229"/>
                <a:gd name="T18" fmla="*/ 51 w 262"/>
                <a:gd name="T19" fmla="*/ 77 h 229"/>
                <a:gd name="T20" fmla="*/ 82 w 262"/>
                <a:gd name="T21" fmla="*/ 46 h 229"/>
                <a:gd name="T22" fmla="*/ 71 w 262"/>
                <a:gd name="T23" fmla="*/ 21 h 229"/>
                <a:gd name="T24" fmla="*/ 107 w 262"/>
                <a:gd name="T25" fmla="*/ 18 h 229"/>
                <a:gd name="T26" fmla="*/ 162 w 262"/>
                <a:gd name="T27" fmla="*/ 76 h 229"/>
                <a:gd name="T28" fmla="*/ 162 w 262"/>
                <a:gd name="T29" fmla="*/ 93 h 229"/>
                <a:gd name="T30" fmla="*/ 0 w 262"/>
                <a:gd name="T31" fmla="*/ 172 h 229"/>
                <a:gd name="T32" fmla="*/ 96 w 262"/>
                <a:gd name="T33" fmla="*/ 229 h 229"/>
                <a:gd name="T34" fmla="*/ 170 w 262"/>
                <a:gd name="T35" fmla="*/ 187 h 229"/>
                <a:gd name="T36" fmla="*/ 162 w 262"/>
                <a:gd name="T37" fmla="*/ 109 h 229"/>
                <a:gd name="T38" fmla="*/ 162 w 262"/>
                <a:gd name="T39" fmla="*/ 156 h 229"/>
                <a:gd name="T40" fmla="*/ 104 w 262"/>
                <a:gd name="T41" fmla="*/ 211 h 229"/>
                <a:gd name="T42" fmla="*/ 58 w 262"/>
                <a:gd name="T43" fmla="*/ 171 h 229"/>
                <a:gd name="T44" fmla="*/ 162 w 262"/>
                <a:gd name="T45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2" h="229">
                  <a:moveTo>
                    <a:pt x="170" y="187"/>
                  </a:moveTo>
                  <a:cubicBezTo>
                    <a:pt x="170" y="203"/>
                    <a:pt x="170" y="226"/>
                    <a:pt x="222" y="226"/>
                  </a:cubicBezTo>
                  <a:lnTo>
                    <a:pt x="246" y="226"/>
                  </a:lnTo>
                  <a:cubicBezTo>
                    <a:pt x="256" y="226"/>
                    <a:pt x="262" y="226"/>
                    <a:pt x="262" y="214"/>
                  </a:cubicBezTo>
                  <a:cubicBezTo>
                    <a:pt x="262" y="202"/>
                    <a:pt x="256" y="202"/>
                    <a:pt x="249" y="202"/>
                  </a:cubicBezTo>
                  <a:cubicBezTo>
                    <a:pt x="219" y="202"/>
                    <a:pt x="219" y="195"/>
                    <a:pt x="219" y="184"/>
                  </a:cubicBezTo>
                  <a:lnTo>
                    <a:pt x="219" y="76"/>
                  </a:lnTo>
                  <a:cubicBezTo>
                    <a:pt x="219" y="32"/>
                    <a:pt x="183" y="0"/>
                    <a:pt x="109" y="0"/>
                  </a:cubicBezTo>
                  <a:cubicBezTo>
                    <a:pt x="81" y="0"/>
                    <a:pt x="20" y="2"/>
                    <a:pt x="20" y="46"/>
                  </a:cubicBezTo>
                  <a:cubicBezTo>
                    <a:pt x="20" y="67"/>
                    <a:pt x="37" y="77"/>
                    <a:pt x="51" y="77"/>
                  </a:cubicBezTo>
                  <a:cubicBezTo>
                    <a:pt x="66" y="77"/>
                    <a:pt x="82" y="66"/>
                    <a:pt x="82" y="46"/>
                  </a:cubicBezTo>
                  <a:cubicBezTo>
                    <a:pt x="82" y="31"/>
                    <a:pt x="73" y="22"/>
                    <a:pt x="71" y="21"/>
                  </a:cubicBezTo>
                  <a:cubicBezTo>
                    <a:pt x="85" y="18"/>
                    <a:pt x="101" y="18"/>
                    <a:pt x="107" y="18"/>
                  </a:cubicBezTo>
                  <a:cubicBezTo>
                    <a:pt x="144" y="18"/>
                    <a:pt x="162" y="39"/>
                    <a:pt x="162" y="76"/>
                  </a:cubicBezTo>
                  <a:lnTo>
                    <a:pt x="162" y="93"/>
                  </a:lnTo>
                  <a:cubicBezTo>
                    <a:pt x="126" y="95"/>
                    <a:pt x="0" y="99"/>
                    <a:pt x="0" y="172"/>
                  </a:cubicBezTo>
                  <a:cubicBezTo>
                    <a:pt x="0" y="220"/>
                    <a:pt x="62" y="229"/>
                    <a:pt x="96" y="229"/>
                  </a:cubicBezTo>
                  <a:cubicBezTo>
                    <a:pt x="136" y="229"/>
                    <a:pt x="159" y="208"/>
                    <a:pt x="170" y="187"/>
                  </a:cubicBezTo>
                  <a:close/>
                  <a:moveTo>
                    <a:pt x="162" y="109"/>
                  </a:moveTo>
                  <a:lnTo>
                    <a:pt x="162" y="156"/>
                  </a:lnTo>
                  <a:cubicBezTo>
                    <a:pt x="162" y="204"/>
                    <a:pt x="116" y="211"/>
                    <a:pt x="104" y="211"/>
                  </a:cubicBezTo>
                  <a:cubicBezTo>
                    <a:pt x="78" y="211"/>
                    <a:pt x="58" y="193"/>
                    <a:pt x="58" y="171"/>
                  </a:cubicBezTo>
                  <a:cubicBezTo>
                    <a:pt x="58" y="117"/>
                    <a:pt x="137" y="110"/>
                    <a:pt x="16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7" name="Freeform 221">
              <a:extLst>
                <a:ext uri="{FF2B5EF4-FFF2-40B4-BE49-F238E27FC236}">
                  <a16:creationId xmlns:a16="http://schemas.microsoft.com/office/drawing/2014/main" id="{C96D8DC6-EA83-40AD-89CE-E99A60E73D79}"/>
                </a:ext>
              </a:extLst>
            </p:cNvPr>
            <p:cNvSpPr>
              <a:spLocks/>
            </p:cNvSpPr>
            <p:nvPr>
              <p:custDataLst>
                <p:tags r:id="rId89"/>
              </p:custDataLst>
            </p:nvPr>
          </p:nvSpPr>
          <p:spPr bwMode="auto">
            <a:xfrm>
              <a:off x="6786563" y="6064250"/>
              <a:ext cx="127000" cy="106363"/>
            </a:xfrm>
            <a:custGeom>
              <a:avLst/>
              <a:gdLst>
                <a:gd name="T0" fmla="*/ 34 w 284"/>
                <a:gd name="T1" fmla="*/ 47 h 225"/>
                <a:gd name="T2" fmla="*/ 34 w 284"/>
                <a:gd name="T3" fmla="*/ 201 h 225"/>
                <a:gd name="T4" fmla="*/ 0 w 284"/>
                <a:gd name="T5" fmla="*/ 201 h 225"/>
                <a:gd name="T6" fmla="*/ 0 w 284"/>
                <a:gd name="T7" fmla="*/ 225 h 225"/>
                <a:gd name="T8" fmla="*/ 63 w 284"/>
                <a:gd name="T9" fmla="*/ 223 h 225"/>
                <a:gd name="T10" fmla="*/ 125 w 284"/>
                <a:gd name="T11" fmla="*/ 225 h 225"/>
                <a:gd name="T12" fmla="*/ 125 w 284"/>
                <a:gd name="T13" fmla="*/ 201 h 225"/>
                <a:gd name="T14" fmla="*/ 91 w 284"/>
                <a:gd name="T15" fmla="*/ 201 h 225"/>
                <a:gd name="T16" fmla="*/ 91 w 284"/>
                <a:gd name="T17" fmla="*/ 97 h 225"/>
                <a:gd name="T18" fmla="*/ 165 w 284"/>
                <a:gd name="T19" fmla="*/ 18 h 225"/>
                <a:gd name="T20" fmla="*/ 193 w 284"/>
                <a:gd name="T21" fmla="*/ 66 h 225"/>
                <a:gd name="T22" fmla="*/ 193 w 284"/>
                <a:gd name="T23" fmla="*/ 201 h 225"/>
                <a:gd name="T24" fmla="*/ 158 w 284"/>
                <a:gd name="T25" fmla="*/ 201 h 225"/>
                <a:gd name="T26" fmla="*/ 158 w 284"/>
                <a:gd name="T27" fmla="*/ 225 h 225"/>
                <a:gd name="T28" fmla="*/ 221 w 284"/>
                <a:gd name="T29" fmla="*/ 223 h 225"/>
                <a:gd name="T30" fmla="*/ 284 w 284"/>
                <a:gd name="T31" fmla="*/ 225 h 225"/>
                <a:gd name="T32" fmla="*/ 284 w 284"/>
                <a:gd name="T33" fmla="*/ 201 h 225"/>
                <a:gd name="T34" fmla="*/ 250 w 284"/>
                <a:gd name="T35" fmla="*/ 201 h 225"/>
                <a:gd name="T36" fmla="*/ 250 w 284"/>
                <a:gd name="T37" fmla="*/ 72 h 225"/>
                <a:gd name="T38" fmla="*/ 173 w 284"/>
                <a:gd name="T39" fmla="*/ 0 h 225"/>
                <a:gd name="T40" fmla="*/ 86 w 284"/>
                <a:gd name="T41" fmla="*/ 54 h 225"/>
                <a:gd name="T42" fmla="*/ 86 w 284"/>
                <a:gd name="T43" fmla="*/ 0 h 225"/>
                <a:gd name="T44" fmla="*/ 0 w 284"/>
                <a:gd name="T45" fmla="*/ 4 h 225"/>
                <a:gd name="T46" fmla="*/ 0 w 284"/>
                <a:gd name="T47" fmla="*/ 28 h 225"/>
                <a:gd name="T48" fmla="*/ 34 w 284"/>
                <a:gd name="T49" fmla="*/ 47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4" h="225">
                  <a:moveTo>
                    <a:pt x="34" y="47"/>
                  </a:moveTo>
                  <a:lnTo>
                    <a:pt x="34" y="201"/>
                  </a:lnTo>
                  <a:lnTo>
                    <a:pt x="0" y="201"/>
                  </a:lnTo>
                  <a:lnTo>
                    <a:pt x="0" y="225"/>
                  </a:lnTo>
                  <a:cubicBezTo>
                    <a:pt x="14" y="224"/>
                    <a:pt x="44" y="223"/>
                    <a:pt x="63" y="223"/>
                  </a:cubicBezTo>
                  <a:cubicBezTo>
                    <a:pt x="82" y="223"/>
                    <a:pt x="111" y="224"/>
                    <a:pt x="125" y="225"/>
                  </a:cubicBezTo>
                  <a:lnTo>
                    <a:pt x="125" y="201"/>
                  </a:lnTo>
                  <a:lnTo>
                    <a:pt x="91" y="201"/>
                  </a:lnTo>
                  <a:lnTo>
                    <a:pt x="91" y="97"/>
                  </a:lnTo>
                  <a:cubicBezTo>
                    <a:pt x="91" y="43"/>
                    <a:pt x="134" y="18"/>
                    <a:pt x="165" y="18"/>
                  </a:cubicBezTo>
                  <a:cubicBezTo>
                    <a:pt x="182" y="18"/>
                    <a:pt x="193" y="29"/>
                    <a:pt x="193" y="66"/>
                  </a:cubicBezTo>
                  <a:lnTo>
                    <a:pt x="193" y="201"/>
                  </a:lnTo>
                  <a:lnTo>
                    <a:pt x="158" y="201"/>
                  </a:lnTo>
                  <a:lnTo>
                    <a:pt x="158" y="225"/>
                  </a:lnTo>
                  <a:cubicBezTo>
                    <a:pt x="172" y="224"/>
                    <a:pt x="202" y="223"/>
                    <a:pt x="221" y="223"/>
                  </a:cubicBezTo>
                  <a:cubicBezTo>
                    <a:pt x="241" y="223"/>
                    <a:pt x="270" y="224"/>
                    <a:pt x="284" y="225"/>
                  </a:cubicBezTo>
                  <a:lnTo>
                    <a:pt x="284" y="201"/>
                  </a:lnTo>
                  <a:lnTo>
                    <a:pt x="250" y="201"/>
                  </a:lnTo>
                  <a:lnTo>
                    <a:pt x="250" y="72"/>
                  </a:lnTo>
                  <a:cubicBezTo>
                    <a:pt x="250" y="20"/>
                    <a:pt x="223" y="0"/>
                    <a:pt x="173" y="0"/>
                  </a:cubicBezTo>
                  <a:cubicBezTo>
                    <a:pt x="125" y="0"/>
                    <a:pt x="98" y="29"/>
                    <a:pt x="86" y="54"/>
                  </a:cubicBezTo>
                  <a:lnTo>
                    <a:pt x="86" y="0"/>
                  </a:lnTo>
                  <a:lnTo>
                    <a:pt x="0" y="4"/>
                  </a:lnTo>
                  <a:lnTo>
                    <a:pt x="0" y="28"/>
                  </a:lnTo>
                  <a:cubicBezTo>
                    <a:pt x="31" y="28"/>
                    <a:pt x="34" y="28"/>
                    <a:pt x="34" y="4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8" name="Freeform 222">
              <a:extLst>
                <a:ext uri="{FF2B5EF4-FFF2-40B4-BE49-F238E27FC236}">
                  <a16:creationId xmlns:a16="http://schemas.microsoft.com/office/drawing/2014/main" id="{AB005D1B-9DFD-45C0-86D6-4C43C520D1F2}"/>
                </a:ext>
              </a:extLst>
            </p:cNvPr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6927851" y="6005513"/>
              <a:ext cx="127000" cy="166688"/>
            </a:xfrm>
            <a:custGeom>
              <a:avLst/>
              <a:gdLst>
                <a:gd name="T0" fmla="*/ 189 w 280"/>
                <a:gd name="T1" fmla="*/ 325 h 350"/>
                <a:gd name="T2" fmla="*/ 189 w 280"/>
                <a:gd name="T3" fmla="*/ 350 h 350"/>
                <a:gd name="T4" fmla="*/ 280 w 280"/>
                <a:gd name="T5" fmla="*/ 347 h 350"/>
                <a:gd name="T6" fmla="*/ 280 w 280"/>
                <a:gd name="T7" fmla="*/ 323 h 350"/>
                <a:gd name="T8" fmla="*/ 246 w 280"/>
                <a:gd name="T9" fmla="*/ 304 h 350"/>
                <a:gd name="T10" fmla="*/ 246 w 280"/>
                <a:gd name="T11" fmla="*/ 0 h 350"/>
                <a:gd name="T12" fmla="*/ 158 w 280"/>
                <a:gd name="T13" fmla="*/ 4 h 350"/>
                <a:gd name="T14" fmla="*/ 158 w 280"/>
                <a:gd name="T15" fmla="*/ 28 h 350"/>
                <a:gd name="T16" fmla="*/ 192 w 280"/>
                <a:gd name="T17" fmla="*/ 47 h 350"/>
                <a:gd name="T18" fmla="*/ 192 w 280"/>
                <a:gd name="T19" fmla="*/ 145 h 350"/>
                <a:gd name="T20" fmla="*/ 125 w 280"/>
                <a:gd name="T21" fmla="*/ 122 h 350"/>
                <a:gd name="T22" fmla="*/ 0 w 280"/>
                <a:gd name="T23" fmla="*/ 236 h 350"/>
                <a:gd name="T24" fmla="*/ 119 w 280"/>
                <a:gd name="T25" fmla="*/ 350 h 350"/>
                <a:gd name="T26" fmla="*/ 189 w 280"/>
                <a:gd name="T27" fmla="*/ 325 h 350"/>
                <a:gd name="T28" fmla="*/ 189 w 280"/>
                <a:gd name="T29" fmla="*/ 171 h 350"/>
                <a:gd name="T30" fmla="*/ 189 w 280"/>
                <a:gd name="T31" fmla="*/ 295 h 350"/>
                <a:gd name="T32" fmla="*/ 124 w 280"/>
                <a:gd name="T33" fmla="*/ 332 h 350"/>
                <a:gd name="T34" fmla="*/ 63 w 280"/>
                <a:gd name="T35" fmla="*/ 236 h 350"/>
                <a:gd name="T36" fmla="*/ 76 w 280"/>
                <a:gd name="T37" fmla="*/ 166 h 350"/>
                <a:gd name="T38" fmla="*/ 130 w 280"/>
                <a:gd name="T39" fmla="*/ 140 h 350"/>
                <a:gd name="T40" fmla="*/ 189 w 280"/>
                <a:gd name="T41" fmla="*/ 17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0" h="350">
                  <a:moveTo>
                    <a:pt x="189" y="325"/>
                  </a:moveTo>
                  <a:lnTo>
                    <a:pt x="189" y="350"/>
                  </a:lnTo>
                  <a:lnTo>
                    <a:pt x="280" y="347"/>
                  </a:lnTo>
                  <a:lnTo>
                    <a:pt x="280" y="323"/>
                  </a:lnTo>
                  <a:cubicBezTo>
                    <a:pt x="249" y="323"/>
                    <a:pt x="246" y="323"/>
                    <a:pt x="246" y="304"/>
                  </a:cubicBezTo>
                  <a:lnTo>
                    <a:pt x="246" y="0"/>
                  </a:lnTo>
                  <a:lnTo>
                    <a:pt x="158" y="4"/>
                  </a:lnTo>
                  <a:lnTo>
                    <a:pt x="158" y="28"/>
                  </a:lnTo>
                  <a:cubicBezTo>
                    <a:pt x="189" y="28"/>
                    <a:pt x="192" y="28"/>
                    <a:pt x="192" y="47"/>
                  </a:cubicBezTo>
                  <a:lnTo>
                    <a:pt x="192" y="145"/>
                  </a:lnTo>
                  <a:cubicBezTo>
                    <a:pt x="167" y="125"/>
                    <a:pt x="141" y="122"/>
                    <a:pt x="125" y="122"/>
                  </a:cubicBezTo>
                  <a:cubicBezTo>
                    <a:pt x="52" y="122"/>
                    <a:pt x="0" y="166"/>
                    <a:pt x="0" y="236"/>
                  </a:cubicBezTo>
                  <a:cubicBezTo>
                    <a:pt x="0" y="302"/>
                    <a:pt x="45" y="350"/>
                    <a:pt x="119" y="350"/>
                  </a:cubicBezTo>
                  <a:cubicBezTo>
                    <a:pt x="150" y="350"/>
                    <a:pt x="174" y="338"/>
                    <a:pt x="189" y="325"/>
                  </a:cubicBezTo>
                  <a:close/>
                  <a:moveTo>
                    <a:pt x="189" y="171"/>
                  </a:moveTo>
                  <a:lnTo>
                    <a:pt x="189" y="295"/>
                  </a:lnTo>
                  <a:cubicBezTo>
                    <a:pt x="183" y="304"/>
                    <a:pt x="162" y="332"/>
                    <a:pt x="124" y="332"/>
                  </a:cubicBezTo>
                  <a:cubicBezTo>
                    <a:pt x="63" y="332"/>
                    <a:pt x="63" y="271"/>
                    <a:pt x="63" y="236"/>
                  </a:cubicBezTo>
                  <a:cubicBezTo>
                    <a:pt x="63" y="212"/>
                    <a:pt x="63" y="185"/>
                    <a:pt x="76" y="166"/>
                  </a:cubicBezTo>
                  <a:cubicBezTo>
                    <a:pt x="91" y="145"/>
                    <a:pt x="114" y="140"/>
                    <a:pt x="130" y="140"/>
                  </a:cubicBezTo>
                  <a:cubicBezTo>
                    <a:pt x="158" y="140"/>
                    <a:pt x="178" y="156"/>
                    <a:pt x="189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9" name="Freeform 223">
              <a:extLst>
                <a:ext uri="{FF2B5EF4-FFF2-40B4-BE49-F238E27FC236}">
                  <a16:creationId xmlns:a16="http://schemas.microsoft.com/office/drawing/2014/main" id="{6C230FF5-A694-4FFA-8C4E-79D5059FE8EB}"/>
                </a:ext>
              </a:extLst>
            </p:cNvPr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5984876" y="6253163"/>
              <a:ext cx="100013" cy="242888"/>
            </a:xfrm>
            <a:custGeom>
              <a:avLst/>
              <a:gdLst>
                <a:gd name="T0" fmla="*/ 174 w 221"/>
                <a:gd name="T1" fmla="*/ 20 h 512"/>
                <a:gd name="T2" fmla="*/ 176 w 221"/>
                <a:gd name="T3" fmla="*/ 10 h 512"/>
                <a:gd name="T4" fmla="*/ 166 w 221"/>
                <a:gd name="T5" fmla="*/ 0 h 512"/>
                <a:gd name="T6" fmla="*/ 155 w 221"/>
                <a:gd name="T7" fmla="*/ 13 h 512"/>
                <a:gd name="T8" fmla="*/ 139 w 221"/>
                <a:gd name="T9" fmla="*/ 83 h 512"/>
                <a:gd name="T10" fmla="*/ 18 w 221"/>
                <a:gd name="T11" fmla="*/ 83 h 512"/>
                <a:gd name="T12" fmla="*/ 0 w 221"/>
                <a:gd name="T13" fmla="*/ 93 h 512"/>
                <a:gd name="T14" fmla="*/ 18 w 221"/>
                <a:gd name="T15" fmla="*/ 103 h 512"/>
                <a:gd name="T16" fmla="*/ 135 w 221"/>
                <a:gd name="T17" fmla="*/ 103 h 512"/>
                <a:gd name="T18" fmla="*/ 102 w 221"/>
                <a:gd name="T19" fmla="*/ 246 h 512"/>
                <a:gd name="T20" fmla="*/ 25 w 221"/>
                <a:gd name="T21" fmla="*/ 246 h 512"/>
                <a:gd name="T22" fmla="*/ 7 w 221"/>
                <a:gd name="T23" fmla="*/ 256 h 512"/>
                <a:gd name="T24" fmla="*/ 25 w 221"/>
                <a:gd name="T25" fmla="*/ 266 h 512"/>
                <a:gd name="T26" fmla="*/ 98 w 221"/>
                <a:gd name="T27" fmla="*/ 266 h 512"/>
                <a:gd name="T28" fmla="*/ 66 w 221"/>
                <a:gd name="T29" fmla="*/ 409 h 512"/>
                <a:gd name="T30" fmla="*/ 18 w 221"/>
                <a:gd name="T31" fmla="*/ 409 h 512"/>
                <a:gd name="T32" fmla="*/ 0 w 221"/>
                <a:gd name="T33" fmla="*/ 419 h 512"/>
                <a:gd name="T34" fmla="*/ 18 w 221"/>
                <a:gd name="T35" fmla="*/ 429 h 512"/>
                <a:gd name="T36" fmla="*/ 61 w 221"/>
                <a:gd name="T37" fmla="*/ 429 h 512"/>
                <a:gd name="T38" fmla="*/ 53 w 221"/>
                <a:gd name="T39" fmla="*/ 466 h 512"/>
                <a:gd name="T40" fmla="*/ 46 w 221"/>
                <a:gd name="T41" fmla="*/ 502 h 512"/>
                <a:gd name="T42" fmla="*/ 55 w 221"/>
                <a:gd name="T43" fmla="*/ 512 h 512"/>
                <a:gd name="T44" fmla="*/ 66 w 221"/>
                <a:gd name="T45" fmla="*/ 500 h 512"/>
                <a:gd name="T46" fmla="*/ 82 w 221"/>
                <a:gd name="T47" fmla="*/ 429 h 512"/>
                <a:gd name="T48" fmla="*/ 204 w 221"/>
                <a:gd name="T49" fmla="*/ 429 h 512"/>
                <a:gd name="T50" fmla="*/ 221 w 221"/>
                <a:gd name="T51" fmla="*/ 411 h 512"/>
                <a:gd name="T52" fmla="*/ 221 w 221"/>
                <a:gd name="T53" fmla="*/ 100 h 512"/>
                <a:gd name="T54" fmla="*/ 204 w 221"/>
                <a:gd name="T55" fmla="*/ 83 h 512"/>
                <a:gd name="T56" fmla="*/ 160 w 221"/>
                <a:gd name="T57" fmla="*/ 83 h 512"/>
                <a:gd name="T58" fmla="*/ 174 w 221"/>
                <a:gd name="T59" fmla="*/ 20 h 512"/>
                <a:gd name="T60" fmla="*/ 123 w 221"/>
                <a:gd name="T61" fmla="*/ 246 h 512"/>
                <a:gd name="T62" fmla="*/ 155 w 221"/>
                <a:gd name="T63" fmla="*/ 103 h 512"/>
                <a:gd name="T64" fmla="*/ 201 w 221"/>
                <a:gd name="T65" fmla="*/ 103 h 512"/>
                <a:gd name="T66" fmla="*/ 201 w 221"/>
                <a:gd name="T67" fmla="*/ 246 h 512"/>
                <a:gd name="T68" fmla="*/ 123 w 221"/>
                <a:gd name="T69" fmla="*/ 246 h 512"/>
                <a:gd name="T70" fmla="*/ 86 w 221"/>
                <a:gd name="T71" fmla="*/ 409 h 512"/>
                <a:gd name="T72" fmla="*/ 119 w 221"/>
                <a:gd name="T73" fmla="*/ 266 h 512"/>
                <a:gd name="T74" fmla="*/ 201 w 221"/>
                <a:gd name="T75" fmla="*/ 266 h 512"/>
                <a:gd name="T76" fmla="*/ 201 w 221"/>
                <a:gd name="T77" fmla="*/ 409 h 512"/>
                <a:gd name="T78" fmla="*/ 86 w 221"/>
                <a:gd name="T79" fmla="*/ 409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1" h="512">
                  <a:moveTo>
                    <a:pt x="174" y="20"/>
                  </a:moveTo>
                  <a:cubicBezTo>
                    <a:pt x="175" y="13"/>
                    <a:pt x="176" y="12"/>
                    <a:pt x="176" y="10"/>
                  </a:cubicBezTo>
                  <a:cubicBezTo>
                    <a:pt x="176" y="2"/>
                    <a:pt x="168" y="0"/>
                    <a:pt x="166" y="0"/>
                  </a:cubicBezTo>
                  <a:cubicBezTo>
                    <a:pt x="158" y="0"/>
                    <a:pt x="156" y="8"/>
                    <a:pt x="155" y="13"/>
                  </a:cubicBezTo>
                  <a:lnTo>
                    <a:pt x="139" y="83"/>
                  </a:lnTo>
                  <a:lnTo>
                    <a:pt x="18" y="83"/>
                  </a:lnTo>
                  <a:cubicBezTo>
                    <a:pt x="9" y="83"/>
                    <a:pt x="0" y="83"/>
                    <a:pt x="0" y="93"/>
                  </a:cubicBezTo>
                  <a:cubicBezTo>
                    <a:pt x="0" y="103"/>
                    <a:pt x="9" y="103"/>
                    <a:pt x="18" y="103"/>
                  </a:cubicBezTo>
                  <a:lnTo>
                    <a:pt x="135" y="103"/>
                  </a:lnTo>
                  <a:lnTo>
                    <a:pt x="102" y="246"/>
                  </a:lnTo>
                  <a:lnTo>
                    <a:pt x="25" y="246"/>
                  </a:lnTo>
                  <a:cubicBezTo>
                    <a:pt x="16" y="246"/>
                    <a:pt x="7" y="246"/>
                    <a:pt x="7" y="256"/>
                  </a:cubicBezTo>
                  <a:cubicBezTo>
                    <a:pt x="7" y="266"/>
                    <a:pt x="16" y="266"/>
                    <a:pt x="25" y="266"/>
                  </a:cubicBezTo>
                  <a:lnTo>
                    <a:pt x="98" y="266"/>
                  </a:lnTo>
                  <a:lnTo>
                    <a:pt x="66" y="409"/>
                  </a:lnTo>
                  <a:lnTo>
                    <a:pt x="18" y="409"/>
                  </a:lnTo>
                  <a:cubicBezTo>
                    <a:pt x="9" y="409"/>
                    <a:pt x="0" y="409"/>
                    <a:pt x="0" y="419"/>
                  </a:cubicBezTo>
                  <a:cubicBezTo>
                    <a:pt x="0" y="429"/>
                    <a:pt x="9" y="429"/>
                    <a:pt x="18" y="429"/>
                  </a:cubicBezTo>
                  <a:lnTo>
                    <a:pt x="61" y="429"/>
                  </a:lnTo>
                  <a:cubicBezTo>
                    <a:pt x="56" y="452"/>
                    <a:pt x="58" y="443"/>
                    <a:pt x="53" y="466"/>
                  </a:cubicBezTo>
                  <a:cubicBezTo>
                    <a:pt x="50" y="478"/>
                    <a:pt x="46" y="500"/>
                    <a:pt x="46" y="502"/>
                  </a:cubicBezTo>
                  <a:cubicBezTo>
                    <a:pt x="46" y="510"/>
                    <a:pt x="53" y="512"/>
                    <a:pt x="55" y="512"/>
                  </a:cubicBezTo>
                  <a:cubicBezTo>
                    <a:pt x="63" y="512"/>
                    <a:pt x="65" y="505"/>
                    <a:pt x="66" y="500"/>
                  </a:cubicBezTo>
                  <a:cubicBezTo>
                    <a:pt x="73" y="467"/>
                    <a:pt x="74" y="464"/>
                    <a:pt x="82" y="429"/>
                  </a:cubicBezTo>
                  <a:lnTo>
                    <a:pt x="204" y="429"/>
                  </a:lnTo>
                  <a:cubicBezTo>
                    <a:pt x="219" y="429"/>
                    <a:pt x="221" y="427"/>
                    <a:pt x="221" y="411"/>
                  </a:cubicBezTo>
                  <a:lnTo>
                    <a:pt x="221" y="100"/>
                  </a:lnTo>
                  <a:cubicBezTo>
                    <a:pt x="221" y="85"/>
                    <a:pt x="220" y="83"/>
                    <a:pt x="204" y="83"/>
                  </a:cubicBezTo>
                  <a:lnTo>
                    <a:pt x="160" y="83"/>
                  </a:lnTo>
                  <a:lnTo>
                    <a:pt x="174" y="20"/>
                  </a:lnTo>
                  <a:close/>
                  <a:moveTo>
                    <a:pt x="123" y="246"/>
                  </a:moveTo>
                  <a:lnTo>
                    <a:pt x="155" y="103"/>
                  </a:lnTo>
                  <a:lnTo>
                    <a:pt x="201" y="103"/>
                  </a:lnTo>
                  <a:lnTo>
                    <a:pt x="201" y="246"/>
                  </a:lnTo>
                  <a:lnTo>
                    <a:pt x="123" y="246"/>
                  </a:lnTo>
                  <a:close/>
                  <a:moveTo>
                    <a:pt x="86" y="409"/>
                  </a:moveTo>
                  <a:lnTo>
                    <a:pt x="119" y="266"/>
                  </a:lnTo>
                  <a:lnTo>
                    <a:pt x="201" y="266"/>
                  </a:lnTo>
                  <a:lnTo>
                    <a:pt x="201" y="409"/>
                  </a:lnTo>
                  <a:lnTo>
                    <a:pt x="86" y="4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0" name="Freeform 224">
              <a:extLst>
                <a:ext uri="{FF2B5EF4-FFF2-40B4-BE49-F238E27FC236}">
                  <a16:creationId xmlns:a16="http://schemas.microsoft.com/office/drawing/2014/main" id="{32489AEC-C544-4BDF-BEDC-3A22F54279AF}"/>
                </a:ext>
              </a:extLst>
            </p:cNvPr>
            <p:cNvSpPr>
              <a:spLocks/>
            </p:cNvSpPr>
            <p:nvPr>
              <p:custDataLst>
                <p:tags r:id="rId92"/>
              </p:custDataLst>
            </p:nvPr>
          </p:nvSpPr>
          <p:spPr bwMode="auto">
            <a:xfrm>
              <a:off x="6097588" y="6351588"/>
              <a:ext cx="103188" cy="104775"/>
            </a:xfrm>
            <a:custGeom>
              <a:avLst/>
              <a:gdLst>
                <a:gd name="T0" fmla="*/ 129 w 229"/>
                <a:gd name="T1" fmla="*/ 108 h 222"/>
                <a:gd name="T2" fmla="*/ 221 w 229"/>
                <a:gd name="T3" fmla="*/ 0 h 222"/>
                <a:gd name="T4" fmla="*/ 180 w 229"/>
                <a:gd name="T5" fmla="*/ 0 h 222"/>
                <a:gd name="T6" fmla="*/ 113 w 229"/>
                <a:gd name="T7" fmla="*/ 83 h 222"/>
                <a:gd name="T8" fmla="*/ 44 w 229"/>
                <a:gd name="T9" fmla="*/ 0 h 222"/>
                <a:gd name="T10" fmla="*/ 3 w 229"/>
                <a:gd name="T11" fmla="*/ 0 h 222"/>
                <a:gd name="T12" fmla="*/ 97 w 229"/>
                <a:gd name="T13" fmla="*/ 108 h 222"/>
                <a:gd name="T14" fmla="*/ 0 w 229"/>
                <a:gd name="T15" fmla="*/ 222 h 222"/>
                <a:gd name="T16" fmla="*/ 41 w 229"/>
                <a:gd name="T17" fmla="*/ 222 h 222"/>
                <a:gd name="T18" fmla="*/ 113 w 229"/>
                <a:gd name="T19" fmla="*/ 128 h 222"/>
                <a:gd name="T20" fmla="*/ 188 w 229"/>
                <a:gd name="T21" fmla="*/ 222 h 222"/>
                <a:gd name="T22" fmla="*/ 229 w 229"/>
                <a:gd name="T23" fmla="*/ 222 h 222"/>
                <a:gd name="T24" fmla="*/ 129 w 229"/>
                <a:gd name="T25" fmla="*/ 108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22">
                  <a:moveTo>
                    <a:pt x="129" y="108"/>
                  </a:moveTo>
                  <a:lnTo>
                    <a:pt x="221" y="0"/>
                  </a:lnTo>
                  <a:lnTo>
                    <a:pt x="180" y="0"/>
                  </a:lnTo>
                  <a:lnTo>
                    <a:pt x="113" y="83"/>
                  </a:lnTo>
                  <a:lnTo>
                    <a:pt x="44" y="0"/>
                  </a:lnTo>
                  <a:lnTo>
                    <a:pt x="3" y="0"/>
                  </a:lnTo>
                  <a:lnTo>
                    <a:pt x="97" y="108"/>
                  </a:lnTo>
                  <a:lnTo>
                    <a:pt x="0" y="222"/>
                  </a:lnTo>
                  <a:lnTo>
                    <a:pt x="41" y="222"/>
                  </a:lnTo>
                  <a:lnTo>
                    <a:pt x="113" y="128"/>
                  </a:lnTo>
                  <a:lnTo>
                    <a:pt x="188" y="222"/>
                  </a:lnTo>
                  <a:lnTo>
                    <a:pt x="229" y="222"/>
                  </a:lnTo>
                  <a:lnTo>
                    <a:pt x="129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" name="Freeform 225">
              <a:extLst>
                <a:ext uri="{FF2B5EF4-FFF2-40B4-BE49-F238E27FC236}">
                  <a16:creationId xmlns:a16="http://schemas.microsoft.com/office/drawing/2014/main" id="{C11494AA-0EFF-4E66-AFAF-0E3C27E3416B}"/>
                </a:ext>
              </a:extLst>
            </p:cNvPr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6283326" y="6351588"/>
              <a:ext cx="73025" cy="107950"/>
            </a:xfrm>
            <a:custGeom>
              <a:avLst/>
              <a:gdLst>
                <a:gd name="T0" fmla="*/ 87 w 163"/>
                <a:gd name="T1" fmla="*/ 126 h 228"/>
                <a:gd name="T2" fmla="*/ 139 w 163"/>
                <a:gd name="T3" fmla="*/ 172 h 228"/>
                <a:gd name="T4" fmla="*/ 83 w 163"/>
                <a:gd name="T5" fmla="*/ 217 h 228"/>
                <a:gd name="T6" fmla="*/ 14 w 163"/>
                <a:gd name="T7" fmla="*/ 147 h 228"/>
                <a:gd name="T8" fmla="*/ 7 w 163"/>
                <a:gd name="T9" fmla="*/ 138 h 228"/>
                <a:gd name="T10" fmla="*/ 0 w 163"/>
                <a:gd name="T11" fmla="*/ 151 h 228"/>
                <a:gd name="T12" fmla="*/ 0 w 163"/>
                <a:gd name="T13" fmla="*/ 216 h 228"/>
                <a:gd name="T14" fmla="*/ 6 w 163"/>
                <a:gd name="T15" fmla="*/ 228 h 228"/>
                <a:gd name="T16" fmla="*/ 18 w 163"/>
                <a:gd name="T17" fmla="*/ 218 h 228"/>
                <a:gd name="T18" fmla="*/ 28 w 163"/>
                <a:gd name="T19" fmla="*/ 207 h 228"/>
                <a:gd name="T20" fmla="*/ 83 w 163"/>
                <a:gd name="T21" fmla="*/ 228 h 228"/>
                <a:gd name="T22" fmla="*/ 163 w 163"/>
                <a:gd name="T23" fmla="*/ 159 h 228"/>
                <a:gd name="T24" fmla="*/ 142 w 163"/>
                <a:gd name="T25" fmla="*/ 112 h 228"/>
                <a:gd name="T26" fmla="*/ 85 w 163"/>
                <a:gd name="T27" fmla="*/ 88 h 228"/>
                <a:gd name="T28" fmla="*/ 24 w 163"/>
                <a:gd name="T29" fmla="*/ 47 h 228"/>
                <a:gd name="T30" fmla="*/ 80 w 163"/>
                <a:gd name="T31" fmla="*/ 9 h 228"/>
                <a:gd name="T32" fmla="*/ 138 w 163"/>
                <a:gd name="T33" fmla="*/ 69 h 228"/>
                <a:gd name="T34" fmla="*/ 144 w 163"/>
                <a:gd name="T35" fmla="*/ 74 h 228"/>
                <a:gd name="T36" fmla="*/ 151 w 163"/>
                <a:gd name="T37" fmla="*/ 62 h 228"/>
                <a:gd name="T38" fmla="*/ 151 w 163"/>
                <a:gd name="T39" fmla="*/ 11 h 228"/>
                <a:gd name="T40" fmla="*/ 145 w 163"/>
                <a:gd name="T41" fmla="*/ 0 h 228"/>
                <a:gd name="T42" fmla="*/ 135 w 163"/>
                <a:gd name="T43" fmla="*/ 5 h 228"/>
                <a:gd name="T44" fmla="*/ 127 w 163"/>
                <a:gd name="T45" fmla="*/ 13 h 228"/>
                <a:gd name="T46" fmla="*/ 80 w 163"/>
                <a:gd name="T47" fmla="*/ 0 h 228"/>
                <a:gd name="T48" fmla="*/ 0 w 163"/>
                <a:gd name="T49" fmla="*/ 61 h 228"/>
                <a:gd name="T50" fmla="*/ 22 w 163"/>
                <a:gd name="T51" fmla="*/ 103 h 228"/>
                <a:gd name="T52" fmla="*/ 87 w 163"/>
                <a:gd name="T53" fmla="*/ 12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8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7"/>
                    <a:pt x="83" y="217"/>
                  </a:cubicBezTo>
                  <a:cubicBezTo>
                    <a:pt x="41" y="217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6"/>
                  </a:lnTo>
                  <a:cubicBezTo>
                    <a:pt x="0" y="225"/>
                    <a:pt x="0" y="228"/>
                    <a:pt x="6" y="228"/>
                  </a:cubicBezTo>
                  <a:cubicBezTo>
                    <a:pt x="8" y="228"/>
                    <a:pt x="9" y="228"/>
                    <a:pt x="18" y="218"/>
                  </a:cubicBezTo>
                  <a:cubicBezTo>
                    <a:pt x="19" y="217"/>
                    <a:pt x="19" y="216"/>
                    <a:pt x="28" y="207"/>
                  </a:cubicBezTo>
                  <a:cubicBezTo>
                    <a:pt x="50" y="228"/>
                    <a:pt x="72" y="228"/>
                    <a:pt x="83" y="228"/>
                  </a:cubicBezTo>
                  <a:cubicBezTo>
                    <a:pt x="140" y="228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29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1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5"/>
                  </a:cubicBezTo>
                  <a:cubicBezTo>
                    <a:pt x="134" y="7"/>
                    <a:pt x="129" y="12"/>
                    <a:pt x="127" y="13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2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2" name="Oval 226">
              <a:extLst>
                <a:ext uri="{FF2B5EF4-FFF2-40B4-BE49-F238E27FC236}">
                  <a16:creationId xmlns:a16="http://schemas.microsoft.com/office/drawing/2014/main" id="{6949D98E-1754-48EC-990A-6D7B563479A3}"/>
                </a:ext>
              </a:extLst>
            </p:cNvPr>
            <p:cNvSpPr>
              <a:spLocks noChangeArrowheads="1"/>
            </p:cNvSpPr>
            <p:nvPr>
              <p:custDataLst>
                <p:tags r:id="rId94"/>
              </p:custDataLst>
            </p:nvPr>
          </p:nvSpPr>
          <p:spPr bwMode="auto">
            <a:xfrm>
              <a:off x="6383338" y="643096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3" name="Freeform 227">
              <a:extLst>
                <a:ext uri="{FF2B5EF4-FFF2-40B4-BE49-F238E27FC236}">
                  <a16:creationId xmlns:a16="http://schemas.microsoft.com/office/drawing/2014/main" id="{BFE5F96A-6A7A-4664-8EDF-8B5C4A982CAB}"/>
                </a:ext>
              </a:extLst>
            </p:cNvPr>
            <p:cNvSpPr>
              <a:spLocks/>
            </p:cNvSpPr>
            <p:nvPr>
              <p:custDataLst>
                <p:tags r:id="rId95"/>
              </p:custDataLst>
            </p:nvPr>
          </p:nvSpPr>
          <p:spPr bwMode="auto">
            <a:xfrm>
              <a:off x="6430963" y="6310313"/>
              <a:ext cx="69850" cy="14922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4 w 156"/>
                <a:gd name="T27" fmla="*/ 217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4" name="Oval 228">
              <a:extLst>
                <a:ext uri="{FF2B5EF4-FFF2-40B4-BE49-F238E27FC236}">
                  <a16:creationId xmlns:a16="http://schemas.microsoft.com/office/drawing/2014/main" id="{DB317A64-8981-44A2-BAD8-743AAA26307E}"/>
                </a:ext>
              </a:extLst>
            </p:cNvPr>
            <p:cNvSpPr>
              <a:spLocks noChangeArrowheads="1"/>
            </p:cNvSpPr>
            <p:nvPr>
              <p:custDataLst>
                <p:tags r:id="rId96"/>
              </p:custDataLst>
            </p:nvPr>
          </p:nvSpPr>
          <p:spPr bwMode="auto">
            <a:xfrm>
              <a:off x="6532563" y="643096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5" name="Freeform 229">
              <a:extLst>
                <a:ext uri="{FF2B5EF4-FFF2-40B4-BE49-F238E27FC236}">
                  <a16:creationId xmlns:a16="http://schemas.microsoft.com/office/drawing/2014/main" id="{16091447-005D-4480-9B68-400FE0F5984C}"/>
                </a:ext>
              </a:extLst>
            </p:cNvPr>
            <p:cNvSpPr>
              <a:spLocks/>
            </p:cNvSpPr>
            <p:nvPr>
              <p:custDataLst>
                <p:tags r:id="rId97"/>
              </p:custDataLst>
            </p:nvPr>
          </p:nvSpPr>
          <p:spPr bwMode="auto">
            <a:xfrm>
              <a:off x="6684963" y="6296025"/>
              <a:ext cx="158750" cy="160338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2 w 355"/>
                <a:gd name="T5" fmla="*/ 199 h 339"/>
                <a:gd name="T6" fmla="*/ 218 w 355"/>
                <a:gd name="T7" fmla="*/ 224 h 339"/>
                <a:gd name="T8" fmla="*/ 217 w 355"/>
                <a:gd name="T9" fmla="*/ 229 h 339"/>
                <a:gd name="T10" fmla="*/ 223 w 355"/>
                <a:gd name="T11" fmla="*/ 235 h 339"/>
                <a:gd name="T12" fmla="*/ 230 w 355"/>
                <a:gd name="T13" fmla="*/ 225 h 339"/>
                <a:gd name="T14" fmla="*/ 258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6 w 355"/>
                <a:gd name="T21" fmla="*/ 114 h 339"/>
                <a:gd name="T22" fmla="*/ 181 w 355"/>
                <a:gd name="T23" fmla="*/ 161 h 339"/>
                <a:gd name="T24" fmla="*/ 136 w 355"/>
                <a:gd name="T25" fmla="*/ 161 h 339"/>
                <a:gd name="T26" fmla="*/ 168 w 355"/>
                <a:gd name="T27" fmla="*/ 35 h 339"/>
                <a:gd name="T28" fmla="*/ 195 w 355"/>
                <a:gd name="T29" fmla="*/ 15 h 339"/>
                <a:gd name="T30" fmla="*/ 261 w 355"/>
                <a:gd name="T31" fmla="*/ 15 h 339"/>
                <a:gd name="T32" fmla="*/ 334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1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8 w 355"/>
                <a:gd name="T53" fmla="*/ 24 h 339"/>
                <a:gd name="T54" fmla="*/ 125 w 355"/>
                <a:gd name="T55" fmla="*/ 36 h 339"/>
                <a:gd name="T56" fmla="*/ 59 w 355"/>
                <a:gd name="T57" fmla="*/ 300 h 339"/>
                <a:gd name="T58" fmla="*/ 14 w 355"/>
                <a:gd name="T59" fmla="*/ 323 h 339"/>
                <a:gd name="T60" fmla="*/ 0 w 355"/>
                <a:gd name="T61" fmla="*/ 333 h 339"/>
                <a:gd name="T62" fmla="*/ 7 w 355"/>
                <a:gd name="T63" fmla="*/ 339 h 339"/>
                <a:gd name="T64" fmla="*/ 73 w 355"/>
                <a:gd name="T65" fmla="*/ 337 h 339"/>
                <a:gd name="T66" fmla="*/ 148 w 355"/>
                <a:gd name="T67" fmla="*/ 339 h 339"/>
                <a:gd name="T68" fmla="*/ 158 w 355"/>
                <a:gd name="T69" fmla="*/ 329 h 339"/>
                <a:gd name="T70" fmla="*/ 155 w 355"/>
                <a:gd name="T71" fmla="*/ 324 h 339"/>
                <a:gd name="T72" fmla="*/ 141 w 355"/>
                <a:gd name="T73" fmla="*/ 323 h 339"/>
                <a:gd name="T74" fmla="*/ 115 w 355"/>
                <a:gd name="T75" fmla="*/ 322 h 339"/>
                <a:gd name="T76" fmla="*/ 99 w 355"/>
                <a:gd name="T77" fmla="*/ 313 h 339"/>
                <a:gd name="T78" fmla="*/ 101 w 355"/>
                <a:gd name="T79" fmla="*/ 301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8" y="177"/>
                    <a:pt x="222" y="185"/>
                    <a:pt x="222" y="199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6"/>
                    <a:pt x="217" y="228"/>
                    <a:pt x="217" y="229"/>
                  </a:cubicBezTo>
                  <a:cubicBezTo>
                    <a:pt x="217" y="233"/>
                    <a:pt x="220" y="235"/>
                    <a:pt x="223" y="235"/>
                  </a:cubicBezTo>
                  <a:cubicBezTo>
                    <a:pt x="228" y="235"/>
                    <a:pt x="228" y="234"/>
                    <a:pt x="230" y="225"/>
                  </a:cubicBezTo>
                  <a:lnTo>
                    <a:pt x="258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8" y="106"/>
                    <a:pt x="246" y="114"/>
                  </a:cubicBezTo>
                  <a:cubicBezTo>
                    <a:pt x="235" y="152"/>
                    <a:pt x="224" y="161"/>
                    <a:pt x="181" y="161"/>
                  </a:cubicBezTo>
                  <a:lnTo>
                    <a:pt x="136" y="161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4" y="32"/>
                    <a:pt x="334" y="70"/>
                  </a:cubicBezTo>
                  <a:cubicBezTo>
                    <a:pt x="334" y="82"/>
                    <a:pt x="334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3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1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0"/>
                  </a:lnTo>
                  <a:cubicBezTo>
                    <a:pt x="54" y="319"/>
                    <a:pt x="53" y="323"/>
                    <a:pt x="14" y="323"/>
                  </a:cubicBezTo>
                  <a:cubicBezTo>
                    <a:pt x="5" y="323"/>
                    <a:pt x="0" y="323"/>
                    <a:pt x="0" y="333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7"/>
                    <a:pt x="73" y="337"/>
                  </a:cubicBezTo>
                  <a:cubicBezTo>
                    <a:pt x="90" y="337"/>
                    <a:pt x="131" y="339"/>
                    <a:pt x="148" y="339"/>
                  </a:cubicBezTo>
                  <a:cubicBezTo>
                    <a:pt x="152" y="339"/>
                    <a:pt x="158" y="339"/>
                    <a:pt x="158" y="329"/>
                  </a:cubicBezTo>
                  <a:cubicBezTo>
                    <a:pt x="158" y="325"/>
                    <a:pt x="155" y="324"/>
                    <a:pt x="155" y="324"/>
                  </a:cubicBezTo>
                  <a:cubicBezTo>
                    <a:pt x="154" y="323"/>
                    <a:pt x="153" y="323"/>
                    <a:pt x="141" y="323"/>
                  </a:cubicBezTo>
                  <a:cubicBezTo>
                    <a:pt x="130" y="323"/>
                    <a:pt x="128" y="323"/>
                    <a:pt x="115" y="322"/>
                  </a:cubicBezTo>
                  <a:cubicBezTo>
                    <a:pt x="101" y="321"/>
                    <a:pt x="99" y="319"/>
                    <a:pt x="99" y="313"/>
                  </a:cubicBezTo>
                  <a:cubicBezTo>
                    <a:pt x="99" y="312"/>
                    <a:pt x="99" y="309"/>
                    <a:pt x="101" y="301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6" name="Freeform 230">
              <a:extLst>
                <a:ext uri="{FF2B5EF4-FFF2-40B4-BE49-F238E27FC236}">
                  <a16:creationId xmlns:a16="http://schemas.microsoft.com/office/drawing/2014/main" id="{77971379-7E53-44B8-ACD9-3DC6B729B2C5}"/>
                </a:ext>
              </a:extLst>
            </p:cNvPr>
            <p:cNvSpPr>
              <a:spLocks/>
            </p:cNvSpPr>
            <p:nvPr>
              <p:custDataLst>
                <p:tags r:id="rId98"/>
              </p:custDataLst>
            </p:nvPr>
          </p:nvSpPr>
          <p:spPr bwMode="auto">
            <a:xfrm>
              <a:off x="6862763" y="6254750"/>
              <a:ext cx="84138" cy="149225"/>
            </a:xfrm>
            <a:custGeom>
              <a:avLst/>
              <a:gdLst>
                <a:gd name="T0" fmla="*/ 116 w 185"/>
                <a:gd name="T1" fmla="*/ 108 h 316"/>
                <a:gd name="T2" fmla="*/ 151 w 185"/>
                <a:gd name="T3" fmla="*/ 108 h 316"/>
                <a:gd name="T4" fmla="*/ 162 w 185"/>
                <a:gd name="T5" fmla="*/ 100 h 316"/>
                <a:gd name="T6" fmla="*/ 151 w 185"/>
                <a:gd name="T7" fmla="*/ 95 h 316"/>
                <a:gd name="T8" fmla="*/ 119 w 185"/>
                <a:gd name="T9" fmla="*/ 95 h 316"/>
                <a:gd name="T10" fmla="*/ 133 w 185"/>
                <a:gd name="T11" fmla="*/ 25 h 316"/>
                <a:gd name="T12" fmla="*/ 150 w 185"/>
                <a:gd name="T13" fmla="*/ 10 h 316"/>
                <a:gd name="T14" fmla="*/ 167 w 185"/>
                <a:gd name="T15" fmla="*/ 14 h 316"/>
                <a:gd name="T16" fmla="*/ 151 w 185"/>
                <a:gd name="T17" fmla="*/ 33 h 316"/>
                <a:gd name="T18" fmla="*/ 165 w 185"/>
                <a:gd name="T19" fmla="*/ 46 h 316"/>
                <a:gd name="T20" fmla="*/ 185 w 185"/>
                <a:gd name="T21" fmla="*/ 25 h 316"/>
                <a:gd name="T22" fmla="*/ 150 w 185"/>
                <a:gd name="T23" fmla="*/ 0 h 316"/>
                <a:gd name="T24" fmla="*/ 108 w 185"/>
                <a:gd name="T25" fmla="*/ 26 h 316"/>
                <a:gd name="T26" fmla="*/ 91 w 185"/>
                <a:gd name="T27" fmla="*/ 95 h 316"/>
                <a:gd name="T28" fmla="*/ 64 w 185"/>
                <a:gd name="T29" fmla="*/ 95 h 316"/>
                <a:gd name="T30" fmla="*/ 52 w 185"/>
                <a:gd name="T31" fmla="*/ 103 h 316"/>
                <a:gd name="T32" fmla="*/ 63 w 185"/>
                <a:gd name="T33" fmla="*/ 108 h 316"/>
                <a:gd name="T34" fmla="*/ 89 w 185"/>
                <a:gd name="T35" fmla="*/ 108 h 316"/>
                <a:gd name="T36" fmla="*/ 58 w 185"/>
                <a:gd name="T37" fmla="*/ 273 h 316"/>
                <a:gd name="T38" fmla="*/ 34 w 185"/>
                <a:gd name="T39" fmla="*/ 307 h 316"/>
                <a:gd name="T40" fmla="*/ 19 w 185"/>
                <a:gd name="T41" fmla="*/ 303 h 316"/>
                <a:gd name="T42" fmla="*/ 34 w 185"/>
                <a:gd name="T43" fmla="*/ 283 h 316"/>
                <a:gd name="T44" fmla="*/ 20 w 185"/>
                <a:gd name="T45" fmla="*/ 270 h 316"/>
                <a:gd name="T46" fmla="*/ 0 w 185"/>
                <a:gd name="T47" fmla="*/ 292 h 316"/>
                <a:gd name="T48" fmla="*/ 34 w 185"/>
                <a:gd name="T49" fmla="*/ 316 h 316"/>
                <a:gd name="T50" fmla="*/ 76 w 185"/>
                <a:gd name="T51" fmla="*/ 286 h 316"/>
                <a:gd name="T52" fmla="*/ 97 w 185"/>
                <a:gd name="T53" fmla="*/ 215 h 316"/>
                <a:gd name="T54" fmla="*/ 116 w 185"/>
                <a:gd name="T55" fmla="*/ 108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6">
                  <a:moveTo>
                    <a:pt x="116" y="108"/>
                  </a:moveTo>
                  <a:lnTo>
                    <a:pt x="151" y="108"/>
                  </a:lnTo>
                  <a:cubicBezTo>
                    <a:pt x="158" y="108"/>
                    <a:pt x="162" y="108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4" y="17"/>
                    <a:pt x="142" y="10"/>
                    <a:pt x="150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1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5"/>
                  </a:cubicBezTo>
                  <a:cubicBezTo>
                    <a:pt x="185" y="9"/>
                    <a:pt x="168" y="0"/>
                    <a:pt x="150" y="0"/>
                  </a:cubicBezTo>
                  <a:cubicBezTo>
                    <a:pt x="135" y="0"/>
                    <a:pt x="118" y="9"/>
                    <a:pt x="108" y="26"/>
                  </a:cubicBezTo>
                  <a:cubicBezTo>
                    <a:pt x="101" y="39"/>
                    <a:pt x="99" y="55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6" y="280"/>
                    <a:pt x="51" y="307"/>
                    <a:pt x="34" y="307"/>
                  </a:cubicBezTo>
                  <a:cubicBezTo>
                    <a:pt x="33" y="307"/>
                    <a:pt x="25" y="307"/>
                    <a:pt x="19" y="303"/>
                  </a:cubicBezTo>
                  <a:cubicBezTo>
                    <a:pt x="33" y="298"/>
                    <a:pt x="34" y="285"/>
                    <a:pt x="34" y="283"/>
                  </a:cubicBezTo>
                  <a:cubicBezTo>
                    <a:pt x="34" y="276"/>
                    <a:pt x="28" y="270"/>
                    <a:pt x="20" y="270"/>
                  </a:cubicBezTo>
                  <a:cubicBezTo>
                    <a:pt x="10" y="270"/>
                    <a:pt x="0" y="278"/>
                    <a:pt x="0" y="292"/>
                  </a:cubicBezTo>
                  <a:cubicBezTo>
                    <a:pt x="0" y="307"/>
                    <a:pt x="16" y="316"/>
                    <a:pt x="34" y="316"/>
                  </a:cubicBezTo>
                  <a:cubicBezTo>
                    <a:pt x="56" y="316"/>
                    <a:pt x="71" y="293"/>
                    <a:pt x="76" y="286"/>
                  </a:cubicBezTo>
                  <a:cubicBezTo>
                    <a:pt x="88" y="262"/>
                    <a:pt x="96" y="220"/>
                    <a:pt x="97" y="215"/>
                  </a:cubicBezTo>
                  <a:lnTo>
                    <a:pt x="11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7" name="Freeform 231">
              <a:extLst>
                <a:ext uri="{FF2B5EF4-FFF2-40B4-BE49-F238E27FC236}">
                  <a16:creationId xmlns:a16="http://schemas.microsoft.com/office/drawing/2014/main" id="{4A6CAC53-2FC9-4BD0-A4D7-FDD4261F2B5E}"/>
                </a:ext>
              </a:extLst>
            </p:cNvPr>
            <p:cNvSpPr>
              <a:spLocks/>
            </p:cNvSpPr>
            <p:nvPr>
              <p:custDataLst>
                <p:tags r:id="rId99"/>
              </p:custDataLst>
            </p:nvPr>
          </p:nvSpPr>
          <p:spPr bwMode="auto">
            <a:xfrm>
              <a:off x="6989763" y="6278563"/>
              <a:ext cx="52388" cy="238125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9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8" name="Freeform 232">
              <a:extLst>
                <a:ext uri="{FF2B5EF4-FFF2-40B4-BE49-F238E27FC236}">
                  <a16:creationId xmlns:a16="http://schemas.microsoft.com/office/drawing/2014/main" id="{1AA40D74-5EF5-4880-A6E2-E4465148AFB1}"/>
                </a:ext>
              </a:extLst>
            </p:cNvPr>
            <p:cNvSpPr>
              <a:spLocks/>
            </p:cNvSpPr>
            <p:nvPr>
              <p:custDataLst>
                <p:tags r:id="rId100"/>
              </p:custDataLst>
            </p:nvPr>
          </p:nvSpPr>
          <p:spPr bwMode="auto">
            <a:xfrm>
              <a:off x="7061201" y="6351588"/>
              <a:ext cx="112713" cy="1079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4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5 h 226"/>
                <a:gd name="T38" fmla="*/ 0 w 248"/>
                <a:gd name="T39" fmla="*/ 194 h 226"/>
                <a:gd name="T40" fmla="*/ 47 w 248"/>
                <a:gd name="T41" fmla="*/ 226 h 226"/>
                <a:gd name="T42" fmla="*/ 99 w 248"/>
                <a:gd name="T43" fmla="*/ 189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3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4"/>
                  </a:cubicBezTo>
                  <a:cubicBezTo>
                    <a:pt x="87" y="195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2"/>
                    <a:pt x="99" y="189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200"/>
                    <a:pt x="127" y="183"/>
                  </a:cubicBezTo>
                  <a:cubicBezTo>
                    <a:pt x="127" y="172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9" name="Freeform 233">
              <a:extLst>
                <a:ext uri="{FF2B5EF4-FFF2-40B4-BE49-F238E27FC236}">
                  <a16:creationId xmlns:a16="http://schemas.microsoft.com/office/drawing/2014/main" id="{4CBB76D4-BE64-4672-8563-B901B1D08E64}"/>
                </a:ext>
              </a:extLst>
            </p:cNvPr>
            <p:cNvSpPr>
              <a:spLocks/>
            </p:cNvSpPr>
            <p:nvPr>
              <p:custDataLst>
                <p:tags r:id="rId101"/>
              </p:custDataLst>
            </p:nvPr>
          </p:nvSpPr>
          <p:spPr bwMode="auto">
            <a:xfrm>
              <a:off x="7202488" y="6430963"/>
              <a:ext cx="26988" cy="7143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7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0" name="Freeform 234">
              <a:extLst>
                <a:ext uri="{FF2B5EF4-FFF2-40B4-BE49-F238E27FC236}">
                  <a16:creationId xmlns:a16="http://schemas.microsoft.com/office/drawing/2014/main" id="{016B3F52-7B93-49A0-9B23-B3A8221798E4}"/>
                </a:ext>
              </a:extLst>
            </p:cNvPr>
            <p:cNvSpPr>
              <a:spLocks/>
            </p:cNvSpPr>
            <p:nvPr>
              <p:custDataLst>
                <p:tags r:id="rId102"/>
              </p:custDataLst>
            </p:nvPr>
          </p:nvSpPr>
          <p:spPr bwMode="auto">
            <a:xfrm>
              <a:off x="7289801" y="6351588"/>
              <a:ext cx="92075" cy="107950"/>
            </a:xfrm>
            <a:custGeom>
              <a:avLst/>
              <a:gdLst>
                <a:gd name="T0" fmla="*/ 30 w 203"/>
                <a:gd name="T1" fmla="*/ 192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4 h 226"/>
                <a:gd name="T10" fmla="*/ 94 w 203"/>
                <a:gd name="T11" fmla="*/ 69 h 226"/>
                <a:gd name="T12" fmla="*/ 122 w 203"/>
                <a:gd name="T13" fmla="*/ 28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5 h 226"/>
                <a:gd name="T20" fmla="*/ 176 w 203"/>
                <a:gd name="T21" fmla="*/ 62 h 226"/>
                <a:gd name="T22" fmla="*/ 203 w 203"/>
                <a:gd name="T23" fmla="*/ 33 h 226"/>
                <a:gd name="T24" fmla="*/ 162 w 203"/>
                <a:gd name="T25" fmla="*/ 0 h 226"/>
                <a:gd name="T26" fmla="*/ 98 w 203"/>
                <a:gd name="T27" fmla="*/ 39 h 226"/>
                <a:gd name="T28" fmla="*/ 52 w 203"/>
                <a:gd name="T29" fmla="*/ 0 h 226"/>
                <a:gd name="T30" fmla="*/ 16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1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30 w 203"/>
                <a:gd name="T45" fmla="*/ 192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2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4" y="222"/>
                    <a:pt x="58" y="212"/>
                  </a:cubicBezTo>
                  <a:cubicBezTo>
                    <a:pt x="59" y="210"/>
                    <a:pt x="76" y="143"/>
                    <a:pt x="78" y="134"/>
                  </a:cubicBezTo>
                  <a:cubicBezTo>
                    <a:pt x="82" y="117"/>
                    <a:pt x="91" y="82"/>
                    <a:pt x="94" y="69"/>
                  </a:cubicBezTo>
                  <a:cubicBezTo>
                    <a:pt x="96" y="62"/>
                    <a:pt x="110" y="39"/>
                    <a:pt x="122" y="28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20"/>
                    <a:pt x="157" y="32"/>
                    <a:pt x="157" y="45"/>
                  </a:cubicBezTo>
                  <a:cubicBezTo>
                    <a:pt x="157" y="53"/>
                    <a:pt x="162" y="62"/>
                    <a:pt x="176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5"/>
                    <a:pt x="98" y="39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30" y="0"/>
                    <a:pt x="20" y="20"/>
                    <a:pt x="16" y="29"/>
                  </a:cubicBezTo>
                  <a:cubicBezTo>
                    <a:pt x="7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2"/>
                    <a:pt x="15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30" y="19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1" name="Freeform 235">
              <a:extLst>
                <a:ext uri="{FF2B5EF4-FFF2-40B4-BE49-F238E27FC236}">
                  <a16:creationId xmlns:a16="http://schemas.microsoft.com/office/drawing/2014/main" id="{3E9E5AF8-F32D-4F58-81F4-3C2730203664}"/>
                </a:ext>
              </a:extLst>
            </p:cNvPr>
            <p:cNvSpPr>
              <a:spLocks/>
            </p:cNvSpPr>
            <p:nvPr>
              <p:custDataLst>
                <p:tags r:id="rId103"/>
              </p:custDataLst>
            </p:nvPr>
          </p:nvSpPr>
          <p:spPr bwMode="auto">
            <a:xfrm>
              <a:off x="7404101" y="6278563"/>
              <a:ext cx="50800" cy="238125"/>
            </a:xfrm>
            <a:custGeom>
              <a:avLst/>
              <a:gdLst>
                <a:gd name="T0" fmla="*/ 115 w 115"/>
                <a:gd name="T1" fmla="*/ 249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49 h 499"/>
                <a:gd name="T12" fmla="*/ 6 w 115"/>
                <a:gd name="T13" fmla="*/ 485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1 h 499"/>
                <a:gd name="T20" fmla="*/ 115 w 115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5"/>
                    <a:pt x="68" y="422"/>
                    <a:pt x="6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4" y="465"/>
                    <a:pt x="84" y="401"/>
                  </a:cubicBezTo>
                  <a:cubicBezTo>
                    <a:pt x="109" y="347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2" name="Freeform 236">
              <a:extLst>
                <a:ext uri="{FF2B5EF4-FFF2-40B4-BE49-F238E27FC236}">
                  <a16:creationId xmlns:a16="http://schemas.microsoft.com/office/drawing/2014/main" id="{3E3970A7-718D-48CB-BF37-E7BAB15990AD}"/>
                </a:ext>
              </a:extLst>
            </p:cNvPr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7553326" y="6369050"/>
              <a:ext cx="149225" cy="55563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3" name="Freeform 237">
              <a:extLst>
                <a:ext uri="{FF2B5EF4-FFF2-40B4-BE49-F238E27FC236}">
                  <a16:creationId xmlns:a16="http://schemas.microsoft.com/office/drawing/2014/main" id="{FE905FCB-1004-4F8A-A26E-1367935D8731}"/>
                </a:ext>
              </a:extLst>
            </p:cNvPr>
            <p:cNvSpPr>
              <a:spLocks/>
            </p:cNvSpPr>
            <p:nvPr>
              <p:custDataLst>
                <p:tags r:id="rId105"/>
              </p:custDataLst>
            </p:nvPr>
          </p:nvSpPr>
          <p:spPr bwMode="auto">
            <a:xfrm>
              <a:off x="7783513" y="6351588"/>
              <a:ext cx="103188" cy="153988"/>
            </a:xfrm>
            <a:custGeom>
              <a:avLst/>
              <a:gdLst>
                <a:gd name="T0" fmla="*/ 227 w 229"/>
                <a:gd name="T1" fmla="*/ 31 h 323"/>
                <a:gd name="T2" fmla="*/ 229 w 229"/>
                <a:gd name="T3" fmla="*/ 19 h 323"/>
                <a:gd name="T4" fmla="*/ 215 w 229"/>
                <a:gd name="T5" fmla="*/ 6 h 323"/>
                <a:gd name="T6" fmla="*/ 197 w 229"/>
                <a:gd name="T7" fmla="*/ 16 h 323"/>
                <a:gd name="T8" fmla="*/ 191 w 229"/>
                <a:gd name="T9" fmla="*/ 43 h 323"/>
                <a:gd name="T10" fmla="*/ 181 w 229"/>
                <a:gd name="T11" fmla="*/ 83 h 323"/>
                <a:gd name="T12" fmla="*/ 158 w 229"/>
                <a:gd name="T13" fmla="*/ 173 h 323"/>
                <a:gd name="T14" fmla="*/ 102 w 229"/>
                <a:gd name="T15" fmla="*/ 215 h 323"/>
                <a:gd name="T16" fmla="*/ 71 w 229"/>
                <a:gd name="T17" fmla="*/ 175 h 323"/>
                <a:gd name="T18" fmla="*/ 96 w 229"/>
                <a:gd name="T19" fmla="*/ 77 h 323"/>
                <a:gd name="T20" fmla="*/ 106 w 229"/>
                <a:gd name="T21" fmla="*/ 41 h 323"/>
                <a:gd name="T22" fmla="*/ 65 w 229"/>
                <a:gd name="T23" fmla="*/ 0 h 323"/>
                <a:gd name="T24" fmla="*/ 0 w 229"/>
                <a:gd name="T25" fmla="*/ 77 h 323"/>
                <a:gd name="T26" fmla="*/ 6 w 229"/>
                <a:gd name="T27" fmla="*/ 82 h 323"/>
                <a:gd name="T28" fmla="*/ 13 w 229"/>
                <a:gd name="T29" fmla="*/ 73 h 323"/>
                <a:gd name="T30" fmla="*/ 64 w 229"/>
                <a:gd name="T31" fmla="*/ 11 h 323"/>
                <a:gd name="T32" fmla="*/ 76 w 229"/>
                <a:gd name="T33" fmla="*/ 27 h 323"/>
                <a:gd name="T34" fmla="*/ 68 w 229"/>
                <a:gd name="T35" fmla="*/ 62 h 323"/>
                <a:gd name="T36" fmla="*/ 39 w 229"/>
                <a:gd name="T37" fmla="*/ 167 h 323"/>
                <a:gd name="T38" fmla="*/ 100 w 229"/>
                <a:gd name="T39" fmla="*/ 226 h 323"/>
                <a:gd name="T40" fmla="*/ 150 w 229"/>
                <a:gd name="T41" fmla="*/ 204 h 323"/>
                <a:gd name="T42" fmla="*/ 118 w 229"/>
                <a:gd name="T43" fmla="*/ 281 h 323"/>
                <a:gd name="T44" fmla="*/ 63 w 229"/>
                <a:gd name="T45" fmla="*/ 312 h 323"/>
                <a:gd name="T46" fmla="*/ 25 w 229"/>
                <a:gd name="T47" fmla="*/ 291 h 323"/>
                <a:gd name="T48" fmla="*/ 46 w 229"/>
                <a:gd name="T49" fmla="*/ 285 h 323"/>
                <a:gd name="T50" fmla="*/ 56 w 229"/>
                <a:gd name="T51" fmla="*/ 265 h 323"/>
                <a:gd name="T52" fmla="*/ 38 w 229"/>
                <a:gd name="T53" fmla="*/ 247 h 323"/>
                <a:gd name="T54" fmla="*/ 10 w 229"/>
                <a:gd name="T55" fmla="*/ 280 h 323"/>
                <a:gd name="T56" fmla="*/ 63 w 229"/>
                <a:gd name="T57" fmla="*/ 323 h 323"/>
                <a:gd name="T58" fmla="*/ 180 w 229"/>
                <a:gd name="T59" fmla="*/ 221 h 323"/>
                <a:gd name="T60" fmla="*/ 227 w 229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323">
                  <a:moveTo>
                    <a:pt x="227" y="31"/>
                  </a:moveTo>
                  <a:cubicBezTo>
                    <a:pt x="229" y="24"/>
                    <a:pt x="229" y="23"/>
                    <a:pt x="229" y="19"/>
                  </a:cubicBezTo>
                  <a:cubicBezTo>
                    <a:pt x="229" y="10"/>
                    <a:pt x="222" y="6"/>
                    <a:pt x="215" y="6"/>
                  </a:cubicBezTo>
                  <a:cubicBezTo>
                    <a:pt x="210" y="6"/>
                    <a:pt x="202" y="9"/>
                    <a:pt x="197" y="16"/>
                  </a:cubicBezTo>
                  <a:cubicBezTo>
                    <a:pt x="196" y="19"/>
                    <a:pt x="192" y="34"/>
                    <a:pt x="191" y="43"/>
                  </a:cubicBezTo>
                  <a:cubicBezTo>
                    <a:pt x="187" y="56"/>
                    <a:pt x="183" y="70"/>
                    <a:pt x="181" y="83"/>
                  </a:cubicBezTo>
                  <a:lnTo>
                    <a:pt x="158" y="173"/>
                  </a:lnTo>
                  <a:cubicBezTo>
                    <a:pt x="156" y="181"/>
                    <a:pt x="135" y="215"/>
                    <a:pt x="102" y="215"/>
                  </a:cubicBezTo>
                  <a:cubicBezTo>
                    <a:pt x="76" y="215"/>
                    <a:pt x="71" y="194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3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3" y="311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6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7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4" name="Freeform 238">
              <a:extLst>
                <a:ext uri="{FF2B5EF4-FFF2-40B4-BE49-F238E27FC236}">
                  <a16:creationId xmlns:a16="http://schemas.microsoft.com/office/drawing/2014/main" id="{BC018181-6CCE-40B8-A888-DD133B6C1F72}"/>
                </a:ext>
              </a:extLst>
            </p:cNvPr>
            <p:cNvSpPr>
              <a:spLocks/>
            </p:cNvSpPr>
            <p:nvPr>
              <p:custDataLst>
                <p:tags r:id="rId106"/>
              </p:custDataLst>
            </p:nvPr>
          </p:nvSpPr>
          <p:spPr bwMode="auto">
            <a:xfrm>
              <a:off x="8010526" y="5902325"/>
              <a:ext cx="66675" cy="709613"/>
            </a:xfrm>
            <a:custGeom>
              <a:avLst/>
              <a:gdLst>
                <a:gd name="T0" fmla="*/ 116 w 147"/>
                <a:gd name="T1" fmla="*/ 1465 h 1496"/>
                <a:gd name="T2" fmla="*/ 0 w 147"/>
                <a:gd name="T3" fmla="*/ 1465 h 1496"/>
                <a:gd name="T4" fmla="*/ 0 w 147"/>
                <a:gd name="T5" fmla="*/ 1496 h 1496"/>
                <a:gd name="T6" fmla="*/ 147 w 147"/>
                <a:gd name="T7" fmla="*/ 1496 h 1496"/>
                <a:gd name="T8" fmla="*/ 147 w 147"/>
                <a:gd name="T9" fmla="*/ 0 h 1496"/>
                <a:gd name="T10" fmla="*/ 0 w 147"/>
                <a:gd name="T11" fmla="*/ 0 h 1496"/>
                <a:gd name="T12" fmla="*/ 0 w 147"/>
                <a:gd name="T13" fmla="*/ 31 h 1496"/>
                <a:gd name="T14" fmla="*/ 116 w 147"/>
                <a:gd name="T15" fmla="*/ 31 h 1496"/>
                <a:gd name="T16" fmla="*/ 116 w 147"/>
                <a:gd name="T17" fmla="*/ 1465 h 1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1496">
                  <a:moveTo>
                    <a:pt x="116" y="1465"/>
                  </a:moveTo>
                  <a:lnTo>
                    <a:pt x="0" y="1465"/>
                  </a:lnTo>
                  <a:lnTo>
                    <a:pt x="0" y="1496"/>
                  </a:lnTo>
                  <a:lnTo>
                    <a:pt x="147" y="1496"/>
                  </a:lnTo>
                  <a:lnTo>
                    <a:pt x="147" y="0"/>
                  </a:lnTo>
                  <a:lnTo>
                    <a:pt x="0" y="0"/>
                  </a:lnTo>
                  <a:lnTo>
                    <a:pt x="0" y="31"/>
                  </a:lnTo>
                  <a:lnTo>
                    <a:pt x="116" y="31"/>
                  </a:lnTo>
                  <a:lnTo>
                    <a:pt x="116" y="14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5" name="Freeform 239">
              <a:extLst>
                <a:ext uri="{FF2B5EF4-FFF2-40B4-BE49-F238E27FC236}">
                  <a16:creationId xmlns:a16="http://schemas.microsoft.com/office/drawing/2014/main" id="{EA0FACE2-481E-49D4-BCA7-8465B415938B}"/>
                </a:ext>
              </a:extLst>
            </p:cNvPr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8220076" y="6165850"/>
              <a:ext cx="136525" cy="182563"/>
            </a:xfrm>
            <a:custGeom>
              <a:avLst/>
              <a:gdLst>
                <a:gd name="T0" fmla="*/ 295 w 304"/>
                <a:gd name="T1" fmla="*/ 21 h 385"/>
                <a:gd name="T2" fmla="*/ 304 w 304"/>
                <a:gd name="T3" fmla="*/ 10 h 385"/>
                <a:gd name="T4" fmla="*/ 294 w 304"/>
                <a:gd name="T5" fmla="*/ 0 h 385"/>
                <a:gd name="T6" fmla="*/ 285 w 304"/>
                <a:gd name="T7" fmla="*/ 3 h 385"/>
                <a:gd name="T8" fmla="*/ 10 w 304"/>
                <a:gd name="T9" fmla="*/ 133 h 385"/>
                <a:gd name="T10" fmla="*/ 0 w 304"/>
                <a:gd name="T11" fmla="*/ 144 h 385"/>
                <a:gd name="T12" fmla="*/ 10 w 304"/>
                <a:gd name="T13" fmla="*/ 155 h 385"/>
                <a:gd name="T14" fmla="*/ 285 w 304"/>
                <a:gd name="T15" fmla="*/ 285 h 385"/>
                <a:gd name="T16" fmla="*/ 294 w 304"/>
                <a:gd name="T17" fmla="*/ 288 h 385"/>
                <a:gd name="T18" fmla="*/ 304 w 304"/>
                <a:gd name="T19" fmla="*/ 278 h 385"/>
                <a:gd name="T20" fmla="*/ 294 w 304"/>
                <a:gd name="T21" fmla="*/ 267 h 385"/>
                <a:gd name="T22" fmla="*/ 33 w 304"/>
                <a:gd name="T23" fmla="*/ 144 h 385"/>
                <a:gd name="T24" fmla="*/ 295 w 304"/>
                <a:gd name="T25" fmla="*/ 21 h 385"/>
                <a:gd name="T26" fmla="*/ 287 w 304"/>
                <a:gd name="T27" fmla="*/ 385 h 385"/>
                <a:gd name="T28" fmla="*/ 304 w 304"/>
                <a:gd name="T29" fmla="*/ 375 h 385"/>
                <a:gd name="T30" fmla="*/ 286 w 304"/>
                <a:gd name="T31" fmla="*/ 365 h 385"/>
                <a:gd name="T32" fmla="*/ 18 w 304"/>
                <a:gd name="T33" fmla="*/ 365 h 385"/>
                <a:gd name="T34" fmla="*/ 0 w 304"/>
                <a:gd name="T35" fmla="*/ 375 h 385"/>
                <a:gd name="T36" fmla="*/ 17 w 304"/>
                <a:gd name="T37" fmla="*/ 385 h 385"/>
                <a:gd name="T38" fmla="*/ 287 w 304"/>
                <a:gd name="T39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4" h="385">
                  <a:moveTo>
                    <a:pt x="295" y="21"/>
                  </a:moveTo>
                  <a:cubicBezTo>
                    <a:pt x="300" y="18"/>
                    <a:pt x="304" y="16"/>
                    <a:pt x="304" y="10"/>
                  </a:cubicBezTo>
                  <a:cubicBezTo>
                    <a:pt x="304" y="4"/>
                    <a:pt x="300" y="0"/>
                    <a:pt x="294" y="0"/>
                  </a:cubicBezTo>
                  <a:cubicBezTo>
                    <a:pt x="292" y="0"/>
                    <a:pt x="287" y="2"/>
                    <a:pt x="285" y="3"/>
                  </a:cubicBezTo>
                  <a:lnTo>
                    <a:pt x="10" y="133"/>
                  </a:lnTo>
                  <a:cubicBezTo>
                    <a:pt x="1" y="137"/>
                    <a:pt x="0" y="140"/>
                    <a:pt x="0" y="144"/>
                  </a:cubicBezTo>
                  <a:cubicBezTo>
                    <a:pt x="0" y="149"/>
                    <a:pt x="3" y="152"/>
                    <a:pt x="10" y="155"/>
                  </a:cubicBezTo>
                  <a:lnTo>
                    <a:pt x="285" y="285"/>
                  </a:lnTo>
                  <a:cubicBezTo>
                    <a:pt x="292" y="288"/>
                    <a:pt x="293" y="288"/>
                    <a:pt x="294" y="288"/>
                  </a:cubicBezTo>
                  <a:cubicBezTo>
                    <a:pt x="300" y="288"/>
                    <a:pt x="304" y="284"/>
                    <a:pt x="304" y="278"/>
                  </a:cubicBezTo>
                  <a:cubicBezTo>
                    <a:pt x="304" y="274"/>
                    <a:pt x="302" y="271"/>
                    <a:pt x="294" y="267"/>
                  </a:cubicBezTo>
                  <a:lnTo>
                    <a:pt x="33" y="144"/>
                  </a:lnTo>
                  <a:lnTo>
                    <a:pt x="295" y="21"/>
                  </a:lnTo>
                  <a:close/>
                  <a:moveTo>
                    <a:pt x="287" y="385"/>
                  </a:moveTo>
                  <a:cubicBezTo>
                    <a:pt x="295" y="385"/>
                    <a:pt x="304" y="385"/>
                    <a:pt x="304" y="375"/>
                  </a:cubicBezTo>
                  <a:cubicBezTo>
                    <a:pt x="304" y="365"/>
                    <a:pt x="294" y="365"/>
                    <a:pt x="286" y="365"/>
                  </a:cubicBezTo>
                  <a:lnTo>
                    <a:pt x="18" y="365"/>
                  </a:lnTo>
                  <a:cubicBezTo>
                    <a:pt x="10" y="365"/>
                    <a:pt x="0" y="365"/>
                    <a:pt x="0" y="375"/>
                  </a:cubicBezTo>
                  <a:cubicBezTo>
                    <a:pt x="0" y="385"/>
                    <a:pt x="9" y="385"/>
                    <a:pt x="17" y="385"/>
                  </a:cubicBezTo>
                  <a:lnTo>
                    <a:pt x="287" y="38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6" name="Freeform 240">
              <a:extLst>
                <a:ext uri="{FF2B5EF4-FFF2-40B4-BE49-F238E27FC236}">
                  <a16:creationId xmlns:a16="http://schemas.microsoft.com/office/drawing/2014/main" id="{D026E8F9-F45F-4598-ABCA-CD5DC73B60F8}"/>
                </a:ext>
              </a:extLst>
            </p:cNvPr>
            <p:cNvSpPr>
              <a:spLocks/>
            </p:cNvSpPr>
            <p:nvPr>
              <p:custDataLst>
                <p:tags r:id="rId108"/>
              </p:custDataLst>
            </p:nvPr>
          </p:nvSpPr>
          <p:spPr bwMode="auto">
            <a:xfrm>
              <a:off x="8456613" y="6208713"/>
              <a:ext cx="79375" cy="107950"/>
            </a:xfrm>
            <a:custGeom>
              <a:avLst/>
              <a:gdLst>
                <a:gd name="T0" fmla="*/ 177 w 177"/>
                <a:gd name="T1" fmla="*/ 78 h 227"/>
                <a:gd name="T2" fmla="*/ 108 w 177"/>
                <a:gd name="T3" fmla="*/ 0 h 227"/>
                <a:gd name="T4" fmla="*/ 36 w 177"/>
                <a:gd name="T5" fmla="*/ 38 h 227"/>
                <a:gd name="T6" fmla="*/ 36 w 177"/>
                <a:gd name="T7" fmla="*/ 2 h 227"/>
                <a:gd name="T8" fmla="*/ 0 w 177"/>
                <a:gd name="T9" fmla="*/ 2 h 227"/>
                <a:gd name="T10" fmla="*/ 0 w 177"/>
                <a:gd name="T11" fmla="*/ 227 h 227"/>
                <a:gd name="T12" fmla="*/ 39 w 177"/>
                <a:gd name="T13" fmla="*/ 227 h 227"/>
                <a:gd name="T14" fmla="*/ 39 w 177"/>
                <a:gd name="T15" fmla="*/ 105 h 227"/>
                <a:gd name="T16" fmla="*/ 90 w 177"/>
                <a:gd name="T17" fmla="*/ 30 h 227"/>
                <a:gd name="T18" fmla="*/ 138 w 177"/>
                <a:gd name="T19" fmla="*/ 82 h 227"/>
                <a:gd name="T20" fmla="*/ 138 w 177"/>
                <a:gd name="T21" fmla="*/ 227 h 227"/>
                <a:gd name="T22" fmla="*/ 177 w 177"/>
                <a:gd name="T23" fmla="*/ 227 h 227"/>
                <a:gd name="T24" fmla="*/ 177 w 177"/>
                <a:gd name="T25" fmla="*/ 7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7" h="227">
                  <a:moveTo>
                    <a:pt x="177" y="78"/>
                  </a:moveTo>
                  <a:cubicBezTo>
                    <a:pt x="177" y="45"/>
                    <a:pt x="169" y="0"/>
                    <a:pt x="108" y="0"/>
                  </a:cubicBezTo>
                  <a:cubicBezTo>
                    <a:pt x="64" y="0"/>
                    <a:pt x="39" y="34"/>
                    <a:pt x="36" y="38"/>
                  </a:cubicBezTo>
                  <a:lnTo>
                    <a:pt x="36" y="2"/>
                  </a:lnTo>
                  <a:lnTo>
                    <a:pt x="0" y="2"/>
                  </a:lnTo>
                  <a:lnTo>
                    <a:pt x="0" y="227"/>
                  </a:lnTo>
                  <a:lnTo>
                    <a:pt x="39" y="227"/>
                  </a:lnTo>
                  <a:lnTo>
                    <a:pt x="39" y="105"/>
                  </a:lnTo>
                  <a:cubicBezTo>
                    <a:pt x="39" y="72"/>
                    <a:pt x="52" y="30"/>
                    <a:pt x="90" y="30"/>
                  </a:cubicBezTo>
                  <a:cubicBezTo>
                    <a:pt x="137" y="30"/>
                    <a:pt x="138" y="66"/>
                    <a:pt x="138" y="82"/>
                  </a:cubicBezTo>
                  <a:lnTo>
                    <a:pt x="138" y="227"/>
                  </a:lnTo>
                  <a:lnTo>
                    <a:pt x="177" y="227"/>
                  </a:lnTo>
                  <a:lnTo>
                    <a:pt x="177" y="7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7" name="Freeform 241">
              <a:extLst>
                <a:ext uri="{FF2B5EF4-FFF2-40B4-BE49-F238E27FC236}">
                  <a16:creationId xmlns:a16="http://schemas.microsoft.com/office/drawing/2014/main" id="{C46AC0FD-8BF8-4304-9BE0-16C0246371A5}"/>
                </a:ext>
              </a:extLst>
            </p:cNvPr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8561388" y="6207125"/>
              <a:ext cx="85725" cy="111125"/>
            </a:xfrm>
            <a:custGeom>
              <a:avLst/>
              <a:gdLst>
                <a:gd name="T0" fmla="*/ 189 w 189"/>
                <a:gd name="T1" fmla="*/ 121 h 235"/>
                <a:gd name="T2" fmla="*/ 169 w 189"/>
                <a:gd name="T3" fmla="*/ 36 h 235"/>
                <a:gd name="T4" fmla="*/ 100 w 189"/>
                <a:gd name="T5" fmla="*/ 0 h 235"/>
                <a:gd name="T6" fmla="*/ 0 w 189"/>
                <a:gd name="T7" fmla="*/ 117 h 235"/>
                <a:gd name="T8" fmla="*/ 107 w 189"/>
                <a:gd name="T9" fmla="*/ 235 h 235"/>
                <a:gd name="T10" fmla="*/ 187 w 189"/>
                <a:gd name="T11" fmla="*/ 209 h 235"/>
                <a:gd name="T12" fmla="*/ 184 w 189"/>
                <a:gd name="T13" fmla="*/ 177 h 235"/>
                <a:gd name="T14" fmla="*/ 108 w 189"/>
                <a:gd name="T15" fmla="*/ 205 h 235"/>
                <a:gd name="T16" fmla="*/ 35 w 189"/>
                <a:gd name="T17" fmla="*/ 121 h 235"/>
                <a:gd name="T18" fmla="*/ 189 w 189"/>
                <a:gd name="T19" fmla="*/ 121 h 235"/>
                <a:gd name="T20" fmla="*/ 37 w 189"/>
                <a:gd name="T21" fmla="*/ 93 h 235"/>
                <a:gd name="T22" fmla="*/ 100 w 189"/>
                <a:gd name="T23" fmla="*/ 30 h 235"/>
                <a:gd name="T24" fmla="*/ 160 w 189"/>
                <a:gd name="T25" fmla="*/ 93 h 235"/>
                <a:gd name="T26" fmla="*/ 37 w 189"/>
                <a:gd name="T27" fmla="*/ 9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9" h="235">
                  <a:moveTo>
                    <a:pt x="189" y="121"/>
                  </a:moveTo>
                  <a:cubicBezTo>
                    <a:pt x="189" y="104"/>
                    <a:pt x="188" y="66"/>
                    <a:pt x="169" y="36"/>
                  </a:cubicBezTo>
                  <a:cubicBezTo>
                    <a:pt x="148" y="5"/>
                    <a:pt x="118" y="0"/>
                    <a:pt x="100" y="0"/>
                  </a:cubicBezTo>
                  <a:cubicBezTo>
                    <a:pt x="45" y="0"/>
                    <a:pt x="0" y="53"/>
                    <a:pt x="0" y="117"/>
                  </a:cubicBezTo>
                  <a:cubicBezTo>
                    <a:pt x="0" y="183"/>
                    <a:pt x="48" y="235"/>
                    <a:pt x="107" y="235"/>
                  </a:cubicBezTo>
                  <a:cubicBezTo>
                    <a:pt x="139" y="235"/>
                    <a:pt x="167" y="223"/>
                    <a:pt x="187" y="209"/>
                  </a:cubicBezTo>
                  <a:lnTo>
                    <a:pt x="184" y="177"/>
                  </a:lnTo>
                  <a:cubicBezTo>
                    <a:pt x="152" y="203"/>
                    <a:pt x="119" y="205"/>
                    <a:pt x="108" y="205"/>
                  </a:cubicBezTo>
                  <a:cubicBezTo>
                    <a:pt x="68" y="205"/>
                    <a:pt x="36" y="169"/>
                    <a:pt x="35" y="121"/>
                  </a:cubicBezTo>
                  <a:lnTo>
                    <a:pt x="189" y="121"/>
                  </a:lnTo>
                  <a:close/>
                  <a:moveTo>
                    <a:pt x="37" y="93"/>
                  </a:moveTo>
                  <a:cubicBezTo>
                    <a:pt x="45" y="55"/>
                    <a:pt x="72" y="30"/>
                    <a:pt x="100" y="30"/>
                  </a:cubicBezTo>
                  <a:cubicBezTo>
                    <a:pt x="126" y="30"/>
                    <a:pt x="154" y="47"/>
                    <a:pt x="160" y="93"/>
                  </a:cubicBezTo>
                  <a:lnTo>
                    <a:pt x="37" y="9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8" name="Freeform 242">
              <a:extLst>
                <a:ext uri="{FF2B5EF4-FFF2-40B4-BE49-F238E27FC236}">
                  <a16:creationId xmlns:a16="http://schemas.microsoft.com/office/drawing/2014/main" id="{8CD21278-1DA6-440E-A973-AFB94B00DCC1}"/>
                </a:ext>
              </a:extLst>
            </p:cNvPr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8659813" y="6208713"/>
              <a:ext cx="103188" cy="155575"/>
            </a:xfrm>
            <a:custGeom>
              <a:avLst/>
              <a:gdLst>
                <a:gd name="T0" fmla="*/ 161 w 227"/>
                <a:gd name="T1" fmla="*/ 32 h 330"/>
                <a:gd name="T2" fmla="*/ 198 w 227"/>
                <a:gd name="T3" fmla="*/ 30 h 330"/>
                <a:gd name="T4" fmla="*/ 227 w 227"/>
                <a:gd name="T5" fmla="*/ 31 h 330"/>
                <a:gd name="T6" fmla="*/ 222 w 227"/>
                <a:gd name="T7" fmla="*/ 0 h 330"/>
                <a:gd name="T8" fmla="*/ 143 w 227"/>
                <a:gd name="T9" fmla="*/ 16 h 330"/>
                <a:gd name="T10" fmla="*/ 96 w 227"/>
                <a:gd name="T11" fmla="*/ 0 h 330"/>
                <a:gd name="T12" fmla="*/ 17 w 227"/>
                <a:gd name="T13" fmla="*/ 81 h 330"/>
                <a:gd name="T14" fmla="*/ 33 w 227"/>
                <a:gd name="T15" fmla="*/ 131 h 330"/>
                <a:gd name="T16" fmla="*/ 19 w 227"/>
                <a:gd name="T17" fmla="*/ 173 h 330"/>
                <a:gd name="T18" fmla="*/ 32 w 227"/>
                <a:gd name="T19" fmla="*/ 211 h 330"/>
                <a:gd name="T20" fmla="*/ 0 w 227"/>
                <a:gd name="T21" fmla="*/ 262 h 330"/>
                <a:gd name="T22" fmla="*/ 110 w 227"/>
                <a:gd name="T23" fmla="*/ 330 h 330"/>
                <a:gd name="T24" fmla="*/ 221 w 227"/>
                <a:gd name="T25" fmla="*/ 262 h 330"/>
                <a:gd name="T26" fmla="*/ 118 w 227"/>
                <a:gd name="T27" fmla="*/ 192 h 330"/>
                <a:gd name="T28" fmla="*/ 74 w 227"/>
                <a:gd name="T29" fmla="*/ 192 h 330"/>
                <a:gd name="T30" fmla="*/ 45 w 227"/>
                <a:gd name="T31" fmla="*/ 166 h 330"/>
                <a:gd name="T32" fmla="*/ 50 w 227"/>
                <a:gd name="T33" fmla="*/ 148 h 330"/>
                <a:gd name="T34" fmla="*/ 96 w 227"/>
                <a:gd name="T35" fmla="*/ 162 h 330"/>
                <a:gd name="T36" fmla="*/ 176 w 227"/>
                <a:gd name="T37" fmla="*/ 81 h 330"/>
                <a:gd name="T38" fmla="*/ 159 w 227"/>
                <a:gd name="T39" fmla="*/ 31 h 330"/>
                <a:gd name="T40" fmla="*/ 161 w 227"/>
                <a:gd name="T41" fmla="*/ 32 h 330"/>
                <a:gd name="T42" fmla="*/ 96 w 227"/>
                <a:gd name="T43" fmla="*/ 134 h 330"/>
                <a:gd name="T44" fmla="*/ 51 w 227"/>
                <a:gd name="T45" fmla="*/ 81 h 330"/>
                <a:gd name="T46" fmla="*/ 96 w 227"/>
                <a:gd name="T47" fmla="*/ 28 h 330"/>
                <a:gd name="T48" fmla="*/ 141 w 227"/>
                <a:gd name="T49" fmla="*/ 81 h 330"/>
                <a:gd name="T50" fmla="*/ 96 w 227"/>
                <a:gd name="T51" fmla="*/ 134 h 330"/>
                <a:gd name="T52" fmla="*/ 118 w 227"/>
                <a:gd name="T53" fmla="*/ 228 h 330"/>
                <a:gd name="T54" fmla="*/ 186 w 227"/>
                <a:gd name="T55" fmla="*/ 263 h 330"/>
                <a:gd name="T56" fmla="*/ 110 w 227"/>
                <a:gd name="T57" fmla="*/ 301 h 330"/>
                <a:gd name="T58" fmla="*/ 35 w 227"/>
                <a:gd name="T59" fmla="*/ 262 h 330"/>
                <a:gd name="T60" fmla="*/ 73 w 227"/>
                <a:gd name="T61" fmla="*/ 228 h 330"/>
                <a:gd name="T62" fmla="*/ 118 w 227"/>
                <a:gd name="T63" fmla="*/ 228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27" h="330">
                  <a:moveTo>
                    <a:pt x="161" y="32"/>
                  </a:moveTo>
                  <a:cubicBezTo>
                    <a:pt x="172" y="32"/>
                    <a:pt x="186" y="30"/>
                    <a:pt x="198" y="30"/>
                  </a:cubicBezTo>
                  <a:cubicBezTo>
                    <a:pt x="207" y="30"/>
                    <a:pt x="227" y="31"/>
                    <a:pt x="227" y="31"/>
                  </a:cubicBezTo>
                  <a:lnTo>
                    <a:pt x="222" y="0"/>
                  </a:lnTo>
                  <a:cubicBezTo>
                    <a:pt x="187" y="0"/>
                    <a:pt x="158" y="9"/>
                    <a:pt x="143" y="16"/>
                  </a:cubicBezTo>
                  <a:cubicBezTo>
                    <a:pt x="133" y="7"/>
                    <a:pt x="116" y="0"/>
                    <a:pt x="96" y="0"/>
                  </a:cubicBezTo>
                  <a:cubicBezTo>
                    <a:pt x="53" y="0"/>
                    <a:pt x="17" y="36"/>
                    <a:pt x="17" y="81"/>
                  </a:cubicBezTo>
                  <a:cubicBezTo>
                    <a:pt x="17" y="100"/>
                    <a:pt x="23" y="118"/>
                    <a:pt x="33" y="131"/>
                  </a:cubicBezTo>
                  <a:cubicBezTo>
                    <a:pt x="19" y="151"/>
                    <a:pt x="19" y="170"/>
                    <a:pt x="19" y="173"/>
                  </a:cubicBezTo>
                  <a:cubicBezTo>
                    <a:pt x="19" y="186"/>
                    <a:pt x="23" y="200"/>
                    <a:pt x="32" y="211"/>
                  </a:cubicBezTo>
                  <a:cubicBezTo>
                    <a:pt x="6" y="226"/>
                    <a:pt x="0" y="249"/>
                    <a:pt x="0" y="262"/>
                  </a:cubicBezTo>
                  <a:cubicBezTo>
                    <a:pt x="0" y="300"/>
                    <a:pt x="49" y="330"/>
                    <a:pt x="110" y="330"/>
                  </a:cubicBezTo>
                  <a:cubicBezTo>
                    <a:pt x="171" y="330"/>
                    <a:pt x="221" y="300"/>
                    <a:pt x="221" y="262"/>
                  </a:cubicBezTo>
                  <a:cubicBezTo>
                    <a:pt x="221" y="192"/>
                    <a:pt x="137" y="192"/>
                    <a:pt x="118" y="192"/>
                  </a:cubicBezTo>
                  <a:lnTo>
                    <a:pt x="74" y="192"/>
                  </a:lnTo>
                  <a:cubicBezTo>
                    <a:pt x="67" y="192"/>
                    <a:pt x="45" y="192"/>
                    <a:pt x="45" y="166"/>
                  </a:cubicBezTo>
                  <a:cubicBezTo>
                    <a:pt x="45" y="160"/>
                    <a:pt x="47" y="152"/>
                    <a:pt x="50" y="148"/>
                  </a:cubicBezTo>
                  <a:cubicBezTo>
                    <a:pt x="61" y="155"/>
                    <a:pt x="77" y="162"/>
                    <a:pt x="96" y="162"/>
                  </a:cubicBezTo>
                  <a:cubicBezTo>
                    <a:pt x="141" y="162"/>
                    <a:pt x="176" y="126"/>
                    <a:pt x="176" y="81"/>
                  </a:cubicBezTo>
                  <a:cubicBezTo>
                    <a:pt x="176" y="57"/>
                    <a:pt x="165" y="39"/>
                    <a:pt x="159" y="31"/>
                  </a:cubicBezTo>
                  <a:lnTo>
                    <a:pt x="161" y="32"/>
                  </a:lnTo>
                  <a:close/>
                  <a:moveTo>
                    <a:pt x="96" y="134"/>
                  </a:moveTo>
                  <a:cubicBezTo>
                    <a:pt x="77" y="134"/>
                    <a:pt x="51" y="123"/>
                    <a:pt x="51" y="81"/>
                  </a:cubicBezTo>
                  <a:cubicBezTo>
                    <a:pt x="51" y="40"/>
                    <a:pt x="77" y="28"/>
                    <a:pt x="96" y="28"/>
                  </a:cubicBezTo>
                  <a:cubicBezTo>
                    <a:pt x="117" y="28"/>
                    <a:pt x="141" y="42"/>
                    <a:pt x="141" y="81"/>
                  </a:cubicBezTo>
                  <a:cubicBezTo>
                    <a:pt x="141" y="120"/>
                    <a:pt x="117" y="134"/>
                    <a:pt x="96" y="134"/>
                  </a:cubicBezTo>
                  <a:close/>
                  <a:moveTo>
                    <a:pt x="118" y="228"/>
                  </a:moveTo>
                  <a:cubicBezTo>
                    <a:pt x="129" y="228"/>
                    <a:pt x="186" y="228"/>
                    <a:pt x="186" y="263"/>
                  </a:cubicBezTo>
                  <a:cubicBezTo>
                    <a:pt x="186" y="285"/>
                    <a:pt x="151" y="301"/>
                    <a:pt x="110" y="301"/>
                  </a:cubicBezTo>
                  <a:cubicBezTo>
                    <a:pt x="70" y="301"/>
                    <a:pt x="35" y="286"/>
                    <a:pt x="35" y="262"/>
                  </a:cubicBezTo>
                  <a:cubicBezTo>
                    <a:pt x="35" y="261"/>
                    <a:pt x="35" y="228"/>
                    <a:pt x="73" y="228"/>
                  </a:cubicBezTo>
                  <a:lnTo>
                    <a:pt x="118" y="22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9" name="Rectangle 243">
              <a:extLst>
                <a:ext uri="{FF2B5EF4-FFF2-40B4-BE49-F238E27FC236}">
                  <a16:creationId xmlns:a16="http://schemas.microsoft.com/office/drawing/2014/main" id="{E5F46182-F26E-4627-B9E0-3A86EA4F90AE}"/>
                </a:ext>
              </a:extLst>
            </p:cNvPr>
            <p:cNvSpPr>
              <a:spLocks noChangeArrowheads="1"/>
            </p:cNvSpPr>
            <p:nvPr>
              <p:custDataLst>
                <p:tags r:id="rId111"/>
              </p:custDataLst>
            </p:nvPr>
          </p:nvSpPr>
          <p:spPr bwMode="auto">
            <a:xfrm>
              <a:off x="8783638" y="6151563"/>
              <a:ext cx="17463" cy="1651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0" name="Freeform 244">
              <a:extLst>
                <a:ext uri="{FF2B5EF4-FFF2-40B4-BE49-F238E27FC236}">
                  <a16:creationId xmlns:a16="http://schemas.microsoft.com/office/drawing/2014/main" id="{4C5FC530-6CF7-4CFC-BBFA-A2DC9CF5AC3B}"/>
                </a:ext>
              </a:extLst>
            </p:cNvPr>
            <p:cNvSpPr>
              <a:spLocks/>
            </p:cNvSpPr>
            <p:nvPr>
              <p:custDataLst>
                <p:tags r:id="rId112"/>
              </p:custDataLst>
            </p:nvPr>
          </p:nvSpPr>
          <p:spPr bwMode="auto">
            <a:xfrm>
              <a:off x="8842376" y="6138863"/>
              <a:ext cx="52388" cy="236538"/>
            </a:xfrm>
            <a:custGeom>
              <a:avLst/>
              <a:gdLst>
                <a:gd name="T0" fmla="*/ 116 w 116"/>
                <a:gd name="T1" fmla="*/ 494 h 498"/>
                <a:gd name="T2" fmla="*/ 107 w 116"/>
                <a:gd name="T3" fmla="*/ 483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4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1" name="Freeform 245">
              <a:extLst>
                <a:ext uri="{FF2B5EF4-FFF2-40B4-BE49-F238E27FC236}">
                  <a16:creationId xmlns:a16="http://schemas.microsoft.com/office/drawing/2014/main" id="{B7504F5B-7094-439A-B599-513DB515CD26}"/>
                </a:ext>
              </a:extLst>
            </p:cNvPr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8918576" y="6151563"/>
              <a:ext cx="111125" cy="166688"/>
            </a:xfrm>
            <a:custGeom>
              <a:avLst/>
              <a:gdLst>
                <a:gd name="T0" fmla="*/ 152 w 247"/>
                <a:gd name="T1" fmla="*/ 200 h 352"/>
                <a:gd name="T2" fmla="*/ 204 w 247"/>
                <a:gd name="T3" fmla="*/ 340 h 352"/>
                <a:gd name="T4" fmla="*/ 230 w 247"/>
                <a:gd name="T5" fmla="*/ 351 h 352"/>
                <a:gd name="T6" fmla="*/ 241 w 247"/>
                <a:gd name="T7" fmla="*/ 351 h 352"/>
                <a:gd name="T8" fmla="*/ 247 w 247"/>
                <a:gd name="T9" fmla="*/ 346 h 352"/>
                <a:gd name="T10" fmla="*/ 244 w 247"/>
                <a:gd name="T11" fmla="*/ 342 h 352"/>
                <a:gd name="T12" fmla="*/ 233 w 247"/>
                <a:gd name="T13" fmla="*/ 319 h 352"/>
                <a:gd name="T14" fmla="*/ 131 w 247"/>
                <a:gd name="T15" fmla="*/ 35 h 352"/>
                <a:gd name="T16" fmla="*/ 70 w 247"/>
                <a:gd name="T17" fmla="*/ 0 h 352"/>
                <a:gd name="T18" fmla="*/ 61 w 247"/>
                <a:gd name="T19" fmla="*/ 5 h 352"/>
                <a:gd name="T20" fmla="*/ 66 w 247"/>
                <a:gd name="T21" fmla="*/ 10 h 352"/>
                <a:gd name="T22" fmla="*/ 98 w 247"/>
                <a:gd name="T23" fmla="*/ 50 h 352"/>
                <a:gd name="T24" fmla="*/ 147 w 247"/>
                <a:gd name="T25" fmla="*/ 186 h 352"/>
                <a:gd name="T26" fmla="*/ 9 w 247"/>
                <a:gd name="T27" fmla="*/ 322 h 352"/>
                <a:gd name="T28" fmla="*/ 0 w 247"/>
                <a:gd name="T29" fmla="*/ 338 h 352"/>
                <a:gd name="T30" fmla="*/ 15 w 247"/>
                <a:gd name="T31" fmla="*/ 352 h 352"/>
                <a:gd name="T32" fmla="*/ 31 w 247"/>
                <a:gd name="T33" fmla="*/ 342 h 352"/>
                <a:gd name="T34" fmla="*/ 152 w 247"/>
                <a:gd name="T35" fmla="*/ 20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7" h="352">
                  <a:moveTo>
                    <a:pt x="152" y="200"/>
                  </a:moveTo>
                  <a:cubicBezTo>
                    <a:pt x="172" y="253"/>
                    <a:pt x="196" y="329"/>
                    <a:pt x="204" y="340"/>
                  </a:cubicBezTo>
                  <a:cubicBezTo>
                    <a:pt x="212" y="351"/>
                    <a:pt x="217" y="351"/>
                    <a:pt x="230" y="351"/>
                  </a:cubicBezTo>
                  <a:lnTo>
                    <a:pt x="241" y="351"/>
                  </a:lnTo>
                  <a:cubicBezTo>
                    <a:pt x="246" y="351"/>
                    <a:pt x="247" y="348"/>
                    <a:pt x="247" y="346"/>
                  </a:cubicBezTo>
                  <a:cubicBezTo>
                    <a:pt x="247" y="345"/>
                    <a:pt x="246" y="344"/>
                    <a:pt x="244" y="342"/>
                  </a:cubicBezTo>
                  <a:cubicBezTo>
                    <a:pt x="239" y="336"/>
                    <a:pt x="236" y="329"/>
                    <a:pt x="233" y="319"/>
                  </a:cubicBezTo>
                  <a:lnTo>
                    <a:pt x="131" y="35"/>
                  </a:lnTo>
                  <a:cubicBezTo>
                    <a:pt x="121" y="6"/>
                    <a:pt x="94" y="0"/>
                    <a:pt x="70" y="0"/>
                  </a:cubicBezTo>
                  <a:cubicBezTo>
                    <a:pt x="68" y="0"/>
                    <a:pt x="61" y="0"/>
                    <a:pt x="61" y="5"/>
                  </a:cubicBezTo>
                  <a:cubicBezTo>
                    <a:pt x="61" y="9"/>
                    <a:pt x="65" y="10"/>
                    <a:pt x="66" y="10"/>
                  </a:cubicBezTo>
                  <a:cubicBezTo>
                    <a:pt x="82" y="13"/>
                    <a:pt x="86" y="16"/>
                    <a:pt x="98" y="50"/>
                  </a:cubicBezTo>
                  <a:lnTo>
                    <a:pt x="147" y="186"/>
                  </a:lnTo>
                  <a:lnTo>
                    <a:pt x="9" y="322"/>
                  </a:lnTo>
                  <a:cubicBezTo>
                    <a:pt x="3" y="328"/>
                    <a:pt x="0" y="331"/>
                    <a:pt x="0" y="338"/>
                  </a:cubicBezTo>
                  <a:cubicBezTo>
                    <a:pt x="0" y="346"/>
                    <a:pt x="7" y="352"/>
                    <a:pt x="15" y="352"/>
                  </a:cubicBezTo>
                  <a:cubicBezTo>
                    <a:pt x="23" y="352"/>
                    <a:pt x="27" y="347"/>
                    <a:pt x="31" y="342"/>
                  </a:cubicBezTo>
                  <a:lnTo>
                    <a:pt x="152" y="20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2" name="Freeform 246">
              <a:extLst>
                <a:ext uri="{FF2B5EF4-FFF2-40B4-BE49-F238E27FC236}">
                  <a16:creationId xmlns:a16="http://schemas.microsoft.com/office/drawing/2014/main" id="{57C27EE8-C505-4B2B-BB16-8F6DD785119E}"/>
                </a:ext>
              </a:extLst>
            </p:cNvPr>
            <p:cNvSpPr>
              <a:spLocks/>
            </p:cNvSpPr>
            <p:nvPr>
              <p:custDataLst>
                <p:tags r:id="rId114"/>
              </p:custDataLst>
            </p:nvPr>
          </p:nvSpPr>
          <p:spPr bwMode="auto">
            <a:xfrm>
              <a:off x="9050338" y="6138863"/>
              <a:ext cx="52388" cy="236538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3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4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8"/>
                    <a:pt x="5" y="498"/>
                  </a:cubicBezTo>
                  <a:cubicBezTo>
                    <a:pt x="10" y="498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13" name="Group 512">
            <a:extLst>
              <a:ext uri="{FF2B5EF4-FFF2-40B4-BE49-F238E27FC236}">
                <a16:creationId xmlns:a16="http://schemas.microsoft.com/office/drawing/2014/main" id="{A802C6F3-E784-4BA2-9A38-E3AEA1EC9307}"/>
              </a:ext>
            </a:extLst>
          </p:cNvPr>
          <p:cNvGrpSpPr>
            <a:grpSpLocks noChangeAspect="1"/>
          </p:cNvGrpSpPr>
          <p:nvPr>
            <p:custDataLst>
              <p:tags r:id="rId23"/>
            </p:custDataLst>
          </p:nvPr>
        </p:nvGrpSpPr>
        <p:grpSpPr>
          <a:xfrm>
            <a:off x="1899445" y="5375276"/>
            <a:ext cx="2762250" cy="265112"/>
            <a:chOff x="1938337" y="5354638"/>
            <a:chExt cx="2762250" cy="265112"/>
          </a:xfrm>
        </p:grpSpPr>
        <p:sp>
          <p:nvSpPr>
            <p:cNvPr id="514" name="Freeform 150">
              <a:extLst>
                <a:ext uri="{FF2B5EF4-FFF2-40B4-BE49-F238E27FC236}">
                  <a16:creationId xmlns:a16="http://schemas.microsoft.com/office/drawing/2014/main" id="{57243DAB-CB30-4890-9D75-9EB94B86CEC4}"/>
                </a:ext>
              </a:extLst>
            </p:cNvPr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1938337" y="5368925"/>
              <a:ext cx="125413" cy="190500"/>
            </a:xfrm>
            <a:custGeom>
              <a:avLst/>
              <a:gdLst>
                <a:gd name="T0" fmla="*/ 274 w 277"/>
                <a:gd name="T1" fmla="*/ 19 h 357"/>
                <a:gd name="T2" fmla="*/ 277 w 277"/>
                <a:gd name="T3" fmla="*/ 10 h 357"/>
                <a:gd name="T4" fmla="*/ 267 w 277"/>
                <a:gd name="T5" fmla="*/ 0 h 357"/>
                <a:gd name="T6" fmla="*/ 255 w 277"/>
                <a:gd name="T7" fmla="*/ 11 h 357"/>
                <a:gd name="T8" fmla="*/ 214 w 277"/>
                <a:gd name="T9" fmla="*/ 121 h 357"/>
                <a:gd name="T10" fmla="*/ 62 w 277"/>
                <a:gd name="T11" fmla="*/ 121 h 357"/>
                <a:gd name="T12" fmla="*/ 21 w 277"/>
                <a:gd name="T13" fmla="*/ 11 h 357"/>
                <a:gd name="T14" fmla="*/ 10 w 277"/>
                <a:gd name="T15" fmla="*/ 0 h 357"/>
                <a:gd name="T16" fmla="*/ 0 w 277"/>
                <a:gd name="T17" fmla="*/ 10 h 357"/>
                <a:gd name="T18" fmla="*/ 3 w 277"/>
                <a:gd name="T19" fmla="*/ 19 h 357"/>
                <a:gd name="T20" fmla="*/ 127 w 277"/>
                <a:gd name="T21" fmla="*/ 345 h 357"/>
                <a:gd name="T22" fmla="*/ 138 w 277"/>
                <a:gd name="T23" fmla="*/ 357 h 357"/>
                <a:gd name="T24" fmla="*/ 149 w 277"/>
                <a:gd name="T25" fmla="*/ 346 h 357"/>
                <a:gd name="T26" fmla="*/ 274 w 277"/>
                <a:gd name="T27" fmla="*/ 19 h 357"/>
                <a:gd name="T28" fmla="*/ 70 w 277"/>
                <a:gd name="T29" fmla="*/ 141 h 357"/>
                <a:gd name="T30" fmla="*/ 206 w 277"/>
                <a:gd name="T31" fmla="*/ 141 h 357"/>
                <a:gd name="T32" fmla="*/ 138 w 277"/>
                <a:gd name="T33" fmla="*/ 318 h 357"/>
                <a:gd name="T34" fmla="*/ 70 w 277"/>
                <a:gd name="T35" fmla="*/ 141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7" h="357">
                  <a:moveTo>
                    <a:pt x="274" y="19"/>
                  </a:moveTo>
                  <a:cubicBezTo>
                    <a:pt x="277" y="13"/>
                    <a:pt x="277" y="12"/>
                    <a:pt x="277" y="10"/>
                  </a:cubicBezTo>
                  <a:cubicBezTo>
                    <a:pt x="277" y="5"/>
                    <a:pt x="273" y="0"/>
                    <a:pt x="267" y="0"/>
                  </a:cubicBezTo>
                  <a:cubicBezTo>
                    <a:pt x="260" y="0"/>
                    <a:pt x="257" y="6"/>
                    <a:pt x="255" y="11"/>
                  </a:cubicBezTo>
                  <a:lnTo>
                    <a:pt x="214" y="121"/>
                  </a:lnTo>
                  <a:lnTo>
                    <a:pt x="62" y="121"/>
                  </a:lnTo>
                  <a:lnTo>
                    <a:pt x="21" y="11"/>
                  </a:lnTo>
                  <a:cubicBezTo>
                    <a:pt x="19" y="4"/>
                    <a:pt x="16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1"/>
                    <a:pt x="0" y="12"/>
                    <a:pt x="3" y="19"/>
                  </a:cubicBezTo>
                  <a:lnTo>
                    <a:pt x="127" y="345"/>
                  </a:lnTo>
                  <a:cubicBezTo>
                    <a:pt x="129" y="352"/>
                    <a:pt x="132" y="357"/>
                    <a:pt x="138" y="357"/>
                  </a:cubicBezTo>
                  <a:cubicBezTo>
                    <a:pt x="145" y="357"/>
                    <a:pt x="147" y="351"/>
                    <a:pt x="149" y="346"/>
                  </a:cubicBezTo>
                  <a:lnTo>
                    <a:pt x="274" y="19"/>
                  </a:lnTo>
                  <a:close/>
                  <a:moveTo>
                    <a:pt x="70" y="141"/>
                  </a:moveTo>
                  <a:lnTo>
                    <a:pt x="206" y="141"/>
                  </a:lnTo>
                  <a:lnTo>
                    <a:pt x="138" y="318"/>
                  </a:lnTo>
                  <a:lnTo>
                    <a:pt x="70" y="14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5" name="Freeform 151">
              <a:extLst>
                <a:ext uri="{FF2B5EF4-FFF2-40B4-BE49-F238E27FC236}">
                  <a16:creationId xmlns:a16="http://schemas.microsoft.com/office/drawing/2014/main" id="{B1D1C292-51C8-47B2-B937-715632B853AB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2074862" y="5365750"/>
              <a:ext cx="114300" cy="241300"/>
            </a:xfrm>
            <a:custGeom>
              <a:avLst/>
              <a:gdLst>
                <a:gd name="T0" fmla="*/ 156 w 249"/>
                <a:gd name="T1" fmla="*/ 152 h 454"/>
                <a:gd name="T2" fmla="*/ 199 w 249"/>
                <a:gd name="T3" fmla="*/ 152 h 454"/>
                <a:gd name="T4" fmla="*/ 214 w 249"/>
                <a:gd name="T5" fmla="*/ 142 h 454"/>
                <a:gd name="T6" fmla="*/ 201 w 249"/>
                <a:gd name="T7" fmla="*/ 137 h 454"/>
                <a:gd name="T8" fmla="*/ 159 w 249"/>
                <a:gd name="T9" fmla="*/ 137 h 454"/>
                <a:gd name="T10" fmla="*/ 170 w 249"/>
                <a:gd name="T11" fmla="*/ 80 h 454"/>
                <a:gd name="T12" fmla="*/ 182 w 249"/>
                <a:gd name="T13" fmla="*/ 28 h 454"/>
                <a:gd name="T14" fmla="*/ 205 w 249"/>
                <a:gd name="T15" fmla="*/ 11 h 454"/>
                <a:gd name="T16" fmla="*/ 230 w 249"/>
                <a:gd name="T17" fmla="*/ 20 h 454"/>
                <a:gd name="T18" fmla="*/ 203 w 249"/>
                <a:gd name="T19" fmla="*/ 47 h 454"/>
                <a:gd name="T20" fmla="*/ 221 w 249"/>
                <a:gd name="T21" fmla="*/ 65 h 454"/>
                <a:gd name="T22" fmla="*/ 249 w 249"/>
                <a:gd name="T23" fmla="*/ 35 h 454"/>
                <a:gd name="T24" fmla="*/ 205 w 249"/>
                <a:gd name="T25" fmla="*/ 0 h 454"/>
                <a:gd name="T26" fmla="*/ 142 w 249"/>
                <a:gd name="T27" fmla="*/ 59 h 454"/>
                <a:gd name="T28" fmla="*/ 126 w 249"/>
                <a:gd name="T29" fmla="*/ 137 h 454"/>
                <a:gd name="T30" fmla="*/ 91 w 249"/>
                <a:gd name="T31" fmla="*/ 137 h 454"/>
                <a:gd name="T32" fmla="*/ 76 w 249"/>
                <a:gd name="T33" fmla="*/ 146 h 454"/>
                <a:gd name="T34" fmla="*/ 90 w 249"/>
                <a:gd name="T35" fmla="*/ 152 h 454"/>
                <a:gd name="T36" fmla="*/ 123 w 249"/>
                <a:gd name="T37" fmla="*/ 152 h 454"/>
                <a:gd name="T38" fmla="*/ 86 w 249"/>
                <a:gd name="T39" fmla="*/ 349 h 454"/>
                <a:gd name="T40" fmla="*/ 42 w 249"/>
                <a:gd name="T41" fmla="*/ 443 h 454"/>
                <a:gd name="T42" fmla="*/ 18 w 249"/>
                <a:gd name="T43" fmla="*/ 434 h 454"/>
                <a:gd name="T44" fmla="*/ 46 w 249"/>
                <a:gd name="T45" fmla="*/ 407 h 454"/>
                <a:gd name="T46" fmla="*/ 27 w 249"/>
                <a:gd name="T47" fmla="*/ 390 h 454"/>
                <a:gd name="T48" fmla="*/ 0 w 249"/>
                <a:gd name="T49" fmla="*/ 420 h 454"/>
                <a:gd name="T50" fmla="*/ 42 w 249"/>
                <a:gd name="T51" fmla="*/ 454 h 454"/>
                <a:gd name="T52" fmla="*/ 99 w 249"/>
                <a:gd name="T53" fmla="*/ 406 h 454"/>
                <a:gd name="T54" fmla="*/ 127 w 249"/>
                <a:gd name="T55" fmla="*/ 310 h 454"/>
                <a:gd name="T56" fmla="*/ 156 w 249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1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1" y="65"/>
                  </a:cubicBezTo>
                  <a:cubicBezTo>
                    <a:pt x="234" y="65"/>
                    <a:pt x="249" y="54"/>
                    <a:pt x="249" y="35"/>
                  </a:cubicBezTo>
                  <a:cubicBezTo>
                    <a:pt x="249" y="12"/>
                    <a:pt x="226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6" y="137"/>
                  </a:cubicBezTo>
                  <a:lnTo>
                    <a:pt x="91" y="137"/>
                  </a:lnTo>
                  <a:cubicBezTo>
                    <a:pt x="82" y="137"/>
                    <a:pt x="76" y="137"/>
                    <a:pt x="76" y="146"/>
                  </a:cubicBezTo>
                  <a:cubicBezTo>
                    <a:pt x="76" y="152"/>
                    <a:pt x="81" y="152"/>
                    <a:pt x="90" y="152"/>
                  </a:cubicBezTo>
                  <a:lnTo>
                    <a:pt x="123" y="152"/>
                  </a:lnTo>
                  <a:lnTo>
                    <a:pt x="86" y="349"/>
                  </a:lnTo>
                  <a:cubicBezTo>
                    <a:pt x="77" y="398"/>
                    <a:pt x="68" y="443"/>
                    <a:pt x="42" y="443"/>
                  </a:cubicBezTo>
                  <a:cubicBezTo>
                    <a:pt x="40" y="443"/>
                    <a:pt x="28" y="443"/>
                    <a:pt x="18" y="434"/>
                  </a:cubicBezTo>
                  <a:cubicBezTo>
                    <a:pt x="41" y="432"/>
                    <a:pt x="46" y="415"/>
                    <a:pt x="46" y="407"/>
                  </a:cubicBezTo>
                  <a:cubicBezTo>
                    <a:pt x="46" y="396"/>
                    <a:pt x="37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2" y="454"/>
                    <a:pt x="42" y="454"/>
                  </a:cubicBezTo>
                  <a:cubicBezTo>
                    <a:pt x="70" y="454"/>
                    <a:pt x="90" y="425"/>
                    <a:pt x="99" y="406"/>
                  </a:cubicBezTo>
                  <a:cubicBezTo>
                    <a:pt x="115" y="374"/>
                    <a:pt x="126" y="314"/>
                    <a:pt x="127" y="310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6" name="Freeform 152">
              <a:extLst>
                <a:ext uri="{FF2B5EF4-FFF2-40B4-BE49-F238E27FC236}">
                  <a16:creationId xmlns:a16="http://schemas.microsoft.com/office/drawing/2014/main" id="{3E1ED8A1-1284-4B1C-94DA-32E22BABBEC2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2217737" y="552450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5"/>
                    <a:pt x="47" y="52"/>
                  </a:cubicBezTo>
                  <a:cubicBezTo>
                    <a:pt x="47" y="84"/>
                    <a:pt x="33" y="115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7" name="Freeform 153">
              <a:extLst>
                <a:ext uri="{FF2B5EF4-FFF2-40B4-BE49-F238E27FC236}">
                  <a16:creationId xmlns:a16="http://schemas.microsoft.com/office/drawing/2014/main" id="{011DB972-06CA-4B80-BF2C-2C9E0CCAAB56}"/>
                </a:ext>
              </a:extLst>
            </p:cNvPr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2336800" y="5368925"/>
              <a:ext cx="127000" cy="190500"/>
            </a:xfrm>
            <a:custGeom>
              <a:avLst/>
              <a:gdLst>
                <a:gd name="T0" fmla="*/ 275 w 278"/>
                <a:gd name="T1" fmla="*/ 19 h 357"/>
                <a:gd name="T2" fmla="*/ 278 w 278"/>
                <a:gd name="T3" fmla="*/ 10 h 357"/>
                <a:gd name="T4" fmla="*/ 268 w 278"/>
                <a:gd name="T5" fmla="*/ 0 h 357"/>
                <a:gd name="T6" fmla="*/ 256 w 278"/>
                <a:gd name="T7" fmla="*/ 11 h 357"/>
                <a:gd name="T8" fmla="*/ 215 w 278"/>
                <a:gd name="T9" fmla="*/ 121 h 357"/>
                <a:gd name="T10" fmla="*/ 63 w 278"/>
                <a:gd name="T11" fmla="*/ 121 h 357"/>
                <a:gd name="T12" fmla="*/ 22 w 278"/>
                <a:gd name="T13" fmla="*/ 11 h 357"/>
                <a:gd name="T14" fmla="*/ 10 w 278"/>
                <a:gd name="T15" fmla="*/ 0 h 357"/>
                <a:gd name="T16" fmla="*/ 0 w 278"/>
                <a:gd name="T17" fmla="*/ 10 h 357"/>
                <a:gd name="T18" fmla="*/ 3 w 278"/>
                <a:gd name="T19" fmla="*/ 19 h 357"/>
                <a:gd name="T20" fmla="*/ 127 w 278"/>
                <a:gd name="T21" fmla="*/ 345 h 357"/>
                <a:gd name="T22" fmla="*/ 139 w 278"/>
                <a:gd name="T23" fmla="*/ 357 h 357"/>
                <a:gd name="T24" fmla="*/ 150 w 278"/>
                <a:gd name="T25" fmla="*/ 346 h 357"/>
                <a:gd name="T26" fmla="*/ 275 w 278"/>
                <a:gd name="T27" fmla="*/ 19 h 357"/>
                <a:gd name="T28" fmla="*/ 71 w 278"/>
                <a:gd name="T29" fmla="*/ 141 h 357"/>
                <a:gd name="T30" fmla="*/ 207 w 278"/>
                <a:gd name="T31" fmla="*/ 141 h 357"/>
                <a:gd name="T32" fmla="*/ 139 w 278"/>
                <a:gd name="T33" fmla="*/ 318 h 357"/>
                <a:gd name="T34" fmla="*/ 71 w 278"/>
                <a:gd name="T35" fmla="*/ 141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8" h="357">
                  <a:moveTo>
                    <a:pt x="275" y="19"/>
                  </a:moveTo>
                  <a:cubicBezTo>
                    <a:pt x="278" y="13"/>
                    <a:pt x="278" y="12"/>
                    <a:pt x="278" y="10"/>
                  </a:cubicBezTo>
                  <a:cubicBezTo>
                    <a:pt x="278" y="5"/>
                    <a:pt x="274" y="0"/>
                    <a:pt x="268" y="0"/>
                  </a:cubicBezTo>
                  <a:cubicBezTo>
                    <a:pt x="261" y="0"/>
                    <a:pt x="258" y="6"/>
                    <a:pt x="256" y="11"/>
                  </a:cubicBezTo>
                  <a:lnTo>
                    <a:pt x="215" y="121"/>
                  </a:lnTo>
                  <a:lnTo>
                    <a:pt x="63" y="121"/>
                  </a:lnTo>
                  <a:lnTo>
                    <a:pt x="22" y="11"/>
                  </a:lnTo>
                  <a:cubicBezTo>
                    <a:pt x="19" y="4"/>
                    <a:pt x="17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1"/>
                    <a:pt x="0" y="12"/>
                    <a:pt x="3" y="19"/>
                  </a:cubicBezTo>
                  <a:lnTo>
                    <a:pt x="127" y="345"/>
                  </a:lnTo>
                  <a:cubicBezTo>
                    <a:pt x="130" y="352"/>
                    <a:pt x="132" y="357"/>
                    <a:pt x="139" y="357"/>
                  </a:cubicBezTo>
                  <a:cubicBezTo>
                    <a:pt x="146" y="357"/>
                    <a:pt x="148" y="351"/>
                    <a:pt x="150" y="346"/>
                  </a:cubicBezTo>
                  <a:lnTo>
                    <a:pt x="275" y="19"/>
                  </a:lnTo>
                  <a:close/>
                  <a:moveTo>
                    <a:pt x="71" y="141"/>
                  </a:moveTo>
                  <a:lnTo>
                    <a:pt x="207" y="141"/>
                  </a:lnTo>
                  <a:lnTo>
                    <a:pt x="139" y="318"/>
                  </a:lnTo>
                  <a:lnTo>
                    <a:pt x="71" y="14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8" name="Freeform 154">
              <a:extLst>
                <a:ext uri="{FF2B5EF4-FFF2-40B4-BE49-F238E27FC236}">
                  <a16:creationId xmlns:a16="http://schemas.microsoft.com/office/drawing/2014/main" id="{B143A76E-350C-4D40-A4D9-0A7DEE1B49F8}"/>
                </a:ext>
              </a:extLst>
            </p:cNvPr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2546350" y="5372100"/>
              <a:ext cx="133350" cy="180975"/>
            </a:xfrm>
            <a:custGeom>
              <a:avLst/>
              <a:gdLst>
                <a:gd name="T0" fmla="*/ 95 w 293"/>
                <a:gd name="T1" fmla="*/ 183 h 341"/>
                <a:gd name="T2" fmla="*/ 180 w 293"/>
                <a:gd name="T3" fmla="*/ 183 h 341"/>
                <a:gd name="T4" fmla="*/ 293 w 293"/>
                <a:gd name="T5" fmla="*/ 93 h 341"/>
                <a:gd name="T6" fmla="*/ 176 w 293"/>
                <a:gd name="T7" fmla="*/ 0 h 341"/>
                <a:gd name="T8" fmla="*/ 0 w 293"/>
                <a:gd name="T9" fmla="*/ 0 h 341"/>
                <a:gd name="T10" fmla="*/ 0 w 293"/>
                <a:gd name="T11" fmla="*/ 16 h 341"/>
                <a:gd name="T12" fmla="*/ 12 w 293"/>
                <a:gd name="T13" fmla="*/ 16 h 341"/>
                <a:gd name="T14" fmla="*/ 51 w 293"/>
                <a:gd name="T15" fmla="*/ 39 h 341"/>
                <a:gd name="T16" fmla="*/ 51 w 293"/>
                <a:gd name="T17" fmla="*/ 302 h 341"/>
                <a:gd name="T18" fmla="*/ 12 w 293"/>
                <a:gd name="T19" fmla="*/ 325 h 341"/>
                <a:gd name="T20" fmla="*/ 0 w 293"/>
                <a:gd name="T21" fmla="*/ 325 h 341"/>
                <a:gd name="T22" fmla="*/ 0 w 293"/>
                <a:gd name="T23" fmla="*/ 341 h 341"/>
                <a:gd name="T24" fmla="*/ 73 w 293"/>
                <a:gd name="T25" fmla="*/ 339 h 341"/>
                <a:gd name="T26" fmla="*/ 147 w 293"/>
                <a:gd name="T27" fmla="*/ 341 h 341"/>
                <a:gd name="T28" fmla="*/ 147 w 293"/>
                <a:gd name="T29" fmla="*/ 325 h 341"/>
                <a:gd name="T30" fmla="*/ 135 w 293"/>
                <a:gd name="T31" fmla="*/ 325 h 341"/>
                <a:gd name="T32" fmla="*/ 95 w 293"/>
                <a:gd name="T33" fmla="*/ 302 h 341"/>
                <a:gd name="T34" fmla="*/ 95 w 293"/>
                <a:gd name="T35" fmla="*/ 183 h 341"/>
                <a:gd name="T36" fmla="*/ 94 w 293"/>
                <a:gd name="T37" fmla="*/ 170 h 341"/>
                <a:gd name="T38" fmla="*/ 94 w 293"/>
                <a:gd name="T39" fmla="*/ 36 h 341"/>
                <a:gd name="T40" fmla="*/ 118 w 293"/>
                <a:gd name="T41" fmla="*/ 16 h 341"/>
                <a:gd name="T42" fmla="*/ 163 w 293"/>
                <a:gd name="T43" fmla="*/ 16 h 341"/>
                <a:gd name="T44" fmla="*/ 242 w 293"/>
                <a:gd name="T45" fmla="*/ 93 h 341"/>
                <a:gd name="T46" fmla="*/ 163 w 293"/>
                <a:gd name="T47" fmla="*/ 170 h 341"/>
                <a:gd name="T48" fmla="*/ 94 w 293"/>
                <a:gd name="T49" fmla="*/ 17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3" h="341">
                  <a:moveTo>
                    <a:pt x="95" y="183"/>
                  </a:moveTo>
                  <a:lnTo>
                    <a:pt x="180" y="183"/>
                  </a:lnTo>
                  <a:cubicBezTo>
                    <a:pt x="239" y="183"/>
                    <a:pt x="293" y="143"/>
                    <a:pt x="293" y="93"/>
                  </a:cubicBezTo>
                  <a:cubicBezTo>
                    <a:pt x="293" y="44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29" y="339"/>
                    <a:pt x="147" y="341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6" y="325"/>
                    <a:pt x="95" y="320"/>
                    <a:pt x="95" y="302"/>
                  </a:cubicBezTo>
                  <a:lnTo>
                    <a:pt x="95" y="183"/>
                  </a:lnTo>
                  <a:close/>
                  <a:moveTo>
                    <a:pt x="94" y="170"/>
                  </a:moveTo>
                  <a:lnTo>
                    <a:pt x="94" y="36"/>
                  </a:lnTo>
                  <a:cubicBezTo>
                    <a:pt x="94" y="19"/>
                    <a:pt x="95" y="16"/>
                    <a:pt x="118" y="16"/>
                  </a:cubicBezTo>
                  <a:lnTo>
                    <a:pt x="163" y="16"/>
                  </a:lnTo>
                  <a:cubicBezTo>
                    <a:pt x="242" y="16"/>
                    <a:pt x="242" y="68"/>
                    <a:pt x="242" y="93"/>
                  </a:cubicBezTo>
                  <a:cubicBezTo>
                    <a:pt x="242" y="116"/>
                    <a:pt x="242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9" name="Freeform 155">
              <a:extLst>
                <a:ext uri="{FF2B5EF4-FFF2-40B4-BE49-F238E27FC236}">
                  <a16:creationId xmlns:a16="http://schemas.microsoft.com/office/drawing/2014/main" id="{7F26205B-6117-4497-B0FF-B50A225BA70A}"/>
                </a:ext>
              </a:extLst>
            </p:cNvPr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2700337" y="5372100"/>
              <a:ext cx="133350" cy="180975"/>
            </a:xfrm>
            <a:custGeom>
              <a:avLst/>
              <a:gdLst>
                <a:gd name="T0" fmla="*/ 95 w 293"/>
                <a:gd name="T1" fmla="*/ 183 h 341"/>
                <a:gd name="T2" fmla="*/ 180 w 293"/>
                <a:gd name="T3" fmla="*/ 183 h 341"/>
                <a:gd name="T4" fmla="*/ 293 w 293"/>
                <a:gd name="T5" fmla="*/ 93 h 341"/>
                <a:gd name="T6" fmla="*/ 176 w 293"/>
                <a:gd name="T7" fmla="*/ 0 h 341"/>
                <a:gd name="T8" fmla="*/ 0 w 293"/>
                <a:gd name="T9" fmla="*/ 0 h 341"/>
                <a:gd name="T10" fmla="*/ 0 w 293"/>
                <a:gd name="T11" fmla="*/ 16 h 341"/>
                <a:gd name="T12" fmla="*/ 12 w 293"/>
                <a:gd name="T13" fmla="*/ 16 h 341"/>
                <a:gd name="T14" fmla="*/ 51 w 293"/>
                <a:gd name="T15" fmla="*/ 39 h 341"/>
                <a:gd name="T16" fmla="*/ 51 w 293"/>
                <a:gd name="T17" fmla="*/ 302 h 341"/>
                <a:gd name="T18" fmla="*/ 12 w 293"/>
                <a:gd name="T19" fmla="*/ 325 h 341"/>
                <a:gd name="T20" fmla="*/ 0 w 293"/>
                <a:gd name="T21" fmla="*/ 325 h 341"/>
                <a:gd name="T22" fmla="*/ 0 w 293"/>
                <a:gd name="T23" fmla="*/ 341 h 341"/>
                <a:gd name="T24" fmla="*/ 73 w 293"/>
                <a:gd name="T25" fmla="*/ 339 h 341"/>
                <a:gd name="T26" fmla="*/ 147 w 293"/>
                <a:gd name="T27" fmla="*/ 341 h 341"/>
                <a:gd name="T28" fmla="*/ 147 w 293"/>
                <a:gd name="T29" fmla="*/ 325 h 341"/>
                <a:gd name="T30" fmla="*/ 135 w 293"/>
                <a:gd name="T31" fmla="*/ 325 h 341"/>
                <a:gd name="T32" fmla="*/ 95 w 293"/>
                <a:gd name="T33" fmla="*/ 302 h 341"/>
                <a:gd name="T34" fmla="*/ 95 w 293"/>
                <a:gd name="T35" fmla="*/ 183 h 341"/>
                <a:gd name="T36" fmla="*/ 94 w 293"/>
                <a:gd name="T37" fmla="*/ 170 h 341"/>
                <a:gd name="T38" fmla="*/ 94 w 293"/>
                <a:gd name="T39" fmla="*/ 36 h 341"/>
                <a:gd name="T40" fmla="*/ 118 w 293"/>
                <a:gd name="T41" fmla="*/ 16 h 341"/>
                <a:gd name="T42" fmla="*/ 163 w 293"/>
                <a:gd name="T43" fmla="*/ 16 h 341"/>
                <a:gd name="T44" fmla="*/ 242 w 293"/>
                <a:gd name="T45" fmla="*/ 93 h 341"/>
                <a:gd name="T46" fmla="*/ 163 w 293"/>
                <a:gd name="T47" fmla="*/ 170 h 341"/>
                <a:gd name="T48" fmla="*/ 94 w 293"/>
                <a:gd name="T49" fmla="*/ 17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3" h="341">
                  <a:moveTo>
                    <a:pt x="95" y="183"/>
                  </a:moveTo>
                  <a:lnTo>
                    <a:pt x="180" y="183"/>
                  </a:lnTo>
                  <a:cubicBezTo>
                    <a:pt x="239" y="183"/>
                    <a:pt x="293" y="143"/>
                    <a:pt x="293" y="93"/>
                  </a:cubicBezTo>
                  <a:cubicBezTo>
                    <a:pt x="293" y="44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29" y="339"/>
                    <a:pt x="147" y="341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6" y="325"/>
                    <a:pt x="95" y="320"/>
                    <a:pt x="95" y="302"/>
                  </a:cubicBezTo>
                  <a:lnTo>
                    <a:pt x="95" y="183"/>
                  </a:lnTo>
                  <a:close/>
                  <a:moveTo>
                    <a:pt x="94" y="170"/>
                  </a:moveTo>
                  <a:lnTo>
                    <a:pt x="94" y="36"/>
                  </a:lnTo>
                  <a:cubicBezTo>
                    <a:pt x="94" y="19"/>
                    <a:pt x="95" y="16"/>
                    <a:pt x="118" y="16"/>
                  </a:cubicBezTo>
                  <a:lnTo>
                    <a:pt x="163" y="16"/>
                  </a:lnTo>
                  <a:cubicBezTo>
                    <a:pt x="242" y="16"/>
                    <a:pt x="242" y="68"/>
                    <a:pt x="242" y="93"/>
                  </a:cubicBezTo>
                  <a:cubicBezTo>
                    <a:pt x="242" y="116"/>
                    <a:pt x="242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0" name="Freeform 156">
              <a:extLst>
                <a:ext uri="{FF2B5EF4-FFF2-40B4-BE49-F238E27FC236}">
                  <a16:creationId xmlns:a16="http://schemas.microsoft.com/office/drawing/2014/main" id="{E9534122-64B4-4977-8BCF-580D2096417B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2854325" y="5373688"/>
              <a:ext cx="147638" cy="179387"/>
            </a:xfrm>
            <a:custGeom>
              <a:avLst/>
              <a:gdLst>
                <a:gd name="T0" fmla="*/ 314 w 324"/>
                <a:gd name="T1" fmla="*/ 0 h 338"/>
                <a:gd name="T2" fmla="*/ 10 w 324"/>
                <a:gd name="T3" fmla="*/ 0 h 338"/>
                <a:gd name="T4" fmla="*/ 0 w 324"/>
                <a:gd name="T5" fmla="*/ 112 h 338"/>
                <a:gd name="T6" fmla="*/ 13 w 324"/>
                <a:gd name="T7" fmla="*/ 112 h 338"/>
                <a:gd name="T8" fmla="*/ 102 w 324"/>
                <a:gd name="T9" fmla="*/ 16 h 338"/>
                <a:gd name="T10" fmla="*/ 129 w 324"/>
                <a:gd name="T11" fmla="*/ 17 h 338"/>
                <a:gd name="T12" fmla="*/ 140 w 324"/>
                <a:gd name="T13" fmla="*/ 36 h 338"/>
                <a:gd name="T14" fmla="*/ 140 w 324"/>
                <a:gd name="T15" fmla="*/ 298 h 338"/>
                <a:gd name="T16" fmla="*/ 87 w 324"/>
                <a:gd name="T17" fmla="*/ 322 h 338"/>
                <a:gd name="T18" fmla="*/ 68 w 324"/>
                <a:gd name="T19" fmla="*/ 322 h 338"/>
                <a:gd name="T20" fmla="*/ 68 w 324"/>
                <a:gd name="T21" fmla="*/ 338 h 338"/>
                <a:gd name="T22" fmla="*/ 162 w 324"/>
                <a:gd name="T23" fmla="*/ 336 h 338"/>
                <a:gd name="T24" fmla="*/ 257 w 324"/>
                <a:gd name="T25" fmla="*/ 338 h 338"/>
                <a:gd name="T26" fmla="*/ 257 w 324"/>
                <a:gd name="T27" fmla="*/ 322 h 338"/>
                <a:gd name="T28" fmla="*/ 237 w 324"/>
                <a:gd name="T29" fmla="*/ 322 h 338"/>
                <a:gd name="T30" fmla="*/ 184 w 324"/>
                <a:gd name="T31" fmla="*/ 298 h 338"/>
                <a:gd name="T32" fmla="*/ 184 w 324"/>
                <a:gd name="T33" fmla="*/ 36 h 338"/>
                <a:gd name="T34" fmla="*/ 193 w 324"/>
                <a:gd name="T35" fmla="*/ 17 h 338"/>
                <a:gd name="T36" fmla="*/ 222 w 324"/>
                <a:gd name="T37" fmla="*/ 16 h 338"/>
                <a:gd name="T38" fmla="*/ 311 w 324"/>
                <a:gd name="T39" fmla="*/ 112 h 338"/>
                <a:gd name="T40" fmla="*/ 324 w 324"/>
                <a:gd name="T41" fmla="*/ 112 h 338"/>
                <a:gd name="T42" fmla="*/ 314 w 324"/>
                <a:gd name="T4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4" h="338">
                  <a:moveTo>
                    <a:pt x="314" y="0"/>
                  </a:moveTo>
                  <a:lnTo>
                    <a:pt x="10" y="0"/>
                  </a:lnTo>
                  <a:lnTo>
                    <a:pt x="0" y="112"/>
                  </a:lnTo>
                  <a:lnTo>
                    <a:pt x="13" y="112"/>
                  </a:lnTo>
                  <a:cubicBezTo>
                    <a:pt x="20" y="32"/>
                    <a:pt x="27" y="16"/>
                    <a:pt x="102" y="16"/>
                  </a:cubicBezTo>
                  <a:cubicBezTo>
                    <a:pt x="111" y="16"/>
                    <a:pt x="124" y="16"/>
                    <a:pt x="129" y="17"/>
                  </a:cubicBezTo>
                  <a:cubicBezTo>
                    <a:pt x="140" y="19"/>
                    <a:pt x="140" y="24"/>
                    <a:pt x="140" y="36"/>
                  </a:cubicBezTo>
                  <a:lnTo>
                    <a:pt x="140" y="298"/>
                  </a:lnTo>
                  <a:cubicBezTo>
                    <a:pt x="140" y="315"/>
                    <a:pt x="140" y="322"/>
                    <a:pt x="87" y="322"/>
                  </a:cubicBezTo>
                  <a:lnTo>
                    <a:pt x="68" y="322"/>
                  </a:lnTo>
                  <a:lnTo>
                    <a:pt x="68" y="338"/>
                  </a:lnTo>
                  <a:cubicBezTo>
                    <a:pt x="88" y="336"/>
                    <a:pt x="139" y="336"/>
                    <a:pt x="162" y="336"/>
                  </a:cubicBezTo>
                  <a:cubicBezTo>
                    <a:pt x="185" y="336"/>
                    <a:pt x="236" y="336"/>
                    <a:pt x="257" y="338"/>
                  </a:cubicBezTo>
                  <a:lnTo>
                    <a:pt x="257" y="322"/>
                  </a:lnTo>
                  <a:lnTo>
                    <a:pt x="237" y="322"/>
                  </a:lnTo>
                  <a:cubicBezTo>
                    <a:pt x="184" y="322"/>
                    <a:pt x="184" y="315"/>
                    <a:pt x="184" y="298"/>
                  </a:cubicBezTo>
                  <a:lnTo>
                    <a:pt x="184" y="36"/>
                  </a:lnTo>
                  <a:cubicBezTo>
                    <a:pt x="184" y="26"/>
                    <a:pt x="184" y="19"/>
                    <a:pt x="193" y="17"/>
                  </a:cubicBezTo>
                  <a:cubicBezTo>
                    <a:pt x="199" y="16"/>
                    <a:pt x="212" y="16"/>
                    <a:pt x="222" y="16"/>
                  </a:cubicBezTo>
                  <a:cubicBezTo>
                    <a:pt x="297" y="16"/>
                    <a:pt x="304" y="32"/>
                    <a:pt x="311" y="112"/>
                  </a:cubicBezTo>
                  <a:lnTo>
                    <a:pt x="324" y="112"/>
                  </a:lnTo>
                  <a:lnTo>
                    <a:pt x="31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1" name="Freeform 157">
              <a:extLst>
                <a:ext uri="{FF2B5EF4-FFF2-40B4-BE49-F238E27FC236}">
                  <a16:creationId xmlns:a16="http://schemas.microsoft.com/office/drawing/2014/main" id="{1C8A19D2-3DA1-4874-93AA-840E61A9AAA0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3097212" y="5365750"/>
              <a:ext cx="134938" cy="193675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8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5 w 296"/>
                <a:gd name="T13" fmla="*/ 189 h 363"/>
                <a:gd name="T14" fmla="*/ 168 w 296"/>
                <a:gd name="T15" fmla="*/ 203 h 363"/>
                <a:gd name="T16" fmla="*/ 214 w 296"/>
                <a:gd name="T17" fmla="*/ 255 h 363"/>
                <a:gd name="T18" fmla="*/ 124 w 296"/>
                <a:gd name="T19" fmla="*/ 347 h 363"/>
                <a:gd name="T20" fmla="*/ 37 w 296"/>
                <a:gd name="T21" fmla="*/ 274 h 363"/>
                <a:gd name="T22" fmla="*/ 40 w 296"/>
                <a:gd name="T23" fmla="*/ 248 h 363"/>
                <a:gd name="T24" fmla="*/ 41 w 296"/>
                <a:gd name="T25" fmla="*/ 244 h 363"/>
                <a:gd name="T26" fmla="*/ 35 w 296"/>
                <a:gd name="T27" fmla="*/ 239 h 363"/>
                <a:gd name="T28" fmla="*/ 30 w 296"/>
                <a:gd name="T29" fmla="*/ 241 h 363"/>
                <a:gd name="T30" fmla="*/ 0 w 296"/>
                <a:gd name="T31" fmla="*/ 358 h 363"/>
                <a:gd name="T32" fmla="*/ 5 w 296"/>
                <a:gd name="T33" fmla="*/ 363 h 363"/>
                <a:gd name="T34" fmla="*/ 14 w 296"/>
                <a:gd name="T35" fmla="*/ 355 h 363"/>
                <a:gd name="T36" fmla="*/ 39 w 296"/>
                <a:gd name="T37" fmla="*/ 327 h 363"/>
                <a:gd name="T38" fmla="*/ 123 w 296"/>
                <a:gd name="T39" fmla="*/ 363 h 363"/>
                <a:gd name="T40" fmla="*/ 250 w 296"/>
                <a:gd name="T41" fmla="*/ 235 h 363"/>
                <a:gd name="T42" fmla="*/ 225 w 296"/>
                <a:gd name="T43" fmla="*/ 176 h 363"/>
                <a:gd name="T44" fmla="*/ 162 w 296"/>
                <a:gd name="T45" fmla="*/ 151 h 363"/>
                <a:gd name="T46" fmla="*/ 129 w 296"/>
                <a:gd name="T47" fmla="*/ 142 h 363"/>
                <a:gd name="T48" fmla="*/ 98 w 296"/>
                <a:gd name="T49" fmla="*/ 97 h 363"/>
                <a:gd name="T50" fmla="*/ 185 w 296"/>
                <a:gd name="T51" fmla="*/ 14 h 363"/>
                <a:gd name="T52" fmla="*/ 257 w 296"/>
                <a:gd name="T53" fmla="*/ 91 h 363"/>
                <a:gd name="T54" fmla="*/ 255 w 296"/>
                <a:gd name="T55" fmla="*/ 119 h 363"/>
                <a:gd name="T56" fmla="*/ 261 w 296"/>
                <a:gd name="T57" fmla="*/ 124 h 363"/>
                <a:gd name="T58" fmla="*/ 269 w 296"/>
                <a:gd name="T59" fmla="*/ 114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4"/>
                    <a:pt x="295" y="0"/>
                    <a:pt x="290" y="0"/>
                  </a:cubicBezTo>
                  <a:cubicBezTo>
                    <a:pt x="288" y="0"/>
                    <a:pt x="287" y="1"/>
                    <a:pt x="281" y="8"/>
                  </a:cubicBezTo>
                  <a:lnTo>
                    <a:pt x="257" y="36"/>
                  </a:lnTo>
                  <a:cubicBezTo>
                    <a:pt x="244" y="13"/>
                    <a:pt x="218" y="0"/>
                    <a:pt x="186" y="0"/>
                  </a:cubicBezTo>
                  <a:cubicBezTo>
                    <a:pt x="123" y="0"/>
                    <a:pt x="63" y="58"/>
                    <a:pt x="63" y="118"/>
                  </a:cubicBezTo>
                  <a:cubicBezTo>
                    <a:pt x="63" y="158"/>
                    <a:pt x="89" y="181"/>
                    <a:pt x="115" y="189"/>
                  </a:cubicBezTo>
                  <a:lnTo>
                    <a:pt x="168" y="203"/>
                  </a:lnTo>
                  <a:cubicBezTo>
                    <a:pt x="186" y="207"/>
                    <a:pt x="214" y="215"/>
                    <a:pt x="214" y="255"/>
                  </a:cubicBezTo>
                  <a:cubicBezTo>
                    <a:pt x="214" y="300"/>
                    <a:pt x="173" y="347"/>
                    <a:pt x="124" y="347"/>
                  </a:cubicBezTo>
                  <a:cubicBezTo>
                    <a:pt x="92" y="347"/>
                    <a:pt x="37" y="336"/>
                    <a:pt x="37" y="274"/>
                  </a:cubicBezTo>
                  <a:cubicBezTo>
                    <a:pt x="37" y="262"/>
                    <a:pt x="39" y="250"/>
                    <a:pt x="40" y="248"/>
                  </a:cubicBezTo>
                  <a:cubicBezTo>
                    <a:pt x="40" y="246"/>
                    <a:pt x="41" y="245"/>
                    <a:pt x="41" y="244"/>
                  </a:cubicBezTo>
                  <a:cubicBezTo>
                    <a:pt x="41" y="239"/>
                    <a:pt x="37" y="239"/>
                    <a:pt x="35" y="239"/>
                  </a:cubicBezTo>
                  <a:cubicBezTo>
                    <a:pt x="32" y="239"/>
                    <a:pt x="31" y="239"/>
                    <a:pt x="30" y="241"/>
                  </a:cubicBezTo>
                  <a:cubicBezTo>
                    <a:pt x="28" y="243"/>
                    <a:pt x="0" y="356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2"/>
                    <a:pt x="14" y="355"/>
                  </a:cubicBezTo>
                  <a:lnTo>
                    <a:pt x="39" y="327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6"/>
                    <a:pt x="250" y="235"/>
                  </a:cubicBezTo>
                  <a:cubicBezTo>
                    <a:pt x="250" y="200"/>
                    <a:pt x="233" y="183"/>
                    <a:pt x="225" y="176"/>
                  </a:cubicBezTo>
                  <a:cubicBezTo>
                    <a:pt x="214" y="165"/>
                    <a:pt x="206" y="163"/>
                    <a:pt x="162" y="151"/>
                  </a:cubicBezTo>
                  <a:cubicBezTo>
                    <a:pt x="151" y="148"/>
                    <a:pt x="133" y="143"/>
                    <a:pt x="129" y="142"/>
                  </a:cubicBezTo>
                  <a:cubicBezTo>
                    <a:pt x="115" y="138"/>
                    <a:pt x="98" y="123"/>
                    <a:pt x="98" y="97"/>
                  </a:cubicBezTo>
                  <a:cubicBezTo>
                    <a:pt x="98" y="57"/>
                    <a:pt x="138" y="14"/>
                    <a:pt x="185" y="14"/>
                  </a:cubicBezTo>
                  <a:cubicBezTo>
                    <a:pt x="227" y="14"/>
                    <a:pt x="257" y="36"/>
                    <a:pt x="257" y="91"/>
                  </a:cubicBezTo>
                  <a:cubicBezTo>
                    <a:pt x="257" y="107"/>
                    <a:pt x="255" y="116"/>
                    <a:pt x="255" y="119"/>
                  </a:cubicBezTo>
                  <a:cubicBezTo>
                    <a:pt x="255" y="120"/>
                    <a:pt x="255" y="124"/>
                    <a:pt x="261" y="124"/>
                  </a:cubicBezTo>
                  <a:cubicBezTo>
                    <a:pt x="266" y="124"/>
                    <a:pt x="267" y="123"/>
                    <a:pt x="269" y="114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2" name="Freeform 158">
              <a:extLst>
                <a:ext uri="{FF2B5EF4-FFF2-40B4-BE49-F238E27FC236}">
                  <a16:creationId xmlns:a16="http://schemas.microsoft.com/office/drawing/2014/main" id="{62A53130-C9CD-4DD9-9D01-7ADDF9C3EC14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3251200" y="5370513"/>
              <a:ext cx="65088" cy="79375"/>
            </a:xfrm>
            <a:custGeom>
              <a:avLst/>
              <a:gdLst>
                <a:gd name="T0" fmla="*/ 82 w 142"/>
                <a:gd name="T1" fmla="*/ 75 h 150"/>
                <a:gd name="T2" fmla="*/ 132 w 142"/>
                <a:gd name="T3" fmla="*/ 54 h 150"/>
                <a:gd name="T4" fmla="*/ 142 w 142"/>
                <a:gd name="T5" fmla="*/ 43 h 150"/>
                <a:gd name="T6" fmla="*/ 131 w 142"/>
                <a:gd name="T7" fmla="*/ 32 h 150"/>
                <a:gd name="T8" fmla="*/ 124 w 142"/>
                <a:gd name="T9" fmla="*/ 35 h 150"/>
                <a:gd name="T10" fmla="*/ 76 w 142"/>
                <a:gd name="T11" fmla="*/ 66 h 150"/>
                <a:gd name="T12" fmla="*/ 81 w 142"/>
                <a:gd name="T13" fmla="*/ 15 h 150"/>
                <a:gd name="T14" fmla="*/ 71 w 142"/>
                <a:gd name="T15" fmla="*/ 0 h 150"/>
                <a:gd name="T16" fmla="*/ 60 w 142"/>
                <a:gd name="T17" fmla="*/ 10 h 150"/>
                <a:gd name="T18" fmla="*/ 62 w 142"/>
                <a:gd name="T19" fmla="*/ 27 h 150"/>
                <a:gd name="T20" fmla="*/ 66 w 142"/>
                <a:gd name="T21" fmla="*/ 66 h 150"/>
                <a:gd name="T22" fmla="*/ 19 w 142"/>
                <a:gd name="T23" fmla="*/ 35 h 150"/>
                <a:gd name="T24" fmla="*/ 11 w 142"/>
                <a:gd name="T25" fmla="*/ 32 h 150"/>
                <a:gd name="T26" fmla="*/ 0 w 142"/>
                <a:gd name="T27" fmla="*/ 43 h 150"/>
                <a:gd name="T28" fmla="*/ 8 w 142"/>
                <a:gd name="T29" fmla="*/ 53 h 150"/>
                <a:gd name="T30" fmla="*/ 60 w 142"/>
                <a:gd name="T31" fmla="*/ 75 h 150"/>
                <a:gd name="T32" fmla="*/ 10 w 142"/>
                <a:gd name="T33" fmla="*/ 96 h 150"/>
                <a:gd name="T34" fmla="*/ 0 w 142"/>
                <a:gd name="T35" fmla="*/ 107 h 150"/>
                <a:gd name="T36" fmla="*/ 11 w 142"/>
                <a:gd name="T37" fmla="*/ 118 h 150"/>
                <a:gd name="T38" fmla="*/ 18 w 142"/>
                <a:gd name="T39" fmla="*/ 115 h 150"/>
                <a:gd name="T40" fmla="*/ 66 w 142"/>
                <a:gd name="T41" fmla="*/ 84 h 150"/>
                <a:gd name="T42" fmla="*/ 60 w 142"/>
                <a:gd name="T43" fmla="*/ 140 h 150"/>
                <a:gd name="T44" fmla="*/ 71 w 142"/>
                <a:gd name="T45" fmla="*/ 150 h 150"/>
                <a:gd name="T46" fmla="*/ 82 w 142"/>
                <a:gd name="T47" fmla="*/ 140 h 150"/>
                <a:gd name="T48" fmla="*/ 80 w 142"/>
                <a:gd name="T49" fmla="*/ 123 h 150"/>
                <a:gd name="T50" fmla="*/ 76 w 142"/>
                <a:gd name="T51" fmla="*/ 84 h 150"/>
                <a:gd name="T52" fmla="*/ 118 w 142"/>
                <a:gd name="T53" fmla="*/ 111 h 150"/>
                <a:gd name="T54" fmla="*/ 131 w 142"/>
                <a:gd name="T55" fmla="*/ 118 h 150"/>
                <a:gd name="T56" fmla="*/ 142 w 142"/>
                <a:gd name="T57" fmla="*/ 107 h 150"/>
                <a:gd name="T58" fmla="*/ 134 w 142"/>
                <a:gd name="T59" fmla="*/ 97 h 150"/>
                <a:gd name="T60" fmla="*/ 82 w 142"/>
                <a:gd name="T61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2" h="150">
                  <a:moveTo>
                    <a:pt x="82" y="75"/>
                  </a:moveTo>
                  <a:cubicBezTo>
                    <a:pt x="110" y="63"/>
                    <a:pt x="123" y="58"/>
                    <a:pt x="132" y="54"/>
                  </a:cubicBezTo>
                  <a:cubicBezTo>
                    <a:pt x="139" y="51"/>
                    <a:pt x="142" y="49"/>
                    <a:pt x="142" y="43"/>
                  </a:cubicBezTo>
                  <a:cubicBezTo>
                    <a:pt x="142" y="37"/>
                    <a:pt x="137" y="32"/>
                    <a:pt x="131" y="32"/>
                  </a:cubicBezTo>
                  <a:cubicBezTo>
                    <a:pt x="129" y="32"/>
                    <a:pt x="128" y="32"/>
                    <a:pt x="124" y="35"/>
                  </a:cubicBezTo>
                  <a:lnTo>
                    <a:pt x="76" y="66"/>
                  </a:lnTo>
                  <a:lnTo>
                    <a:pt x="81" y="15"/>
                  </a:lnTo>
                  <a:cubicBezTo>
                    <a:pt x="82" y="9"/>
                    <a:pt x="81" y="0"/>
                    <a:pt x="71" y="0"/>
                  </a:cubicBezTo>
                  <a:cubicBezTo>
                    <a:pt x="67" y="0"/>
                    <a:pt x="60" y="3"/>
                    <a:pt x="60" y="10"/>
                  </a:cubicBezTo>
                  <a:cubicBezTo>
                    <a:pt x="60" y="13"/>
                    <a:pt x="62" y="24"/>
                    <a:pt x="62" y="27"/>
                  </a:cubicBezTo>
                  <a:cubicBezTo>
                    <a:pt x="63" y="33"/>
                    <a:pt x="65" y="58"/>
                    <a:pt x="66" y="66"/>
                  </a:cubicBezTo>
                  <a:lnTo>
                    <a:pt x="19" y="35"/>
                  </a:lnTo>
                  <a:cubicBezTo>
                    <a:pt x="15" y="33"/>
                    <a:pt x="14" y="32"/>
                    <a:pt x="11" y="32"/>
                  </a:cubicBezTo>
                  <a:cubicBezTo>
                    <a:pt x="5" y="32"/>
                    <a:pt x="0" y="37"/>
                    <a:pt x="0" y="43"/>
                  </a:cubicBezTo>
                  <a:cubicBezTo>
                    <a:pt x="0" y="50"/>
                    <a:pt x="4" y="51"/>
                    <a:pt x="8" y="53"/>
                  </a:cubicBezTo>
                  <a:lnTo>
                    <a:pt x="60" y="75"/>
                  </a:lnTo>
                  <a:cubicBezTo>
                    <a:pt x="32" y="87"/>
                    <a:pt x="19" y="92"/>
                    <a:pt x="10" y="96"/>
                  </a:cubicBezTo>
                  <a:cubicBezTo>
                    <a:pt x="3" y="99"/>
                    <a:pt x="0" y="101"/>
                    <a:pt x="0" y="107"/>
                  </a:cubicBezTo>
                  <a:cubicBezTo>
                    <a:pt x="0" y="113"/>
                    <a:pt x="5" y="118"/>
                    <a:pt x="11" y="118"/>
                  </a:cubicBezTo>
                  <a:cubicBezTo>
                    <a:pt x="13" y="118"/>
                    <a:pt x="14" y="118"/>
                    <a:pt x="18" y="115"/>
                  </a:cubicBezTo>
                  <a:lnTo>
                    <a:pt x="66" y="84"/>
                  </a:lnTo>
                  <a:lnTo>
                    <a:pt x="60" y="140"/>
                  </a:lnTo>
                  <a:cubicBezTo>
                    <a:pt x="60" y="147"/>
                    <a:pt x="67" y="150"/>
                    <a:pt x="71" y="150"/>
                  </a:cubicBezTo>
                  <a:cubicBezTo>
                    <a:pt x="75" y="150"/>
                    <a:pt x="82" y="147"/>
                    <a:pt x="82" y="140"/>
                  </a:cubicBezTo>
                  <a:cubicBezTo>
                    <a:pt x="82" y="137"/>
                    <a:pt x="80" y="126"/>
                    <a:pt x="80" y="123"/>
                  </a:cubicBezTo>
                  <a:cubicBezTo>
                    <a:pt x="79" y="117"/>
                    <a:pt x="77" y="92"/>
                    <a:pt x="76" y="84"/>
                  </a:cubicBezTo>
                  <a:lnTo>
                    <a:pt x="118" y="111"/>
                  </a:lnTo>
                  <a:cubicBezTo>
                    <a:pt x="127" y="118"/>
                    <a:pt x="128" y="118"/>
                    <a:pt x="131" y="118"/>
                  </a:cubicBezTo>
                  <a:cubicBezTo>
                    <a:pt x="137" y="118"/>
                    <a:pt x="142" y="113"/>
                    <a:pt x="142" y="107"/>
                  </a:cubicBezTo>
                  <a:cubicBezTo>
                    <a:pt x="142" y="100"/>
                    <a:pt x="138" y="99"/>
                    <a:pt x="134" y="97"/>
                  </a:cubicBezTo>
                  <a:lnTo>
                    <a:pt x="82" y="7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3" name="Freeform 159">
              <a:extLst>
                <a:ext uri="{FF2B5EF4-FFF2-40B4-BE49-F238E27FC236}">
                  <a16:creationId xmlns:a16="http://schemas.microsoft.com/office/drawing/2014/main" id="{1688B2A5-10AE-40B4-99D7-D75D4730DA68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3360737" y="552450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6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2 w 59"/>
                <a:gd name="T15" fmla="*/ 138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20"/>
                    <a:pt x="47" y="0"/>
                    <a:pt x="27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9" y="53"/>
                    <a:pt x="27" y="53"/>
                  </a:cubicBezTo>
                  <a:cubicBezTo>
                    <a:pt x="35" y="53"/>
                    <a:pt x="41" y="50"/>
                    <a:pt x="46" y="46"/>
                  </a:cubicBezTo>
                  <a:lnTo>
                    <a:pt x="47" y="45"/>
                  </a:lnTo>
                  <a:cubicBezTo>
                    <a:pt x="47" y="45"/>
                    <a:pt x="48" y="45"/>
                    <a:pt x="48" y="52"/>
                  </a:cubicBezTo>
                  <a:cubicBezTo>
                    <a:pt x="48" y="84"/>
                    <a:pt x="34" y="115"/>
                    <a:pt x="12" y="138"/>
                  </a:cubicBezTo>
                  <a:cubicBezTo>
                    <a:pt x="9" y="141"/>
                    <a:pt x="8" y="141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4" name="Freeform 160">
              <a:extLst>
                <a:ext uri="{FF2B5EF4-FFF2-40B4-BE49-F238E27FC236}">
                  <a16:creationId xmlns:a16="http://schemas.microsoft.com/office/drawing/2014/main" id="{95D0BE4F-FA6C-4B18-9630-B90F726DA688}"/>
                </a:ext>
              </a:extLst>
            </p:cNvPr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3479800" y="5368925"/>
              <a:ext cx="125413" cy="190500"/>
            </a:xfrm>
            <a:custGeom>
              <a:avLst/>
              <a:gdLst>
                <a:gd name="T0" fmla="*/ 274 w 277"/>
                <a:gd name="T1" fmla="*/ 19 h 357"/>
                <a:gd name="T2" fmla="*/ 277 w 277"/>
                <a:gd name="T3" fmla="*/ 10 h 357"/>
                <a:gd name="T4" fmla="*/ 267 w 277"/>
                <a:gd name="T5" fmla="*/ 0 h 357"/>
                <a:gd name="T6" fmla="*/ 256 w 277"/>
                <a:gd name="T7" fmla="*/ 11 h 357"/>
                <a:gd name="T8" fmla="*/ 214 w 277"/>
                <a:gd name="T9" fmla="*/ 121 h 357"/>
                <a:gd name="T10" fmla="*/ 63 w 277"/>
                <a:gd name="T11" fmla="*/ 121 h 357"/>
                <a:gd name="T12" fmla="*/ 21 w 277"/>
                <a:gd name="T13" fmla="*/ 11 h 357"/>
                <a:gd name="T14" fmla="*/ 10 w 277"/>
                <a:gd name="T15" fmla="*/ 0 h 357"/>
                <a:gd name="T16" fmla="*/ 0 w 277"/>
                <a:gd name="T17" fmla="*/ 10 h 357"/>
                <a:gd name="T18" fmla="*/ 3 w 277"/>
                <a:gd name="T19" fmla="*/ 19 h 357"/>
                <a:gd name="T20" fmla="*/ 127 w 277"/>
                <a:gd name="T21" fmla="*/ 345 h 357"/>
                <a:gd name="T22" fmla="*/ 138 w 277"/>
                <a:gd name="T23" fmla="*/ 357 h 357"/>
                <a:gd name="T24" fmla="*/ 149 w 277"/>
                <a:gd name="T25" fmla="*/ 346 h 357"/>
                <a:gd name="T26" fmla="*/ 274 w 277"/>
                <a:gd name="T27" fmla="*/ 19 h 357"/>
                <a:gd name="T28" fmla="*/ 71 w 277"/>
                <a:gd name="T29" fmla="*/ 141 h 357"/>
                <a:gd name="T30" fmla="*/ 206 w 277"/>
                <a:gd name="T31" fmla="*/ 141 h 357"/>
                <a:gd name="T32" fmla="*/ 138 w 277"/>
                <a:gd name="T33" fmla="*/ 318 h 357"/>
                <a:gd name="T34" fmla="*/ 71 w 277"/>
                <a:gd name="T35" fmla="*/ 141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7" h="357">
                  <a:moveTo>
                    <a:pt x="274" y="19"/>
                  </a:moveTo>
                  <a:cubicBezTo>
                    <a:pt x="277" y="13"/>
                    <a:pt x="277" y="12"/>
                    <a:pt x="277" y="10"/>
                  </a:cubicBezTo>
                  <a:cubicBezTo>
                    <a:pt x="277" y="5"/>
                    <a:pt x="273" y="0"/>
                    <a:pt x="267" y="0"/>
                  </a:cubicBezTo>
                  <a:cubicBezTo>
                    <a:pt x="260" y="0"/>
                    <a:pt x="257" y="6"/>
                    <a:pt x="256" y="11"/>
                  </a:cubicBezTo>
                  <a:lnTo>
                    <a:pt x="214" y="121"/>
                  </a:lnTo>
                  <a:lnTo>
                    <a:pt x="63" y="121"/>
                  </a:lnTo>
                  <a:lnTo>
                    <a:pt x="21" y="11"/>
                  </a:lnTo>
                  <a:cubicBezTo>
                    <a:pt x="19" y="4"/>
                    <a:pt x="16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1"/>
                    <a:pt x="0" y="12"/>
                    <a:pt x="3" y="19"/>
                  </a:cubicBezTo>
                  <a:lnTo>
                    <a:pt x="127" y="345"/>
                  </a:lnTo>
                  <a:cubicBezTo>
                    <a:pt x="129" y="352"/>
                    <a:pt x="132" y="357"/>
                    <a:pt x="138" y="357"/>
                  </a:cubicBezTo>
                  <a:cubicBezTo>
                    <a:pt x="145" y="357"/>
                    <a:pt x="147" y="351"/>
                    <a:pt x="149" y="346"/>
                  </a:cubicBezTo>
                  <a:lnTo>
                    <a:pt x="274" y="19"/>
                  </a:lnTo>
                  <a:close/>
                  <a:moveTo>
                    <a:pt x="71" y="141"/>
                  </a:moveTo>
                  <a:lnTo>
                    <a:pt x="206" y="141"/>
                  </a:lnTo>
                  <a:lnTo>
                    <a:pt x="138" y="318"/>
                  </a:lnTo>
                  <a:lnTo>
                    <a:pt x="71" y="14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5" name="Freeform 161">
              <a:extLst>
                <a:ext uri="{FF2B5EF4-FFF2-40B4-BE49-F238E27FC236}">
                  <a16:creationId xmlns:a16="http://schemas.microsoft.com/office/drawing/2014/main" id="{28F2C4B1-3FDA-443E-B1B8-25992178557F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3614737" y="5435600"/>
              <a:ext cx="96838" cy="120650"/>
            </a:xfrm>
            <a:custGeom>
              <a:avLst/>
              <a:gdLst>
                <a:gd name="T0" fmla="*/ 45 w 211"/>
                <a:gd name="T1" fmla="*/ 179 h 226"/>
                <a:gd name="T2" fmla="*/ 104 w 211"/>
                <a:gd name="T3" fmla="*/ 123 h 226"/>
                <a:gd name="T4" fmla="*/ 153 w 211"/>
                <a:gd name="T5" fmla="*/ 78 h 226"/>
                <a:gd name="T6" fmla="*/ 211 w 211"/>
                <a:gd name="T7" fmla="*/ 5 h 226"/>
                <a:gd name="T8" fmla="*/ 206 w 211"/>
                <a:gd name="T9" fmla="*/ 0 h 226"/>
                <a:gd name="T10" fmla="*/ 198 w 211"/>
                <a:gd name="T11" fmla="*/ 6 h 226"/>
                <a:gd name="T12" fmla="*/ 161 w 211"/>
                <a:gd name="T13" fmla="*/ 38 h 226"/>
                <a:gd name="T14" fmla="*/ 136 w 211"/>
                <a:gd name="T15" fmla="*/ 22 h 226"/>
                <a:gd name="T16" fmla="*/ 101 w 211"/>
                <a:gd name="T17" fmla="*/ 0 h 226"/>
                <a:gd name="T18" fmla="*/ 41 w 211"/>
                <a:gd name="T19" fmla="*/ 57 h 226"/>
                <a:gd name="T20" fmla="*/ 47 w 211"/>
                <a:gd name="T21" fmla="*/ 63 h 226"/>
                <a:gd name="T22" fmla="*/ 53 w 211"/>
                <a:gd name="T23" fmla="*/ 57 h 226"/>
                <a:gd name="T24" fmla="*/ 96 w 211"/>
                <a:gd name="T25" fmla="*/ 34 h 226"/>
                <a:gd name="T26" fmla="*/ 127 w 211"/>
                <a:gd name="T27" fmla="*/ 41 h 226"/>
                <a:gd name="T28" fmla="*/ 166 w 211"/>
                <a:gd name="T29" fmla="*/ 49 h 226"/>
                <a:gd name="T30" fmla="*/ 96 w 211"/>
                <a:gd name="T31" fmla="*/ 114 h 226"/>
                <a:gd name="T32" fmla="*/ 51 w 211"/>
                <a:gd name="T33" fmla="*/ 156 h 226"/>
                <a:gd name="T34" fmla="*/ 0 w 211"/>
                <a:gd name="T35" fmla="*/ 221 h 226"/>
                <a:gd name="T36" fmla="*/ 6 w 211"/>
                <a:gd name="T37" fmla="*/ 226 h 226"/>
                <a:gd name="T38" fmla="*/ 14 w 211"/>
                <a:gd name="T39" fmla="*/ 220 h 226"/>
                <a:gd name="T40" fmla="*/ 56 w 211"/>
                <a:gd name="T41" fmla="*/ 189 h 226"/>
                <a:gd name="T42" fmla="*/ 85 w 211"/>
                <a:gd name="T43" fmla="*/ 208 h 226"/>
                <a:gd name="T44" fmla="*/ 117 w 211"/>
                <a:gd name="T45" fmla="*/ 226 h 226"/>
                <a:gd name="T46" fmla="*/ 195 w 211"/>
                <a:gd name="T47" fmla="*/ 149 h 226"/>
                <a:gd name="T48" fmla="*/ 189 w 211"/>
                <a:gd name="T49" fmla="*/ 144 h 226"/>
                <a:gd name="T50" fmla="*/ 182 w 211"/>
                <a:gd name="T51" fmla="*/ 151 h 226"/>
                <a:gd name="T52" fmla="*/ 123 w 211"/>
                <a:gd name="T53" fmla="*/ 193 h 226"/>
                <a:gd name="T54" fmla="*/ 93 w 211"/>
                <a:gd name="T55" fmla="*/ 186 h 226"/>
                <a:gd name="T56" fmla="*/ 58 w 211"/>
                <a:gd name="T57" fmla="*/ 178 h 226"/>
                <a:gd name="T58" fmla="*/ 45 w 211"/>
                <a:gd name="T59" fmla="*/ 17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1" h="226">
                  <a:moveTo>
                    <a:pt x="45" y="179"/>
                  </a:moveTo>
                  <a:cubicBezTo>
                    <a:pt x="72" y="150"/>
                    <a:pt x="86" y="138"/>
                    <a:pt x="104" y="123"/>
                  </a:cubicBezTo>
                  <a:cubicBezTo>
                    <a:pt x="104" y="122"/>
                    <a:pt x="135" y="96"/>
                    <a:pt x="153" y="78"/>
                  </a:cubicBezTo>
                  <a:cubicBezTo>
                    <a:pt x="200" y="31"/>
                    <a:pt x="211" y="7"/>
                    <a:pt x="211" y="5"/>
                  </a:cubicBezTo>
                  <a:cubicBezTo>
                    <a:pt x="211" y="0"/>
                    <a:pt x="207" y="0"/>
                    <a:pt x="206" y="0"/>
                  </a:cubicBezTo>
                  <a:cubicBezTo>
                    <a:pt x="202" y="0"/>
                    <a:pt x="201" y="1"/>
                    <a:pt x="198" y="6"/>
                  </a:cubicBezTo>
                  <a:cubicBezTo>
                    <a:pt x="183" y="30"/>
                    <a:pt x="173" y="38"/>
                    <a:pt x="161" y="38"/>
                  </a:cubicBezTo>
                  <a:cubicBezTo>
                    <a:pt x="149" y="38"/>
                    <a:pt x="143" y="30"/>
                    <a:pt x="136" y="22"/>
                  </a:cubicBezTo>
                  <a:cubicBezTo>
                    <a:pt x="126" y="10"/>
                    <a:pt x="118" y="0"/>
                    <a:pt x="101" y="0"/>
                  </a:cubicBezTo>
                  <a:cubicBezTo>
                    <a:pt x="64" y="0"/>
                    <a:pt x="41" y="47"/>
                    <a:pt x="41" y="57"/>
                  </a:cubicBezTo>
                  <a:cubicBezTo>
                    <a:pt x="41" y="60"/>
                    <a:pt x="42" y="63"/>
                    <a:pt x="47" y="63"/>
                  </a:cubicBezTo>
                  <a:cubicBezTo>
                    <a:pt x="51" y="63"/>
                    <a:pt x="52" y="60"/>
                    <a:pt x="53" y="57"/>
                  </a:cubicBezTo>
                  <a:cubicBezTo>
                    <a:pt x="63" y="34"/>
                    <a:pt x="92" y="34"/>
                    <a:pt x="96" y="34"/>
                  </a:cubicBezTo>
                  <a:cubicBezTo>
                    <a:pt x="106" y="34"/>
                    <a:pt x="116" y="37"/>
                    <a:pt x="127" y="41"/>
                  </a:cubicBezTo>
                  <a:cubicBezTo>
                    <a:pt x="147" y="49"/>
                    <a:pt x="153" y="49"/>
                    <a:pt x="166" y="49"/>
                  </a:cubicBezTo>
                  <a:cubicBezTo>
                    <a:pt x="148" y="70"/>
                    <a:pt x="106" y="106"/>
                    <a:pt x="96" y="114"/>
                  </a:cubicBezTo>
                  <a:lnTo>
                    <a:pt x="51" y="156"/>
                  </a:lnTo>
                  <a:cubicBezTo>
                    <a:pt x="17" y="189"/>
                    <a:pt x="0" y="218"/>
                    <a:pt x="0" y="221"/>
                  </a:cubicBezTo>
                  <a:cubicBezTo>
                    <a:pt x="0" y="226"/>
                    <a:pt x="5" y="226"/>
                    <a:pt x="6" y="226"/>
                  </a:cubicBezTo>
                  <a:cubicBezTo>
                    <a:pt x="10" y="226"/>
                    <a:pt x="11" y="225"/>
                    <a:pt x="14" y="220"/>
                  </a:cubicBezTo>
                  <a:cubicBezTo>
                    <a:pt x="25" y="202"/>
                    <a:pt x="40" y="189"/>
                    <a:pt x="56" y="189"/>
                  </a:cubicBezTo>
                  <a:cubicBezTo>
                    <a:pt x="68" y="189"/>
                    <a:pt x="73" y="193"/>
                    <a:pt x="85" y="208"/>
                  </a:cubicBezTo>
                  <a:cubicBezTo>
                    <a:pt x="94" y="218"/>
                    <a:pt x="103" y="226"/>
                    <a:pt x="117" y="226"/>
                  </a:cubicBezTo>
                  <a:cubicBezTo>
                    <a:pt x="166" y="226"/>
                    <a:pt x="195" y="163"/>
                    <a:pt x="195" y="149"/>
                  </a:cubicBezTo>
                  <a:cubicBezTo>
                    <a:pt x="195" y="147"/>
                    <a:pt x="193" y="144"/>
                    <a:pt x="189" y="144"/>
                  </a:cubicBezTo>
                  <a:cubicBezTo>
                    <a:pt x="185" y="144"/>
                    <a:pt x="184" y="147"/>
                    <a:pt x="182" y="151"/>
                  </a:cubicBezTo>
                  <a:cubicBezTo>
                    <a:pt x="171" y="183"/>
                    <a:pt x="139" y="193"/>
                    <a:pt x="123" y="193"/>
                  </a:cubicBezTo>
                  <a:cubicBezTo>
                    <a:pt x="113" y="193"/>
                    <a:pt x="104" y="190"/>
                    <a:pt x="93" y="186"/>
                  </a:cubicBezTo>
                  <a:cubicBezTo>
                    <a:pt x="76" y="180"/>
                    <a:pt x="69" y="178"/>
                    <a:pt x="58" y="178"/>
                  </a:cubicBezTo>
                  <a:cubicBezTo>
                    <a:pt x="57" y="178"/>
                    <a:pt x="49" y="178"/>
                    <a:pt x="45" y="17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6" name="Freeform 162">
              <a:extLst>
                <a:ext uri="{FF2B5EF4-FFF2-40B4-BE49-F238E27FC236}">
                  <a16:creationId xmlns:a16="http://schemas.microsoft.com/office/drawing/2014/main" id="{B938133D-FF52-45EC-9370-480BD74CC054}"/>
                </a:ext>
              </a:extLst>
            </p:cNvPr>
            <p:cNvSpPr>
              <a:spLocks/>
            </p:cNvSpPr>
            <p:nvPr>
              <p:custDataLst>
                <p:tags r:id="rId36"/>
              </p:custDataLst>
            </p:nvPr>
          </p:nvSpPr>
          <p:spPr bwMode="auto">
            <a:xfrm>
              <a:off x="3802062" y="5410200"/>
              <a:ext cx="114300" cy="153987"/>
            </a:xfrm>
            <a:custGeom>
              <a:avLst/>
              <a:gdLst>
                <a:gd name="T0" fmla="*/ 232 w 249"/>
                <a:gd name="T1" fmla="*/ 155 h 290"/>
                <a:gd name="T2" fmla="*/ 249 w 249"/>
                <a:gd name="T3" fmla="*/ 145 h 290"/>
                <a:gd name="T4" fmla="*/ 232 w 249"/>
                <a:gd name="T5" fmla="*/ 135 h 290"/>
                <a:gd name="T6" fmla="*/ 20 w 249"/>
                <a:gd name="T7" fmla="*/ 135 h 290"/>
                <a:gd name="T8" fmla="*/ 154 w 249"/>
                <a:gd name="T9" fmla="*/ 20 h 290"/>
                <a:gd name="T10" fmla="*/ 232 w 249"/>
                <a:gd name="T11" fmla="*/ 20 h 290"/>
                <a:gd name="T12" fmla="*/ 249 w 249"/>
                <a:gd name="T13" fmla="*/ 10 h 290"/>
                <a:gd name="T14" fmla="*/ 232 w 249"/>
                <a:gd name="T15" fmla="*/ 0 h 290"/>
                <a:gd name="T16" fmla="*/ 153 w 249"/>
                <a:gd name="T17" fmla="*/ 0 h 290"/>
                <a:gd name="T18" fmla="*/ 0 w 249"/>
                <a:gd name="T19" fmla="*/ 145 h 290"/>
                <a:gd name="T20" fmla="*/ 153 w 249"/>
                <a:gd name="T21" fmla="*/ 290 h 290"/>
                <a:gd name="T22" fmla="*/ 232 w 249"/>
                <a:gd name="T23" fmla="*/ 290 h 290"/>
                <a:gd name="T24" fmla="*/ 249 w 249"/>
                <a:gd name="T25" fmla="*/ 280 h 290"/>
                <a:gd name="T26" fmla="*/ 232 w 249"/>
                <a:gd name="T27" fmla="*/ 270 h 290"/>
                <a:gd name="T28" fmla="*/ 154 w 249"/>
                <a:gd name="T29" fmla="*/ 270 h 290"/>
                <a:gd name="T30" fmla="*/ 20 w 249"/>
                <a:gd name="T31" fmla="*/ 155 h 290"/>
                <a:gd name="T32" fmla="*/ 232 w 249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9" h="290">
                  <a:moveTo>
                    <a:pt x="232" y="155"/>
                  </a:moveTo>
                  <a:cubicBezTo>
                    <a:pt x="240" y="155"/>
                    <a:pt x="249" y="155"/>
                    <a:pt x="249" y="145"/>
                  </a:cubicBezTo>
                  <a:cubicBezTo>
                    <a:pt x="249" y="135"/>
                    <a:pt x="240" y="135"/>
                    <a:pt x="232" y="135"/>
                  </a:cubicBezTo>
                  <a:lnTo>
                    <a:pt x="20" y="135"/>
                  </a:lnTo>
                  <a:cubicBezTo>
                    <a:pt x="26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0" y="20"/>
                    <a:pt x="249" y="20"/>
                    <a:pt x="249" y="10"/>
                  </a:cubicBezTo>
                  <a:cubicBezTo>
                    <a:pt x="249" y="0"/>
                    <a:pt x="240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5"/>
                    <a:pt x="68" y="290"/>
                    <a:pt x="153" y="290"/>
                  </a:cubicBezTo>
                  <a:lnTo>
                    <a:pt x="232" y="290"/>
                  </a:lnTo>
                  <a:cubicBezTo>
                    <a:pt x="240" y="290"/>
                    <a:pt x="249" y="290"/>
                    <a:pt x="249" y="280"/>
                  </a:cubicBezTo>
                  <a:cubicBezTo>
                    <a:pt x="249" y="270"/>
                    <a:pt x="240" y="270"/>
                    <a:pt x="232" y="270"/>
                  </a:cubicBezTo>
                  <a:lnTo>
                    <a:pt x="154" y="270"/>
                  </a:lnTo>
                  <a:cubicBezTo>
                    <a:pt x="84" y="270"/>
                    <a:pt x="26" y="222"/>
                    <a:pt x="20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7" name="Freeform 163">
              <a:extLst>
                <a:ext uri="{FF2B5EF4-FFF2-40B4-BE49-F238E27FC236}">
                  <a16:creationId xmlns:a16="http://schemas.microsoft.com/office/drawing/2014/main" id="{D0ADBCD4-03E4-4DE1-936B-E57C3E97BAB5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4013200" y="5354638"/>
              <a:ext cx="80963" cy="265112"/>
            </a:xfrm>
            <a:custGeom>
              <a:avLst/>
              <a:gdLst>
                <a:gd name="T0" fmla="*/ 105 w 177"/>
                <a:gd name="T1" fmla="*/ 66 h 498"/>
                <a:gd name="T2" fmla="*/ 172 w 177"/>
                <a:gd name="T3" fmla="*/ 11 h 498"/>
                <a:gd name="T4" fmla="*/ 177 w 177"/>
                <a:gd name="T5" fmla="*/ 5 h 498"/>
                <a:gd name="T6" fmla="*/ 167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4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0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7 w 177"/>
                <a:gd name="T29" fmla="*/ 498 h 498"/>
                <a:gd name="T30" fmla="*/ 177 w 177"/>
                <a:gd name="T31" fmla="*/ 493 h 498"/>
                <a:gd name="T32" fmla="*/ 169 w 177"/>
                <a:gd name="T33" fmla="*/ 487 h 498"/>
                <a:gd name="T34" fmla="*/ 107 w 177"/>
                <a:gd name="T35" fmla="*/ 444 h 498"/>
                <a:gd name="T36" fmla="*/ 105 w 177"/>
                <a:gd name="T37" fmla="*/ 421 h 498"/>
                <a:gd name="T38" fmla="*/ 105 w 177"/>
                <a:gd name="T39" fmla="*/ 316 h 498"/>
                <a:gd name="T40" fmla="*/ 85 w 177"/>
                <a:gd name="T41" fmla="*/ 269 h 498"/>
                <a:gd name="T42" fmla="*/ 46 w 177"/>
                <a:gd name="T43" fmla="*/ 249 h 498"/>
                <a:gd name="T44" fmla="*/ 105 w 177"/>
                <a:gd name="T45" fmla="*/ 186 h 498"/>
                <a:gd name="T46" fmla="*/ 105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5" y="66"/>
                  </a:moveTo>
                  <a:cubicBezTo>
                    <a:pt x="105" y="46"/>
                    <a:pt x="118" y="14"/>
                    <a:pt x="172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8" y="0"/>
                    <a:pt x="72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4" y="242"/>
                    <a:pt x="15" y="243"/>
                    <a:pt x="4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0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5" y="493"/>
                    <a:pt x="148" y="498"/>
                    <a:pt x="167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69" y="487"/>
                  </a:cubicBezTo>
                  <a:cubicBezTo>
                    <a:pt x="138" y="485"/>
                    <a:pt x="113" y="469"/>
                    <a:pt x="107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4"/>
                    <a:pt x="85" y="269"/>
                  </a:cubicBezTo>
                  <a:cubicBezTo>
                    <a:pt x="75" y="258"/>
                    <a:pt x="60" y="253"/>
                    <a:pt x="46" y="249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8" name="Freeform 164">
              <a:extLst>
                <a:ext uri="{FF2B5EF4-FFF2-40B4-BE49-F238E27FC236}">
                  <a16:creationId xmlns:a16="http://schemas.microsoft.com/office/drawing/2014/main" id="{0F24F745-7EA3-42E9-974A-744E7C5B19FB}"/>
                </a:ext>
              </a:extLst>
            </p:cNvPr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4119562" y="5376863"/>
              <a:ext cx="95250" cy="182562"/>
            </a:xfrm>
            <a:custGeom>
              <a:avLst/>
              <a:gdLst>
                <a:gd name="T0" fmla="*/ 210 w 210"/>
                <a:gd name="T1" fmla="*/ 172 h 343"/>
                <a:gd name="T2" fmla="*/ 190 w 210"/>
                <a:gd name="T3" fmla="*/ 55 h 343"/>
                <a:gd name="T4" fmla="*/ 105 w 210"/>
                <a:gd name="T5" fmla="*/ 0 h 343"/>
                <a:gd name="T6" fmla="*/ 18 w 210"/>
                <a:gd name="T7" fmla="*/ 59 h 343"/>
                <a:gd name="T8" fmla="*/ 0 w 210"/>
                <a:gd name="T9" fmla="*/ 172 h 343"/>
                <a:gd name="T10" fmla="*/ 22 w 210"/>
                <a:gd name="T11" fmla="*/ 292 h 343"/>
                <a:gd name="T12" fmla="*/ 104 w 210"/>
                <a:gd name="T13" fmla="*/ 343 h 343"/>
                <a:gd name="T14" fmla="*/ 191 w 210"/>
                <a:gd name="T15" fmla="*/ 285 h 343"/>
                <a:gd name="T16" fmla="*/ 210 w 210"/>
                <a:gd name="T17" fmla="*/ 172 h 343"/>
                <a:gd name="T18" fmla="*/ 104 w 210"/>
                <a:gd name="T19" fmla="*/ 332 h 343"/>
                <a:gd name="T20" fmla="*/ 46 w 210"/>
                <a:gd name="T21" fmla="*/ 271 h 343"/>
                <a:gd name="T22" fmla="*/ 41 w 210"/>
                <a:gd name="T23" fmla="*/ 166 h 343"/>
                <a:gd name="T24" fmla="*/ 45 w 210"/>
                <a:gd name="T25" fmla="*/ 74 h 343"/>
                <a:gd name="T26" fmla="*/ 104 w 210"/>
                <a:gd name="T27" fmla="*/ 11 h 343"/>
                <a:gd name="T28" fmla="*/ 163 w 210"/>
                <a:gd name="T29" fmla="*/ 69 h 343"/>
                <a:gd name="T30" fmla="*/ 168 w 210"/>
                <a:gd name="T31" fmla="*/ 166 h 343"/>
                <a:gd name="T32" fmla="*/ 163 w 210"/>
                <a:gd name="T33" fmla="*/ 269 h 343"/>
                <a:gd name="T34" fmla="*/ 104 w 210"/>
                <a:gd name="T35" fmla="*/ 33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3">
                  <a:moveTo>
                    <a:pt x="210" y="172"/>
                  </a:moveTo>
                  <a:cubicBezTo>
                    <a:pt x="210" y="132"/>
                    <a:pt x="207" y="92"/>
                    <a:pt x="190" y="55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8" y="13"/>
                    <a:pt x="18" y="59"/>
                  </a:cubicBezTo>
                  <a:cubicBezTo>
                    <a:pt x="2" y="93"/>
                    <a:pt x="0" y="132"/>
                    <a:pt x="0" y="172"/>
                  </a:cubicBezTo>
                  <a:cubicBezTo>
                    <a:pt x="0" y="210"/>
                    <a:pt x="2" y="254"/>
                    <a:pt x="22" y="292"/>
                  </a:cubicBezTo>
                  <a:cubicBezTo>
                    <a:pt x="43" y="333"/>
                    <a:pt x="80" y="343"/>
                    <a:pt x="104" y="343"/>
                  </a:cubicBezTo>
                  <a:cubicBezTo>
                    <a:pt x="131" y="343"/>
                    <a:pt x="169" y="332"/>
                    <a:pt x="191" y="285"/>
                  </a:cubicBezTo>
                  <a:cubicBezTo>
                    <a:pt x="207" y="250"/>
                    <a:pt x="210" y="212"/>
                    <a:pt x="210" y="172"/>
                  </a:cubicBezTo>
                  <a:close/>
                  <a:moveTo>
                    <a:pt x="104" y="332"/>
                  </a:moveTo>
                  <a:cubicBezTo>
                    <a:pt x="85" y="332"/>
                    <a:pt x="55" y="319"/>
                    <a:pt x="46" y="271"/>
                  </a:cubicBezTo>
                  <a:cubicBezTo>
                    <a:pt x="41" y="241"/>
                    <a:pt x="41" y="196"/>
                    <a:pt x="41" y="166"/>
                  </a:cubicBezTo>
                  <a:cubicBezTo>
                    <a:pt x="41" y="134"/>
                    <a:pt x="41" y="101"/>
                    <a:pt x="45" y="74"/>
                  </a:cubicBezTo>
                  <a:cubicBezTo>
                    <a:pt x="54" y="15"/>
                    <a:pt x="92" y="11"/>
                    <a:pt x="104" y="11"/>
                  </a:cubicBezTo>
                  <a:cubicBezTo>
                    <a:pt x="121" y="11"/>
                    <a:pt x="154" y="20"/>
                    <a:pt x="163" y="69"/>
                  </a:cubicBezTo>
                  <a:cubicBezTo>
                    <a:pt x="168" y="97"/>
                    <a:pt x="168" y="135"/>
                    <a:pt x="168" y="166"/>
                  </a:cubicBezTo>
                  <a:cubicBezTo>
                    <a:pt x="168" y="204"/>
                    <a:pt x="168" y="237"/>
                    <a:pt x="163" y="269"/>
                  </a:cubicBezTo>
                  <a:cubicBezTo>
                    <a:pt x="155" y="317"/>
                    <a:pt x="127" y="332"/>
                    <a:pt x="104" y="3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9" name="Freeform 165">
              <a:extLst>
                <a:ext uri="{FF2B5EF4-FFF2-40B4-BE49-F238E27FC236}">
                  <a16:creationId xmlns:a16="http://schemas.microsoft.com/office/drawing/2014/main" id="{17E71844-1367-44CA-9832-D7AE5160308C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4243387" y="552450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0" name="Freeform 166">
              <a:extLst>
                <a:ext uri="{FF2B5EF4-FFF2-40B4-BE49-F238E27FC236}">
                  <a16:creationId xmlns:a16="http://schemas.microsoft.com/office/drawing/2014/main" id="{815004D0-28DD-457D-A6C1-7103DD1FB4F5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4344987" y="5376863"/>
              <a:ext cx="74613" cy="176212"/>
            </a:xfrm>
            <a:custGeom>
              <a:avLst/>
              <a:gdLst>
                <a:gd name="T0" fmla="*/ 102 w 164"/>
                <a:gd name="T1" fmla="*/ 13 h 332"/>
                <a:gd name="T2" fmla="*/ 91 w 164"/>
                <a:gd name="T3" fmla="*/ 0 h 332"/>
                <a:gd name="T4" fmla="*/ 0 w 164"/>
                <a:gd name="T5" fmla="*/ 32 h 332"/>
                <a:gd name="T6" fmla="*/ 0 w 164"/>
                <a:gd name="T7" fmla="*/ 47 h 332"/>
                <a:gd name="T8" fmla="*/ 65 w 164"/>
                <a:gd name="T9" fmla="*/ 34 h 332"/>
                <a:gd name="T10" fmla="*/ 65 w 164"/>
                <a:gd name="T11" fmla="*/ 292 h 332"/>
                <a:gd name="T12" fmla="*/ 19 w 164"/>
                <a:gd name="T13" fmla="*/ 316 h 332"/>
                <a:gd name="T14" fmla="*/ 3 w 164"/>
                <a:gd name="T15" fmla="*/ 316 h 332"/>
                <a:gd name="T16" fmla="*/ 3 w 164"/>
                <a:gd name="T17" fmla="*/ 332 h 332"/>
                <a:gd name="T18" fmla="*/ 84 w 164"/>
                <a:gd name="T19" fmla="*/ 330 h 332"/>
                <a:gd name="T20" fmla="*/ 164 w 164"/>
                <a:gd name="T21" fmla="*/ 332 h 332"/>
                <a:gd name="T22" fmla="*/ 164 w 164"/>
                <a:gd name="T23" fmla="*/ 316 h 332"/>
                <a:gd name="T24" fmla="*/ 148 w 164"/>
                <a:gd name="T25" fmla="*/ 316 h 332"/>
                <a:gd name="T26" fmla="*/ 102 w 164"/>
                <a:gd name="T27" fmla="*/ 292 h 332"/>
                <a:gd name="T28" fmla="*/ 102 w 164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2"/>
                  </a:lnTo>
                  <a:cubicBezTo>
                    <a:pt x="65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0" y="330"/>
                    <a:pt x="64" y="330"/>
                    <a:pt x="84" y="330"/>
                  </a:cubicBezTo>
                  <a:cubicBezTo>
                    <a:pt x="104" y="330"/>
                    <a:pt x="147" y="330"/>
                    <a:pt x="164" y="332"/>
                  </a:cubicBezTo>
                  <a:lnTo>
                    <a:pt x="164" y="316"/>
                  </a:lnTo>
                  <a:lnTo>
                    <a:pt x="148" y="316"/>
                  </a:lnTo>
                  <a:cubicBezTo>
                    <a:pt x="104" y="316"/>
                    <a:pt x="102" y="311"/>
                    <a:pt x="102" y="292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1" name="Freeform 167">
              <a:extLst>
                <a:ext uri="{FF2B5EF4-FFF2-40B4-BE49-F238E27FC236}">
                  <a16:creationId xmlns:a16="http://schemas.microsoft.com/office/drawing/2014/main" id="{53DBDB03-9F85-4ECA-BB8C-36B7D5E39694}"/>
                </a:ext>
              </a:extLst>
            </p:cNvPr>
            <p:cNvSpPr>
              <a:spLocks/>
            </p:cNvSpPr>
            <p:nvPr>
              <p:custDataLst>
                <p:tags r:id="rId41"/>
              </p:custDataLst>
            </p:nvPr>
          </p:nvSpPr>
          <p:spPr bwMode="auto">
            <a:xfrm>
              <a:off x="4454525" y="5354638"/>
              <a:ext cx="80963" cy="265112"/>
            </a:xfrm>
            <a:custGeom>
              <a:avLst/>
              <a:gdLst>
                <a:gd name="T0" fmla="*/ 71 w 177"/>
                <a:gd name="T1" fmla="*/ 432 h 498"/>
                <a:gd name="T2" fmla="*/ 4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5 w 177"/>
                <a:gd name="T9" fmla="*/ 436 h 498"/>
                <a:gd name="T10" fmla="*/ 105 w 177"/>
                <a:gd name="T11" fmla="*/ 322 h 498"/>
                <a:gd name="T12" fmla="*/ 125 w 177"/>
                <a:gd name="T13" fmla="*/ 271 h 498"/>
                <a:gd name="T14" fmla="*/ 172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6 w 177"/>
                <a:gd name="T21" fmla="*/ 199 h 498"/>
                <a:gd name="T22" fmla="*/ 105 w 177"/>
                <a:gd name="T23" fmla="*/ 175 h 498"/>
                <a:gd name="T24" fmla="*/ 105 w 177"/>
                <a:gd name="T25" fmla="*/ 76 h 498"/>
                <a:gd name="T26" fmla="*/ 81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0 w 177"/>
                <a:gd name="T35" fmla="*/ 54 h 498"/>
                <a:gd name="T36" fmla="*/ 71 w 177"/>
                <a:gd name="T37" fmla="*/ 78 h 498"/>
                <a:gd name="T38" fmla="*/ 71 w 177"/>
                <a:gd name="T39" fmla="*/ 182 h 498"/>
                <a:gd name="T40" fmla="*/ 91 w 177"/>
                <a:gd name="T41" fmla="*/ 230 h 498"/>
                <a:gd name="T42" fmla="*/ 130 w 177"/>
                <a:gd name="T43" fmla="*/ 249 h 498"/>
                <a:gd name="T44" fmla="*/ 71 w 177"/>
                <a:gd name="T45" fmla="*/ 312 h 498"/>
                <a:gd name="T46" fmla="*/ 71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1" y="432"/>
                  </a:moveTo>
                  <a:cubicBezTo>
                    <a:pt x="71" y="452"/>
                    <a:pt x="58" y="484"/>
                    <a:pt x="4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5" y="498"/>
                    <a:pt x="10" y="498"/>
                  </a:cubicBezTo>
                  <a:cubicBezTo>
                    <a:pt x="58" y="498"/>
                    <a:pt x="104" y="474"/>
                    <a:pt x="105" y="436"/>
                  </a:cubicBezTo>
                  <a:lnTo>
                    <a:pt x="105" y="322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2" y="256"/>
                    <a:pt x="161" y="255"/>
                    <a:pt x="172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6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6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3" y="29"/>
                    <a:pt x="70" y="54"/>
                  </a:cubicBezTo>
                  <a:cubicBezTo>
                    <a:pt x="71" y="59"/>
                    <a:pt x="71" y="60"/>
                    <a:pt x="71" y="78"/>
                  </a:cubicBezTo>
                  <a:lnTo>
                    <a:pt x="71" y="182"/>
                  </a:lnTo>
                  <a:cubicBezTo>
                    <a:pt x="71" y="205"/>
                    <a:pt x="75" y="214"/>
                    <a:pt x="91" y="230"/>
                  </a:cubicBezTo>
                  <a:cubicBezTo>
                    <a:pt x="102" y="240"/>
                    <a:pt x="116" y="245"/>
                    <a:pt x="130" y="249"/>
                  </a:cubicBezTo>
                  <a:cubicBezTo>
                    <a:pt x="89" y="261"/>
                    <a:pt x="71" y="283"/>
                    <a:pt x="71" y="312"/>
                  </a:cubicBezTo>
                  <a:lnTo>
                    <a:pt x="71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" name="Freeform 168">
              <a:extLst>
                <a:ext uri="{FF2B5EF4-FFF2-40B4-BE49-F238E27FC236}">
                  <a16:creationId xmlns:a16="http://schemas.microsoft.com/office/drawing/2014/main" id="{AE237B84-F7BF-4CD5-84E7-627FBF393FD9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4565650" y="5370513"/>
              <a:ext cx="63500" cy="79375"/>
            </a:xfrm>
            <a:custGeom>
              <a:avLst/>
              <a:gdLst>
                <a:gd name="T0" fmla="*/ 81 w 141"/>
                <a:gd name="T1" fmla="*/ 75 h 150"/>
                <a:gd name="T2" fmla="*/ 132 w 141"/>
                <a:gd name="T3" fmla="*/ 54 h 150"/>
                <a:gd name="T4" fmla="*/ 141 w 141"/>
                <a:gd name="T5" fmla="*/ 43 h 150"/>
                <a:gd name="T6" fmla="*/ 131 w 141"/>
                <a:gd name="T7" fmla="*/ 32 h 150"/>
                <a:gd name="T8" fmla="*/ 123 w 141"/>
                <a:gd name="T9" fmla="*/ 35 h 150"/>
                <a:gd name="T10" fmla="*/ 76 w 141"/>
                <a:gd name="T11" fmla="*/ 66 h 150"/>
                <a:gd name="T12" fmla="*/ 81 w 141"/>
                <a:gd name="T13" fmla="*/ 15 h 150"/>
                <a:gd name="T14" fmla="*/ 71 w 141"/>
                <a:gd name="T15" fmla="*/ 0 h 150"/>
                <a:gd name="T16" fmla="*/ 60 w 141"/>
                <a:gd name="T17" fmla="*/ 10 h 150"/>
                <a:gd name="T18" fmla="*/ 61 w 141"/>
                <a:gd name="T19" fmla="*/ 27 h 150"/>
                <a:gd name="T20" fmla="*/ 65 w 141"/>
                <a:gd name="T21" fmla="*/ 66 h 150"/>
                <a:gd name="T22" fmla="*/ 18 w 141"/>
                <a:gd name="T23" fmla="*/ 35 h 150"/>
                <a:gd name="T24" fmla="*/ 11 w 141"/>
                <a:gd name="T25" fmla="*/ 32 h 150"/>
                <a:gd name="T26" fmla="*/ 0 w 141"/>
                <a:gd name="T27" fmla="*/ 43 h 150"/>
                <a:gd name="T28" fmla="*/ 7 w 141"/>
                <a:gd name="T29" fmla="*/ 53 h 150"/>
                <a:gd name="T30" fmla="*/ 60 w 141"/>
                <a:gd name="T31" fmla="*/ 75 h 150"/>
                <a:gd name="T32" fmla="*/ 10 w 141"/>
                <a:gd name="T33" fmla="*/ 96 h 150"/>
                <a:gd name="T34" fmla="*/ 0 w 141"/>
                <a:gd name="T35" fmla="*/ 107 h 150"/>
                <a:gd name="T36" fmla="*/ 11 w 141"/>
                <a:gd name="T37" fmla="*/ 118 h 150"/>
                <a:gd name="T38" fmla="*/ 18 w 141"/>
                <a:gd name="T39" fmla="*/ 115 h 150"/>
                <a:gd name="T40" fmla="*/ 65 w 141"/>
                <a:gd name="T41" fmla="*/ 84 h 150"/>
                <a:gd name="T42" fmla="*/ 60 w 141"/>
                <a:gd name="T43" fmla="*/ 140 h 150"/>
                <a:gd name="T44" fmla="*/ 71 w 141"/>
                <a:gd name="T45" fmla="*/ 150 h 150"/>
                <a:gd name="T46" fmla="*/ 81 w 141"/>
                <a:gd name="T47" fmla="*/ 140 h 150"/>
                <a:gd name="T48" fmla="*/ 80 w 141"/>
                <a:gd name="T49" fmla="*/ 123 h 150"/>
                <a:gd name="T50" fmla="*/ 76 w 141"/>
                <a:gd name="T51" fmla="*/ 84 h 150"/>
                <a:gd name="T52" fmla="*/ 118 w 141"/>
                <a:gd name="T53" fmla="*/ 111 h 150"/>
                <a:gd name="T54" fmla="*/ 131 w 141"/>
                <a:gd name="T55" fmla="*/ 118 h 150"/>
                <a:gd name="T56" fmla="*/ 141 w 141"/>
                <a:gd name="T57" fmla="*/ 107 h 150"/>
                <a:gd name="T58" fmla="*/ 134 w 141"/>
                <a:gd name="T59" fmla="*/ 97 h 150"/>
                <a:gd name="T60" fmla="*/ 81 w 141"/>
                <a:gd name="T61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1" h="150">
                  <a:moveTo>
                    <a:pt x="81" y="75"/>
                  </a:moveTo>
                  <a:cubicBezTo>
                    <a:pt x="110" y="63"/>
                    <a:pt x="123" y="58"/>
                    <a:pt x="132" y="54"/>
                  </a:cubicBezTo>
                  <a:cubicBezTo>
                    <a:pt x="138" y="51"/>
                    <a:pt x="141" y="49"/>
                    <a:pt x="141" y="43"/>
                  </a:cubicBezTo>
                  <a:cubicBezTo>
                    <a:pt x="141" y="37"/>
                    <a:pt x="137" y="32"/>
                    <a:pt x="131" y="32"/>
                  </a:cubicBezTo>
                  <a:cubicBezTo>
                    <a:pt x="128" y="32"/>
                    <a:pt x="127" y="32"/>
                    <a:pt x="123" y="35"/>
                  </a:cubicBezTo>
                  <a:lnTo>
                    <a:pt x="76" y="66"/>
                  </a:lnTo>
                  <a:lnTo>
                    <a:pt x="81" y="15"/>
                  </a:lnTo>
                  <a:cubicBezTo>
                    <a:pt x="82" y="9"/>
                    <a:pt x="81" y="0"/>
                    <a:pt x="71" y="0"/>
                  </a:cubicBezTo>
                  <a:cubicBezTo>
                    <a:pt x="66" y="0"/>
                    <a:pt x="60" y="3"/>
                    <a:pt x="60" y="10"/>
                  </a:cubicBezTo>
                  <a:cubicBezTo>
                    <a:pt x="60" y="13"/>
                    <a:pt x="61" y="24"/>
                    <a:pt x="61" y="27"/>
                  </a:cubicBezTo>
                  <a:cubicBezTo>
                    <a:pt x="62" y="33"/>
                    <a:pt x="65" y="58"/>
                    <a:pt x="65" y="66"/>
                  </a:cubicBezTo>
                  <a:lnTo>
                    <a:pt x="18" y="35"/>
                  </a:lnTo>
                  <a:cubicBezTo>
                    <a:pt x="15" y="33"/>
                    <a:pt x="14" y="32"/>
                    <a:pt x="11" y="32"/>
                  </a:cubicBezTo>
                  <a:cubicBezTo>
                    <a:pt x="4" y="32"/>
                    <a:pt x="0" y="37"/>
                    <a:pt x="0" y="43"/>
                  </a:cubicBezTo>
                  <a:cubicBezTo>
                    <a:pt x="0" y="50"/>
                    <a:pt x="4" y="51"/>
                    <a:pt x="7" y="53"/>
                  </a:cubicBezTo>
                  <a:lnTo>
                    <a:pt x="60" y="75"/>
                  </a:lnTo>
                  <a:cubicBezTo>
                    <a:pt x="31" y="87"/>
                    <a:pt x="18" y="92"/>
                    <a:pt x="10" y="96"/>
                  </a:cubicBezTo>
                  <a:cubicBezTo>
                    <a:pt x="3" y="99"/>
                    <a:pt x="0" y="101"/>
                    <a:pt x="0" y="107"/>
                  </a:cubicBezTo>
                  <a:cubicBezTo>
                    <a:pt x="0" y="113"/>
                    <a:pt x="4" y="118"/>
                    <a:pt x="11" y="118"/>
                  </a:cubicBezTo>
                  <a:cubicBezTo>
                    <a:pt x="13" y="118"/>
                    <a:pt x="14" y="118"/>
                    <a:pt x="18" y="115"/>
                  </a:cubicBezTo>
                  <a:lnTo>
                    <a:pt x="65" y="84"/>
                  </a:lnTo>
                  <a:lnTo>
                    <a:pt x="60" y="140"/>
                  </a:lnTo>
                  <a:cubicBezTo>
                    <a:pt x="60" y="147"/>
                    <a:pt x="66" y="150"/>
                    <a:pt x="71" y="150"/>
                  </a:cubicBezTo>
                  <a:cubicBezTo>
                    <a:pt x="75" y="150"/>
                    <a:pt x="81" y="147"/>
                    <a:pt x="81" y="140"/>
                  </a:cubicBezTo>
                  <a:cubicBezTo>
                    <a:pt x="81" y="137"/>
                    <a:pt x="80" y="126"/>
                    <a:pt x="80" y="123"/>
                  </a:cubicBezTo>
                  <a:cubicBezTo>
                    <a:pt x="79" y="117"/>
                    <a:pt x="76" y="92"/>
                    <a:pt x="76" y="84"/>
                  </a:cubicBezTo>
                  <a:lnTo>
                    <a:pt x="118" y="111"/>
                  </a:lnTo>
                  <a:cubicBezTo>
                    <a:pt x="127" y="118"/>
                    <a:pt x="127" y="118"/>
                    <a:pt x="131" y="118"/>
                  </a:cubicBezTo>
                  <a:cubicBezTo>
                    <a:pt x="137" y="118"/>
                    <a:pt x="141" y="113"/>
                    <a:pt x="141" y="107"/>
                  </a:cubicBezTo>
                  <a:cubicBezTo>
                    <a:pt x="141" y="100"/>
                    <a:pt x="137" y="99"/>
                    <a:pt x="134" y="97"/>
                  </a:cubicBezTo>
                  <a:lnTo>
                    <a:pt x="81" y="7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3" name="Freeform 169">
              <a:extLst>
                <a:ext uri="{FF2B5EF4-FFF2-40B4-BE49-F238E27FC236}">
                  <a16:creationId xmlns:a16="http://schemas.microsoft.com/office/drawing/2014/main" id="{F9616F42-3DCD-46B9-845D-D1BC90F6D889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4675187" y="552450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6" y="45"/>
                    <a:pt x="47" y="45"/>
                    <a:pt x="47" y="52"/>
                  </a:cubicBezTo>
                  <a:cubicBezTo>
                    <a:pt x="47" y="84"/>
                    <a:pt x="33" y="115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03029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 animBg="1"/>
      <p:bldP spid="32" grpId="0" animBg="1"/>
      <p:bldP spid="33" grpId="0" animBg="1"/>
      <p:bldP spid="78" grpId="0" animBg="1"/>
      <p:bldP spid="79" grpId="0" animBg="1"/>
      <p:bldP spid="129" grpId="0" animBg="1"/>
      <p:bldP spid="192" grpId="0" animBg="1"/>
      <p:bldP spid="193" grpId="0" animBg="1"/>
      <p:bldP spid="194" grpId="0" animBg="1"/>
      <p:bldP spid="213" grpId="0" animBg="1"/>
      <p:bldP spid="227" grpId="0"/>
      <p:bldP spid="228" grpId="0"/>
      <p:bldP spid="229" grpId="0"/>
      <p:bldP spid="230" grpId="0"/>
      <p:bldP spid="280" grpId="0"/>
      <p:bldP spid="295" grpId="0" animBg="1"/>
      <p:bldP spid="296" grpId="0" animBg="1"/>
      <p:bldP spid="3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2E697-1491-480A-8006-E331C4A25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PB-OWF (the first attempt)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EFBF2F-5EB8-4B38-96EF-0A270001DD29}"/>
              </a:ext>
            </a:extLst>
          </p:cNvPr>
          <p:cNvSpPr/>
          <p:nvPr/>
        </p:nvSpPr>
        <p:spPr>
          <a:xfrm>
            <a:off x="1184025" y="1531167"/>
            <a:ext cx="4504711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0505DF-9189-4151-BDEE-DAFC3AE7A9B4}"/>
              </a:ext>
            </a:extLst>
          </p:cNvPr>
          <p:cNvSpPr/>
          <p:nvPr/>
        </p:nvSpPr>
        <p:spPr>
          <a:xfrm>
            <a:off x="1382999" y="2583212"/>
            <a:ext cx="86176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F094E6-C50F-41B4-89C5-1A24408B5636}"/>
              </a:ext>
            </a:extLst>
          </p:cNvPr>
          <p:cNvSpPr/>
          <p:nvPr/>
        </p:nvSpPr>
        <p:spPr>
          <a:xfrm>
            <a:off x="4655128" y="2556749"/>
            <a:ext cx="77541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33368B-4D69-4467-B407-D160D4B93012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519916" y="2684757"/>
            <a:ext cx="573088" cy="292101"/>
            <a:chOff x="5919788" y="3573463"/>
            <a:chExt cx="573088" cy="292101"/>
          </a:xfrm>
        </p:grpSpPr>
        <p:sp>
          <p:nvSpPr>
            <p:cNvPr id="16" name="Freeform 42">
              <a:extLst>
                <a:ext uri="{FF2B5EF4-FFF2-40B4-BE49-F238E27FC236}">
                  <a16:creationId xmlns:a16="http://schemas.microsoft.com/office/drawing/2014/main" id="{99DF3EE8-49DF-4DD8-9188-E6928BDBDEE2}"/>
                </a:ext>
              </a:extLst>
            </p:cNvPr>
            <p:cNvSpPr>
              <a:spLocks/>
            </p:cNvSpPr>
            <p:nvPr>
              <p:custDataLst>
                <p:tags r:id="rId339"/>
              </p:custDataLst>
            </p:nvPr>
          </p:nvSpPr>
          <p:spPr bwMode="auto">
            <a:xfrm>
              <a:off x="5919788" y="3613151"/>
              <a:ext cx="142875" cy="192088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8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4 w 296"/>
                <a:gd name="T13" fmla="*/ 189 h 363"/>
                <a:gd name="T14" fmla="*/ 168 w 296"/>
                <a:gd name="T15" fmla="*/ 203 h 363"/>
                <a:gd name="T16" fmla="*/ 214 w 296"/>
                <a:gd name="T17" fmla="*/ 256 h 363"/>
                <a:gd name="T18" fmla="*/ 124 w 296"/>
                <a:gd name="T19" fmla="*/ 348 h 363"/>
                <a:gd name="T20" fmla="*/ 37 w 296"/>
                <a:gd name="T21" fmla="*/ 275 h 363"/>
                <a:gd name="T22" fmla="*/ 40 w 296"/>
                <a:gd name="T23" fmla="*/ 248 h 363"/>
                <a:gd name="T24" fmla="*/ 41 w 296"/>
                <a:gd name="T25" fmla="*/ 245 h 363"/>
                <a:gd name="T26" fmla="*/ 35 w 296"/>
                <a:gd name="T27" fmla="*/ 239 h 363"/>
                <a:gd name="T28" fmla="*/ 30 w 296"/>
                <a:gd name="T29" fmla="*/ 241 h 363"/>
                <a:gd name="T30" fmla="*/ 0 w 296"/>
                <a:gd name="T31" fmla="*/ 358 h 363"/>
                <a:gd name="T32" fmla="*/ 5 w 296"/>
                <a:gd name="T33" fmla="*/ 363 h 363"/>
                <a:gd name="T34" fmla="*/ 14 w 296"/>
                <a:gd name="T35" fmla="*/ 356 h 363"/>
                <a:gd name="T36" fmla="*/ 39 w 296"/>
                <a:gd name="T37" fmla="*/ 328 h 363"/>
                <a:gd name="T38" fmla="*/ 123 w 296"/>
                <a:gd name="T39" fmla="*/ 363 h 363"/>
                <a:gd name="T40" fmla="*/ 250 w 296"/>
                <a:gd name="T41" fmla="*/ 235 h 363"/>
                <a:gd name="T42" fmla="*/ 225 w 296"/>
                <a:gd name="T43" fmla="*/ 177 h 363"/>
                <a:gd name="T44" fmla="*/ 162 w 296"/>
                <a:gd name="T45" fmla="*/ 152 h 363"/>
                <a:gd name="T46" fmla="*/ 128 w 296"/>
                <a:gd name="T47" fmla="*/ 143 h 363"/>
                <a:gd name="T48" fmla="*/ 98 w 296"/>
                <a:gd name="T49" fmla="*/ 97 h 363"/>
                <a:gd name="T50" fmla="*/ 185 w 296"/>
                <a:gd name="T51" fmla="*/ 14 h 363"/>
                <a:gd name="T52" fmla="*/ 257 w 296"/>
                <a:gd name="T53" fmla="*/ 92 h 363"/>
                <a:gd name="T54" fmla="*/ 255 w 296"/>
                <a:gd name="T55" fmla="*/ 120 h 363"/>
                <a:gd name="T56" fmla="*/ 261 w 296"/>
                <a:gd name="T57" fmla="*/ 125 h 363"/>
                <a:gd name="T58" fmla="*/ 269 w 296"/>
                <a:gd name="T59" fmla="*/ 115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4"/>
                    <a:pt x="295" y="0"/>
                    <a:pt x="290" y="0"/>
                  </a:cubicBezTo>
                  <a:cubicBezTo>
                    <a:pt x="288" y="0"/>
                    <a:pt x="287" y="1"/>
                    <a:pt x="281" y="8"/>
                  </a:cubicBezTo>
                  <a:lnTo>
                    <a:pt x="257" y="36"/>
                  </a:lnTo>
                  <a:cubicBezTo>
                    <a:pt x="244" y="13"/>
                    <a:pt x="218" y="0"/>
                    <a:pt x="186" y="0"/>
                  </a:cubicBezTo>
                  <a:cubicBezTo>
                    <a:pt x="122" y="0"/>
                    <a:pt x="63" y="58"/>
                    <a:pt x="63" y="118"/>
                  </a:cubicBezTo>
                  <a:cubicBezTo>
                    <a:pt x="63" y="159"/>
                    <a:pt x="89" y="182"/>
                    <a:pt x="114" y="189"/>
                  </a:cubicBezTo>
                  <a:lnTo>
                    <a:pt x="168" y="203"/>
                  </a:lnTo>
                  <a:cubicBezTo>
                    <a:pt x="186" y="208"/>
                    <a:pt x="214" y="215"/>
                    <a:pt x="214" y="256"/>
                  </a:cubicBezTo>
                  <a:cubicBezTo>
                    <a:pt x="214" y="301"/>
                    <a:pt x="173" y="348"/>
                    <a:pt x="124" y="348"/>
                  </a:cubicBezTo>
                  <a:cubicBezTo>
                    <a:pt x="92" y="348"/>
                    <a:pt x="37" y="337"/>
                    <a:pt x="37" y="275"/>
                  </a:cubicBezTo>
                  <a:cubicBezTo>
                    <a:pt x="37" y="263"/>
                    <a:pt x="39" y="251"/>
                    <a:pt x="40" y="248"/>
                  </a:cubicBezTo>
                  <a:cubicBezTo>
                    <a:pt x="40" y="246"/>
                    <a:pt x="41" y="246"/>
                    <a:pt x="41" y="245"/>
                  </a:cubicBezTo>
                  <a:cubicBezTo>
                    <a:pt x="41" y="240"/>
                    <a:pt x="37" y="239"/>
                    <a:pt x="35" y="239"/>
                  </a:cubicBezTo>
                  <a:cubicBezTo>
                    <a:pt x="32" y="239"/>
                    <a:pt x="31" y="240"/>
                    <a:pt x="30" y="241"/>
                  </a:cubicBezTo>
                  <a:cubicBezTo>
                    <a:pt x="28" y="243"/>
                    <a:pt x="0" y="357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3"/>
                    <a:pt x="14" y="356"/>
                  </a:cubicBezTo>
                  <a:lnTo>
                    <a:pt x="39" y="328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7"/>
                    <a:pt x="250" y="235"/>
                  </a:cubicBezTo>
                  <a:cubicBezTo>
                    <a:pt x="250" y="201"/>
                    <a:pt x="233" y="184"/>
                    <a:pt x="225" y="177"/>
                  </a:cubicBezTo>
                  <a:cubicBezTo>
                    <a:pt x="214" y="165"/>
                    <a:pt x="206" y="163"/>
                    <a:pt x="162" y="152"/>
                  </a:cubicBezTo>
                  <a:cubicBezTo>
                    <a:pt x="151" y="149"/>
                    <a:pt x="133" y="144"/>
                    <a:pt x="128" y="143"/>
                  </a:cubicBezTo>
                  <a:cubicBezTo>
                    <a:pt x="115" y="138"/>
                    <a:pt x="98" y="124"/>
                    <a:pt x="98" y="97"/>
                  </a:cubicBezTo>
                  <a:cubicBezTo>
                    <a:pt x="98" y="57"/>
                    <a:pt x="138" y="14"/>
                    <a:pt x="185" y="14"/>
                  </a:cubicBezTo>
                  <a:cubicBezTo>
                    <a:pt x="227" y="14"/>
                    <a:pt x="257" y="36"/>
                    <a:pt x="257" y="92"/>
                  </a:cubicBezTo>
                  <a:cubicBezTo>
                    <a:pt x="257" y="108"/>
                    <a:pt x="255" y="117"/>
                    <a:pt x="255" y="120"/>
                  </a:cubicBezTo>
                  <a:cubicBezTo>
                    <a:pt x="255" y="120"/>
                    <a:pt x="255" y="125"/>
                    <a:pt x="261" y="125"/>
                  </a:cubicBezTo>
                  <a:cubicBezTo>
                    <a:pt x="266" y="125"/>
                    <a:pt x="267" y="123"/>
                    <a:pt x="269" y="115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3">
              <a:extLst>
                <a:ext uri="{FF2B5EF4-FFF2-40B4-BE49-F238E27FC236}">
                  <a16:creationId xmlns:a16="http://schemas.microsoft.com/office/drawing/2014/main" id="{C5591CB5-C7D9-462B-AD74-FE116D45BC86}"/>
                </a:ext>
              </a:extLst>
            </p:cNvPr>
            <p:cNvSpPr>
              <a:spLocks/>
            </p:cNvSpPr>
            <p:nvPr>
              <p:custDataLst>
                <p:tags r:id="rId340"/>
              </p:custDataLst>
            </p:nvPr>
          </p:nvSpPr>
          <p:spPr bwMode="auto">
            <a:xfrm>
              <a:off x="6080126" y="3573463"/>
              <a:ext cx="90488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3 w 185"/>
                <a:gd name="T39" fmla="*/ 307 h 317"/>
                <a:gd name="T40" fmla="*/ 18 w 185"/>
                <a:gd name="T41" fmla="*/ 303 h 317"/>
                <a:gd name="T42" fmla="*/ 33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3 w 185"/>
                <a:gd name="T49" fmla="*/ 317 h 317"/>
                <a:gd name="T50" fmla="*/ 75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29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6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6"/>
                    <a:pt x="33" y="283"/>
                  </a:cubicBezTo>
                  <a:cubicBezTo>
                    <a:pt x="33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3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4">
              <a:extLst>
                <a:ext uri="{FF2B5EF4-FFF2-40B4-BE49-F238E27FC236}">
                  <a16:creationId xmlns:a16="http://schemas.microsoft.com/office/drawing/2014/main" id="{969DC801-B581-46D7-92DD-1B73E3F285B4}"/>
                </a:ext>
              </a:extLst>
            </p:cNvPr>
            <p:cNvSpPr>
              <a:spLocks/>
            </p:cNvSpPr>
            <p:nvPr>
              <p:custDataLst>
                <p:tags r:id="rId341"/>
              </p:custDataLst>
            </p:nvPr>
          </p:nvSpPr>
          <p:spPr bwMode="auto">
            <a:xfrm>
              <a:off x="6216651" y="3600451"/>
              <a:ext cx="55563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5">
              <a:extLst>
                <a:ext uri="{FF2B5EF4-FFF2-40B4-BE49-F238E27FC236}">
                  <a16:creationId xmlns:a16="http://schemas.microsoft.com/office/drawing/2014/main" id="{5A0FF6D0-286A-4FAA-BB50-C17C9BB6B36B}"/>
                </a:ext>
              </a:extLst>
            </p:cNvPr>
            <p:cNvSpPr>
              <a:spLocks/>
            </p:cNvSpPr>
            <p:nvPr>
              <p:custDataLst>
                <p:tags r:id="rId342"/>
              </p:custDataLst>
            </p:nvPr>
          </p:nvSpPr>
          <p:spPr bwMode="auto">
            <a:xfrm>
              <a:off x="6292851" y="3683001"/>
              <a:ext cx="120650" cy="11906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5 w 249"/>
                <a:gd name="T19" fmla="*/ 77 h 226"/>
                <a:gd name="T20" fmla="*/ 21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7 w 249"/>
                <a:gd name="T31" fmla="*/ 215 h 226"/>
                <a:gd name="T32" fmla="*/ 22 w 249"/>
                <a:gd name="T33" fmla="*/ 209 h 226"/>
                <a:gd name="T34" fmla="*/ 46 w 249"/>
                <a:gd name="T35" fmla="*/ 182 h 226"/>
                <a:gd name="T36" fmla="*/ 27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6">
              <a:extLst>
                <a:ext uri="{FF2B5EF4-FFF2-40B4-BE49-F238E27FC236}">
                  <a16:creationId xmlns:a16="http://schemas.microsoft.com/office/drawing/2014/main" id="{74729D70-FDE8-4629-B657-FF6B46B43593}"/>
                </a:ext>
              </a:extLst>
            </p:cNvPr>
            <p:cNvSpPr>
              <a:spLocks/>
            </p:cNvSpPr>
            <p:nvPr>
              <p:custDataLst>
                <p:tags r:id="rId343"/>
              </p:custDataLst>
            </p:nvPr>
          </p:nvSpPr>
          <p:spPr bwMode="auto">
            <a:xfrm>
              <a:off x="6437313" y="3600451"/>
              <a:ext cx="55563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DDF87F3-9D3E-4F3C-B288-F748EC5B1AC2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4762526" y="2658032"/>
            <a:ext cx="581026" cy="290512"/>
            <a:chOff x="7785100" y="3560763"/>
            <a:chExt cx="581026" cy="290512"/>
          </a:xfrm>
        </p:grpSpPr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460744DF-58C5-4A95-B2DF-867CDFF45347}"/>
                </a:ext>
              </a:extLst>
            </p:cNvPr>
            <p:cNvSpPr>
              <a:spLocks noEditPoints="1"/>
            </p:cNvSpPr>
            <p:nvPr>
              <p:custDataLst>
                <p:tags r:id="rId334"/>
              </p:custDataLst>
            </p:nvPr>
          </p:nvSpPr>
          <p:spPr bwMode="auto">
            <a:xfrm>
              <a:off x="7785100" y="3605213"/>
              <a:ext cx="173038" cy="185737"/>
            </a:xfrm>
            <a:custGeom>
              <a:avLst/>
              <a:gdLst>
                <a:gd name="T0" fmla="*/ 167 w 356"/>
                <a:gd name="T1" fmla="*/ 35 h 352"/>
                <a:gd name="T2" fmla="*/ 181 w 356"/>
                <a:gd name="T3" fmla="*/ 16 h 352"/>
                <a:gd name="T4" fmla="*/ 211 w 356"/>
                <a:gd name="T5" fmla="*/ 16 h 352"/>
                <a:gd name="T6" fmla="*/ 302 w 356"/>
                <a:gd name="T7" fmla="*/ 65 h 352"/>
                <a:gd name="T8" fmla="*/ 275 w 356"/>
                <a:gd name="T9" fmla="*/ 136 h 352"/>
                <a:gd name="T10" fmla="*/ 190 w 356"/>
                <a:gd name="T11" fmla="*/ 165 h 352"/>
                <a:gd name="T12" fmla="*/ 135 w 356"/>
                <a:gd name="T13" fmla="*/ 165 h 352"/>
                <a:gd name="T14" fmla="*/ 167 w 356"/>
                <a:gd name="T15" fmla="*/ 35 h 352"/>
                <a:gd name="T16" fmla="*/ 239 w 356"/>
                <a:gd name="T17" fmla="*/ 172 h 352"/>
                <a:gd name="T18" fmla="*/ 348 w 356"/>
                <a:gd name="T19" fmla="*/ 75 h 352"/>
                <a:gd name="T20" fmla="*/ 238 w 356"/>
                <a:gd name="T21" fmla="*/ 0 h 352"/>
                <a:gd name="T22" fmla="*/ 96 w 356"/>
                <a:gd name="T23" fmla="*/ 0 h 352"/>
                <a:gd name="T24" fmla="*/ 82 w 356"/>
                <a:gd name="T25" fmla="*/ 10 h 352"/>
                <a:gd name="T26" fmla="*/ 96 w 356"/>
                <a:gd name="T27" fmla="*/ 16 h 352"/>
                <a:gd name="T28" fmla="*/ 115 w 356"/>
                <a:gd name="T29" fmla="*/ 17 h 352"/>
                <a:gd name="T30" fmla="*/ 128 w 356"/>
                <a:gd name="T31" fmla="*/ 25 h 352"/>
                <a:gd name="T32" fmla="*/ 126 w 356"/>
                <a:gd name="T33" fmla="*/ 34 h 352"/>
                <a:gd name="T34" fmla="*/ 59 w 356"/>
                <a:gd name="T35" fmla="*/ 303 h 352"/>
                <a:gd name="T36" fmla="*/ 14 w 356"/>
                <a:gd name="T37" fmla="*/ 326 h 352"/>
                <a:gd name="T38" fmla="*/ 0 w 356"/>
                <a:gd name="T39" fmla="*/ 336 h 352"/>
                <a:gd name="T40" fmla="*/ 7 w 356"/>
                <a:gd name="T41" fmla="*/ 341 h 352"/>
                <a:gd name="T42" fmla="*/ 70 w 356"/>
                <a:gd name="T43" fmla="*/ 340 h 352"/>
                <a:gd name="T44" fmla="*/ 134 w 356"/>
                <a:gd name="T45" fmla="*/ 341 h 352"/>
                <a:gd name="T46" fmla="*/ 143 w 356"/>
                <a:gd name="T47" fmla="*/ 331 h 352"/>
                <a:gd name="T48" fmla="*/ 130 w 356"/>
                <a:gd name="T49" fmla="*/ 326 h 352"/>
                <a:gd name="T50" fmla="*/ 97 w 356"/>
                <a:gd name="T51" fmla="*/ 317 h 352"/>
                <a:gd name="T52" fmla="*/ 99 w 356"/>
                <a:gd name="T53" fmla="*/ 309 h 352"/>
                <a:gd name="T54" fmla="*/ 132 w 356"/>
                <a:gd name="T55" fmla="*/ 176 h 352"/>
                <a:gd name="T56" fmla="*/ 191 w 356"/>
                <a:gd name="T57" fmla="*/ 176 h 352"/>
                <a:gd name="T58" fmla="*/ 245 w 356"/>
                <a:gd name="T59" fmla="*/ 222 h 352"/>
                <a:gd name="T60" fmla="*/ 238 w 356"/>
                <a:gd name="T61" fmla="*/ 256 h 352"/>
                <a:gd name="T62" fmla="*/ 230 w 356"/>
                <a:gd name="T63" fmla="*/ 299 h 352"/>
                <a:gd name="T64" fmla="*/ 297 w 356"/>
                <a:gd name="T65" fmla="*/ 352 h 352"/>
                <a:gd name="T66" fmla="*/ 356 w 356"/>
                <a:gd name="T67" fmla="*/ 295 h 352"/>
                <a:gd name="T68" fmla="*/ 350 w 356"/>
                <a:gd name="T69" fmla="*/ 289 h 352"/>
                <a:gd name="T70" fmla="*/ 344 w 356"/>
                <a:gd name="T71" fmla="*/ 296 h 352"/>
                <a:gd name="T72" fmla="*/ 299 w 356"/>
                <a:gd name="T73" fmla="*/ 341 h 352"/>
                <a:gd name="T74" fmla="*/ 279 w 356"/>
                <a:gd name="T75" fmla="*/ 311 h 352"/>
                <a:gd name="T76" fmla="*/ 284 w 356"/>
                <a:gd name="T77" fmla="*/ 254 h 352"/>
                <a:gd name="T78" fmla="*/ 286 w 356"/>
                <a:gd name="T79" fmla="*/ 231 h 352"/>
                <a:gd name="T80" fmla="*/ 239 w 356"/>
                <a:gd name="T81" fmla="*/ 17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52">
                  <a:moveTo>
                    <a:pt x="167" y="35"/>
                  </a:moveTo>
                  <a:cubicBezTo>
                    <a:pt x="170" y="23"/>
                    <a:pt x="171" y="18"/>
                    <a:pt x="181" y="16"/>
                  </a:cubicBezTo>
                  <a:cubicBezTo>
                    <a:pt x="185" y="16"/>
                    <a:pt x="201" y="16"/>
                    <a:pt x="211" y="16"/>
                  </a:cubicBezTo>
                  <a:cubicBezTo>
                    <a:pt x="247" y="16"/>
                    <a:pt x="302" y="16"/>
                    <a:pt x="302" y="65"/>
                  </a:cubicBezTo>
                  <a:cubicBezTo>
                    <a:pt x="302" y="82"/>
                    <a:pt x="294" y="117"/>
                    <a:pt x="275" y="136"/>
                  </a:cubicBezTo>
                  <a:cubicBezTo>
                    <a:pt x="262" y="149"/>
                    <a:pt x="235" y="165"/>
                    <a:pt x="190" y="165"/>
                  </a:cubicBezTo>
                  <a:lnTo>
                    <a:pt x="135" y="165"/>
                  </a:lnTo>
                  <a:lnTo>
                    <a:pt x="167" y="35"/>
                  </a:lnTo>
                  <a:close/>
                  <a:moveTo>
                    <a:pt x="239" y="172"/>
                  </a:moveTo>
                  <a:cubicBezTo>
                    <a:pt x="289" y="161"/>
                    <a:pt x="348" y="126"/>
                    <a:pt x="348" y="75"/>
                  </a:cubicBezTo>
                  <a:cubicBezTo>
                    <a:pt x="348" y="32"/>
                    <a:pt x="304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3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40"/>
                    <a:pt x="70" y="340"/>
                  </a:cubicBezTo>
                  <a:cubicBezTo>
                    <a:pt x="84" y="340"/>
                    <a:pt x="120" y="341"/>
                    <a:pt x="134" y="341"/>
                  </a:cubicBezTo>
                  <a:cubicBezTo>
                    <a:pt x="137" y="341"/>
                    <a:pt x="143" y="341"/>
                    <a:pt x="143" y="331"/>
                  </a:cubicBezTo>
                  <a:cubicBezTo>
                    <a:pt x="143" y="326"/>
                    <a:pt x="139" y="326"/>
                    <a:pt x="130" y="326"/>
                  </a:cubicBezTo>
                  <a:cubicBezTo>
                    <a:pt x="111" y="326"/>
                    <a:pt x="97" y="326"/>
                    <a:pt x="97" y="317"/>
                  </a:cubicBezTo>
                  <a:cubicBezTo>
                    <a:pt x="97" y="314"/>
                    <a:pt x="98" y="312"/>
                    <a:pt x="99" y="309"/>
                  </a:cubicBezTo>
                  <a:lnTo>
                    <a:pt x="132" y="176"/>
                  </a:lnTo>
                  <a:lnTo>
                    <a:pt x="191" y="176"/>
                  </a:lnTo>
                  <a:cubicBezTo>
                    <a:pt x="236" y="176"/>
                    <a:pt x="245" y="204"/>
                    <a:pt x="245" y="222"/>
                  </a:cubicBezTo>
                  <a:cubicBezTo>
                    <a:pt x="245" y="229"/>
                    <a:pt x="241" y="245"/>
                    <a:pt x="238" y="256"/>
                  </a:cubicBezTo>
                  <a:cubicBezTo>
                    <a:pt x="235" y="270"/>
                    <a:pt x="230" y="289"/>
                    <a:pt x="230" y="299"/>
                  </a:cubicBezTo>
                  <a:cubicBezTo>
                    <a:pt x="230" y="352"/>
                    <a:pt x="290" y="352"/>
                    <a:pt x="297" y="352"/>
                  </a:cubicBezTo>
                  <a:cubicBezTo>
                    <a:pt x="339" y="352"/>
                    <a:pt x="356" y="302"/>
                    <a:pt x="356" y="295"/>
                  </a:cubicBezTo>
                  <a:cubicBezTo>
                    <a:pt x="356" y="289"/>
                    <a:pt x="351" y="289"/>
                    <a:pt x="350" y="289"/>
                  </a:cubicBezTo>
                  <a:cubicBezTo>
                    <a:pt x="346" y="289"/>
                    <a:pt x="345" y="293"/>
                    <a:pt x="344" y="296"/>
                  </a:cubicBezTo>
                  <a:cubicBezTo>
                    <a:pt x="331" y="333"/>
                    <a:pt x="310" y="341"/>
                    <a:pt x="299" y="341"/>
                  </a:cubicBezTo>
                  <a:cubicBezTo>
                    <a:pt x="282" y="341"/>
                    <a:pt x="279" y="331"/>
                    <a:pt x="279" y="311"/>
                  </a:cubicBezTo>
                  <a:cubicBezTo>
                    <a:pt x="279" y="296"/>
                    <a:pt x="282" y="270"/>
                    <a:pt x="284" y="254"/>
                  </a:cubicBezTo>
                  <a:cubicBezTo>
                    <a:pt x="285" y="247"/>
                    <a:pt x="286" y="238"/>
                    <a:pt x="286" y="231"/>
                  </a:cubicBezTo>
                  <a:cubicBezTo>
                    <a:pt x="286" y="192"/>
                    <a:pt x="252" y="177"/>
                    <a:pt x="239" y="17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7401C88E-5E32-47CA-AE70-3A948F86B8CF}"/>
                </a:ext>
              </a:extLst>
            </p:cNvPr>
            <p:cNvSpPr>
              <a:spLocks/>
            </p:cNvSpPr>
            <p:nvPr>
              <p:custDataLst>
                <p:tags r:id="rId335"/>
              </p:custDataLst>
            </p:nvPr>
          </p:nvSpPr>
          <p:spPr bwMode="auto">
            <a:xfrm>
              <a:off x="7974013" y="3560763"/>
              <a:ext cx="90488" cy="166687"/>
            </a:xfrm>
            <a:custGeom>
              <a:avLst/>
              <a:gdLst>
                <a:gd name="T0" fmla="*/ 117 w 186"/>
                <a:gd name="T1" fmla="*/ 107 h 317"/>
                <a:gd name="T2" fmla="*/ 151 w 186"/>
                <a:gd name="T3" fmla="*/ 107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4 h 317"/>
                <a:gd name="T12" fmla="*/ 151 w 186"/>
                <a:gd name="T13" fmla="*/ 9 h 317"/>
                <a:gd name="T14" fmla="*/ 167 w 186"/>
                <a:gd name="T15" fmla="*/ 13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4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7 h 317"/>
                <a:gd name="T34" fmla="*/ 89 w 186"/>
                <a:gd name="T35" fmla="*/ 107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3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5 h 317"/>
                <a:gd name="T54" fmla="*/ 117 w 186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3" y="107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5" y="17"/>
                    <a:pt x="142" y="9"/>
                    <a:pt x="151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4"/>
                  </a:cubicBezTo>
                  <a:cubicBezTo>
                    <a:pt x="186" y="8"/>
                    <a:pt x="168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4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9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5">
              <a:extLst>
                <a:ext uri="{FF2B5EF4-FFF2-40B4-BE49-F238E27FC236}">
                  <a16:creationId xmlns:a16="http://schemas.microsoft.com/office/drawing/2014/main" id="{BC18209D-5833-4106-A0B9-A112C313314F}"/>
                </a:ext>
              </a:extLst>
            </p:cNvPr>
            <p:cNvSpPr>
              <a:spLocks/>
            </p:cNvSpPr>
            <p:nvPr>
              <p:custDataLst>
                <p:tags r:id="rId336"/>
              </p:custDataLst>
            </p:nvPr>
          </p:nvSpPr>
          <p:spPr bwMode="auto">
            <a:xfrm>
              <a:off x="8110538" y="3587750"/>
              <a:ext cx="55563" cy="263525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8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2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4" y="420"/>
                    <a:pt x="28" y="326"/>
                    <a:pt x="28" y="250"/>
                  </a:cubicBezTo>
                  <a:cubicBezTo>
                    <a:pt x="28" y="163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2" y="405"/>
                  </a:cubicBezTo>
                  <a:cubicBezTo>
                    <a:pt x="62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56">
              <a:extLst>
                <a:ext uri="{FF2B5EF4-FFF2-40B4-BE49-F238E27FC236}">
                  <a16:creationId xmlns:a16="http://schemas.microsoft.com/office/drawing/2014/main" id="{2388F43B-4446-4C19-9B4F-0422414E45C8}"/>
                </a:ext>
              </a:extLst>
            </p:cNvPr>
            <p:cNvSpPr>
              <a:spLocks/>
            </p:cNvSpPr>
            <p:nvPr>
              <p:custDataLst>
                <p:tags r:id="rId337"/>
              </p:custDataLst>
            </p:nvPr>
          </p:nvSpPr>
          <p:spPr bwMode="auto">
            <a:xfrm>
              <a:off x="8186738" y="3668713"/>
              <a:ext cx="100013" cy="119062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57">
              <a:extLst>
                <a:ext uri="{FF2B5EF4-FFF2-40B4-BE49-F238E27FC236}">
                  <a16:creationId xmlns:a16="http://schemas.microsoft.com/office/drawing/2014/main" id="{4A6D2264-0954-4A1A-B5BE-7FCF6F90ED4C}"/>
                </a:ext>
              </a:extLst>
            </p:cNvPr>
            <p:cNvSpPr>
              <a:spLocks/>
            </p:cNvSpPr>
            <p:nvPr>
              <p:custDataLst>
                <p:tags r:id="rId338"/>
              </p:custDataLst>
            </p:nvPr>
          </p:nvSpPr>
          <p:spPr bwMode="auto">
            <a:xfrm>
              <a:off x="8310563" y="3587750"/>
              <a:ext cx="55563" cy="263525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64B52B7-35E1-4ACA-97E0-0A4670A284D0}"/>
              </a:ext>
            </a:extLst>
          </p:cNvPr>
          <p:cNvCxnSpPr>
            <a:cxnSpLocks/>
          </p:cNvCxnSpPr>
          <p:nvPr/>
        </p:nvCxnSpPr>
        <p:spPr>
          <a:xfrm>
            <a:off x="2962160" y="3941435"/>
            <a:ext cx="147141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 74 1">
            <a:extLst>
              <a:ext uri="{FF2B5EF4-FFF2-40B4-BE49-F238E27FC236}">
                <a16:creationId xmlns:a16="http://schemas.microsoft.com/office/drawing/2014/main" id="{498F63B5-0E30-4163-A85C-7D31A80BFE19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3379071" y="1673368"/>
            <a:ext cx="155575" cy="247650"/>
          </a:xfrm>
          <a:custGeom>
            <a:avLst/>
            <a:gdLst>
              <a:gd name="T0" fmla="*/ 157 w 249"/>
              <a:gd name="T1" fmla="*/ 152 h 453"/>
              <a:gd name="T2" fmla="*/ 200 w 249"/>
              <a:gd name="T3" fmla="*/ 152 h 453"/>
              <a:gd name="T4" fmla="*/ 215 w 249"/>
              <a:gd name="T5" fmla="*/ 142 h 453"/>
              <a:gd name="T6" fmla="*/ 202 w 249"/>
              <a:gd name="T7" fmla="*/ 136 h 453"/>
              <a:gd name="T8" fmla="*/ 160 w 249"/>
              <a:gd name="T9" fmla="*/ 136 h 453"/>
              <a:gd name="T10" fmla="*/ 171 w 249"/>
              <a:gd name="T11" fmla="*/ 79 h 453"/>
              <a:gd name="T12" fmla="*/ 183 w 249"/>
              <a:gd name="T13" fmla="*/ 28 h 453"/>
              <a:gd name="T14" fmla="*/ 206 w 249"/>
              <a:gd name="T15" fmla="*/ 11 h 453"/>
              <a:gd name="T16" fmla="*/ 230 w 249"/>
              <a:gd name="T17" fmla="*/ 20 h 453"/>
              <a:gd name="T18" fmla="*/ 204 w 249"/>
              <a:gd name="T19" fmla="*/ 47 h 453"/>
              <a:gd name="T20" fmla="*/ 222 w 249"/>
              <a:gd name="T21" fmla="*/ 64 h 453"/>
              <a:gd name="T22" fmla="*/ 249 w 249"/>
              <a:gd name="T23" fmla="*/ 34 h 453"/>
              <a:gd name="T24" fmla="*/ 206 w 249"/>
              <a:gd name="T25" fmla="*/ 0 h 453"/>
              <a:gd name="T26" fmla="*/ 143 w 249"/>
              <a:gd name="T27" fmla="*/ 58 h 453"/>
              <a:gd name="T28" fmla="*/ 126 w 249"/>
              <a:gd name="T29" fmla="*/ 136 h 453"/>
              <a:gd name="T30" fmla="*/ 92 w 249"/>
              <a:gd name="T31" fmla="*/ 136 h 453"/>
              <a:gd name="T32" fmla="*/ 77 w 249"/>
              <a:gd name="T33" fmla="*/ 146 h 453"/>
              <a:gd name="T34" fmla="*/ 91 w 249"/>
              <a:gd name="T35" fmla="*/ 152 h 453"/>
              <a:gd name="T36" fmla="*/ 124 w 249"/>
              <a:gd name="T37" fmla="*/ 152 h 453"/>
              <a:gd name="T38" fmla="*/ 86 w 249"/>
              <a:gd name="T39" fmla="*/ 349 h 453"/>
              <a:gd name="T40" fmla="*/ 43 w 249"/>
              <a:gd name="T41" fmla="*/ 442 h 453"/>
              <a:gd name="T42" fmla="*/ 19 w 249"/>
              <a:gd name="T43" fmla="*/ 433 h 453"/>
              <a:gd name="T44" fmla="*/ 46 w 249"/>
              <a:gd name="T45" fmla="*/ 407 h 453"/>
              <a:gd name="T46" fmla="*/ 28 w 249"/>
              <a:gd name="T47" fmla="*/ 389 h 453"/>
              <a:gd name="T48" fmla="*/ 0 w 249"/>
              <a:gd name="T49" fmla="*/ 419 h 453"/>
              <a:gd name="T50" fmla="*/ 43 w 249"/>
              <a:gd name="T51" fmla="*/ 453 h 453"/>
              <a:gd name="T52" fmla="*/ 99 w 249"/>
              <a:gd name="T53" fmla="*/ 405 h 453"/>
              <a:gd name="T54" fmla="*/ 127 w 249"/>
              <a:gd name="T55" fmla="*/ 310 h 453"/>
              <a:gd name="T56" fmla="*/ 157 w 249"/>
              <a:gd name="T57" fmla="*/ 152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9" h="453">
                <a:moveTo>
                  <a:pt x="157" y="152"/>
                </a:moveTo>
                <a:lnTo>
                  <a:pt x="200" y="152"/>
                </a:lnTo>
                <a:cubicBezTo>
                  <a:pt x="210" y="152"/>
                  <a:pt x="215" y="152"/>
                  <a:pt x="215" y="142"/>
                </a:cubicBezTo>
                <a:cubicBezTo>
                  <a:pt x="215" y="136"/>
                  <a:pt x="210" y="136"/>
                  <a:pt x="202" y="136"/>
                </a:cubicBezTo>
                <a:lnTo>
                  <a:pt x="160" y="136"/>
                </a:lnTo>
                <a:lnTo>
                  <a:pt x="171" y="79"/>
                </a:lnTo>
                <a:cubicBezTo>
                  <a:pt x="173" y="69"/>
                  <a:pt x="180" y="34"/>
                  <a:pt x="183" y="28"/>
                </a:cubicBezTo>
                <a:cubicBezTo>
                  <a:pt x="187" y="18"/>
                  <a:pt x="196" y="11"/>
                  <a:pt x="206" y="11"/>
                </a:cubicBezTo>
                <a:cubicBezTo>
                  <a:pt x="208" y="11"/>
                  <a:pt x="221" y="11"/>
                  <a:pt x="230" y="20"/>
                </a:cubicBezTo>
                <a:cubicBezTo>
                  <a:pt x="209" y="22"/>
                  <a:pt x="204" y="39"/>
                  <a:pt x="204" y="47"/>
                </a:cubicBezTo>
                <a:cubicBezTo>
                  <a:pt x="204" y="58"/>
                  <a:pt x="212" y="64"/>
                  <a:pt x="222" y="64"/>
                </a:cubicBezTo>
                <a:cubicBezTo>
                  <a:pt x="235" y="64"/>
                  <a:pt x="249" y="53"/>
                  <a:pt x="249" y="34"/>
                </a:cubicBezTo>
                <a:cubicBezTo>
                  <a:pt x="249" y="11"/>
                  <a:pt x="226" y="0"/>
                  <a:pt x="206" y="0"/>
                </a:cubicBezTo>
                <a:cubicBezTo>
                  <a:pt x="189" y="0"/>
                  <a:pt x="158" y="9"/>
                  <a:pt x="143" y="58"/>
                </a:cubicBezTo>
                <a:cubicBezTo>
                  <a:pt x="140" y="68"/>
                  <a:pt x="138" y="73"/>
                  <a:pt x="126" y="136"/>
                </a:cubicBezTo>
                <a:lnTo>
                  <a:pt x="92" y="136"/>
                </a:lnTo>
                <a:cubicBezTo>
                  <a:pt x="82" y="136"/>
                  <a:pt x="77" y="136"/>
                  <a:pt x="77" y="146"/>
                </a:cubicBezTo>
                <a:cubicBezTo>
                  <a:pt x="77" y="152"/>
                  <a:pt x="81" y="152"/>
                  <a:pt x="91" y="152"/>
                </a:cubicBezTo>
                <a:lnTo>
                  <a:pt x="124" y="152"/>
                </a:lnTo>
                <a:lnTo>
                  <a:pt x="86" y="349"/>
                </a:lnTo>
                <a:cubicBezTo>
                  <a:pt x="77" y="397"/>
                  <a:pt x="69" y="442"/>
                  <a:pt x="43" y="442"/>
                </a:cubicBezTo>
                <a:cubicBezTo>
                  <a:pt x="41" y="442"/>
                  <a:pt x="28" y="442"/>
                  <a:pt x="19" y="433"/>
                </a:cubicBezTo>
                <a:cubicBezTo>
                  <a:pt x="42" y="432"/>
                  <a:pt x="46" y="414"/>
                  <a:pt x="46" y="407"/>
                </a:cubicBezTo>
                <a:cubicBezTo>
                  <a:pt x="46" y="395"/>
                  <a:pt x="37" y="389"/>
                  <a:pt x="28" y="389"/>
                </a:cubicBezTo>
                <a:cubicBezTo>
                  <a:pt x="15" y="389"/>
                  <a:pt x="0" y="400"/>
                  <a:pt x="0" y="419"/>
                </a:cubicBezTo>
                <a:cubicBezTo>
                  <a:pt x="0" y="441"/>
                  <a:pt x="22" y="453"/>
                  <a:pt x="43" y="453"/>
                </a:cubicBezTo>
                <a:cubicBezTo>
                  <a:pt x="70" y="453"/>
                  <a:pt x="90" y="424"/>
                  <a:pt x="99" y="405"/>
                </a:cubicBezTo>
                <a:cubicBezTo>
                  <a:pt x="115" y="374"/>
                  <a:pt x="127" y="313"/>
                  <a:pt x="127" y="310"/>
                </a:cubicBezTo>
                <a:lnTo>
                  <a:pt x="157" y="15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74BA07D-0D19-4112-A150-67A7EE466454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427716" y="3502700"/>
            <a:ext cx="1585913" cy="265113"/>
            <a:chOff x="2541588" y="2540000"/>
            <a:chExt cx="1585913" cy="265113"/>
          </a:xfrm>
        </p:grpSpPr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id="{D6A67E0D-4B34-46AE-95B7-AEFEA7D2BDFE}"/>
                </a:ext>
              </a:extLst>
            </p:cNvPr>
            <p:cNvSpPr>
              <a:spLocks/>
            </p:cNvSpPr>
            <p:nvPr>
              <p:custDataLst>
                <p:tags r:id="rId321"/>
              </p:custDataLst>
            </p:nvPr>
          </p:nvSpPr>
          <p:spPr bwMode="auto">
            <a:xfrm>
              <a:off x="2541588" y="2620963"/>
              <a:ext cx="114300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5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8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2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11B6A285-40DD-43D3-AF9C-BBD49D7519E6}"/>
                </a:ext>
              </a:extLst>
            </p:cNvPr>
            <p:cNvSpPr>
              <a:spLocks noEditPoints="1"/>
            </p:cNvSpPr>
            <p:nvPr>
              <p:custDataLst>
                <p:tags r:id="rId322"/>
              </p:custDataLst>
            </p:nvPr>
          </p:nvSpPr>
          <p:spPr bwMode="auto">
            <a:xfrm>
              <a:off x="2741613" y="2641600"/>
              <a:ext cx="153988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EE5AC07D-F49C-44C4-8060-E08BDE71B3A6}"/>
                </a:ext>
              </a:extLst>
            </p:cNvPr>
            <p:cNvSpPr>
              <a:spLocks/>
            </p:cNvSpPr>
            <p:nvPr>
              <p:custDataLst>
                <p:tags r:id="rId323"/>
              </p:custDataLst>
            </p:nvPr>
          </p:nvSpPr>
          <p:spPr bwMode="auto">
            <a:xfrm>
              <a:off x="2994026" y="2540000"/>
              <a:ext cx="53975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5466F5B2-1EC0-4425-96FE-93FCDB11435A}"/>
                </a:ext>
              </a:extLst>
            </p:cNvPr>
            <p:cNvSpPr>
              <a:spLocks/>
            </p:cNvSpPr>
            <p:nvPr>
              <p:custDataLst>
                <p:tags r:id="rId324"/>
              </p:custDataLst>
            </p:nvPr>
          </p:nvSpPr>
          <p:spPr bwMode="auto">
            <a:xfrm>
              <a:off x="3067051" y="2620963"/>
              <a:ext cx="115888" cy="120650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2AF5416D-FC65-4F3D-B228-E13531F7E549}"/>
                </a:ext>
              </a:extLst>
            </p:cNvPr>
            <p:cNvSpPr>
              <a:spLocks/>
            </p:cNvSpPr>
            <p:nvPr>
              <p:custDataLst>
                <p:tags r:id="rId325"/>
              </p:custDataLst>
            </p:nvPr>
          </p:nvSpPr>
          <p:spPr bwMode="auto">
            <a:xfrm>
              <a:off x="3209926" y="265588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9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0540D563-60E1-41FF-9434-E340C9D55765}"/>
                </a:ext>
              </a:extLst>
            </p:cNvPr>
            <p:cNvSpPr>
              <a:spLocks/>
            </p:cNvSpPr>
            <p:nvPr>
              <p:custDataLst>
                <p:tags r:id="rId326"/>
              </p:custDataLst>
            </p:nvPr>
          </p:nvSpPr>
          <p:spPr bwMode="auto">
            <a:xfrm>
              <a:off x="3314701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Oval 13">
              <a:extLst>
                <a:ext uri="{FF2B5EF4-FFF2-40B4-BE49-F238E27FC236}">
                  <a16:creationId xmlns:a16="http://schemas.microsoft.com/office/drawing/2014/main" id="{227418C2-66EA-40F5-8219-4C3001ABC469}"/>
                </a:ext>
              </a:extLst>
            </p:cNvPr>
            <p:cNvSpPr>
              <a:spLocks noChangeArrowheads="1"/>
            </p:cNvSpPr>
            <p:nvPr>
              <p:custDataLst>
                <p:tags r:id="rId327"/>
              </p:custDataLst>
            </p:nvPr>
          </p:nvSpPr>
          <p:spPr bwMode="auto">
            <a:xfrm>
              <a:off x="3416301" y="2711450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Oval 14">
              <a:extLst>
                <a:ext uri="{FF2B5EF4-FFF2-40B4-BE49-F238E27FC236}">
                  <a16:creationId xmlns:a16="http://schemas.microsoft.com/office/drawing/2014/main" id="{1B6D1C40-ED9E-45F1-918A-ED9B98F2B841}"/>
                </a:ext>
              </a:extLst>
            </p:cNvPr>
            <p:cNvSpPr>
              <a:spLocks noChangeArrowheads="1"/>
            </p:cNvSpPr>
            <p:nvPr>
              <p:custDataLst>
                <p:tags r:id="rId328"/>
              </p:custDataLst>
            </p:nvPr>
          </p:nvSpPr>
          <p:spPr bwMode="auto">
            <a:xfrm>
              <a:off x="3517901" y="2711450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Oval 15">
              <a:extLst>
                <a:ext uri="{FF2B5EF4-FFF2-40B4-BE49-F238E27FC236}">
                  <a16:creationId xmlns:a16="http://schemas.microsoft.com/office/drawing/2014/main" id="{EA326CF9-4AF1-49E9-9622-91378E70610F}"/>
                </a:ext>
              </a:extLst>
            </p:cNvPr>
            <p:cNvSpPr>
              <a:spLocks noChangeArrowheads="1"/>
            </p:cNvSpPr>
            <p:nvPr>
              <p:custDataLst>
                <p:tags r:id="rId329"/>
              </p:custDataLst>
            </p:nvPr>
          </p:nvSpPr>
          <p:spPr bwMode="auto">
            <a:xfrm>
              <a:off x="362108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163608D4-574D-40AB-A822-0DB8BE146800}"/>
                </a:ext>
              </a:extLst>
            </p:cNvPr>
            <p:cNvSpPr>
              <a:spLocks/>
            </p:cNvSpPr>
            <p:nvPr>
              <p:custDataLst>
                <p:tags r:id="rId330"/>
              </p:custDataLst>
            </p:nvPr>
          </p:nvSpPr>
          <p:spPr bwMode="auto">
            <a:xfrm>
              <a:off x="3722688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2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2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70F2A4A8-0FD7-474E-BF98-A502885A5B6A}"/>
                </a:ext>
              </a:extLst>
            </p:cNvPr>
            <p:cNvSpPr>
              <a:spLocks/>
            </p:cNvSpPr>
            <p:nvPr>
              <p:custDataLst>
                <p:tags r:id="rId331"/>
              </p:custDataLst>
            </p:nvPr>
          </p:nvSpPr>
          <p:spPr bwMode="auto">
            <a:xfrm>
              <a:off x="3811588" y="2620963"/>
              <a:ext cx="114300" cy="1206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7 w 248"/>
                <a:gd name="T5" fmla="*/ 18 h 226"/>
                <a:gd name="T6" fmla="*/ 203 w 248"/>
                <a:gd name="T7" fmla="*/ 45 h 226"/>
                <a:gd name="T8" fmla="*/ 222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8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8">
              <a:extLst>
                <a:ext uri="{FF2B5EF4-FFF2-40B4-BE49-F238E27FC236}">
                  <a16:creationId xmlns:a16="http://schemas.microsoft.com/office/drawing/2014/main" id="{38FB0D8B-B229-456C-8A2E-A03EA62936A3}"/>
                </a:ext>
              </a:extLst>
            </p:cNvPr>
            <p:cNvSpPr>
              <a:spLocks/>
            </p:cNvSpPr>
            <p:nvPr>
              <p:custDataLst>
                <p:tags r:id="rId332"/>
              </p:custDataLst>
            </p:nvPr>
          </p:nvSpPr>
          <p:spPr bwMode="auto">
            <a:xfrm>
              <a:off x="3943351" y="2697163"/>
              <a:ext cx="98425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5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6 w 213"/>
                <a:gd name="T41" fmla="*/ 0 h 157"/>
                <a:gd name="T42" fmla="*/ 77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4" y="157"/>
                  </a:cubicBezTo>
                  <a:cubicBezTo>
                    <a:pt x="41" y="157"/>
                    <a:pt x="46" y="152"/>
                    <a:pt x="48" y="149"/>
                  </a:cubicBezTo>
                  <a:cubicBezTo>
                    <a:pt x="50" y="146"/>
                    <a:pt x="53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3" y="42"/>
                  </a:cubicBezTo>
                  <a:cubicBezTo>
                    <a:pt x="92" y="28"/>
                    <a:pt x="109" y="10"/>
                    <a:pt x="135" y="10"/>
                  </a:cubicBezTo>
                  <a:cubicBezTo>
                    <a:pt x="155" y="10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6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2" y="59"/>
                    <a:pt x="182" y="40"/>
                  </a:cubicBezTo>
                  <a:cubicBezTo>
                    <a:pt x="182" y="6"/>
                    <a:pt x="155" y="0"/>
                    <a:pt x="136" y="0"/>
                  </a:cubicBezTo>
                  <a:cubicBezTo>
                    <a:pt x="107" y="0"/>
                    <a:pt x="88" y="18"/>
                    <a:pt x="77" y="32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5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7" y="46"/>
                    <a:pt x="45" y="56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id="{F38C7C5A-4987-4CE2-A920-F30AD1D3CDFB}"/>
                </a:ext>
              </a:extLst>
            </p:cNvPr>
            <p:cNvSpPr>
              <a:spLocks/>
            </p:cNvSpPr>
            <p:nvPr>
              <p:custDataLst>
                <p:tags r:id="rId333"/>
              </p:custDataLst>
            </p:nvPr>
          </p:nvSpPr>
          <p:spPr bwMode="auto">
            <a:xfrm>
              <a:off x="4073526" y="25400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CC311BE-EA89-49FD-9E0E-CBD145CA1DBC}"/>
              </a:ext>
            </a:extLst>
          </p:cNvPr>
          <p:cNvCxnSpPr>
            <a:cxnSpLocks/>
          </p:cNvCxnSpPr>
          <p:nvPr/>
        </p:nvCxnSpPr>
        <p:spPr>
          <a:xfrm>
            <a:off x="1635804" y="2061675"/>
            <a:ext cx="0" cy="39523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168DCF7-A6D4-4E4F-96DA-AB94BDFEE1AE}"/>
              </a:ext>
            </a:extLst>
          </p:cNvPr>
          <p:cNvCxnSpPr>
            <a:cxnSpLocks/>
          </p:cNvCxnSpPr>
          <p:nvPr/>
        </p:nvCxnSpPr>
        <p:spPr>
          <a:xfrm flipV="1">
            <a:off x="1812016" y="2064326"/>
            <a:ext cx="0" cy="42025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BFF76A9-EBCF-4869-8A5D-5B5A867E474C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188797" y="3964559"/>
            <a:ext cx="2636838" cy="265113"/>
            <a:chOff x="2541588" y="2540000"/>
            <a:chExt cx="2636838" cy="265113"/>
          </a:xfrm>
        </p:grpSpPr>
        <p:sp>
          <p:nvSpPr>
            <p:cNvPr id="51" name="Freeform 26">
              <a:extLst>
                <a:ext uri="{FF2B5EF4-FFF2-40B4-BE49-F238E27FC236}">
                  <a16:creationId xmlns:a16="http://schemas.microsoft.com/office/drawing/2014/main" id="{5768BEEC-CAB0-465E-BCC0-E9CED84B1419}"/>
                </a:ext>
              </a:extLst>
            </p:cNvPr>
            <p:cNvSpPr>
              <a:spLocks/>
            </p:cNvSpPr>
            <p:nvPr>
              <p:custDataLst>
                <p:tags r:id="rId300"/>
              </p:custDataLst>
            </p:nvPr>
          </p:nvSpPr>
          <p:spPr bwMode="auto">
            <a:xfrm>
              <a:off x="2541588" y="2620963"/>
              <a:ext cx="104775" cy="173038"/>
            </a:xfrm>
            <a:custGeom>
              <a:avLst/>
              <a:gdLst>
                <a:gd name="T0" fmla="*/ 227 w 229"/>
                <a:gd name="T1" fmla="*/ 31 h 323"/>
                <a:gd name="T2" fmla="*/ 229 w 229"/>
                <a:gd name="T3" fmla="*/ 19 h 323"/>
                <a:gd name="T4" fmla="*/ 215 w 229"/>
                <a:gd name="T5" fmla="*/ 6 h 323"/>
                <a:gd name="T6" fmla="*/ 198 w 229"/>
                <a:gd name="T7" fmla="*/ 16 h 323"/>
                <a:gd name="T8" fmla="*/ 191 w 229"/>
                <a:gd name="T9" fmla="*/ 43 h 323"/>
                <a:gd name="T10" fmla="*/ 181 w 229"/>
                <a:gd name="T11" fmla="*/ 83 h 323"/>
                <a:gd name="T12" fmla="*/ 158 w 229"/>
                <a:gd name="T13" fmla="*/ 173 h 323"/>
                <a:gd name="T14" fmla="*/ 102 w 229"/>
                <a:gd name="T15" fmla="*/ 215 h 323"/>
                <a:gd name="T16" fmla="*/ 71 w 229"/>
                <a:gd name="T17" fmla="*/ 175 h 323"/>
                <a:gd name="T18" fmla="*/ 96 w 229"/>
                <a:gd name="T19" fmla="*/ 77 h 323"/>
                <a:gd name="T20" fmla="*/ 106 w 229"/>
                <a:gd name="T21" fmla="*/ 41 h 323"/>
                <a:gd name="T22" fmla="*/ 65 w 229"/>
                <a:gd name="T23" fmla="*/ 0 h 323"/>
                <a:gd name="T24" fmla="*/ 0 w 229"/>
                <a:gd name="T25" fmla="*/ 77 h 323"/>
                <a:gd name="T26" fmla="*/ 6 w 229"/>
                <a:gd name="T27" fmla="*/ 82 h 323"/>
                <a:gd name="T28" fmla="*/ 14 w 229"/>
                <a:gd name="T29" fmla="*/ 73 h 323"/>
                <a:gd name="T30" fmla="*/ 64 w 229"/>
                <a:gd name="T31" fmla="*/ 11 h 323"/>
                <a:gd name="T32" fmla="*/ 76 w 229"/>
                <a:gd name="T33" fmla="*/ 27 h 323"/>
                <a:gd name="T34" fmla="*/ 68 w 229"/>
                <a:gd name="T35" fmla="*/ 62 h 323"/>
                <a:gd name="T36" fmla="*/ 39 w 229"/>
                <a:gd name="T37" fmla="*/ 167 h 323"/>
                <a:gd name="T38" fmla="*/ 100 w 229"/>
                <a:gd name="T39" fmla="*/ 226 h 323"/>
                <a:gd name="T40" fmla="*/ 150 w 229"/>
                <a:gd name="T41" fmla="*/ 204 h 323"/>
                <a:gd name="T42" fmla="*/ 118 w 229"/>
                <a:gd name="T43" fmla="*/ 281 h 323"/>
                <a:gd name="T44" fmla="*/ 63 w 229"/>
                <a:gd name="T45" fmla="*/ 312 h 323"/>
                <a:gd name="T46" fmla="*/ 25 w 229"/>
                <a:gd name="T47" fmla="*/ 291 h 323"/>
                <a:gd name="T48" fmla="*/ 46 w 229"/>
                <a:gd name="T49" fmla="*/ 285 h 323"/>
                <a:gd name="T50" fmla="*/ 56 w 229"/>
                <a:gd name="T51" fmla="*/ 265 h 323"/>
                <a:gd name="T52" fmla="*/ 38 w 229"/>
                <a:gd name="T53" fmla="*/ 247 h 323"/>
                <a:gd name="T54" fmla="*/ 10 w 229"/>
                <a:gd name="T55" fmla="*/ 280 h 323"/>
                <a:gd name="T56" fmla="*/ 63 w 229"/>
                <a:gd name="T57" fmla="*/ 323 h 323"/>
                <a:gd name="T58" fmla="*/ 180 w 229"/>
                <a:gd name="T59" fmla="*/ 221 h 323"/>
                <a:gd name="T60" fmla="*/ 227 w 229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323">
                  <a:moveTo>
                    <a:pt x="227" y="31"/>
                  </a:moveTo>
                  <a:cubicBezTo>
                    <a:pt x="229" y="24"/>
                    <a:pt x="229" y="23"/>
                    <a:pt x="229" y="19"/>
                  </a:cubicBezTo>
                  <a:cubicBezTo>
                    <a:pt x="229" y="10"/>
                    <a:pt x="222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3" y="310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7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7">
              <a:extLst>
                <a:ext uri="{FF2B5EF4-FFF2-40B4-BE49-F238E27FC236}">
                  <a16:creationId xmlns:a16="http://schemas.microsoft.com/office/drawing/2014/main" id="{4393BBF9-C490-422F-B4CB-4282F063836A}"/>
                </a:ext>
              </a:extLst>
            </p:cNvPr>
            <p:cNvSpPr>
              <a:spLocks/>
            </p:cNvSpPr>
            <p:nvPr>
              <p:custDataLst>
                <p:tags r:id="rId301"/>
              </p:custDataLst>
            </p:nvPr>
          </p:nvSpPr>
          <p:spPr bwMode="auto">
            <a:xfrm>
              <a:off x="2662238" y="265588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9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8">
              <a:extLst>
                <a:ext uri="{FF2B5EF4-FFF2-40B4-BE49-F238E27FC236}">
                  <a16:creationId xmlns:a16="http://schemas.microsoft.com/office/drawing/2014/main" id="{83B50F97-A577-4684-89F3-8443480EC1DA}"/>
                </a:ext>
              </a:extLst>
            </p:cNvPr>
            <p:cNvSpPr>
              <a:spLocks noEditPoints="1"/>
            </p:cNvSpPr>
            <p:nvPr>
              <p:custDataLst>
                <p:tags r:id="rId302"/>
              </p:custDataLst>
            </p:nvPr>
          </p:nvSpPr>
          <p:spPr bwMode="auto">
            <a:xfrm>
              <a:off x="2822576" y="2641600"/>
              <a:ext cx="152400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9">
              <a:extLst>
                <a:ext uri="{FF2B5EF4-FFF2-40B4-BE49-F238E27FC236}">
                  <a16:creationId xmlns:a16="http://schemas.microsoft.com/office/drawing/2014/main" id="{88CA2D4A-53F7-49FD-9C7D-6BB86CB86AAC}"/>
                </a:ext>
              </a:extLst>
            </p:cNvPr>
            <p:cNvSpPr>
              <a:spLocks/>
            </p:cNvSpPr>
            <p:nvPr>
              <p:custDataLst>
                <p:tags r:id="rId303"/>
              </p:custDataLst>
            </p:nvPr>
          </p:nvSpPr>
          <p:spPr bwMode="auto">
            <a:xfrm>
              <a:off x="3062288" y="2551113"/>
              <a:ext cx="112713" cy="242888"/>
            </a:xfrm>
            <a:custGeom>
              <a:avLst/>
              <a:gdLst>
                <a:gd name="T0" fmla="*/ 157 w 249"/>
                <a:gd name="T1" fmla="*/ 152 h 454"/>
                <a:gd name="T2" fmla="*/ 200 w 249"/>
                <a:gd name="T3" fmla="*/ 152 h 454"/>
                <a:gd name="T4" fmla="*/ 215 w 249"/>
                <a:gd name="T5" fmla="*/ 142 h 454"/>
                <a:gd name="T6" fmla="*/ 201 w 249"/>
                <a:gd name="T7" fmla="*/ 137 h 454"/>
                <a:gd name="T8" fmla="*/ 160 w 249"/>
                <a:gd name="T9" fmla="*/ 137 h 454"/>
                <a:gd name="T10" fmla="*/ 171 w 249"/>
                <a:gd name="T11" fmla="*/ 80 h 454"/>
                <a:gd name="T12" fmla="*/ 182 w 249"/>
                <a:gd name="T13" fmla="*/ 28 h 454"/>
                <a:gd name="T14" fmla="*/ 206 w 249"/>
                <a:gd name="T15" fmla="*/ 11 h 454"/>
                <a:gd name="T16" fmla="*/ 230 w 249"/>
                <a:gd name="T17" fmla="*/ 20 h 454"/>
                <a:gd name="T18" fmla="*/ 203 w 249"/>
                <a:gd name="T19" fmla="*/ 47 h 454"/>
                <a:gd name="T20" fmla="*/ 222 w 249"/>
                <a:gd name="T21" fmla="*/ 65 h 454"/>
                <a:gd name="T22" fmla="*/ 249 w 249"/>
                <a:gd name="T23" fmla="*/ 35 h 454"/>
                <a:gd name="T24" fmla="*/ 206 w 249"/>
                <a:gd name="T25" fmla="*/ 0 h 454"/>
                <a:gd name="T26" fmla="*/ 143 w 249"/>
                <a:gd name="T27" fmla="*/ 59 h 454"/>
                <a:gd name="T28" fmla="*/ 126 w 249"/>
                <a:gd name="T29" fmla="*/ 137 h 454"/>
                <a:gd name="T30" fmla="*/ 92 w 249"/>
                <a:gd name="T31" fmla="*/ 137 h 454"/>
                <a:gd name="T32" fmla="*/ 77 w 249"/>
                <a:gd name="T33" fmla="*/ 146 h 454"/>
                <a:gd name="T34" fmla="*/ 91 w 249"/>
                <a:gd name="T35" fmla="*/ 152 h 454"/>
                <a:gd name="T36" fmla="*/ 124 w 249"/>
                <a:gd name="T37" fmla="*/ 152 h 454"/>
                <a:gd name="T38" fmla="*/ 86 w 249"/>
                <a:gd name="T39" fmla="*/ 349 h 454"/>
                <a:gd name="T40" fmla="*/ 43 w 249"/>
                <a:gd name="T41" fmla="*/ 443 h 454"/>
                <a:gd name="T42" fmla="*/ 19 w 249"/>
                <a:gd name="T43" fmla="*/ 434 h 454"/>
                <a:gd name="T44" fmla="*/ 46 w 249"/>
                <a:gd name="T45" fmla="*/ 407 h 454"/>
                <a:gd name="T46" fmla="*/ 28 w 249"/>
                <a:gd name="T47" fmla="*/ 390 h 454"/>
                <a:gd name="T48" fmla="*/ 0 w 249"/>
                <a:gd name="T49" fmla="*/ 420 h 454"/>
                <a:gd name="T50" fmla="*/ 43 w 249"/>
                <a:gd name="T51" fmla="*/ 454 h 454"/>
                <a:gd name="T52" fmla="*/ 99 w 249"/>
                <a:gd name="T53" fmla="*/ 406 h 454"/>
                <a:gd name="T54" fmla="*/ 127 w 249"/>
                <a:gd name="T55" fmla="*/ 310 h 454"/>
                <a:gd name="T56" fmla="*/ 157 w 249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4">
                  <a:moveTo>
                    <a:pt x="157" y="152"/>
                  </a:moveTo>
                  <a:lnTo>
                    <a:pt x="200" y="152"/>
                  </a:lnTo>
                  <a:cubicBezTo>
                    <a:pt x="210" y="152"/>
                    <a:pt x="215" y="152"/>
                    <a:pt x="215" y="142"/>
                  </a:cubicBezTo>
                  <a:cubicBezTo>
                    <a:pt x="215" y="137"/>
                    <a:pt x="210" y="137"/>
                    <a:pt x="201" y="137"/>
                  </a:cubicBezTo>
                  <a:lnTo>
                    <a:pt x="160" y="137"/>
                  </a:lnTo>
                  <a:lnTo>
                    <a:pt x="171" y="80"/>
                  </a:lnTo>
                  <a:cubicBezTo>
                    <a:pt x="173" y="70"/>
                    <a:pt x="180" y="34"/>
                    <a:pt x="182" y="28"/>
                  </a:cubicBezTo>
                  <a:cubicBezTo>
                    <a:pt x="187" y="19"/>
                    <a:pt x="195" y="11"/>
                    <a:pt x="206" y="11"/>
                  </a:cubicBezTo>
                  <a:cubicBezTo>
                    <a:pt x="208" y="11"/>
                    <a:pt x="221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2" y="65"/>
                  </a:cubicBezTo>
                  <a:cubicBezTo>
                    <a:pt x="235" y="65"/>
                    <a:pt x="249" y="54"/>
                    <a:pt x="249" y="35"/>
                  </a:cubicBezTo>
                  <a:cubicBezTo>
                    <a:pt x="249" y="12"/>
                    <a:pt x="226" y="0"/>
                    <a:pt x="206" y="0"/>
                  </a:cubicBezTo>
                  <a:cubicBezTo>
                    <a:pt x="189" y="0"/>
                    <a:pt x="158" y="9"/>
                    <a:pt x="143" y="59"/>
                  </a:cubicBezTo>
                  <a:cubicBezTo>
                    <a:pt x="140" y="69"/>
                    <a:pt x="138" y="74"/>
                    <a:pt x="126" y="137"/>
                  </a:cubicBezTo>
                  <a:lnTo>
                    <a:pt x="92" y="137"/>
                  </a:lnTo>
                  <a:cubicBezTo>
                    <a:pt x="82" y="137"/>
                    <a:pt x="77" y="137"/>
                    <a:pt x="77" y="146"/>
                  </a:cubicBezTo>
                  <a:cubicBezTo>
                    <a:pt x="77" y="152"/>
                    <a:pt x="81" y="152"/>
                    <a:pt x="91" y="152"/>
                  </a:cubicBezTo>
                  <a:lnTo>
                    <a:pt x="124" y="152"/>
                  </a:lnTo>
                  <a:lnTo>
                    <a:pt x="86" y="349"/>
                  </a:lnTo>
                  <a:cubicBezTo>
                    <a:pt x="77" y="398"/>
                    <a:pt x="69" y="443"/>
                    <a:pt x="43" y="443"/>
                  </a:cubicBezTo>
                  <a:cubicBezTo>
                    <a:pt x="41" y="443"/>
                    <a:pt x="28" y="443"/>
                    <a:pt x="19" y="434"/>
                  </a:cubicBezTo>
                  <a:cubicBezTo>
                    <a:pt x="42" y="432"/>
                    <a:pt x="46" y="415"/>
                    <a:pt x="46" y="407"/>
                  </a:cubicBezTo>
                  <a:cubicBezTo>
                    <a:pt x="46" y="396"/>
                    <a:pt x="37" y="390"/>
                    <a:pt x="28" y="390"/>
                  </a:cubicBezTo>
                  <a:cubicBezTo>
                    <a:pt x="15" y="390"/>
                    <a:pt x="0" y="401"/>
                    <a:pt x="0" y="420"/>
                  </a:cubicBezTo>
                  <a:cubicBezTo>
                    <a:pt x="0" y="442"/>
                    <a:pt x="22" y="454"/>
                    <a:pt x="43" y="454"/>
                  </a:cubicBezTo>
                  <a:cubicBezTo>
                    <a:pt x="70" y="454"/>
                    <a:pt x="90" y="425"/>
                    <a:pt x="99" y="406"/>
                  </a:cubicBezTo>
                  <a:cubicBezTo>
                    <a:pt x="115" y="374"/>
                    <a:pt x="127" y="314"/>
                    <a:pt x="127" y="310"/>
                  </a:cubicBezTo>
                  <a:lnTo>
                    <a:pt x="157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0">
              <a:extLst>
                <a:ext uri="{FF2B5EF4-FFF2-40B4-BE49-F238E27FC236}">
                  <a16:creationId xmlns:a16="http://schemas.microsoft.com/office/drawing/2014/main" id="{CD083481-2C9B-49FB-872E-CFD60477E2B8}"/>
                </a:ext>
              </a:extLst>
            </p:cNvPr>
            <p:cNvSpPr>
              <a:spLocks/>
            </p:cNvSpPr>
            <p:nvPr>
              <p:custDataLst>
                <p:tags r:id="rId304"/>
              </p:custDataLst>
            </p:nvPr>
          </p:nvSpPr>
          <p:spPr bwMode="auto">
            <a:xfrm>
              <a:off x="3208338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1">
              <a:extLst>
                <a:ext uri="{FF2B5EF4-FFF2-40B4-BE49-F238E27FC236}">
                  <a16:creationId xmlns:a16="http://schemas.microsoft.com/office/drawing/2014/main" id="{8A162E4F-28ED-4A9D-A60A-36EAF5CA6B7E}"/>
                </a:ext>
              </a:extLst>
            </p:cNvPr>
            <p:cNvSpPr>
              <a:spLocks/>
            </p:cNvSpPr>
            <p:nvPr>
              <p:custDataLst>
                <p:tags r:id="rId305"/>
              </p:custDataLst>
            </p:nvPr>
          </p:nvSpPr>
          <p:spPr bwMode="auto">
            <a:xfrm>
              <a:off x="3281363" y="2620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2">
              <a:extLst>
                <a:ext uri="{FF2B5EF4-FFF2-40B4-BE49-F238E27FC236}">
                  <a16:creationId xmlns:a16="http://schemas.microsoft.com/office/drawing/2014/main" id="{726008BE-E3F4-4EAE-8297-BE715ED710F5}"/>
                </a:ext>
              </a:extLst>
            </p:cNvPr>
            <p:cNvSpPr>
              <a:spLocks/>
            </p:cNvSpPr>
            <p:nvPr>
              <p:custDataLst>
                <p:tags r:id="rId306"/>
              </p:custDataLst>
            </p:nvPr>
          </p:nvSpPr>
          <p:spPr bwMode="auto">
            <a:xfrm>
              <a:off x="3421063" y="26558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3">
              <a:extLst>
                <a:ext uri="{FF2B5EF4-FFF2-40B4-BE49-F238E27FC236}">
                  <a16:creationId xmlns:a16="http://schemas.microsoft.com/office/drawing/2014/main" id="{EC969DE0-1DA2-492B-99C7-DAAD419904A5}"/>
                </a:ext>
              </a:extLst>
            </p:cNvPr>
            <p:cNvSpPr>
              <a:spLocks/>
            </p:cNvSpPr>
            <p:nvPr>
              <p:custDataLst>
                <p:tags r:id="rId307"/>
              </p:custDataLst>
            </p:nvPr>
          </p:nvSpPr>
          <p:spPr bwMode="auto">
            <a:xfrm>
              <a:off x="3517901" y="25400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34">
              <a:extLst>
                <a:ext uri="{FF2B5EF4-FFF2-40B4-BE49-F238E27FC236}">
                  <a16:creationId xmlns:a16="http://schemas.microsoft.com/office/drawing/2014/main" id="{9ADC77EB-6CF0-4244-B1C1-4F1BAFB22A1E}"/>
                </a:ext>
              </a:extLst>
            </p:cNvPr>
            <p:cNvSpPr>
              <a:spLocks/>
            </p:cNvSpPr>
            <p:nvPr>
              <p:custDataLst>
                <p:tags r:id="rId308"/>
              </p:custDataLst>
            </p:nvPr>
          </p:nvSpPr>
          <p:spPr bwMode="auto">
            <a:xfrm>
              <a:off x="3613151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35">
              <a:extLst>
                <a:ext uri="{FF2B5EF4-FFF2-40B4-BE49-F238E27FC236}">
                  <a16:creationId xmlns:a16="http://schemas.microsoft.com/office/drawing/2014/main" id="{BB7963F4-4D3E-4BD5-8FDC-4B4AFF3E6B34}"/>
                </a:ext>
              </a:extLst>
            </p:cNvPr>
            <p:cNvSpPr>
              <a:spLocks noChangeArrowheads="1"/>
            </p:cNvSpPr>
            <p:nvPr>
              <p:custDataLst>
                <p:tags r:id="rId309"/>
              </p:custDataLst>
            </p:nvPr>
          </p:nvSpPr>
          <p:spPr bwMode="auto">
            <a:xfrm>
              <a:off x="3714751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36">
              <a:extLst>
                <a:ext uri="{FF2B5EF4-FFF2-40B4-BE49-F238E27FC236}">
                  <a16:creationId xmlns:a16="http://schemas.microsoft.com/office/drawing/2014/main" id="{B3A3F40A-C512-4D14-B728-906D1D728BFC}"/>
                </a:ext>
              </a:extLst>
            </p:cNvPr>
            <p:cNvSpPr>
              <a:spLocks noChangeArrowheads="1"/>
            </p:cNvSpPr>
            <p:nvPr>
              <p:custDataLst>
                <p:tags r:id="rId310"/>
              </p:custDataLst>
            </p:nvPr>
          </p:nvSpPr>
          <p:spPr bwMode="auto">
            <a:xfrm>
              <a:off x="3814763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Oval 37">
              <a:extLst>
                <a:ext uri="{FF2B5EF4-FFF2-40B4-BE49-F238E27FC236}">
                  <a16:creationId xmlns:a16="http://schemas.microsoft.com/office/drawing/2014/main" id="{FFB4A17D-F36D-4672-8968-F2EDAFF04B33}"/>
                </a:ext>
              </a:extLst>
            </p:cNvPr>
            <p:cNvSpPr>
              <a:spLocks noChangeArrowheads="1"/>
            </p:cNvSpPr>
            <p:nvPr>
              <p:custDataLst>
                <p:tags r:id="rId311"/>
              </p:custDataLst>
            </p:nvPr>
          </p:nvSpPr>
          <p:spPr bwMode="auto">
            <a:xfrm>
              <a:off x="3916363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8">
              <a:extLst>
                <a:ext uri="{FF2B5EF4-FFF2-40B4-BE49-F238E27FC236}">
                  <a16:creationId xmlns:a16="http://schemas.microsoft.com/office/drawing/2014/main" id="{DA6A4732-75C5-4C4C-B4CD-E5234A57D76B}"/>
                </a:ext>
              </a:extLst>
            </p:cNvPr>
            <p:cNvSpPr>
              <a:spLocks/>
            </p:cNvSpPr>
            <p:nvPr>
              <p:custDataLst>
                <p:tags r:id="rId312"/>
              </p:custDataLst>
            </p:nvPr>
          </p:nvSpPr>
          <p:spPr bwMode="auto">
            <a:xfrm>
              <a:off x="4016376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9">
              <a:extLst>
                <a:ext uri="{FF2B5EF4-FFF2-40B4-BE49-F238E27FC236}">
                  <a16:creationId xmlns:a16="http://schemas.microsoft.com/office/drawing/2014/main" id="{A4449B5A-D1E5-40CB-BA20-B68A407A70EC}"/>
                </a:ext>
              </a:extLst>
            </p:cNvPr>
            <p:cNvSpPr>
              <a:spLocks/>
            </p:cNvSpPr>
            <p:nvPr>
              <p:custDataLst>
                <p:tags r:id="rId313"/>
              </p:custDataLst>
            </p:nvPr>
          </p:nvSpPr>
          <p:spPr bwMode="auto">
            <a:xfrm>
              <a:off x="4105276" y="2620963"/>
              <a:ext cx="10477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40">
              <a:extLst>
                <a:ext uri="{FF2B5EF4-FFF2-40B4-BE49-F238E27FC236}">
                  <a16:creationId xmlns:a16="http://schemas.microsoft.com/office/drawing/2014/main" id="{60CABA20-6493-4E8D-8BAE-34ACBDDEE18D}"/>
                </a:ext>
              </a:extLst>
            </p:cNvPr>
            <p:cNvSpPr>
              <a:spLocks/>
            </p:cNvSpPr>
            <p:nvPr>
              <p:custDataLst>
                <p:tags r:id="rId314"/>
              </p:custDataLst>
            </p:nvPr>
          </p:nvSpPr>
          <p:spPr bwMode="auto">
            <a:xfrm>
              <a:off x="4216401" y="269716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5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6 w 213"/>
                <a:gd name="T41" fmla="*/ 0 h 157"/>
                <a:gd name="T42" fmla="*/ 77 w 213"/>
                <a:gd name="T43" fmla="*/ 32 h 157"/>
                <a:gd name="T44" fmla="*/ 40 w 213"/>
                <a:gd name="T45" fmla="*/ 0 h 157"/>
                <a:gd name="T46" fmla="*/ 12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3 w 213"/>
                <a:gd name="T53" fmla="*/ 47 h 157"/>
                <a:gd name="T54" fmla="*/ 39 w 213"/>
                <a:gd name="T55" fmla="*/ 10 h 157"/>
                <a:gd name="T56" fmla="*/ 50 w 213"/>
                <a:gd name="T57" fmla="*/ 27 h 157"/>
                <a:gd name="T58" fmla="*/ 45 w 213"/>
                <a:gd name="T59" fmla="*/ 56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4" y="157"/>
                  </a:cubicBezTo>
                  <a:cubicBezTo>
                    <a:pt x="41" y="157"/>
                    <a:pt x="46" y="152"/>
                    <a:pt x="48" y="149"/>
                  </a:cubicBezTo>
                  <a:cubicBezTo>
                    <a:pt x="50" y="146"/>
                    <a:pt x="53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3" y="42"/>
                  </a:cubicBezTo>
                  <a:cubicBezTo>
                    <a:pt x="92" y="28"/>
                    <a:pt x="109" y="10"/>
                    <a:pt x="135" y="10"/>
                  </a:cubicBezTo>
                  <a:cubicBezTo>
                    <a:pt x="155" y="10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2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6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2" y="59"/>
                    <a:pt x="182" y="40"/>
                  </a:cubicBezTo>
                  <a:cubicBezTo>
                    <a:pt x="182" y="6"/>
                    <a:pt x="155" y="0"/>
                    <a:pt x="136" y="0"/>
                  </a:cubicBezTo>
                  <a:cubicBezTo>
                    <a:pt x="107" y="0"/>
                    <a:pt x="88" y="18"/>
                    <a:pt x="77" y="32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1"/>
                    <a:pt x="12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3" y="47"/>
                  </a:cubicBezTo>
                  <a:cubicBezTo>
                    <a:pt x="19" y="27"/>
                    <a:pt x="25" y="10"/>
                    <a:pt x="39" y="10"/>
                  </a:cubicBezTo>
                  <a:cubicBezTo>
                    <a:pt x="48" y="10"/>
                    <a:pt x="50" y="17"/>
                    <a:pt x="50" y="27"/>
                  </a:cubicBezTo>
                  <a:cubicBezTo>
                    <a:pt x="50" y="33"/>
                    <a:pt x="47" y="46"/>
                    <a:pt x="45" y="56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41">
              <a:extLst>
                <a:ext uri="{FF2B5EF4-FFF2-40B4-BE49-F238E27FC236}">
                  <a16:creationId xmlns:a16="http://schemas.microsoft.com/office/drawing/2014/main" id="{D3EF1D97-4A09-4470-857C-219DCFC95122}"/>
                </a:ext>
              </a:extLst>
            </p:cNvPr>
            <p:cNvSpPr>
              <a:spLocks noEditPoints="1"/>
            </p:cNvSpPr>
            <p:nvPr>
              <p:custDataLst>
                <p:tags r:id="rId315"/>
              </p:custDataLst>
            </p:nvPr>
          </p:nvSpPr>
          <p:spPr bwMode="auto">
            <a:xfrm>
              <a:off x="4408488" y="264160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2">
              <a:extLst>
                <a:ext uri="{FF2B5EF4-FFF2-40B4-BE49-F238E27FC236}">
                  <a16:creationId xmlns:a16="http://schemas.microsoft.com/office/drawing/2014/main" id="{34D6EB61-7C91-4E47-B3D3-1104443A3BB8}"/>
                </a:ext>
              </a:extLst>
            </p:cNvPr>
            <p:cNvSpPr>
              <a:spLocks/>
            </p:cNvSpPr>
            <p:nvPr>
              <p:custDataLst>
                <p:tags r:id="rId316"/>
              </p:custDataLst>
            </p:nvPr>
          </p:nvSpPr>
          <p:spPr bwMode="auto">
            <a:xfrm>
              <a:off x="4646613" y="2551113"/>
              <a:ext cx="114300" cy="242888"/>
            </a:xfrm>
            <a:custGeom>
              <a:avLst/>
              <a:gdLst>
                <a:gd name="T0" fmla="*/ 157 w 249"/>
                <a:gd name="T1" fmla="*/ 152 h 454"/>
                <a:gd name="T2" fmla="*/ 200 w 249"/>
                <a:gd name="T3" fmla="*/ 152 h 454"/>
                <a:gd name="T4" fmla="*/ 215 w 249"/>
                <a:gd name="T5" fmla="*/ 142 h 454"/>
                <a:gd name="T6" fmla="*/ 201 w 249"/>
                <a:gd name="T7" fmla="*/ 137 h 454"/>
                <a:gd name="T8" fmla="*/ 160 w 249"/>
                <a:gd name="T9" fmla="*/ 137 h 454"/>
                <a:gd name="T10" fmla="*/ 171 w 249"/>
                <a:gd name="T11" fmla="*/ 80 h 454"/>
                <a:gd name="T12" fmla="*/ 182 w 249"/>
                <a:gd name="T13" fmla="*/ 28 h 454"/>
                <a:gd name="T14" fmla="*/ 206 w 249"/>
                <a:gd name="T15" fmla="*/ 11 h 454"/>
                <a:gd name="T16" fmla="*/ 230 w 249"/>
                <a:gd name="T17" fmla="*/ 20 h 454"/>
                <a:gd name="T18" fmla="*/ 203 w 249"/>
                <a:gd name="T19" fmla="*/ 47 h 454"/>
                <a:gd name="T20" fmla="*/ 222 w 249"/>
                <a:gd name="T21" fmla="*/ 65 h 454"/>
                <a:gd name="T22" fmla="*/ 249 w 249"/>
                <a:gd name="T23" fmla="*/ 35 h 454"/>
                <a:gd name="T24" fmla="*/ 206 w 249"/>
                <a:gd name="T25" fmla="*/ 0 h 454"/>
                <a:gd name="T26" fmla="*/ 143 w 249"/>
                <a:gd name="T27" fmla="*/ 59 h 454"/>
                <a:gd name="T28" fmla="*/ 126 w 249"/>
                <a:gd name="T29" fmla="*/ 137 h 454"/>
                <a:gd name="T30" fmla="*/ 92 w 249"/>
                <a:gd name="T31" fmla="*/ 137 h 454"/>
                <a:gd name="T32" fmla="*/ 77 w 249"/>
                <a:gd name="T33" fmla="*/ 146 h 454"/>
                <a:gd name="T34" fmla="*/ 91 w 249"/>
                <a:gd name="T35" fmla="*/ 152 h 454"/>
                <a:gd name="T36" fmla="*/ 124 w 249"/>
                <a:gd name="T37" fmla="*/ 152 h 454"/>
                <a:gd name="T38" fmla="*/ 86 w 249"/>
                <a:gd name="T39" fmla="*/ 349 h 454"/>
                <a:gd name="T40" fmla="*/ 43 w 249"/>
                <a:gd name="T41" fmla="*/ 443 h 454"/>
                <a:gd name="T42" fmla="*/ 19 w 249"/>
                <a:gd name="T43" fmla="*/ 434 h 454"/>
                <a:gd name="T44" fmla="*/ 46 w 249"/>
                <a:gd name="T45" fmla="*/ 407 h 454"/>
                <a:gd name="T46" fmla="*/ 28 w 249"/>
                <a:gd name="T47" fmla="*/ 390 h 454"/>
                <a:gd name="T48" fmla="*/ 0 w 249"/>
                <a:gd name="T49" fmla="*/ 420 h 454"/>
                <a:gd name="T50" fmla="*/ 43 w 249"/>
                <a:gd name="T51" fmla="*/ 454 h 454"/>
                <a:gd name="T52" fmla="*/ 99 w 249"/>
                <a:gd name="T53" fmla="*/ 406 h 454"/>
                <a:gd name="T54" fmla="*/ 127 w 249"/>
                <a:gd name="T55" fmla="*/ 310 h 454"/>
                <a:gd name="T56" fmla="*/ 157 w 249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4">
                  <a:moveTo>
                    <a:pt x="157" y="152"/>
                  </a:moveTo>
                  <a:lnTo>
                    <a:pt x="200" y="152"/>
                  </a:lnTo>
                  <a:cubicBezTo>
                    <a:pt x="210" y="152"/>
                    <a:pt x="215" y="152"/>
                    <a:pt x="215" y="142"/>
                  </a:cubicBezTo>
                  <a:cubicBezTo>
                    <a:pt x="215" y="137"/>
                    <a:pt x="210" y="137"/>
                    <a:pt x="201" y="137"/>
                  </a:cubicBezTo>
                  <a:lnTo>
                    <a:pt x="160" y="137"/>
                  </a:lnTo>
                  <a:lnTo>
                    <a:pt x="171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7" y="19"/>
                    <a:pt x="195" y="11"/>
                    <a:pt x="206" y="11"/>
                  </a:cubicBezTo>
                  <a:cubicBezTo>
                    <a:pt x="208" y="11"/>
                    <a:pt x="221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2" y="65"/>
                  </a:cubicBezTo>
                  <a:cubicBezTo>
                    <a:pt x="235" y="65"/>
                    <a:pt x="249" y="54"/>
                    <a:pt x="249" y="35"/>
                  </a:cubicBezTo>
                  <a:cubicBezTo>
                    <a:pt x="249" y="12"/>
                    <a:pt x="226" y="0"/>
                    <a:pt x="206" y="0"/>
                  </a:cubicBezTo>
                  <a:cubicBezTo>
                    <a:pt x="189" y="0"/>
                    <a:pt x="158" y="9"/>
                    <a:pt x="143" y="59"/>
                  </a:cubicBezTo>
                  <a:cubicBezTo>
                    <a:pt x="140" y="69"/>
                    <a:pt x="138" y="74"/>
                    <a:pt x="126" y="137"/>
                  </a:cubicBezTo>
                  <a:lnTo>
                    <a:pt x="92" y="137"/>
                  </a:lnTo>
                  <a:cubicBezTo>
                    <a:pt x="82" y="137"/>
                    <a:pt x="77" y="137"/>
                    <a:pt x="77" y="146"/>
                  </a:cubicBezTo>
                  <a:cubicBezTo>
                    <a:pt x="77" y="152"/>
                    <a:pt x="81" y="152"/>
                    <a:pt x="91" y="152"/>
                  </a:cubicBezTo>
                  <a:lnTo>
                    <a:pt x="124" y="152"/>
                  </a:lnTo>
                  <a:lnTo>
                    <a:pt x="86" y="349"/>
                  </a:lnTo>
                  <a:cubicBezTo>
                    <a:pt x="77" y="398"/>
                    <a:pt x="69" y="443"/>
                    <a:pt x="43" y="443"/>
                  </a:cubicBezTo>
                  <a:cubicBezTo>
                    <a:pt x="41" y="443"/>
                    <a:pt x="28" y="443"/>
                    <a:pt x="19" y="434"/>
                  </a:cubicBezTo>
                  <a:cubicBezTo>
                    <a:pt x="42" y="432"/>
                    <a:pt x="46" y="415"/>
                    <a:pt x="46" y="407"/>
                  </a:cubicBezTo>
                  <a:cubicBezTo>
                    <a:pt x="46" y="396"/>
                    <a:pt x="37" y="390"/>
                    <a:pt x="28" y="390"/>
                  </a:cubicBezTo>
                  <a:cubicBezTo>
                    <a:pt x="15" y="390"/>
                    <a:pt x="0" y="401"/>
                    <a:pt x="0" y="420"/>
                  </a:cubicBezTo>
                  <a:cubicBezTo>
                    <a:pt x="0" y="442"/>
                    <a:pt x="22" y="454"/>
                    <a:pt x="43" y="454"/>
                  </a:cubicBezTo>
                  <a:cubicBezTo>
                    <a:pt x="70" y="454"/>
                    <a:pt x="90" y="425"/>
                    <a:pt x="99" y="406"/>
                  </a:cubicBezTo>
                  <a:cubicBezTo>
                    <a:pt x="115" y="374"/>
                    <a:pt x="127" y="314"/>
                    <a:pt x="127" y="310"/>
                  </a:cubicBezTo>
                  <a:lnTo>
                    <a:pt x="157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43">
              <a:extLst>
                <a:ext uri="{FF2B5EF4-FFF2-40B4-BE49-F238E27FC236}">
                  <a16:creationId xmlns:a16="http://schemas.microsoft.com/office/drawing/2014/main" id="{E717DB62-CB18-40C1-B67D-59BE31FC7F26}"/>
                </a:ext>
              </a:extLst>
            </p:cNvPr>
            <p:cNvSpPr>
              <a:spLocks/>
            </p:cNvSpPr>
            <p:nvPr>
              <p:custDataLst>
                <p:tags r:id="rId317"/>
              </p:custDataLst>
            </p:nvPr>
          </p:nvSpPr>
          <p:spPr bwMode="auto">
            <a:xfrm>
              <a:off x="4792663" y="2540000"/>
              <a:ext cx="53975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44">
              <a:extLst>
                <a:ext uri="{FF2B5EF4-FFF2-40B4-BE49-F238E27FC236}">
                  <a16:creationId xmlns:a16="http://schemas.microsoft.com/office/drawing/2014/main" id="{C0940997-E2EC-4AC2-8E78-158A033C1077}"/>
                </a:ext>
              </a:extLst>
            </p:cNvPr>
            <p:cNvSpPr>
              <a:spLocks/>
            </p:cNvSpPr>
            <p:nvPr>
              <p:custDataLst>
                <p:tags r:id="rId318"/>
              </p:custDataLst>
            </p:nvPr>
          </p:nvSpPr>
          <p:spPr bwMode="auto">
            <a:xfrm>
              <a:off x="4865688" y="2620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5">
              <a:extLst>
                <a:ext uri="{FF2B5EF4-FFF2-40B4-BE49-F238E27FC236}">
                  <a16:creationId xmlns:a16="http://schemas.microsoft.com/office/drawing/2014/main" id="{92B19A97-8A8D-4598-A064-8D331295AC2A}"/>
                </a:ext>
              </a:extLst>
            </p:cNvPr>
            <p:cNvSpPr>
              <a:spLocks/>
            </p:cNvSpPr>
            <p:nvPr>
              <p:custDataLst>
                <p:tags r:id="rId319"/>
              </p:custDataLst>
            </p:nvPr>
          </p:nvSpPr>
          <p:spPr bwMode="auto">
            <a:xfrm>
              <a:off x="4995863" y="2697163"/>
              <a:ext cx="96838" cy="84138"/>
            </a:xfrm>
            <a:custGeom>
              <a:avLst/>
              <a:gdLst>
                <a:gd name="T0" fmla="*/ 27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9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6 w 213"/>
                <a:gd name="T35" fmla="*/ 135 h 157"/>
                <a:gd name="T36" fmla="*/ 164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7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7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9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7" y="121"/>
                    <a:pt x="60" y="105"/>
                    <a:pt x="62" y="96"/>
                  </a:cubicBezTo>
                  <a:cubicBezTo>
                    <a:pt x="65" y="89"/>
                    <a:pt x="67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6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2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3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6" y="142"/>
                    <a:pt x="156" y="135"/>
                  </a:cubicBezTo>
                  <a:cubicBezTo>
                    <a:pt x="156" y="127"/>
                    <a:pt x="157" y="123"/>
                    <a:pt x="164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6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2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9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7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6">
              <a:extLst>
                <a:ext uri="{FF2B5EF4-FFF2-40B4-BE49-F238E27FC236}">
                  <a16:creationId xmlns:a16="http://schemas.microsoft.com/office/drawing/2014/main" id="{02912D63-670F-4F91-BE9B-F50E1B91417D}"/>
                </a:ext>
              </a:extLst>
            </p:cNvPr>
            <p:cNvSpPr>
              <a:spLocks/>
            </p:cNvSpPr>
            <p:nvPr>
              <p:custDataLst>
                <p:tags r:id="rId320"/>
              </p:custDataLst>
            </p:nvPr>
          </p:nvSpPr>
          <p:spPr bwMode="auto">
            <a:xfrm>
              <a:off x="5124451" y="25400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93D0830-E3A9-4159-9D9F-6FA9413F6C40}"/>
              </a:ext>
            </a:extLst>
          </p:cNvPr>
          <p:cNvCxnSpPr>
            <a:cxnSpLocks/>
          </p:cNvCxnSpPr>
          <p:nvPr/>
        </p:nvCxnSpPr>
        <p:spPr>
          <a:xfrm flipH="1">
            <a:off x="2962161" y="3256588"/>
            <a:ext cx="149958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>
            <a:extLst>
              <a:ext uri="{FF2B5EF4-FFF2-40B4-BE49-F238E27FC236}">
                <a16:creationId xmlns:a16="http://schemas.microsoft.com/office/drawing/2014/main" id="{4E8F5B4D-2766-455B-92F2-75B9CBD61AD9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3289377" y="2959892"/>
            <a:ext cx="950913" cy="206375"/>
            <a:chOff x="2541589" y="2540000"/>
            <a:chExt cx="950913" cy="206375"/>
          </a:xfrm>
        </p:grpSpPr>
        <p:sp>
          <p:nvSpPr>
            <p:cNvPr id="75" name="Freeform 53">
              <a:extLst>
                <a:ext uri="{FF2B5EF4-FFF2-40B4-BE49-F238E27FC236}">
                  <a16:creationId xmlns:a16="http://schemas.microsoft.com/office/drawing/2014/main" id="{ED3048C1-226F-49FA-BD41-C63DC1183F2C}"/>
                </a:ext>
              </a:extLst>
            </p:cNvPr>
            <p:cNvSpPr>
              <a:spLocks/>
            </p:cNvSpPr>
            <p:nvPr>
              <p:custDataLst>
                <p:tags r:id="rId291"/>
              </p:custDataLst>
            </p:nvPr>
          </p:nvSpPr>
          <p:spPr bwMode="auto">
            <a:xfrm>
              <a:off x="2541589" y="2540000"/>
              <a:ext cx="107950" cy="2063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7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6 w 230"/>
                <a:gd name="T49" fmla="*/ 285 h 323"/>
                <a:gd name="T50" fmla="*/ 56 w 230"/>
                <a:gd name="T51" fmla="*/ 265 h 323"/>
                <a:gd name="T52" fmla="*/ 38 w 230"/>
                <a:gd name="T53" fmla="*/ 248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1"/>
                    <a:pt x="135" y="216"/>
                    <a:pt x="102" y="216"/>
                  </a:cubicBezTo>
                  <a:cubicBezTo>
                    <a:pt x="76" y="216"/>
                    <a:pt x="71" y="194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0" y="227"/>
                    <a:pt x="100" y="227"/>
                  </a:cubicBezTo>
                  <a:cubicBezTo>
                    <a:pt x="119" y="227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50"/>
                    <a:pt x="43" y="248"/>
                    <a:pt x="38" y="248"/>
                  </a:cubicBezTo>
                  <a:cubicBezTo>
                    <a:pt x="27" y="248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4">
              <a:extLst>
                <a:ext uri="{FF2B5EF4-FFF2-40B4-BE49-F238E27FC236}">
                  <a16:creationId xmlns:a16="http://schemas.microsoft.com/office/drawing/2014/main" id="{9A10FEA2-5EFC-4604-BFBA-C8CB85E2B3E5}"/>
                </a:ext>
              </a:extLst>
            </p:cNvPr>
            <p:cNvSpPr>
              <a:spLocks/>
            </p:cNvSpPr>
            <p:nvPr>
              <p:custDataLst>
                <p:tags r:id="rId292"/>
              </p:custDataLst>
            </p:nvPr>
          </p:nvSpPr>
          <p:spPr bwMode="auto">
            <a:xfrm>
              <a:off x="2667002" y="2579688"/>
              <a:ext cx="58738" cy="149225"/>
            </a:xfrm>
            <a:custGeom>
              <a:avLst/>
              <a:gdLst>
                <a:gd name="T0" fmla="*/ 78 w 126"/>
                <a:gd name="T1" fmla="*/ 10 h 232"/>
                <a:gd name="T2" fmla="*/ 68 w 126"/>
                <a:gd name="T3" fmla="*/ 0 h 232"/>
                <a:gd name="T4" fmla="*/ 0 w 126"/>
                <a:gd name="T5" fmla="*/ 22 h 232"/>
                <a:gd name="T6" fmla="*/ 0 w 126"/>
                <a:gd name="T7" fmla="*/ 35 h 232"/>
                <a:gd name="T8" fmla="*/ 50 w 126"/>
                <a:gd name="T9" fmla="*/ 25 h 232"/>
                <a:gd name="T10" fmla="*/ 50 w 126"/>
                <a:gd name="T11" fmla="*/ 203 h 232"/>
                <a:gd name="T12" fmla="*/ 15 w 126"/>
                <a:gd name="T13" fmla="*/ 219 h 232"/>
                <a:gd name="T14" fmla="*/ 2 w 126"/>
                <a:gd name="T15" fmla="*/ 219 h 232"/>
                <a:gd name="T16" fmla="*/ 2 w 126"/>
                <a:gd name="T17" fmla="*/ 232 h 232"/>
                <a:gd name="T18" fmla="*/ 64 w 126"/>
                <a:gd name="T19" fmla="*/ 231 h 232"/>
                <a:gd name="T20" fmla="*/ 126 w 126"/>
                <a:gd name="T21" fmla="*/ 232 h 232"/>
                <a:gd name="T22" fmla="*/ 126 w 126"/>
                <a:gd name="T23" fmla="*/ 219 h 232"/>
                <a:gd name="T24" fmla="*/ 113 w 126"/>
                <a:gd name="T25" fmla="*/ 219 h 232"/>
                <a:gd name="T26" fmla="*/ 78 w 126"/>
                <a:gd name="T27" fmla="*/ 203 h 232"/>
                <a:gd name="T28" fmla="*/ 78 w 126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2"/>
                    <a:pt x="51" y="231"/>
                    <a:pt x="64" y="231"/>
                  </a:cubicBezTo>
                  <a:cubicBezTo>
                    <a:pt x="75" y="231"/>
                    <a:pt x="119" y="232"/>
                    <a:pt x="126" y="232"/>
                  </a:cubicBezTo>
                  <a:lnTo>
                    <a:pt x="126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5">
              <a:extLst>
                <a:ext uri="{FF2B5EF4-FFF2-40B4-BE49-F238E27FC236}">
                  <a16:creationId xmlns:a16="http://schemas.microsoft.com/office/drawing/2014/main" id="{7B8AD017-ED0C-4C3F-A6E7-67EA64497A8E}"/>
                </a:ext>
              </a:extLst>
            </p:cNvPr>
            <p:cNvSpPr>
              <a:spLocks/>
            </p:cNvSpPr>
            <p:nvPr>
              <p:custDataLst>
                <p:tags r:id="rId293"/>
              </p:custDataLst>
            </p:nvPr>
          </p:nvSpPr>
          <p:spPr bwMode="auto">
            <a:xfrm>
              <a:off x="2773364" y="2646363"/>
              <a:ext cx="26988" cy="95250"/>
            </a:xfrm>
            <a:custGeom>
              <a:avLst/>
              <a:gdLst>
                <a:gd name="T0" fmla="*/ 58 w 58"/>
                <a:gd name="T1" fmla="*/ 53 h 149"/>
                <a:gd name="T2" fmla="*/ 26 w 58"/>
                <a:gd name="T3" fmla="*/ 0 h 149"/>
                <a:gd name="T4" fmla="*/ 0 w 58"/>
                <a:gd name="T5" fmla="*/ 27 h 149"/>
                <a:gd name="T6" fmla="*/ 26 w 58"/>
                <a:gd name="T7" fmla="*/ 53 h 149"/>
                <a:gd name="T8" fmla="*/ 44 w 58"/>
                <a:gd name="T9" fmla="*/ 47 h 149"/>
                <a:gd name="T10" fmla="*/ 46 w 58"/>
                <a:gd name="T11" fmla="*/ 45 h 149"/>
                <a:gd name="T12" fmla="*/ 47 w 58"/>
                <a:gd name="T13" fmla="*/ 53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56">
              <a:extLst>
                <a:ext uri="{FF2B5EF4-FFF2-40B4-BE49-F238E27FC236}">
                  <a16:creationId xmlns:a16="http://schemas.microsoft.com/office/drawing/2014/main" id="{05D93D86-FBB5-40CE-8A9A-22CACE246CA0}"/>
                </a:ext>
              </a:extLst>
            </p:cNvPr>
            <p:cNvSpPr>
              <a:spLocks noChangeArrowheads="1"/>
            </p:cNvSpPr>
            <p:nvPr>
              <p:custDataLst>
                <p:tags r:id="rId294"/>
              </p:custDataLst>
            </p:nvPr>
          </p:nvSpPr>
          <p:spPr bwMode="auto">
            <a:xfrm>
              <a:off x="2876552" y="2646363"/>
              <a:ext cx="25400" cy="349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Oval 57">
              <a:extLst>
                <a:ext uri="{FF2B5EF4-FFF2-40B4-BE49-F238E27FC236}">
                  <a16:creationId xmlns:a16="http://schemas.microsoft.com/office/drawing/2014/main" id="{89D25351-BE63-4FE3-BCE8-321460C43109}"/>
                </a:ext>
              </a:extLst>
            </p:cNvPr>
            <p:cNvSpPr>
              <a:spLocks noChangeArrowheads="1"/>
            </p:cNvSpPr>
            <p:nvPr>
              <p:custDataLst>
                <p:tags r:id="rId295"/>
              </p:custDataLst>
            </p:nvPr>
          </p:nvSpPr>
          <p:spPr bwMode="auto">
            <a:xfrm>
              <a:off x="2979739" y="2646363"/>
              <a:ext cx="25400" cy="349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Oval 58">
              <a:extLst>
                <a:ext uri="{FF2B5EF4-FFF2-40B4-BE49-F238E27FC236}">
                  <a16:creationId xmlns:a16="http://schemas.microsoft.com/office/drawing/2014/main" id="{B74738AC-6868-4284-A216-20D065A58CD4}"/>
                </a:ext>
              </a:extLst>
            </p:cNvPr>
            <p:cNvSpPr>
              <a:spLocks noChangeArrowheads="1"/>
            </p:cNvSpPr>
            <p:nvPr>
              <p:custDataLst>
                <p:tags r:id="rId296"/>
              </p:custDataLst>
            </p:nvPr>
          </p:nvSpPr>
          <p:spPr bwMode="auto">
            <a:xfrm>
              <a:off x="3084514" y="2646363"/>
              <a:ext cx="23813" cy="349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9">
              <a:extLst>
                <a:ext uri="{FF2B5EF4-FFF2-40B4-BE49-F238E27FC236}">
                  <a16:creationId xmlns:a16="http://schemas.microsoft.com/office/drawing/2014/main" id="{BE1841A5-15FF-494B-9538-9432BEBB5F19}"/>
                </a:ext>
              </a:extLst>
            </p:cNvPr>
            <p:cNvSpPr>
              <a:spLocks/>
            </p:cNvSpPr>
            <p:nvPr>
              <p:custDataLst>
                <p:tags r:id="rId297"/>
              </p:custDataLst>
            </p:nvPr>
          </p:nvSpPr>
          <p:spPr bwMode="auto">
            <a:xfrm>
              <a:off x="3187702" y="2646363"/>
              <a:ext cx="26988" cy="95250"/>
            </a:xfrm>
            <a:custGeom>
              <a:avLst/>
              <a:gdLst>
                <a:gd name="T0" fmla="*/ 58 w 58"/>
                <a:gd name="T1" fmla="*/ 53 h 149"/>
                <a:gd name="T2" fmla="*/ 27 w 58"/>
                <a:gd name="T3" fmla="*/ 0 h 149"/>
                <a:gd name="T4" fmla="*/ 0 w 58"/>
                <a:gd name="T5" fmla="*/ 27 h 149"/>
                <a:gd name="T6" fmla="*/ 27 w 58"/>
                <a:gd name="T7" fmla="*/ 53 h 149"/>
                <a:gd name="T8" fmla="*/ 44 w 58"/>
                <a:gd name="T9" fmla="*/ 47 h 149"/>
                <a:gd name="T10" fmla="*/ 47 w 58"/>
                <a:gd name="T11" fmla="*/ 45 h 149"/>
                <a:gd name="T12" fmla="*/ 47 w 58"/>
                <a:gd name="T13" fmla="*/ 53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3"/>
                  </a:moveTo>
                  <a:cubicBezTo>
                    <a:pt x="58" y="20"/>
                    <a:pt x="46" y="0"/>
                    <a:pt x="27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7"/>
                  </a:cubicBezTo>
                  <a:cubicBezTo>
                    <a:pt x="46" y="46"/>
                    <a:pt x="46" y="45"/>
                    <a:pt x="47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6DFB95BE-8072-4547-ACF1-32AA2E46C22C}"/>
                </a:ext>
              </a:extLst>
            </p:cNvPr>
            <p:cNvSpPr>
              <a:spLocks/>
            </p:cNvSpPr>
            <p:nvPr>
              <p:custDataLst>
                <p:tags r:id="rId298"/>
              </p:custDataLst>
            </p:nvPr>
          </p:nvSpPr>
          <p:spPr bwMode="auto">
            <a:xfrm>
              <a:off x="3278189" y="2540000"/>
              <a:ext cx="106363" cy="2063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7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8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1" y="227"/>
                    <a:pt x="100" y="227"/>
                  </a:cubicBezTo>
                  <a:cubicBezTo>
                    <a:pt x="120" y="227"/>
                    <a:pt x="137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50"/>
                    <a:pt x="43" y="248"/>
                    <a:pt x="38" y="248"/>
                  </a:cubicBezTo>
                  <a:cubicBezTo>
                    <a:pt x="27" y="248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61">
              <a:extLst>
                <a:ext uri="{FF2B5EF4-FFF2-40B4-BE49-F238E27FC236}">
                  <a16:creationId xmlns:a16="http://schemas.microsoft.com/office/drawing/2014/main" id="{E033EAF3-99F2-4F25-8779-265B46F45285}"/>
                </a:ext>
              </a:extLst>
            </p:cNvPr>
            <p:cNvSpPr>
              <a:spLocks/>
            </p:cNvSpPr>
            <p:nvPr>
              <p:custDataLst>
                <p:tags r:id="rId299"/>
              </p:custDataLst>
            </p:nvPr>
          </p:nvSpPr>
          <p:spPr bwMode="auto">
            <a:xfrm>
              <a:off x="3392489" y="2630488"/>
              <a:ext cx="100013" cy="100013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50 h 157"/>
                <a:gd name="T8" fmla="*/ 55 w 213"/>
                <a:gd name="T9" fmla="*/ 128 h 157"/>
                <a:gd name="T10" fmla="*/ 62 w 213"/>
                <a:gd name="T11" fmla="*/ 97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9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100 h 157"/>
                <a:gd name="T30" fmla="*/ 201 w 213"/>
                <a:gd name="T31" fmla="*/ 105 h 157"/>
                <a:gd name="T32" fmla="*/ 164 w 213"/>
                <a:gd name="T33" fmla="*/ 148 h 157"/>
                <a:gd name="T34" fmla="*/ 156 w 213"/>
                <a:gd name="T35" fmla="*/ 135 h 157"/>
                <a:gd name="T36" fmla="*/ 164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7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3"/>
                    <a:pt x="48" y="150"/>
                  </a:cubicBezTo>
                  <a:cubicBezTo>
                    <a:pt x="50" y="147"/>
                    <a:pt x="53" y="135"/>
                    <a:pt x="55" y="128"/>
                  </a:cubicBezTo>
                  <a:cubicBezTo>
                    <a:pt x="56" y="122"/>
                    <a:pt x="60" y="105"/>
                    <a:pt x="62" y="97"/>
                  </a:cubicBezTo>
                  <a:cubicBezTo>
                    <a:pt x="64" y="89"/>
                    <a:pt x="67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6" y="10"/>
                    <a:pt x="156" y="28"/>
                    <a:pt x="156" y="34"/>
                  </a:cubicBezTo>
                  <a:cubicBezTo>
                    <a:pt x="156" y="55"/>
                    <a:pt x="141" y="94"/>
                    <a:pt x="135" y="109"/>
                  </a:cubicBezTo>
                  <a:cubicBezTo>
                    <a:pt x="131" y="118"/>
                    <a:pt x="130" y="122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100"/>
                    <a:pt x="209" y="100"/>
                    <a:pt x="208" y="100"/>
                  </a:cubicBezTo>
                  <a:cubicBezTo>
                    <a:pt x="203" y="100"/>
                    <a:pt x="203" y="102"/>
                    <a:pt x="201" y="105"/>
                  </a:cubicBezTo>
                  <a:cubicBezTo>
                    <a:pt x="193" y="133"/>
                    <a:pt x="178" y="148"/>
                    <a:pt x="164" y="148"/>
                  </a:cubicBezTo>
                  <a:cubicBezTo>
                    <a:pt x="157" y="148"/>
                    <a:pt x="156" y="143"/>
                    <a:pt x="156" y="135"/>
                  </a:cubicBezTo>
                  <a:cubicBezTo>
                    <a:pt x="156" y="127"/>
                    <a:pt x="157" y="123"/>
                    <a:pt x="164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8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2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4"/>
                    <a:pt x="48" y="46"/>
                    <a:pt x="45" y="56"/>
                  </a:cubicBezTo>
                  <a:cubicBezTo>
                    <a:pt x="43" y="65"/>
                    <a:pt x="39" y="80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306CEEB3-DB53-4D01-9C18-7353BA66131C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4601298" y="3741409"/>
            <a:ext cx="2439988" cy="265113"/>
            <a:chOff x="2541588" y="2540000"/>
            <a:chExt cx="2439988" cy="265113"/>
          </a:xfrm>
        </p:grpSpPr>
        <p:sp>
          <p:nvSpPr>
            <p:cNvPr id="86" name="Freeform 68">
              <a:extLst>
                <a:ext uri="{FF2B5EF4-FFF2-40B4-BE49-F238E27FC236}">
                  <a16:creationId xmlns:a16="http://schemas.microsoft.com/office/drawing/2014/main" id="{2043D51D-B36C-45D9-948D-C7AD07851C37}"/>
                </a:ext>
              </a:extLst>
            </p:cNvPr>
            <p:cNvSpPr>
              <a:spLocks/>
            </p:cNvSpPr>
            <p:nvPr>
              <p:custDataLst>
                <p:tags r:id="rId270"/>
              </p:custDataLst>
            </p:nvPr>
          </p:nvSpPr>
          <p:spPr bwMode="auto">
            <a:xfrm>
              <a:off x="2541588" y="2620963"/>
              <a:ext cx="93663" cy="1206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7 w 203"/>
                <a:gd name="T7" fmla="*/ 212 h 226"/>
                <a:gd name="T8" fmla="*/ 77 w 203"/>
                <a:gd name="T9" fmla="*/ 133 h 226"/>
                <a:gd name="T10" fmla="*/ 93 w 203"/>
                <a:gd name="T11" fmla="*/ 69 h 226"/>
                <a:gd name="T12" fmla="*/ 121 w 203"/>
                <a:gd name="T13" fmla="*/ 28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5 h 226"/>
                <a:gd name="T20" fmla="*/ 175 w 203"/>
                <a:gd name="T21" fmla="*/ 62 h 226"/>
                <a:gd name="T22" fmla="*/ 203 w 203"/>
                <a:gd name="T23" fmla="*/ 33 h 226"/>
                <a:gd name="T24" fmla="*/ 161 w 203"/>
                <a:gd name="T25" fmla="*/ 0 h 226"/>
                <a:gd name="T26" fmla="*/ 97 w 203"/>
                <a:gd name="T27" fmla="*/ 39 h 226"/>
                <a:gd name="T28" fmla="*/ 52 w 203"/>
                <a:gd name="T29" fmla="*/ 0 h 226"/>
                <a:gd name="T30" fmla="*/ 15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1 h 226"/>
                <a:gd name="T38" fmla="*/ 50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1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2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69">
              <a:extLst>
                <a:ext uri="{FF2B5EF4-FFF2-40B4-BE49-F238E27FC236}">
                  <a16:creationId xmlns:a16="http://schemas.microsoft.com/office/drawing/2014/main" id="{6C9B6C45-D91A-450A-ADCC-B432FD939C16}"/>
                </a:ext>
              </a:extLst>
            </p:cNvPr>
            <p:cNvSpPr>
              <a:spLocks noEditPoints="1"/>
            </p:cNvSpPr>
            <p:nvPr>
              <p:custDataLst>
                <p:tags r:id="rId271"/>
              </p:custDataLst>
            </p:nvPr>
          </p:nvSpPr>
          <p:spPr bwMode="auto">
            <a:xfrm>
              <a:off x="2730501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89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70">
              <a:extLst>
                <a:ext uri="{FF2B5EF4-FFF2-40B4-BE49-F238E27FC236}">
                  <a16:creationId xmlns:a16="http://schemas.microsoft.com/office/drawing/2014/main" id="{F67908E3-405B-4A50-A210-39C20FB4CDBA}"/>
                </a:ext>
              </a:extLst>
            </p:cNvPr>
            <p:cNvSpPr>
              <a:spLocks/>
            </p:cNvSpPr>
            <p:nvPr>
              <p:custDataLst>
                <p:tags r:id="rId272"/>
              </p:custDataLst>
            </p:nvPr>
          </p:nvSpPr>
          <p:spPr bwMode="auto">
            <a:xfrm>
              <a:off x="2841626" y="2619375"/>
              <a:ext cx="74613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71">
              <a:extLst>
                <a:ext uri="{FF2B5EF4-FFF2-40B4-BE49-F238E27FC236}">
                  <a16:creationId xmlns:a16="http://schemas.microsoft.com/office/drawing/2014/main" id="{ED0F7658-1875-428C-8544-C63AB519B224}"/>
                </a:ext>
              </a:extLst>
            </p:cNvPr>
            <p:cNvSpPr>
              <a:spLocks noEditPoints="1"/>
            </p:cNvSpPr>
            <p:nvPr>
              <p:custDataLst>
                <p:tags r:id="rId273"/>
              </p:custDataLst>
            </p:nvPr>
          </p:nvSpPr>
          <p:spPr bwMode="auto">
            <a:xfrm>
              <a:off x="3009901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72">
              <a:extLst>
                <a:ext uri="{FF2B5EF4-FFF2-40B4-BE49-F238E27FC236}">
                  <a16:creationId xmlns:a16="http://schemas.microsoft.com/office/drawing/2014/main" id="{C56F27F9-4377-4892-964B-4BF0BFD7B10F}"/>
                </a:ext>
              </a:extLst>
            </p:cNvPr>
            <p:cNvSpPr>
              <a:spLocks/>
            </p:cNvSpPr>
            <p:nvPr>
              <p:custDataLst>
                <p:tags r:id="rId274"/>
              </p:custDataLst>
            </p:nvPr>
          </p:nvSpPr>
          <p:spPr bwMode="auto">
            <a:xfrm>
              <a:off x="3198813" y="2619375"/>
              <a:ext cx="74613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73">
              <a:extLst>
                <a:ext uri="{FF2B5EF4-FFF2-40B4-BE49-F238E27FC236}">
                  <a16:creationId xmlns:a16="http://schemas.microsoft.com/office/drawing/2014/main" id="{8EC673F9-114F-4F97-9A17-2ED4084AECBE}"/>
                </a:ext>
              </a:extLst>
            </p:cNvPr>
            <p:cNvSpPr>
              <a:spLocks noEditPoints="1"/>
            </p:cNvSpPr>
            <p:nvPr>
              <p:custDataLst>
                <p:tags r:id="rId275"/>
              </p:custDataLst>
            </p:nvPr>
          </p:nvSpPr>
          <p:spPr bwMode="auto">
            <a:xfrm>
              <a:off x="3289301" y="2560638"/>
              <a:ext cx="49213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4">
              <a:extLst>
                <a:ext uri="{FF2B5EF4-FFF2-40B4-BE49-F238E27FC236}">
                  <a16:creationId xmlns:a16="http://schemas.microsoft.com/office/drawing/2014/main" id="{C5761F68-DF2E-42DD-AC25-A2D1A06AFB99}"/>
                </a:ext>
              </a:extLst>
            </p:cNvPr>
            <p:cNvSpPr>
              <a:spLocks/>
            </p:cNvSpPr>
            <p:nvPr>
              <p:custDataLst>
                <p:tags r:id="rId276"/>
              </p:custDataLst>
            </p:nvPr>
          </p:nvSpPr>
          <p:spPr bwMode="auto">
            <a:xfrm>
              <a:off x="3351213" y="2624138"/>
              <a:ext cx="85725" cy="115888"/>
            </a:xfrm>
            <a:custGeom>
              <a:avLst/>
              <a:gdLst>
                <a:gd name="T0" fmla="*/ 181 w 186"/>
                <a:gd name="T1" fmla="*/ 15 h 215"/>
                <a:gd name="T2" fmla="*/ 185 w 186"/>
                <a:gd name="T3" fmla="*/ 6 h 215"/>
                <a:gd name="T4" fmla="*/ 172 w 186"/>
                <a:gd name="T5" fmla="*/ 0 h 215"/>
                <a:gd name="T6" fmla="*/ 13 w 186"/>
                <a:gd name="T7" fmla="*/ 0 h 215"/>
                <a:gd name="T8" fmla="*/ 7 w 186"/>
                <a:gd name="T9" fmla="*/ 80 h 215"/>
                <a:gd name="T10" fmla="*/ 20 w 186"/>
                <a:gd name="T11" fmla="*/ 80 h 215"/>
                <a:gd name="T12" fmla="*/ 87 w 186"/>
                <a:gd name="T13" fmla="*/ 11 h 215"/>
                <a:gd name="T14" fmla="*/ 144 w 186"/>
                <a:gd name="T15" fmla="*/ 11 h 215"/>
                <a:gd name="T16" fmla="*/ 5 w 186"/>
                <a:gd name="T17" fmla="*/ 199 h 215"/>
                <a:gd name="T18" fmla="*/ 0 w 186"/>
                <a:gd name="T19" fmla="*/ 208 h 215"/>
                <a:gd name="T20" fmla="*/ 13 w 186"/>
                <a:gd name="T21" fmla="*/ 215 h 215"/>
                <a:gd name="T22" fmla="*/ 178 w 186"/>
                <a:gd name="T23" fmla="*/ 215 h 215"/>
                <a:gd name="T24" fmla="*/ 186 w 186"/>
                <a:gd name="T25" fmla="*/ 121 h 215"/>
                <a:gd name="T26" fmla="*/ 174 w 186"/>
                <a:gd name="T27" fmla="*/ 121 h 215"/>
                <a:gd name="T28" fmla="*/ 101 w 186"/>
                <a:gd name="T29" fmla="*/ 202 h 215"/>
                <a:gd name="T30" fmla="*/ 42 w 186"/>
                <a:gd name="T31" fmla="*/ 202 h 215"/>
                <a:gd name="T32" fmla="*/ 181 w 186"/>
                <a:gd name="T33" fmla="*/ 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6" h="215">
                  <a:moveTo>
                    <a:pt x="181" y="15"/>
                  </a:moveTo>
                  <a:cubicBezTo>
                    <a:pt x="185" y="9"/>
                    <a:pt x="185" y="8"/>
                    <a:pt x="185" y="6"/>
                  </a:cubicBezTo>
                  <a:cubicBezTo>
                    <a:pt x="185" y="0"/>
                    <a:pt x="181" y="0"/>
                    <a:pt x="172" y="0"/>
                  </a:cubicBezTo>
                  <a:lnTo>
                    <a:pt x="13" y="0"/>
                  </a:lnTo>
                  <a:lnTo>
                    <a:pt x="7" y="80"/>
                  </a:lnTo>
                  <a:lnTo>
                    <a:pt x="20" y="80"/>
                  </a:lnTo>
                  <a:cubicBezTo>
                    <a:pt x="23" y="29"/>
                    <a:pt x="32" y="11"/>
                    <a:pt x="87" y="11"/>
                  </a:cubicBezTo>
                  <a:lnTo>
                    <a:pt x="144" y="11"/>
                  </a:lnTo>
                  <a:lnTo>
                    <a:pt x="5" y="199"/>
                  </a:lnTo>
                  <a:cubicBezTo>
                    <a:pt x="0" y="204"/>
                    <a:pt x="0" y="205"/>
                    <a:pt x="0" y="208"/>
                  </a:cubicBezTo>
                  <a:cubicBezTo>
                    <a:pt x="0" y="215"/>
                    <a:pt x="4" y="215"/>
                    <a:pt x="13" y="215"/>
                  </a:cubicBezTo>
                  <a:lnTo>
                    <a:pt x="178" y="215"/>
                  </a:lnTo>
                  <a:lnTo>
                    <a:pt x="186" y="121"/>
                  </a:lnTo>
                  <a:lnTo>
                    <a:pt x="174" y="121"/>
                  </a:lnTo>
                  <a:cubicBezTo>
                    <a:pt x="169" y="180"/>
                    <a:pt x="159" y="202"/>
                    <a:pt x="101" y="202"/>
                  </a:cubicBezTo>
                  <a:lnTo>
                    <a:pt x="42" y="202"/>
                  </a:lnTo>
                  <a:lnTo>
                    <a:pt x="181" y="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5">
              <a:extLst>
                <a:ext uri="{FF2B5EF4-FFF2-40B4-BE49-F238E27FC236}">
                  <a16:creationId xmlns:a16="http://schemas.microsoft.com/office/drawing/2014/main" id="{65DF1741-6D7F-4C17-B472-29B0B20D1156}"/>
                </a:ext>
              </a:extLst>
            </p:cNvPr>
            <p:cNvSpPr>
              <a:spLocks noEditPoints="1"/>
            </p:cNvSpPr>
            <p:nvPr>
              <p:custDataLst>
                <p:tags r:id="rId277"/>
              </p:custDataLst>
            </p:nvPr>
          </p:nvSpPr>
          <p:spPr bwMode="auto">
            <a:xfrm>
              <a:off x="3452813" y="2619375"/>
              <a:ext cx="88900" cy="122238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Rectangle 76">
              <a:extLst>
                <a:ext uri="{FF2B5EF4-FFF2-40B4-BE49-F238E27FC236}">
                  <a16:creationId xmlns:a16="http://schemas.microsoft.com/office/drawing/2014/main" id="{406A9D03-46D4-424F-87A4-1C390E679DB0}"/>
                </a:ext>
              </a:extLst>
            </p:cNvPr>
            <p:cNvSpPr>
              <a:spLocks noChangeArrowheads="1"/>
            </p:cNvSpPr>
            <p:nvPr>
              <p:custDataLst>
                <p:tags r:id="rId278"/>
              </p:custDataLst>
            </p:nvPr>
          </p:nvSpPr>
          <p:spPr bwMode="auto">
            <a:xfrm>
              <a:off x="3549651" y="2674938"/>
              <a:ext cx="61913" cy="142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77">
              <a:extLst>
                <a:ext uri="{FF2B5EF4-FFF2-40B4-BE49-F238E27FC236}">
                  <a16:creationId xmlns:a16="http://schemas.microsoft.com/office/drawing/2014/main" id="{E5F9D4B9-7194-45FD-A21B-333D439943AE}"/>
                </a:ext>
              </a:extLst>
            </p:cNvPr>
            <p:cNvSpPr>
              <a:spLocks/>
            </p:cNvSpPr>
            <p:nvPr>
              <p:custDataLst>
                <p:tags r:id="rId279"/>
              </p:custDataLst>
            </p:nvPr>
          </p:nvSpPr>
          <p:spPr bwMode="auto">
            <a:xfrm>
              <a:off x="3629026" y="2573338"/>
              <a:ext cx="71438" cy="168275"/>
            </a:xfrm>
            <a:custGeom>
              <a:avLst/>
              <a:gdLst>
                <a:gd name="T0" fmla="*/ 91 w 153"/>
                <a:gd name="T1" fmla="*/ 112 h 317"/>
                <a:gd name="T2" fmla="*/ 138 w 153"/>
                <a:gd name="T3" fmla="*/ 112 h 317"/>
                <a:gd name="T4" fmla="*/ 153 w 153"/>
                <a:gd name="T5" fmla="*/ 102 h 317"/>
                <a:gd name="T6" fmla="*/ 139 w 153"/>
                <a:gd name="T7" fmla="*/ 97 h 317"/>
                <a:gd name="T8" fmla="*/ 95 w 153"/>
                <a:gd name="T9" fmla="*/ 97 h 317"/>
                <a:gd name="T10" fmla="*/ 115 w 153"/>
                <a:gd name="T11" fmla="*/ 13 h 317"/>
                <a:gd name="T12" fmla="*/ 101 w 153"/>
                <a:gd name="T13" fmla="*/ 0 h 317"/>
                <a:gd name="T14" fmla="*/ 81 w 153"/>
                <a:gd name="T15" fmla="*/ 18 h 317"/>
                <a:gd name="T16" fmla="*/ 61 w 153"/>
                <a:gd name="T17" fmla="*/ 97 h 317"/>
                <a:gd name="T18" fmla="*/ 15 w 153"/>
                <a:gd name="T19" fmla="*/ 97 h 317"/>
                <a:gd name="T20" fmla="*/ 0 w 153"/>
                <a:gd name="T21" fmla="*/ 106 h 317"/>
                <a:gd name="T22" fmla="*/ 14 w 153"/>
                <a:gd name="T23" fmla="*/ 112 h 317"/>
                <a:gd name="T24" fmla="*/ 57 w 153"/>
                <a:gd name="T25" fmla="*/ 112 h 317"/>
                <a:gd name="T26" fmla="*/ 20 w 153"/>
                <a:gd name="T27" fmla="*/ 271 h 317"/>
                <a:gd name="T28" fmla="*/ 65 w 153"/>
                <a:gd name="T29" fmla="*/ 317 h 317"/>
                <a:gd name="T30" fmla="*/ 145 w 153"/>
                <a:gd name="T31" fmla="*/ 240 h 317"/>
                <a:gd name="T32" fmla="*/ 139 w 153"/>
                <a:gd name="T33" fmla="*/ 235 h 317"/>
                <a:gd name="T34" fmla="*/ 131 w 153"/>
                <a:gd name="T35" fmla="*/ 242 h 317"/>
                <a:gd name="T36" fmla="*/ 66 w 153"/>
                <a:gd name="T37" fmla="*/ 306 h 317"/>
                <a:gd name="T38" fmla="*/ 51 w 153"/>
                <a:gd name="T39" fmla="*/ 283 h 317"/>
                <a:gd name="T40" fmla="*/ 54 w 153"/>
                <a:gd name="T41" fmla="*/ 259 h 317"/>
                <a:gd name="T42" fmla="*/ 91 w 153"/>
                <a:gd name="T43" fmla="*/ 112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317">
                  <a:moveTo>
                    <a:pt x="91" y="112"/>
                  </a:moveTo>
                  <a:lnTo>
                    <a:pt x="138" y="112"/>
                  </a:lnTo>
                  <a:cubicBezTo>
                    <a:pt x="148" y="112"/>
                    <a:pt x="153" y="112"/>
                    <a:pt x="153" y="102"/>
                  </a:cubicBezTo>
                  <a:cubicBezTo>
                    <a:pt x="153" y="97"/>
                    <a:pt x="148" y="97"/>
                    <a:pt x="139" y="97"/>
                  </a:cubicBezTo>
                  <a:lnTo>
                    <a:pt x="95" y="97"/>
                  </a:lnTo>
                  <a:cubicBezTo>
                    <a:pt x="113" y="26"/>
                    <a:pt x="115" y="16"/>
                    <a:pt x="115" y="13"/>
                  </a:cubicBezTo>
                  <a:cubicBezTo>
                    <a:pt x="115" y="5"/>
                    <a:pt x="109" y="0"/>
                    <a:pt x="101" y="0"/>
                  </a:cubicBezTo>
                  <a:cubicBezTo>
                    <a:pt x="99" y="0"/>
                    <a:pt x="85" y="0"/>
                    <a:pt x="81" y="18"/>
                  </a:cubicBezTo>
                  <a:lnTo>
                    <a:pt x="61" y="97"/>
                  </a:lnTo>
                  <a:lnTo>
                    <a:pt x="15" y="97"/>
                  </a:lnTo>
                  <a:cubicBezTo>
                    <a:pt x="5" y="97"/>
                    <a:pt x="0" y="97"/>
                    <a:pt x="0" y="106"/>
                  </a:cubicBezTo>
                  <a:cubicBezTo>
                    <a:pt x="0" y="112"/>
                    <a:pt x="4" y="112"/>
                    <a:pt x="14" y="112"/>
                  </a:cubicBezTo>
                  <a:lnTo>
                    <a:pt x="57" y="112"/>
                  </a:lnTo>
                  <a:cubicBezTo>
                    <a:pt x="22" y="254"/>
                    <a:pt x="20" y="262"/>
                    <a:pt x="20" y="271"/>
                  </a:cubicBezTo>
                  <a:cubicBezTo>
                    <a:pt x="20" y="298"/>
                    <a:pt x="38" y="317"/>
                    <a:pt x="65" y="317"/>
                  </a:cubicBezTo>
                  <a:cubicBezTo>
                    <a:pt x="116" y="317"/>
                    <a:pt x="145" y="244"/>
                    <a:pt x="145" y="240"/>
                  </a:cubicBezTo>
                  <a:cubicBezTo>
                    <a:pt x="145" y="235"/>
                    <a:pt x="141" y="235"/>
                    <a:pt x="139" y="235"/>
                  </a:cubicBezTo>
                  <a:cubicBezTo>
                    <a:pt x="134" y="235"/>
                    <a:pt x="134" y="237"/>
                    <a:pt x="131" y="242"/>
                  </a:cubicBezTo>
                  <a:cubicBezTo>
                    <a:pt x="110" y="294"/>
                    <a:pt x="83" y="306"/>
                    <a:pt x="66" y="306"/>
                  </a:cubicBezTo>
                  <a:cubicBezTo>
                    <a:pt x="56" y="306"/>
                    <a:pt x="51" y="300"/>
                    <a:pt x="51" y="283"/>
                  </a:cubicBezTo>
                  <a:cubicBezTo>
                    <a:pt x="51" y="271"/>
                    <a:pt x="52" y="268"/>
                    <a:pt x="54" y="259"/>
                  </a:cubicBezTo>
                  <a:lnTo>
                    <a:pt x="91" y="11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8">
              <a:extLst>
                <a:ext uri="{FF2B5EF4-FFF2-40B4-BE49-F238E27FC236}">
                  <a16:creationId xmlns:a16="http://schemas.microsoft.com/office/drawing/2014/main" id="{118CB88C-9985-479F-AAF5-6B32D4299329}"/>
                </a:ext>
              </a:extLst>
            </p:cNvPr>
            <p:cNvSpPr>
              <a:spLocks/>
            </p:cNvSpPr>
            <p:nvPr>
              <p:custDataLst>
                <p:tags r:id="rId280"/>
              </p:custDataLst>
            </p:nvPr>
          </p:nvSpPr>
          <p:spPr bwMode="auto">
            <a:xfrm>
              <a:off x="3790951" y="2619375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9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9">
              <a:extLst>
                <a:ext uri="{FF2B5EF4-FFF2-40B4-BE49-F238E27FC236}">
                  <a16:creationId xmlns:a16="http://schemas.microsoft.com/office/drawing/2014/main" id="{6B726009-D987-4967-A3D0-BB7A02BA50D0}"/>
                </a:ext>
              </a:extLst>
            </p:cNvPr>
            <p:cNvSpPr>
              <a:spLocks/>
            </p:cNvSpPr>
            <p:nvPr>
              <p:custDataLst>
                <p:tags r:id="rId281"/>
              </p:custDataLst>
            </p:nvPr>
          </p:nvSpPr>
          <p:spPr bwMode="auto">
            <a:xfrm>
              <a:off x="3881438" y="2620963"/>
              <a:ext cx="114300" cy="1206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1 w 250"/>
                <a:gd name="T9" fmla="*/ 177 h 226"/>
                <a:gd name="T10" fmla="*/ 211 w 250"/>
                <a:gd name="T11" fmla="*/ 0 h 226"/>
                <a:gd name="T12" fmla="*/ 138 w 250"/>
                <a:gd name="T13" fmla="*/ 6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6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1" y="202"/>
                    <a:pt x="211" y="177"/>
                  </a:cubicBezTo>
                  <a:lnTo>
                    <a:pt x="211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3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80">
              <a:extLst>
                <a:ext uri="{FF2B5EF4-FFF2-40B4-BE49-F238E27FC236}">
                  <a16:creationId xmlns:a16="http://schemas.microsoft.com/office/drawing/2014/main" id="{8BD92830-22F0-4A6C-8A9A-2D3266A15CEB}"/>
                </a:ext>
              </a:extLst>
            </p:cNvPr>
            <p:cNvSpPr>
              <a:spLocks noEditPoints="1"/>
            </p:cNvSpPr>
            <p:nvPr>
              <p:custDataLst>
                <p:tags r:id="rId282"/>
              </p:custDataLst>
            </p:nvPr>
          </p:nvSpPr>
          <p:spPr bwMode="auto">
            <a:xfrm>
              <a:off x="4006851" y="2554288"/>
              <a:ext cx="112713" cy="187325"/>
            </a:xfrm>
            <a:custGeom>
              <a:avLst/>
              <a:gdLst>
                <a:gd name="T0" fmla="*/ 72 w 246"/>
                <a:gd name="T1" fmla="*/ 158 h 351"/>
                <a:gd name="T2" fmla="*/ 72 w 246"/>
                <a:gd name="T3" fmla="*/ 0 h 351"/>
                <a:gd name="T4" fmla="*/ 0 w 246"/>
                <a:gd name="T5" fmla="*/ 5 h 351"/>
                <a:gd name="T6" fmla="*/ 0 w 246"/>
                <a:gd name="T7" fmla="*/ 21 h 351"/>
                <a:gd name="T8" fmla="*/ 39 w 246"/>
                <a:gd name="T9" fmla="*/ 49 h 351"/>
                <a:gd name="T10" fmla="*/ 39 w 246"/>
                <a:gd name="T11" fmla="*/ 346 h 351"/>
                <a:gd name="T12" fmla="*/ 52 w 246"/>
                <a:gd name="T13" fmla="*/ 346 h 351"/>
                <a:gd name="T14" fmla="*/ 69 w 246"/>
                <a:gd name="T15" fmla="*/ 315 h 351"/>
                <a:gd name="T16" fmla="*/ 135 w 246"/>
                <a:gd name="T17" fmla="*/ 351 h 351"/>
                <a:gd name="T18" fmla="*/ 246 w 246"/>
                <a:gd name="T19" fmla="*/ 238 h 351"/>
                <a:gd name="T20" fmla="*/ 140 w 246"/>
                <a:gd name="T21" fmla="*/ 125 h 351"/>
                <a:gd name="T22" fmla="*/ 72 w 246"/>
                <a:gd name="T23" fmla="*/ 158 h 351"/>
                <a:gd name="T24" fmla="*/ 73 w 246"/>
                <a:gd name="T25" fmla="*/ 289 h 351"/>
                <a:gd name="T26" fmla="*/ 73 w 246"/>
                <a:gd name="T27" fmla="*/ 186 h 351"/>
                <a:gd name="T28" fmla="*/ 79 w 246"/>
                <a:gd name="T29" fmla="*/ 168 h 351"/>
                <a:gd name="T30" fmla="*/ 138 w 246"/>
                <a:gd name="T31" fmla="*/ 136 h 351"/>
                <a:gd name="T32" fmla="*/ 190 w 246"/>
                <a:gd name="T33" fmla="*/ 168 h 351"/>
                <a:gd name="T34" fmla="*/ 205 w 246"/>
                <a:gd name="T35" fmla="*/ 238 h 351"/>
                <a:gd name="T36" fmla="*/ 189 w 246"/>
                <a:gd name="T37" fmla="*/ 308 h 351"/>
                <a:gd name="T38" fmla="*/ 133 w 246"/>
                <a:gd name="T39" fmla="*/ 340 h 351"/>
                <a:gd name="T40" fmla="*/ 80 w 246"/>
                <a:gd name="T41" fmla="*/ 310 h 351"/>
                <a:gd name="T42" fmla="*/ 73 w 246"/>
                <a:gd name="T43" fmla="*/ 28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1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2" y="346"/>
                  </a:lnTo>
                  <a:cubicBezTo>
                    <a:pt x="52" y="345"/>
                    <a:pt x="56" y="338"/>
                    <a:pt x="69" y="315"/>
                  </a:cubicBezTo>
                  <a:cubicBezTo>
                    <a:pt x="77" y="326"/>
                    <a:pt x="98" y="351"/>
                    <a:pt x="135" y="351"/>
                  </a:cubicBezTo>
                  <a:cubicBezTo>
                    <a:pt x="194" y="351"/>
                    <a:pt x="246" y="302"/>
                    <a:pt x="246" y="238"/>
                  </a:cubicBezTo>
                  <a:cubicBezTo>
                    <a:pt x="246" y="175"/>
                    <a:pt x="197" y="125"/>
                    <a:pt x="140" y="125"/>
                  </a:cubicBezTo>
                  <a:cubicBezTo>
                    <a:pt x="101" y="125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0"/>
                    <a:pt x="126" y="136"/>
                    <a:pt x="138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5" y="217"/>
                    <a:pt x="205" y="238"/>
                  </a:cubicBezTo>
                  <a:cubicBezTo>
                    <a:pt x="205" y="256"/>
                    <a:pt x="204" y="286"/>
                    <a:pt x="189" y="308"/>
                  </a:cubicBezTo>
                  <a:cubicBezTo>
                    <a:pt x="179" y="324"/>
                    <a:pt x="160" y="340"/>
                    <a:pt x="133" y="340"/>
                  </a:cubicBezTo>
                  <a:cubicBezTo>
                    <a:pt x="110" y="340"/>
                    <a:pt x="92" y="328"/>
                    <a:pt x="80" y="310"/>
                  </a:cubicBezTo>
                  <a:cubicBezTo>
                    <a:pt x="73" y="299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81">
              <a:extLst>
                <a:ext uri="{FF2B5EF4-FFF2-40B4-BE49-F238E27FC236}">
                  <a16:creationId xmlns:a16="http://schemas.microsoft.com/office/drawing/2014/main" id="{B5DD894A-2FB1-4806-B765-6820569319EA}"/>
                </a:ext>
              </a:extLst>
            </p:cNvPr>
            <p:cNvSpPr>
              <a:spLocks/>
            </p:cNvSpPr>
            <p:nvPr>
              <p:custDataLst>
                <p:tags r:id="rId283"/>
              </p:custDataLst>
            </p:nvPr>
          </p:nvSpPr>
          <p:spPr bwMode="auto">
            <a:xfrm>
              <a:off x="4133851" y="2619375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9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82">
              <a:extLst>
                <a:ext uri="{FF2B5EF4-FFF2-40B4-BE49-F238E27FC236}">
                  <a16:creationId xmlns:a16="http://schemas.microsoft.com/office/drawing/2014/main" id="{86ECC318-5BED-4A1B-9747-AB984AA0EDB5}"/>
                </a:ext>
              </a:extLst>
            </p:cNvPr>
            <p:cNvSpPr>
              <a:spLocks noEditPoints="1"/>
            </p:cNvSpPr>
            <p:nvPr>
              <p:custDataLst>
                <p:tags r:id="rId284"/>
              </p:custDataLst>
            </p:nvPr>
          </p:nvSpPr>
          <p:spPr bwMode="auto">
            <a:xfrm>
              <a:off x="4224338" y="2619375"/>
              <a:ext cx="87313" cy="122238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8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83">
              <a:extLst>
                <a:ext uri="{FF2B5EF4-FFF2-40B4-BE49-F238E27FC236}">
                  <a16:creationId xmlns:a16="http://schemas.microsoft.com/office/drawing/2014/main" id="{5A33E590-0660-4C89-B247-82F40DF8BD0A}"/>
                </a:ext>
              </a:extLst>
            </p:cNvPr>
            <p:cNvSpPr>
              <a:spLocks/>
            </p:cNvSpPr>
            <p:nvPr>
              <p:custDataLst>
                <p:tags r:id="rId285"/>
              </p:custDataLst>
            </p:nvPr>
          </p:nvSpPr>
          <p:spPr bwMode="auto">
            <a:xfrm>
              <a:off x="4322763" y="25749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4">
              <a:extLst>
                <a:ext uri="{FF2B5EF4-FFF2-40B4-BE49-F238E27FC236}">
                  <a16:creationId xmlns:a16="http://schemas.microsoft.com/office/drawing/2014/main" id="{74FDF2E5-0182-4E53-8D6F-A81B7CD9445C}"/>
                </a:ext>
              </a:extLst>
            </p:cNvPr>
            <p:cNvSpPr>
              <a:spLocks noEditPoints="1"/>
            </p:cNvSpPr>
            <p:nvPr>
              <p:custDataLst>
                <p:tags r:id="rId286"/>
              </p:custDataLst>
            </p:nvPr>
          </p:nvSpPr>
          <p:spPr bwMode="auto">
            <a:xfrm>
              <a:off x="4489451" y="2619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85">
              <a:extLst>
                <a:ext uri="{FF2B5EF4-FFF2-40B4-BE49-F238E27FC236}">
                  <a16:creationId xmlns:a16="http://schemas.microsoft.com/office/drawing/2014/main" id="{465558CD-0962-46DC-A373-AC95EBD16B82}"/>
                </a:ext>
              </a:extLst>
            </p:cNvPr>
            <p:cNvSpPr>
              <a:spLocks/>
            </p:cNvSpPr>
            <p:nvPr>
              <p:custDataLst>
                <p:tags r:id="rId287"/>
              </p:custDataLst>
            </p:nvPr>
          </p:nvSpPr>
          <p:spPr bwMode="auto">
            <a:xfrm>
              <a:off x="4605338" y="2551113"/>
              <a:ext cx="74613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39 w 162"/>
                <a:gd name="T17" fmla="*/ 79 h 352"/>
                <a:gd name="T18" fmla="*/ 39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39 w 162"/>
                <a:gd name="T25" fmla="*/ 152 h 352"/>
                <a:gd name="T26" fmla="*/ 39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39" y="27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86">
              <a:extLst>
                <a:ext uri="{FF2B5EF4-FFF2-40B4-BE49-F238E27FC236}">
                  <a16:creationId xmlns:a16="http://schemas.microsoft.com/office/drawing/2014/main" id="{7C8C9DFD-CFDC-4F21-B720-5B173A0729DA}"/>
                </a:ext>
              </a:extLst>
            </p:cNvPr>
            <p:cNvSpPr>
              <a:spLocks/>
            </p:cNvSpPr>
            <p:nvPr>
              <p:custDataLst>
                <p:tags r:id="rId288"/>
              </p:custDataLst>
            </p:nvPr>
          </p:nvSpPr>
          <p:spPr bwMode="auto">
            <a:xfrm>
              <a:off x="4770438" y="2540000"/>
              <a:ext cx="31750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87">
              <a:extLst>
                <a:ext uri="{FF2B5EF4-FFF2-40B4-BE49-F238E27FC236}">
                  <a16:creationId xmlns:a16="http://schemas.microsoft.com/office/drawing/2014/main" id="{9441BFAE-5FDC-40D4-890E-83DF5ADE876D}"/>
                </a:ext>
              </a:extLst>
            </p:cNvPr>
            <p:cNvSpPr>
              <a:spLocks/>
            </p:cNvSpPr>
            <p:nvPr>
              <p:custDataLst>
                <p:tags r:id="rId289"/>
              </p:custDataLst>
            </p:nvPr>
          </p:nvSpPr>
          <p:spPr bwMode="auto">
            <a:xfrm>
              <a:off x="4814888" y="2620963"/>
              <a:ext cx="123825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7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7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6"/>
                    <a:pt x="257" y="153"/>
                  </a:cubicBezTo>
                  <a:cubicBezTo>
                    <a:pt x="247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88">
              <a:extLst>
                <a:ext uri="{FF2B5EF4-FFF2-40B4-BE49-F238E27FC236}">
                  <a16:creationId xmlns:a16="http://schemas.microsoft.com/office/drawing/2014/main" id="{28081643-8B3D-4608-8DFE-863D1EB2EEBF}"/>
                </a:ext>
              </a:extLst>
            </p:cNvPr>
            <p:cNvSpPr>
              <a:spLocks/>
            </p:cNvSpPr>
            <p:nvPr>
              <p:custDataLst>
                <p:tags r:id="rId290"/>
              </p:custDataLst>
            </p:nvPr>
          </p:nvSpPr>
          <p:spPr bwMode="auto">
            <a:xfrm>
              <a:off x="4949826" y="2540000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7" name="Freeform 95">
            <a:extLst>
              <a:ext uri="{FF2B5EF4-FFF2-40B4-BE49-F238E27FC236}">
                <a16:creationId xmlns:a16="http://schemas.microsoft.com/office/drawing/2014/main" id="{7C988951-C76C-42C5-B037-E8C2578AAA33}"/>
              </a:ext>
            </a:extLst>
          </p:cNvPr>
          <p:cNvSpPr>
            <a:spLocks noChangeAspect="1"/>
          </p:cNvSpPr>
          <p:nvPr>
            <p:custDataLst>
              <p:tags r:id="rId9"/>
            </p:custDataLst>
          </p:nvPr>
        </p:nvSpPr>
        <p:spPr bwMode="auto">
          <a:xfrm>
            <a:off x="3626118" y="3741409"/>
            <a:ext cx="142875" cy="128588"/>
          </a:xfrm>
          <a:custGeom>
            <a:avLst/>
            <a:gdLst>
              <a:gd name="T0" fmla="*/ 29 w 203"/>
              <a:gd name="T1" fmla="*/ 192 h 227"/>
              <a:gd name="T2" fmla="*/ 25 w 203"/>
              <a:gd name="T3" fmla="*/ 214 h 227"/>
              <a:gd name="T4" fmla="*/ 39 w 203"/>
              <a:gd name="T5" fmla="*/ 227 h 227"/>
              <a:gd name="T6" fmla="*/ 57 w 203"/>
              <a:gd name="T7" fmla="*/ 213 h 227"/>
              <a:gd name="T8" fmla="*/ 77 w 203"/>
              <a:gd name="T9" fmla="*/ 134 h 227"/>
              <a:gd name="T10" fmla="*/ 93 w 203"/>
              <a:gd name="T11" fmla="*/ 69 h 227"/>
              <a:gd name="T12" fmla="*/ 121 w 203"/>
              <a:gd name="T13" fmla="*/ 28 h 227"/>
              <a:gd name="T14" fmla="*/ 161 w 203"/>
              <a:gd name="T15" fmla="*/ 11 h 227"/>
              <a:gd name="T16" fmla="*/ 182 w 203"/>
              <a:gd name="T17" fmla="*/ 17 h 227"/>
              <a:gd name="T18" fmla="*/ 156 w 203"/>
              <a:gd name="T19" fmla="*/ 45 h 227"/>
              <a:gd name="T20" fmla="*/ 175 w 203"/>
              <a:gd name="T21" fmla="*/ 62 h 227"/>
              <a:gd name="T22" fmla="*/ 203 w 203"/>
              <a:gd name="T23" fmla="*/ 33 h 227"/>
              <a:gd name="T24" fmla="*/ 161 w 203"/>
              <a:gd name="T25" fmla="*/ 0 h 227"/>
              <a:gd name="T26" fmla="*/ 97 w 203"/>
              <a:gd name="T27" fmla="*/ 39 h 227"/>
              <a:gd name="T28" fmla="*/ 52 w 203"/>
              <a:gd name="T29" fmla="*/ 0 h 227"/>
              <a:gd name="T30" fmla="*/ 15 w 203"/>
              <a:gd name="T31" fmla="*/ 29 h 227"/>
              <a:gd name="T32" fmla="*/ 0 w 203"/>
              <a:gd name="T33" fmla="*/ 77 h 227"/>
              <a:gd name="T34" fmla="*/ 6 w 203"/>
              <a:gd name="T35" fmla="*/ 82 h 227"/>
              <a:gd name="T36" fmla="*/ 14 w 203"/>
              <a:gd name="T37" fmla="*/ 71 h 227"/>
              <a:gd name="T38" fmla="*/ 50 w 203"/>
              <a:gd name="T39" fmla="*/ 11 h 227"/>
              <a:gd name="T40" fmla="*/ 66 w 203"/>
              <a:gd name="T41" fmla="*/ 34 h 227"/>
              <a:gd name="T42" fmla="*/ 58 w 203"/>
              <a:gd name="T43" fmla="*/ 76 h 227"/>
              <a:gd name="T44" fmla="*/ 29 w 203"/>
              <a:gd name="T45" fmla="*/ 192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3" h="227">
                <a:moveTo>
                  <a:pt x="29" y="192"/>
                </a:moveTo>
                <a:cubicBezTo>
                  <a:pt x="28" y="200"/>
                  <a:pt x="25" y="211"/>
                  <a:pt x="25" y="214"/>
                </a:cubicBezTo>
                <a:cubicBezTo>
                  <a:pt x="25" y="223"/>
                  <a:pt x="31" y="227"/>
                  <a:pt x="39" y="227"/>
                </a:cubicBezTo>
                <a:cubicBezTo>
                  <a:pt x="45" y="227"/>
                  <a:pt x="54" y="223"/>
                  <a:pt x="57" y="213"/>
                </a:cubicBezTo>
                <a:cubicBezTo>
                  <a:pt x="58" y="211"/>
                  <a:pt x="75" y="143"/>
                  <a:pt x="77" y="134"/>
                </a:cubicBezTo>
                <a:cubicBezTo>
                  <a:pt x="81" y="117"/>
                  <a:pt x="90" y="82"/>
                  <a:pt x="93" y="69"/>
                </a:cubicBezTo>
                <a:cubicBezTo>
                  <a:pt x="95" y="62"/>
                  <a:pt x="109" y="39"/>
                  <a:pt x="121" y="28"/>
                </a:cubicBezTo>
                <a:cubicBezTo>
                  <a:pt x="125" y="24"/>
                  <a:pt x="140" y="11"/>
                  <a:pt x="161" y="11"/>
                </a:cubicBezTo>
                <a:cubicBezTo>
                  <a:pt x="174" y="11"/>
                  <a:pt x="182" y="17"/>
                  <a:pt x="182" y="17"/>
                </a:cubicBezTo>
                <a:cubicBezTo>
                  <a:pt x="167" y="20"/>
                  <a:pt x="156" y="32"/>
                  <a:pt x="156" y="45"/>
                </a:cubicBezTo>
                <a:cubicBezTo>
                  <a:pt x="156" y="53"/>
                  <a:pt x="162" y="62"/>
                  <a:pt x="175" y="62"/>
                </a:cubicBezTo>
                <a:cubicBezTo>
                  <a:pt x="189" y="62"/>
                  <a:pt x="203" y="51"/>
                  <a:pt x="203" y="33"/>
                </a:cubicBezTo>
                <a:cubicBezTo>
                  <a:pt x="203" y="15"/>
                  <a:pt x="187" y="0"/>
                  <a:pt x="161" y="0"/>
                </a:cubicBezTo>
                <a:cubicBezTo>
                  <a:pt x="129" y="0"/>
                  <a:pt x="107" y="25"/>
                  <a:pt x="97" y="39"/>
                </a:cubicBezTo>
                <a:cubicBezTo>
                  <a:pt x="93" y="16"/>
                  <a:pt x="75" y="0"/>
                  <a:pt x="52" y="0"/>
                </a:cubicBezTo>
                <a:cubicBezTo>
                  <a:pt x="29" y="0"/>
                  <a:pt x="20" y="20"/>
                  <a:pt x="15" y="29"/>
                </a:cubicBezTo>
                <a:cubicBezTo>
                  <a:pt x="6" y="46"/>
                  <a:pt x="0" y="76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2"/>
                  <a:pt x="14" y="71"/>
                </a:cubicBezTo>
                <a:cubicBezTo>
                  <a:pt x="23" y="35"/>
                  <a:pt x="32" y="11"/>
                  <a:pt x="50" y="11"/>
                </a:cubicBezTo>
                <a:cubicBezTo>
                  <a:pt x="59" y="11"/>
                  <a:pt x="66" y="15"/>
                  <a:pt x="66" y="34"/>
                </a:cubicBezTo>
                <a:cubicBezTo>
                  <a:pt x="66" y="45"/>
                  <a:pt x="64" y="50"/>
                  <a:pt x="58" y="76"/>
                </a:cubicBezTo>
                <a:lnTo>
                  <a:pt x="29" y="19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C1B4A97-CD1F-4D4E-9AD4-149F6ECEE647}"/>
              </a:ext>
            </a:extLst>
          </p:cNvPr>
          <p:cNvCxnSpPr>
            <a:cxnSpLocks/>
          </p:cNvCxnSpPr>
          <p:nvPr/>
        </p:nvCxnSpPr>
        <p:spPr>
          <a:xfrm flipH="1">
            <a:off x="3029628" y="4720557"/>
            <a:ext cx="1403942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F3D86459-BBC1-4F89-9B7B-1A41122850FC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821834" y="4613943"/>
            <a:ext cx="2093913" cy="265113"/>
            <a:chOff x="2543175" y="2540000"/>
            <a:chExt cx="2093913" cy="265113"/>
          </a:xfrm>
        </p:grpSpPr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9E8EC86B-3E5D-486F-B045-6B266A2A64B2}"/>
                </a:ext>
              </a:extLst>
            </p:cNvPr>
            <p:cNvSpPr>
              <a:spLocks/>
            </p:cNvSpPr>
            <p:nvPr>
              <p:custDataLst>
                <p:tags r:id="rId252"/>
              </p:custDataLst>
            </p:nvPr>
          </p:nvSpPr>
          <p:spPr bwMode="auto">
            <a:xfrm>
              <a:off x="2543175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21">
              <a:extLst>
                <a:ext uri="{FF2B5EF4-FFF2-40B4-BE49-F238E27FC236}">
                  <a16:creationId xmlns:a16="http://schemas.microsoft.com/office/drawing/2014/main" id="{BE457E30-D0BE-4CC1-B38C-A59FA80B974A}"/>
                </a:ext>
              </a:extLst>
            </p:cNvPr>
            <p:cNvSpPr>
              <a:spLocks noEditPoints="1"/>
            </p:cNvSpPr>
            <p:nvPr>
              <p:custDataLst>
                <p:tags r:id="rId253"/>
              </p:custDataLst>
            </p:nvPr>
          </p:nvSpPr>
          <p:spPr bwMode="auto">
            <a:xfrm>
              <a:off x="2614613" y="2619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22">
              <a:extLst>
                <a:ext uri="{FF2B5EF4-FFF2-40B4-BE49-F238E27FC236}">
                  <a16:creationId xmlns:a16="http://schemas.microsoft.com/office/drawing/2014/main" id="{81F29A6D-37FC-48D7-BFF2-6ACAF955020D}"/>
                </a:ext>
              </a:extLst>
            </p:cNvPr>
            <p:cNvSpPr>
              <a:spLocks noEditPoints="1"/>
            </p:cNvSpPr>
            <p:nvPr>
              <p:custDataLst>
                <p:tags r:id="rId254"/>
              </p:custDataLst>
            </p:nvPr>
          </p:nvSpPr>
          <p:spPr bwMode="auto">
            <a:xfrm>
              <a:off x="2728913" y="2620963"/>
              <a:ext cx="112713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80 h 317"/>
                <a:gd name="T24" fmla="*/ 74 w 246"/>
                <a:gd name="T25" fmla="*/ 196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4 h 317"/>
                <a:gd name="T38" fmla="*/ 74 w 246"/>
                <a:gd name="T39" fmla="*/ 53 h 317"/>
                <a:gd name="T40" fmla="*/ 138 w 246"/>
                <a:gd name="T41" fmla="*/ 13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5 h 317"/>
                <a:gd name="T48" fmla="*/ 74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3" y="13"/>
                    <a:pt x="138" y="13"/>
                  </a:cubicBezTo>
                  <a:cubicBezTo>
                    <a:pt x="174" y="13"/>
                    <a:pt x="205" y="57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23">
              <a:extLst>
                <a:ext uri="{FF2B5EF4-FFF2-40B4-BE49-F238E27FC236}">
                  <a16:creationId xmlns:a16="http://schemas.microsoft.com/office/drawing/2014/main" id="{49DE51BC-E2CF-4F9B-AF42-4FF3F10D2E02}"/>
                </a:ext>
              </a:extLst>
            </p:cNvPr>
            <p:cNvSpPr>
              <a:spLocks noEditPoints="1"/>
            </p:cNvSpPr>
            <p:nvPr>
              <p:custDataLst>
                <p:tags r:id="rId255"/>
              </p:custDataLst>
            </p:nvPr>
          </p:nvSpPr>
          <p:spPr bwMode="auto">
            <a:xfrm>
              <a:off x="2862263" y="2619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24">
              <a:extLst>
                <a:ext uri="{FF2B5EF4-FFF2-40B4-BE49-F238E27FC236}">
                  <a16:creationId xmlns:a16="http://schemas.microsoft.com/office/drawing/2014/main" id="{380EEE48-3257-4A79-969A-FCC7D68A4009}"/>
                </a:ext>
              </a:extLst>
            </p:cNvPr>
            <p:cNvSpPr>
              <a:spLocks/>
            </p:cNvSpPr>
            <p:nvPr>
              <p:custDataLst>
                <p:tags r:id="rId256"/>
              </p:custDataLst>
            </p:nvPr>
          </p:nvSpPr>
          <p:spPr bwMode="auto">
            <a:xfrm>
              <a:off x="2963863" y="2620963"/>
              <a:ext cx="114300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9 h 221"/>
                <a:gd name="T40" fmla="*/ 145 w 251"/>
                <a:gd name="T41" fmla="*/ 0 h 221"/>
                <a:gd name="T42" fmla="*/ 71 w 251"/>
                <a:gd name="T43" fmla="*/ 53 h 221"/>
                <a:gd name="T44" fmla="*/ 71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7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7" y="19"/>
                  </a:cubicBezTo>
                  <a:cubicBezTo>
                    <a:pt x="190" y="10"/>
                    <a:pt x="173" y="0"/>
                    <a:pt x="145" y="0"/>
                  </a:cubicBezTo>
                  <a:cubicBezTo>
                    <a:pt x="108" y="0"/>
                    <a:pt x="85" y="22"/>
                    <a:pt x="71" y="53"/>
                  </a:cubicBez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25">
              <a:extLst>
                <a:ext uri="{FF2B5EF4-FFF2-40B4-BE49-F238E27FC236}">
                  <a16:creationId xmlns:a16="http://schemas.microsoft.com/office/drawing/2014/main" id="{BC2DABB5-74F4-4CBA-BCD5-0AB41602CCE7}"/>
                </a:ext>
              </a:extLst>
            </p:cNvPr>
            <p:cNvSpPr>
              <a:spLocks noEditPoints="1"/>
            </p:cNvSpPr>
            <p:nvPr>
              <p:custDataLst>
                <p:tags r:id="rId257"/>
              </p:custDataLst>
            </p:nvPr>
          </p:nvSpPr>
          <p:spPr bwMode="auto">
            <a:xfrm>
              <a:off x="3168650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26">
              <a:extLst>
                <a:ext uri="{FF2B5EF4-FFF2-40B4-BE49-F238E27FC236}">
                  <a16:creationId xmlns:a16="http://schemas.microsoft.com/office/drawing/2014/main" id="{FB8CBA1B-4A89-4D75-8953-46D6A9694615}"/>
                </a:ext>
              </a:extLst>
            </p:cNvPr>
            <p:cNvSpPr>
              <a:spLocks/>
            </p:cNvSpPr>
            <p:nvPr>
              <p:custDataLst>
                <p:tags r:id="rId258"/>
              </p:custDataLst>
            </p:nvPr>
          </p:nvSpPr>
          <p:spPr bwMode="auto">
            <a:xfrm>
              <a:off x="3279775" y="2619375"/>
              <a:ext cx="87313" cy="122238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4"/>
                    <a:pt x="82" y="13"/>
                    <a:pt x="109" y="13"/>
                  </a:cubicBezTo>
                  <a:cubicBezTo>
                    <a:pt x="113" y="13"/>
                    <a:pt x="145" y="13"/>
                    <a:pt x="162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27">
              <a:extLst>
                <a:ext uri="{FF2B5EF4-FFF2-40B4-BE49-F238E27FC236}">
                  <a16:creationId xmlns:a16="http://schemas.microsoft.com/office/drawing/2014/main" id="{33E78BD0-D481-44F8-96C8-EBB0221BEC43}"/>
                </a:ext>
              </a:extLst>
            </p:cNvPr>
            <p:cNvSpPr>
              <a:spLocks/>
            </p:cNvSpPr>
            <p:nvPr>
              <p:custDataLst>
                <p:tags r:id="rId259"/>
              </p:custDataLst>
            </p:nvPr>
          </p:nvSpPr>
          <p:spPr bwMode="auto">
            <a:xfrm>
              <a:off x="3381375" y="2619375"/>
              <a:ext cx="87313" cy="122238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4"/>
                    <a:pt x="83" y="13"/>
                    <a:pt x="109" y="13"/>
                  </a:cubicBezTo>
                  <a:cubicBezTo>
                    <a:pt x="114" y="13"/>
                    <a:pt x="145" y="13"/>
                    <a:pt x="162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28">
              <a:extLst>
                <a:ext uri="{FF2B5EF4-FFF2-40B4-BE49-F238E27FC236}">
                  <a16:creationId xmlns:a16="http://schemas.microsoft.com/office/drawing/2014/main" id="{F8963408-B2D1-4460-ADCE-FC39D6740231}"/>
                </a:ext>
              </a:extLst>
            </p:cNvPr>
            <p:cNvSpPr>
              <a:spLocks noEditPoints="1"/>
            </p:cNvSpPr>
            <p:nvPr>
              <p:custDataLst>
                <p:tags r:id="rId260"/>
              </p:custDataLst>
            </p:nvPr>
          </p:nvSpPr>
          <p:spPr bwMode="auto">
            <a:xfrm>
              <a:off x="3481388" y="2619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29">
              <a:extLst>
                <a:ext uri="{FF2B5EF4-FFF2-40B4-BE49-F238E27FC236}">
                  <a16:creationId xmlns:a16="http://schemas.microsoft.com/office/drawing/2014/main" id="{E83D341B-CA3D-42AA-8F23-8A1D71A36F89}"/>
                </a:ext>
              </a:extLst>
            </p:cNvPr>
            <p:cNvSpPr>
              <a:spLocks/>
            </p:cNvSpPr>
            <p:nvPr>
              <p:custDataLst>
                <p:tags r:id="rId261"/>
              </p:custDataLst>
            </p:nvPr>
          </p:nvSpPr>
          <p:spPr bwMode="auto">
            <a:xfrm>
              <a:off x="3595688" y="2620963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10 w 167"/>
                <a:gd name="T23" fmla="*/ 205 h 221"/>
                <a:gd name="T24" fmla="*/ 72 w 167"/>
                <a:gd name="T25" fmla="*/ 182 h 221"/>
                <a:gd name="T26" fmla="*/ 72 w 167"/>
                <a:gd name="T27" fmla="*/ 105 h 221"/>
                <a:gd name="T28" fmla="*/ 131 w 167"/>
                <a:gd name="T29" fmla="*/ 11 h 221"/>
                <a:gd name="T30" fmla="*/ 136 w 167"/>
                <a:gd name="T31" fmla="*/ 12 h 221"/>
                <a:gd name="T32" fmla="*/ 125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1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30">
              <a:extLst>
                <a:ext uri="{FF2B5EF4-FFF2-40B4-BE49-F238E27FC236}">
                  <a16:creationId xmlns:a16="http://schemas.microsoft.com/office/drawing/2014/main" id="{D6F546C7-65BD-4F51-84C2-C2AEF28A4C1A}"/>
                </a:ext>
              </a:extLst>
            </p:cNvPr>
            <p:cNvSpPr>
              <a:spLocks noEditPoints="1"/>
            </p:cNvSpPr>
            <p:nvPr>
              <p:custDataLst>
                <p:tags r:id="rId262"/>
              </p:custDataLst>
            </p:nvPr>
          </p:nvSpPr>
          <p:spPr bwMode="auto">
            <a:xfrm>
              <a:off x="3686175" y="2554288"/>
              <a:ext cx="112713" cy="187325"/>
            </a:xfrm>
            <a:custGeom>
              <a:avLst/>
              <a:gdLst>
                <a:gd name="T0" fmla="*/ 173 w 246"/>
                <a:gd name="T1" fmla="*/ 318 h 351"/>
                <a:gd name="T2" fmla="*/ 173 w 246"/>
                <a:gd name="T3" fmla="*/ 351 h 351"/>
                <a:gd name="T4" fmla="*/ 246 w 246"/>
                <a:gd name="T5" fmla="*/ 346 h 351"/>
                <a:gd name="T6" fmla="*/ 246 w 246"/>
                <a:gd name="T7" fmla="*/ 330 h 351"/>
                <a:gd name="T8" fmla="*/ 207 w 246"/>
                <a:gd name="T9" fmla="*/ 302 h 351"/>
                <a:gd name="T10" fmla="*/ 207 w 246"/>
                <a:gd name="T11" fmla="*/ 0 h 351"/>
                <a:gd name="T12" fmla="*/ 135 w 246"/>
                <a:gd name="T13" fmla="*/ 5 h 351"/>
                <a:gd name="T14" fmla="*/ 135 w 246"/>
                <a:gd name="T15" fmla="*/ 21 h 351"/>
                <a:gd name="T16" fmla="*/ 174 w 246"/>
                <a:gd name="T17" fmla="*/ 49 h 351"/>
                <a:gd name="T18" fmla="*/ 174 w 246"/>
                <a:gd name="T19" fmla="*/ 156 h 351"/>
                <a:gd name="T20" fmla="*/ 111 w 246"/>
                <a:gd name="T21" fmla="*/ 125 h 351"/>
                <a:gd name="T22" fmla="*/ 0 w 246"/>
                <a:gd name="T23" fmla="*/ 239 h 351"/>
                <a:gd name="T24" fmla="*/ 106 w 246"/>
                <a:gd name="T25" fmla="*/ 351 h 351"/>
                <a:gd name="T26" fmla="*/ 173 w 246"/>
                <a:gd name="T27" fmla="*/ 318 h 351"/>
                <a:gd name="T28" fmla="*/ 173 w 246"/>
                <a:gd name="T29" fmla="*/ 185 h 351"/>
                <a:gd name="T30" fmla="*/ 173 w 246"/>
                <a:gd name="T31" fmla="*/ 287 h 351"/>
                <a:gd name="T32" fmla="*/ 167 w 246"/>
                <a:gd name="T33" fmla="*/ 305 h 351"/>
                <a:gd name="T34" fmla="*/ 108 w 246"/>
                <a:gd name="T35" fmla="*/ 340 h 351"/>
                <a:gd name="T36" fmla="*/ 56 w 246"/>
                <a:gd name="T37" fmla="*/ 308 h 351"/>
                <a:gd name="T38" fmla="*/ 41 w 246"/>
                <a:gd name="T39" fmla="*/ 239 h 351"/>
                <a:gd name="T40" fmla="*/ 57 w 246"/>
                <a:gd name="T41" fmla="*/ 168 h 351"/>
                <a:gd name="T42" fmla="*/ 113 w 246"/>
                <a:gd name="T43" fmla="*/ 136 h 351"/>
                <a:gd name="T44" fmla="*/ 167 w 246"/>
                <a:gd name="T45" fmla="*/ 166 h 351"/>
                <a:gd name="T46" fmla="*/ 173 w 246"/>
                <a:gd name="T47" fmla="*/ 18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1">
                  <a:moveTo>
                    <a:pt x="173" y="318"/>
                  </a:moveTo>
                  <a:lnTo>
                    <a:pt x="173" y="351"/>
                  </a:lnTo>
                  <a:lnTo>
                    <a:pt x="246" y="346"/>
                  </a:lnTo>
                  <a:lnTo>
                    <a:pt x="246" y="330"/>
                  </a:lnTo>
                  <a:cubicBezTo>
                    <a:pt x="211" y="330"/>
                    <a:pt x="207" y="327"/>
                    <a:pt x="207" y="302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60" y="138"/>
                    <a:pt x="138" y="125"/>
                    <a:pt x="111" y="125"/>
                  </a:cubicBezTo>
                  <a:cubicBezTo>
                    <a:pt x="52" y="125"/>
                    <a:pt x="0" y="174"/>
                    <a:pt x="0" y="239"/>
                  </a:cubicBezTo>
                  <a:cubicBezTo>
                    <a:pt x="0" y="302"/>
                    <a:pt x="49" y="351"/>
                    <a:pt x="106" y="351"/>
                  </a:cubicBezTo>
                  <a:cubicBezTo>
                    <a:pt x="138" y="351"/>
                    <a:pt x="160" y="334"/>
                    <a:pt x="173" y="318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5"/>
                  </a:cubicBezTo>
                  <a:cubicBezTo>
                    <a:pt x="152" y="329"/>
                    <a:pt x="130" y="340"/>
                    <a:pt x="108" y="340"/>
                  </a:cubicBezTo>
                  <a:cubicBezTo>
                    <a:pt x="86" y="340"/>
                    <a:pt x="68" y="327"/>
                    <a:pt x="56" y="308"/>
                  </a:cubicBezTo>
                  <a:cubicBezTo>
                    <a:pt x="43" y="288"/>
                    <a:pt x="41" y="259"/>
                    <a:pt x="41" y="239"/>
                  </a:cubicBezTo>
                  <a:cubicBezTo>
                    <a:pt x="41" y="221"/>
                    <a:pt x="42" y="191"/>
                    <a:pt x="57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1" y="136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31">
              <a:extLst>
                <a:ext uri="{FF2B5EF4-FFF2-40B4-BE49-F238E27FC236}">
                  <a16:creationId xmlns:a16="http://schemas.microsoft.com/office/drawing/2014/main" id="{094CF423-985C-4E79-ADCA-28C05A75D23D}"/>
                </a:ext>
              </a:extLst>
            </p:cNvPr>
            <p:cNvSpPr>
              <a:spLocks noEditPoints="1"/>
            </p:cNvSpPr>
            <p:nvPr>
              <p:custDataLst>
                <p:tags r:id="rId263"/>
              </p:custDataLst>
            </p:nvPr>
          </p:nvSpPr>
          <p:spPr bwMode="auto">
            <a:xfrm>
              <a:off x="3811588" y="2560638"/>
              <a:ext cx="49213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32">
              <a:extLst>
                <a:ext uri="{FF2B5EF4-FFF2-40B4-BE49-F238E27FC236}">
                  <a16:creationId xmlns:a16="http://schemas.microsoft.com/office/drawing/2014/main" id="{E88DBE5E-1C2F-48FF-93EE-62D2B193B3F4}"/>
                </a:ext>
              </a:extLst>
            </p:cNvPr>
            <p:cNvSpPr>
              <a:spLocks/>
            </p:cNvSpPr>
            <p:nvPr>
              <p:custDataLst>
                <p:tags r:id="rId264"/>
              </p:custDataLst>
            </p:nvPr>
          </p:nvSpPr>
          <p:spPr bwMode="auto">
            <a:xfrm>
              <a:off x="3875088" y="2620963"/>
              <a:ext cx="114300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9 h 221"/>
                <a:gd name="T40" fmla="*/ 144 w 251"/>
                <a:gd name="T41" fmla="*/ 0 h 221"/>
                <a:gd name="T42" fmla="*/ 70 w 251"/>
                <a:gd name="T43" fmla="*/ 53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7" y="19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33">
              <a:extLst>
                <a:ext uri="{FF2B5EF4-FFF2-40B4-BE49-F238E27FC236}">
                  <a16:creationId xmlns:a16="http://schemas.microsoft.com/office/drawing/2014/main" id="{C2D684CD-DB59-4909-995A-4CB63BA9161C}"/>
                </a:ext>
              </a:extLst>
            </p:cNvPr>
            <p:cNvSpPr>
              <a:spLocks noEditPoints="1"/>
            </p:cNvSpPr>
            <p:nvPr>
              <p:custDataLst>
                <p:tags r:id="rId265"/>
              </p:custDataLst>
            </p:nvPr>
          </p:nvSpPr>
          <p:spPr bwMode="auto">
            <a:xfrm>
              <a:off x="4000500" y="2619375"/>
              <a:ext cx="104775" cy="174625"/>
            </a:xfrm>
            <a:custGeom>
              <a:avLst/>
              <a:gdLst>
                <a:gd name="T0" fmla="*/ 97 w 228"/>
                <a:gd name="T1" fmla="*/ 140 h 328"/>
                <a:gd name="T2" fmla="*/ 53 w 228"/>
                <a:gd name="T3" fmla="*/ 79 h 328"/>
                <a:gd name="T4" fmla="*/ 61 w 228"/>
                <a:gd name="T5" fmla="*/ 37 h 328"/>
                <a:gd name="T6" fmla="*/ 97 w 228"/>
                <a:gd name="T7" fmla="*/ 17 h 328"/>
                <a:gd name="T8" fmla="*/ 140 w 228"/>
                <a:gd name="T9" fmla="*/ 78 h 328"/>
                <a:gd name="T10" fmla="*/ 132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7 w 228"/>
                <a:gd name="T17" fmla="*/ 136 h 328"/>
                <a:gd name="T18" fmla="*/ 97 w 228"/>
                <a:gd name="T19" fmla="*/ 151 h 328"/>
                <a:gd name="T20" fmla="*/ 177 w 228"/>
                <a:gd name="T21" fmla="*/ 79 h 328"/>
                <a:gd name="T22" fmla="*/ 157 w 228"/>
                <a:gd name="T23" fmla="*/ 30 h 328"/>
                <a:gd name="T24" fmla="*/ 202 w 228"/>
                <a:gd name="T25" fmla="*/ 11 h 328"/>
                <a:gd name="T26" fmla="*/ 207 w 228"/>
                <a:gd name="T27" fmla="*/ 11 h 328"/>
                <a:gd name="T28" fmla="*/ 199 w 228"/>
                <a:gd name="T29" fmla="*/ 25 h 328"/>
                <a:gd name="T30" fmla="*/ 213 w 228"/>
                <a:gd name="T31" fmla="*/ 39 h 328"/>
                <a:gd name="T32" fmla="*/ 228 w 228"/>
                <a:gd name="T33" fmla="*/ 24 h 328"/>
                <a:gd name="T34" fmla="*/ 202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39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0 w 228"/>
                <a:gd name="T51" fmla="*/ 328 h 328"/>
                <a:gd name="T52" fmla="*/ 221 w 228"/>
                <a:gd name="T53" fmla="*/ 264 h 328"/>
                <a:gd name="T54" fmla="*/ 188 w 228"/>
                <a:gd name="T55" fmla="*/ 207 h 328"/>
                <a:gd name="T56" fmla="*/ 103 w 228"/>
                <a:gd name="T57" fmla="*/ 193 h 328"/>
                <a:gd name="T58" fmla="*/ 65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6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7" y="136"/>
                  </a:cubicBezTo>
                  <a:cubicBezTo>
                    <a:pt x="67" y="150"/>
                    <a:pt x="87" y="151"/>
                    <a:pt x="97" y="151"/>
                  </a:cubicBezTo>
                  <a:cubicBezTo>
                    <a:pt x="143" y="151"/>
                    <a:pt x="177" y="117"/>
                    <a:pt x="177" y="79"/>
                  </a:cubicBezTo>
                  <a:cubicBezTo>
                    <a:pt x="177" y="60"/>
                    <a:pt x="170" y="42"/>
                    <a:pt x="157" y="30"/>
                  </a:cubicBezTo>
                  <a:cubicBezTo>
                    <a:pt x="175" y="13"/>
                    <a:pt x="193" y="11"/>
                    <a:pt x="202" y="11"/>
                  </a:cubicBezTo>
                  <a:cubicBezTo>
                    <a:pt x="203" y="11"/>
                    <a:pt x="205" y="11"/>
                    <a:pt x="207" y="11"/>
                  </a:cubicBezTo>
                  <a:cubicBezTo>
                    <a:pt x="201" y="13"/>
                    <a:pt x="199" y="19"/>
                    <a:pt x="199" y="25"/>
                  </a:cubicBezTo>
                  <a:cubicBezTo>
                    <a:pt x="199" y="33"/>
                    <a:pt x="205" y="39"/>
                    <a:pt x="213" y="39"/>
                  </a:cubicBezTo>
                  <a:cubicBezTo>
                    <a:pt x="218" y="39"/>
                    <a:pt x="228" y="36"/>
                    <a:pt x="228" y="24"/>
                  </a:cubicBezTo>
                  <a:cubicBezTo>
                    <a:pt x="228" y="16"/>
                    <a:pt x="222" y="0"/>
                    <a:pt x="202" y="0"/>
                  </a:cubicBezTo>
                  <a:cubicBezTo>
                    <a:pt x="192" y="0"/>
                    <a:pt x="170" y="3"/>
                    <a:pt x="150" y="23"/>
                  </a:cubicBezTo>
                  <a:cubicBezTo>
                    <a:pt x="129" y="7"/>
                    <a:pt x="108" y="5"/>
                    <a:pt x="97" y="5"/>
                  </a:cubicBezTo>
                  <a:cubicBezTo>
                    <a:pt x="50" y="5"/>
                    <a:pt x="16" y="40"/>
                    <a:pt x="16" y="78"/>
                  </a:cubicBezTo>
                  <a:cubicBezTo>
                    <a:pt x="16" y="100"/>
                    <a:pt x="27" y="119"/>
                    <a:pt x="39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0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49" y="328"/>
                    <a:pt x="110" y="328"/>
                  </a:cubicBezTo>
                  <a:cubicBezTo>
                    <a:pt x="169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8" y="207"/>
                  </a:cubicBezTo>
                  <a:cubicBezTo>
                    <a:pt x="162" y="193"/>
                    <a:pt x="133" y="193"/>
                    <a:pt x="103" y="193"/>
                  </a:cubicBezTo>
                  <a:cubicBezTo>
                    <a:pt x="90" y="193"/>
                    <a:pt x="69" y="193"/>
                    <a:pt x="65" y="193"/>
                  </a:cubicBezTo>
                  <a:cubicBezTo>
                    <a:pt x="49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0" y="317"/>
                    <a:pt x="26" y="292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6" y="222"/>
                  </a:lnTo>
                  <a:cubicBezTo>
                    <a:pt x="139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34">
              <a:extLst>
                <a:ext uri="{FF2B5EF4-FFF2-40B4-BE49-F238E27FC236}">
                  <a16:creationId xmlns:a16="http://schemas.microsoft.com/office/drawing/2014/main" id="{AF7F2C33-757E-4850-9861-10C6BB82B395}"/>
                </a:ext>
              </a:extLst>
            </p:cNvPr>
            <p:cNvSpPr>
              <a:spLocks/>
            </p:cNvSpPr>
            <p:nvPr>
              <p:custDataLst>
                <p:tags r:id="rId266"/>
              </p:custDataLst>
            </p:nvPr>
          </p:nvSpPr>
          <p:spPr bwMode="auto">
            <a:xfrm>
              <a:off x="4187825" y="25749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1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35">
              <a:extLst>
                <a:ext uri="{FF2B5EF4-FFF2-40B4-BE49-F238E27FC236}">
                  <a16:creationId xmlns:a16="http://schemas.microsoft.com/office/drawing/2014/main" id="{59E4A34D-FE6D-49F1-994A-00C498DCB68F}"/>
                </a:ext>
              </a:extLst>
            </p:cNvPr>
            <p:cNvSpPr>
              <a:spLocks noEditPoints="1"/>
            </p:cNvSpPr>
            <p:nvPr>
              <p:custDataLst>
                <p:tags r:id="rId267"/>
              </p:custDataLst>
            </p:nvPr>
          </p:nvSpPr>
          <p:spPr bwMode="auto">
            <a:xfrm>
              <a:off x="4278313" y="2619375"/>
              <a:ext cx="101600" cy="122238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5 h 229"/>
                <a:gd name="T18" fmla="*/ 110 w 220"/>
                <a:gd name="T19" fmla="*/ 11 h 229"/>
                <a:gd name="T20" fmla="*/ 166 w 220"/>
                <a:gd name="T21" fmla="*/ 44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36">
              <a:extLst>
                <a:ext uri="{FF2B5EF4-FFF2-40B4-BE49-F238E27FC236}">
                  <a16:creationId xmlns:a16="http://schemas.microsoft.com/office/drawing/2014/main" id="{4D09510D-F6D1-4C94-8DF3-266AB1B2BC91}"/>
                </a:ext>
              </a:extLst>
            </p:cNvPr>
            <p:cNvSpPr>
              <a:spLocks/>
            </p:cNvSpPr>
            <p:nvPr>
              <p:custDataLst>
                <p:tags r:id="rId268"/>
              </p:custDataLst>
            </p:nvPr>
          </p:nvSpPr>
          <p:spPr bwMode="auto">
            <a:xfrm>
              <a:off x="4468813" y="2620963"/>
              <a:ext cx="92075" cy="120650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9 h 226"/>
                <a:gd name="T12" fmla="*/ 122 w 203"/>
                <a:gd name="T13" fmla="*/ 28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5 h 226"/>
                <a:gd name="T20" fmla="*/ 176 w 203"/>
                <a:gd name="T21" fmla="*/ 62 h 226"/>
                <a:gd name="T22" fmla="*/ 203 w 203"/>
                <a:gd name="T23" fmla="*/ 33 h 226"/>
                <a:gd name="T24" fmla="*/ 162 w 203"/>
                <a:gd name="T25" fmla="*/ 0 h 226"/>
                <a:gd name="T26" fmla="*/ 98 w 203"/>
                <a:gd name="T27" fmla="*/ 39 h 226"/>
                <a:gd name="T28" fmla="*/ 53 w 203"/>
                <a:gd name="T29" fmla="*/ 0 h 226"/>
                <a:gd name="T30" fmla="*/ 16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1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9"/>
                  </a:cubicBezTo>
                  <a:cubicBezTo>
                    <a:pt x="96" y="62"/>
                    <a:pt x="110" y="39"/>
                    <a:pt x="122" y="28"/>
                  </a:cubicBezTo>
                  <a:cubicBezTo>
                    <a:pt x="126" y="24"/>
                    <a:pt x="141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20"/>
                    <a:pt x="157" y="32"/>
                    <a:pt x="157" y="45"/>
                  </a:cubicBezTo>
                  <a:cubicBezTo>
                    <a:pt x="157" y="53"/>
                    <a:pt x="162" y="62"/>
                    <a:pt x="176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5"/>
                    <a:pt x="98" y="39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20"/>
                    <a:pt x="16" y="29"/>
                  </a:cubicBezTo>
                  <a:cubicBezTo>
                    <a:pt x="7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2"/>
                    <a:pt x="15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5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37">
              <a:extLst>
                <a:ext uri="{FF2B5EF4-FFF2-40B4-BE49-F238E27FC236}">
                  <a16:creationId xmlns:a16="http://schemas.microsoft.com/office/drawing/2014/main" id="{DE664B80-E9B5-438A-8581-BE71B8B9FA2D}"/>
                </a:ext>
              </a:extLst>
            </p:cNvPr>
            <p:cNvSpPr>
              <a:spLocks/>
            </p:cNvSpPr>
            <p:nvPr>
              <p:custDataLst>
                <p:tags r:id="rId269"/>
              </p:custDataLst>
            </p:nvPr>
          </p:nvSpPr>
          <p:spPr bwMode="auto">
            <a:xfrm>
              <a:off x="4584700" y="254000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6D1283D3-75AC-4B0D-B674-4C75FE3A38E6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3429871" y="4346355"/>
            <a:ext cx="719138" cy="265113"/>
            <a:chOff x="2967040" y="4506913"/>
            <a:chExt cx="719138" cy="265113"/>
          </a:xfrm>
        </p:grpSpPr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2902739A-9FCA-4B03-82FD-2864BF046844}"/>
                </a:ext>
              </a:extLst>
            </p:cNvPr>
            <p:cNvSpPr>
              <a:spLocks/>
            </p:cNvSpPr>
            <p:nvPr>
              <p:custDataLst>
                <p:tags r:id="rId245"/>
              </p:custDataLst>
            </p:nvPr>
          </p:nvSpPr>
          <p:spPr bwMode="auto">
            <a:xfrm>
              <a:off x="2967040" y="4506913"/>
              <a:ext cx="84138" cy="265113"/>
            </a:xfrm>
            <a:custGeom>
              <a:avLst/>
              <a:gdLst>
                <a:gd name="T0" fmla="*/ 105 w 177"/>
                <a:gd name="T1" fmla="*/ 66 h 498"/>
                <a:gd name="T2" fmla="*/ 172 w 177"/>
                <a:gd name="T3" fmla="*/ 11 h 498"/>
                <a:gd name="T4" fmla="*/ 177 w 177"/>
                <a:gd name="T5" fmla="*/ 5 h 498"/>
                <a:gd name="T6" fmla="*/ 167 w 177"/>
                <a:gd name="T7" fmla="*/ 0 h 498"/>
                <a:gd name="T8" fmla="*/ 71 w 177"/>
                <a:gd name="T9" fmla="*/ 62 h 498"/>
                <a:gd name="T10" fmla="*/ 71 w 177"/>
                <a:gd name="T11" fmla="*/ 176 h 498"/>
                <a:gd name="T12" fmla="*/ 51 w 177"/>
                <a:gd name="T13" fmla="*/ 228 h 498"/>
                <a:gd name="T14" fmla="*/ 4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0 w 177"/>
                <a:gd name="T21" fmla="*/ 299 h 498"/>
                <a:gd name="T22" fmla="*/ 71 w 177"/>
                <a:gd name="T23" fmla="*/ 323 h 498"/>
                <a:gd name="T24" fmla="*/ 71 w 177"/>
                <a:gd name="T25" fmla="*/ 422 h 498"/>
                <a:gd name="T26" fmla="*/ 95 w 177"/>
                <a:gd name="T27" fmla="*/ 478 h 498"/>
                <a:gd name="T28" fmla="*/ 167 w 177"/>
                <a:gd name="T29" fmla="*/ 498 h 498"/>
                <a:gd name="T30" fmla="*/ 177 w 177"/>
                <a:gd name="T31" fmla="*/ 493 h 498"/>
                <a:gd name="T32" fmla="*/ 169 w 177"/>
                <a:gd name="T33" fmla="*/ 487 h 498"/>
                <a:gd name="T34" fmla="*/ 106 w 177"/>
                <a:gd name="T35" fmla="*/ 444 h 498"/>
                <a:gd name="T36" fmla="*/ 105 w 177"/>
                <a:gd name="T37" fmla="*/ 421 h 498"/>
                <a:gd name="T38" fmla="*/ 105 w 177"/>
                <a:gd name="T39" fmla="*/ 316 h 498"/>
                <a:gd name="T40" fmla="*/ 85 w 177"/>
                <a:gd name="T41" fmla="*/ 269 h 498"/>
                <a:gd name="T42" fmla="*/ 46 w 177"/>
                <a:gd name="T43" fmla="*/ 249 h 498"/>
                <a:gd name="T44" fmla="*/ 105 w 177"/>
                <a:gd name="T45" fmla="*/ 186 h 498"/>
                <a:gd name="T46" fmla="*/ 105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5" y="66"/>
                  </a:moveTo>
                  <a:cubicBezTo>
                    <a:pt x="105" y="46"/>
                    <a:pt x="118" y="14"/>
                    <a:pt x="172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5"/>
                    <a:pt x="71" y="62"/>
                  </a:cubicBezTo>
                  <a:lnTo>
                    <a:pt x="71" y="176"/>
                  </a:lnTo>
                  <a:cubicBezTo>
                    <a:pt x="71" y="195"/>
                    <a:pt x="71" y="211"/>
                    <a:pt x="51" y="228"/>
                  </a:cubicBezTo>
                  <a:cubicBezTo>
                    <a:pt x="34" y="242"/>
                    <a:pt x="15" y="243"/>
                    <a:pt x="4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0" y="257"/>
                    <a:pt x="64" y="275"/>
                    <a:pt x="70" y="299"/>
                  </a:cubicBezTo>
                  <a:cubicBezTo>
                    <a:pt x="71" y="304"/>
                    <a:pt x="71" y="305"/>
                    <a:pt x="71" y="323"/>
                  </a:cubicBezTo>
                  <a:lnTo>
                    <a:pt x="71" y="422"/>
                  </a:lnTo>
                  <a:cubicBezTo>
                    <a:pt x="71" y="443"/>
                    <a:pt x="71" y="459"/>
                    <a:pt x="95" y="478"/>
                  </a:cubicBezTo>
                  <a:cubicBezTo>
                    <a:pt x="115" y="493"/>
                    <a:pt x="148" y="498"/>
                    <a:pt x="167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69" y="487"/>
                  </a:cubicBezTo>
                  <a:cubicBezTo>
                    <a:pt x="137" y="485"/>
                    <a:pt x="113" y="469"/>
                    <a:pt x="106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4"/>
                    <a:pt x="85" y="269"/>
                  </a:cubicBezTo>
                  <a:cubicBezTo>
                    <a:pt x="74" y="258"/>
                    <a:pt x="60" y="253"/>
                    <a:pt x="46" y="249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3D840522-10A3-464C-BF4C-737DA4CDE4CD}"/>
                </a:ext>
              </a:extLst>
            </p:cNvPr>
            <p:cNvSpPr>
              <a:spLocks/>
            </p:cNvSpPr>
            <p:nvPr>
              <p:custDataLst>
                <p:tags r:id="rId246"/>
              </p:custDataLst>
            </p:nvPr>
          </p:nvSpPr>
          <p:spPr bwMode="auto">
            <a:xfrm>
              <a:off x="3074990" y="4587876"/>
              <a:ext cx="119063" cy="120650"/>
            </a:xfrm>
            <a:custGeom>
              <a:avLst/>
              <a:gdLst>
                <a:gd name="T0" fmla="*/ 153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4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5 w 249"/>
                <a:gd name="T53" fmla="*/ 215 h 226"/>
                <a:gd name="T54" fmla="*/ 127 w 249"/>
                <a:gd name="T55" fmla="*/ 182 h 226"/>
                <a:gd name="T56" fmla="*/ 136 w 249"/>
                <a:gd name="T57" fmla="*/ 138 h 226"/>
                <a:gd name="T58" fmla="*/ 153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3" y="70"/>
                  </a:moveTo>
                  <a:cubicBezTo>
                    <a:pt x="156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5" y="11"/>
                    <a:pt x="122" y="16"/>
                    <a:pt x="122" y="45"/>
                  </a:cubicBezTo>
                  <a:cubicBezTo>
                    <a:pt x="122" y="60"/>
                    <a:pt x="114" y="94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6" y="207"/>
                    <a:pt x="124" y="226"/>
                    <a:pt x="154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1" y="215"/>
                    <a:pt x="155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6" y="138"/>
                  </a:cubicBezTo>
                  <a:lnTo>
                    <a:pt x="153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5162E086-26E6-4DF1-9FC7-410BC91449D0}"/>
                </a:ext>
              </a:extLst>
            </p:cNvPr>
            <p:cNvSpPr>
              <a:spLocks noEditPoints="1"/>
            </p:cNvSpPr>
            <p:nvPr>
              <p:custDataLst>
                <p:tags r:id="rId247"/>
              </p:custDataLst>
            </p:nvPr>
          </p:nvSpPr>
          <p:spPr bwMode="auto">
            <a:xfrm>
              <a:off x="3213103" y="4622801"/>
              <a:ext cx="50800" cy="125413"/>
            </a:xfrm>
            <a:custGeom>
              <a:avLst/>
              <a:gdLst>
                <a:gd name="T0" fmla="*/ 97 w 106"/>
                <a:gd name="T1" fmla="*/ 14 h 235"/>
                <a:gd name="T2" fmla="*/ 83 w 106"/>
                <a:gd name="T3" fmla="*/ 0 h 235"/>
                <a:gd name="T4" fmla="*/ 63 w 106"/>
                <a:gd name="T5" fmla="*/ 20 h 235"/>
                <a:gd name="T6" fmla="*/ 77 w 106"/>
                <a:gd name="T7" fmla="*/ 33 h 235"/>
                <a:gd name="T8" fmla="*/ 97 w 106"/>
                <a:gd name="T9" fmla="*/ 14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9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6 h 235"/>
                <a:gd name="T40" fmla="*/ 12 w 106"/>
                <a:gd name="T41" fmla="*/ 130 h 235"/>
                <a:gd name="T42" fmla="*/ 50 w 106"/>
                <a:gd name="T43" fmla="*/ 88 h 235"/>
                <a:gd name="T44" fmla="*/ 58 w 106"/>
                <a:gd name="T45" fmla="*/ 100 h 235"/>
                <a:gd name="T46" fmla="*/ 48 w 106"/>
                <a:gd name="T47" fmla="*/ 135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4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4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6" y="235"/>
                    <a:pt x="56" y="235"/>
                  </a:cubicBezTo>
                  <a:cubicBezTo>
                    <a:pt x="91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3"/>
                    <a:pt x="82" y="119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1" y="136"/>
                    <a:pt x="11" y="134"/>
                    <a:pt x="12" y="130"/>
                  </a:cubicBezTo>
                  <a:cubicBezTo>
                    <a:pt x="21" y="100"/>
                    <a:pt x="37" y="88"/>
                    <a:pt x="50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8" y="135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0">
              <a:extLst>
                <a:ext uri="{FF2B5EF4-FFF2-40B4-BE49-F238E27FC236}">
                  <a16:creationId xmlns:a16="http://schemas.microsoft.com/office/drawing/2014/main" id="{A067D288-3E85-4F09-BFD7-0F593B147D6B}"/>
                </a:ext>
              </a:extLst>
            </p:cNvPr>
            <p:cNvSpPr>
              <a:spLocks/>
            </p:cNvSpPr>
            <p:nvPr>
              <p:custDataLst>
                <p:tags r:id="rId248"/>
              </p:custDataLst>
            </p:nvPr>
          </p:nvSpPr>
          <p:spPr bwMode="auto">
            <a:xfrm>
              <a:off x="3302003" y="4506913"/>
              <a:ext cx="85725" cy="265113"/>
            </a:xfrm>
            <a:custGeom>
              <a:avLst/>
              <a:gdLst>
                <a:gd name="T0" fmla="*/ 72 w 177"/>
                <a:gd name="T1" fmla="*/ 432 h 498"/>
                <a:gd name="T2" fmla="*/ 4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5 w 177"/>
                <a:gd name="T9" fmla="*/ 436 h 498"/>
                <a:gd name="T10" fmla="*/ 105 w 177"/>
                <a:gd name="T11" fmla="*/ 322 h 498"/>
                <a:gd name="T12" fmla="*/ 125 w 177"/>
                <a:gd name="T13" fmla="*/ 271 h 498"/>
                <a:gd name="T14" fmla="*/ 172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6 w 177"/>
                <a:gd name="T21" fmla="*/ 199 h 498"/>
                <a:gd name="T22" fmla="*/ 105 w 177"/>
                <a:gd name="T23" fmla="*/ 175 h 498"/>
                <a:gd name="T24" fmla="*/ 105 w 177"/>
                <a:gd name="T25" fmla="*/ 76 h 498"/>
                <a:gd name="T26" fmla="*/ 81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0 w 177"/>
                <a:gd name="T35" fmla="*/ 54 h 498"/>
                <a:gd name="T36" fmla="*/ 72 w 177"/>
                <a:gd name="T37" fmla="*/ 78 h 498"/>
                <a:gd name="T38" fmla="*/ 72 w 177"/>
                <a:gd name="T39" fmla="*/ 182 h 498"/>
                <a:gd name="T40" fmla="*/ 91 w 177"/>
                <a:gd name="T41" fmla="*/ 230 h 498"/>
                <a:gd name="T42" fmla="*/ 130 w 177"/>
                <a:gd name="T43" fmla="*/ 249 h 498"/>
                <a:gd name="T44" fmla="*/ 72 w 177"/>
                <a:gd name="T45" fmla="*/ 312 h 498"/>
                <a:gd name="T46" fmla="*/ 72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2" y="432"/>
                  </a:moveTo>
                  <a:cubicBezTo>
                    <a:pt x="72" y="452"/>
                    <a:pt x="59" y="484"/>
                    <a:pt x="4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5" y="498"/>
                    <a:pt x="10" y="498"/>
                  </a:cubicBezTo>
                  <a:cubicBezTo>
                    <a:pt x="58" y="498"/>
                    <a:pt x="104" y="474"/>
                    <a:pt x="105" y="436"/>
                  </a:cubicBezTo>
                  <a:lnTo>
                    <a:pt x="105" y="322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2" y="256"/>
                    <a:pt x="161" y="255"/>
                    <a:pt x="172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6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4" y="29"/>
                    <a:pt x="70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2"/>
                  </a:lnTo>
                  <a:cubicBezTo>
                    <a:pt x="72" y="205"/>
                    <a:pt x="75" y="214"/>
                    <a:pt x="91" y="230"/>
                  </a:cubicBezTo>
                  <a:cubicBezTo>
                    <a:pt x="102" y="240"/>
                    <a:pt x="116" y="245"/>
                    <a:pt x="130" y="249"/>
                  </a:cubicBezTo>
                  <a:cubicBezTo>
                    <a:pt x="89" y="261"/>
                    <a:pt x="72" y="283"/>
                    <a:pt x="72" y="312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1">
              <a:extLst>
                <a:ext uri="{FF2B5EF4-FFF2-40B4-BE49-F238E27FC236}">
                  <a16:creationId xmlns:a16="http://schemas.microsoft.com/office/drawing/2014/main" id="{36DFFF93-2636-4002-BA0B-F7E5C32C7B46}"/>
                </a:ext>
              </a:extLst>
            </p:cNvPr>
            <p:cNvSpPr>
              <a:spLocks noEditPoints="1"/>
            </p:cNvSpPr>
            <p:nvPr>
              <p:custDataLst>
                <p:tags r:id="rId249"/>
              </p:custDataLst>
            </p:nvPr>
          </p:nvSpPr>
          <p:spPr bwMode="auto">
            <a:xfrm>
              <a:off x="3411540" y="4622801"/>
              <a:ext cx="50800" cy="125413"/>
            </a:xfrm>
            <a:custGeom>
              <a:avLst/>
              <a:gdLst>
                <a:gd name="T0" fmla="*/ 97 w 106"/>
                <a:gd name="T1" fmla="*/ 14 h 235"/>
                <a:gd name="T2" fmla="*/ 83 w 106"/>
                <a:gd name="T3" fmla="*/ 0 h 235"/>
                <a:gd name="T4" fmla="*/ 64 w 106"/>
                <a:gd name="T5" fmla="*/ 20 h 235"/>
                <a:gd name="T6" fmla="*/ 78 w 106"/>
                <a:gd name="T7" fmla="*/ 33 h 235"/>
                <a:gd name="T8" fmla="*/ 97 w 106"/>
                <a:gd name="T9" fmla="*/ 14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2 h 235"/>
                <a:gd name="T18" fmla="*/ 101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9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6 h 235"/>
                <a:gd name="T40" fmla="*/ 13 w 106"/>
                <a:gd name="T41" fmla="*/ 130 h 235"/>
                <a:gd name="T42" fmla="*/ 50 w 106"/>
                <a:gd name="T43" fmla="*/ 88 h 235"/>
                <a:gd name="T44" fmla="*/ 59 w 106"/>
                <a:gd name="T45" fmla="*/ 100 h 235"/>
                <a:gd name="T46" fmla="*/ 48 w 106"/>
                <a:gd name="T47" fmla="*/ 135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4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4" y="0"/>
                    <a:pt x="64" y="9"/>
                    <a:pt x="64" y="20"/>
                  </a:cubicBezTo>
                  <a:cubicBezTo>
                    <a:pt x="64" y="25"/>
                    <a:pt x="68" y="33"/>
                    <a:pt x="78" y="33"/>
                  </a:cubicBezTo>
                  <a:cubicBezTo>
                    <a:pt x="88" y="33"/>
                    <a:pt x="97" y="23"/>
                    <a:pt x="97" y="14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7" y="235"/>
                    <a:pt x="56" y="235"/>
                  </a:cubicBezTo>
                  <a:cubicBezTo>
                    <a:pt x="91" y="235"/>
                    <a:pt x="106" y="187"/>
                    <a:pt x="106" y="182"/>
                  </a:cubicBezTo>
                  <a:cubicBezTo>
                    <a:pt x="106" y="177"/>
                    <a:pt x="102" y="177"/>
                    <a:pt x="101" y="177"/>
                  </a:cubicBezTo>
                  <a:cubicBezTo>
                    <a:pt x="96" y="177"/>
                    <a:pt x="95" y="179"/>
                    <a:pt x="94" y="183"/>
                  </a:cubicBezTo>
                  <a:cubicBezTo>
                    <a:pt x="86" y="211"/>
                    <a:pt x="71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1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1" y="123"/>
                    <a:pt x="82" y="119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1" y="136"/>
                    <a:pt x="12" y="134"/>
                    <a:pt x="13" y="130"/>
                  </a:cubicBezTo>
                  <a:cubicBezTo>
                    <a:pt x="22" y="100"/>
                    <a:pt x="37" y="88"/>
                    <a:pt x="50" y="88"/>
                  </a:cubicBezTo>
                  <a:cubicBezTo>
                    <a:pt x="56" y="88"/>
                    <a:pt x="59" y="90"/>
                    <a:pt x="59" y="100"/>
                  </a:cubicBezTo>
                  <a:cubicBezTo>
                    <a:pt x="59" y="108"/>
                    <a:pt x="57" y="113"/>
                    <a:pt x="48" y="135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2">
              <a:extLst>
                <a:ext uri="{FF2B5EF4-FFF2-40B4-BE49-F238E27FC236}">
                  <a16:creationId xmlns:a16="http://schemas.microsoft.com/office/drawing/2014/main" id="{5471FCE8-A1DF-4C94-A561-D870468191C1}"/>
                </a:ext>
              </a:extLst>
            </p:cNvPr>
            <p:cNvSpPr>
              <a:spLocks/>
            </p:cNvSpPr>
            <p:nvPr>
              <p:custDataLst>
                <p:tags r:id="rId250"/>
              </p:custDataLst>
            </p:nvPr>
          </p:nvSpPr>
          <p:spPr bwMode="auto">
            <a:xfrm>
              <a:off x="3490915" y="4638676"/>
              <a:ext cx="92075" cy="122238"/>
            </a:xfrm>
            <a:custGeom>
              <a:avLst/>
              <a:gdLst>
                <a:gd name="T0" fmla="*/ 179 w 193"/>
                <a:gd name="T1" fmla="*/ 123 h 228"/>
                <a:gd name="T2" fmla="*/ 193 w 193"/>
                <a:gd name="T3" fmla="*/ 114 h 228"/>
                <a:gd name="T4" fmla="*/ 179 w 193"/>
                <a:gd name="T5" fmla="*/ 106 h 228"/>
                <a:gd name="T6" fmla="*/ 17 w 193"/>
                <a:gd name="T7" fmla="*/ 106 h 228"/>
                <a:gd name="T8" fmla="*/ 119 w 193"/>
                <a:gd name="T9" fmla="*/ 17 h 228"/>
                <a:gd name="T10" fmla="*/ 179 w 193"/>
                <a:gd name="T11" fmla="*/ 17 h 228"/>
                <a:gd name="T12" fmla="*/ 193 w 193"/>
                <a:gd name="T13" fmla="*/ 9 h 228"/>
                <a:gd name="T14" fmla="*/ 179 w 193"/>
                <a:gd name="T15" fmla="*/ 0 h 228"/>
                <a:gd name="T16" fmla="*/ 118 w 193"/>
                <a:gd name="T17" fmla="*/ 0 h 228"/>
                <a:gd name="T18" fmla="*/ 0 w 193"/>
                <a:gd name="T19" fmla="*/ 114 h 228"/>
                <a:gd name="T20" fmla="*/ 118 w 193"/>
                <a:gd name="T21" fmla="*/ 228 h 228"/>
                <a:gd name="T22" fmla="*/ 179 w 193"/>
                <a:gd name="T23" fmla="*/ 228 h 228"/>
                <a:gd name="T24" fmla="*/ 193 w 193"/>
                <a:gd name="T25" fmla="*/ 220 h 228"/>
                <a:gd name="T26" fmla="*/ 179 w 193"/>
                <a:gd name="T27" fmla="*/ 211 h 228"/>
                <a:gd name="T28" fmla="*/ 119 w 193"/>
                <a:gd name="T29" fmla="*/ 211 h 228"/>
                <a:gd name="T30" fmla="*/ 17 w 193"/>
                <a:gd name="T31" fmla="*/ 123 h 228"/>
                <a:gd name="T32" fmla="*/ 179 w 193"/>
                <a:gd name="T33" fmla="*/ 123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3" h="228">
                  <a:moveTo>
                    <a:pt x="179" y="123"/>
                  </a:moveTo>
                  <a:cubicBezTo>
                    <a:pt x="184" y="123"/>
                    <a:pt x="193" y="123"/>
                    <a:pt x="193" y="114"/>
                  </a:cubicBezTo>
                  <a:cubicBezTo>
                    <a:pt x="193" y="106"/>
                    <a:pt x="185" y="106"/>
                    <a:pt x="179" y="106"/>
                  </a:cubicBezTo>
                  <a:lnTo>
                    <a:pt x="17" y="106"/>
                  </a:lnTo>
                  <a:cubicBezTo>
                    <a:pt x="22" y="55"/>
                    <a:pt x="64" y="17"/>
                    <a:pt x="119" y="17"/>
                  </a:cubicBezTo>
                  <a:lnTo>
                    <a:pt x="179" y="17"/>
                  </a:lnTo>
                  <a:cubicBezTo>
                    <a:pt x="184" y="17"/>
                    <a:pt x="193" y="17"/>
                    <a:pt x="193" y="9"/>
                  </a:cubicBezTo>
                  <a:cubicBezTo>
                    <a:pt x="193" y="0"/>
                    <a:pt x="185" y="0"/>
                    <a:pt x="179" y="0"/>
                  </a:cubicBezTo>
                  <a:lnTo>
                    <a:pt x="118" y="0"/>
                  </a:lnTo>
                  <a:cubicBezTo>
                    <a:pt x="53" y="0"/>
                    <a:pt x="0" y="51"/>
                    <a:pt x="0" y="114"/>
                  </a:cubicBezTo>
                  <a:cubicBezTo>
                    <a:pt x="0" y="178"/>
                    <a:pt x="53" y="228"/>
                    <a:pt x="118" y="228"/>
                  </a:cubicBezTo>
                  <a:lnTo>
                    <a:pt x="179" y="228"/>
                  </a:lnTo>
                  <a:cubicBezTo>
                    <a:pt x="184" y="228"/>
                    <a:pt x="193" y="228"/>
                    <a:pt x="193" y="220"/>
                  </a:cubicBezTo>
                  <a:cubicBezTo>
                    <a:pt x="193" y="211"/>
                    <a:pt x="185" y="211"/>
                    <a:pt x="179" y="211"/>
                  </a:cubicBezTo>
                  <a:lnTo>
                    <a:pt x="119" y="211"/>
                  </a:lnTo>
                  <a:cubicBezTo>
                    <a:pt x="64" y="211"/>
                    <a:pt x="22" y="173"/>
                    <a:pt x="17" y="123"/>
                  </a:cubicBezTo>
                  <a:lnTo>
                    <a:pt x="179" y="12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3">
              <a:extLst>
                <a:ext uri="{FF2B5EF4-FFF2-40B4-BE49-F238E27FC236}">
                  <a16:creationId xmlns:a16="http://schemas.microsoft.com/office/drawing/2014/main" id="{1EE9EC57-91BA-4344-9C3C-38869C1D21AD}"/>
                </a:ext>
              </a:extLst>
            </p:cNvPr>
            <p:cNvSpPr>
              <a:spLocks/>
            </p:cNvSpPr>
            <p:nvPr>
              <p:custDataLst>
                <p:tags r:id="rId251"/>
              </p:custDataLst>
            </p:nvPr>
          </p:nvSpPr>
          <p:spPr bwMode="auto">
            <a:xfrm>
              <a:off x="3608390" y="4664076"/>
              <a:ext cx="77788" cy="84138"/>
            </a:xfrm>
            <a:custGeom>
              <a:avLst/>
              <a:gdLst>
                <a:gd name="T0" fmla="*/ 65 w 162"/>
                <a:gd name="T1" fmla="*/ 83 h 157"/>
                <a:gd name="T2" fmla="*/ 74 w 162"/>
                <a:gd name="T3" fmla="*/ 48 h 157"/>
                <a:gd name="T4" fmla="*/ 96 w 162"/>
                <a:gd name="T5" fmla="*/ 19 h 157"/>
                <a:gd name="T6" fmla="*/ 125 w 162"/>
                <a:gd name="T7" fmla="*/ 10 h 157"/>
                <a:gd name="T8" fmla="*/ 144 w 162"/>
                <a:gd name="T9" fmla="*/ 14 h 157"/>
                <a:gd name="T10" fmla="*/ 129 w 162"/>
                <a:gd name="T11" fmla="*/ 34 h 157"/>
                <a:gd name="T12" fmla="*/ 143 w 162"/>
                <a:gd name="T13" fmla="*/ 47 h 157"/>
                <a:gd name="T14" fmla="*/ 162 w 162"/>
                <a:gd name="T15" fmla="*/ 25 h 157"/>
                <a:gd name="T16" fmla="*/ 125 w 162"/>
                <a:gd name="T17" fmla="*/ 0 h 157"/>
                <a:gd name="T18" fmla="*/ 76 w 162"/>
                <a:gd name="T19" fmla="*/ 25 h 157"/>
                <a:gd name="T20" fmla="*/ 40 w 162"/>
                <a:gd name="T21" fmla="*/ 0 h 157"/>
                <a:gd name="T22" fmla="*/ 13 w 162"/>
                <a:gd name="T23" fmla="*/ 18 h 157"/>
                <a:gd name="T24" fmla="*/ 0 w 162"/>
                <a:gd name="T25" fmla="*/ 53 h 157"/>
                <a:gd name="T26" fmla="*/ 6 w 162"/>
                <a:gd name="T27" fmla="*/ 58 h 157"/>
                <a:gd name="T28" fmla="*/ 13 w 162"/>
                <a:gd name="T29" fmla="*/ 47 h 157"/>
                <a:gd name="T30" fmla="*/ 39 w 162"/>
                <a:gd name="T31" fmla="*/ 10 h 157"/>
                <a:gd name="T32" fmla="*/ 50 w 162"/>
                <a:gd name="T33" fmla="*/ 27 h 157"/>
                <a:gd name="T34" fmla="*/ 45 w 162"/>
                <a:gd name="T35" fmla="*/ 56 h 157"/>
                <a:gd name="T36" fmla="*/ 37 w 162"/>
                <a:gd name="T37" fmla="*/ 87 h 157"/>
                <a:gd name="T38" fmla="*/ 26 w 162"/>
                <a:gd name="T39" fmla="*/ 132 h 157"/>
                <a:gd name="T40" fmla="*/ 23 w 162"/>
                <a:gd name="T41" fmla="*/ 146 h 157"/>
                <a:gd name="T42" fmla="*/ 34 w 162"/>
                <a:gd name="T43" fmla="*/ 157 h 157"/>
                <a:gd name="T44" fmla="*/ 49 w 162"/>
                <a:gd name="T45" fmla="*/ 147 h 157"/>
                <a:gd name="T46" fmla="*/ 56 w 162"/>
                <a:gd name="T47" fmla="*/ 121 h 157"/>
                <a:gd name="T48" fmla="*/ 65 w 162"/>
                <a:gd name="T49" fmla="*/ 8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157">
                  <a:moveTo>
                    <a:pt x="65" y="83"/>
                  </a:moveTo>
                  <a:cubicBezTo>
                    <a:pt x="66" y="81"/>
                    <a:pt x="74" y="50"/>
                    <a:pt x="74" y="48"/>
                  </a:cubicBezTo>
                  <a:cubicBezTo>
                    <a:pt x="75" y="45"/>
                    <a:pt x="85" y="28"/>
                    <a:pt x="96" y="19"/>
                  </a:cubicBezTo>
                  <a:cubicBezTo>
                    <a:pt x="100" y="17"/>
                    <a:pt x="110" y="10"/>
                    <a:pt x="125" y="10"/>
                  </a:cubicBezTo>
                  <a:cubicBezTo>
                    <a:pt x="128" y="10"/>
                    <a:pt x="137" y="10"/>
                    <a:pt x="144" y="14"/>
                  </a:cubicBezTo>
                  <a:cubicBezTo>
                    <a:pt x="133" y="18"/>
                    <a:pt x="129" y="27"/>
                    <a:pt x="129" y="34"/>
                  </a:cubicBezTo>
                  <a:cubicBezTo>
                    <a:pt x="129" y="41"/>
                    <a:pt x="134" y="47"/>
                    <a:pt x="143" y="47"/>
                  </a:cubicBezTo>
                  <a:cubicBezTo>
                    <a:pt x="151" y="47"/>
                    <a:pt x="162" y="40"/>
                    <a:pt x="162" y="25"/>
                  </a:cubicBezTo>
                  <a:cubicBezTo>
                    <a:pt x="162" y="7"/>
                    <a:pt x="143" y="0"/>
                    <a:pt x="125" y="0"/>
                  </a:cubicBezTo>
                  <a:cubicBezTo>
                    <a:pt x="107" y="0"/>
                    <a:pt x="91" y="7"/>
                    <a:pt x="76" y="25"/>
                  </a:cubicBezTo>
                  <a:cubicBezTo>
                    <a:pt x="70" y="3"/>
                    <a:pt x="48" y="0"/>
                    <a:pt x="40" y="0"/>
                  </a:cubicBezTo>
                  <a:cubicBezTo>
                    <a:pt x="27" y="0"/>
                    <a:pt x="18" y="8"/>
                    <a:pt x="13" y="18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3" y="47"/>
                  </a:cubicBezTo>
                  <a:cubicBezTo>
                    <a:pt x="19" y="26"/>
                    <a:pt x="25" y="10"/>
                    <a:pt x="39" y="10"/>
                  </a:cubicBezTo>
                  <a:cubicBezTo>
                    <a:pt x="48" y="10"/>
                    <a:pt x="50" y="17"/>
                    <a:pt x="50" y="27"/>
                  </a:cubicBezTo>
                  <a:cubicBezTo>
                    <a:pt x="50" y="33"/>
                    <a:pt x="47" y="46"/>
                    <a:pt x="45" y="56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4" y="157"/>
                  </a:cubicBezTo>
                  <a:cubicBezTo>
                    <a:pt x="40" y="157"/>
                    <a:pt x="47" y="154"/>
                    <a:pt x="49" y="147"/>
                  </a:cubicBezTo>
                  <a:cubicBezTo>
                    <a:pt x="50" y="145"/>
                    <a:pt x="54" y="129"/>
                    <a:pt x="56" y="121"/>
                  </a:cubicBezTo>
                  <a:lnTo>
                    <a:pt x="65" y="8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CB8F9091-10B5-4894-81F0-715174667436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4579073" y="4117292"/>
            <a:ext cx="2576513" cy="207963"/>
            <a:chOff x="2540000" y="2540000"/>
            <a:chExt cx="2576513" cy="207963"/>
          </a:xfrm>
        </p:grpSpPr>
        <p:sp>
          <p:nvSpPr>
            <p:cNvPr id="163" name="Freeform 44">
              <a:extLst>
                <a:ext uri="{FF2B5EF4-FFF2-40B4-BE49-F238E27FC236}">
                  <a16:creationId xmlns:a16="http://schemas.microsoft.com/office/drawing/2014/main" id="{1C7B6EFE-E20B-418F-8B43-7DCA8EA3A257}"/>
                </a:ext>
              </a:extLst>
            </p:cNvPr>
            <p:cNvSpPr>
              <a:spLocks/>
            </p:cNvSpPr>
            <p:nvPr>
              <p:custDataLst>
                <p:tags r:id="rId223"/>
              </p:custDataLst>
            </p:nvPr>
          </p:nvSpPr>
          <p:spPr bwMode="auto">
            <a:xfrm>
              <a:off x="2540000" y="2562225"/>
              <a:ext cx="69850" cy="185738"/>
            </a:xfrm>
            <a:custGeom>
              <a:avLst/>
              <a:gdLst>
                <a:gd name="T0" fmla="*/ 91 w 153"/>
                <a:gd name="T1" fmla="*/ 113 h 318"/>
                <a:gd name="T2" fmla="*/ 138 w 153"/>
                <a:gd name="T3" fmla="*/ 113 h 318"/>
                <a:gd name="T4" fmla="*/ 153 w 153"/>
                <a:gd name="T5" fmla="*/ 103 h 318"/>
                <a:gd name="T6" fmla="*/ 139 w 153"/>
                <a:gd name="T7" fmla="*/ 97 h 318"/>
                <a:gd name="T8" fmla="*/ 95 w 153"/>
                <a:gd name="T9" fmla="*/ 97 h 318"/>
                <a:gd name="T10" fmla="*/ 115 w 153"/>
                <a:gd name="T11" fmla="*/ 14 h 318"/>
                <a:gd name="T12" fmla="*/ 101 w 153"/>
                <a:gd name="T13" fmla="*/ 0 h 318"/>
                <a:gd name="T14" fmla="*/ 81 w 153"/>
                <a:gd name="T15" fmla="*/ 18 h 318"/>
                <a:gd name="T16" fmla="*/ 61 w 153"/>
                <a:gd name="T17" fmla="*/ 97 h 318"/>
                <a:gd name="T18" fmla="*/ 15 w 153"/>
                <a:gd name="T19" fmla="*/ 97 h 318"/>
                <a:gd name="T20" fmla="*/ 0 w 153"/>
                <a:gd name="T21" fmla="*/ 107 h 318"/>
                <a:gd name="T22" fmla="*/ 14 w 153"/>
                <a:gd name="T23" fmla="*/ 113 h 318"/>
                <a:gd name="T24" fmla="*/ 57 w 153"/>
                <a:gd name="T25" fmla="*/ 113 h 318"/>
                <a:gd name="T26" fmla="*/ 20 w 153"/>
                <a:gd name="T27" fmla="*/ 272 h 318"/>
                <a:gd name="T28" fmla="*/ 65 w 153"/>
                <a:gd name="T29" fmla="*/ 318 h 318"/>
                <a:gd name="T30" fmla="*/ 145 w 153"/>
                <a:gd name="T31" fmla="*/ 241 h 318"/>
                <a:gd name="T32" fmla="*/ 139 w 153"/>
                <a:gd name="T33" fmla="*/ 236 h 318"/>
                <a:gd name="T34" fmla="*/ 131 w 153"/>
                <a:gd name="T35" fmla="*/ 243 h 318"/>
                <a:gd name="T36" fmla="*/ 66 w 153"/>
                <a:gd name="T37" fmla="*/ 307 h 318"/>
                <a:gd name="T38" fmla="*/ 51 w 153"/>
                <a:gd name="T39" fmla="*/ 284 h 318"/>
                <a:gd name="T40" fmla="*/ 54 w 153"/>
                <a:gd name="T41" fmla="*/ 260 h 318"/>
                <a:gd name="T42" fmla="*/ 91 w 153"/>
                <a:gd name="T43" fmla="*/ 113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318">
                  <a:moveTo>
                    <a:pt x="91" y="113"/>
                  </a:moveTo>
                  <a:lnTo>
                    <a:pt x="138" y="113"/>
                  </a:lnTo>
                  <a:cubicBezTo>
                    <a:pt x="148" y="113"/>
                    <a:pt x="153" y="113"/>
                    <a:pt x="153" y="103"/>
                  </a:cubicBezTo>
                  <a:cubicBezTo>
                    <a:pt x="153" y="97"/>
                    <a:pt x="148" y="97"/>
                    <a:pt x="139" y="97"/>
                  </a:cubicBezTo>
                  <a:lnTo>
                    <a:pt x="95" y="97"/>
                  </a:lnTo>
                  <a:cubicBezTo>
                    <a:pt x="113" y="26"/>
                    <a:pt x="115" y="17"/>
                    <a:pt x="115" y="14"/>
                  </a:cubicBezTo>
                  <a:cubicBezTo>
                    <a:pt x="115" y="5"/>
                    <a:pt x="109" y="0"/>
                    <a:pt x="101" y="0"/>
                  </a:cubicBezTo>
                  <a:cubicBezTo>
                    <a:pt x="99" y="0"/>
                    <a:pt x="85" y="1"/>
                    <a:pt x="81" y="18"/>
                  </a:cubicBezTo>
                  <a:lnTo>
                    <a:pt x="61" y="97"/>
                  </a:lnTo>
                  <a:lnTo>
                    <a:pt x="15" y="97"/>
                  </a:lnTo>
                  <a:cubicBezTo>
                    <a:pt x="5" y="97"/>
                    <a:pt x="0" y="97"/>
                    <a:pt x="0" y="107"/>
                  </a:cubicBezTo>
                  <a:cubicBezTo>
                    <a:pt x="0" y="113"/>
                    <a:pt x="4" y="113"/>
                    <a:pt x="14" y="113"/>
                  </a:cubicBezTo>
                  <a:lnTo>
                    <a:pt x="57" y="113"/>
                  </a:lnTo>
                  <a:cubicBezTo>
                    <a:pt x="22" y="255"/>
                    <a:pt x="20" y="263"/>
                    <a:pt x="20" y="272"/>
                  </a:cubicBezTo>
                  <a:cubicBezTo>
                    <a:pt x="20" y="299"/>
                    <a:pt x="39" y="318"/>
                    <a:pt x="65" y="318"/>
                  </a:cubicBezTo>
                  <a:cubicBezTo>
                    <a:pt x="116" y="318"/>
                    <a:pt x="145" y="245"/>
                    <a:pt x="145" y="241"/>
                  </a:cubicBezTo>
                  <a:cubicBezTo>
                    <a:pt x="145" y="236"/>
                    <a:pt x="141" y="236"/>
                    <a:pt x="139" y="236"/>
                  </a:cubicBezTo>
                  <a:cubicBezTo>
                    <a:pt x="134" y="236"/>
                    <a:pt x="134" y="238"/>
                    <a:pt x="131" y="243"/>
                  </a:cubicBezTo>
                  <a:cubicBezTo>
                    <a:pt x="110" y="295"/>
                    <a:pt x="83" y="307"/>
                    <a:pt x="66" y="307"/>
                  </a:cubicBezTo>
                  <a:cubicBezTo>
                    <a:pt x="56" y="307"/>
                    <a:pt x="51" y="301"/>
                    <a:pt x="51" y="284"/>
                  </a:cubicBezTo>
                  <a:cubicBezTo>
                    <a:pt x="51" y="272"/>
                    <a:pt x="52" y="269"/>
                    <a:pt x="54" y="260"/>
                  </a:cubicBezTo>
                  <a:lnTo>
                    <a:pt x="91" y="1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45">
              <a:extLst>
                <a:ext uri="{FF2B5EF4-FFF2-40B4-BE49-F238E27FC236}">
                  <a16:creationId xmlns:a16="http://schemas.microsoft.com/office/drawing/2014/main" id="{0405EDF4-E73F-4E19-9F88-99F483227053}"/>
                </a:ext>
              </a:extLst>
            </p:cNvPr>
            <p:cNvSpPr>
              <a:spLocks noEditPoints="1"/>
            </p:cNvSpPr>
            <p:nvPr>
              <p:custDataLst>
                <p:tags r:id="rId224"/>
              </p:custDataLst>
            </p:nvPr>
          </p:nvSpPr>
          <p:spPr bwMode="auto">
            <a:xfrm>
              <a:off x="2636838" y="2619375"/>
              <a:ext cx="23813" cy="125413"/>
            </a:xfrm>
            <a:custGeom>
              <a:avLst/>
              <a:gdLst>
                <a:gd name="T0" fmla="*/ 53 w 53"/>
                <a:gd name="T1" fmla="*/ 27 h 216"/>
                <a:gd name="T2" fmla="*/ 26 w 53"/>
                <a:gd name="T3" fmla="*/ 0 h 216"/>
                <a:gd name="T4" fmla="*/ 0 w 53"/>
                <a:gd name="T5" fmla="*/ 27 h 216"/>
                <a:gd name="T6" fmla="*/ 26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6 w 53"/>
                <a:gd name="T13" fmla="*/ 163 h 216"/>
                <a:gd name="T14" fmla="*/ 0 w 53"/>
                <a:gd name="T15" fmla="*/ 189 h 216"/>
                <a:gd name="T16" fmla="*/ 26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6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6">
              <a:extLst>
                <a:ext uri="{FF2B5EF4-FFF2-40B4-BE49-F238E27FC236}">
                  <a16:creationId xmlns:a16="http://schemas.microsoft.com/office/drawing/2014/main" id="{0055A763-A17D-4081-9EE8-915CD30B959D}"/>
                </a:ext>
              </a:extLst>
            </p:cNvPr>
            <p:cNvSpPr>
              <a:spLocks noEditPoints="1"/>
            </p:cNvSpPr>
            <p:nvPr>
              <p:custDataLst>
                <p:tags r:id="rId225"/>
              </p:custDataLst>
            </p:nvPr>
          </p:nvSpPr>
          <p:spPr bwMode="auto">
            <a:xfrm>
              <a:off x="2790825" y="2614613"/>
              <a:ext cx="101600" cy="133350"/>
            </a:xfrm>
            <a:custGeom>
              <a:avLst/>
              <a:gdLst>
                <a:gd name="T0" fmla="*/ 145 w 224"/>
                <a:gd name="T1" fmla="*/ 186 h 229"/>
                <a:gd name="T2" fmla="*/ 184 w 224"/>
                <a:gd name="T3" fmla="*/ 227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80 h 229"/>
                <a:gd name="T26" fmla="*/ 60 w 224"/>
                <a:gd name="T27" fmla="*/ 57 h 229"/>
                <a:gd name="T28" fmla="*/ 34 w 224"/>
                <a:gd name="T29" fmla="*/ 34 h 229"/>
                <a:gd name="T30" fmla="*/ 88 w 224"/>
                <a:gd name="T31" fmla="*/ 11 h 229"/>
                <a:gd name="T32" fmla="*/ 141 w 224"/>
                <a:gd name="T33" fmla="*/ 75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6 h 229"/>
                <a:gd name="T44" fmla="*/ 141 w 224"/>
                <a:gd name="T45" fmla="*/ 104 h 229"/>
                <a:gd name="T46" fmla="*/ 141 w 224"/>
                <a:gd name="T47" fmla="*/ 154 h 229"/>
                <a:gd name="T48" fmla="*/ 83 w 224"/>
                <a:gd name="T49" fmla="*/ 218 h 229"/>
                <a:gd name="T50" fmla="*/ 38 w 224"/>
                <a:gd name="T51" fmla="*/ 176 h 229"/>
                <a:gd name="T52" fmla="*/ 141 w 224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4" y="220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4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47">
              <a:extLst>
                <a:ext uri="{FF2B5EF4-FFF2-40B4-BE49-F238E27FC236}">
                  <a16:creationId xmlns:a16="http://schemas.microsoft.com/office/drawing/2014/main" id="{22E077FF-D81F-4FBB-8A59-9CBD442B68FE}"/>
                </a:ext>
              </a:extLst>
            </p:cNvPr>
            <p:cNvSpPr>
              <a:spLocks/>
            </p:cNvSpPr>
            <p:nvPr>
              <p:custDataLst>
                <p:tags r:id="rId226"/>
              </p:custDataLst>
            </p:nvPr>
          </p:nvSpPr>
          <p:spPr bwMode="auto">
            <a:xfrm>
              <a:off x="2978150" y="2614613"/>
              <a:ext cx="85725" cy="133350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2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48">
              <a:extLst>
                <a:ext uri="{FF2B5EF4-FFF2-40B4-BE49-F238E27FC236}">
                  <a16:creationId xmlns:a16="http://schemas.microsoft.com/office/drawing/2014/main" id="{CA1A08BD-7EA0-42EB-A9B0-D0106A406E75}"/>
                </a:ext>
              </a:extLst>
            </p:cNvPr>
            <p:cNvSpPr>
              <a:spLocks noEditPoints="1"/>
            </p:cNvSpPr>
            <p:nvPr>
              <p:custDataLst>
                <p:tags r:id="rId227"/>
              </p:custDataLst>
            </p:nvPr>
          </p:nvSpPr>
          <p:spPr bwMode="auto">
            <a:xfrm>
              <a:off x="3078163" y="2614613"/>
              <a:ext cx="100013" cy="133350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4 h 229"/>
                <a:gd name="T18" fmla="*/ 110 w 220"/>
                <a:gd name="T19" fmla="*/ 11 h 229"/>
                <a:gd name="T20" fmla="*/ 166 w 220"/>
                <a:gd name="T21" fmla="*/ 43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6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49">
              <a:extLst>
                <a:ext uri="{FF2B5EF4-FFF2-40B4-BE49-F238E27FC236}">
                  <a16:creationId xmlns:a16="http://schemas.microsoft.com/office/drawing/2014/main" id="{13A63237-7B60-4E12-9542-3265A74CF163}"/>
                </a:ext>
              </a:extLst>
            </p:cNvPr>
            <p:cNvSpPr>
              <a:spLocks/>
            </p:cNvSpPr>
            <p:nvPr>
              <p:custDataLst>
                <p:tags r:id="rId228"/>
              </p:custDataLst>
            </p:nvPr>
          </p:nvSpPr>
          <p:spPr bwMode="auto">
            <a:xfrm>
              <a:off x="3192463" y="2616200"/>
              <a:ext cx="114300" cy="128588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0 w 251"/>
                <a:gd name="T19" fmla="*/ 11 h 221"/>
                <a:gd name="T20" fmla="*/ 177 w 251"/>
                <a:gd name="T21" fmla="*/ 66 h 221"/>
                <a:gd name="T22" fmla="*/ 177 w 251"/>
                <a:gd name="T23" fmla="*/ 183 h 221"/>
                <a:gd name="T24" fmla="*/ 138 w 251"/>
                <a:gd name="T25" fmla="*/ 205 h 221"/>
                <a:gd name="T26" fmla="*/ 138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50">
              <a:extLst>
                <a:ext uri="{FF2B5EF4-FFF2-40B4-BE49-F238E27FC236}">
                  <a16:creationId xmlns:a16="http://schemas.microsoft.com/office/drawing/2014/main" id="{87EB7A42-9D2C-42EF-AF17-DE0FD1A52AE8}"/>
                </a:ext>
              </a:extLst>
            </p:cNvPr>
            <p:cNvSpPr>
              <a:spLocks/>
            </p:cNvSpPr>
            <p:nvPr>
              <p:custDataLst>
                <p:tags r:id="rId229"/>
              </p:custDataLst>
            </p:nvPr>
          </p:nvSpPr>
          <p:spPr bwMode="auto">
            <a:xfrm>
              <a:off x="3319463" y="2614613"/>
              <a:ext cx="73025" cy="1333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51">
              <a:extLst>
                <a:ext uri="{FF2B5EF4-FFF2-40B4-BE49-F238E27FC236}">
                  <a16:creationId xmlns:a16="http://schemas.microsoft.com/office/drawing/2014/main" id="{A725B10F-6719-431A-9CF3-95FA16D52317}"/>
                </a:ext>
              </a:extLst>
            </p:cNvPr>
            <p:cNvSpPr>
              <a:spLocks/>
            </p:cNvSpPr>
            <p:nvPr>
              <p:custDataLst>
                <p:tags r:id="rId230"/>
              </p:custDataLst>
            </p:nvPr>
          </p:nvSpPr>
          <p:spPr bwMode="auto">
            <a:xfrm>
              <a:off x="3405188" y="2565400"/>
              <a:ext cx="71438" cy="182563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6 w 156"/>
                <a:gd name="T7" fmla="*/ 91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6" y="91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0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52">
              <a:extLst>
                <a:ext uri="{FF2B5EF4-FFF2-40B4-BE49-F238E27FC236}">
                  <a16:creationId xmlns:a16="http://schemas.microsoft.com/office/drawing/2014/main" id="{FA581C8A-762F-41BA-BA69-8B4DAFE9907A}"/>
                </a:ext>
              </a:extLst>
            </p:cNvPr>
            <p:cNvSpPr>
              <a:spLocks noEditPoints="1"/>
            </p:cNvSpPr>
            <p:nvPr>
              <p:custDataLst>
                <p:tags r:id="rId231"/>
              </p:custDataLst>
            </p:nvPr>
          </p:nvSpPr>
          <p:spPr bwMode="auto">
            <a:xfrm>
              <a:off x="3498850" y="2614613"/>
              <a:ext cx="103188" cy="133350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53">
              <a:extLst>
                <a:ext uri="{FF2B5EF4-FFF2-40B4-BE49-F238E27FC236}">
                  <a16:creationId xmlns:a16="http://schemas.microsoft.com/office/drawing/2014/main" id="{4A622A4A-B039-45CA-A8F2-EF18B2264381}"/>
                </a:ext>
              </a:extLst>
            </p:cNvPr>
            <p:cNvSpPr>
              <a:spLocks/>
            </p:cNvSpPr>
            <p:nvPr>
              <p:custDataLst>
                <p:tags r:id="rId232"/>
              </p:custDataLst>
            </p:nvPr>
          </p:nvSpPr>
          <p:spPr bwMode="auto">
            <a:xfrm>
              <a:off x="3609975" y="2616200"/>
              <a:ext cx="114300" cy="128588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0 w 251"/>
                <a:gd name="T19" fmla="*/ 11 h 221"/>
                <a:gd name="T20" fmla="*/ 177 w 251"/>
                <a:gd name="T21" fmla="*/ 66 h 221"/>
                <a:gd name="T22" fmla="*/ 177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54">
              <a:extLst>
                <a:ext uri="{FF2B5EF4-FFF2-40B4-BE49-F238E27FC236}">
                  <a16:creationId xmlns:a16="http://schemas.microsoft.com/office/drawing/2014/main" id="{3E9DD256-640C-4656-81B9-A28FFD9A3B4E}"/>
                </a:ext>
              </a:extLst>
            </p:cNvPr>
            <p:cNvSpPr>
              <a:spLocks/>
            </p:cNvSpPr>
            <p:nvPr>
              <p:custDataLst>
                <p:tags r:id="rId233"/>
              </p:custDataLst>
            </p:nvPr>
          </p:nvSpPr>
          <p:spPr bwMode="auto">
            <a:xfrm>
              <a:off x="3727450" y="2565400"/>
              <a:ext cx="71438" cy="1825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55">
              <a:extLst>
                <a:ext uri="{FF2B5EF4-FFF2-40B4-BE49-F238E27FC236}">
                  <a16:creationId xmlns:a16="http://schemas.microsoft.com/office/drawing/2014/main" id="{F536CF09-68B8-46CE-A8AB-AB257FF76D10}"/>
                </a:ext>
              </a:extLst>
            </p:cNvPr>
            <p:cNvSpPr>
              <a:spLocks/>
            </p:cNvSpPr>
            <p:nvPr>
              <p:custDataLst>
                <p:tags r:id="rId234"/>
              </p:custDataLst>
            </p:nvPr>
          </p:nvSpPr>
          <p:spPr bwMode="auto">
            <a:xfrm>
              <a:off x="3894138" y="2540000"/>
              <a:ext cx="73025" cy="204788"/>
            </a:xfrm>
            <a:custGeom>
              <a:avLst/>
              <a:gdLst>
                <a:gd name="T0" fmla="*/ 71 w 161"/>
                <a:gd name="T1" fmla="*/ 136 h 352"/>
                <a:gd name="T2" fmla="*/ 71 w 161"/>
                <a:gd name="T3" fmla="*/ 78 h 352"/>
                <a:gd name="T4" fmla="*/ 116 w 161"/>
                <a:gd name="T5" fmla="*/ 11 h 352"/>
                <a:gd name="T6" fmla="*/ 133 w 161"/>
                <a:gd name="T7" fmla="*/ 14 h 352"/>
                <a:gd name="T8" fmla="*/ 118 w 161"/>
                <a:gd name="T9" fmla="*/ 35 h 352"/>
                <a:gd name="T10" fmla="*/ 139 w 161"/>
                <a:gd name="T11" fmla="*/ 56 h 352"/>
                <a:gd name="T12" fmla="*/ 161 w 161"/>
                <a:gd name="T13" fmla="*/ 35 h 352"/>
                <a:gd name="T14" fmla="*/ 116 w 161"/>
                <a:gd name="T15" fmla="*/ 0 h 352"/>
                <a:gd name="T16" fmla="*/ 39 w 161"/>
                <a:gd name="T17" fmla="*/ 79 h 352"/>
                <a:gd name="T18" fmla="*/ 39 w 161"/>
                <a:gd name="T19" fmla="*/ 136 h 352"/>
                <a:gd name="T20" fmla="*/ 0 w 161"/>
                <a:gd name="T21" fmla="*/ 136 h 352"/>
                <a:gd name="T22" fmla="*/ 0 w 161"/>
                <a:gd name="T23" fmla="*/ 152 h 352"/>
                <a:gd name="T24" fmla="*/ 39 w 161"/>
                <a:gd name="T25" fmla="*/ 152 h 352"/>
                <a:gd name="T26" fmla="*/ 39 w 161"/>
                <a:gd name="T27" fmla="*/ 314 h 352"/>
                <a:gd name="T28" fmla="*/ 0 w 161"/>
                <a:gd name="T29" fmla="*/ 336 h 352"/>
                <a:gd name="T30" fmla="*/ 0 w 161"/>
                <a:gd name="T31" fmla="*/ 352 h 352"/>
                <a:gd name="T32" fmla="*/ 57 w 161"/>
                <a:gd name="T33" fmla="*/ 350 h 352"/>
                <a:gd name="T34" fmla="*/ 120 w 161"/>
                <a:gd name="T35" fmla="*/ 352 h 352"/>
                <a:gd name="T36" fmla="*/ 120 w 161"/>
                <a:gd name="T37" fmla="*/ 336 h 352"/>
                <a:gd name="T38" fmla="*/ 110 w 161"/>
                <a:gd name="T39" fmla="*/ 336 h 352"/>
                <a:gd name="T40" fmla="*/ 72 w 161"/>
                <a:gd name="T41" fmla="*/ 313 h 352"/>
                <a:gd name="T42" fmla="*/ 72 w 161"/>
                <a:gd name="T43" fmla="*/ 152 h 352"/>
                <a:gd name="T44" fmla="*/ 129 w 161"/>
                <a:gd name="T45" fmla="*/ 152 h 352"/>
                <a:gd name="T46" fmla="*/ 129 w 161"/>
                <a:gd name="T47" fmla="*/ 136 h 352"/>
                <a:gd name="T48" fmla="*/ 71 w 161"/>
                <a:gd name="T49" fmla="*/ 136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2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6" y="11"/>
                  </a:cubicBezTo>
                  <a:cubicBezTo>
                    <a:pt x="118" y="11"/>
                    <a:pt x="125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6"/>
                    <a:pt x="139" y="56"/>
                  </a:cubicBezTo>
                  <a:cubicBezTo>
                    <a:pt x="154" y="56"/>
                    <a:pt x="161" y="47"/>
                    <a:pt x="161" y="35"/>
                  </a:cubicBezTo>
                  <a:cubicBezTo>
                    <a:pt x="161" y="16"/>
                    <a:pt x="143" y="0"/>
                    <a:pt x="116" y="0"/>
                  </a:cubicBezTo>
                  <a:cubicBezTo>
                    <a:pt x="82" y="0"/>
                    <a:pt x="39" y="26"/>
                    <a:pt x="39" y="79"/>
                  </a:cubicBezTo>
                  <a:lnTo>
                    <a:pt x="39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0" y="336"/>
                  </a:cubicBezTo>
                  <a:lnTo>
                    <a:pt x="0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0" y="352"/>
                  </a:cubicBezTo>
                  <a:lnTo>
                    <a:pt x="120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56">
              <a:extLst>
                <a:ext uri="{FF2B5EF4-FFF2-40B4-BE49-F238E27FC236}">
                  <a16:creationId xmlns:a16="http://schemas.microsoft.com/office/drawing/2014/main" id="{8B0C2D0B-CC54-478D-9AC7-B4A5E47A5537}"/>
                </a:ext>
              </a:extLst>
            </p:cNvPr>
            <p:cNvSpPr>
              <a:spLocks/>
            </p:cNvSpPr>
            <p:nvPr>
              <p:custDataLst>
                <p:tags r:id="rId235"/>
              </p:custDataLst>
            </p:nvPr>
          </p:nvSpPr>
          <p:spPr bwMode="auto">
            <a:xfrm>
              <a:off x="3962400" y="2616200"/>
              <a:ext cx="76200" cy="128588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5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1 w 167"/>
                <a:gd name="T25" fmla="*/ 182 h 221"/>
                <a:gd name="T26" fmla="*/ 71 w 167"/>
                <a:gd name="T27" fmla="*/ 105 h 221"/>
                <a:gd name="T28" fmla="*/ 130 w 167"/>
                <a:gd name="T29" fmla="*/ 11 h 221"/>
                <a:gd name="T30" fmla="*/ 136 w 167"/>
                <a:gd name="T31" fmla="*/ 11 h 221"/>
                <a:gd name="T32" fmla="*/ 124 w 167"/>
                <a:gd name="T33" fmla="*/ 31 h 221"/>
                <a:gd name="T34" fmla="*/ 146 w 167"/>
                <a:gd name="T35" fmla="*/ 52 h 221"/>
                <a:gd name="T36" fmla="*/ 167 w 167"/>
                <a:gd name="T37" fmla="*/ 30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6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200"/>
                    <a:pt x="71" y="182"/>
                  </a:cubicBezTo>
                  <a:lnTo>
                    <a:pt x="71" y="105"/>
                  </a:lnTo>
                  <a:cubicBezTo>
                    <a:pt x="71" y="55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57">
              <a:extLst>
                <a:ext uri="{FF2B5EF4-FFF2-40B4-BE49-F238E27FC236}">
                  <a16:creationId xmlns:a16="http://schemas.microsoft.com/office/drawing/2014/main" id="{A156CE3E-96D0-49E8-8DA1-63AC711C818D}"/>
                </a:ext>
              </a:extLst>
            </p:cNvPr>
            <p:cNvSpPr>
              <a:spLocks noEditPoints="1"/>
            </p:cNvSpPr>
            <p:nvPr>
              <p:custDataLst>
                <p:tags r:id="rId236"/>
              </p:custDataLst>
            </p:nvPr>
          </p:nvSpPr>
          <p:spPr bwMode="auto">
            <a:xfrm>
              <a:off x="4054475" y="2614613"/>
              <a:ext cx="103188" cy="133350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58">
              <a:extLst>
                <a:ext uri="{FF2B5EF4-FFF2-40B4-BE49-F238E27FC236}">
                  <a16:creationId xmlns:a16="http://schemas.microsoft.com/office/drawing/2014/main" id="{168AC2A5-2F4B-4896-986B-742B9F817478}"/>
                </a:ext>
              </a:extLst>
            </p:cNvPr>
            <p:cNvSpPr>
              <a:spLocks/>
            </p:cNvSpPr>
            <p:nvPr>
              <p:custDataLst>
                <p:tags r:id="rId237"/>
              </p:custDataLst>
            </p:nvPr>
          </p:nvSpPr>
          <p:spPr bwMode="auto">
            <a:xfrm>
              <a:off x="4167188" y="2614613"/>
              <a:ext cx="85725" cy="133350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9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1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59">
              <a:extLst>
                <a:ext uri="{FF2B5EF4-FFF2-40B4-BE49-F238E27FC236}">
                  <a16:creationId xmlns:a16="http://schemas.microsoft.com/office/drawing/2014/main" id="{7E5F8553-E3B2-4F86-80CF-39F3024E71A2}"/>
                </a:ext>
              </a:extLst>
            </p:cNvPr>
            <p:cNvSpPr>
              <a:spLocks/>
            </p:cNvSpPr>
            <p:nvPr>
              <p:custDataLst>
                <p:tags r:id="rId238"/>
              </p:custDataLst>
            </p:nvPr>
          </p:nvSpPr>
          <p:spPr bwMode="auto">
            <a:xfrm>
              <a:off x="4264025" y="2565400"/>
              <a:ext cx="71438" cy="1825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60">
              <a:extLst>
                <a:ext uri="{FF2B5EF4-FFF2-40B4-BE49-F238E27FC236}">
                  <a16:creationId xmlns:a16="http://schemas.microsoft.com/office/drawing/2014/main" id="{3C3BB1F0-CD5B-474E-95ED-62C81AE7B68C}"/>
                </a:ext>
              </a:extLst>
            </p:cNvPr>
            <p:cNvSpPr>
              <a:spLocks noEditPoints="1"/>
            </p:cNvSpPr>
            <p:nvPr>
              <p:custDataLst>
                <p:tags r:id="rId239"/>
              </p:custDataLst>
            </p:nvPr>
          </p:nvSpPr>
          <p:spPr bwMode="auto">
            <a:xfrm>
              <a:off x="4356100" y="2549525"/>
              <a:ext cx="47625" cy="1952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8 w 107"/>
                <a:gd name="T27" fmla="*/ 0 h 334"/>
                <a:gd name="T28" fmla="*/ 21 w 107"/>
                <a:gd name="T29" fmla="*/ 26 h 334"/>
                <a:gd name="T30" fmla="*/ 48 w 107"/>
                <a:gd name="T31" fmla="*/ 52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2"/>
                    <a:pt x="48" y="52"/>
                  </a:cubicBezTo>
                  <a:cubicBezTo>
                    <a:pt x="62" y="52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61">
              <a:extLst>
                <a:ext uri="{FF2B5EF4-FFF2-40B4-BE49-F238E27FC236}">
                  <a16:creationId xmlns:a16="http://schemas.microsoft.com/office/drawing/2014/main" id="{CB78A52E-DEA0-4CC7-8241-4449AED79271}"/>
                </a:ext>
              </a:extLst>
            </p:cNvPr>
            <p:cNvSpPr>
              <a:spLocks noEditPoints="1"/>
            </p:cNvSpPr>
            <p:nvPr>
              <p:custDataLst>
                <p:tags r:id="rId240"/>
              </p:custDataLst>
            </p:nvPr>
          </p:nvSpPr>
          <p:spPr bwMode="auto">
            <a:xfrm>
              <a:off x="4418013" y="2614613"/>
              <a:ext cx="100013" cy="1333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2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62">
              <a:extLst>
                <a:ext uri="{FF2B5EF4-FFF2-40B4-BE49-F238E27FC236}">
                  <a16:creationId xmlns:a16="http://schemas.microsoft.com/office/drawing/2014/main" id="{4B0F409B-D18A-40AA-801E-3137AE9A9DD2}"/>
                </a:ext>
              </a:extLst>
            </p:cNvPr>
            <p:cNvSpPr>
              <a:spLocks/>
            </p:cNvSpPr>
            <p:nvPr>
              <p:custDataLst>
                <p:tags r:id="rId241"/>
              </p:custDataLst>
            </p:nvPr>
          </p:nvSpPr>
          <p:spPr bwMode="auto">
            <a:xfrm>
              <a:off x="4532313" y="2616200"/>
              <a:ext cx="114300" cy="128588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5 w 251"/>
                <a:gd name="T41" fmla="*/ 0 h 221"/>
                <a:gd name="T42" fmla="*/ 71 w 251"/>
                <a:gd name="T43" fmla="*/ 52 h 221"/>
                <a:gd name="T44" fmla="*/ 71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7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63">
              <a:extLst>
                <a:ext uri="{FF2B5EF4-FFF2-40B4-BE49-F238E27FC236}">
                  <a16:creationId xmlns:a16="http://schemas.microsoft.com/office/drawing/2014/main" id="{184950CE-4D68-4E64-959D-68D984A20586}"/>
                </a:ext>
              </a:extLst>
            </p:cNvPr>
            <p:cNvSpPr>
              <a:spLocks noEditPoints="1"/>
            </p:cNvSpPr>
            <p:nvPr>
              <p:custDataLst>
                <p:tags r:id="rId242"/>
              </p:custDataLst>
            </p:nvPr>
          </p:nvSpPr>
          <p:spPr bwMode="auto">
            <a:xfrm>
              <a:off x="4733925" y="2614613"/>
              <a:ext cx="100013" cy="133350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64">
              <a:extLst>
                <a:ext uri="{FF2B5EF4-FFF2-40B4-BE49-F238E27FC236}">
                  <a16:creationId xmlns:a16="http://schemas.microsoft.com/office/drawing/2014/main" id="{42EE9253-A0CD-4C69-88CC-8DF8FA2C1C8E}"/>
                </a:ext>
              </a:extLst>
            </p:cNvPr>
            <p:cNvSpPr>
              <a:spLocks/>
            </p:cNvSpPr>
            <p:nvPr>
              <p:custDataLst>
                <p:tags r:id="rId243"/>
              </p:custDataLst>
            </p:nvPr>
          </p:nvSpPr>
          <p:spPr bwMode="auto">
            <a:xfrm>
              <a:off x="4848225" y="2540000"/>
              <a:ext cx="74613" cy="204788"/>
            </a:xfrm>
            <a:custGeom>
              <a:avLst/>
              <a:gdLst>
                <a:gd name="T0" fmla="*/ 71 w 162"/>
                <a:gd name="T1" fmla="*/ 136 h 352"/>
                <a:gd name="T2" fmla="*/ 71 w 162"/>
                <a:gd name="T3" fmla="*/ 78 h 352"/>
                <a:gd name="T4" fmla="*/ 117 w 162"/>
                <a:gd name="T5" fmla="*/ 11 h 352"/>
                <a:gd name="T6" fmla="*/ 134 w 162"/>
                <a:gd name="T7" fmla="*/ 14 h 352"/>
                <a:gd name="T8" fmla="*/ 119 w 162"/>
                <a:gd name="T9" fmla="*/ 35 h 352"/>
                <a:gd name="T10" fmla="*/ 140 w 162"/>
                <a:gd name="T11" fmla="*/ 56 h 352"/>
                <a:gd name="T12" fmla="*/ 162 w 162"/>
                <a:gd name="T13" fmla="*/ 35 h 352"/>
                <a:gd name="T14" fmla="*/ 117 w 162"/>
                <a:gd name="T15" fmla="*/ 0 h 352"/>
                <a:gd name="T16" fmla="*/ 40 w 162"/>
                <a:gd name="T17" fmla="*/ 79 h 352"/>
                <a:gd name="T18" fmla="*/ 40 w 162"/>
                <a:gd name="T19" fmla="*/ 136 h 352"/>
                <a:gd name="T20" fmla="*/ 0 w 162"/>
                <a:gd name="T21" fmla="*/ 136 h 352"/>
                <a:gd name="T22" fmla="*/ 0 w 162"/>
                <a:gd name="T23" fmla="*/ 152 h 352"/>
                <a:gd name="T24" fmla="*/ 40 w 162"/>
                <a:gd name="T25" fmla="*/ 152 h 352"/>
                <a:gd name="T26" fmla="*/ 40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8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1 w 162"/>
                <a:gd name="T39" fmla="*/ 336 h 352"/>
                <a:gd name="T40" fmla="*/ 73 w 162"/>
                <a:gd name="T41" fmla="*/ 313 h 352"/>
                <a:gd name="T42" fmla="*/ 73 w 162"/>
                <a:gd name="T43" fmla="*/ 152 h 352"/>
                <a:gd name="T44" fmla="*/ 129 w 162"/>
                <a:gd name="T45" fmla="*/ 152 h 352"/>
                <a:gd name="T46" fmla="*/ 129 w 162"/>
                <a:gd name="T47" fmla="*/ 136 h 352"/>
                <a:gd name="T48" fmla="*/ 71 w 162"/>
                <a:gd name="T49" fmla="*/ 136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9" y="11"/>
                    <a:pt x="126" y="11"/>
                    <a:pt x="134" y="14"/>
                  </a:cubicBezTo>
                  <a:cubicBezTo>
                    <a:pt x="128" y="16"/>
                    <a:pt x="119" y="23"/>
                    <a:pt x="119" y="35"/>
                  </a:cubicBezTo>
                  <a:cubicBezTo>
                    <a:pt x="119" y="47"/>
                    <a:pt x="127" y="56"/>
                    <a:pt x="140" y="56"/>
                  </a:cubicBezTo>
                  <a:cubicBezTo>
                    <a:pt x="154" y="56"/>
                    <a:pt x="162" y="47"/>
                    <a:pt x="162" y="35"/>
                  </a:cubicBezTo>
                  <a:cubicBezTo>
                    <a:pt x="162" y="16"/>
                    <a:pt x="143" y="0"/>
                    <a:pt x="117" y="0"/>
                  </a:cubicBezTo>
                  <a:cubicBezTo>
                    <a:pt x="82" y="0"/>
                    <a:pt x="40" y="26"/>
                    <a:pt x="40" y="79"/>
                  </a:cubicBezTo>
                  <a:lnTo>
                    <a:pt x="40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4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4" y="350"/>
                    <a:pt x="58" y="350"/>
                  </a:cubicBezTo>
                  <a:cubicBezTo>
                    <a:pt x="78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1" y="336"/>
                  </a:lnTo>
                  <a:cubicBezTo>
                    <a:pt x="74" y="336"/>
                    <a:pt x="73" y="331"/>
                    <a:pt x="73" y="313"/>
                  </a:cubicBezTo>
                  <a:lnTo>
                    <a:pt x="73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65">
              <a:extLst>
                <a:ext uri="{FF2B5EF4-FFF2-40B4-BE49-F238E27FC236}">
                  <a16:creationId xmlns:a16="http://schemas.microsoft.com/office/drawing/2014/main" id="{A2C4920E-B01A-4442-8286-93A883D27159}"/>
                </a:ext>
              </a:extLst>
            </p:cNvPr>
            <p:cNvSpPr>
              <a:spLocks/>
            </p:cNvSpPr>
            <p:nvPr>
              <p:custDataLst>
                <p:tags r:id="rId244"/>
              </p:custDataLst>
            </p:nvPr>
          </p:nvSpPr>
          <p:spPr bwMode="auto">
            <a:xfrm>
              <a:off x="4992688" y="2616200"/>
              <a:ext cx="123825" cy="131763"/>
            </a:xfrm>
            <a:custGeom>
              <a:avLst/>
              <a:gdLst>
                <a:gd name="T0" fmla="*/ 30 w 271"/>
                <a:gd name="T1" fmla="*/ 191 h 226"/>
                <a:gd name="T2" fmla="*/ 25 w 271"/>
                <a:gd name="T3" fmla="*/ 213 h 226"/>
                <a:gd name="T4" fmla="*/ 40 w 271"/>
                <a:gd name="T5" fmla="*/ 226 h 226"/>
                <a:gd name="T6" fmla="*/ 58 w 271"/>
                <a:gd name="T7" fmla="*/ 212 h 226"/>
                <a:gd name="T8" fmla="*/ 68 w 271"/>
                <a:gd name="T9" fmla="*/ 175 h 226"/>
                <a:gd name="T10" fmla="*/ 79 w 271"/>
                <a:gd name="T11" fmla="*/ 130 h 226"/>
                <a:gd name="T12" fmla="*/ 87 w 271"/>
                <a:gd name="T13" fmla="*/ 97 h 226"/>
                <a:gd name="T14" fmla="*/ 94 w 271"/>
                <a:gd name="T15" fmla="*/ 72 h 226"/>
                <a:gd name="T16" fmla="*/ 175 w 271"/>
                <a:gd name="T17" fmla="*/ 11 h 226"/>
                <a:gd name="T18" fmla="*/ 202 w 271"/>
                <a:gd name="T19" fmla="*/ 46 h 226"/>
                <a:gd name="T20" fmla="*/ 169 w 271"/>
                <a:gd name="T21" fmla="*/ 162 h 226"/>
                <a:gd name="T22" fmla="*/ 164 w 271"/>
                <a:gd name="T23" fmla="*/ 185 h 226"/>
                <a:gd name="T24" fmla="*/ 205 w 271"/>
                <a:gd name="T25" fmla="*/ 226 h 226"/>
                <a:gd name="T26" fmla="*/ 271 w 271"/>
                <a:gd name="T27" fmla="*/ 149 h 226"/>
                <a:gd name="T28" fmla="*/ 265 w 271"/>
                <a:gd name="T29" fmla="*/ 144 h 226"/>
                <a:gd name="T30" fmla="*/ 257 w 271"/>
                <a:gd name="T31" fmla="*/ 153 h 226"/>
                <a:gd name="T32" fmla="*/ 206 w 271"/>
                <a:gd name="T33" fmla="*/ 215 h 226"/>
                <a:gd name="T34" fmla="*/ 194 w 271"/>
                <a:gd name="T35" fmla="*/ 199 h 226"/>
                <a:gd name="T36" fmla="*/ 203 w 271"/>
                <a:gd name="T37" fmla="*/ 163 h 226"/>
                <a:gd name="T38" fmla="*/ 234 w 271"/>
                <a:gd name="T39" fmla="*/ 53 h 226"/>
                <a:gd name="T40" fmla="*/ 176 w 271"/>
                <a:gd name="T41" fmla="*/ 0 h 226"/>
                <a:gd name="T42" fmla="*/ 99 w 271"/>
                <a:gd name="T43" fmla="*/ 43 h 226"/>
                <a:gd name="T44" fmla="*/ 53 w 271"/>
                <a:gd name="T45" fmla="*/ 0 h 226"/>
                <a:gd name="T46" fmla="*/ 15 w 271"/>
                <a:gd name="T47" fmla="*/ 28 h 226"/>
                <a:gd name="T48" fmla="*/ 0 w 271"/>
                <a:gd name="T49" fmla="*/ 77 h 226"/>
                <a:gd name="T50" fmla="*/ 6 w 271"/>
                <a:gd name="T51" fmla="*/ 82 h 226"/>
                <a:gd name="T52" fmla="*/ 15 w 271"/>
                <a:gd name="T53" fmla="*/ 70 h 226"/>
                <a:gd name="T54" fmla="*/ 51 w 271"/>
                <a:gd name="T55" fmla="*/ 11 h 226"/>
                <a:gd name="T56" fmla="*/ 67 w 271"/>
                <a:gd name="T57" fmla="*/ 34 h 226"/>
                <a:gd name="T58" fmla="*/ 59 w 271"/>
                <a:gd name="T59" fmla="*/ 76 h 226"/>
                <a:gd name="T60" fmla="*/ 30 w 271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1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1"/>
                    <a:pt x="65" y="188"/>
                    <a:pt x="68" y="175"/>
                  </a:cubicBezTo>
                  <a:lnTo>
                    <a:pt x="79" y="130"/>
                  </a:lnTo>
                  <a:cubicBezTo>
                    <a:pt x="82" y="119"/>
                    <a:pt x="85" y="108"/>
                    <a:pt x="87" y="97"/>
                  </a:cubicBezTo>
                  <a:cubicBezTo>
                    <a:pt x="89" y="88"/>
                    <a:pt x="93" y="74"/>
                    <a:pt x="94" y="72"/>
                  </a:cubicBezTo>
                  <a:cubicBezTo>
                    <a:pt x="101" y="56"/>
                    <a:pt x="128" y="11"/>
                    <a:pt x="175" y="11"/>
                  </a:cubicBezTo>
                  <a:cubicBezTo>
                    <a:pt x="197" y="11"/>
                    <a:pt x="202" y="29"/>
                    <a:pt x="202" y="46"/>
                  </a:cubicBezTo>
                  <a:cubicBezTo>
                    <a:pt x="202" y="77"/>
                    <a:pt x="177" y="141"/>
                    <a:pt x="169" y="162"/>
                  </a:cubicBezTo>
                  <a:cubicBezTo>
                    <a:pt x="165" y="174"/>
                    <a:pt x="164" y="180"/>
                    <a:pt x="164" y="185"/>
                  </a:cubicBezTo>
                  <a:cubicBezTo>
                    <a:pt x="164" y="209"/>
                    <a:pt x="182" y="226"/>
                    <a:pt x="205" y="226"/>
                  </a:cubicBezTo>
                  <a:cubicBezTo>
                    <a:pt x="252" y="226"/>
                    <a:pt x="271" y="153"/>
                    <a:pt x="271" y="149"/>
                  </a:cubicBezTo>
                  <a:cubicBezTo>
                    <a:pt x="271" y="144"/>
                    <a:pt x="266" y="144"/>
                    <a:pt x="265" y="144"/>
                  </a:cubicBezTo>
                  <a:cubicBezTo>
                    <a:pt x="260" y="144"/>
                    <a:pt x="260" y="146"/>
                    <a:pt x="257" y="153"/>
                  </a:cubicBezTo>
                  <a:cubicBezTo>
                    <a:pt x="247" y="187"/>
                    <a:pt x="231" y="215"/>
                    <a:pt x="206" y="215"/>
                  </a:cubicBezTo>
                  <a:cubicBezTo>
                    <a:pt x="198" y="215"/>
                    <a:pt x="194" y="210"/>
                    <a:pt x="194" y="199"/>
                  </a:cubicBezTo>
                  <a:cubicBezTo>
                    <a:pt x="194" y="186"/>
                    <a:pt x="199" y="174"/>
                    <a:pt x="203" y="163"/>
                  </a:cubicBezTo>
                  <a:cubicBezTo>
                    <a:pt x="213" y="137"/>
                    <a:pt x="234" y="82"/>
                    <a:pt x="234" y="53"/>
                  </a:cubicBezTo>
                  <a:cubicBezTo>
                    <a:pt x="234" y="20"/>
                    <a:pt x="212" y="0"/>
                    <a:pt x="176" y="0"/>
                  </a:cubicBezTo>
                  <a:cubicBezTo>
                    <a:pt x="132" y="0"/>
                    <a:pt x="107" y="32"/>
                    <a:pt x="99" y="43"/>
                  </a:cubicBezTo>
                  <a:cubicBezTo>
                    <a:pt x="96" y="15"/>
                    <a:pt x="76" y="0"/>
                    <a:pt x="53" y="0"/>
                  </a:cubicBezTo>
                  <a:cubicBezTo>
                    <a:pt x="30" y="0"/>
                    <a:pt x="20" y="19"/>
                    <a:pt x="15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7" y="17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CB9CB6DC-BAB8-4803-87A5-D5C4F6B4C2A7}"/>
              </a:ext>
            </a:extLst>
          </p:cNvPr>
          <p:cNvCxnSpPr>
            <a:cxnSpLocks/>
          </p:cNvCxnSpPr>
          <p:nvPr/>
        </p:nvCxnSpPr>
        <p:spPr>
          <a:xfrm>
            <a:off x="4879357" y="2062159"/>
            <a:ext cx="0" cy="38395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C36B3468-D3EC-46AA-9114-21388BFC1555}"/>
              </a:ext>
            </a:extLst>
          </p:cNvPr>
          <p:cNvCxnSpPr>
            <a:cxnSpLocks/>
          </p:cNvCxnSpPr>
          <p:nvPr/>
        </p:nvCxnSpPr>
        <p:spPr>
          <a:xfrm flipV="1">
            <a:off x="5055569" y="2064810"/>
            <a:ext cx="0" cy="42025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2095F481-7855-4D10-A303-C0094B34D3CE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4620348" y="4646824"/>
            <a:ext cx="2535238" cy="265113"/>
            <a:chOff x="2543175" y="2540000"/>
            <a:chExt cx="2535238" cy="265113"/>
          </a:xfrm>
        </p:grpSpPr>
        <p:sp>
          <p:nvSpPr>
            <p:cNvPr id="191" name="Freeform 72">
              <a:extLst>
                <a:ext uri="{FF2B5EF4-FFF2-40B4-BE49-F238E27FC236}">
                  <a16:creationId xmlns:a16="http://schemas.microsoft.com/office/drawing/2014/main" id="{6524FECB-6C6A-432F-9063-F40FE58FA8D5}"/>
                </a:ext>
              </a:extLst>
            </p:cNvPr>
            <p:cNvSpPr>
              <a:spLocks/>
            </p:cNvSpPr>
            <p:nvPr>
              <p:custDataLst>
                <p:tags r:id="rId204"/>
              </p:custDataLst>
            </p:nvPr>
          </p:nvSpPr>
          <p:spPr bwMode="auto">
            <a:xfrm>
              <a:off x="2543175" y="2551113"/>
              <a:ext cx="138113" cy="193675"/>
            </a:xfrm>
            <a:custGeom>
              <a:avLst/>
              <a:gdLst>
                <a:gd name="T0" fmla="*/ 0 w 304"/>
                <a:gd name="T1" fmla="*/ 181 h 363"/>
                <a:gd name="T2" fmla="*/ 174 w 304"/>
                <a:gd name="T3" fmla="*/ 363 h 363"/>
                <a:gd name="T4" fmla="*/ 304 w 304"/>
                <a:gd name="T5" fmla="*/ 236 h 363"/>
                <a:gd name="T6" fmla="*/ 297 w 304"/>
                <a:gd name="T7" fmla="*/ 227 h 363"/>
                <a:gd name="T8" fmla="*/ 291 w 304"/>
                <a:gd name="T9" fmla="*/ 235 h 363"/>
                <a:gd name="T10" fmla="*/ 180 w 304"/>
                <a:gd name="T11" fmla="*/ 347 h 363"/>
                <a:gd name="T12" fmla="*/ 52 w 304"/>
                <a:gd name="T13" fmla="*/ 182 h 363"/>
                <a:gd name="T14" fmla="*/ 179 w 304"/>
                <a:gd name="T15" fmla="*/ 16 h 363"/>
                <a:gd name="T16" fmla="*/ 288 w 304"/>
                <a:gd name="T17" fmla="*/ 134 h 363"/>
                <a:gd name="T18" fmla="*/ 296 w 304"/>
                <a:gd name="T19" fmla="*/ 142 h 363"/>
                <a:gd name="T20" fmla="*/ 304 w 304"/>
                <a:gd name="T21" fmla="*/ 130 h 363"/>
                <a:gd name="T22" fmla="*/ 304 w 304"/>
                <a:gd name="T23" fmla="*/ 12 h 363"/>
                <a:gd name="T24" fmla="*/ 298 w 304"/>
                <a:gd name="T25" fmla="*/ 0 h 363"/>
                <a:gd name="T26" fmla="*/ 290 w 304"/>
                <a:gd name="T27" fmla="*/ 6 h 363"/>
                <a:gd name="T28" fmla="*/ 265 w 304"/>
                <a:gd name="T29" fmla="*/ 43 h 363"/>
                <a:gd name="T30" fmla="*/ 174 w 304"/>
                <a:gd name="T31" fmla="*/ 0 h 363"/>
                <a:gd name="T32" fmla="*/ 0 w 304"/>
                <a:gd name="T33" fmla="*/ 1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3">
                  <a:moveTo>
                    <a:pt x="0" y="181"/>
                  </a:moveTo>
                  <a:cubicBezTo>
                    <a:pt x="0" y="284"/>
                    <a:pt x="81" y="363"/>
                    <a:pt x="174" y="363"/>
                  </a:cubicBezTo>
                  <a:cubicBezTo>
                    <a:pt x="255" y="363"/>
                    <a:pt x="304" y="293"/>
                    <a:pt x="304" y="236"/>
                  </a:cubicBezTo>
                  <a:cubicBezTo>
                    <a:pt x="304" y="231"/>
                    <a:pt x="304" y="227"/>
                    <a:pt x="297" y="227"/>
                  </a:cubicBezTo>
                  <a:cubicBezTo>
                    <a:pt x="292" y="227"/>
                    <a:pt x="292" y="230"/>
                    <a:pt x="291" y="235"/>
                  </a:cubicBezTo>
                  <a:cubicBezTo>
                    <a:pt x="287" y="306"/>
                    <a:pt x="234" y="347"/>
                    <a:pt x="180" y="347"/>
                  </a:cubicBezTo>
                  <a:cubicBezTo>
                    <a:pt x="149" y="347"/>
                    <a:pt x="52" y="330"/>
                    <a:pt x="52" y="182"/>
                  </a:cubicBezTo>
                  <a:cubicBezTo>
                    <a:pt x="52" y="33"/>
                    <a:pt x="149" y="16"/>
                    <a:pt x="179" y="16"/>
                  </a:cubicBezTo>
                  <a:cubicBezTo>
                    <a:pt x="234" y="16"/>
                    <a:pt x="278" y="61"/>
                    <a:pt x="288" y="134"/>
                  </a:cubicBezTo>
                  <a:cubicBezTo>
                    <a:pt x="289" y="141"/>
                    <a:pt x="289" y="142"/>
                    <a:pt x="296" y="142"/>
                  </a:cubicBezTo>
                  <a:cubicBezTo>
                    <a:pt x="304" y="142"/>
                    <a:pt x="304" y="141"/>
                    <a:pt x="304" y="130"/>
                  </a:cubicBezTo>
                  <a:lnTo>
                    <a:pt x="304" y="12"/>
                  </a:lnTo>
                  <a:cubicBezTo>
                    <a:pt x="304" y="4"/>
                    <a:pt x="304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5" y="43"/>
                  </a:lnTo>
                  <a:cubicBezTo>
                    <a:pt x="247" y="25"/>
                    <a:pt x="222" y="0"/>
                    <a:pt x="174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73">
              <a:extLst>
                <a:ext uri="{FF2B5EF4-FFF2-40B4-BE49-F238E27FC236}">
                  <a16:creationId xmlns:a16="http://schemas.microsoft.com/office/drawing/2014/main" id="{E7BDD67D-68D7-49F7-8D81-4D1A4838FE53}"/>
                </a:ext>
              </a:extLst>
            </p:cNvPr>
            <p:cNvSpPr>
              <a:spLocks/>
            </p:cNvSpPr>
            <p:nvPr>
              <p:custDataLst>
                <p:tags r:id="rId205"/>
              </p:custDataLst>
            </p:nvPr>
          </p:nvSpPr>
          <p:spPr bwMode="auto">
            <a:xfrm>
              <a:off x="2700338" y="2554288"/>
              <a:ext cx="114300" cy="18573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6 w 251"/>
                <a:gd name="T7" fmla="*/ 344 h 346"/>
                <a:gd name="T8" fmla="*/ 112 w 251"/>
                <a:gd name="T9" fmla="*/ 346 h 346"/>
                <a:gd name="T10" fmla="*/ 112 w 251"/>
                <a:gd name="T11" fmla="*/ 330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6 w 251"/>
                <a:gd name="T37" fmla="*/ 144 h 346"/>
                <a:gd name="T38" fmla="*/ 144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9" y="344"/>
                    <a:pt x="95" y="345"/>
                    <a:pt x="112" y="346"/>
                  </a:cubicBezTo>
                  <a:lnTo>
                    <a:pt x="112" y="330"/>
                  </a:lnTo>
                  <a:cubicBezTo>
                    <a:pt x="79" y="330"/>
                    <a:pt x="73" y="330"/>
                    <a:pt x="73" y="308"/>
                  </a:cubicBezTo>
                  <a:lnTo>
                    <a:pt x="73" y="216"/>
                  </a:lnTo>
                  <a:cubicBezTo>
                    <a:pt x="73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1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2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6" y="144"/>
                  </a:cubicBezTo>
                  <a:cubicBezTo>
                    <a:pt x="189" y="135"/>
                    <a:pt x="173" y="125"/>
                    <a:pt x="144" y="125"/>
                  </a:cubicBezTo>
                  <a:cubicBezTo>
                    <a:pt x="102" y="125"/>
                    <a:pt x="80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74">
              <a:extLst>
                <a:ext uri="{FF2B5EF4-FFF2-40B4-BE49-F238E27FC236}">
                  <a16:creationId xmlns:a16="http://schemas.microsoft.com/office/drawing/2014/main" id="{08A61619-1E91-4191-86BF-41AB4D352EC8}"/>
                </a:ext>
              </a:extLst>
            </p:cNvPr>
            <p:cNvSpPr>
              <a:spLocks noEditPoints="1"/>
            </p:cNvSpPr>
            <p:nvPr>
              <p:custDataLst>
                <p:tags r:id="rId206"/>
              </p:custDataLst>
            </p:nvPr>
          </p:nvSpPr>
          <p:spPr bwMode="auto">
            <a:xfrm>
              <a:off x="2825750" y="2619375"/>
              <a:ext cx="88900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75">
              <a:extLst>
                <a:ext uri="{FF2B5EF4-FFF2-40B4-BE49-F238E27FC236}">
                  <a16:creationId xmlns:a16="http://schemas.microsoft.com/office/drawing/2014/main" id="{B852F3EF-A93C-4EC2-9139-B2D1B6AD62CF}"/>
                </a:ext>
              </a:extLst>
            </p:cNvPr>
            <p:cNvSpPr>
              <a:spLocks/>
            </p:cNvSpPr>
            <p:nvPr>
              <p:custDataLst>
                <p:tags r:id="rId207"/>
              </p:custDataLst>
            </p:nvPr>
          </p:nvSpPr>
          <p:spPr bwMode="auto">
            <a:xfrm>
              <a:off x="2927350" y="2619375"/>
              <a:ext cx="87313" cy="122238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4"/>
                    <a:pt x="83" y="13"/>
                    <a:pt x="109" y="13"/>
                  </a:cubicBezTo>
                  <a:cubicBezTo>
                    <a:pt x="113" y="13"/>
                    <a:pt x="145" y="13"/>
                    <a:pt x="162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76">
              <a:extLst>
                <a:ext uri="{FF2B5EF4-FFF2-40B4-BE49-F238E27FC236}">
                  <a16:creationId xmlns:a16="http://schemas.microsoft.com/office/drawing/2014/main" id="{A44AFD92-1FFA-4DA1-ABDD-B7510BF1E653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3021013" y="2554288"/>
              <a:ext cx="109538" cy="185738"/>
            </a:xfrm>
            <a:custGeom>
              <a:avLst/>
              <a:gdLst>
                <a:gd name="T0" fmla="*/ 39 w 241"/>
                <a:gd name="T1" fmla="*/ 308 h 346"/>
                <a:gd name="T2" fmla="*/ 0 w 241"/>
                <a:gd name="T3" fmla="*/ 330 h 346"/>
                <a:gd name="T4" fmla="*/ 0 w 241"/>
                <a:gd name="T5" fmla="*/ 346 h 346"/>
                <a:gd name="T6" fmla="*/ 54 w 241"/>
                <a:gd name="T7" fmla="*/ 344 h 346"/>
                <a:gd name="T8" fmla="*/ 109 w 241"/>
                <a:gd name="T9" fmla="*/ 346 h 346"/>
                <a:gd name="T10" fmla="*/ 109 w 241"/>
                <a:gd name="T11" fmla="*/ 330 h 346"/>
                <a:gd name="T12" fmla="*/ 70 w 241"/>
                <a:gd name="T13" fmla="*/ 308 h 346"/>
                <a:gd name="T14" fmla="*/ 70 w 241"/>
                <a:gd name="T15" fmla="*/ 256 h 346"/>
                <a:gd name="T16" fmla="*/ 102 w 241"/>
                <a:gd name="T17" fmla="*/ 229 h 346"/>
                <a:gd name="T18" fmla="*/ 161 w 241"/>
                <a:gd name="T19" fmla="*/ 319 h 346"/>
                <a:gd name="T20" fmla="*/ 143 w 241"/>
                <a:gd name="T21" fmla="*/ 330 h 346"/>
                <a:gd name="T22" fmla="*/ 143 w 241"/>
                <a:gd name="T23" fmla="*/ 346 h 346"/>
                <a:gd name="T24" fmla="*/ 197 w 241"/>
                <a:gd name="T25" fmla="*/ 344 h 346"/>
                <a:gd name="T26" fmla="*/ 241 w 241"/>
                <a:gd name="T27" fmla="*/ 346 h 346"/>
                <a:gd name="T28" fmla="*/ 241 w 241"/>
                <a:gd name="T29" fmla="*/ 330 h 346"/>
                <a:gd name="T30" fmla="*/ 192 w 241"/>
                <a:gd name="T31" fmla="*/ 304 h 346"/>
                <a:gd name="T32" fmla="*/ 129 w 241"/>
                <a:gd name="T33" fmla="*/ 215 h 346"/>
                <a:gd name="T34" fmla="*/ 126 w 241"/>
                <a:gd name="T35" fmla="*/ 209 h 346"/>
                <a:gd name="T36" fmla="*/ 166 w 241"/>
                <a:gd name="T37" fmla="*/ 173 h 346"/>
                <a:gd name="T38" fmla="*/ 229 w 241"/>
                <a:gd name="T39" fmla="*/ 146 h 346"/>
                <a:gd name="T40" fmla="*/ 229 w 241"/>
                <a:gd name="T41" fmla="*/ 131 h 346"/>
                <a:gd name="T42" fmla="*/ 194 w 241"/>
                <a:gd name="T43" fmla="*/ 132 h 346"/>
                <a:gd name="T44" fmla="*/ 138 w 241"/>
                <a:gd name="T45" fmla="*/ 131 h 346"/>
                <a:gd name="T46" fmla="*/ 138 w 241"/>
                <a:gd name="T47" fmla="*/ 146 h 346"/>
                <a:gd name="T48" fmla="*/ 153 w 241"/>
                <a:gd name="T49" fmla="*/ 159 h 346"/>
                <a:gd name="T50" fmla="*/ 142 w 241"/>
                <a:gd name="T51" fmla="*/ 178 h 346"/>
                <a:gd name="T52" fmla="*/ 71 w 241"/>
                <a:gd name="T53" fmla="*/ 239 h 346"/>
                <a:gd name="T54" fmla="*/ 71 w 241"/>
                <a:gd name="T55" fmla="*/ 0 h 346"/>
                <a:gd name="T56" fmla="*/ 0 w 241"/>
                <a:gd name="T57" fmla="*/ 5 h 346"/>
                <a:gd name="T58" fmla="*/ 0 w 241"/>
                <a:gd name="T59" fmla="*/ 21 h 346"/>
                <a:gd name="T60" fmla="*/ 39 w 241"/>
                <a:gd name="T61" fmla="*/ 49 h 346"/>
                <a:gd name="T62" fmla="*/ 39 w 241"/>
                <a:gd name="T63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1" h="346">
                  <a:moveTo>
                    <a:pt x="39" y="308"/>
                  </a:move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0" y="344"/>
                    <a:pt x="54" y="344"/>
                  </a:cubicBezTo>
                  <a:cubicBezTo>
                    <a:pt x="69" y="344"/>
                    <a:pt x="89" y="345"/>
                    <a:pt x="109" y="346"/>
                  </a:cubicBezTo>
                  <a:lnTo>
                    <a:pt x="109" y="330"/>
                  </a:lnTo>
                  <a:cubicBezTo>
                    <a:pt x="75" y="330"/>
                    <a:pt x="70" y="330"/>
                    <a:pt x="70" y="308"/>
                  </a:cubicBezTo>
                  <a:lnTo>
                    <a:pt x="70" y="256"/>
                  </a:lnTo>
                  <a:lnTo>
                    <a:pt x="102" y="229"/>
                  </a:lnTo>
                  <a:cubicBezTo>
                    <a:pt x="140" y="282"/>
                    <a:pt x="161" y="310"/>
                    <a:pt x="161" y="319"/>
                  </a:cubicBezTo>
                  <a:cubicBezTo>
                    <a:pt x="161" y="328"/>
                    <a:pt x="153" y="330"/>
                    <a:pt x="143" y="330"/>
                  </a:cubicBezTo>
                  <a:lnTo>
                    <a:pt x="143" y="346"/>
                  </a:lnTo>
                  <a:cubicBezTo>
                    <a:pt x="157" y="345"/>
                    <a:pt x="187" y="344"/>
                    <a:pt x="197" y="344"/>
                  </a:cubicBezTo>
                  <a:cubicBezTo>
                    <a:pt x="212" y="344"/>
                    <a:pt x="226" y="345"/>
                    <a:pt x="241" y="346"/>
                  </a:cubicBezTo>
                  <a:lnTo>
                    <a:pt x="241" y="330"/>
                  </a:lnTo>
                  <a:cubicBezTo>
                    <a:pt x="222" y="330"/>
                    <a:pt x="211" y="330"/>
                    <a:pt x="192" y="304"/>
                  </a:cubicBezTo>
                  <a:lnTo>
                    <a:pt x="129" y="215"/>
                  </a:lnTo>
                  <a:cubicBezTo>
                    <a:pt x="128" y="214"/>
                    <a:pt x="126" y="211"/>
                    <a:pt x="126" y="209"/>
                  </a:cubicBezTo>
                  <a:cubicBezTo>
                    <a:pt x="126" y="207"/>
                    <a:pt x="161" y="177"/>
                    <a:pt x="166" y="173"/>
                  </a:cubicBezTo>
                  <a:cubicBezTo>
                    <a:pt x="198" y="148"/>
                    <a:pt x="219" y="147"/>
                    <a:pt x="229" y="146"/>
                  </a:cubicBezTo>
                  <a:lnTo>
                    <a:pt x="229" y="131"/>
                  </a:lnTo>
                  <a:cubicBezTo>
                    <a:pt x="215" y="132"/>
                    <a:pt x="208" y="132"/>
                    <a:pt x="194" y="132"/>
                  </a:cubicBezTo>
                  <a:cubicBezTo>
                    <a:pt x="176" y="132"/>
                    <a:pt x="145" y="131"/>
                    <a:pt x="138" y="131"/>
                  </a:cubicBezTo>
                  <a:lnTo>
                    <a:pt x="138" y="146"/>
                  </a:lnTo>
                  <a:cubicBezTo>
                    <a:pt x="148" y="147"/>
                    <a:pt x="153" y="152"/>
                    <a:pt x="153" y="159"/>
                  </a:cubicBezTo>
                  <a:cubicBezTo>
                    <a:pt x="153" y="169"/>
                    <a:pt x="146" y="175"/>
                    <a:pt x="142" y="178"/>
                  </a:cubicBezTo>
                  <a:lnTo>
                    <a:pt x="71" y="239"/>
                  </a:ln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77">
              <a:extLst>
                <a:ext uri="{FF2B5EF4-FFF2-40B4-BE49-F238E27FC236}">
                  <a16:creationId xmlns:a16="http://schemas.microsoft.com/office/drawing/2014/main" id="{6860990D-048E-4ED7-87EE-7896830BCAC4}"/>
                </a:ext>
              </a:extLst>
            </p:cNvPr>
            <p:cNvSpPr>
              <a:spLocks noEditPoints="1"/>
            </p:cNvSpPr>
            <p:nvPr>
              <p:custDataLst>
                <p:tags r:id="rId209"/>
              </p:custDataLst>
            </p:nvPr>
          </p:nvSpPr>
          <p:spPr bwMode="auto">
            <a:xfrm>
              <a:off x="3217863" y="2560638"/>
              <a:ext cx="47625" cy="179388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9 h 334"/>
                <a:gd name="T4" fmla="*/ 2 w 106"/>
                <a:gd name="T5" fmla="*/ 134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8" y="137"/>
                    <a:pt x="38" y="162"/>
                  </a:cubicBezTo>
                  <a:lnTo>
                    <a:pt x="38" y="296"/>
                  </a:lnTo>
                  <a:cubicBezTo>
                    <a:pt x="38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2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1" y="0"/>
                    <a:pt x="21" y="14"/>
                    <a:pt x="21" y="27"/>
                  </a:cubicBezTo>
                  <a:cubicBezTo>
                    <a:pt x="21" y="40"/>
                    <a:pt x="31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78">
              <a:extLst>
                <a:ext uri="{FF2B5EF4-FFF2-40B4-BE49-F238E27FC236}">
                  <a16:creationId xmlns:a16="http://schemas.microsoft.com/office/drawing/2014/main" id="{59A07A46-DEF0-4079-96F4-C957F3073AA8}"/>
                </a:ext>
              </a:extLst>
            </p:cNvPr>
            <p:cNvSpPr>
              <a:spLocks/>
            </p:cNvSpPr>
            <p:nvPr>
              <p:custDataLst>
                <p:tags r:id="rId210"/>
              </p:custDataLst>
            </p:nvPr>
          </p:nvSpPr>
          <p:spPr bwMode="auto">
            <a:xfrm>
              <a:off x="3281363" y="2551113"/>
              <a:ext cx="73025" cy="188913"/>
            </a:xfrm>
            <a:custGeom>
              <a:avLst/>
              <a:gdLst>
                <a:gd name="T0" fmla="*/ 71 w 161"/>
                <a:gd name="T1" fmla="*/ 137 h 352"/>
                <a:gd name="T2" fmla="*/ 71 w 161"/>
                <a:gd name="T3" fmla="*/ 79 h 352"/>
                <a:gd name="T4" fmla="*/ 117 w 161"/>
                <a:gd name="T5" fmla="*/ 11 h 352"/>
                <a:gd name="T6" fmla="*/ 133 w 161"/>
                <a:gd name="T7" fmla="*/ 15 h 352"/>
                <a:gd name="T8" fmla="*/ 118 w 161"/>
                <a:gd name="T9" fmla="*/ 36 h 352"/>
                <a:gd name="T10" fmla="*/ 140 w 161"/>
                <a:gd name="T11" fmla="*/ 57 h 352"/>
                <a:gd name="T12" fmla="*/ 161 w 161"/>
                <a:gd name="T13" fmla="*/ 35 h 352"/>
                <a:gd name="T14" fmla="*/ 117 w 161"/>
                <a:gd name="T15" fmla="*/ 0 h 352"/>
                <a:gd name="T16" fmla="*/ 39 w 161"/>
                <a:gd name="T17" fmla="*/ 79 h 352"/>
                <a:gd name="T18" fmla="*/ 39 w 161"/>
                <a:gd name="T19" fmla="*/ 137 h 352"/>
                <a:gd name="T20" fmla="*/ 0 w 161"/>
                <a:gd name="T21" fmla="*/ 137 h 352"/>
                <a:gd name="T22" fmla="*/ 0 w 161"/>
                <a:gd name="T23" fmla="*/ 152 h 352"/>
                <a:gd name="T24" fmla="*/ 39 w 161"/>
                <a:gd name="T25" fmla="*/ 152 h 352"/>
                <a:gd name="T26" fmla="*/ 39 w 161"/>
                <a:gd name="T27" fmla="*/ 314 h 352"/>
                <a:gd name="T28" fmla="*/ 0 w 161"/>
                <a:gd name="T29" fmla="*/ 336 h 352"/>
                <a:gd name="T30" fmla="*/ 0 w 161"/>
                <a:gd name="T31" fmla="*/ 352 h 352"/>
                <a:gd name="T32" fmla="*/ 57 w 161"/>
                <a:gd name="T33" fmla="*/ 350 h 352"/>
                <a:gd name="T34" fmla="*/ 121 w 161"/>
                <a:gd name="T35" fmla="*/ 352 h 352"/>
                <a:gd name="T36" fmla="*/ 121 w 161"/>
                <a:gd name="T37" fmla="*/ 336 h 352"/>
                <a:gd name="T38" fmla="*/ 110 w 161"/>
                <a:gd name="T39" fmla="*/ 336 h 352"/>
                <a:gd name="T40" fmla="*/ 72 w 161"/>
                <a:gd name="T41" fmla="*/ 313 h 352"/>
                <a:gd name="T42" fmla="*/ 72 w 161"/>
                <a:gd name="T43" fmla="*/ 152 h 352"/>
                <a:gd name="T44" fmla="*/ 129 w 161"/>
                <a:gd name="T45" fmla="*/ 152 h 352"/>
                <a:gd name="T46" fmla="*/ 129 w 161"/>
                <a:gd name="T47" fmla="*/ 137 h 352"/>
                <a:gd name="T48" fmla="*/ 71 w 161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7"/>
                    <a:pt x="143" y="0"/>
                    <a:pt x="117" y="0"/>
                  </a:cubicBezTo>
                  <a:cubicBezTo>
                    <a:pt x="82" y="0"/>
                    <a:pt x="39" y="27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0" y="336"/>
                  </a:cubicBezTo>
                  <a:lnTo>
                    <a:pt x="0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79">
              <a:extLst>
                <a:ext uri="{FF2B5EF4-FFF2-40B4-BE49-F238E27FC236}">
                  <a16:creationId xmlns:a16="http://schemas.microsoft.com/office/drawing/2014/main" id="{DCE5EE4C-EF9E-4758-9FB6-7529BB908DBF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3424238" y="2620963"/>
              <a:ext cx="10477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4"/>
                    <a:pt x="33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80">
              <a:extLst>
                <a:ext uri="{FF2B5EF4-FFF2-40B4-BE49-F238E27FC236}">
                  <a16:creationId xmlns:a16="http://schemas.microsoft.com/office/drawing/2014/main" id="{E9A3DE22-4176-4F49-B46A-7395D138853B}"/>
                </a:ext>
              </a:extLst>
            </p:cNvPr>
            <p:cNvSpPr>
              <a:spLocks noEditPoints="1"/>
            </p:cNvSpPr>
            <p:nvPr>
              <p:custDataLst>
                <p:tags r:id="rId212"/>
              </p:custDataLst>
            </p:nvPr>
          </p:nvSpPr>
          <p:spPr bwMode="auto">
            <a:xfrm>
              <a:off x="3536950" y="2655888"/>
              <a:ext cx="47625" cy="125413"/>
            </a:xfrm>
            <a:custGeom>
              <a:avLst/>
              <a:gdLst>
                <a:gd name="T0" fmla="*/ 97 w 106"/>
                <a:gd name="T1" fmla="*/ 14 h 235"/>
                <a:gd name="T2" fmla="*/ 83 w 106"/>
                <a:gd name="T3" fmla="*/ 0 h 235"/>
                <a:gd name="T4" fmla="*/ 63 w 106"/>
                <a:gd name="T5" fmla="*/ 20 h 235"/>
                <a:gd name="T6" fmla="*/ 77 w 106"/>
                <a:gd name="T7" fmla="*/ 33 h 235"/>
                <a:gd name="T8" fmla="*/ 97 w 106"/>
                <a:gd name="T9" fmla="*/ 14 h 235"/>
                <a:gd name="T10" fmla="*/ 26 w 106"/>
                <a:gd name="T11" fmla="*/ 191 h 235"/>
                <a:gd name="T12" fmla="*/ 22 w 106"/>
                <a:gd name="T13" fmla="*/ 205 h 235"/>
                <a:gd name="T14" fmla="*/ 56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9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6 h 235"/>
                <a:gd name="T40" fmla="*/ 12 w 106"/>
                <a:gd name="T41" fmla="*/ 130 h 235"/>
                <a:gd name="T42" fmla="*/ 50 w 106"/>
                <a:gd name="T43" fmla="*/ 88 h 235"/>
                <a:gd name="T44" fmla="*/ 58 w 106"/>
                <a:gd name="T45" fmla="*/ 100 h 235"/>
                <a:gd name="T46" fmla="*/ 48 w 106"/>
                <a:gd name="T47" fmla="*/ 135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4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4"/>
                  </a:cubicBezTo>
                  <a:close/>
                  <a:moveTo>
                    <a:pt x="26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6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3"/>
                    <a:pt x="82" y="119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1" y="136"/>
                    <a:pt x="11" y="134"/>
                    <a:pt x="12" y="130"/>
                  </a:cubicBezTo>
                  <a:cubicBezTo>
                    <a:pt x="21" y="100"/>
                    <a:pt x="37" y="88"/>
                    <a:pt x="50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8" y="135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81">
              <a:extLst>
                <a:ext uri="{FF2B5EF4-FFF2-40B4-BE49-F238E27FC236}">
                  <a16:creationId xmlns:a16="http://schemas.microsoft.com/office/drawing/2014/main" id="{834D9FDA-F92C-4305-8CD2-9B788E98F165}"/>
                </a:ext>
              </a:extLst>
            </p:cNvPr>
            <p:cNvSpPr>
              <a:spLocks noEditPoints="1"/>
            </p:cNvSpPr>
            <p:nvPr>
              <p:custDataLst>
                <p:tags r:id="rId213"/>
              </p:custDataLst>
            </p:nvPr>
          </p:nvSpPr>
          <p:spPr bwMode="auto">
            <a:xfrm>
              <a:off x="3679825" y="264160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82">
              <a:extLst>
                <a:ext uri="{FF2B5EF4-FFF2-40B4-BE49-F238E27FC236}">
                  <a16:creationId xmlns:a16="http://schemas.microsoft.com/office/drawing/2014/main" id="{F3AFE019-B95B-4B97-A060-21F268EFF953}"/>
                </a:ext>
              </a:extLst>
            </p:cNvPr>
            <p:cNvSpPr>
              <a:spLocks/>
            </p:cNvSpPr>
            <p:nvPr>
              <p:custDataLst>
                <p:tags r:id="rId214"/>
              </p:custDataLst>
            </p:nvPr>
          </p:nvSpPr>
          <p:spPr bwMode="auto">
            <a:xfrm>
              <a:off x="3917950" y="2551113"/>
              <a:ext cx="114300" cy="242888"/>
            </a:xfrm>
            <a:custGeom>
              <a:avLst/>
              <a:gdLst>
                <a:gd name="T0" fmla="*/ 157 w 249"/>
                <a:gd name="T1" fmla="*/ 152 h 454"/>
                <a:gd name="T2" fmla="*/ 200 w 249"/>
                <a:gd name="T3" fmla="*/ 152 h 454"/>
                <a:gd name="T4" fmla="*/ 215 w 249"/>
                <a:gd name="T5" fmla="*/ 142 h 454"/>
                <a:gd name="T6" fmla="*/ 201 w 249"/>
                <a:gd name="T7" fmla="*/ 137 h 454"/>
                <a:gd name="T8" fmla="*/ 160 w 249"/>
                <a:gd name="T9" fmla="*/ 137 h 454"/>
                <a:gd name="T10" fmla="*/ 170 w 249"/>
                <a:gd name="T11" fmla="*/ 80 h 454"/>
                <a:gd name="T12" fmla="*/ 182 w 249"/>
                <a:gd name="T13" fmla="*/ 28 h 454"/>
                <a:gd name="T14" fmla="*/ 206 w 249"/>
                <a:gd name="T15" fmla="*/ 11 h 454"/>
                <a:gd name="T16" fmla="*/ 230 w 249"/>
                <a:gd name="T17" fmla="*/ 20 h 454"/>
                <a:gd name="T18" fmla="*/ 203 w 249"/>
                <a:gd name="T19" fmla="*/ 47 h 454"/>
                <a:gd name="T20" fmla="*/ 222 w 249"/>
                <a:gd name="T21" fmla="*/ 65 h 454"/>
                <a:gd name="T22" fmla="*/ 249 w 249"/>
                <a:gd name="T23" fmla="*/ 35 h 454"/>
                <a:gd name="T24" fmla="*/ 206 w 249"/>
                <a:gd name="T25" fmla="*/ 0 h 454"/>
                <a:gd name="T26" fmla="*/ 143 w 249"/>
                <a:gd name="T27" fmla="*/ 59 h 454"/>
                <a:gd name="T28" fmla="*/ 126 w 249"/>
                <a:gd name="T29" fmla="*/ 137 h 454"/>
                <a:gd name="T30" fmla="*/ 92 w 249"/>
                <a:gd name="T31" fmla="*/ 137 h 454"/>
                <a:gd name="T32" fmla="*/ 77 w 249"/>
                <a:gd name="T33" fmla="*/ 146 h 454"/>
                <a:gd name="T34" fmla="*/ 91 w 249"/>
                <a:gd name="T35" fmla="*/ 152 h 454"/>
                <a:gd name="T36" fmla="*/ 124 w 249"/>
                <a:gd name="T37" fmla="*/ 152 h 454"/>
                <a:gd name="T38" fmla="*/ 86 w 249"/>
                <a:gd name="T39" fmla="*/ 349 h 454"/>
                <a:gd name="T40" fmla="*/ 43 w 249"/>
                <a:gd name="T41" fmla="*/ 443 h 454"/>
                <a:gd name="T42" fmla="*/ 19 w 249"/>
                <a:gd name="T43" fmla="*/ 434 h 454"/>
                <a:gd name="T44" fmla="*/ 46 w 249"/>
                <a:gd name="T45" fmla="*/ 407 h 454"/>
                <a:gd name="T46" fmla="*/ 28 w 249"/>
                <a:gd name="T47" fmla="*/ 390 h 454"/>
                <a:gd name="T48" fmla="*/ 0 w 249"/>
                <a:gd name="T49" fmla="*/ 420 h 454"/>
                <a:gd name="T50" fmla="*/ 43 w 249"/>
                <a:gd name="T51" fmla="*/ 454 h 454"/>
                <a:gd name="T52" fmla="*/ 99 w 249"/>
                <a:gd name="T53" fmla="*/ 406 h 454"/>
                <a:gd name="T54" fmla="*/ 127 w 249"/>
                <a:gd name="T55" fmla="*/ 310 h 454"/>
                <a:gd name="T56" fmla="*/ 157 w 249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4">
                  <a:moveTo>
                    <a:pt x="157" y="152"/>
                  </a:moveTo>
                  <a:lnTo>
                    <a:pt x="200" y="152"/>
                  </a:lnTo>
                  <a:cubicBezTo>
                    <a:pt x="210" y="152"/>
                    <a:pt x="215" y="152"/>
                    <a:pt x="215" y="142"/>
                  </a:cubicBezTo>
                  <a:cubicBezTo>
                    <a:pt x="215" y="137"/>
                    <a:pt x="210" y="137"/>
                    <a:pt x="201" y="137"/>
                  </a:cubicBezTo>
                  <a:lnTo>
                    <a:pt x="160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7" y="19"/>
                    <a:pt x="195" y="11"/>
                    <a:pt x="206" y="11"/>
                  </a:cubicBezTo>
                  <a:cubicBezTo>
                    <a:pt x="208" y="11"/>
                    <a:pt x="221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2" y="65"/>
                  </a:cubicBezTo>
                  <a:cubicBezTo>
                    <a:pt x="235" y="65"/>
                    <a:pt x="249" y="54"/>
                    <a:pt x="249" y="35"/>
                  </a:cubicBezTo>
                  <a:cubicBezTo>
                    <a:pt x="249" y="12"/>
                    <a:pt x="226" y="0"/>
                    <a:pt x="206" y="0"/>
                  </a:cubicBezTo>
                  <a:cubicBezTo>
                    <a:pt x="189" y="0"/>
                    <a:pt x="157" y="9"/>
                    <a:pt x="143" y="59"/>
                  </a:cubicBezTo>
                  <a:cubicBezTo>
                    <a:pt x="140" y="69"/>
                    <a:pt x="138" y="74"/>
                    <a:pt x="126" y="137"/>
                  </a:cubicBezTo>
                  <a:lnTo>
                    <a:pt x="92" y="137"/>
                  </a:lnTo>
                  <a:cubicBezTo>
                    <a:pt x="82" y="137"/>
                    <a:pt x="77" y="137"/>
                    <a:pt x="77" y="146"/>
                  </a:cubicBezTo>
                  <a:cubicBezTo>
                    <a:pt x="77" y="152"/>
                    <a:pt x="81" y="152"/>
                    <a:pt x="91" y="152"/>
                  </a:cubicBezTo>
                  <a:lnTo>
                    <a:pt x="124" y="152"/>
                  </a:lnTo>
                  <a:lnTo>
                    <a:pt x="86" y="349"/>
                  </a:lnTo>
                  <a:cubicBezTo>
                    <a:pt x="77" y="398"/>
                    <a:pt x="69" y="443"/>
                    <a:pt x="43" y="443"/>
                  </a:cubicBezTo>
                  <a:cubicBezTo>
                    <a:pt x="41" y="443"/>
                    <a:pt x="28" y="443"/>
                    <a:pt x="19" y="434"/>
                  </a:cubicBezTo>
                  <a:cubicBezTo>
                    <a:pt x="42" y="432"/>
                    <a:pt x="46" y="415"/>
                    <a:pt x="46" y="407"/>
                  </a:cubicBezTo>
                  <a:cubicBezTo>
                    <a:pt x="46" y="396"/>
                    <a:pt x="37" y="390"/>
                    <a:pt x="28" y="390"/>
                  </a:cubicBezTo>
                  <a:cubicBezTo>
                    <a:pt x="15" y="390"/>
                    <a:pt x="0" y="401"/>
                    <a:pt x="0" y="420"/>
                  </a:cubicBezTo>
                  <a:cubicBezTo>
                    <a:pt x="0" y="442"/>
                    <a:pt x="22" y="454"/>
                    <a:pt x="43" y="454"/>
                  </a:cubicBezTo>
                  <a:cubicBezTo>
                    <a:pt x="70" y="454"/>
                    <a:pt x="90" y="425"/>
                    <a:pt x="99" y="406"/>
                  </a:cubicBezTo>
                  <a:cubicBezTo>
                    <a:pt x="115" y="374"/>
                    <a:pt x="127" y="314"/>
                    <a:pt x="127" y="310"/>
                  </a:cubicBezTo>
                  <a:lnTo>
                    <a:pt x="157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83">
              <a:extLst>
                <a:ext uri="{FF2B5EF4-FFF2-40B4-BE49-F238E27FC236}">
                  <a16:creationId xmlns:a16="http://schemas.microsoft.com/office/drawing/2014/main" id="{85C87A95-8E00-4142-B054-5F53CD58848A}"/>
                </a:ext>
              </a:extLst>
            </p:cNvPr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4064000" y="2540000"/>
              <a:ext cx="53975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84">
              <a:extLst>
                <a:ext uri="{FF2B5EF4-FFF2-40B4-BE49-F238E27FC236}">
                  <a16:creationId xmlns:a16="http://schemas.microsoft.com/office/drawing/2014/main" id="{75C29986-16D7-45FD-BF57-FBDB949C6ED3}"/>
                </a:ext>
              </a:extLst>
            </p:cNvPr>
            <p:cNvSpPr>
              <a:spLocks/>
            </p:cNvSpPr>
            <p:nvPr>
              <p:custDataLst>
                <p:tags r:id="rId216"/>
              </p:custDataLst>
            </p:nvPr>
          </p:nvSpPr>
          <p:spPr bwMode="auto">
            <a:xfrm>
              <a:off x="4137025" y="2620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85">
              <a:extLst>
                <a:ext uri="{FF2B5EF4-FFF2-40B4-BE49-F238E27FC236}">
                  <a16:creationId xmlns:a16="http://schemas.microsoft.com/office/drawing/2014/main" id="{7D61BA84-4616-4A9C-8207-6C05F3143917}"/>
                </a:ext>
              </a:extLst>
            </p:cNvPr>
            <p:cNvSpPr>
              <a:spLocks noEditPoints="1"/>
            </p:cNvSpPr>
            <p:nvPr>
              <p:custDataLst>
                <p:tags r:id="rId217"/>
              </p:custDataLst>
            </p:nvPr>
          </p:nvSpPr>
          <p:spPr bwMode="auto">
            <a:xfrm>
              <a:off x="4267200" y="2655888"/>
              <a:ext cx="47625" cy="125413"/>
            </a:xfrm>
            <a:custGeom>
              <a:avLst/>
              <a:gdLst>
                <a:gd name="T0" fmla="*/ 97 w 106"/>
                <a:gd name="T1" fmla="*/ 14 h 235"/>
                <a:gd name="T2" fmla="*/ 83 w 106"/>
                <a:gd name="T3" fmla="*/ 0 h 235"/>
                <a:gd name="T4" fmla="*/ 64 w 106"/>
                <a:gd name="T5" fmla="*/ 20 h 235"/>
                <a:gd name="T6" fmla="*/ 77 w 106"/>
                <a:gd name="T7" fmla="*/ 33 h 235"/>
                <a:gd name="T8" fmla="*/ 97 w 106"/>
                <a:gd name="T9" fmla="*/ 14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9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6 h 235"/>
                <a:gd name="T40" fmla="*/ 13 w 106"/>
                <a:gd name="T41" fmla="*/ 130 h 235"/>
                <a:gd name="T42" fmla="*/ 50 w 106"/>
                <a:gd name="T43" fmla="*/ 88 h 235"/>
                <a:gd name="T44" fmla="*/ 59 w 106"/>
                <a:gd name="T45" fmla="*/ 100 h 235"/>
                <a:gd name="T46" fmla="*/ 48 w 106"/>
                <a:gd name="T47" fmla="*/ 135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4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4" y="0"/>
                    <a:pt x="64" y="9"/>
                    <a:pt x="64" y="20"/>
                  </a:cubicBezTo>
                  <a:cubicBezTo>
                    <a:pt x="64" y="25"/>
                    <a:pt x="68" y="33"/>
                    <a:pt x="77" y="33"/>
                  </a:cubicBezTo>
                  <a:cubicBezTo>
                    <a:pt x="88" y="33"/>
                    <a:pt x="97" y="23"/>
                    <a:pt x="97" y="14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7" y="235"/>
                    <a:pt x="56" y="235"/>
                  </a:cubicBezTo>
                  <a:cubicBezTo>
                    <a:pt x="91" y="235"/>
                    <a:pt x="106" y="187"/>
                    <a:pt x="106" y="182"/>
                  </a:cubicBezTo>
                  <a:cubicBezTo>
                    <a:pt x="106" y="177"/>
                    <a:pt x="102" y="177"/>
                    <a:pt x="100" y="177"/>
                  </a:cubicBezTo>
                  <a:cubicBezTo>
                    <a:pt x="96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1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1" y="123"/>
                    <a:pt x="82" y="119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1" y="136"/>
                    <a:pt x="12" y="134"/>
                    <a:pt x="13" y="130"/>
                  </a:cubicBezTo>
                  <a:cubicBezTo>
                    <a:pt x="22" y="100"/>
                    <a:pt x="37" y="88"/>
                    <a:pt x="50" y="88"/>
                  </a:cubicBezTo>
                  <a:cubicBezTo>
                    <a:pt x="55" y="88"/>
                    <a:pt x="59" y="90"/>
                    <a:pt x="59" y="100"/>
                  </a:cubicBezTo>
                  <a:cubicBezTo>
                    <a:pt x="59" y="108"/>
                    <a:pt x="57" y="113"/>
                    <a:pt x="48" y="135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86">
              <a:extLst>
                <a:ext uri="{FF2B5EF4-FFF2-40B4-BE49-F238E27FC236}">
                  <a16:creationId xmlns:a16="http://schemas.microsoft.com/office/drawing/2014/main" id="{0F068C54-90B1-40E8-84E3-F24EEA1A5976}"/>
                </a:ext>
              </a:extLst>
            </p:cNvPr>
            <p:cNvSpPr>
              <a:spLocks/>
            </p:cNvSpPr>
            <p:nvPr>
              <p:custDataLst>
                <p:tags r:id="rId218"/>
              </p:custDataLst>
            </p:nvPr>
          </p:nvSpPr>
          <p:spPr bwMode="auto">
            <a:xfrm>
              <a:off x="4348163" y="254000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87">
              <a:extLst>
                <a:ext uri="{FF2B5EF4-FFF2-40B4-BE49-F238E27FC236}">
                  <a16:creationId xmlns:a16="http://schemas.microsoft.com/office/drawing/2014/main" id="{F3DB786D-4484-4C4C-AC1C-97125988F552}"/>
                </a:ext>
              </a:extLst>
            </p:cNvPr>
            <p:cNvSpPr>
              <a:spLocks noEditPoints="1"/>
            </p:cNvSpPr>
            <p:nvPr>
              <p:custDataLst>
                <p:tags r:id="rId219"/>
              </p:custDataLst>
            </p:nvPr>
          </p:nvSpPr>
          <p:spPr bwMode="auto">
            <a:xfrm>
              <a:off x="4498975" y="2554288"/>
              <a:ext cx="125413" cy="190500"/>
            </a:xfrm>
            <a:custGeom>
              <a:avLst/>
              <a:gdLst>
                <a:gd name="T0" fmla="*/ 275 w 277"/>
                <a:gd name="T1" fmla="*/ 19 h 357"/>
                <a:gd name="T2" fmla="*/ 277 w 277"/>
                <a:gd name="T3" fmla="*/ 10 h 357"/>
                <a:gd name="T4" fmla="*/ 267 w 277"/>
                <a:gd name="T5" fmla="*/ 0 h 357"/>
                <a:gd name="T6" fmla="*/ 256 w 277"/>
                <a:gd name="T7" fmla="*/ 11 h 357"/>
                <a:gd name="T8" fmla="*/ 214 w 277"/>
                <a:gd name="T9" fmla="*/ 121 h 357"/>
                <a:gd name="T10" fmla="*/ 63 w 277"/>
                <a:gd name="T11" fmla="*/ 121 h 357"/>
                <a:gd name="T12" fmla="*/ 21 w 277"/>
                <a:gd name="T13" fmla="*/ 11 h 357"/>
                <a:gd name="T14" fmla="*/ 10 w 277"/>
                <a:gd name="T15" fmla="*/ 0 h 357"/>
                <a:gd name="T16" fmla="*/ 0 w 277"/>
                <a:gd name="T17" fmla="*/ 10 h 357"/>
                <a:gd name="T18" fmla="*/ 3 w 277"/>
                <a:gd name="T19" fmla="*/ 19 h 357"/>
                <a:gd name="T20" fmla="*/ 127 w 277"/>
                <a:gd name="T21" fmla="*/ 345 h 357"/>
                <a:gd name="T22" fmla="*/ 138 w 277"/>
                <a:gd name="T23" fmla="*/ 357 h 357"/>
                <a:gd name="T24" fmla="*/ 149 w 277"/>
                <a:gd name="T25" fmla="*/ 346 h 357"/>
                <a:gd name="T26" fmla="*/ 275 w 277"/>
                <a:gd name="T27" fmla="*/ 19 h 357"/>
                <a:gd name="T28" fmla="*/ 71 w 277"/>
                <a:gd name="T29" fmla="*/ 141 h 357"/>
                <a:gd name="T30" fmla="*/ 206 w 277"/>
                <a:gd name="T31" fmla="*/ 141 h 357"/>
                <a:gd name="T32" fmla="*/ 138 w 277"/>
                <a:gd name="T33" fmla="*/ 318 h 357"/>
                <a:gd name="T34" fmla="*/ 71 w 277"/>
                <a:gd name="T35" fmla="*/ 141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7" h="357">
                  <a:moveTo>
                    <a:pt x="275" y="19"/>
                  </a:moveTo>
                  <a:cubicBezTo>
                    <a:pt x="277" y="13"/>
                    <a:pt x="277" y="12"/>
                    <a:pt x="277" y="10"/>
                  </a:cubicBezTo>
                  <a:cubicBezTo>
                    <a:pt x="277" y="5"/>
                    <a:pt x="273" y="0"/>
                    <a:pt x="267" y="0"/>
                  </a:cubicBezTo>
                  <a:cubicBezTo>
                    <a:pt x="261" y="0"/>
                    <a:pt x="258" y="6"/>
                    <a:pt x="256" y="11"/>
                  </a:cubicBezTo>
                  <a:lnTo>
                    <a:pt x="214" y="121"/>
                  </a:lnTo>
                  <a:lnTo>
                    <a:pt x="63" y="121"/>
                  </a:lnTo>
                  <a:lnTo>
                    <a:pt x="21" y="11"/>
                  </a:lnTo>
                  <a:cubicBezTo>
                    <a:pt x="19" y="4"/>
                    <a:pt x="16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1"/>
                    <a:pt x="0" y="12"/>
                    <a:pt x="3" y="19"/>
                  </a:cubicBezTo>
                  <a:lnTo>
                    <a:pt x="127" y="345"/>
                  </a:lnTo>
                  <a:cubicBezTo>
                    <a:pt x="129" y="352"/>
                    <a:pt x="132" y="357"/>
                    <a:pt x="138" y="357"/>
                  </a:cubicBezTo>
                  <a:cubicBezTo>
                    <a:pt x="145" y="357"/>
                    <a:pt x="147" y="351"/>
                    <a:pt x="149" y="346"/>
                  </a:cubicBezTo>
                  <a:lnTo>
                    <a:pt x="275" y="19"/>
                  </a:lnTo>
                  <a:close/>
                  <a:moveTo>
                    <a:pt x="71" y="141"/>
                  </a:moveTo>
                  <a:lnTo>
                    <a:pt x="206" y="141"/>
                  </a:lnTo>
                  <a:lnTo>
                    <a:pt x="138" y="318"/>
                  </a:lnTo>
                  <a:lnTo>
                    <a:pt x="71" y="14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88">
              <a:extLst>
                <a:ext uri="{FF2B5EF4-FFF2-40B4-BE49-F238E27FC236}">
                  <a16:creationId xmlns:a16="http://schemas.microsoft.com/office/drawing/2014/main" id="{B084E52C-8B94-4A89-B17F-09D7F07AB5D3}"/>
                </a:ext>
              </a:extLst>
            </p:cNvPr>
            <p:cNvSpPr>
              <a:spLocks noEditPoints="1"/>
            </p:cNvSpPr>
            <p:nvPr>
              <p:custDataLst>
                <p:tags r:id="rId220"/>
              </p:custDataLst>
            </p:nvPr>
          </p:nvSpPr>
          <p:spPr bwMode="auto">
            <a:xfrm>
              <a:off x="4630738" y="2563813"/>
              <a:ext cx="60325" cy="177800"/>
            </a:xfrm>
            <a:custGeom>
              <a:avLst/>
              <a:gdLst>
                <a:gd name="T0" fmla="*/ 127 w 132"/>
                <a:gd name="T1" fmla="*/ 18 h 335"/>
                <a:gd name="T2" fmla="*/ 109 w 132"/>
                <a:gd name="T3" fmla="*/ 0 h 335"/>
                <a:gd name="T4" fmla="*/ 82 w 132"/>
                <a:gd name="T5" fmla="*/ 27 h 335"/>
                <a:gd name="T6" fmla="*/ 101 w 132"/>
                <a:gd name="T7" fmla="*/ 45 h 335"/>
                <a:gd name="T8" fmla="*/ 127 w 132"/>
                <a:gd name="T9" fmla="*/ 18 h 335"/>
                <a:gd name="T10" fmla="*/ 89 w 132"/>
                <a:gd name="T11" fmla="*/ 206 h 335"/>
                <a:gd name="T12" fmla="*/ 100 w 132"/>
                <a:gd name="T13" fmla="*/ 177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4 w 132"/>
                <a:gd name="T25" fmla="*/ 120 h 335"/>
                <a:gd name="T26" fmla="*/ 77 w 132"/>
                <a:gd name="T27" fmla="*/ 136 h 335"/>
                <a:gd name="T28" fmla="*/ 71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6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8 w 132"/>
                <a:gd name="T41" fmla="*/ 262 h 335"/>
                <a:gd name="T42" fmla="*/ 67 w 132"/>
                <a:gd name="T43" fmla="*/ 324 h 335"/>
                <a:gd name="T44" fmla="*/ 55 w 132"/>
                <a:gd name="T45" fmla="*/ 308 h 335"/>
                <a:gd name="T46" fmla="*/ 70 w 132"/>
                <a:gd name="T47" fmla="*/ 258 h 335"/>
                <a:gd name="T48" fmla="*/ 89 w 132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7" y="18"/>
                  </a:moveTo>
                  <a:cubicBezTo>
                    <a:pt x="127" y="8"/>
                    <a:pt x="120" y="0"/>
                    <a:pt x="109" y="0"/>
                  </a:cubicBezTo>
                  <a:cubicBezTo>
                    <a:pt x="95" y="0"/>
                    <a:pt x="82" y="13"/>
                    <a:pt x="82" y="27"/>
                  </a:cubicBezTo>
                  <a:cubicBezTo>
                    <a:pt x="82" y="36"/>
                    <a:pt x="89" y="45"/>
                    <a:pt x="101" y="45"/>
                  </a:cubicBezTo>
                  <a:cubicBezTo>
                    <a:pt x="112" y="45"/>
                    <a:pt x="127" y="33"/>
                    <a:pt x="127" y="18"/>
                  </a:cubicBezTo>
                  <a:close/>
                  <a:moveTo>
                    <a:pt x="89" y="206"/>
                  </a:moveTo>
                  <a:cubicBezTo>
                    <a:pt x="95" y="191"/>
                    <a:pt x="95" y="190"/>
                    <a:pt x="100" y="177"/>
                  </a:cubicBezTo>
                  <a:cubicBezTo>
                    <a:pt x="104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4" y="120"/>
                  </a:cubicBezTo>
                  <a:cubicBezTo>
                    <a:pt x="68" y="120"/>
                    <a:pt x="77" y="120"/>
                    <a:pt x="77" y="136"/>
                  </a:cubicBezTo>
                  <a:cubicBezTo>
                    <a:pt x="77" y="147"/>
                    <a:pt x="73" y="157"/>
                    <a:pt x="71" y="162"/>
                  </a:cubicBezTo>
                  <a:cubicBezTo>
                    <a:pt x="67" y="175"/>
                    <a:pt x="45" y="233"/>
                    <a:pt x="37" y="254"/>
                  </a:cubicBezTo>
                  <a:cubicBezTo>
                    <a:pt x="32" y="267"/>
                    <a:pt x="26" y="284"/>
                    <a:pt x="26" y="294"/>
                  </a:cubicBezTo>
                  <a:cubicBezTo>
                    <a:pt x="26" y="318"/>
                    <a:pt x="43" y="335"/>
                    <a:pt x="66" y="335"/>
                  </a:cubicBezTo>
                  <a:cubicBezTo>
                    <a:pt x="113" y="335"/>
                    <a:pt x="132" y="263"/>
                    <a:pt x="132" y="258"/>
                  </a:cubicBezTo>
                  <a:cubicBezTo>
                    <a:pt x="132" y="253"/>
                    <a:pt x="127" y="253"/>
                    <a:pt x="126" y="253"/>
                  </a:cubicBezTo>
                  <a:cubicBezTo>
                    <a:pt x="121" y="253"/>
                    <a:pt x="121" y="255"/>
                    <a:pt x="118" y="262"/>
                  </a:cubicBezTo>
                  <a:cubicBezTo>
                    <a:pt x="109" y="294"/>
                    <a:pt x="93" y="324"/>
                    <a:pt x="67" y="324"/>
                  </a:cubicBezTo>
                  <a:cubicBezTo>
                    <a:pt x="59" y="324"/>
                    <a:pt x="55" y="319"/>
                    <a:pt x="55" y="308"/>
                  </a:cubicBezTo>
                  <a:cubicBezTo>
                    <a:pt x="55" y="295"/>
                    <a:pt x="58" y="288"/>
                    <a:pt x="70" y="258"/>
                  </a:cubicBezTo>
                  <a:lnTo>
                    <a:pt x="89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89">
              <a:extLst>
                <a:ext uri="{FF2B5EF4-FFF2-40B4-BE49-F238E27FC236}">
                  <a16:creationId xmlns:a16="http://schemas.microsoft.com/office/drawing/2014/main" id="{7D7A17B6-534F-489A-BB44-511DBB2D91E4}"/>
                </a:ext>
              </a:extLst>
            </p:cNvPr>
            <p:cNvSpPr>
              <a:spLocks/>
            </p:cNvSpPr>
            <p:nvPr>
              <p:custDataLst>
                <p:tags r:id="rId221"/>
              </p:custDataLst>
            </p:nvPr>
          </p:nvSpPr>
          <p:spPr bwMode="auto">
            <a:xfrm>
              <a:off x="4784725" y="2595563"/>
              <a:ext cx="112713" cy="153988"/>
            </a:xfrm>
            <a:custGeom>
              <a:avLst/>
              <a:gdLst>
                <a:gd name="T0" fmla="*/ 232 w 249"/>
                <a:gd name="T1" fmla="*/ 155 h 290"/>
                <a:gd name="T2" fmla="*/ 249 w 249"/>
                <a:gd name="T3" fmla="*/ 145 h 290"/>
                <a:gd name="T4" fmla="*/ 232 w 249"/>
                <a:gd name="T5" fmla="*/ 135 h 290"/>
                <a:gd name="T6" fmla="*/ 20 w 249"/>
                <a:gd name="T7" fmla="*/ 135 h 290"/>
                <a:gd name="T8" fmla="*/ 154 w 249"/>
                <a:gd name="T9" fmla="*/ 20 h 290"/>
                <a:gd name="T10" fmla="*/ 232 w 249"/>
                <a:gd name="T11" fmla="*/ 20 h 290"/>
                <a:gd name="T12" fmla="*/ 249 w 249"/>
                <a:gd name="T13" fmla="*/ 10 h 290"/>
                <a:gd name="T14" fmla="*/ 232 w 249"/>
                <a:gd name="T15" fmla="*/ 0 h 290"/>
                <a:gd name="T16" fmla="*/ 153 w 249"/>
                <a:gd name="T17" fmla="*/ 0 h 290"/>
                <a:gd name="T18" fmla="*/ 0 w 249"/>
                <a:gd name="T19" fmla="*/ 145 h 290"/>
                <a:gd name="T20" fmla="*/ 153 w 249"/>
                <a:gd name="T21" fmla="*/ 290 h 290"/>
                <a:gd name="T22" fmla="*/ 232 w 249"/>
                <a:gd name="T23" fmla="*/ 290 h 290"/>
                <a:gd name="T24" fmla="*/ 249 w 249"/>
                <a:gd name="T25" fmla="*/ 280 h 290"/>
                <a:gd name="T26" fmla="*/ 232 w 249"/>
                <a:gd name="T27" fmla="*/ 270 h 290"/>
                <a:gd name="T28" fmla="*/ 154 w 249"/>
                <a:gd name="T29" fmla="*/ 270 h 290"/>
                <a:gd name="T30" fmla="*/ 20 w 249"/>
                <a:gd name="T31" fmla="*/ 155 h 290"/>
                <a:gd name="T32" fmla="*/ 232 w 249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9" h="290">
                  <a:moveTo>
                    <a:pt x="232" y="155"/>
                  </a:moveTo>
                  <a:cubicBezTo>
                    <a:pt x="240" y="155"/>
                    <a:pt x="249" y="155"/>
                    <a:pt x="249" y="145"/>
                  </a:cubicBezTo>
                  <a:cubicBezTo>
                    <a:pt x="249" y="135"/>
                    <a:pt x="240" y="135"/>
                    <a:pt x="232" y="135"/>
                  </a:cubicBezTo>
                  <a:lnTo>
                    <a:pt x="20" y="135"/>
                  </a:lnTo>
                  <a:cubicBezTo>
                    <a:pt x="26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0" y="20"/>
                    <a:pt x="249" y="20"/>
                    <a:pt x="249" y="10"/>
                  </a:cubicBezTo>
                  <a:cubicBezTo>
                    <a:pt x="249" y="0"/>
                    <a:pt x="240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5"/>
                    <a:pt x="68" y="290"/>
                    <a:pt x="153" y="290"/>
                  </a:cubicBezTo>
                  <a:lnTo>
                    <a:pt x="232" y="290"/>
                  </a:lnTo>
                  <a:cubicBezTo>
                    <a:pt x="240" y="290"/>
                    <a:pt x="249" y="290"/>
                    <a:pt x="249" y="280"/>
                  </a:cubicBezTo>
                  <a:cubicBezTo>
                    <a:pt x="249" y="270"/>
                    <a:pt x="240" y="270"/>
                    <a:pt x="232" y="270"/>
                  </a:cubicBezTo>
                  <a:lnTo>
                    <a:pt x="154" y="270"/>
                  </a:lnTo>
                  <a:cubicBezTo>
                    <a:pt x="84" y="270"/>
                    <a:pt x="26" y="222"/>
                    <a:pt x="20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90">
              <a:extLst>
                <a:ext uri="{FF2B5EF4-FFF2-40B4-BE49-F238E27FC236}">
                  <a16:creationId xmlns:a16="http://schemas.microsoft.com/office/drawing/2014/main" id="{E7FEFE2A-760A-4A15-BA49-CF4AB0A38775}"/>
                </a:ext>
              </a:extLst>
            </p:cNvPr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4986338" y="2620963"/>
              <a:ext cx="92075" cy="1206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8 w 203"/>
                <a:gd name="T7" fmla="*/ 212 h 226"/>
                <a:gd name="T8" fmla="*/ 77 w 203"/>
                <a:gd name="T9" fmla="*/ 133 h 226"/>
                <a:gd name="T10" fmla="*/ 93 w 203"/>
                <a:gd name="T11" fmla="*/ 69 h 226"/>
                <a:gd name="T12" fmla="*/ 121 w 203"/>
                <a:gd name="T13" fmla="*/ 28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5 h 226"/>
                <a:gd name="T20" fmla="*/ 175 w 203"/>
                <a:gd name="T21" fmla="*/ 62 h 226"/>
                <a:gd name="T22" fmla="*/ 203 w 203"/>
                <a:gd name="T23" fmla="*/ 33 h 226"/>
                <a:gd name="T24" fmla="*/ 161 w 203"/>
                <a:gd name="T25" fmla="*/ 0 h 226"/>
                <a:gd name="T26" fmla="*/ 97 w 203"/>
                <a:gd name="T27" fmla="*/ 39 h 226"/>
                <a:gd name="T28" fmla="*/ 52 w 203"/>
                <a:gd name="T29" fmla="*/ 0 h 226"/>
                <a:gd name="T30" fmla="*/ 15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1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F16006E7-3475-43CC-BB1F-9B6136CC6EC1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4898806" y="5718267"/>
            <a:ext cx="2151063" cy="265113"/>
            <a:chOff x="2543175" y="2540000"/>
            <a:chExt cx="2151063" cy="265113"/>
          </a:xfrm>
        </p:grpSpPr>
        <p:sp>
          <p:nvSpPr>
            <p:cNvPr id="211" name="Freeform 97">
              <a:extLst>
                <a:ext uri="{FF2B5EF4-FFF2-40B4-BE49-F238E27FC236}">
                  <a16:creationId xmlns:a16="http://schemas.microsoft.com/office/drawing/2014/main" id="{4FEF1ABE-1F51-4AEB-9F60-E07583AB1974}"/>
                </a:ext>
              </a:extLst>
            </p:cNvPr>
            <p:cNvSpPr>
              <a:spLocks/>
            </p:cNvSpPr>
            <p:nvPr>
              <p:custDataLst>
                <p:tags r:id="rId183"/>
              </p:custDataLst>
            </p:nvPr>
          </p:nvSpPr>
          <p:spPr bwMode="auto">
            <a:xfrm>
              <a:off x="2543175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98">
              <a:extLst>
                <a:ext uri="{FF2B5EF4-FFF2-40B4-BE49-F238E27FC236}">
                  <a16:creationId xmlns:a16="http://schemas.microsoft.com/office/drawing/2014/main" id="{FDC0ED43-C3F3-425A-95BE-E3AD5D7AAD10}"/>
                </a:ext>
              </a:extLst>
            </p:cNvPr>
            <p:cNvSpPr>
              <a:spLocks/>
            </p:cNvSpPr>
            <p:nvPr>
              <p:custDataLst>
                <p:tags r:id="rId184"/>
              </p:custDataLst>
            </p:nvPr>
          </p:nvSpPr>
          <p:spPr bwMode="auto">
            <a:xfrm>
              <a:off x="2614613" y="2620963"/>
              <a:ext cx="10477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99">
              <a:extLst>
                <a:ext uri="{FF2B5EF4-FFF2-40B4-BE49-F238E27FC236}">
                  <a16:creationId xmlns:a16="http://schemas.microsoft.com/office/drawing/2014/main" id="{EC88E1FF-5BA5-476E-A115-1973D4657FE3}"/>
                </a:ext>
              </a:extLst>
            </p:cNvPr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2736850" y="2655888"/>
              <a:ext cx="58738" cy="123825"/>
            </a:xfrm>
            <a:custGeom>
              <a:avLst/>
              <a:gdLst>
                <a:gd name="T0" fmla="*/ 78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00">
              <a:extLst>
                <a:ext uri="{FF2B5EF4-FFF2-40B4-BE49-F238E27FC236}">
                  <a16:creationId xmlns:a16="http://schemas.microsoft.com/office/drawing/2014/main" id="{07C6AC31-8840-45E1-8EAF-44728E36E77E}"/>
                </a:ext>
              </a:extLst>
            </p:cNvPr>
            <p:cNvSpPr>
              <a:spLocks/>
            </p:cNvSpPr>
            <p:nvPr>
              <p:custDataLst>
                <p:tags r:id="rId186"/>
              </p:custDataLst>
            </p:nvPr>
          </p:nvSpPr>
          <p:spPr bwMode="auto">
            <a:xfrm>
              <a:off x="2841625" y="2711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Oval 101">
              <a:extLst>
                <a:ext uri="{FF2B5EF4-FFF2-40B4-BE49-F238E27FC236}">
                  <a16:creationId xmlns:a16="http://schemas.microsoft.com/office/drawing/2014/main" id="{A2220D7B-2BB3-44DC-9804-496EF4B3C799}"/>
                </a:ext>
              </a:extLst>
            </p:cNvPr>
            <p:cNvSpPr>
              <a:spLocks noChangeArrowheads="1"/>
            </p:cNvSpPr>
            <p:nvPr>
              <p:custDataLst>
                <p:tags r:id="rId187"/>
              </p:custDataLst>
            </p:nvPr>
          </p:nvSpPr>
          <p:spPr bwMode="auto">
            <a:xfrm>
              <a:off x="294163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Oval 102">
              <a:extLst>
                <a:ext uri="{FF2B5EF4-FFF2-40B4-BE49-F238E27FC236}">
                  <a16:creationId xmlns:a16="http://schemas.microsoft.com/office/drawing/2014/main" id="{9F4D9BAE-BE25-4929-8E02-FA446B76B3CC}"/>
                </a:ext>
              </a:extLst>
            </p:cNvPr>
            <p:cNvSpPr>
              <a:spLocks noChangeArrowheads="1"/>
            </p:cNvSpPr>
            <p:nvPr>
              <p:custDataLst>
                <p:tags r:id="rId188"/>
              </p:custDataLst>
            </p:nvPr>
          </p:nvSpPr>
          <p:spPr bwMode="auto">
            <a:xfrm>
              <a:off x="304323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Oval 103">
              <a:extLst>
                <a:ext uri="{FF2B5EF4-FFF2-40B4-BE49-F238E27FC236}">
                  <a16:creationId xmlns:a16="http://schemas.microsoft.com/office/drawing/2014/main" id="{17D5BC10-8E6F-40FB-A741-6AFFBBB7B301}"/>
                </a:ext>
              </a:extLst>
            </p:cNvPr>
            <p:cNvSpPr>
              <a:spLocks noChangeArrowheads="1"/>
            </p:cNvSpPr>
            <p:nvPr>
              <p:custDataLst>
                <p:tags r:id="rId189"/>
              </p:custDataLst>
            </p:nvPr>
          </p:nvSpPr>
          <p:spPr bwMode="auto">
            <a:xfrm>
              <a:off x="3143250" y="2711450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04">
              <a:extLst>
                <a:ext uri="{FF2B5EF4-FFF2-40B4-BE49-F238E27FC236}">
                  <a16:creationId xmlns:a16="http://schemas.microsoft.com/office/drawing/2014/main" id="{969646BE-9DA6-4425-9E22-65853B5B5430}"/>
                </a:ext>
              </a:extLst>
            </p:cNvPr>
            <p:cNvSpPr>
              <a:spLocks/>
            </p:cNvSpPr>
            <p:nvPr>
              <p:custDataLst>
                <p:tags r:id="rId190"/>
              </p:custDataLst>
            </p:nvPr>
          </p:nvSpPr>
          <p:spPr bwMode="auto">
            <a:xfrm>
              <a:off x="3244850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05">
              <a:extLst>
                <a:ext uri="{FF2B5EF4-FFF2-40B4-BE49-F238E27FC236}">
                  <a16:creationId xmlns:a16="http://schemas.microsoft.com/office/drawing/2014/main" id="{341A434F-402E-4421-8794-70F11E0E22E1}"/>
                </a:ext>
              </a:extLst>
            </p:cNvPr>
            <p:cNvSpPr>
              <a:spLocks/>
            </p:cNvSpPr>
            <p:nvPr>
              <p:custDataLst>
                <p:tags r:id="rId191"/>
              </p:custDataLst>
            </p:nvPr>
          </p:nvSpPr>
          <p:spPr bwMode="auto">
            <a:xfrm>
              <a:off x="3332163" y="2620963"/>
              <a:ext cx="10477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9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6" y="215"/>
                    <a:pt x="103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5" y="230"/>
                    <a:pt x="139" y="254"/>
                    <a:pt x="119" y="281"/>
                  </a:cubicBezTo>
                  <a:cubicBezTo>
                    <a:pt x="106" y="298"/>
                    <a:pt x="87" y="312"/>
                    <a:pt x="64" y="312"/>
                  </a:cubicBezTo>
                  <a:cubicBezTo>
                    <a:pt x="57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4"/>
                    <a:pt x="33" y="323"/>
                    <a:pt x="64" y="323"/>
                  </a:cubicBezTo>
                  <a:cubicBezTo>
                    <a:pt x="115" y="323"/>
                    <a:pt x="167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06">
              <a:extLst>
                <a:ext uri="{FF2B5EF4-FFF2-40B4-BE49-F238E27FC236}">
                  <a16:creationId xmlns:a16="http://schemas.microsoft.com/office/drawing/2014/main" id="{A5C45CE6-2391-494A-AC24-A9F136D02869}"/>
                </a:ext>
              </a:extLst>
            </p:cNvPr>
            <p:cNvSpPr>
              <a:spLocks/>
            </p:cNvSpPr>
            <p:nvPr>
              <p:custDataLst>
                <p:tags r:id="rId192"/>
              </p:custDataLst>
            </p:nvPr>
          </p:nvSpPr>
          <p:spPr bwMode="auto">
            <a:xfrm>
              <a:off x="3444875" y="269716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2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2 w 213"/>
                <a:gd name="T15" fmla="*/ 42 h 157"/>
                <a:gd name="T16" fmla="*/ 135 w 213"/>
                <a:gd name="T17" fmla="*/ 10 h 157"/>
                <a:gd name="T18" fmla="*/ 155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1 w 213"/>
                <a:gd name="T39" fmla="*/ 40 h 157"/>
                <a:gd name="T40" fmla="*/ 136 w 213"/>
                <a:gd name="T41" fmla="*/ 0 h 157"/>
                <a:gd name="T42" fmla="*/ 77 w 213"/>
                <a:gd name="T43" fmla="*/ 32 h 157"/>
                <a:gd name="T44" fmla="*/ 40 w 213"/>
                <a:gd name="T45" fmla="*/ 0 h 157"/>
                <a:gd name="T46" fmla="*/ 12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3 w 213"/>
                <a:gd name="T53" fmla="*/ 47 h 157"/>
                <a:gd name="T54" fmla="*/ 39 w 213"/>
                <a:gd name="T55" fmla="*/ 10 h 157"/>
                <a:gd name="T56" fmla="*/ 50 w 213"/>
                <a:gd name="T57" fmla="*/ 27 h 157"/>
                <a:gd name="T58" fmla="*/ 45 w 213"/>
                <a:gd name="T59" fmla="*/ 56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2" y="145"/>
                    <a:pt x="22" y="146"/>
                  </a:cubicBezTo>
                  <a:cubicBezTo>
                    <a:pt x="22" y="154"/>
                    <a:pt x="29" y="157"/>
                    <a:pt x="34" y="157"/>
                  </a:cubicBezTo>
                  <a:cubicBezTo>
                    <a:pt x="41" y="157"/>
                    <a:pt x="46" y="152"/>
                    <a:pt x="48" y="149"/>
                  </a:cubicBezTo>
                  <a:cubicBezTo>
                    <a:pt x="50" y="146"/>
                    <a:pt x="52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2" y="42"/>
                  </a:cubicBezTo>
                  <a:cubicBezTo>
                    <a:pt x="92" y="28"/>
                    <a:pt x="109" y="10"/>
                    <a:pt x="135" y="10"/>
                  </a:cubicBezTo>
                  <a:cubicBezTo>
                    <a:pt x="155" y="10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2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6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1" y="59"/>
                    <a:pt x="181" y="40"/>
                  </a:cubicBezTo>
                  <a:cubicBezTo>
                    <a:pt x="181" y="6"/>
                    <a:pt x="155" y="0"/>
                    <a:pt x="136" y="0"/>
                  </a:cubicBezTo>
                  <a:cubicBezTo>
                    <a:pt x="107" y="0"/>
                    <a:pt x="88" y="18"/>
                    <a:pt x="77" y="32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1"/>
                    <a:pt x="12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3" y="47"/>
                  </a:cubicBezTo>
                  <a:cubicBezTo>
                    <a:pt x="19" y="27"/>
                    <a:pt x="25" y="10"/>
                    <a:pt x="39" y="10"/>
                  </a:cubicBezTo>
                  <a:cubicBezTo>
                    <a:pt x="48" y="10"/>
                    <a:pt x="50" y="17"/>
                    <a:pt x="50" y="27"/>
                  </a:cubicBezTo>
                  <a:cubicBezTo>
                    <a:pt x="50" y="33"/>
                    <a:pt x="47" y="46"/>
                    <a:pt x="45" y="56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07">
              <a:extLst>
                <a:ext uri="{FF2B5EF4-FFF2-40B4-BE49-F238E27FC236}">
                  <a16:creationId xmlns:a16="http://schemas.microsoft.com/office/drawing/2014/main" id="{3A396F52-8C4B-4303-92C1-114E20CE1867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3573463" y="25400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08">
              <a:extLst>
                <a:ext uri="{FF2B5EF4-FFF2-40B4-BE49-F238E27FC236}">
                  <a16:creationId xmlns:a16="http://schemas.microsoft.com/office/drawing/2014/main" id="{5C8FDF90-62ED-4B36-8865-D24ADBDA644D}"/>
                </a:ext>
              </a:extLst>
            </p:cNvPr>
            <p:cNvSpPr>
              <a:spLocks noEditPoints="1"/>
            </p:cNvSpPr>
            <p:nvPr>
              <p:custDataLst>
                <p:tags r:id="rId194"/>
              </p:custDataLst>
            </p:nvPr>
          </p:nvSpPr>
          <p:spPr bwMode="auto">
            <a:xfrm>
              <a:off x="3679825" y="2540000"/>
              <a:ext cx="52388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09">
              <a:extLst>
                <a:ext uri="{FF2B5EF4-FFF2-40B4-BE49-F238E27FC236}">
                  <a16:creationId xmlns:a16="http://schemas.microsoft.com/office/drawing/2014/main" id="{33887C02-3ED1-4151-97E7-6DF9D93126FD}"/>
                </a:ext>
              </a:extLst>
            </p:cNvPr>
            <p:cNvSpPr>
              <a:spLocks/>
            </p:cNvSpPr>
            <p:nvPr>
              <p:custDataLst>
                <p:tags r:id="rId195"/>
              </p:custDataLst>
            </p:nvPr>
          </p:nvSpPr>
          <p:spPr bwMode="auto">
            <a:xfrm>
              <a:off x="3778250" y="2540000"/>
              <a:ext cx="80963" cy="265113"/>
            </a:xfrm>
            <a:custGeom>
              <a:avLst/>
              <a:gdLst>
                <a:gd name="T0" fmla="*/ 105 w 177"/>
                <a:gd name="T1" fmla="*/ 66 h 498"/>
                <a:gd name="T2" fmla="*/ 173 w 177"/>
                <a:gd name="T3" fmla="*/ 11 h 498"/>
                <a:gd name="T4" fmla="*/ 177 w 177"/>
                <a:gd name="T5" fmla="*/ 5 h 498"/>
                <a:gd name="T6" fmla="*/ 168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5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1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8 w 177"/>
                <a:gd name="T29" fmla="*/ 498 h 498"/>
                <a:gd name="T30" fmla="*/ 177 w 177"/>
                <a:gd name="T31" fmla="*/ 493 h 498"/>
                <a:gd name="T32" fmla="*/ 169 w 177"/>
                <a:gd name="T33" fmla="*/ 487 h 498"/>
                <a:gd name="T34" fmla="*/ 107 w 177"/>
                <a:gd name="T35" fmla="*/ 444 h 498"/>
                <a:gd name="T36" fmla="*/ 105 w 177"/>
                <a:gd name="T37" fmla="*/ 421 h 498"/>
                <a:gd name="T38" fmla="*/ 105 w 177"/>
                <a:gd name="T39" fmla="*/ 316 h 498"/>
                <a:gd name="T40" fmla="*/ 86 w 177"/>
                <a:gd name="T41" fmla="*/ 269 h 498"/>
                <a:gd name="T42" fmla="*/ 47 w 177"/>
                <a:gd name="T43" fmla="*/ 249 h 498"/>
                <a:gd name="T44" fmla="*/ 105 w 177"/>
                <a:gd name="T45" fmla="*/ 186 h 498"/>
                <a:gd name="T46" fmla="*/ 105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5" y="66"/>
                  </a:moveTo>
                  <a:cubicBezTo>
                    <a:pt x="105" y="46"/>
                    <a:pt x="118" y="14"/>
                    <a:pt x="173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5" y="493"/>
                    <a:pt x="148" y="498"/>
                    <a:pt x="168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69" y="487"/>
                  </a:cubicBezTo>
                  <a:cubicBezTo>
                    <a:pt x="138" y="485"/>
                    <a:pt x="113" y="469"/>
                    <a:pt x="107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2" y="284"/>
                    <a:pt x="86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8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10">
              <a:extLst>
                <a:ext uri="{FF2B5EF4-FFF2-40B4-BE49-F238E27FC236}">
                  <a16:creationId xmlns:a16="http://schemas.microsoft.com/office/drawing/2014/main" id="{D8A08EEA-8EA4-41F6-873C-63D2A8D8C416}"/>
                </a:ext>
              </a:extLst>
            </p:cNvPr>
            <p:cNvSpPr>
              <a:spLocks/>
            </p:cNvSpPr>
            <p:nvPr>
              <p:custDataLst>
                <p:tags r:id="rId196"/>
              </p:custDataLst>
            </p:nvPr>
          </p:nvSpPr>
          <p:spPr bwMode="auto">
            <a:xfrm>
              <a:off x="3883025" y="2620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11">
              <a:extLst>
                <a:ext uri="{FF2B5EF4-FFF2-40B4-BE49-F238E27FC236}">
                  <a16:creationId xmlns:a16="http://schemas.microsoft.com/office/drawing/2014/main" id="{56F32FF1-8431-4DF6-A187-B56C052C8BA0}"/>
                </a:ext>
              </a:extLst>
            </p:cNvPr>
            <p:cNvSpPr>
              <a:spLocks noEditPoints="1"/>
            </p:cNvSpPr>
            <p:nvPr>
              <p:custDataLst>
                <p:tags r:id="rId197"/>
              </p:custDataLst>
            </p:nvPr>
          </p:nvSpPr>
          <p:spPr bwMode="auto">
            <a:xfrm>
              <a:off x="4013200" y="2655888"/>
              <a:ext cx="47625" cy="125413"/>
            </a:xfrm>
            <a:custGeom>
              <a:avLst/>
              <a:gdLst>
                <a:gd name="T0" fmla="*/ 96 w 105"/>
                <a:gd name="T1" fmla="*/ 14 h 235"/>
                <a:gd name="T2" fmla="*/ 82 w 105"/>
                <a:gd name="T3" fmla="*/ 0 h 235"/>
                <a:gd name="T4" fmla="*/ 63 w 105"/>
                <a:gd name="T5" fmla="*/ 20 h 235"/>
                <a:gd name="T6" fmla="*/ 77 w 105"/>
                <a:gd name="T7" fmla="*/ 33 h 235"/>
                <a:gd name="T8" fmla="*/ 96 w 105"/>
                <a:gd name="T9" fmla="*/ 14 h 235"/>
                <a:gd name="T10" fmla="*/ 25 w 105"/>
                <a:gd name="T11" fmla="*/ 191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2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1 h 235"/>
                <a:gd name="T28" fmla="*/ 64 w 105"/>
                <a:gd name="T29" fmla="*/ 163 h 235"/>
                <a:gd name="T30" fmla="*/ 81 w 105"/>
                <a:gd name="T31" fmla="*/ 119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6 h 235"/>
                <a:gd name="T40" fmla="*/ 12 w 105"/>
                <a:gd name="T41" fmla="*/ 130 h 235"/>
                <a:gd name="T42" fmla="*/ 49 w 105"/>
                <a:gd name="T43" fmla="*/ 88 h 235"/>
                <a:gd name="T44" fmla="*/ 58 w 105"/>
                <a:gd name="T45" fmla="*/ 100 h 235"/>
                <a:gd name="T46" fmla="*/ 47 w 105"/>
                <a:gd name="T47" fmla="*/ 135 h 235"/>
                <a:gd name="T48" fmla="*/ 25 w 105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4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4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2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1"/>
                    <a:pt x="47" y="213"/>
                  </a:cubicBezTo>
                  <a:cubicBezTo>
                    <a:pt x="47" y="205"/>
                    <a:pt x="50" y="198"/>
                    <a:pt x="53" y="191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3"/>
                    <a:pt x="81" y="119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0" y="136"/>
                    <a:pt x="11" y="134"/>
                    <a:pt x="12" y="130"/>
                  </a:cubicBezTo>
                  <a:cubicBezTo>
                    <a:pt x="21" y="100"/>
                    <a:pt x="36" y="88"/>
                    <a:pt x="49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7" y="135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12">
              <a:extLst>
                <a:ext uri="{FF2B5EF4-FFF2-40B4-BE49-F238E27FC236}">
                  <a16:creationId xmlns:a16="http://schemas.microsoft.com/office/drawing/2014/main" id="{AB418FC2-37CF-4A70-A2EF-F441A76C94DA}"/>
                </a:ext>
              </a:extLst>
            </p:cNvPr>
            <p:cNvSpPr>
              <a:spLocks/>
            </p:cNvSpPr>
            <p:nvPr>
              <p:custDataLst>
                <p:tags r:id="rId198"/>
              </p:custDataLst>
            </p:nvPr>
          </p:nvSpPr>
          <p:spPr bwMode="auto">
            <a:xfrm>
              <a:off x="4097338" y="2540000"/>
              <a:ext cx="80963" cy="265113"/>
            </a:xfrm>
            <a:custGeom>
              <a:avLst/>
              <a:gdLst>
                <a:gd name="T0" fmla="*/ 72 w 177"/>
                <a:gd name="T1" fmla="*/ 432 h 498"/>
                <a:gd name="T2" fmla="*/ 4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5 w 177"/>
                <a:gd name="T9" fmla="*/ 436 h 498"/>
                <a:gd name="T10" fmla="*/ 105 w 177"/>
                <a:gd name="T11" fmla="*/ 322 h 498"/>
                <a:gd name="T12" fmla="*/ 125 w 177"/>
                <a:gd name="T13" fmla="*/ 271 h 498"/>
                <a:gd name="T14" fmla="*/ 173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7 w 177"/>
                <a:gd name="T21" fmla="*/ 199 h 498"/>
                <a:gd name="T22" fmla="*/ 105 w 177"/>
                <a:gd name="T23" fmla="*/ 175 h 498"/>
                <a:gd name="T24" fmla="*/ 105 w 177"/>
                <a:gd name="T25" fmla="*/ 76 h 498"/>
                <a:gd name="T26" fmla="*/ 81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0 w 177"/>
                <a:gd name="T35" fmla="*/ 54 h 498"/>
                <a:gd name="T36" fmla="*/ 72 w 177"/>
                <a:gd name="T37" fmla="*/ 78 h 498"/>
                <a:gd name="T38" fmla="*/ 72 w 177"/>
                <a:gd name="T39" fmla="*/ 182 h 498"/>
                <a:gd name="T40" fmla="*/ 92 w 177"/>
                <a:gd name="T41" fmla="*/ 230 h 498"/>
                <a:gd name="T42" fmla="*/ 131 w 177"/>
                <a:gd name="T43" fmla="*/ 249 h 498"/>
                <a:gd name="T44" fmla="*/ 72 w 177"/>
                <a:gd name="T45" fmla="*/ 312 h 498"/>
                <a:gd name="T46" fmla="*/ 72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2" y="432"/>
                  </a:moveTo>
                  <a:cubicBezTo>
                    <a:pt x="72" y="452"/>
                    <a:pt x="59" y="484"/>
                    <a:pt x="4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5" y="498"/>
                    <a:pt x="10" y="498"/>
                  </a:cubicBezTo>
                  <a:cubicBezTo>
                    <a:pt x="58" y="498"/>
                    <a:pt x="105" y="474"/>
                    <a:pt x="105" y="436"/>
                  </a:cubicBezTo>
                  <a:lnTo>
                    <a:pt x="105" y="322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7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4" y="29"/>
                    <a:pt x="70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2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2" y="240"/>
                    <a:pt x="117" y="245"/>
                    <a:pt x="131" y="249"/>
                  </a:cubicBezTo>
                  <a:cubicBezTo>
                    <a:pt x="90" y="261"/>
                    <a:pt x="72" y="283"/>
                    <a:pt x="72" y="312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13">
              <a:extLst>
                <a:ext uri="{FF2B5EF4-FFF2-40B4-BE49-F238E27FC236}">
                  <a16:creationId xmlns:a16="http://schemas.microsoft.com/office/drawing/2014/main" id="{CCFDD9CB-91A5-4493-B9AF-EC54B9BA7FDC}"/>
                </a:ext>
              </a:extLst>
            </p:cNvPr>
            <p:cNvSpPr>
              <a:spLocks noEditPoints="1"/>
            </p:cNvSpPr>
            <p:nvPr>
              <p:custDataLst>
                <p:tags r:id="rId199"/>
              </p:custDataLst>
            </p:nvPr>
          </p:nvSpPr>
          <p:spPr bwMode="auto">
            <a:xfrm>
              <a:off x="4202113" y="2655888"/>
              <a:ext cx="47625" cy="125413"/>
            </a:xfrm>
            <a:custGeom>
              <a:avLst/>
              <a:gdLst>
                <a:gd name="T0" fmla="*/ 96 w 105"/>
                <a:gd name="T1" fmla="*/ 14 h 235"/>
                <a:gd name="T2" fmla="*/ 82 w 105"/>
                <a:gd name="T3" fmla="*/ 0 h 235"/>
                <a:gd name="T4" fmla="*/ 63 w 105"/>
                <a:gd name="T5" fmla="*/ 20 h 235"/>
                <a:gd name="T6" fmla="*/ 77 w 105"/>
                <a:gd name="T7" fmla="*/ 33 h 235"/>
                <a:gd name="T8" fmla="*/ 96 w 105"/>
                <a:gd name="T9" fmla="*/ 14 h 235"/>
                <a:gd name="T10" fmla="*/ 25 w 105"/>
                <a:gd name="T11" fmla="*/ 191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2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1 h 235"/>
                <a:gd name="T28" fmla="*/ 64 w 105"/>
                <a:gd name="T29" fmla="*/ 163 h 235"/>
                <a:gd name="T30" fmla="*/ 81 w 105"/>
                <a:gd name="T31" fmla="*/ 119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6 h 235"/>
                <a:gd name="T40" fmla="*/ 12 w 105"/>
                <a:gd name="T41" fmla="*/ 130 h 235"/>
                <a:gd name="T42" fmla="*/ 49 w 105"/>
                <a:gd name="T43" fmla="*/ 88 h 235"/>
                <a:gd name="T44" fmla="*/ 58 w 105"/>
                <a:gd name="T45" fmla="*/ 100 h 235"/>
                <a:gd name="T46" fmla="*/ 47 w 105"/>
                <a:gd name="T47" fmla="*/ 135 h 235"/>
                <a:gd name="T48" fmla="*/ 25 w 105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4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4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2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1"/>
                    <a:pt x="47" y="213"/>
                  </a:cubicBezTo>
                  <a:cubicBezTo>
                    <a:pt x="47" y="205"/>
                    <a:pt x="50" y="198"/>
                    <a:pt x="53" y="191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3"/>
                    <a:pt x="81" y="119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4" y="136"/>
                    <a:pt x="6" y="136"/>
                  </a:cubicBezTo>
                  <a:cubicBezTo>
                    <a:pt x="10" y="136"/>
                    <a:pt x="11" y="134"/>
                    <a:pt x="12" y="130"/>
                  </a:cubicBezTo>
                  <a:cubicBezTo>
                    <a:pt x="21" y="100"/>
                    <a:pt x="36" y="88"/>
                    <a:pt x="49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7" y="135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14">
              <a:extLst>
                <a:ext uri="{FF2B5EF4-FFF2-40B4-BE49-F238E27FC236}">
                  <a16:creationId xmlns:a16="http://schemas.microsoft.com/office/drawing/2014/main" id="{781F5FF2-67A0-417C-9046-360194DB4C8A}"/>
                </a:ext>
              </a:extLst>
            </p:cNvPr>
            <p:cNvSpPr>
              <a:spLocks/>
            </p:cNvSpPr>
            <p:nvPr>
              <p:custDataLst>
                <p:tags r:id="rId200"/>
              </p:custDataLst>
            </p:nvPr>
          </p:nvSpPr>
          <p:spPr bwMode="auto">
            <a:xfrm>
              <a:off x="4276725" y="2671763"/>
              <a:ext cx="87313" cy="122238"/>
            </a:xfrm>
            <a:custGeom>
              <a:avLst/>
              <a:gdLst>
                <a:gd name="T0" fmla="*/ 179 w 193"/>
                <a:gd name="T1" fmla="*/ 123 h 228"/>
                <a:gd name="T2" fmla="*/ 193 w 193"/>
                <a:gd name="T3" fmla="*/ 114 h 228"/>
                <a:gd name="T4" fmla="*/ 179 w 193"/>
                <a:gd name="T5" fmla="*/ 106 h 228"/>
                <a:gd name="T6" fmla="*/ 17 w 193"/>
                <a:gd name="T7" fmla="*/ 106 h 228"/>
                <a:gd name="T8" fmla="*/ 119 w 193"/>
                <a:gd name="T9" fmla="*/ 17 h 228"/>
                <a:gd name="T10" fmla="*/ 179 w 193"/>
                <a:gd name="T11" fmla="*/ 17 h 228"/>
                <a:gd name="T12" fmla="*/ 193 w 193"/>
                <a:gd name="T13" fmla="*/ 9 h 228"/>
                <a:gd name="T14" fmla="*/ 179 w 193"/>
                <a:gd name="T15" fmla="*/ 0 h 228"/>
                <a:gd name="T16" fmla="*/ 118 w 193"/>
                <a:gd name="T17" fmla="*/ 0 h 228"/>
                <a:gd name="T18" fmla="*/ 0 w 193"/>
                <a:gd name="T19" fmla="*/ 114 h 228"/>
                <a:gd name="T20" fmla="*/ 118 w 193"/>
                <a:gd name="T21" fmla="*/ 228 h 228"/>
                <a:gd name="T22" fmla="*/ 179 w 193"/>
                <a:gd name="T23" fmla="*/ 228 h 228"/>
                <a:gd name="T24" fmla="*/ 193 w 193"/>
                <a:gd name="T25" fmla="*/ 220 h 228"/>
                <a:gd name="T26" fmla="*/ 179 w 193"/>
                <a:gd name="T27" fmla="*/ 211 h 228"/>
                <a:gd name="T28" fmla="*/ 119 w 193"/>
                <a:gd name="T29" fmla="*/ 211 h 228"/>
                <a:gd name="T30" fmla="*/ 17 w 193"/>
                <a:gd name="T31" fmla="*/ 123 h 228"/>
                <a:gd name="T32" fmla="*/ 179 w 193"/>
                <a:gd name="T33" fmla="*/ 123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3" h="228">
                  <a:moveTo>
                    <a:pt x="179" y="123"/>
                  </a:moveTo>
                  <a:cubicBezTo>
                    <a:pt x="184" y="123"/>
                    <a:pt x="193" y="123"/>
                    <a:pt x="193" y="114"/>
                  </a:cubicBezTo>
                  <a:cubicBezTo>
                    <a:pt x="193" y="106"/>
                    <a:pt x="185" y="106"/>
                    <a:pt x="179" y="106"/>
                  </a:cubicBezTo>
                  <a:lnTo>
                    <a:pt x="17" y="106"/>
                  </a:lnTo>
                  <a:cubicBezTo>
                    <a:pt x="22" y="55"/>
                    <a:pt x="65" y="17"/>
                    <a:pt x="119" y="17"/>
                  </a:cubicBezTo>
                  <a:lnTo>
                    <a:pt x="179" y="17"/>
                  </a:lnTo>
                  <a:cubicBezTo>
                    <a:pt x="184" y="17"/>
                    <a:pt x="193" y="17"/>
                    <a:pt x="193" y="9"/>
                  </a:cubicBezTo>
                  <a:cubicBezTo>
                    <a:pt x="193" y="0"/>
                    <a:pt x="185" y="0"/>
                    <a:pt x="179" y="0"/>
                  </a:cubicBezTo>
                  <a:lnTo>
                    <a:pt x="118" y="0"/>
                  </a:lnTo>
                  <a:cubicBezTo>
                    <a:pt x="53" y="0"/>
                    <a:pt x="0" y="51"/>
                    <a:pt x="0" y="114"/>
                  </a:cubicBezTo>
                  <a:cubicBezTo>
                    <a:pt x="0" y="178"/>
                    <a:pt x="53" y="228"/>
                    <a:pt x="118" y="228"/>
                  </a:cubicBezTo>
                  <a:lnTo>
                    <a:pt x="179" y="228"/>
                  </a:lnTo>
                  <a:cubicBezTo>
                    <a:pt x="184" y="228"/>
                    <a:pt x="193" y="228"/>
                    <a:pt x="193" y="220"/>
                  </a:cubicBezTo>
                  <a:cubicBezTo>
                    <a:pt x="193" y="211"/>
                    <a:pt x="185" y="211"/>
                    <a:pt x="179" y="211"/>
                  </a:cubicBezTo>
                  <a:lnTo>
                    <a:pt x="119" y="211"/>
                  </a:lnTo>
                  <a:cubicBezTo>
                    <a:pt x="65" y="211"/>
                    <a:pt x="22" y="173"/>
                    <a:pt x="17" y="123"/>
                  </a:cubicBezTo>
                  <a:lnTo>
                    <a:pt x="179" y="12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15">
              <a:extLst>
                <a:ext uri="{FF2B5EF4-FFF2-40B4-BE49-F238E27FC236}">
                  <a16:creationId xmlns:a16="http://schemas.microsoft.com/office/drawing/2014/main" id="{C091F8B8-ECF6-424E-BCFE-051E5617023C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4389438" y="2697163"/>
              <a:ext cx="73025" cy="84138"/>
            </a:xfrm>
            <a:custGeom>
              <a:avLst/>
              <a:gdLst>
                <a:gd name="T0" fmla="*/ 66 w 162"/>
                <a:gd name="T1" fmla="*/ 83 h 157"/>
                <a:gd name="T2" fmla="*/ 75 w 162"/>
                <a:gd name="T3" fmla="*/ 48 h 157"/>
                <a:gd name="T4" fmla="*/ 97 w 162"/>
                <a:gd name="T5" fmla="*/ 19 h 157"/>
                <a:gd name="T6" fmla="*/ 125 w 162"/>
                <a:gd name="T7" fmla="*/ 10 h 157"/>
                <a:gd name="T8" fmla="*/ 144 w 162"/>
                <a:gd name="T9" fmla="*/ 14 h 157"/>
                <a:gd name="T10" fmla="*/ 129 w 162"/>
                <a:gd name="T11" fmla="*/ 34 h 157"/>
                <a:gd name="T12" fmla="*/ 143 w 162"/>
                <a:gd name="T13" fmla="*/ 47 h 157"/>
                <a:gd name="T14" fmla="*/ 162 w 162"/>
                <a:gd name="T15" fmla="*/ 25 h 157"/>
                <a:gd name="T16" fmla="*/ 125 w 162"/>
                <a:gd name="T17" fmla="*/ 0 h 157"/>
                <a:gd name="T18" fmla="*/ 76 w 162"/>
                <a:gd name="T19" fmla="*/ 25 h 157"/>
                <a:gd name="T20" fmla="*/ 40 w 162"/>
                <a:gd name="T21" fmla="*/ 0 h 157"/>
                <a:gd name="T22" fmla="*/ 13 w 162"/>
                <a:gd name="T23" fmla="*/ 18 h 157"/>
                <a:gd name="T24" fmla="*/ 0 w 162"/>
                <a:gd name="T25" fmla="*/ 53 h 157"/>
                <a:gd name="T26" fmla="*/ 6 w 162"/>
                <a:gd name="T27" fmla="*/ 58 h 157"/>
                <a:gd name="T28" fmla="*/ 14 w 162"/>
                <a:gd name="T29" fmla="*/ 47 h 157"/>
                <a:gd name="T30" fmla="*/ 39 w 162"/>
                <a:gd name="T31" fmla="*/ 10 h 157"/>
                <a:gd name="T32" fmla="*/ 51 w 162"/>
                <a:gd name="T33" fmla="*/ 27 h 157"/>
                <a:gd name="T34" fmla="*/ 45 w 162"/>
                <a:gd name="T35" fmla="*/ 56 h 157"/>
                <a:gd name="T36" fmla="*/ 37 w 162"/>
                <a:gd name="T37" fmla="*/ 87 h 157"/>
                <a:gd name="T38" fmla="*/ 26 w 162"/>
                <a:gd name="T39" fmla="*/ 132 h 157"/>
                <a:gd name="T40" fmla="*/ 23 w 162"/>
                <a:gd name="T41" fmla="*/ 146 h 157"/>
                <a:gd name="T42" fmla="*/ 35 w 162"/>
                <a:gd name="T43" fmla="*/ 157 h 157"/>
                <a:gd name="T44" fmla="*/ 50 w 162"/>
                <a:gd name="T45" fmla="*/ 147 h 157"/>
                <a:gd name="T46" fmla="*/ 56 w 162"/>
                <a:gd name="T47" fmla="*/ 121 h 157"/>
                <a:gd name="T48" fmla="*/ 66 w 162"/>
                <a:gd name="T49" fmla="*/ 8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157">
                  <a:moveTo>
                    <a:pt x="66" y="83"/>
                  </a:moveTo>
                  <a:cubicBezTo>
                    <a:pt x="66" y="81"/>
                    <a:pt x="74" y="50"/>
                    <a:pt x="75" y="48"/>
                  </a:cubicBezTo>
                  <a:cubicBezTo>
                    <a:pt x="75" y="45"/>
                    <a:pt x="85" y="28"/>
                    <a:pt x="97" y="19"/>
                  </a:cubicBezTo>
                  <a:cubicBezTo>
                    <a:pt x="100" y="17"/>
                    <a:pt x="110" y="10"/>
                    <a:pt x="125" y="10"/>
                  </a:cubicBezTo>
                  <a:cubicBezTo>
                    <a:pt x="128" y="10"/>
                    <a:pt x="137" y="10"/>
                    <a:pt x="144" y="14"/>
                  </a:cubicBezTo>
                  <a:cubicBezTo>
                    <a:pt x="133" y="18"/>
                    <a:pt x="129" y="27"/>
                    <a:pt x="129" y="34"/>
                  </a:cubicBezTo>
                  <a:cubicBezTo>
                    <a:pt x="129" y="41"/>
                    <a:pt x="135" y="47"/>
                    <a:pt x="143" y="47"/>
                  </a:cubicBezTo>
                  <a:cubicBezTo>
                    <a:pt x="151" y="47"/>
                    <a:pt x="162" y="40"/>
                    <a:pt x="162" y="25"/>
                  </a:cubicBezTo>
                  <a:cubicBezTo>
                    <a:pt x="162" y="7"/>
                    <a:pt x="143" y="0"/>
                    <a:pt x="125" y="0"/>
                  </a:cubicBezTo>
                  <a:cubicBezTo>
                    <a:pt x="107" y="0"/>
                    <a:pt x="91" y="7"/>
                    <a:pt x="76" y="25"/>
                  </a:cubicBezTo>
                  <a:cubicBezTo>
                    <a:pt x="70" y="3"/>
                    <a:pt x="48" y="0"/>
                    <a:pt x="40" y="0"/>
                  </a:cubicBezTo>
                  <a:cubicBezTo>
                    <a:pt x="27" y="0"/>
                    <a:pt x="18" y="8"/>
                    <a:pt x="13" y="18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6"/>
                    <a:pt x="25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7" y="46"/>
                    <a:pt x="45" y="56"/>
                  </a:cubicBezTo>
                  <a:cubicBezTo>
                    <a:pt x="43" y="65"/>
                    <a:pt x="39" y="79"/>
                    <a:pt x="37" y="87"/>
                  </a:cubicBezTo>
                  <a:lnTo>
                    <a:pt x="26" y="132"/>
                  </a:ln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0" y="157"/>
                    <a:pt x="47" y="154"/>
                    <a:pt x="50" y="147"/>
                  </a:cubicBezTo>
                  <a:cubicBezTo>
                    <a:pt x="50" y="145"/>
                    <a:pt x="54" y="129"/>
                    <a:pt x="56" y="121"/>
                  </a:cubicBezTo>
                  <a:lnTo>
                    <a:pt x="66" y="8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16">
              <a:extLst>
                <a:ext uri="{FF2B5EF4-FFF2-40B4-BE49-F238E27FC236}">
                  <a16:creationId xmlns:a16="http://schemas.microsoft.com/office/drawing/2014/main" id="{6E2C1522-286D-4071-A3C5-FF123DE4F176}"/>
                </a:ext>
              </a:extLst>
            </p:cNvPr>
            <p:cNvSpPr>
              <a:spLocks noEditPoints="1"/>
            </p:cNvSpPr>
            <p:nvPr>
              <p:custDataLst>
                <p:tags r:id="rId202"/>
              </p:custDataLst>
            </p:nvPr>
          </p:nvSpPr>
          <p:spPr bwMode="auto">
            <a:xfrm>
              <a:off x="4511675" y="2540000"/>
              <a:ext cx="53975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17">
              <a:extLst>
                <a:ext uri="{FF2B5EF4-FFF2-40B4-BE49-F238E27FC236}">
                  <a16:creationId xmlns:a16="http://schemas.microsoft.com/office/drawing/2014/main" id="{8CE14547-4C85-4FDF-8BF8-E62B733F5ABD}"/>
                </a:ext>
              </a:extLst>
            </p:cNvPr>
            <p:cNvSpPr>
              <a:spLocks/>
            </p:cNvSpPr>
            <p:nvPr>
              <p:custDataLst>
                <p:tags r:id="rId203"/>
              </p:custDataLst>
            </p:nvPr>
          </p:nvSpPr>
          <p:spPr bwMode="auto">
            <a:xfrm>
              <a:off x="4602163" y="2620963"/>
              <a:ext cx="92075" cy="1206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3 w 203"/>
                <a:gd name="T11" fmla="*/ 69 h 226"/>
                <a:gd name="T12" fmla="*/ 121 w 203"/>
                <a:gd name="T13" fmla="*/ 28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5 h 226"/>
                <a:gd name="T20" fmla="*/ 175 w 203"/>
                <a:gd name="T21" fmla="*/ 62 h 226"/>
                <a:gd name="T22" fmla="*/ 203 w 203"/>
                <a:gd name="T23" fmla="*/ 33 h 226"/>
                <a:gd name="T24" fmla="*/ 161 w 203"/>
                <a:gd name="T25" fmla="*/ 0 h 226"/>
                <a:gd name="T26" fmla="*/ 97 w 203"/>
                <a:gd name="T27" fmla="*/ 39 h 226"/>
                <a:gd name="T28" fmla="*/ 52 w 203"/>
                <a:gd name="T29" fmla="*/ 0 h 226"/>
                <a:gd name="T30" fmla="*/ 15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1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6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DEAE1DF1-8258-4E43-811C-80E8F5C648C6}"/>
              </a:ext>
            </a:extLst>
          </p:cNvPr>
          <p:cNvCxnSpPr>
            <a:cxnSpLocks/>
          </p:cNvCxnSpPr>
          <p:nvPr/>
        </p:nvCxnSpPr>
        <p:spPr>
          <a:xfrm flipV="1">
            <a:off x="5792569" y="5076526"/>
            <a:ext cx="1" cy="55050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Rectangle 236">
            <a:extLst>
              <a:ext uri="{FF2B5EF4-FFF2-40B4-BE49-F238E27FC236}">
                <a16:creationId xmlns:a16="http://schemas.microsoft.com/office/drawing/2014/main" id="{7D2B89D5-166D-4C22-B34F-9482C87EC9B0}"/>
              </a:ext>
            </a:extLst>
          </p:cNvPr>
          <p:cNvSpPr/>
          <p:nvPr/>
        </p:nvSpPr>
        <p:spPr>
          <a:xfrm>
            <a:off x="7632508" y="1011992"/>
            <a:ext cx="2901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The Corresponding Function:</a:t>
            </a:r>
            <a:endParaRPr lang="en-US" dirty="0"/>
          </a:p>
        </p:txBody>
      </p: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6D713F3B-56DB-4A1B-8278-D59C470AEA8F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8100291" y="1505092"/>
            <a:ext cx="3271838" cy="292101"/>
            <a:chOff x="2540000" y="2540000"/>
            <a:chExt cx="3271838" cy="292101"/>
          </a:xfrm>
        </p:grpSpPr>
        <p:sp>
          <p:nvSpPr>
            <p:cNvPr id="239" name="Freeform 124">
              <a:extLst>
                <a:ext uri="{FF2B5EF4-FFF2-40B4-BE49-F238E27FC236}">
                  <a16:creationId xmlns:a16="http://schemas.microsoft.com/office/drawing/2014/main" id="{63237A92-F7AB-4AFA-B075-0E064C0D4D20}"/>
                </a:ext>
              </a:extLst>
            </p:cNvPr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2540000" y="2586038"/>
              <a:ext cx="161925" cy="179388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2 w 355"/>
                <a:gd name="T5" fmla="*/ 200 h 339"/>
                <a:gd name="T6" fmla="*/ 218 w 355"/>
                <a:gd name="T7" fmla="*/ 224 h 339"/>
                <a:gd name="T8" fmla="*/ 217 w 355"/>
                <a:gd name="T9" fmla="*/ 230 h 339"/>
                <a:gd name="T10" fmla="*/ 223 w 355"/>
                <a:gd name="T11" fmla="*/ 236 h 339"/>
                <a:gd name="T12" fmla="*/ 230 w 355"/>
                <a:gd name="T13" fmla="*/ 225 h 339"/>
                <a:gd name="T14" fmla="*/ 258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6 w 355"/>
                <a:gd name="T21" fmla="*/ 114 h 339"/>
                <a:gd name="T22" fmla="*/ 181 w 355"/>
                <a:gd name="T23" fmla="*/ 162 h 339"/>
                <a:gd name="T24" fmla="*/ 136 w 355"/>
                <a:gd name="T25" fmla="*/ 162 h 339"/>
                <a:gd name="T26" fmla="*/ 168 w 355"/>
                <a:gd name="T27" fmla="*/ 35 h 339"/>
                <a:gd name="T28" fmla="*/ 195 w 355"/>
                <a:gd name="T29" fmla="*/ 15 h 339"/>
                <a:gd name="T30" fmla="*/ 261 w 355"/>
                <a:gd name="T31" fmla="*/ 15 h 339"/>
                <a:gd name="T32" fmla="*/ 333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0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8 w 355"/>
                <a:gd name="T53" fmla="*/ 24 h 339"/>
                <a:gd name="T54" fmla="*/ 125 w 355"/>
                <a:gd name="T55" fmla="*/ 36 h 339"/>
                <a:gd name="T56" fmla="*/ 59 w 355"/>
                <a:gd name="T57" fmla="*/ 301 h 339"/>
                <a:gd name="T58" fmla="*/ 14 w 355"/>
                <a:gd name="T59" fmla="*/ 324 h 339"/>
                <a:gd name="T60" fmla="*/ 0 w 355"/>
                <a:gd name="T61" fmla="*/ 334 h 339"/>
                <a:gd name="T62" fmla="*/ 7 w 355"/>
                <a:gd name="T63" fmla="*/ 339 h 339"/>
                <a:gd name="T64" fmla="*/ 73 w 355"/>
                <a:gd name="T65" fmla="*/ 338 h 339"/>
                <a:gd name="T66" fmla="*/ 147 w 355"/>
                <a:gd name="T67" fmla="*/ 339 h 339"/>
                <a:gd name="T68" fmla="*/ 158 w 355"/>
                <a:gd name="T69" fmla="*/ 330 h 339"/>
                <a:gd name="T70" fmla="*/ 155 w 355"/>
                <a:gd name="T71" fmla="*/ 325 h 339"/>
                <a:gd name="T72" fmla="*/ 141 w 355"/>
                <a:gd name="T73" fmla="*/ 324 h 339"/>
                <a:gd name="T74" fmla="*/ 115 w 355"/>
                <a:gd name="T75" fmla="*/ 323 h 339"/>
                <a:gd name="T76" fmla="*/ 99 w 355"/>
                <a:gd name="T77" fmla="*/ 313 h 339"/>
                <a:gd name="T78" fmla="*/ 101 w 355"/>
                <a:gd name="T79" fmla="*/ 302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0" y="225"/>
                  </a:cubicBezTo>
                  <a:lnTo>
                    <a:pt x="258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8" y="106"/>
                    <a:pt x="246" y="114"/>
                  </a:cubicBezTo>
                  <a:cubicBezTo>
                    <a:pt x="235" y="153"/>
                    <a:pt x="224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3" y="32"/>
                    <a:pt x="333" y="70"/>
                  </a:cubicBezTo>
                  <a:cubicBezTo>
                    <a:pt x="333" y="82"/>
                    <a:pt x="333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2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0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8"/>
                    <a:pt x="73" y="338"/>
                  </a:cubicBezTo>
                  <a:cubicBezTo>
                    <a:pt x="90" y="338"/>
                    <a:pt x="131" y="339"/>
                    <a:pt x="147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3" y="324"/>
                    <a:pt x="152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25">
              <a:extLst>
                <a:ext uri="{FF2B5EF4-FFF2-40B4-BE49-F238E27FC236}">
                  <a16:creationId xmlns:a16="http://schemas.microsoft.com/office/drawing/2014/main" id="{7A78B07B-809F-4EDC-B493-2F45D6347BC9}"/>
                </a:ext>
              </a:extLst>
            </p:cNvPr>
            <p:cNvSpPr>
              <a:spLocks/>
            </p:cNvSpPr>
            <p:nvPr>
              <p:custDataLst>
                <p:tags r:id="rId155"/>
              </p:custDataLst>
            </p:nvPr>
          </p:nvSpPr>
          <p:spPr bwMode="auto">
            <a:xfrm>
              <a:off x="2719388" y="2540000"/>
              <a:ext cx="84138" cy="168275"/>
            </a:xfrm>
            <a:custGeom>
              <a:avLst/>
              <a:gdLst>
                <a:gd name="T0" fmla="*/ 116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6" y="280"/>
                    <a:pt x="51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26">
              <a:extLst>
                <a:ext uri="{FF2B5EF4-FFF2-40B4-BE49-F238E27FC236}">
                  <a16:creationId xmlns:a16="http://schemas.microsoft.com/office/drawing/2014/main" id="{C0C9E676-FFA2-4880-82F5-A371878A9147}"/>
                </a:ext>
              </a:extLst>
            </p:cNvPr>
            <p:cNvSpPr>
              <a:spLocks/>
            </p:cNvSpPr>
            <p:nvPr>
              <p:custDataLst>
                <p:tags r:id="rId156"/>
              </p:custDataLst>
            </p:nvPr>
          </p:nvSpPr>
          <p:spPr bwMode="auto">
            <a:xfrm>
              <a:off x="2847975" y="2566988"/>
              <a:ext cx="52388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27">
              <a:extLst>
                <a:ext uri="{FF2B5EF4-FFF2-40B4-BE49-F238E27FC236}">
                  <a16:creationId xmlns:a16="http://schemas.microsoft.com/office/drawing/2014/main" id="{5A27617B-19B4-4B8F-8F1B-DEA9363C03AC}"/>
                </a:ext>
              </a:extLst>
            </p:cNvPr>
            <p:cNvSpPr>
              <a:spLocks/>
            </p:cNvSpPr>
            <p:nvPr>
              <p:custDataLst>
                <p:tags r:id="rId157"/>
              </p:custDataLst>
            </p:nvPr>
          </p:nvSpPr>
          <p:spPr bwMode="auto">
            <a:xfrm>
              <a:off x="2921000" y="2649538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28">
              <a:extLst>
                <a:ext uri="{FF2B5EF4-FFF2-40B4-BE49-F238E27FC236}">
                  <a16:creationId xmlns:a16="http://schemas.microsoft.com/office/drawing/2014/main" id="{356827DF-B71A-4EE6-8FBC-5069A06740FA}"/>
                </a:ext>
              </a:extLst>
            </p:cNvPr>
            <p:cNvSpPr>
              <a:spLocks/>
            </p:cNvSpPr>
            <p:nvPr>
              <p:custDataLst>
                <p:tags r:id="rId158"/>
              </p:custDataLst>
            </p:nvPr>
          </p:nvSpPr>
          <p:spPr bwMode="auto">
            <a:xfrm>
              <a:off x="3062288" y="273843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7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29">
              <a:extLst>
                <a:ext uri="{FF2B5EF4-FFF2-40B4-BE49-F238E27FC236}">
                  <a16:creationId xmlns:a16="http://schemas.microsoft.com/office/drawing/2014/main" id="{BDB4A425-954F-4B5E-9021-4F995140996E}"/>
                </a:ext>
              </a:extLst>
            </p:cNvPr>
            <p:cNvSpPr>
              <a:spLocks/>
            </p:cNvSpPr>
            <p:nvPr>
              <p:custDataLst>
                <p:tags r:id="rId159"/>
              </p:custDataLst>
            </p:nvPr>
          </p:nvSpPr>
          <p:spPr bwMode="auto">
            <a:xfrm>
              <a:off x="3151188" y="2649538"/>
              <a:ext cx="92075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30">
              <a:extLst>
                <a:ext uri="{FF2B5EF4-FFF2-40B4-BE49-F238E27FC236}">
                  <a16:creationId xmlns:a16="http://schemas.microsoft.com/office/drawing/2014/main" id="{985F8D89-AFFC-4DCE-A520-518E1F4AD3EB}"/>
                </a:ext>
              </a:extLst>
            </p:cNvPr>
            <p:cNvSpPr>
              <a:spLocks/>
            </p:cNvSpPr>
            <p:nvPr>
              <p:custDataLst>
                <p:tags r:id="rId160"/>
              </p:custDataLst>
            </p:nvPr>
          </p:nvSpPr>
          <p:spPr bwMode="auto">
            <a:xfrm>
              <a:off x="3265488" y="2566988"/>
              <a:ext cx="52388" cy="26511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4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31">
              <a:extLst>
                <a:ext uri="{FF2B5EF4-FFF2-40B4-BE49-F238E27FC236}">
                  <a16:creationId xmlns:a16="http://schemas.microsoft.com/office/drawing/2014/main" id="{B6CAFEF9-D683-4184-A21A-E2F700F4F94A}"/>
                </a:ext>
              </a:extLst>
            </p:cNvPr>
            <p:cNvSpPr>
              <a:spLocks noEditPoints="1"/>
            </p:cNvSpPr>
            <p:nvPr>
              <p:custDataLst>
                <p:tags r:id="rId161"/>
              </p:custDataLst>
            </p:nvPr>
          </p:nvSpPr>
          <p:spPr bwMode="auto">
            <a:xfrm>
              <a:off x="3416300" y="2668588"/>
              <a:ext cx="150813" cy="61913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32">
              <a:extLst>
                <a:ext uri="{FF2B5EF4-FFF2-40B4-BE49-F238E27FC236}">
                  <a16:creationId xmlns:a16="http://schemas.microsoft.com/office/drawing/2014/main" id="{2477E761-FB9E-43D7-9661-991B74B83542}"/>
                </a:ext>
              </a:extLst>
            </p:cNvPr>
            <p:cNvSpPr>
              <a:spLocks/>
            </p:cNvSpPr>
            <p:nvPr>
              <p:custDataLst>
                <p:tags r:id="rId162"/>
              </p:custDataLst>
            </p:nvPr>
          </p:nvSpPr>
          <p:spPr bwMode="auto">
            <a:xfrm>
              <a:off x="3665538" y="2566988"/>
              <a:ext cx="52388" cy="265113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33">
              <a:extLst>
                <a:ext uri="{FF2B5EF4-FFF2-40B4-BE49-F238E27FC236}">
                  <a16:creationId xmlns:a16="http://schemas.microsoft.com/office/drawing/2014/main" id="{FB4B2194-1ED0-4D43-8954-E77EBE025AD0}"/>
                </a:ext>
              </a:extLst>
            </p:cNvPr>
            <p:cNvSpPr>
              <a:spLocks/>
            </p:cNvSpPr>
            <p:nvPr>
              <p:custDataLst>
                <p:tags r:id="rId163"/>
              </p:custDataLst>
            </p:nvPr>
          </p:nvSpPr>
          <p:spPr bwMode="auto">
            <a:xfrm>
              <a:off x="3736975" y="2649538"/>
              <a:ext cx="104775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6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9 w 230"/>
                <a:gd name="T43" fmla="*/ 280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9 w 230"/>
                <a:gd name="T53" fmla="*/ 247 h 323"/>
                <a:gd name="T54" fmla="*/ 11 w 230"/>
                <a:gd name="T55" fmla="*/ 279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6" y="5"/>
                  </a:cubicBezTo>
                  <a:cubicBezTo>
                    <a:pt x="211" y="5"/>
                    <a:pt x="203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3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39"/>
                    <a:pt x="72" y="52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29"/>
                    <a:pt x="138" y="254"/>
                    <a:pt x="119" y="280"/>
                  </a:cubicBezTo>
                  <a:cubicBezTo>
                    <a:pt x="106" y="297"/>
                    <a:pt x="87" y="312"/>
                    <a:pt x="64" y="312"/>
                  </a:cubicBezTo>
                  <a:cubicBezTo>
                    <a:pt x="57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3" y="323"/>
                    <a:pt x="64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34">
              <a:extLst>
                <a:ext uri="{FF2B5EF4-FFF2-40B4-BE49-F238E27FC236}">
                  <a16:creationId xmlns:a16="http://schemas.microsoft.com/office/drawing/2014/main" id="{15EDC255-CA0B-4132-80CD-90D0D23B3368}"/>
                </a:ext>
              </a:extLst>
            </p:cNvPr>
            <p:cNvSpPr>
              <a:spLocks/>
            </p:cNvSpPr>
            <p:nvPr>
              <p:custDataLst>
                <p:tags r:id="rId164"/>
              </p:custDataLst>
            </p:nvPr>
          </p:nvSpPr>
          <p:spPr bwMode="auto">
            <a:xfrm>
              <a:off x="3859213" y="2682875"/>
              <a:ext cx="57150" cy="122238"/>
            </a:xfrm>
            <a:custGeom>
              <a:avLst/>
              <a:gdLst>
                <a:gd name="T0" fmla="*/ 79 w 127"/>
                <a:gd name="T1" fmla="*/ 9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4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9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9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4"/>
                  </a:lnTo>
                  <a:cubicBezTo>
                    <a:pt x="8" y="34"/>
                    <a:pt x="31" y="34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35">
              <a:extLst>
                <a:ext uri="{FF2B5EF4-FFF2-40B4-BE49-F238E27FC236}">
                  <a16:creationId xmlns:a16="http://schemas.microsoft.com/office/drawing/2014/main" id="{C98ABE27-424D-479E-A665-4B8DBD3A09B1}"/>
                </a:ext>
              </a:extLst>
            </p:cNvPr>
            <p:cNvSpPr>
              <a:spLocks/>
            </p:cNvSpPr>
            <p:nvPr>
              <p:custDataLst>
                <p:tags r:id="rId165"/>
              </p:custDataLst>
            </p:nvPr>
          </p:nvSpPr>
          <p:spPr bwMode="auto">
            <a:xfrm>
              <a:off x="3962400" y="2738438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2 h 149"/>
                <a:gd name="T8" fmla="*/ 44 w 59"/>
                <a:gd name="T9" fmla="*/ 46 h 149"/>
                <a:gd name="T10" fmla="*/ 47 w 59"/>
                <a:gd name="T11" fmla="*/ 44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7" y="52"/>
                  </a:cubicBezTo>
                  <a:cubicBezTo>
                    <a:pt x="33" y="52"/>
                    <a:pt x="39" y="51"/>
                    <a:pt x="44" y="46"/>
                  </a:cubicBezTo>
                  <a:cubicBezTo>
                    <a:pt x="46" y="45"/>
                    <a:pt x="46" y="44"/>
                    <a:pt x="47" y="44"/>
                  </a:cubicBezTo>
                  <a:cubicBezTo>
                    <a:pt x="47" y="44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Oval 136">
              <a:extLst>
                <a:ext uri="{FF2B5EF4-FFF2-40B4-BE49-F238E27FC236}">
                  <a16:creationId xmlns:a16="http://schemas.microsoft.com/office/drawing/2014/main" id="{2C7F92B6-F0A8-4D31-8936-0691CD4EEC5B}"/>
                </a:ext>
              </a:extLst>
            </p:cNvPr>
            <p:cNvSpPr>
              <a:spLocks noChangeArrowheads="1"/>
            </p:cNvSpPr>
            <p:nvPr>
              <p:custDataLst>
                <p:tags r:id="rId166"/>
              </p:custDataLst>
            </p:nvPr>
          </p:nvSpPr>
          <p:spPr bwMode="auto">
            <a:xfrm>
              <a:off x="4064000" y="2738438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Oval 137">
              <a:extLst>
                <a:ext uri="{FF2B5EF4-FFF2-40B4-BE49-F238E27FC236}">
                  <a16:creationId xmlns:a16="http://schemas.microsoft.com/office/drawing/2014/main" id="{EEFFA17B-BADC-4289-A71D-2D08834C7C60}"/>
                </a:ext>
              </a:extLst>
            </p:cNvPr>
            <p:cNvSpPr>
              <a:spLocks noChangeArrowheads="1"/>
            </p:cNvSpPr>
            <p:nvPr>
              <p:custDataLst>
                <p:tags r:id="rId167"/>
              </p:custDataLst>
            </p:nvPr>
          </p:nvSpPr>
          <p:spPr bwMode="auto">
            <a:xfrm>
              <a:off x="4164013" y="2738438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Oval 138">
              <a:extLst>
                <a:ext uri="{FF2B5EF4-FFF2-40B4-BE49-F238E27FC236}">
                  <a16:creationId xmlns:a16="http://schemas.microsoft.com/office/drawing/2014/main" id="{F2A48D5A-8E95-4107-A87C-BB6AE1C26625}"/>
                </a:ext>
              </a:extLst>
            </p:cNvPr>
            <p:cNvSpPr>
              <a:spLocks noChangeArrowheads="1"/>
            </p:cNvSpPr>
            <p:nvPr>
              <p:custDataLst>
                <p:tags r:id="rId168"/>
              </p:custDataLst>
            </p:nvPr>
          </p:nvSpPr>
          <p:spPr bwMode="auto">
            <a:xfrm>
              <a:off x="4265613" y="2738438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39">
              <a:extLst>
                <a:ext uri="{FF2B5EF4-FFF2-40B4-BE49-F238E27FC236}">
                  <a16:creationId xmlns:a16="http://schemas.microsoft.com/office/drawing/2014/main" id="{C7EB310D-BBBA-4271-BCB9-702157F8251B}"/>
                </a:ext>
              </a:extLst>
            </p:cNvPr>
            <p:cNvSpPr>
              <a:spLocks/>
            </p:cNvSpPr>
            <p:nvPr>
              <p:custDataLst>
                <p:tags r:id="rId169"/>
              </p:custDataLst>
            </p:nvPr>
          </p:nvSpPr>
          <p:spPr bwMode="auto">
            <a:xfrm>
              <a:off x="4365625" y="2738438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2 h 149"/>
                <a:gd name="T8" fmla="*/ 44 w 59"/>
                <a:gd name="T9" fmla="*/ 46 h 149"/>
                <a:gd name="T10" fmla="*/ 47 w 59"/>
                <a:gd name="T11" fmla="*/ 44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7" y="52"/>
                  </a:cubicBezTo>
                  <a:cubicBezTo>
                    <a:pt x="33" y="52"/>
                    <a:pt x="39" y="51"/>
                    <a:pt x="44" y="46"/>
                  </a:cubicBezTo>
                  <a:cubicBezTo>
                    <a:pt x="46" y="45"/>
                    <a:pt x="46" y="44"/>
                    <a:pt x="47" y="44"/>
                  </a:cubicBezTo>
                  <a:cubicBezTo>
                    <a:pt x="47" y="44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40">
              <a:extLst>
                <a:ext uri="{FF2B5EF4-FFF2-40B4-BE49-F238E27FC236}">
                  <a16:creationId xmlns:a16="http://schemas.microsoft.com/office/drawing/2014/main" id="{CC24D248-A8A0-4A52-BF10-1D05C5E9534C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4452938" y="2649538"/>
              <a:ext cx="104775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41">
              <a:extLst>
                <a:ext uri="{FF2B5EF4-FFF2-40B4-BE49-F238E27FC236}">
                  <a16:creationId xmlns:a16="http://schemas.microsoft.com/office/drawing/2014/main" id="{AC3A1497-7D2B-4824-9068-4E379657DB41}"/>
                </a:ext>
              </a:extLst>
            </p:cNvPr>
            <p:cNvSpPr>
              <a:spLocks/>
            </p:cNvSpPr>
            <p:nvPr>
              <p:custDataLst>
                <p:tags r:id="rId171"/>
              </p:custDataLst>
            </p:nvPr>
          </p:nvSpPr>
          <p:spPr bwMode="auto">
            <a:xfrm>
              <a:off x="4565650" y="2724150"/>
              <a:ext cx="96838" cy="82550"/>
            </a:xfrm>
            <a:custGeom>
              <a:avLst/>
              <a:gdLst>
                <a:gd name="T0" fmla="*/ 26 w 213"/>
                <a:gd name="T1" fmla="*/ 132 h 158"/>
                <a:gd name="T2" fmla="*/ 23 w 213"/>
                <a:gd name="T3" fmla="*/ 147 h 158"/>
                <a:gd name="T4" fmla="*/ 35 w 213"/>
                <a:gd name="T5" fmla="*/ 158 h 158"/>
                <a:gd name="T6" fmla="*/ 48 w 213"/>
                <a:gd name="T7" fmla="*/ 150 h 158"/>
                <a:gd name="T8" fmla="*/ 55 w 213"/>
                <a:gd name="T9" fmla="*/ 129 h 158"/>
                <a:gd name="T10" fmla="*/ 62 w 213"/>
                <a:gd name="T11" fmla="*/ 97 h 158"/>
                <a:gd name="T12" fmla="*/ 68 w 213"/>
                <a:gd name="T13" fmla="*/ 74 h 158"/>
                <a:gd name="T14" fmla="*/ 83 w 213"/>
                <a:gd name="T15" fmla="*/ 42 h 158"/>
                <a:gd name="T16" fmla="*/ 135 w 213"/>
                <a:gd name="T17" fmla="*/ 10 h 158"/>
                <a:gd name="T18" fmla="*/ 156 w 213"/>
                <a:gd name="T19" fmla="*/ 35 h 158"/>
                <a:gd name="T20" fmla="*/ 135 w 213"/>
                <a:gd name="T21" fmla="*/ 109 h 158"/>
                <a:gd name="T22" fmla="*/ 130 w 213"/>
                <a:gd name="T23" fmla="*/ 128 h 158"/>
                <a:gd name="T24" fmla="*/ 163 w 213"/>
                <a:gd name="T25" fmla="*/ 158 h 158"/>
                <a:gd name="T26" fmla="*/ 213 w 213"/>
                <a:gd name="T27" fmla="*/ 105 h 158"/>
                <a:gd name="T28" fmla="*/ 208 w 213"/>
                <a:gd name="T29" fmla="*/ 100 h 158"/>
                <a:gd name="T30" fmla="*/ 201 w 213"/>
                <a:gd name="T31" fmla="*/ 106 h 158"/>
                <a:gd name="T32" fmla="*/ 164 w 213"/>
                <a:gd name="T33" fmla="*/ 148 h 158"/>
                <a:gd name="T34" fmla="*/ 155 w 213"/>
                <a:gd name="T35" fmla="*/ 136 h 158"/>
                <a:gd name="T36" fmla="*/ 163 w 213"/>
                <a:gd name="T37" fmla="*/ 108 h 158"/>
                <a:gd name="T38" fmla="*/ 182 w 213"/>
                <a:gd name="T39" fmla="*/ 40 h 158"/>
                <a:gd name="T40" fmla="*/ 137 w 213"/>
                <a:gd name="T41" fmla="*/ 0 h 158"/>
                <a:gd name="T42" fmla="*/ 78 w 213"/>
                <a:gd name="T43" fmla="*/ 32 h 158"/>
                <a:gd name="T44" fmla="*/ 40 w 213"/>
                <a:gd name="T45" fmla="*/ 0 h 158"/>
                <a:gd name="T46" fmla="*/ 13 w 213"/>
                <a:gd name="T47" fmla="*/ 19 h 158"/>
                <a:gd name="T48" fmla="*/ 0 w 213"/>
                <a:gd name="T49" fmla="*/ 54 h 158"/>
                <a:gd name="T50" fmla="*/ 6 w 213"/>
                <a:gd name="T51" fmla="*/ 58 h 158"/>
                <a:gd name="T52" fmla="*/ 14 w 213"/>
                <a:gd name="T53" fmla="*/ 48 h 158"/>
                <a:gd name="T54" fmla="*/ 39 w 213"/>
                <a:gd name="T55" fmla="*/ 10 h 158"/>
                <a:gd name="T56" fmla="*/ 51 w 213"/>
                <a:gd name="T57" fmla="*/ 27 h 158"/>
                <a:gd name="T58" fmla="*/ 45 w 213"/>
                <a:gd name="T59" fmla="*/ 56 h 158"/>
                <a:gd name="T60" fmla="*/ 38 w 213"/>
                <a:gd name="T61" fmla="*/ 88 h 158"/>
                <a:gd name="T62" fmla="*/ 26 w 213"/>
                <a:gd name="T63" fmla="*/ 132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8">
                  <a:moveTo>
                    <a:pt x="26" y="132"/>
                  </a:moveTo>
                  <a:cubicBezTo>
                    <a:pt x="25" y="137"/>
                    <a:pt x="23" y="146"/>
                    <a:pt x="23" y="147"/>
                  </a:cubicBezTo>
                  <a:cubicBezTo>
                    <a:pt x="23" y="154"/>
                    <a:pt x="29" y="158"/>
                    <a:pt x="35" y="158"/>
                  </a:cubicBezTo>
                  <a:cubicBezTo>
                    <a:pt x="41" y="158"/>
                    <a:pt x="47" y="153"/>
                    <a:pt x="48" y="150"/>
                  </a:cubicBezTo>
                  <a:cubicBezTo>
                    <a:pt x="50" y="147"/>
                    <a:pt x="53" y="136"/>
                    <a:pt x="55" y="129"/>
                  </a:cubicBezTo>
                  <a:cubicBezTo>
                    <a:pt x="56" y="122"/>
                    <a:pt x="60" y="106"/>
                    <a:pt x="62" y="97"/>
                  </a:cubicBezTo>
                  <a:cubicBezTo>
                    <a:pt x="64" y="89"/>
                    <a:pt x="67" y="82"/>
                    <a:pt x="68" y="74"/>
                  </a:cubicBezTo>
                  <a:cubicBezTo>
                    <a:pt x="72" y="59"/>
                    <a:pt x="73" y="57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5" y="10"/>
                    <a:pt x="156" y="28"/>
                    <a:pt x="156" y="35"/>
                  </a:cubicBezTo>
                  <a:cubicBezTo>
                    <a:pt x="156" y="56"/>
                    <a:pt x="141" y="94"/>
                    <a:pt x="135" y="109"/>
                  </a:cubicBezTo>
                  <a:cubicBezTo>
                    <a:pt x="131" y="119"/>
                    <a:pt x="130" y="122"/>
                    <a:pt x="130" y="128"/>
                  </a:cubicBezTo>
                  <a:cubicBezTo>
                    <a:pt x="130" y="146"/>
                    <a:pt x="145" y="158"/>
                    <a:pt x="163" y="158"/>
                  </a:cubicBezTo>
                  <a:cubicBezTo>
                    <a:pt x="198" y="158"/>
                    <a:pt x="213" y="110"/>
                    <a:pt x="213" y="105"/>
                  </a:cubicBezTo>
                  <a:cubicBezTo>
                    <a:pt x="213" y="100"/>
                    <a:pt x="209" y="100"/>
                    <a:pt x="208" y="100"/>
                  </a:cubicBezTo>
                  <a:cubicBezTo>
                    <a:pt x="203" y="100"/>
                    <a:pt x="203" y="102"/>
                    <a:pt x="201" y="106"/>
                  </a:cubicBezTo>
                  <a:cubicBezTo>
                    <a:pt x="193" y="134"/>
                    <a:pt x="178" y="148"/>
                    <a:pt x="164" y="148"/>
                  </a:cubicBezTo>
                  <a:cubicBezTo>
                    <a:pt x="157" y="148"/>
                    <a:pt x="155" y="143"/>
                    <a:pt x="155" y="136"/>
                  </a:cubicBezTo>
                  <a:cubicBezTo>
                    <a:pt x="155" y="128"/>
                    <a:pt x="157" y="123"/>
                    <a:pt x="163" y="108"/>
                  </a:cubicBezTo>
                  <a:cubicBezTo>
                    <a:pt x="168" y="97"/>
                    <a:pt x="182" y="60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8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2"/>
                    <a:pt x="0" y="54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8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8"/>
                    <a:pt x="51" y="27"/>
                  </a:cubicBezTo>
                  <a:cubicBezTo>
                    <a:pt x="51" y="34"/>
                    <a:pt x="48" y="47"/>
                    <a:pt x="45" y="56"/>
                  </a:cubicBezTo>
                  <a:cubicBezTo>
                    <a:pt x="43" y="66"/>
                    <a:pt x="39" y="80"/>
                    <a:pt x="38" y="88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42">
              <a:extLst>
                <a:ext uri="{FF2B5EF4-FFF2-40B4-BE49-F238E27FC236}">
                  <a16:creationId xmlns:a16="http://schemas.microsoft.com/office/drawing/2014/main" id="{E47A6278-E0AD-4493-8242-975CB394E8E3}"/>
                </a:ext>
              </a:extLst>
            </p:cNvPr>
            <p:cNvSpPr>
              <a:spLocks/>
            </p:cNvSpPr>
            <p:nvPr>
              <p:custDataLst>
                <p:tags r:id="rId172"/>
              </p:custDataLst>
            </p:nvPr>
          </p:nvSpPr>
          <p:spPr bwMode="auto">
            <a:xfrm>
              <a:off x="4694238" y="2566988"/>
              <a:ext cx="52388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43">
              <a:extLst>
                <a:ext uri="{FF2B5EF4-FFF2-40B4-BE49-F238E27FC236}">
                  <a16:creationId xmlns:a16="http://schemas.microsoft.com/office/drawing/2014/main" id="{0D158EF5-6919-40D0-965E-4FA1896F5ECA}"/>
                </a:ext>
              </a:extLst>
            </p:cNvPr>
            <p:cNvSpPr>
              <a:spLocks noEditPoints="1"/>
            </p:cNvSpPr>
            <p:nvPr>
              <p:custDataLst>
                <p:tags r:id="rId173"/>
              </p:custDataLst>
            </p:nvPr>
          </p:nvSpPr>
          <p:spPr bwMode="auto">
            <a:xfrm>
              <a:off x="4799013" y="2566988"/>
              <a:ext cx="53975" cy="265113"/>
            </a:xfrm>
            <a:custGeom>
              <a:avLst/>
              <a:gdLst>
                <a:gd name="T0" fmla="*/ 20 w 118"/>
                <a:gd name="T1" fmla="*/ 17 h 499"/>
                <a:gd name="T2" fmla="*/ 10 w 118"/>
                <a:gd name="T3" fmla="*/ 0 h 499"/>
                <a:gd name="T4" fmla="*/ 0 w 118"/>
                <a:gd name="T5" fmla="*/ 18 h 499"/>
                <a:gd name="T6" fmla="*/ 0 w 118"/>
                <a:gd name="T7" fmla="*/ 481 h 499"/>
                <a:gd name="T8" fmla="*/ 10 w 118"/>
                <a:gd name="T9" fmla="*/ 499 h 499"/>
                <a:gd name="T10" fmla="*/ 20 w 118"/>
                <a:gd name="T11" fmla="*/ 482 h 499"/>
                <a:gd name="T12" fmla="*/ 20 w 118"/>
                <a:gd name="T13" fmla="*/ 17 h 499"/>
                <a:gd name="T14" fmla="*/ 118 w 118"/>
                <a:gd name="T15" fmla="*/ 18 h 499"/>
                <a:gd name="T16" fmla="*/ 108 w 118"/>
                <a:gd name="T17" fmla="*/ 0 h 499"/>
                <a:gd name="T18" fmla="*/ 98 w 118"/>
                <a:gd name="T19" fmla="*/ 17 h 499"/>
                <a:gd name="T20" fmla="*/ 98 w 118"/>
                <a:gd name="T21" fmla="*/ 482 h 499"/>
                <a:gd name="T22" fmla="*/ 108 w 118"/>
                <a:gd name="T23" fmla="*/ 499 h 499"/>
                <a:gd name="T24" fmla="*/ 118 w 118"/>
                <a:gd name="T25" fmla="*/ 481 h 499"/>
                <a:gd name="T26" fmla="*/ 118 w 118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1"/>
                  </a:lnTo>
                  <a:cubicBezTo>
                    <a:pt x="0" y="489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8" y="499"/>
                    <a:pt x="118" y="488"/>
                    <a:pt x="118" y="481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44">
              <a:extLst>
                <a:ext uri="{FF2B5EF4-FFF2-40B4-BE49-F238E27FC236}">
                  <a16:creationId xmlns:a16="http://schemas.microsoft.com/office/drawing/2014/main" id="{5129F2A1-F5C8-409D-8C4F-3189A283BE25}"/>
                </a:ext>
              </a:extLst>
            </p:cNvPr>
            <p:cNvSpPr>
              <a:spLocks/>
            </p:cNvSpPr>
            <p:nvPr>
              <p:custDataLst>
                <p:tags r:id="rId174"/>
              </p:custDataLst>
            </p:nvPr>
          </p:nvSpPr>
          <p:spPr bwMode="auto">
            <a:xfrm>
              <a:off x="4899025" y="2566988"/>
              <a:ext cx="79375" cy="265113"/>
            </a:xfrm>
            <a:custGeom>
              <a:avLst/>
              <a:gdLst>
                <a:gd name="T0" fmla="*/ 105 w 177"/>
                <a:gd name="T1" fmla="*/ 66 h 499"/>
                <a:gd name="T2" fmla="*/ 172 w 177"/>
                <a:gd name="T3" fmla="*/ 11 h 499"/>
                <a:gd name="T4" fmla="*/ 177 w 177"/>
                <a:gd name="T5" fmla="*/ 5 h 499"/>
                <a:gd name="T6" fmla="*/ 167 w 177"/>
                <a:gd name="T7" fmla="*/ 0 h 499"/>
                <a:gd name="T8" fmla="*/ 72 w 177"/>
                <a:gd name="T9" fmla="*/ 62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5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6 w 177"/>
                <a:gd name="T35" fmla="*/ 445 h 499"/>
                <a:gd name="T36" fmla="*/ 105 w 177"/>
                <a:gd name="T37" fmla="*/ 421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6"/>
                  </a:moveTo>
                  <a:cubicBezTo>
                    <a:pt x="105" y="46"/>
                    <a:pt x="118" y="14"/>
                    <a:pt x="172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5"/>
                    <a:pt x="72" y="62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5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6" y="445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45">
              <a:extLst>
                <a:ext uri="{FF2B5EF4-FFF2-40B4-BE49-F238E27FC236}">
                  <a16:creationId xmlns:a16="http://schemas.microsoft.com/office/drawing/2014/main" id="{7E26D2F4-1C89-4779-BB30-E7F5C1743DC8}"/>
                </a:ext>
              </a:extLst>
            </p:cNvPr>
            <p:cNvSpPr>
              <a:spLocks/>
            </p:cNvSpPr>
            <p:nvPr>
              <p:custDataLst>
                <p:tags r:id="rId175"/>
              </p:custDataLst>
            </p:nvPr>
          </p:nvSpPr>
          <p:spPr bwMode="auto">
            <a:xfrm>
              <a:off x="5002213" y="2649538"/>
              <a:ext cx="112713" cy="11906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5" y="11"/>
                    <a:pt x="122" y="15"/>
                    <a:pt x="122" y="44"/>
                  </a:cubicBezTo>
                  <a:cubicBezTo>
                    <a:pt x="122" y="60"/>
                    <a:pt x="114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6" y="207"/>
                    <a:pt x="124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46">
              <a:extLst>
                <a:ext uri="{FF2B5EF4-FFF2-40B4-BE49-F238E27FC236}">
                  <a16:creationId xmlns:a16="http://schemas.microsoft.com/office/drawing/2014/main" id="{058BF524-2EF4-4B12-9089-790DE138B6E4}"/>
                </a:ext>
              </a:extLst>
            </p:cNvPr>
            <p:cNvSpPr>
              <a:spLocks noEditPoints="1"/>
            </p:cNvSpPr>
            <p:nvPr>
              <p:custDataLst>
                <p:tags r:id="rId176"/>
              </p:custDataLst>
            </p:nvPr>
          </p:nvSpPr>
          <p:spPr bwMode="auto">
            <a:xfrm>
              <a:off x="5132388" y="2682875"/>
              <a:ext cx="47625" cy="123825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2 h 235"/>
                <a:gd name="T8" fmla="*/ 97 w 106"/>
                <a:gd name="T9" fmla="*/ 13 h 235"/>
                <a:gd name="T10" fmla="*/ 25 w 106"/>
                <a:gd name="T11" fmla="*/ 191 h 235"/>
                <a:gd name="T12" fmla="*/ 22 w 106"/>
                <a:gd name="T13" fmla="*/ 205 h 235"/>
                <a:gd name="T14" fmla="*/ 55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3 w 106"/>
                <a:gd name="T27" fmla="*/ 191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7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50 w 106"/>
                <a:gd name="T43" fmla="*/ 87 h 235"/>
                <a:gd name="T44" fmla="*/ 58 w 106"/>
                <a:gd name="T45" fmla="*/ 99 h 235"/>
                <a:gd name="T46" fmla="*/ 47 w 106"/>
                <a:gd name="T47" fmla="*/ 134 h 235"/>
                <a:gd name="T48" fmla="*/ 25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2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3"/>
                    <a:pt x="97" y="13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5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3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1" y="100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47">
              <a:extLst>
                <a:ext uri="{FF2B5EF4-FFF2-40B4-BE49-F238E27FC236}">
                  <a16:creationId xmlns:a16="http://schemas.microsoft.com/office/drawing/2014/main" id="{20445F7A-41C1-4645-B67C-A9C0DA8C97A9}"/>
                </a:ext>
              </a:extLst>
            </p:cNvPr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5216525" y="2566988"/>
              <a:ext cx="80963" cy="26511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6 h 499"/>
                <a:gd name="T26" fmla="*/ 82 w 177"/>
                <a:gd name="T27" fmla="*/ 20 h 499"/>
                <a:gd name="T28" fmla="*/ 10 w 177"/>
                <a:gd name="T29" fmla="*/ 0 h 499"/>
                <a:gd name="T30" fmla="*/ 0 w 177"/>
                <a:gd name="T31" fmla="*/ 5 h 499"/>
                <a:gd name="T32" fmla="*/ 8 w 177"/>
                <a:gd name="T33" fmla="*/ 11 h 499"/>
                <a:gd name="T34" fmla="*/ 71 w 177"/>
                <a:gd name="T35" fmla="*/ 54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5"/>
                    <a:pt x="106" y="39"/>
                    <a:pt x="82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48">
              <a:extLst>
                <a:ext uri="{FF2B5EF4-FFF2-40B4-BE49-F238E27FC236}">
                  <a16:creationId xmlns:a16="http://schemas.microsoft.com/office/drawing/2014/main" id="{3587F67C-D274-485D-A8BF-5412C6321D39}"/>
                </a:ext>
              </a:extLst>
            </p:cNvPr>
            <p:cNvSpPr>
              <a:spLocks noEditPoints="1"/>
            </p:cNvSpPr>
            <p:nvPr>
              <p:custDataLst>
                <p:tags r:id="rId178"/>
              </p:custDataLst>
            </p:nvPr>
          </p:nvSpPr>
          <p:spPr bwMode="auto">
            <a:xfrm>
              <a:off x="5321300" y="2682875"/>
              <a:ext cx="47625" cy="123825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2 h 235"/>
                <a:gd name="T8" fmla="*/ 97 w 106"/>
                <a:gd name="T9" fmla="*/ 13 h 235"/>
                <a:gd name="T10" fmla="*/ 25 w 106"/>
                <a:gd name="T11" fmla="*/ 191 h 235"/>
                <a:gd name="T12" fmla="*/ 22 w 106"/>
                <a:gd name="T13" fmla="*/ 205 h 235"/>
                <a:gd name="T14" fmla="*/ 55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3 w 106"/>
                <a:gd name="T21" fmla="*/ 183 h 235"/>
                <a:gd name="T22" fmla="*/ 56 w 106"/>
                <a:gd name="T23" fmla="*/ 225 h 235"/>
                <a:gd name="T24" fmla="*/ 48 w 106"/>
                <a:gd name="T25" fmla="*/ 213 h 235"/>
                <a:gd name="T26" fmla="*/ 53 w 106"/>
                <a:gd name="T27" fmla="*/ 191 h 235"/>
                <a:gd name="T28" fmla="*/ 64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7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49 w 106"/>
                <a:gd name="T43" fmla="*/ 87 h 235"/>
                <a:gd name="T44" fmla="*/ 58 w 106"/>
                <a:gd name="T45" fmla="*/ 99 h 235"/>
                <a:gd name="T46" fmla="*/ 47 w 106"/>
                <a:gd name="T47" fmla="*/ 134 h 235"/>
                <a:gd name="T48" fmla="*/ 25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2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3"/>
                    <a:pt x="97" y="13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3" y="191"/>
                  </a:cubicBezTo>
                  <a:cubicBezTo>
                    <a:pt x="57" y="181"/>
                    <a:pt x="61" y="172"/>
                    <a:pt x="64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1" y="100"/>
                    <a:pt x="37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49">
              <a:extLst>
                <a:ext uri="{FF2B5EF4-FFF2-40B4-BE49-F238E27FC236}">
                  <a16:creationId xmlns:a16="http://schemas.microsoft.com/office/drawing/2014/main" id="{1D02FAD6-6142-492C-9C17-07995AB1D815}"/>
                </a:ext>
              </a:extLst>
            </p:cNvPr>
            <p:cNvSpPr>
              <a:spLocks/>
            </p:cNvSpPr>
            <p:nvPr>
              <p:custDataLst>
                <p:tags r:id="rId179"/>
              </p:custDataLst>
            </p:nvPr>
          </p:nvSpPr>
          <p:spPr bwMode="auto">
            <a:xfrm>
              <a:off x="5394325" y="2698750"/>
              <a:ext cx="87313" cy="120650"/>
            </a:xfrm>
            <a:custGeom>
              <a:avLst/>
              <a:gdLst>
                <a:gd name="T0" fmla="*/ 179 w 193"/>
                <a:gd name="T1" fmla="*/ 123 h 228"/>
                <a:gd name="T2" fmla="*/ 193 w 193"/>
                <a:gd name="T3" fmla="*/ 114 h 228"/>
                <a:gd name="T4" fmla="*/ 179 w 193"/>
                <a:gd name="T5" fmla="*/ 105 h 228"/>
                <a:gd name="T6" fmla="*/ 18 w 193"/>
                <a:gd name="T7" fmla="*/ 105 h 228"/>
                <a:gd name="T8" fmla="*/ 119 w 193"/>
                <a:gd name="T9" fmla="*/ 17 h 228"/>
                <a:gd name="T10" fmla="*/ 179 w 193"/>
                <a:gd name="T11" fmla="*/ 17 h 228"/>
                <a:gd name="T12" fmla="*/ 193 w 193"/>
                <a:gd name="T13" fmla="*/ 9 h 228"/>
                <a:gd name="T14" fmla="*/ 179 w 193"/>
                <a:gd name="T15" fmla="*/ 0 h 228"/>
                <a:gd name="T16" fmla="*/ 118 w 193"/>
                <a:gd name="T17" fmla="*/ 0 h 228"/>
                <a:gd name="T18" fmla="*/ 0 w 193"/>
                <a:gd name="T19" fmla="*/ 114 h 228"/>
                <a:gd name="T20" fmla="*/ 118 w 193"/>
                <a:gd name="T21" fmla="*/ 228 h 228"/>
                <a:gd name="T22" fmla="*/ 179 w 193"/>
                <a:gd name="T23" fmla="*/ 228 h 228"/>
                <a:gd name="T24" fmla="*/ 193 w 193"/>
                <a:gd name="T25" fmla="*/ 220 h 228"/>
                <a:gd name="T26" fmla="*/ 179 w 193"/>
                <a:gd name="T27" fmla="*/ 211 h 228"/>
                <a:gd name="T28" fmla="*/ 119 w 193"/>
                <a:gd name="T29" fmla="*/ 211 h 228"/>
                <a:gd name="T30" fmla="*/ 18 w 193"/>
                <a:gd name="T31" fmla="*/ 123 h 228"/>
                <a:gd name="T32" fmla="*/ 179 w 193"/>
                <a:gd name="T33" fmla="*/ 123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3" h="228">
                  <a:moveTo>
                    <a:pt x="179" y="123"/>
                  </a:moveTo>
                  <a:cubicBezTo>
                    <a:pt x="185" y="123"/>
                    <a:pt x="193" y="123"/>
                    <a:pt x="193" y="114"/>
                  </a:cubicBezTo>
                  <a:cubicBezTo>
                    <a:pt x="193" y="105"/>
                    <a:pt x="185" y="105"/>
                    <a:pt x="179" y="105"/>
                  </a:cubicBezTo>
                  <a:lnTo>
                    <a:pt x="18" y="105"/>
                  </a:lnTo>
                  <a:cubicBezTo>
                    <a:pt x="23" y="55"/>
                    <a:pt x="65" y="17"/>
                    <a:pt x="119" y="17"/>
                  </a:cubicBezTo>
                  <a:lnTo>
                    <a:pt x="179" y="17"/>
                  </a:lnTo>
                  <a:cubicBezTo>
                    <a:pt x="185" y="17"/>
                    <a:pt x="193" y="17"/>
                    <a:pt x="193" y="9"/>
                  </a:cubicBezTo>
                  <a:cubicBezTo>
                    <a:pt x="193" y="0"/>
                    <a:pt x="185" y="0"/>
                    <a:pt x="179" y="0"/>
                  </a:cubicBezTo>
                  <a:lnTo>
                    <a:pt x="118" y="0"/>
                  </a:lnTo>
                  <a:cubicBezTo>
                    <a:pt x="53" y="0"/>
                    <a:pt x="0" y="51"/>
                    <a:pt x="0" y="114"/>
                  </a:cubicBezTo>
                  <a:cubicBezTo>
                    <a:pt x="0" y="178"/>
                    <a:pt x="54" y="228"/>
                    <a:pt x="118" y="228"/>
                  </a:cubicBezTo>
                  <a:lnTo>
                    <a:pt x="179" y="228"/>
                  </a:lnTo>
                  <a:cubicBezTo>
                    <a:pt x="185" y="228"/>
                    <a:pt x="193" y="228"/>
                    <a:pt x="193" y="220"/>
                  </a:cubicBezTo>
                  <a:cubicBezTo>
                    <a:pt x="193" y="211"/>
                    <a:pt x="185" y="211"/>
                    <a:pt x="179" y="211"/>
                  </a:cubicBezTo>
                  <a:lnTo>
                    <a:pt x="119" y="211"/>
                  </a:lnTo>
                  <a:cubicBezTo>
                    <a:pt x="65" y="211"/>
                    <a:pt x="23" y="173"/>
                    <a:pt x="18" y="123"/>
                  </a:cubicBezTo>
                  <a:lnTo>
                    <a:pt x="179" y="12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50">
              <a:extLst>
                <a:ext uri="{FF2B5EF4-FFF2-40B4-BE49-F238E27FC236}">
                  <a16:creationId xmlns:a16="http://schemas.microsoft.com/office/drawing/2014/main" id="{C5674774-964E-4488-8D9F-CA6F2459F34B}"/>
                </a:ext>
              </a:extLst>
            </p:cNvPr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5507038" y="2724150"/>
              <a:ext cx="74613" cy="82550"/>
            </a:xfrm>
            <a:custGeom>
              <a:avLst/>
              <a:gdLst>
                <a:gd name="T0" fmla="*/ 66 w 163"/>
                <a:gd name="T1" fmla="*/ 84 h 158"/>
                <a:gd name="T2" fmla="*/ 75 w 163"/>
                <a:gd name="T3" fmla="*/ 49 h 158"/>
                <a:gd name="T4" fmla="*/ 97 w 163"/>
                <a:gd name="T5" fmla="*/ 20 h 158"/>
                <a:gd name="T6" fmla="*/ 125 w 163"/>
                <a:gd name="T7" fmla="*/ 10 h 158"/>
                <a:gd name="T8" fmla="*/ 144 w 163"/>
                <a:gd name="T9" fmla="*/ 15 h 158"/>
                <a:gd name="T10" fmla="*/ 129 w 163"/>
                <a:gd name="T11" fmla="*/ 34 h 158"/>
                <a:gd name="T12" fmla="*/ 143 w 163"/>
                <a:gd name="T13" fmla="*/ 47 h 158"/>
                <a:gd name="T14" fmla="*/ 163 w 163"/>
                <a:gd name="T15" fmla="*/ 26 h 158"/>
                <a:gd name="T16" fmla="*/ 126 w 163"/>
                <a:gd name="T17" fmla="*/ 0 h 158"/>
                <a:gd name="T18" fmla="*/ 76 w 163"/>
                <a:gd name="T19" fmla="*/ 25 h 158"/>
                <a:gd name="T20" fmla="*/ 40 w 163"/>
                <a:gd name="T21" fmla="*/ 0 h 158"/>
                <a:gd name="T22" fmla="*/ 13 w 163"/>
                <a:gd name="T23" fmla="*/ 18 h 158"/>
                <a:gd name="T24" fmla="*/ 0 w 163"/>
                <a:gd name="T25" fmla="*/ 54 h 158"/>
                <a:gd name="T26" fmla="*/ 6 w 163"/>
                <a:gd name="T27" fmla="*/ 58 h 158"/>
                <a:gd name="T28" fmla="*/ 14 w 163"/>
                <a:gd name="T29" fmla="*/ 48 h 158"/>
                <a:gd name="T30" fmla="*/ 39 w 163"/>
                <a:gd name="T31" fmla="*/ 10 h 158"/>
                <a:gd name="T32" fmla="*/ 51 w 163"/>
                <a:gd name="T33" fmla="*/ 27 h 158"/>
                <a:gd name="T34" fmla="*/ 45 w 163"/>
                <a:gd name="T35" fmla="*/ 56 h 158"/>
                <a:gd name="T36" fmla="*/ 38 w 163"/>
                <a:gd name="T37" fmla="*/ 88 h 158"/>
                <a:gd name="T38" fmla="*/ 27 w 163"/>
                <a:gd name="T39" fmla="*/ 132 h 158"/>
                <a:gd name="T40" fmla="*/ 23 w 163"/>
                <a:gd name="T41" fmla="*/ 147 h 158"/>
                <a:gd name="T42" fmla="*/ 35 w 163"/>
                <a:gd name="T43" fmla="*/ 158 h 158"/>
                <a:gd name="T44" fmla="*/ 50 w 163"/>
                <a:gd name="T45" fmla="*/ 148 h 158"/>
                <a:gd name="T46" fmla="*/ 57 w 163"/>
                <a:gd name="T47" fmla="*/ 122 h 158"/>
                <a:gd name="T48" fmla="*/ 66 w 163"/>
                <a:gd name="T49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3" h="158">
                  <a:moveTo>
                    <a:pt x="66" y="84"/>
                  </a:moveTo>
                  <a:cubicBezTo>
                    <a:pt x="66" y="82"/>
                    <a:pt x="74" y="50"/>
                    <a:pt x="75" y="49"/>
                  </a:cubicBezTo>
                  <a:cubicBezTo>
                    <a:pt x="76" y="46"/>
                    <a:pt x="86" y="28"/>
                    <a:pt x="97" y="20"/>
                  </a:cubicBezTo>
                  <a:cubicBezTo>
                    <a:pt x="101" y="17"/>
                    <a:pt x="110" y="10"/>
                    <a:pt x="125" y="10"/>
                  </a:cubicBezTo>
                  <a:cubicBezTo>
                    <a:pt x="129" y="10"/>
                    <a:pt x="137" y="11"/>
                    <a:pt x="144" y="15"/>
                  </a:cubicBezTo>
                  <a:cubicBezTo>
                    <a:pt x="133" y="18"/>
                    <a:pt x="129" y="28"/>
                    <a:pt x="129" y="34"/>
                  </a:cubicBezTo>
                  <a:cubicBezTo>
                    <a:pt x="129" y="42"/>
                    <a:pt x="135" y="47"/>
                    <a:pt x="143" y="47"/>
                  </a:cubicBezTo>
                  <a:cubicBezTo>
                    <a:pt x="151" y="47"/>
                    <a:pt x="163" y="41"/>
                    <a:pt x="163" y="26"/>
                  </a:cubicBezTo>
                  <a:cubicBezTo>
                    <a:pt x="163" y="8"/>
                    <a:pt x="143" y="0"/>
                    <a:pt x="126" y="0"/>
                  </a:cubicBezTo>
                  <a:cubicBezTo>
                    <a:pt x="107" y="0"/>
                    <a:pt x="92" y="8"/>
                    <a:pt x="76" y="25"/>
                  </a:cubicBezTo>
                  <a:cubicBezTo>
                    <a:pt x="70" y="4"/>
                    <a:pt x="49" y="0"/>
                    <a:pt x="40" y="0"/>
                  </a:cubicBezTo>
                  <a:cubicBezTo>
                    <a:pt x="28" y="0"/>
                    <a:pt x="19" y="8"/>
                    <a:pt x="13" y="18"/>
                  </a:cubicBezTo>
                  <a:cubicBezTo>
                    <a:pt x="5" y="32"/>
                    <a:pt x="0" y="52"/>
                    <a:pt x="0" y="54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2" y="57"/>
                    <a:pt x="14" y="48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8"/>
                    <a:pt x="51" y="27"/>
                  </a:cubicBezTo>
                  <a:cubicBezTo>
                    <a:pt x="51" y="34"/>
                    <a:pt x="48" y="47"/>
                    <a:pt x="45" y="56"/>
                  </a:cubicBezTo>
                  <a:cubicBezTo>
                    <a:pt x="43" y="66"/>
                    <a:pt x="39" y="80"/>
                    <a:pt x="38" y="88"/>
                  </a:cubicBezTo>
                  <a:lnTo>
                    <a:pt x="27" y="132"/>
                  </a:lnTo>
                  <a:cubicBezTo>
                    <a:pt x="25" y="137"/>
                    <a:pt x="23" y="146"/>
                    <a:pt x="23" y="147"/>
                  </a:cubicBezTo>
                  <a:cubicBezTo>
                    <a:pt x="23" y="154"/>
                    <a:pt x="29" y="158"/>
                    <a:pt x="35" y="158"/>
                  </a:cubicBezTo>
                  <a:cubicBezTo>
                    <a:pt x="40" y="158"/>
                    <a:pt x="47" y="155"/>
                    <a:pt x="50" y="148"/>
                  </a:cubicBezTo>
                  <a:cubicBezTo>
                    <a:pt x="51" y="146"/>
                    <a:pt x="54" y="130"/>
                    <a:pt x="57" y="122"/>
                  </a:cubicBezTo>
                  <a:lnTo>
                    <a:pt x="66" y="8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51">
              <a:extLst>
                <a:ext uri="{FF2B5EF4-FFF2-40B4-BE49-F238E27FC236}">
                  <a16:creationId xmlns:a16="http://schemas.microsoft.com/office/drawing/2014/main" id="{1CAC5A25-0564-400F-B510-812AF61DFBB5}"/>
                </a:ext>
              </a:extLst>
            </p:cNvPr>
            <p:cNvSpPr>
              <a:spLocks noEditPoints="1"/>
            </p:cNvSpPr>
            <p:nvPr>
              <p:custDataLst>
                <p:tags r:id="rId181"/>
              </p:custDataLst>
            </p:nvPr>
          </p:nvSpPr>
          <p:spPr bwMode="auto">
            <a:xfrm>
              <a:off x="5629275" y="2566988"/>
              <a:ext cx="53975" cy="265113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1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8 w 117"/>
                <a:gd name="T17" fmla="*/ 0 h 499"/>
                <a:gd name="T18" fmla="*/ 98 w 117"/>
                <a:gd name="T19" fmla="*/ 17 h 499"/>
                <a:gd name="T20" fmla="*/ 98 w 117"/>
                <a:gd name="T21" fmla="*/ 482 h 499"/>
                <a:gd name="T22" fmla="*/ 108 w 117"/>
                <a:gd name="T23" fmla="*/ 499 h 499"/>
                <a:gd name="T24" fmla="*/ 117 w 117"/>
                <a:gd name="T25" fmla="*/ 481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1"/>
                  </a:lnTo>
                  <a:cubicBezTo>
                    <a:pt x="0" y="489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7" y="499"/>
                    <a:pt x="117" y="488"/>
                    <a:pt x="117" y="481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52">
              <a:extLst>
                <a:ext uri="{FF2B5EF4-FFF2-40B4-BE49-F238E27FC236}">
                  <a16:creationId xmlns:a16="http://schemas.microsoft.com/office/drawing/2014/main" id="{A6C6B917-C171-4728-8DBA-972A18DC63FE}"/>
                </a:ext>
              </a:extLst>
            </p:cNvPr>
            <p:cNvSpPr>
              <a:spLocks/>
            </p:cNvSpPr>
            <p:nvPr>
              <p:custDataLst>
                <p:tags r:id="rId182"/>
              </p:custDataLst>
            </p:nvPr>
          </p:nvSpPr>
          <p:spPr bwMode="auto">
            <a:xfrm>
              <a:off x="5719763" y="2649538"/>
              <a:ext cx="92075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8" name="Rectangle 267">
            <a:extLst>
              <a:ext uri="{FF2B5EF4-FFF2-40B4-BE49-F238E27FC236}">
                <a16:creationId xmlns:a16="http://schemas.microsoft.com/office/drawing/2014/main" id="{E1B2B6AB-C199-4D5A-B5D6-C5409502DCD7}"/>
              </a:ext>
            </a:extLst>
          </p:cNvPr>
          <p:cNvSpPr/>
          <p:nvPr/>
        </p:nvSpPr>
        <p:spPr>
          <a:xfrm>
            <a:off x="7626545" y="2104646"/>
            <a:ext cx="10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Problem:</a:t>
            </a:r>
            <a:endParaRPr lang="en-US" dirty="0"/>
          </a:p>
        </p:txBody>
      </p: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DAD77556-848E-4DE4-B6CF-9B22B3FD0333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8117975" y="2624539"/>
            <a:ext cx="2439988" cy="227013"/>
            <a:chOff x="2540000" y="2538412"/>
            <a:chExt cx="2439988" cy="227013"/>
          </a:xfrm>
        </p:grpSpPr>
        <p:sp>
          <p:nvSpPr>
            <p:cNvPr id="270" name="Freeform 159">
              <a:extLst>
                <a:ext uri="{FF2B5EF4-FFF2-40B4-BE49-F238E27FC236}">
                  <a16:creationId xmlns:a16="http://schemas.microsoft.com/office/drawing/2014/main" id="{8FE92CD5-1FC5-4032-B422-5019EF2C350B}"/>
                </a:ext>
              </a:extLst>
            </p:cNvPr>
            <p:cNvSpPr>
              <a:spLocks/>
            </p:cNvSpPr>
            <p:nvPr>
              <p:custDataLst>
                <p:tags r:id="rId136"/>
              </p:custDataLst>
            </p:nvPr>
          </p:nvSpPr>
          <p:spPr bwMode="auto">
            <a:xfrm>
              <a:off x="2540000" y="2540000"/>
              <a:ext cx="134938" cy="190500"/>
            </a:xfrm>
            <a:custGeom>
              <a:avLst/>
              <a:gdLst>
                <a:gd name="T0" fmla="*/ 295 w 295"/>
                <a:gd name="T1" fmla="*/ 5 h 363"/>
                <a:gd name="T2" fmla="*/ 290 w 295"/>
                <a:gd name="T3" fmla="*/ 0 h 363"/>
                <a:gd name="T4" fmla="*/ 281 w 295"/>
                <a:gd name="T5" fmla="*/ 8 h 363"/>
                <a:gd name="T6" fmla="*/ 257 w 295"/>
                <a:gd name="T7" fmla="*/ 36 h 363"/>
                <a:gd name="T8" fmla="*/ 186 w 295"/>
                <a:gd name="T9" fmla="*/ 0 h 363"/>
                <a:gd name="T10" fmla="*/ 63 w 295"/>
                <a:gd name="T11" fmla="*/ 118 h 363"/>
                <a:gd name="T12" fmla="*/ 114 w 295"/>
                <a:gd name="T13" fmla="*/ 189 h 363"/>
                <a:gd name="T14" fmla="*/ 168 w 295"/>
                <a:gd name="T15" fmla="*/ 203 h 363"/>
                <a:gd name="T16" fmla="*/ 214 w 295"/>
                <a:gd name="T17" fmla="*/ 256 h 363"/>
                <a:gd name="T18" fmla="*/ 124 w 295"/>
                <a:gd name="T19" fmla="*/ 348 h 363"/>
                <a:gd name="T20" fmla="*/ 37 w 295"/>
                <a:gd name="T21" fmla="*/ 275 h 363"/>
                <a:gd name="T22" fmla="*/ 40 w 295"/>
                <a:gd name="T23" fmla="*/ 248 h 363"/>
                <a:gd name="T24" fmla="*/ 41 w 295"/>
                <a:gd name="T25" fmla="*/ 244 h 363"/>
                <a:gd name="T26" fmla="*/ 35 w 295"/>
                <a:gd name="T27" fmla="*/ 239 h 363"/>
                <a:gd name="T28" fmla="*/ 30 w 295"/>
                <a:gd name="T29" fmla="*/ 241 h 363"/>
                <a:gd name="T30" fmla="*/ 0 w 295"/>
                <a:gd name="T31" fmla="*/ 358 h 363"/>
                <a:gd name="T32" fmla="*/ 5 w 295"/>
                <a:gd name="T33" fmla="*/ 363 h 363"/>
                <a:gd name="T34" fmla="*/ 14 w 295"/>
                <a:gd name="T35" fmla="*/ 356 h 363"/>
                <a:gd name="T36" fmla="*/ 39 w 295"/>
                <a:gd name="T37" fmla="*/ 327 h 363"/>
                <a:gd name="T38" fmla="*/ 123 w 295"/>
                <a:gd name="T39" fmla="*/ 363 h 363"/>
                <a:gd name="T40" fmla="*/ 250 w 295"/>
                <a:gd name="T41" fmla="*/ 235 h 363"/>
                <a:gd name="T42" fmla="*/ 225 w 295"/>
                <a:gd name="T43" fmla="*/ 176 h 363"/>
                <a:gd name="T44" fmla="*/ 162 w 295"/>
                <a:gd name="T45" fmla="*/ 152 h 363"/>
                <a:gd name="T46" fmla="*/ 128 w 295"/>
                <a:gd name="T47" fmla="*/ 143 h 363"/>
                <a:gd name="T48" fmla="*/ 98 w 295"/>
                <a:gd name="T49" fmla="*/ 97 h 363"/>
                <a:gd name="T50" fmla="*/ 185 w 295"/>
                <a:gd name="T51" fmla="*/ 14 h 363"/>
                <a:gd name="T52" fmla="*/ 257 w 295"/>
                <a:gd name="T53" fmla="*/ 92 h 363"/>
                <a:gd name="T54" fmla="*/ 255 w 295"/>
                <a:gd name="T55" fmla="*/ 120 h 363"/>
                <a:gd name="T56" fmla="*/ 261 w 295"/>
                <a:gd name="T57" fmla="*/ 125 h 363"/>
                <a:gd name="T58" fmla="*/ 268 w 295"/>
                <a:gd name="T59" fmla="*/ 115 h 363"/>
                <a:gd name="T60" fmla="*/ 295 w 295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5" h="363">
                  <a:moveTo>
                    <a:pt x="295" y="5"/>
                  </a:moveTo>
                  <a:cubicBezTo>
                    <a:pt x="295" y="4"/>
                    <a:pt x="294" y="0"/>
                    <a:pt x="290" y="0"/>
                  </a:cubicBezTo>
                  <a:cubicBezTo>
                    <a:pt x="287" y="0"/>
                    <a:pt x="287" y="1"/>
                    <a:pt x="281" y="8"/>
                  </a:cubicBezTo>
                  <a:lnTo>
                    <a:pt x="257" y="36"/>
                  </a:lnTo>
                  <a:cubicBezTo>
                    <a:pt x="244" y="13"/>
                    <a:pt x="218" y="0"/>
                    <a:pt x="186" y="0"/>
                  </a:cubicBezTo>
                  <a:cubicBezTo>
                    <a:pt x="122" y="0"/>
                    <a:pt x="63" y="58"/>
                    <a:pt x="63" y="118"/>
                  </a:cubicBezTo>
                  <a:cubicBezTo>
                    <a:pt x="63" y="158"/>
                    <a:pt x="89" y="181"/>
                    <a:pt x="114" y="189"/>
                  </a:cubicBezTo>
                  <a:lnTo>
                    <a:pt x="168" y="203"/>
                  </a:lnTo>
                  <a:cubicBezTo>
                    <a:pt x="186" y="207"/>
                    <a:pt x="214" y="215"/>
                    <a:pt x="214" y="256"/>
                  </a:cubicBezTo>
                  <a:cubicBezTo>
                    <a:pt x="214" y="301"/>
                    <a:pt x="173" y="348"/>
                    <a:pt x="124" y="348"/>
                  </a:cubicBezTo>
                  <a:cubicBezTo>
                    <a:pt x="92" y="348"/>
                    <a:pt x="37" y="337"/>
                    <a:pt x="37" y="275"/>
                  </a:cubicBezTo>
                  <a:cubicBezTo>
                    <a:pt x="37" y="263"/>
                    <a:pt x="39" y="251"/>
                    <a:pt x="40" y="248"/>
                  </a:cubicBezTo>
                  <a:cubicBezTo>
                    <a:pt x="40" y="246"/>
                    <a:pt x="41" y="245"/>
                    <a:pt x="41" y="244"/>
                  </a:cubicBezTo>
                  <a:cubicBezTo>
                    <a:pt x="41" y="239"/>
                    <a:pt x="37" y="239"/>
                    <a:pt x="35" y="239"/>
                  </a:cubicBezTo>
                  <a:cubicBezTo>
                    <a:pt x="32" y="239"/>
                    <a:pt x="31" y="239"/>
                    <a:pt x="30" y="241"/>
                  </a:cubicBezTo>
                  <a:cubicBezTo>
                    <a:pt x="28" y="243"/>
                    <a:pt x="0" y="357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3"/>
                    <a:pt x="14" y="356"/>
                  </a:cubicBezTo>
                  <a:lnTo>
                    <a:pt x="39" y="327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7"/>
                    <a:pt x="250" y="235"/>
                  </a:cubicBezTo>
                  <a:cubicBezTo>
                    <a:pt x="250" y="200"/>
                    <a:pt x="233" y="183"/>
                    <a:pt x="225" y="176"/>
                  </a:cubicBezTo>
                  <a:cubicBezTo>
                    <a:pt x="214" y="165"/>
                    <a:pt x="206" y="163"/>
                    <a:pt x="162" y="152"/>
                  </a:cubicBezTo>
                  <a:cubicBezTo>
                    <a:pt x="151" y="149"/>
                    <a:pt x="133" y="143"/>
                    <a:pt x="128" y="143"/>
                  </a:cubicBezTo>
                  <a:cubicBezTo>
                    <a:pt x="115" y="138"/>
                    <a:pt x="98" y="124"/>
                    <a:pt x="98" y="97"/>
                  </a:cubicBezTo>
                  <a:cubicBezTo>
                    <a:pt x="98" y="57"/>
                    <a:pt x="138" y="14"/>
                    <a:pt x="185" y="14"/>
                  </a:cubicBezTo>
                  <a:cubicBezTo>
                    <a:pt x="227" y="14"/>
                    <a:pt x="257" y="36"/>
                    <a:pt x="257" y="92"/>
                  </a:cubicBezTo>
                  <a:cubicBezTo>
                    <a:pt x="257" y="108"/>
                    <a:pt x="255" y="117"/>
                    <a:pt x="255" y="120"/>
                  </a:cubicBezTo>
                  <a:cubicBezTo>
                    <a:pt x="255" y="120"/>
                    <a:pt x="255" y="125"/>
                    <a:pt x="261" y="125"/>
                  </a:cubicBezTo>
                  <a:cubicBezTo>
                    <a:pt x="266" y="125"/>
                    <a:pt x="266" y="123"/>
                    <a:pt x="268" y="115"/>
                  </a:cubicBezTo>
                  <a:lnTo>
                    <a:pt x="295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160">
              <a:extLst>
                <a:ext uri="{FF2B5EF4-FFF2-40B4-BE49-F238E27FC236}">
                  <a16:creationId xmlns:a16="http://schemas.microsoft.com/office/drawing/2014/main" id="{FFECC07F-6E82-4DFB-A9C2-812EA643C1D8}"/>
                </a:ext>
              </a:extLst>
            </p:cNvPr>
            <p:cNvSpPr>
              <a:spLocks/>
            </p:cNvSpPr>
            <p:nvPr>
              <p:custDataLst>
                <p:tags r:id="rId137"/>
              </p:custDataLst>
            </p:nvPr>
          </p:nvSpPr>
          <p:spPr bwMode="auto">
            <a:xfrm>
              <a:off x="2695575" y="2544762"/>
              <a:ext cx="65088" cy="79375"/>
            </a:xfrm>
            <a:custGeom>
              <a:avLst/>
              <a:gdLst>
                <a:gd name="T0" fmla="*/ 82 w 142"/>
                <a:gd name="T1" fmla="*/ 75 h 150"/>
                <a:gd name="T2" fmla="*/ 132 w 142"/>
                <a:gd name="T3" fmla="*/ 54 h 150"/>
                <a:gd name="T4" fmla="*/ 142 w 142"/>
                <a:gd name="T5" fmla="*/ 43 h 150"/>
                <a:gd name="T6" fmla="*/ 131 w 142"/>
                <a:gd name="T7" fmla="*/ 32 h 150"/>
                <a:gd name="T8" fmla="*/ 123 w 142"/>
                <a:gd name="T9" fmla="*/ 35 h 150"/>
                <a:gd name="T10" fmla="*/ 76 w 142"/>
                <a:gd name="T11" fmla="*/ 66 h 150"/>
                <a:gd name="T12" fmla="*/ 81 w 142"/>
                <a:gd name="T13" fmla="*/ 15 h 150"/>
                <a:gd name="T14" fmla="*/ 71 w 142"/>
                <a:gd name="T15" fmla="*/ 0 h 150"/>
                <a:gd name="T16" fmla="*/ 60 w 142"/>
                <a:gd name="T17" fmla="*/ 10 h 150"/>
                <a:gd name="T18" fmla="*/ 62 w 142"/>
                <a:gd name="T19" fmla="*/ 27 h 150"/>
                <a:gd name="T20" fmla="*/ 66 w 142"/>
                <a:gd name="T21" fmla="*/ 66 h 150"/>
                <a:gd name="T22" fmla="*/ 18 w 142"/>
                <a:gd name="T23" fmla="*/ 35 h 150"/>
                <a:gd name="T24" fmla="*/ 11 w 142"/>
                <a:gd name="T25" fmla="*/ 32 h 150"/>
                <a:gd name="T26" fmla="*/ 0 w 142"/>
                <a:gd name="T27" fmla="*/ 43 h 150"/>
                <a:gd name="T28" fmla="*/ 7 w 142"/>
                <a:gd name="T29" fmla="*/ 53 h 150"/>
                <a:gd name="T30" fmla="*/ 60 w 142"/>
                <a:gd name="T31" fmla="*/ 75 h 150"/>
                <a:gd name="T32" fmla="*/ 10 w 142"/>
                <a:gd name="T33" fmla="*/ 97 h 150"/>
                <a:gd name="T34" fmla="*/ 0 w 142"/>
                <a:gd name="T35" fmla="*/ 107 h 150"/>
                <a:gd name="T36" fmla="*/ 11 w 142"/>
                <a:gd name="T37" fmla="*/ 119 h 150"/>
                <a:gd name="T38" fmla="*/ 18 w 142"/>
                <a:gd name="T39" fmla="*/ 115 h 150"/>
                <a:gd name="T40" fmla="*/ 66 w 142"/>
                <a:gd name="T41" fmla="*/ 84 h 150"/>
                <a:gd name="T42" fmla="*/ 60 w 142"/>
                <a:gd name="T43" fmla="*/ 140 h 150"/>
                <a:gd name="T44" fmla="*/ 71 w 142"/>
                <a:gd name="T45" fmla="*/ 150 h 150"/>
                <a:gd name="T46" fmla="*/ 82 w 142"/>
                <a:gd name="T47" fmla="*/ 140 h 150"/>
                <a:gd name="T48" fmla="*/ 80 w 142"/>
                <a:gd name="T49" fmla="*/ 123 h 150"/>
                <a:gd name="T50" fmla="*/ 76 w 142"/>
                <a:gd name="T51" fmla="*/ 84 h 150"/>
                <a:gd name="T52" fmla="*/ 118 w 142"/>
                <a:gd name="T53" fmla="*/ 112 h 150"/>
                <a:gd name="T54" fmla="*/ 131 w 142"/>
                <a:gd name="T55" fmla="*/ 119 h 150"/>
                <a:gd name="T56" fmla="*/ 142 w 142"/>
                <a:gd name="T57" fmla="*/ 107 h 150"/>
                <a:gd name="T58" fmla="*/ 134 w 142"/>
                <a:gd name="T59" fmla="*/ 97 h 150"/>
                <a:gd name="T60" fmla="*/ 82 w 142"/>
                <a:gd name="T61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2" h="150">
                  <a:moveTo>
                    <a:pt x="82" y="75"/>
                  </a:moveTo>
                  <a:cubicBezTo>
                    <a:pt x="110" y="63"/>
                    <a:pt x="123" y="58"/>
                    <a:pt x="132" y="54"/>
                  </a:cubicBezTo>
                  <a:cubicBezTo>
                    <a:pt x="138" y="51"/>
                    <a:pt x="142" y="49"/>
                    <a:pt x="142" y="43"/>
                  </a:cubicBezTo>
                  <a:cubicBezTo>
                    <a:pt x="142" y="37"/>
                    <a:pt x="137" y="32"/>
                    <a:pt x="131" y="32"/>
                  </a:cubicBezTo>
                  <a:cubicBezTo>
                    <a:pt x="128" y="32"/>
                    <a:pt x="128" y="32"/>
                    <a:pt x="123" y="35"/>
                  </a:cubicBezTo>
                  <a:lnTo>
                    <a:pt x="76" y="66"/>
                  </a:lnTo>
                  <a:lnTo>
                    <a:pt x="81" y="15"/>
                  </a:lnTo>
                  <a:cubicBezTo>
                    <a:pt x="82" y="8"/>
                    <a:pt x="81" y="0"/>
                    <a:pt x="71" y="0"/>
                  </a:cubicBezTo>
                  <a:cubicBezTo>
                    <a:pt x="67" y="0"/>
                    <a:pt x="60" y="3"/>
                    <a:pt x="60" y="10"/>
                  </a:cubicBezTo>
                  <a:cubicBezTo>
                    <a:pt x="60" y="13"/>
                    <a:pt x="61" y="24"/>
                    <a:pt x="62" y="27"/>
                  </a:cubicBezTo>
                  <a:cubicBezTo>
                    <a:pt x="62" y="33"/>
                    <a:pt x="65" y="58"/>
                    <a:pt x="66" y="66"/>
                  </a:cubicBezTo>
                  <a:lnTo>
                    <a:pt x="18" y="35"/>
                  </a:lnTo>
                  <a:cubicBezTo>
                    <a:pt x="15" y="33"/>
                    <a:pt x="14" y="32"/>
                    <a:pt x="11" y="32"/>
                  </a:cubicBezTo>
                  <a:cubicBezTo>
                    <a:pt x="5" y="32"/>
                    <a:pt x="0" y="37"/>
                    <a:pt x="0" y="43"/>
                  </a:cubicBezTo>
                  <a:cubicBezTo>
                    <a:pt x="0" y="50"/>
                    <a:pt x="4" y="51"/>
                    <a:pt x="7" y="53"/>
                  </a:cubicBezTo>
                  <a:lnTo>
                    <a:pt x="60" y="75"/>
                  </a:lnTo>
                  <a:cubicBezTo>
                    <a:pt x="31" y="87"/>
                    <a:pt x="18" y="92"/>
                    <a:pt x="10" y="97"/>
                  </a:cubicBezTo>
                  <a:cubicBezTo>
                    <a:pt x="3" y="99"/>
                    <a:pt x="0" y="101"/>
                    <a:pt x="0" y="107"/>
                  </a:cubicBezTo>
                  <a:cubicBezTo>
                    <a:pt x="0" y="113"/>
                    <a:pt x="5" y="119"/>
                    <a:pt x="11" y="119"/>
                  </a:cubicBezTo>
                  <a:cubicBezTo>
                    <a:pt x="13" y="119"/>
                    <a:pt x="14" y="119"/>
                    <a:pt x="18" y="115"/>
                  </a:cubicBezTo>
                  <a:lnTo>
                    <a:pt x="66" y="84"/>
                  </a:lnTo>
                  <a:lnTo>
                    <a:pt x="60" y="140"/>
                  </a:lnTo>
                  <a:cubicBezTo>
                    <a:pt x="60" y="148"/>
                    <a:pt x="67" y="150"/>
                    <a:pt x="71" y="150"/>
                  </a:cubicBezTo>
                  <a:cubicBezTo>
                    <a:pt x="75" y="150"/>
                    <a:pt x="82" y="148"/>
                    <a:pt x="82" y="140"/>
                  </a:cubicBezTo>
                  <a:cubicBezTo>
                    <a:pt x="82" y="137"/>
                    <a:pt x="80" y="126"/>
                    <a:pt x="80" y="123"/>
                  </a:cubicBezTo>
                  <a:cubicBezTo>
                    <a:pt x="79" y="117"/>
                    <a:pt x="77" y="92"/>
                    <a:pt x="76" y="84"/>
                  </a:cubicBezTo>
                  <a:lnTo>
                    <a:pt x="118" y="112"/>
                  </a:lnTo>
                  <a:cubicBezTo>
                    <a:pt x="127" y="119"/>
                    <a:pt x="128" y="119"/>
                    <a:pt x="131" y="119"/>
                  </a:cubicBezTo>
                  <a:cubicBezTo>
                    <a:pt x="137" y="119"/>
                    <a:pt x="142" y="113"/>
                    <a:pt x="142" y="107"/>
                  </a:cubicBezTo>
                  <a:cubicBezTo>
                    <a:pt x="142" y="100"/>
                    <a:pt x="137" y="99"/>
                    <a:pt x="134" y="97"/>
                  </a:cubicBezTo>
                  <a:lnTo>
                    <a:pt x="82" y="7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61">
              <a:extLst>
                <a:ext uri="{FF2B5EF4-FFF2-40B4-BE49-F238E27FC236}">
                  <a16:creationId xmlns:a16="http://schemas.microsoft.com/office/drawing/2014/main" id="{EBC6CC11-3C73-454F-920A-8B38B6CD4036}"/>
                </a:ext>
              </a:extLst>
            </p:cNvPr>
            <p:cNvSpPr>
              <a:spLocks/>
            </p:cNvSpPr>
            <p:nvPr>
              <p:custDataLst>
                <p:tags r:id="rId138"/>
              </p:custDataLst>
            </p:nvPr>
          </p:nvSpPr>
          <p:spPr bwMode="auto">
            <a:xfrm>
              <a:off x="2870200" y="2608262"/>
              <a:ext cx="87313" cy="119063"/>
            </a:xfrm>
            <a:custGeom>
              <a:avLst/>
              <a:gdLst>
                <a:gd name="T0" fmla="*/ 41 w 190"/>
                <a:gd name="T1" fmla="*/ 114 h 229"/>
                <a:gd name="T2" fmla="*/ 109 w 190"/>
                <a:gd name="T3" fmla="*/ 12 h 229"/>
                <a:gd name="T4" fmla="*/ 162 w 190"/>
                <a:gd name="T5" fmla="*/ 30 h 229"/>
                <a:gd name="T6" fmla="*/ 139 w 190"/>
                <a:gd name="T7" fmla="*/ 53 h 229"/>
                <a:gd name="T8" fmla="*/ 162 w 190"/>
                <a:gd name="T9" fmla="*/ 76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1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4"/>
                  </a:moveTo>
                  <a:cubicBezTo>
                    <a:pt x="41" y="33"/>
                    <a:pt x="82" y="12"/>
                    <a:pt x="109" y="12"/>
                  </a:cubicBezTo>
                  <a:cubicBezTo>
                    <a:pt x="113" y="12"/>
                    <a:pt x="145" y="13"/>
                    <a:pt x="162" y="30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4" y="68"/>
                    <a:pt x="184" y="53"/>
                  </a:cubicBezTo>
                  <a:cubicBezTo>
                    <a:pt x="184" y="19"/>
                    <a:pt x="147" y="0"/>
                    <a:pt x="108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0" y="216"/>
                    <a:pt x="112" y="216"/>
                  </a:cubicBezTo>
                  <a:cubicBezTo>
                    <a:pt x="85" y="216"/>
                    <a:pt x="41" y="195"/>
                    <a:pt x="41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62">
              <a:extLst>
                <a:ext uri="{FF2B5EF4-FFF2-40B4-BE49-F238E27FC236}">
                  <a16:creationId xmlns:a16="http://schemas.microsoft.com/office/drawing/2014/main" id="{D657320A-079B-4388-8044-D42113D9BF61}"/>
                </a:ext>
              </a:extLst>
            </p:cNvPr>
            <p:cNvSpPr>
              <a:spLocks/>
            </p:cNvSpPr>
            <p:nvPr>
              <p:custDataLst>
                <p:tags r:id="rId139"/>
              </p:custDataLst>
            </p:nvPr>
          </p:nvSpPr>
          <p:spPr bwMode="auto">
            <a:xfrm>
              <a:off x="2965450" y="2543175"/>
              <a:ext cx="114300" cy="180975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7 w 251"/>
                <a:gd name="T7" fmla="*/ 345 h 346"/>
                <a:gd name="T8" fmla="*/ 113 w 251"/>
                <a:gd name="T9" fmla="*/ 346 h 346"/>
                <a:gd name="T10" fmla="*/ 113 w 251"/>
                <a:gd name="T11" fmla="*/ 331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5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70" y="345"/>
                    <a:pt x="96" y="346"/>
                    <a:pt x="113" y="346"/>
                  </a:cubicBezTo>
                  <a:lnTo>
                    <a:pt x="113" y="331"/>
                  </a:lnTo>
                  <a:cubicBezTo>
                    <a:pt x="79" y="331"/>
                    <a:pt x="74" y="331"/>
                    <a:pt x="74" y="308"/>
                  </a:cubicBezTo>
                  <a:lnTo>
                    <a:pt x="74" y="216"/>
                  </a:lnTo>
                  <a:cubicBezTo>
                    <a:pt x="74" y="164"/>
                    <a:pt x="109" y="137"/>
                    <a:pt x="141" y="137"/>
                  </a:cubicBezTo>
                  <a:cubicBezTo>
                    <a:pt x="172" y="137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6"/>
                    <a:pt x="173" y="125"/>
                    <a:pt x="145" y="125"/>
                  </a:cubicBezTo>
                  <a:cubicBezTo>
                    <a:pt x="103" y="125"/>
                    <a:pt x="81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63">
              <a:extLst>
                <a:ext uri="{FF2B5EF4-FFF2-40B4-BE49-F238E27FC236}">
                  <a16:creationId xmlns:a16="http://schemas.microsoft.com/office/drawing/2014/main" id="{A8ABA12C-8A84-4B1E-B616-174126A68DAD}"/>
                </a:ext>
              </a:extLst>
            </p:cNvPr>
            <p:cNvSpPr>
              <a:spLocks noEditPoints="1"/>
            </p:cNvSpPr>
            <p:nvPr>
              <p:custDataLst>
                <p:tags r:id="rId140"/>
              </p:custDataLst>
            </p:nvPr>
          </p:nvSpPr>
          <p:spPr bwMode="auto">
            <a:xfrm>
              <a:off x="3090863" y="2608262"/>
              <a:ext cx="88900" cy="11906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164">
              <a:extLst>
                <a:ext uri="{FF2B5EF4-FFF2-40B4-BE49-F238E27FC236}">
                  <a16:creationId xmlns:a16="http://schemas.microsoft.com/office/drawing/2014/main" id="{B7E49267-A725-4A8A-BBEC-4296D60ED6F8}"/>
                </a:ext>
              </a:extLst>
            </p:cNvPr>
            <p:cNvSpPr>
              <a:spLocks noEditPoints="1"/>
            </p:cNvSpPr>
            <p:nvPr>
              <p:custDataLst>
                <p:tags r:id="rId141"/>
              </p:custDataLst>
            </p:nvPr>
          </p:nvSpPr>
          <p:spPr bwMode="auto">
            <a:xfrm>
              <a:off x="3195638" y="2608262"/>
              <a:ext cx="103188" cy="11906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3 h 229"/>
                <a:gd name="T30" fmla="*/ 88 w 225"/>
                <a:gd name="T31" fmla="*/ 11 h 229"/>
                <a:gd name="T32" fmla="*/ 141 w 225"/>
                <a:gd name="T33" fmla="*/ 74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5 h 229"/>
                <a:gd name="T44" fmla="*/ 141 w 225"/>
                <a:gd name="T45" fmla="*/ 103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3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165">
              <a:extLst>
                <a:ext uri="{FF2B5EF4-FFF2-40B4-BE49-F238E27FC236}">
                  <a16:creationId xmlns:a16="http://schemas.microsoft.com/office/drawing/2014/main" id="{E4155EBE-726D-4DF2-91E6-F015E32C3675}"/>
                </a:ext>
              </a:extLst>
            </p:cNvPr>
            <p:cNvSpPr>
              <a:spLocks/>
            </p:cNvSpPr>
            <p:nvPr>
              <p:custDataLst>
                <p:tags r:id="rId142"/>
              </p:custDataLst>
            </p:nvPr>
          </p:nvSpPr>
          <p:spPr bwMode="auto">
            <a:xfrm>
              <a:off x="3305175" y="2563812"/>
              <a:ext cx="71438" cy="163513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1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166">
              <a:extLst>
                <a:ext uri="{FF2B5EF4-FFF2-40B4-BE49-F238E27FC236}">
                  <a16:creationId xmlns:a16="http://schemas.microsoft.com/office/drawing/2014/main" id="{36B6EF45-3890-4460-AE9D-6860C1B78A19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3397250" y="2608262"/>
              <a:ext cx="74613" cy="11906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29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167">
              <a:extLst>
                <a:ext uri="{FF2B5EF4-FFF2-40B4-BE49-F238E27FC236}">
                  <a16:creationId xmlns:a16="http://schemas.microsoft.com/office/drawing/2014/main" id="{325367A3-6452-4196-952A-3B11F123920E}"/>
                </a:ext>
              </a:extLst>
            </p:cNvPr>
            <p:cNvSpPr>
              <a:spLocks noEditPoints="1"/>
            </p:cNvSpPr>
            <p:nvPr>
              <p:custDataLst>
                <p:tags r:id="rId144"/>
              </p:custDataLst>
            </p:nvPr>
          </p:nvSpPr>
          <p:spPr bwMode="auto">
            <a:xfrm>
              <a:off x="3562350" y="2608262"/>
              <a:ext cx="101600" cy="119063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1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168">
              <a:extLst>
                <a:ext uri="{FF2B5EF4-FFF2-40B4-BE49-F238E27FC236}">
                  <a16:creationId xmlns:a16="http://schemas.microsoft.com/office/drawing/2014/main" id="{87973668-1C83-4884-9CAC-F96E172EA7B3}"/>
                </a:ext>
              </a:extLst>
            </p:cNvPr>
            <p:cNvSpPr>
              <a:spLocks/>
            </p:cNvSpPr>
            <p:nvPr>
              <p:custDataLst>
                <p:tags r:id="rId145"/>
              </p:custDataLst>
            </p:nvPr>
          </p:nvSpPr>
          <p:spPr bwMode="auto">
            <a:xfrm>
              <a:off x="3678238" y="2609850"/>
              <a:ext cx="114300" cy="114300"/>
            </a:xfrm>
            <a:custGeom>
              <a:avLst/>
              <a:gdLst>
                <a:gd name="T0" fmla="*/ 38 w 250"/>
                <a:gd name="T1" fmla="*/ 49 h 221"/>
                <a:gd name="T2" fmla="*/ 38 w 250"/>
                <a:gd name="T3" fmla="*/ 183 h 221"/>
                <a:gd name="T4" fmla="*/ 0 w 250"/>
                <a:gd name="T5" fmla="*/ 206 h 221"/>
                <a:gd name="T6" fmla="*/ 0 w 250"/>
                <a:gd name="T7" fmla="*/ 221 h 221"/>
                <a:gd name="T8" fmla="*/ 56 w 250"/>
                <a:gd name="T9" fmla="*/ 220 h 221"/>
                <a:gd name="T10" fmla="*/ 112 w 250"/>
                <a:gd name="T11" fmla="*/ 221 h 221"/>
                <a:gd name="T12" fmla="*/ 112 w 250"/>
                <a:gd name="T13" fmla="*/ 206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2 h 221"/>
                <a:gd name="T20" fmla="*/ 177 w 250"/>
                <a:gd name="T21" fmla="*/ 67 h 221"/>
                <a:gd name="T22" fmla="*/ 177 w 250"/>
                <a:gd name="T23" fmla="*/ 183 h 221"/>
                <a:gd name="T24" fmla="*/ 138 w 250"/>
                <a:gd name="T25" fmla="*/ 206 h 221"/>
                <a:gd name="T26" fmla="*/ 138 w 250"/>
                <a:gd name="T27" fmla="*/ 221 h 221"/>
                <a:gd name="T28" fmla="*/ 195 w 250"/>
                <a:gd name="T29" fmla="*/ 220 h 221"/>
                <a:gd name="T30" fmla="*/ 250 w 250"/>
                <a:gd name="T31" fmla="*/ 221 h 221"/>
                <a:gd name="T32" fmla="*/ 250 w 250"/>
                <a:gd name="T33" fmla="*/ 206 h 221"/>
                <a:gd name="T34" fmla="*/ 212 w 250"/>
                <a:gd name="T35" fmla="*/ 191 h 221"/>
                <a:gd name="T36" fmla="*/ 212 w 250"/>
                <a:gd name="T37" fmla="*/ 95 h 221"/>
                <a:gd name="T38" fmla="*/ 196 w 250"/>
                <a:gd name="T39" fmla="*/ 19 h 221"/>
                <a:gd name="T40" fmla="*/ 144 w 250"/>
                <a:gd name="T41" fmla="*/ 0 h 221"/>
                <a:gd name="T42" fmla="*/ 70 w 250"/>
                <a:gd name="T43" fmla="*/ 53 h 221"/>
                <a:gd name="T44" fmla="*/ 70 w 250"/>
                <a:gd name="T45" fmla="*/ 0 h 221"/>
                <a:gd name="T46" fmla="*/ 0 w 250"/>
                <a:gd name="T47" fmla="*/ 6 h 221"/>
                <a:gd name="T48" fmla="*/ 0 w 250"/>
                <a:gd name="T49" fmla="*/ 22 h 221"/>
                <a:gd name="T50" fmla="*/ 38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8" y="49"/>
                  </a:moveTo>
                  <a:lnTo>
                    <a:pt x="38" y="183"/>
                  </a:lnTo>
                  <a:cubicBezTo>
                    <a:pt x="38" y="206"/>
                    <a:pt x="33" y="206"/>
                    <a:pt x="0" y="206"/>
                  </a:cubicBezTo>
                  <a:lnTo>
                    <a:pt x="0" y="221"/>
                  </a:lnTo>
                  <a:cubicBezTo>
                    <a:pt x="17" y="221"/>
                    <a:pt x="42" y="220"/>
                    <a:pt x="56" y="220"/>
                  </a:cubicBezTo>
                  <a:cubicBezTo>
                    <a:pt x="69" y="220"/>
                    <a:pt x="95" y="221"/>
                    <a:pt x="112" y="221"/>
                  </a:cubicBezTo>
                  <a:lnTo>
                    <a:pt x="112" y="206"/>
                  </a:lnTo>
                  <a:cubicBezTo>
                    <a:pt x="78" y="206"/>
                    <a:pt x="73" y="206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2"/>
                    <a:pt x="140" y="12"/>
                  </a:cubicBezTo>
                  <a:cubicBezTo>
                    <a:pt x="172" y="12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6"/>
                    <a:pt x="172" y="206"/>
                    <a:pt x="138" y="206"/>
                  </a:cubicBezTo>
                  <a:lnTo>
                    <a:pt x="138" y="221"/>
                  </a:lnTo>
                  <a:cubicBezTo>
                    <a:pt x="156" y="221"/>
                    <a:pt x="181" y="220"/>
                    <a:pt x="195" y="220"/>
                  </a:cubicBezTo>
                  <a:cubicBezTo>
                    <a:pt x="207" y="220"/>
                    <a:pt x="233" y="221"/>
                    <a:pt x="250" y="221"/>
                  </a:cubicBezTo>
                  <a:lnTo>
                    <a:pt x="250" y="206"/>
                  </a:lnTo>
                  <a:cubicBezTo>
                    <a:pt x="224" y="206"/>
                    <a:pt x="212" y="206"/>
                    <a:pt x="212" y="191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1"/>
                    <a:pt x="173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2"/>
                  </a:lnTo>
                  <a:cubicBezTo>
                    <a:pt x="34" y="22"/>
                    <a:pt x="38" y="25"/>
                    <a:pt x="38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169">
              <a:extLst>
                <a:ext uri="{FF2B5EF4-FFF2-40B4-BE49-F238E27FC236}">
                  <a16:creationId xmlns:a16="http://schemas.microsoft.com/office/drawing/2014/main" id="{2B1CB8E4-1627-4B85-B80F-B9E71CAF517B}"/>
                </a:ext>
              </a:extLst>
            </p:cNvPr>
            <p:cNvSpPr>
              <a:spLocks/>
            </p:cNvSpPr>
            <p:nvPr>
              <p:custDataLst>
                <p:tags r:id="rId146"/>
              </p:custDataLst>
            </p:nvPr>
          </p:nvSpPr>
          <p:spPr bwMode="auto">
            <a:xfrm>
              <a:off x="3886200" y="2543175"/>
              <a:ext cx="103188" cy="184150"/>
            </a:xfrm>
            <a:custGeom>
              <a:avLst/>
              <a:gdLst>
                <a:gd name="T0" fmla="*/ 115 w 226"/>
                <a:gd name="T1" fmla="*/ 5 h 352"/>
                <a:gd name="T2" fmla="*/ 109 w 226"/>
                <a:gd name="T3" fmla="*/ 0 h 352"/>
                <a:gd name="T4" fmla="*/ 48 w 226"/>
                <a:gd name="T5" fmla="*/ 5 h 352"/>
                <a:gd name="T6" fmla="*/ 39 w 226"/>
                <a:gd name="T7" fmla="*/ 15 h 352"/>
                <a:gd name="T8" fmla="*/ 51 w 226"/>
                <a:gd name="T9" fmla="*/ 21 h 352"/>
                <a:gd name="T10" fmla="*/ 76 w 226"/>
                <a:gd name="T11" fmla="*/ 29 h 352"/>
                <a:gd name="T12" fmla="*/ 74 w 226"/>
                <a:gd name="T13" fmla="*/ 39 h 352"/>
                <a:gd name="T14" fmla="*/ 2 w 226"/>
                <a:gd name="T15" fmla="*/ 327 h 352"/>
                <a:gd name="T16" fmla="*/ 0 w 226"/>
                <a:gd name="T17" fmla="*/ 338 h 352"/>
                <a:gd name="T18" fmla="*/ 14 w 226"/>
                <a:gd name="T19" fmla="*/ 352 h 352"/>
                <a:gd name="T20" fmla="*/ 31 w 226"/>
                <a:gd name="T21" fmla="*/ 341 h 352"/>
                <a:gd name="T22" fmla="*/ 59 w 226"/>
                <a:gd name="T23" fmla="*/ 232 h 352"/>
                <a:gd name="T24" fmla="*/ 117 w 226"/>
                <a:gd name="T25" fmla="*/ 274 h 352"/>
                <a:gd name="T26" fmla="*/ 115 w 226"/>
                <a:gd name="T27" fmla="*/ 285 h 352"/>
                <a:gd name="T28" fmla="*/ 113 w 226"/>
                <a:gd name="T29" fmla="*/ 302 h 352"/>
                <a:gd name="T30" fmla="*/ 159 w 226"/>
                <a:gd name="T31" fmla="*/ 352 h 352"/>
                <a:gd name="T32" fmla="*/ 199 w 226"/>
                <a:gd name="T33" fmla="*/ 325 h 352"/>
                <a:gd name="T34" fmla="*/ 217 w 226"/>
                <a:gd name="T35" fmla="*/ 275 h 352"/>
                <a:gd name="T36" fmla="*/ 211 w 226"/>
                <a:gd name="T37" fmla="*/ 270 h 352"/>
                <a:gd name="T38" fmla="*/ 204 w 226"/>
                <a:gd name="T39" fmla="*/ 279 h 352"/>
                <a:gd name="T40" fmla="*/ 160 w 226"/>
                <a:gd name="T41" fmla="*/ 341 h 352"/>
                <a:gd name="T42" fmla="*/ 144 w 226"/>
                <a:gd name="T43" fmla="*/ 317 h 352"/>
                <a:gd name="T44" fmla="*/ 148 w 226"/>
                <a:gd name="T45" fmla="*/ 289 h 352"/>
                <a:gd name="T46" fmla="*/ 150 w 226"/>
                <a:gd name="T47" fmla="*/ 274 h 352"/>
                <a:gd name="T48" fmla="*/ 77 w 226"/>
                <a:gd name="T49" fmla="*/ 221 h 352"/>
                <a:gd name="T50" fmla="*/ 119 w 226"/>
                <a:gd name="T51" fmla="*/ 184 h 352"/>
                <a:gd name="T52" fmla="*/ 191 w 226"/>
                <a:gd name="T53" fmla="*/ 137 h 352"/>
                <a:gd name="T54" fmla="*/ 195 w 226"/>
                <a:gd name="T55" fmla="*/ 137 h 352"/>
                <a:gd name="T56" fmla="*/ 206 w 226"/>
                <a:gd name="T57" fmla="*/ 141 h 352"/>
                <a:gd name="T58" fmla="*/ 208 w 226"/>
                <a:gd name="T59" fmla="*/ 143 h 352"/>
                <a:gd name="T60" fmla="*/ 179 w 226"/>
                <a:gd name="T61" fmla="*/ 170 h 352"/>
                <a:gd name="T62" fmla="*/ 198 w 226"/>
                <a:gd name="T63" fmla="*/ 187 h 352"/>
                <a:gd name="T64" fmla="*/ 226 w 226"/>
                <a:gd name="T65" fmla="*/ 157 h 352"/>
                <a:gd name="T66" fmla="*/ 192 w 226"/>
                <a:gd name="T67" fmla="*/ 125 h 352"/>
                <a:gd name="T68" fmla="*/ 119 w 226"/>
                <a:gd name="T69" fmla="*/ 169 h 352"/>
                <a:gd name="T70" fmla="*/ 64 w 226"/>
                <a:gd name="T71" fmla="*/ 216 h 352"/>
                <a:gd name="T72" fmla="*/ 115 w 226"/>
                <a:gd name="T73" fmla="*/ 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6" h="352">
                  <a:moveTo>
                    <a:pt x="115" y="5"/>
                  </a:moveTo>
                  <a:cubicBezTo>
                    <a:pt x="115" y="5"/>
                    <a:pt x="115" y="0"/>
                    <a:pt x="109" y="0"/>
                  </a:cubicBezTo>
                  <a:cubicBezTo>
                    <a:pt x="97" y="0"/>
                    <a:pt x="61" y="4"/>
                    <a:pt x="48" y="5"/>
                  </a:cubicBezTo>
                  <a:cubicBezTo>
                    <a:pt x="44" y="5"/>
                    <a:pt x="39" y="6"/>
                    <a:pt x="39" y="15"/>
                  </a:cubicBezTo>
                  <a:cubicBezTo>
                    <a:pt x="39" y="21"/>
                    <a:pt x="43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4" y="39"/>
                  </a:lnTo>
                  <a:lnTo>
                    <a:pt x="2" y="327"/>
                  </a:lnTo>
                  <a:cubicBezTo>
                    <a:pt x="0" y="334"/>
                    <a:pt x="0" y="335"/>
                    <a:pt x="0" y="338"/>
                  </a:cubicBezTo>
                  <a:cubicBezTo>
                    <a:pt x="0" y="349"/>
                    <a:pt x="10" y="352"/>
                    <a:pt x="14" y="352"/>
                  </a:cubicBezTo>
                  <a:cubicBezTo>
                    <a:pt x="21" y="352"/>
                    <a:pt x="28" y="347"/>
                    <a:pt x="31" y="341"/>
                  </a:cubicBezTo>
                  <a:cubicBezTo>
                    <a:pt x="34" y="337"/>
                    <a:pt x="56" y="244"/>
                    <a:pt x="59" y="232"/>
                  </a:cubicBezTo>
                  <a:cubicBezTo>
                    <a:pt x="76" y="233"/>
                    <a:pt x="117" y="241"/>
                    <a:pt x="117" y="274"/>
                  </a:cubicBezTo>
                  <a:cubicBezTo>
                    <a:pt x="117" y="278"/>
                    <a:pt x="117" y="280"/>
                    <a:pt x="115" y="285"/>
                  </a:cubicBezTo>
                  <a:cubicBezTo>
                    <a:pt x="114" y="291"/>
                    <a:pt x="113" y="297"/>
                    <a:pt x="113" y="302"/>
                  </a:cubicBezTo>
                  <a:cubicBezTo>
                    <a:pt x="113" y="332"/>
                    <a:pt x="133" y="352"/>
                    <a:pt x="159" y="352"/>
                  </a:cubicBezTo>
                  <a:cubicBezTo>
                    <a:pt x="174" y="352"/>
                    <a:pt x="188" y="344"/>
                    <a:pt x="199" y="325"/>
                  </a:cubicBezTo>
                  <a:cubicBezTo>
                    <a:pt x="211" y="303"/>
                    <a:pt x="217" y="276"/>
                    <a:pt x="217" y="275"/>
                  </a:cubicBezTo>
                  <a:cubicBezTo>
                    <a:pt x="217" y="270"/>
                    <a:pt x="212" y="270"/>
                    <a:pt x="211" y="270"/>
                  </a:cubicBezTo>
                  <a:cubicBezTo>
                    <a:pt x="206" y="270"/>
                    <a:pt x="205" y="272"/>
                    <a:pt x="204" y="279"/>
                  </a:cubicBezTo>
                  <a:cubicBezTo>
                    <a:pt x="194" y="315"/>
                    <a:pt x="182" y="341"/>
                    <a:pt x="160" y="341"/>
                  </a:cubicBezTo>
                  <a:cubicBezTo>
                    <a:pt x="151" y="341"/>
                    <a:pt x="144" y="335"/>
                    <a:pt x="144" y="317"/>
                  </a:cubicBezTo>
                  <a:cubicBezTo>
                    <a:pt x="144" y="309"/>
                    <a:pt x="146" y="297"/>
                    <a:pt x="148" y="289"/>
                  </a:cubicBezTo>
                  <a:cubicBezTo>
                    <a:pt x="150" y="281"/>
                    <a:pt x="150" y="279"/>
                    <a:pt x="150" y="274"/>
                  </a:cubicBezTo>
                  <a:cubicBezTo>
                    <a:pt x="150" y="241"/>
                    <a:pt x="119" y="227"/>
                    <a:pt x="77" y="221"/>
                  </a:cubicBezTo>
                  <a:cubicBezTo>
                    <a:pt x="92" y="212"/>
                    <a:pt x="108" y="196"/>
                    <a:pt x="119" y="184"/>
                  </a:cubicBezTo>
                  <a:cubicBezTo>
                    <a:pt x="143" y="158"/>
                    <a:pt x="166" y="137"/>
                    <a:pt x="191" y="137"/>
                  </a:cubicBezTo>
                  <a:cubicBezTo>
                    <a:pt x="194" y="137"/>
                    <a:pt x="194" y="137"/>
                    <a:pt x="195" y="137"/>
                  </a:cubicBezTo>
                  <a:cubicBezTo>
                    <a:pt x="201" y="138"/>
                    <a:pt x="202" y="138"/>
                    <a:pt x="206" y="141"/>
                  </a:cubicBezTo>
                  <a:cubicBezTo>
                    <a:pt x="207" y="141"/>
                    <a:pt x="207" y="142"/>
                    <a:pt x="208" y="143"/>
                  </a:cubicBezTo>
                  <a:cubicBezTo>
                    <a:pt x="184" y="145"/>
                    <a:pt x="179" y="164"/>
                    <a:pt x="179" y="170"/>
                  </a:cubicBezTo>
                  <a:cubicBezTo>
                    <a:pt x="179" y="178"/>
                    <a:pt x="185" y="187"/>
                    <a:pt x="198" y="187"/>
                  </a:cubicBezTo>
                  <a:cubicBezTo>
                    <a:pt x="211" y="187"/>
                    <a:pt x="226" y="176"/>
                    <a:pt x="226" y="157"/>
                  </a:cubicBezTo>
                  <a:cubicBezTo>
                    <a:pt x="226" y="142"/>
                    <a:pt x="214" y="125"/>
                    <a:pt x="192" y="125"/>
                  </a:cubicBezTo>
                  <a:cubicBezTo>
                    <a:pt x="178" y="125"/>
                    <a:pt x="155" y="130"/>
                    <a:pt x="119" y="169"/>
                  </a:cubicBezTo>
                  <a:cubicBezTo>
                    <a:pt x="102" y="188"/>
                    <a:pt x="83" y="208"/>
                    <a:pt x="64" y="216"/>
                  </a:cubicBezTo>
                  <a:lnTo>
                    <a:pt x="115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170">
              <a:extLst>
                <a:ext uri="{FF2B5EF4-FFF2-40B4-BE49-F238E27FC236}">
                  <a16:creationId xmlns:a16="http://schemas.microsoft.com/office/drawing/2014/main" id="{E8B6B2F3-304A-43C3-8DF1-1FA8A0082920}"/>
                </a:ext>
              </a:extLst>
            </p:cNvPr>
            <p:cNvSpPr>
              <a:spLocks noEditPoints="1"/>
            </p:cNvSpPr>
            <p:nvPr>
              <p:custDataLst>
                <p:tags r:id="rId147"/>
              </p:custDataLst>
            </p:nvPr>
          </p:nvSpPr>
          <p:spPr bwMode="auto">
            <a:xfrm>
              <a:off x="4075113" y="2628900"/>
              <a:ext cx="152400" cy="61913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171">
              <a:extLst>
                <a:ext uri="{FF2B5EF4-FFF2-40B4-BE49-F238E27FC236}">
                  <a16:creationId xmlns:a16="http://schemas.microsoft.com/office/drawing/2014/main" id="{63D1B468-B0CF-4B2F-936B-EE5ACC8D0111}"/>
                </a:ext>
              </a:extLst>
            </p:cNvPr>
            <p:cNvSpPr>
              <a:spLocks noEditPoints="1"/>
            </p:cNvSpPr>
            <p:nvPr>
              <p:custDataLst>
                <p:tags r:id="rId148"/>
              </p:custDataLst>
            </p:nvPr>
          </p:nvSpPr>
          <p:spPr bwMode="auto">
            <a:xfrm>
              <a:off x="4313238" y="2538412"/>
              <a:ext cx="93663" cy="188913"/>
            </a:xfrm>
            <a:custGeom>
              <a:avLst/>
              <a:gdLst>
                <a:gd name="T0" fmla="*/ 110 w 204"/>
                <a:gd name="T1" fmla="*/ 137 h 361"/>
                <a:gd name="T2" fmla="*/ 0 w 204"/>
                <a:gd name="T3" fmla="*/ 277 h 361"/>
                <a:gd name="T4" fmla="*/ 78 w 204"/>
                <a:gd name="T5" fmla="*/ 361 h 361"/>
                <a:gd name="T6" fmla="*/ 178 w 204"/>
                <a:gd name="T7" fmla="*/ 214 h 361"/>
                <a:gd name="T8" fmla="*/ 141 w 204"/>
                <a:gd name="T9" fmla="*/ 121 h 361"/>
                <a:gd name="T10" fmla="*/ 94 w 204"/>
                <a:gd name="T11" fmla="*/ 39 h 361"/>
                <a:gd name="T12" fmla="*/ 121 w 204"/>
                <a:gd name="T13" fmla="*/ 16 h 361"/>
                <a:gd name="T14" fmla="*/ 157 w 204"/>
                <a:gd name="T15" fmla="*/ 30 h 361"/>
                <a:gd name="T16" fmla="*/ 184 w 204"/>
                <a:gd name="T17" fmla="*/ 42 h 361"/>
                <a:gd name="T18" fmla="*/ 204 w 204"/>
                <a:gd name="T19" fmla="*/ 22 h 361"/>
                <a:gd name="T20" fmla="*/ 178 w 204"/>
                <a:gd name="T21" fmla="*/ 6 h 361"/>
                <a:gd name="T22" fmla="*/ 137 w 204"/>
                <a:gd name="T23" fmla="*/ 0 h 361"/>
                <a:gd name="T24" fmla="*/ 80 w 204"/>
                <a:gd name="T25" fmla="*/ 52 h 361"/>
                <a:gd name="T26" fmla="*/ 110 w 204"/>
                <a:gd name="T27" fmla="*/ 137 h 361"/>
                <a:gd name="T28" fmla="*/ 116 w 204"/>
                <a:gd name="T29" fmla="*/ 148 h 361"/>
                <a:gd name="T30" fmla="*/ 144 w 204"/>
                <a:gd name="T31" fmla="*/ 234 h 361"/>
                <a:gd name="T32" fmla="*/ 78 w 204"/>
                <a:gd name="T33" fmla="*/ 350 h 361"/>
                <a:gd name="T34" fmla="*/ 31 w 204"/>
                <a:gd name="T35" fmla="*/ 291 h 361"/>
                <a:gd name="T36" fmla="*/ 116 w 204"/>
                <a:gd name="T37" fmla="*/ 148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4" h="361">
                  <a:moveTo>
                    <a:pt x="110" y="137"/>
                  </a:moveTo>
                  <a:cubicBezTo>
                    <a:pt x="48" y="152"/>
                    <a:pt x="0" y="217"/>
                    <a:pt x="0" y="277"/>
                  </a:cubicBezTo>
                  <a:cubicBezTo>
                    <a:pt x="0" y="325"/>
                    <a:pt x="32" y="361"/>
                    <a:pt x="78" y="361"/>
                  </a:cubicBezTo>
                  <a:cubicBezTo>
                    <a:pt x="137" y="361"/>
                    <a:pt x="178" y="283"/>
                    <a:pt x="178" y="214"/>
                  </a:cubicBezTo>
                  <a:cubicBezTo>
                    <a:pt x="178" y="168"/>
                    <a:pt x="158" y="144"/>
                    <a:pt x="141" y="121"/>
                  </a:cubicBezTo>
                  <a:cubicBezTo>
                    <a:pt x="123" y="99"/>
                    <a:pt x="94" y="61"/>
                    <a:pt x="94" y="39"/>
                  </a:cubicBezTo>
                  <a:cubicBezTo>
                    <a:pt x="94" y="28"/>
                    <a:pt x="104" y="16"/>
                    <a:pt x="121" y="16"/>
                  </a:cubicBezTo>
                  <a:cubicBezTo>
                    <a:pt x="136" y="16"/>
                    <a:pt x="146" y="23"/>
                    <a:pt x="157" y="30"/>
                  </a:cubicBezTo>
                  <a:cubicBezTo>
                    <a:pt x="167" y="36"/>
                    <a:pt x="177" y="42"/>
                    <a:pt x="184" y="42"/>
                  </a:cubicBezTo>
                  <a:cubicBezTo>
                    <a:pt x="197" y="42"/>
                    <a:pt x="204" y="30"/>
                    <a:pt x="204" y="22"/>
                  </a:cubicBezTo>
                  <a:cubicBezTo>
                    <a:pt x="204" y="11"/>
                    <a:pt x="196" y="10"/>
                    <a:pt x="178" y="6"/>
                  </a:cubicBezTo>
                  <a:cubicBezTo>
                    <a:pt x="152" y="0"/>
                    <a:pt x="145" y="0"/>
                    <a:pt x="137" y="0"/>
                  </a:cubicBezTo>
                  <a:cubicBezTo>
                    <a:pt x="98" y="0"/>
                    <a:pt x="80" y="22"/>
                    <a:pt x="80" y="52"/>
                  </a:cubicBezTo>
                  <a:cubicBezTo>
                    <a:pt x="80" y="79"/>
                    <a:pt x="95" y="107"/>
                    <a:pt x="110" y="137"/>
                  </a:cubicBezTo>
                  <a:close/>
                  <a:moveTo>
                    <a:pt x="116" y="148"/>
                  </a:moveTo>
                  <a:cubicBezTo>
                    <a:pt x="129" y="171"/>
                    <a:pt x="144" y="198"/>
                    <a:pt x="144" y="234"/>
                  </a:cubicBezTo>
                  <a:cubicBezTo>
                    <a:pt x="144" y="267"/>
                    <a:pt x="125" y="350"/>
                    <a:pt x="78" y="350"/>
                  </a:cubicBezTo>
                  <a:cubicBezTo>
                    <a:pt x="51" y="350"/>
                    <a:pt x="31" y="329"/>
                    <a:pt x="31" y="291"/>
                  </a:cubicBezTo>
                  <a:cubicBezTo>
                    <a:pt x="31" y="260"/>
                    <a:pt x="49" y="166"/>
                    <a:pt x="116" y="1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172">
              <a:extLst>
                <a:ext uri="{FF2B5EF4-FFF2-40B4-BE49-F238E27FC236}">
                  <a16:creationId xmlns:a16="http://schemas.microsoft.com/office/drawing/2014/main" id="{820B01D9-7E5F-4728-B3D1-E3A3A47C26DE}"/>
                </a:ext>
              </a:extLst>
            </p:cNvPr>
            <p:cNvSpPr>
              <a:spLocks/>
            </p:cNvSpPr>
            <p:nvPr>
              <p:custDataLst>
                <p:tags r:id="rId149"/>
              </p:custDataLst>
            </p:nvPr>
          </p:nvSpPr>
          <p:spPr bwMode="auto">
            <a:xfrm>
              <a:off x="4421188" y="2609850"/>
              <a:ext cx="123825" cy="117475"/>
            </a:xfrm>
            <a:custGeom>
              <a:avLst/>
              <a:gdLst>
                <a:gd name="T0" fmla="*/ 30 w 271"/>
                <a:gd name="T1" fmla="*/ 192 h 227"/>
                <a:gd name="T2" fmla="*/ 25 w 271"/>
                <a:gd name="T3" fmla="*/ 213 h 227"/>
                <a:gd name="T4" fmla="*/ 40 w 271"/>
                <a:gd name="T5" fmla="*/ 227 h 227"/>
                <a:gd name="T6" fmla="*/ 58 w 271"/>
                <a:gd name="T7" fmla="*/ 213 h 227"/>
                <a:gd name="T8" fmla="*/ 68 w 271"/>
                <a:gd name="T9" fmla="*/ 176 h 227"/>
                <a:gd name="T10" fmla="*/ 79 w 271"/>
                <a:gd name="T11" fmla="*/ 131 h 227"/>
                <a:gd name="T12" fmla="*/ 87 w 271"/>
                <a:gd name="T13" fmla="*/ 97 h 227"/>
                <a:gd name="T14" fmla="*/ 94 w 271"/>
                <a:gd name="T15" fmla="*/ 72 h 227"/>
                <a:gd name="T16" fmla="*/ 175 w 271"/>
                <a:gd name="T17" fmla="*/ 12 h 227"/>
                <a:gd name="T18" fmla="*/ 202 w 271"/>
                <a:gd name="T19" fmla="*/ 46 h 227"/>
                <a:gd name="T20" fmla="*/ 170 w 271"/>
                <a:gd name="T21" fmla="*/ 163 h 227"/>
                <a:gd name="T22" fmla="*/ 165 w 271"/>
                <a:gd name="T23" fmla="*/ 186 h 227"/>
                <a:gd name="T24" fmla="*/ 205 w 271"/>
                <a:gd name="T25" fmla="*/ 227 h 227"/>
                <a:gd name="T26" fmla="*/ 271 w 271"/>
                <a:gd name="T27" fmla="*/ 150 h 227"/>
                <a:gd name="T28" fmla="*/ 265 w 271"/>
                <a:gd name="T29" fmla="*/ 145 h 227"/>
                <a:gd name="T30" fmla="*/ 257 w 271"/>
                <a:gd name="T31" fmla="*/ 154 h 227"/>
                <a:gd name="T32" fmla="*/ 206 w 271"/>
                <a:gd name="T33" fmla="*/ 216 h 227"/>
                <a:gd name="T34" fmla="*/ 194 w 271"/>
                <a:gd name="T35" fmla="*/ 199 h 227"/>
                <a:gd name="T36" fmla="*/ 203 w 271"/>
                <a:gd name="T37" fmla="*/ 164 h 227"/>
                <a:gd name="T38" fmla="*/ 234 w 271"/>
                <a:gd name="T39" fmla="*/ 54 h 227"/>
                <a:gd name="T40" fmla="*/ 177 w 271"/>
                <a:gd name="T41" fmla="*/ 0 h 227"/>
                <a:gd name="T42" fmla="*/ 99 w 271"/>
                <a:gd name="T43" fmla="*/ 44 h 227"/>
                <a:gd name="T44" fmla="*/ 53 w 271"/>
                <a:gd name="T45" fmla="*/ 0 h 227"/>
                <a:gd name="T46" fmla="*/ 15 w 271"/>
                <a:gd name="T47" fmla="*/ 29 h 227"/>
                <a:gd name="T48" fmla="*/ 0 w 271"/>
                <a:gd name="T49" fmla="*/ 77 h 227"/>
                <a:gd name="T50" fmla="*/ 6 w 271"/>
                <a:gd name="T51" fmla="*/ 82 h 227"/>
                <a:gd name="T52" fmla="*/ 15 w 271"/>
                <a:gd name="T53" fmla="*/ 71 h 227"/>
                <a:gd name="T54" fmla="*/ 51 w 271"/>
                <a:gd name="T55" fmla="*/ 12 h 227"/>
                <a:gd name="T56" fmla="*/ 67 w 271"/>
                <a:gd name="T57" fmla="*/ 34 h 227"/>
                <a:gd name="T58" fmla="*/ 59 w 271"/>
                <a:gd name="T59" fmla="*/ 76 h 227"/>
                <a:gd name="T60" fmla="*/ 30 w 271"/>
                <a:gd name="T61" fmla="*/ 192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1" h="227">
                  <a:moveTo>
                    <a:pt x="30" y="192"/>
                  </a:moveTo>
                  <a:cubicBezTo>
                    <a:pt x="28" y="199"/>
                    <a:pt x="25" y="211"/>
                    <a:pt x="25" y="213"/>
                  </a:cubicBezTo>
                  <a:cubicBezTo>
                    <a:pt x="25" y="222"/>
                    <a:pt x="32" y="227"/>
                    <a:pt x="40" y="227"/>
                  </a:cubicBezTo>
                  <a:cubicBezTo>
                    <a:pt x="46" y="227"/>
                    <a:pt x="55" y="223"/>
                    <a:pt x="58" y="213"/>
                  </a:cubicBezTo>
                  <a:cubicBezTo>
                    <a:pt x="59" y="212"/>
                    <a:pt x="65" y="188"/>
                    <a:pt x="68" y="176"/>
                  </a:cubicBezTo>
                  <a:lnTo>
                    <a:pt x="79" y="131"/>
                  </a:lnTo>
                  <a:cubicBezTo>
                    <a:pt x="82" y="120"/>
                    <a:pt x="85" y="109"/>
                    <a:pt x="87" y="97"/>
                  </a:cubicBezTo>
                  <a:cubicBezTo>
                    <a:pt x="89" y="89"/>
                    <a:pt x="93" y="74"/>
                    <a:pt x="94" y="72"/>
                  </a:cubicBezTo>
                  <a:cubicBezTo>
                    <a:pt x="101" y="57"/>
                    <a:pt x="128" y="12"/>
                    <a:pt x="175" y="12"/>
                  </a:cubicBezTo>
                  <a:cubicBezTo>
                    <a:pt x="197" y="12"/>
                    <a:pt x="202" y="30"/>
                    <a:pt x="202" y="46"/>
                  </a:cubicBezTo>
                  <a:cubicBezTo>
                    <a:pt x="202" y="77"/>
                    <a:pt x="178" y="141"/>
                    <a:pt x="170" y="163"/>
                  </a:cubicBezTo>
                  <a:cubicBezTo>
                    <a:pt x="165" y="174"/>
                    <a:pt x="165" y="180"/>
                    <a:pt x="165" y="186"/>
                  </a:cubicBezTo>
                  <a:cubicBezTo>
                    <a:pt x="165" y="209"/>
                    <a:pt x="182" y="227"/>
                    <a:pt x="205" y="227"/>
                  </a:cubicBezTo>
                  <a:cubicBezTo>
                    <a:pt x="252" y="227"/>
                    <a:pt x="271" y="154"/>
                    <a:pt x="271" y="150"/>
                  </a:cubicBezTo>
                  <a:cubicBezTo>
                    <a:pt x="271" y="145"/>
                    <a:pt x="266" y="145"/>
                    <a:pt x="265" y="145"/>
                  </a:cubicBezTo>
                  <a:cubicBezTo>
                    <a:pt x="260" y="145"/>
                    <a:pt x="260" y="146"/>
                    <a:pt x="257" y="154"/>
                  </a:cubicBezTo>
                  <a:cubicBezTo>
                    <a:pt x="247" y="188"/>
                    <a:pt x="231" y="216"/>
                    <a:pt x="206" y="216"/>
                  </a:cubicBezTo>
                  <a:cubicBezTo>
                    <a:pt x="198" y="216"/>
                    <a:pt x="194" y="211"/>
                    <a:pt x="194" y="199"/>
                  </a:cubicBezTo>
                  <a:cubicBezTo>
                    <a:pt x="194" y="187"/>
                    <a:pt x="199" y="175"/>
                    <a:pt x="203" y="164"/>
                  </a:cubicBezTo>
                  <a:cubicBezTo>
                    <a:pt x="213" y="137"/>
                    <a:pt x="234" y="82"/>
                    <a:pt x="234" y="54"/>
                  </a:cubicBezTo>
                  <a:cubicBezTo>
                    <a:pt x="234" y="21"/>
                    <a:pt x="212" y="0"/>
                    <a:pt x="177" y="0"/>
                  </a:cubicBezTo>
                  <a:cubicBezTo>
                    <a:pt x="132" y="0"/>
                    <a:pt x="107" y="32"/>
                    <a:pt x="99" y="44"/>
                  </a:cubicBezTo>
                  <a:cubicBezTo>
                    <a:pt x="96" y="16"/>
                    <a:pt x="76" y="0"/>
                    <a:pt x="53" y="0"/>
                  </a:cubicBezTo>
                  <a:cubicBezTo>
                    <a:pt x="30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2"/>
                    <a:pt x="15" y="71"/>
                  </a:cubicBezTo>
                  <a:cubicBezTo>
                    <a:pt x="23" y="35"/>
                    <a:pt x="33" y="12"/>
                    <a:pt x="51" y="12"/>
                  </a:cubicBezTo>
                  <a:cubicBezTo>
                    <a:pt x="61" y="12"/>
                    <a:pt x="67" y="18"/>
                    <a:pt x="67" y="34"/>
                  </a:cubicBezTo>
                  <a:cubicBezTo>
                    <a:pt x="67" y="45"/>
                    <a:pt x="65" y="50"/>
                    <a:pt x="59" y="76"/>
                  </a:cubicBezTo>
                  <a:lnTo>
                    <a:pt x="30" y="19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173">
              <a:extLst>
                <a:ext uri="{FF2B5EF4-FFF2-40B4-BE49-F238E27FC236}">
                  <a16:creationId xmlns:a16="http://schemas.microsoft.com/office/drawing/2014/main" id="{F779501D-717A-407C-84D5-6F04FCA60060}"/>
                </a:ext>
              </a:extLst>
            </p:cNvPr>
            <p:cNvSpPr>
              <a:spLocks/>
            </p:cNvSpPr>
            <p:nvPr>
              <p:custDataLst>
                <p:tags r:id="rId150"/>
              </p:custDataLst>
            </p:nvPr>
          </p:nvSpPr>
          <p:spPr bwMode="auto">
            <a:xfrm>
              <a:off x="4633913" y="2609850"/>
              <a:ext cx="114300" cy="117475"/>
            </a:xfrm>
            <a:custGeom>
              <a:avLst/>
              <a:gdLst>
                <a:gd name="T0" fmla="*/ 153 w 249"/>
                <a:gd name="T1" fmla="*/ 70 h 227"/>
                <a:gd name="T2" fmla="*/ 202 w 249"/>
                <a:gd name="T3" fmla="*/ 12 h 227"/>
                <a:gd name="T4" fmla="*/ 227 w 249"/>
                <a:gd name="T5" fmla="*/ 18 h 227"/>
                <a:gd name="T6" fmla="*/ 203 w 249"/>
                <a:gd name="T7" fmla="*/ 45 h 227"/>
                <a:gd name="T8" fmla="*/ 222 w 249"/>
                <a:gd name="T9" fmla="*/ 62 h 227"/>
                <a:gd name="T10" fmla="*/ 249 w 249"/>
                <a:gd name="T11" fmla="*/ 33 h 227"/>
                <a:gd name="T12" fmla="*/ 202 w 249"/>
                <a:gd name="T13" fmla="*/ 0 h 227"/>
                <a:gd name="T14" fmla="*/ 150 w 249"/>
                <a:gd name="T15" fmla="*/ 38 h 227"/>
                <a:gd name="T16" fmla="*/ 96 w 249"/>
                <a:gd name="T17" fmla="*/ 0 h 227"/>
                <a:gd name="T18" fmla="*/ 16 w 249"/>
                <a:gd name="T19" fmla="*/ 77 h 227"/>
                <a:gd name="T20" fmla="*/ 22 w 249"/>
                <a:gd name="T21" fmla="*/ 82 h 227"/>
                <a:gd name="T22" fmla="*/ 28 w 249"/>
                <a:gd name="T23" fmla="*/ 77 h 227"/>
                <a:gd name="T24" fmla="*/ 95 w 249"/>
                <a:gd name="T25" fmla="*/ 12 h 227"/>
                <a:gd name="T26" fmla="*/ 122 w 249"/>
                <a:gd name="T27" fmla="*/ 45 h 227"/>
                <a:gd name="T28" fmla="*/ 95 w 249"/>
                <a:gd name="T29" fmla="*/ 164 h 227"/>
                <a:gd name="T30" fmla="*/ 48 w 249"/>
                <a:gd name="T31" fmla="*/ 216 h 227"/>
                <a:gd name="T32" fmla="*/ 23 w 249"/>
                <a:gd name="T33" fmla="*/ 209 h 227"/>
                <a:gd name="T34" fmla="*/ 46 w 249"/>
                <a:gd name="T35" fmla="*/ 182 h 227"/>
                <a:gd name="T36" fmla="*/ 28 w 249"/>
                <a:gd name="T37" fmla="*/ 165 h 227"/>
                <a:gd name="T38" fmla="*/ 0 w 249"/>
                <a:gd name="T39" fmla="*/ 194 h 227"/>
                <a:gd name="T40" fmla="*/ 47 w 249"/>
                <a:gd name="T41" fmla="*/ 227 h 227"/>
                <a:gd name="T42" fmla="*/ 100 w 249"/>
                <a:gd name="T43" fmla="*/ 189 h 227"/>
                <a:gd name="T44" fmla="*/ 154 w 249"/>
                <a:gd name="T45" fmla="*/ 227 h 227"/>
                <a:gd name="T46" fmla="*/ 233 w 249"/>
                <a:gd name="T47" fmla="*/ 150 h 227"/>
                <a:gd name="T48" fmla="*/ 227 w 249"/>
                <a:gd name="T49" fmla="*/ 145 h 227"/>
                <a:gd name="T50" fmla="*/ 221 w 249"/>
                <a:gd name="T51" fmla="*/ 150 h 227"/>
                <a:gd name="T52" fmla="*/ 155 w 249"/>
                <a:gd name="T53" fmla="*/ 216 h 227"/>
                <a:gd name="T54" fmla="*/ 127 w 249"/>
                <a:gd name="T55" fmla="*/ 183 h 227"/>
                <a:gd name="T56" fmla="*/ 136 w 249"/>
                <a:gd name="T57" fmla="*/ 139 h 227"/>
                <a:gd name="T58" fmla="*/ 153 w 249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7">
                  <a:moveTo>
                    <a:pt x="153" y="70"/>
                  </a:moveTo>
                  <a:cubicBezTo>
                    <a:pt x="156" y="57"/>
                    <a:pt x="167" y="12"/>
                    <a:pt x="202" y="12"/>
                  </a:cubicBezTo>
                  <a:cubicBezTo>
                    <a:pt x="204" y="12"/>
                    <a:pt x="216" y="12"/>
                    <a:pt x="227" y="18"/>
                  </a:cubicBezTo>
                  <a:cubicBezTo>
                    <a:pt x="213" y="21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8"/>
                    <a:pt x="219" y="0"/>
                    <a:pt x="202" y="0"/>
                  </a:cubicBezTo>
                  <a:cubicBezTo>
                    <a:pt x="174" y="0"/>
                    <a:pt x="156" y="27"/>
                    <a:pt x="150" y="38"/>
                  </a:cubicBezTo>
                  <a:cubicBezTo>
                    <a:pt x="138" y="6"/>
                    <a:pt x="111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2"/>
                    <a:pt x="95" y="12"/>
                  </a:cubicBezTo>
                  <a:cubicBezTo>
                    <a:pt x="105" y="12"/>
                    <a:pt x="122" y="16"/>
                    <a:pt x="122" y="45"/>
                  </a:cubicBezTo>
                  <a:cubicBezTo>
                    <a:pt x="122" y="60"/>
                    <a:pt x="114" y="94"/>
                    <a:pt x="95" y="164"/>
                  </a:cubicBezTo>
                  <a:cubicBezTo>
                    <a:pt x="87" y="195"/>
                    <a:pt x="70" y="216"/>
                    <a:pt x="48" y="216"/>
                  </a:cubicBezTo>
                  <a:cubicBezTo>
                    <a:pt x="45" y="216"/>
                    <a:pt x="33" y="216"/>
                    <a:pt x="23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8" y="165"/>
                  </a:cubicBezTo>
                  <a:cubicBezTo>
                    <a:pt x="13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80" y="227"/>
                    <a:pt x="98" y="192"/>
                    <a:pt x="100" y="189"/>
                  </a:cubicBezTo>
                  <a:cubicBezTo>
                    <a:pt x="106" y="207"/>
                    <a:pt x="124" y="227"/>
                    <a:pt x="154" y="227"/>
                  </a:cubicBezTo>
                  <a:cubicBezTo>
                    <a:pt x="205" y="227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4"/>
                    <a:pt x="171" y="216"/>
                    <a:pt x="155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6" y="139"/>
                  </a:cubicBezTo>
                  <a:lnTo>
                    <a:pt x="153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174">
              <a:extLst>
                <a:ext uri="{FF2B5EF4-FFF2-40B4-BE49-F238E27FC236}">
                  <a16:creationId xmlns:a16="http://schemas.microsoft.com/office/drawing/2014/main" id="{F7CABC86-EA9E-422B-9794-D5E4E4FE2DE5}"/>
                </a:ext>
              </a:extLst>
            </p:cNvPr>
            <p:cNvSpPr>
              <a:spLocks noEditPoints="1"/>
            </p:cNvSpPr>
            <p:nvPr>
              <p:custDataLst>
                <p:tags r:id="rId151"/>
              </p:custDataLst>
            </p:nvPr>
          </p:nvSpPr>
          <p:spPr bwMode="auto">
            <a:xfrm>
              <a:off x="4765675" y="2643187"/>
              <a:ext cx="47625" cy="122238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2 h 235"/>
                <a:gd name="T8" fmla="*/ 97 w 106"/>
                <a:gd name="T9" fmla="*/ 13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7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50 w 106"/>
                <a:gd name="T43" fmla="*/ 87 h 235"/>
                <a:gd name="T44" fmla="*/ 58 w 106"/>
                <a:gd name="T45" fmla="*/ 99 h 235"/>
                <a:gd name="T46" fmla="*/ 48 w 106"/>
                <a:gd name="T47" fmla="*/ 134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7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2"/>
                    <a:pt x="97" y="13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6" y="235"/>
                    <a:pt x="56" y="235"/>
                  </a:cubicBezTo>
                  <a:cubicBezTo>
                    <a:pt x="91" y="235"/>
                    <a:pt x="106" y="187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0"/>
                    <a:pt x="84" y="107"/>
                  </a:cubicBezTo>
                  <a:cubicBezTo>
                    <a:pt x="84" y="91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1" y="100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8" y="134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175">
              <a:extLst>
                <a:ext uri="{FF2B5EF4-FFF2-40B4-BE49-F238E27FC236}">
                  <a16:creationId xmlns:a16="http://schemas.microsoft.com/office/drawing/2014/main" id="{03B0D352-44F1-49E0-AC5A-3B499C9313C8}"/>
                </a:ext>
              </a:extLst>
            </p:cNvPr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4854575" y="2543175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6 w 59"/>
                <a:gd name="T3" fmla="*/ 0 h 149"/>
                <a:gd name="T4" fmla="*/ 0 w 59"/>
                <a:gd name="T5" fmla="*/ 26 h 149"/>
                <a:gd name="T6" fmla="*/ 26 w 59"/>
                <a:gd name="T7" fmla="*/ 53 h 149"/>
                <a:gd name="T8" fmla="*/ 46 w 59"/>
                <a:gd name="T9" fmla="*/ 45 h 149"/>
                <a:gd name="T10" fmla="*/ 47 w 59"/>
                <a:gd name="T11" fmla="*/ 43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22"/>
                    <a:pt x="47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6" y="53"/>
                    <a:pt x="43" y="48"/>
                    <a:pt x="46" y="45"/>
                  </a:cubicBezTo>
                  <a:cubicBezTo>
                    <a:pt x="46" y="44"/>
                    <a:pt x="47" y="43"/>
                    <a:pt x="47" y="43"/>
                  </a:cubicBezTo>
                  <a:cubicBezTo>
                    <a:pt x="48" y="43"/>
                    <a:pt x="48" y="50"/>
                    <a:pt x="48" y="52"/>
                  </a:cubicBezTo>
                  <a:cubicBezTo>
                    <a:pt x="48" y="68"/>
                    <a:pt x="45" y="104"/>
                    <a:pt x="14" y="135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176">
              <a:extLst>
                <a:ext uri="{FF2B5EF4-FFF2-40B4-BE49-F238E27FC236}">
                  <a16:creationId xmlns:a16="http://schemas.microsoft.com/office/drawing/2014/main" id="{BCFDDF47-6449-46AB-B7E3-41F349222DA7}"/>
                </a:ext>
              </a:extLst>
            </p:cNvPr>
            <p:cNvSpPr>
              <a:spLocks/>
            </p:cNvSpPr>
            <p:nvPr>
              <p:custDataLst>
                <p:tags r:id="rId153"/>
              </p:custDataLst>
            </p:nvPr>
          </p:nvSpPr>
          <p:spPr bwMode="auto">
            <a:xfrm>
              <a:off x="4905375" y="2608262"/>
              <a:ext cx="74613" cy="11906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2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79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2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29"/>
                    <a:pt x="37" y="9"/>
                    <a:pt x="79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1D53F57C-3162-4C2C-A913-52FF51FC234C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8602162" y="2944302"/>
            <a:ext cx="2406651" cy="265113"/>
            <a:chOff x="2543175" y="2540000"/>
            <a:chExt cx="2406651" cy="265113"/>
          </a:xfrm>
        </p:grpSpPr>
        <p:sp>
          <p:nvSpPr>
            <p:cNvPr id="289" name="Freeform 183">
              <a:extLst>
                <a:ext uri="{FF2B5EF4-FFF2-40B4-BE49-F238E27FC236}">
                  <a16:creationId xmlns:a16="http://schemas.microsoft.com/office/drawing/2014/main" id="{38429513-DFC6-4694-9248-55641EB88CE3}"/>
                </a:ext>
              </a:extLst>
            </p:cNvPr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2543175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184">
              <a:extLst>
                <a:ext uri="{FF2B5EF4-FFF2-40B4-BE49-F238E27FC236}">
                  <a16:creationId xmlns:a16="http://schemas.microsoft.com/office/drawing/2014/main" id="{C81D0672-4D5F-4D88-A430-2CC93AEC0D38}"/>
                </a:ext>
              </a:extLst>
            </p:cNvPr>
            <p:cNvSpPr>
              <a:spLocks noEditPoints="1"/>
            </p:cNvSpPr>
            <p:nvPr>
              <p:custDataLst>
                <p:tags r:id="rId119"/>
              </p:custDataLst>
            </p:nvPr>
          </p:nvSpPr>
          <p:spPr bwMode="auto">
            <a:xfrm>
              <a:off x="2617788" y="2562225"/>
              <a:ext cx="95250" cy="182563"/>
            </a:xfrm>
            <a:custGeom>
              <a:avLst/>
              <a:gdLst>
                <a:gd name="T0" fmla="*/ 210 w 210"/>
                <a:gd name="T1" fmla="*/ 172 h 343"/>
                <a:gd name="T2" fmla="*/ 190 w 210"/>
                <a:gd name="T3" fmla="*/ 55 h 343"/>
                <a:gd name="T4" fmla="*/ 105 w 210"/>
                <a:gd name="T5" fmla="*/ 0 h 343"/>
                <a:gd name="T6" fmla="*/ 18 w 210"/>
                <a:gd name="T7" fmla="*/ 59 h 343"/>
                <a:gd name="T8" fmla="*/ 0 w 210"/>
                <a:gd name="T9" fmla="*/ 172 h 343"/>
                <a:gd name="T10" fmla="*/ 22 w 210"/>
                <a:gd name="T11" fmla="*/ 292 h 343"/>
                <a:gd name="T12" fmla="*/ 105 w 210"/>
                <a:gd name="T13" fmla="*/ 343 h 343"/>
                <a:gd name="T14" fmla="*/ 191 w 210"/>
                <a:gd name="T15" fmla="*/ 285 h 343"/>
                <a:gd name="T16" fmla="*/ 210 w 210"/>
                <a:gd name="T17" fmla="*/ 172 h 343"/>
                <a:gd name="T18" fmla="*/ 105 w 210"/>
                <a:gd name="T19" fmla="*/ 332 h 343"/>
                <a:gd name="T20" fmla="*/ 47 w 210"/>
                <a:gd name="T21" fmla="*/ 271 h 343"/>
                <a:gd name="T22" fmla="*/ 41 w 210"/>
                <a:gd name="T23" fmla="*/ 166 h 343"/>
                <a:gd name="T24" fmla="*/ 45 w 210"/>
                <a:gd name="T25" fmla="*/ 74 h 343"/>
                <a:gd name="T26" fmla="*/ 105 w 210"/>
                <a:gd name="T27" fmla="*/ 11 h 343"/>
                <a:gd name="T28" fmla="*/ 163 w 210"/>
                <a:gd name="T29" fmla="*/ 69 h 343"/>
                <a:gd name="T30" fmla="*/ 168 w 210"/>
                <a:gd name="T31" fmla="*/ 166 h 343"/>
                <a:gd name="T32" fmla="*/ 163 w 210"/>
                <a:gd name="T33" fmla="*/ 269 h 343"/>
                <a:gd name="T34" fmla="*/ 105 w 210"/>
                <a:gd name="T35" fmla="*/ 33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3">
                  <a:moveTo>
                    <a:pt x="210" y="172"/>
                  </a:moveTo>
                  <a:cubicBezTo>
                    <a:pt x="210" y="132"/>
                    <a:pt x="207" y="92"/>
                    <a:pt x="190" y="55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9" y="13"/>
                    <a:pt x="18" y="59"/>
                  </a:cubicBezTo>
                  <a:cubicBezTo>
                    <a:pt x="2" y="93"/>
                    <a:pt x="0" y="132"/>
                    <a:pt x="0" y="172"/>
                  </a:cubicBezTo>
                  <a:cubicBezTo>
                    <a:pt x="0" y="210"/>
                    <a:pt x="2" y="254"/>
                    <a:pt x="22" y="292"/>
                  </a:cubicBezTo>
                  <a:cubicBezTo>
                    <a:pt x="44" y="333"/>
                    <a:pt x="80" y="343"/>
                    <a:pt x="105" y="343"/>
                  </a:cubicBezTo>
                  <a:cubicBezTo>
                    <a:pt x="131" y="343"/>
                    <a:pt x="169" y="332"/>
                    <a:pt x="191" y="285"/>
                  </a:cubicBezTo>
                  <a:cubicBezTo>
                    <a:pt x="207" y="250"/>
                    <a:pt x="210" y="212"/>
                    <a:pt x="210" y="172"/>
                  </a:cubicBezTo>
                  <a:close/>
                  <a:moveTo>
                    <a:pt x="105" y="332"/>
                  </a:moveTo>
                  <a:cubicBezTo>
                    <a:pt x="85" y="332"/>
                    <a:pt x="56" y="319"/>
                    <a:pt x="47" y="271"/>
                  </a:cubicBezTo>
                  <a:cubicBezTo>
                    <a:pt x="41" y="241"/>
                    <a:pt x="41" y="196"/>
                    <a:pt x="41" y="166"/>
                  </a:cubicBezTo>
                  <a:cubicBezTo>
                    <a:pt x="41" y="134"/>
                    <a:pt x="41" y="101"/>
                    <a:pt x="45" y="74"/>
                  </a:cubicBezTo>
                  <a:cubicBezTo>
                    <a:pt x="55" y="15"/>
                    <a:pt x="92" y="11"/>
                    <a:pt x="105" y="11"/>
                  </a:cubicBezTo>
                  <a:cubicBezTo>
                    <a:pt x="121" y="11"/>
                    <a:pt x="154" y="20"/>
                    <a:pt x="163" y="69"/>
                  </a:cubicBezTo>
                  <a:cubicBezTo>
                    <a:pt x="168" y="97"/>
                    <a:pt x="168" y="135"/>
                    <a:pt x="168" y="166"/>
                  </a:cubicBezTo>
                  <a:cubicBezTo>
                    <a:pt x="168" y="204"/>
                    <a:pt x="168" y="237"/>
                    <a:pt x="163" y="269"/>
                  </a:cubicBezTo>
                  <a:cubicBezTo>
                    <a:pt x="155" y="317"/>
                    <a:pt x="127" y="332"/>
                    <a:pt x="105" y="3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185">
              <a:extLst>
                <a:ext uri="{FF2B5EF4-FFF2-40B4-BE49-F238E27FC236}">
                  <a16:creationId xmlns:a16="http://schemas.microsoft.com/office/drawing/2014/main" id="{CCA77B17-8928-4B8A-966B-4E86CA2654B3}"/>
                </a:ext>
              </a:extLst>
            </p:cNvPr>
            <p:cNvSpPr>
              <a:spLocks/>
            </p:cNvSpPr>
            <p:nvPr>
              <p:custDataLst>
                <p:tags r:id="rId120"/>
              </p:custDataLst>
            </p:nvPr>
          </p:nvSpPr>
          <p:spPr bwMode="auto">
            <a:xfrm>
              <a:off x="2803525" y="2595563"/>
              <a:ext cx="139700" cy="153988"/>
            </a:xfrm>
            <a:custGeom>
              <a:avLst/>
              <a:gdLst>
                <a:gd name="T0" fmla="*/ 295 w 305"/>
                <a:gd name="T1" fmla="*/ 21 h 290"/>
                <a:gd name="T2" fmla="*/ 305 w 305"/>
                <a:gd name="T3" fmla="*/ 10 h 290"/>
                <a:gd name="T4" fmla="*/ 295 w 305"/>
                <a:gd name="T5" fmla="*/ 0 h 290"/>
                <a:gd name="T6" fmla="*/ 286 w 305"/>
                <a:gd name="T7" fmla="*/ 4 h 290"/>
                <a:gd name="T8" fmla="*/ 10 w 305"/>
                <a:gd name="T9" fmla="*/ 134 h 290"/>
                <a:gd name="T10" fmla="*/ 0 w 305"/>
                <a:gd name="T11" fmla="*/ 145 h 290"/>
                <a:gd name="T12" fmla="*/ 10 w 305"/>
                <a:gd name="T13" fmla="*/ 156 h 290"/>
                <a:gd name="T14" fmla="*/ 286 w 305"/>
                <a:gd name="T15" fmla="*/ 286 h 290"/>
                <a:gd name="T16" fmla="*/ 295 w 305"/>
                <a:gd name="T17" fmla="*/ 290 h 290"/>
                <a:gd name="T18" fmla="*/ 305 w 305"/>
                <a:gd name="T19" fmla="*/ 280 h 290"/>
                <a:gd name="T20" fmla="*/ 295 w 305"/>
                <a:gd name="T21" fmla="*/ 269 h 290"/>
                <a:gd name="T22" fmla="*/ 34 w 305"/>
                <a:gd name="T23" fmla="*/ 145 h 290"/>
                <a:gd name="T24" fmla="*/ 295 w 305"/>
                <a:gd name="T25" fmla="*/ 2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5" h="290">
                  <a:moveTo>
                    <a:pt x="295" y="21"/>
                  </a:moveTo>
                  <a:cubicBezTo>
                    <a:pt x="301" y="18"/>
                    <a:pt x="305" y="16"/>
                    <a:pt x="305" y="10"/>
                  </a:cubicBezTo>
                  <a:cubicBezTo>
                    <a:pt x="305" y="5"/>
                    <a:pt x="300" y="0"/>
                    <a:pt x="295" y="0"/>
                  </a:cubicBezTo>
                  <a:cubicBezTo>
                    <a:pt x="293" y="0"/>
                    <a:pt x="292" y="0"/>
                    <a:pt x="286" y="4"/>
                  </a:cubicBezTo>
                  <a:lnTo>
                    <a:pt x="10" y="134"/>
                  </a:lnTo>
                  <a:cubicBezTo>
                    <a:pt x="4" y="137"/>
                    <a:pt x="0" y="139"/>
                    <a:pt x="0" y="145"/>
                  </a:cubicBezTo>
                  <a:cubicBezTo>
                    <a:pt x="0" y="151"/>
                    <a:pt x="4" y="154"/>
                    <a:pt x="10" y="156"/>
                  </a:cubicBezTo>
                  <a:lnTo>
                    <a:pt x="286" y="286"/>
                  </a:lnTo>
                  <a:cubicBezTo>
                    <a:pt x="292" y="290"/>
                    <a:pt x="293" y="290"/>
                    <a:pt x="295" y="290"/>
                  </a:cubicBezTo>
                  <a:cubicBezTo>
                    <a:pt x="300" y="290"/>
                    <a:pt x="305" y="285"/>
                    <a:pt x="305" y="280"/>
                  </a:cubicBezTo>
                  <a:cubicBezTo>
                    <a:pt x="305" y="274"/>
                    <a:pt x="301" y="272"/>
                    <a:pt x="295" y="269"/>
                  </a:cubicBezTo>
                  <a:lnTo>
                    <a:pt x="34" y="145"/>
                  </a:lnTo>
                  <a:lnTo>
                    <a:pt x="295" y="2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186">
              <a:extLst>
                <a:ext uri="{FF2B5EF4-FFF2-40B4-BE49-F238E27FC236}">
                  <a16:creationId xmlns:a16="http://schemas.microsoft.com/office/drawing/2014/main" id="{291E3060-C368-4576-8D61-B8E14643D8F7}"/>
                </a:ext>
              </a:extLst>
            </p:cNvPr>
            <p:cNvSpPr>
              <a:spLocks noEditPoints="1"/>
            </p:cNvSpPr>
            <p:nvPr>
              <p:custDataLst>
                <p:tags r:id="rId121"/>
              </p:custDataLst>
            </p:nvPr>
          </p:nvSpPr>
          <p:spPr bwMode="auto">
            <a:xfrm>
              <a:off x="3035300" y="2549525"/>
              <a:ext cx="92075" cy="193675"/>
            </a:xfrm>
            <a:custGeom>
              <a:avLst/>
              <a:gdLst>
                <a:gd name="T0" fmla="*/ 110 w 204"/>
                <a:gd name="T1" fmla="*/ 137 h 361"/>
                <a:gd name="T2" fmla="*/ 0 w 204"/>
                <a:gd name="T3" fmla="*/ 277 h 361"/>
                <a:gd name="T4" fmla="*/ 78 w 204"/>
                <a:gd name="T5" fmla="*/ 361 h 361"/>
                <a:gd name="T6" fmla="*/ 178 w 204"/>
                <a:gd name="T7" fmla="*/ 214 h 361"/>
                <a:gd name="T8" fmla="*/ 141 w 204"/>
                <a:gd name="T9" fmla="*/ 121 h 361"/>
                <a:gd name="T10" fmla="*/ 94 w 204"/>
                <a:gd name="T11" fmla="*/ 39 h 361"/>
                <a:gd name="T12" fmla="*/ 121 w 204"/>
                <a:gd name="T13" fmla="*/ 16 h 361"/>
                <a:gd name="T14" fmla="*/ 157 w 204"/>
                <a:gd name="T15" fmla="*/ 30 h 361"/>
                <a:gd name="T16" fmla="*/ 184 w 204"/>
                <a:gd name="T17" fmla="*/ 42 h 361"/>
                <a:gd name="T18" fmla="*/ 204 w 204"/>
                <a:gd name="T19" fmla="*/ 22 h 361"/>
                <a:gd name="T20" fmla="*/ 178 w 204"/>
                <a:gd name="T21" fmla="*/ 6 h 361"/>
                <a:gd name="T22" fmla="*/ 137 w 204"/>
                <a:gd name="T23" fmla="*/ 0 h 361"/>
                <a:gd name="T24" fmla="*/ 81 w 204"/>
                <a:gd name="T25" fmla="*/ 52 h 361"/>
                <a:gd name="T26" fmla="*/ 110 w 204"/>
                <a:gd name="T27" fmla="*/ 137 h 361"/>
                <a:gd name="T28" fmla="*/ 116 w 204"/>
                <a:gd name="T29" fmla="*/ 148 h 361"/>
                <a:gd name="T30" fmla="*/ 144 w 204"/>
                <a:gd name="T31" fmla="*/ 234 h 361"/>
                <a:gd name="T32" fmla="*/ 78 w 204"/>
                <a:gd name="T33" fmla="*/ 350 h 361"/>
                <a:gd name="T34" fmla="*/ 31 w 204"/>
                <a:gd name="T35" fmla="*/ 291 h 361"/>
                <a:gd name="T36" fmla="*/ 116 w 204"/>
                <a:gd name="T37" fmla="*/ 148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4" h="361">
                  <a:moveTo>
                    <a:pt x="110" y="137"/>
                  </a:moveTo>
                  <a:cubicBezTo>
                    <a:pt x="48" y="152"/>
                    <a:pt x="0" y="217"/>
                    <a:pt x="0" y="277"/>
                  </a:cubicBezTo>
                  <a:cubicBezTo>
                    <a:pt x="0" y="325"/>
                    <a:pt x="32" y="361"/>
                    <a:pt x="78" y="361"/>
                  </a:cubicBezTo>
                  <a:cubicBezTo>
                    <a:pt x="137" y="361"/>
                    <a:pt x="178" y="282"/>
                    <a:pt x="178" y="214"/>
                  </a:cubicBezTo>
                  <a:cubicBezTo>
                    <a:pt x="178" y="168"/>
                    <a:pt x="158" y="143"/>
                    <a:pt x="141" y="121"/>
                  </a:cubicBezTo>
                  <a:cubicBezTo>
                    <a:pt x="123" y="98"/>
                    <a:pt x="94" y="61"/>
                    <a:pt x="94" y="39"/>
                  </a:cubicBezTo>
                  <a:cubicBezTo>
                    <a:pt x="94" y="28"/>
                    <a:pt x="104" y="16"/>
                    <a:pt x="121" y="16"/>
                  </a:cubicBezTo>
                  <a:cubicBezTo>
                    <a:pt x="136" y="16"/>
                    <a:pt x="146" y="23"/>
                    <a:pt x="157" y="30"/>
                  </a:cubicBezTo>
                  <a:cubicBezTo>
                    <a:pt x="167" y="36"/>
                    <a:pt x="177" y="42"/>
                    <a:pt x="184" y="42"/>
                  </a:cubicBezTo>
                  <a:cubicBezTo>
                    <a:pt x="197" y="42"/>
                    <a:pt x="204" y="30"/>
                    <a:pt x="204" y="22"/>
                  </a:cubicBezTo>
                  <a:cubicBezTo>
                    <a:pt x="204" y="11"/>
                    <a:pt x="196" y="10"/>
                    <a:pt x="178" y="6"/>
                  </a:cubicBezTo>
                  <a:cubicBezTo>
                    <a:pt x="152" y="0"/>
                    <a:pt x="145" y="0"/>
                    <a:pt x="137" y="0"/>
                  </a:cubicBezTo>
                  <a:cubicBezTo>
                    <a:pt x="98" y="0"/>
                    <a:pt x="81" y="22"/>
                    <a:pt x="81" y="52"/>
                  </a:cubicBezTo>
                  <a:cubicBezTo>
                    <a:pt x="81" y="78"/>
                    <a:pt x="95" y="106"/>
                    <a:pt x="110" y="137"/>
                  </a:cubicBezTo>
                  <a:close/>
                  <a:moveTo>
                    <a:pt x="116" y="148"/>
                  </a:moveTo>
                  <a:cubicBezTo>
                    <a:pt x="129" y="171"/>
                    <a:pt x="144" y="198"/>
                    <a:pt x="144" y="234"/>
                  </a:cubicBezTo>
                  <a:cubicBezTo>
                    <a:pt x="144" y="266"/>
                    <a:pt x="125" y="350"/>
                    <a:pt x="78" y="350"/>
                  </a:cubicBezTo>
                  <a:cubicBezTo>
                    <a:pt x="51" y="350"/>
                    <a:pt x="31" y="329"/>
                    <a:pt x="31" y="291"/>
                  </a:cubicBezTo>
                  <a:cubicBezTo>
                    <a:pt x="31" y="259"/>
                    <a:pt x="49" y="166"/>
                    <a:pt x="116" y="1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187">
              <a:extLst>
                <a:ext uri="{FF2B5EF4-FFF2-40B4-BE49-F238E27FC236}">
                  <a16:creationId xmlns:a16="http://schemas.microsoft.com/office/drawing/2014/main" id="{6B096F91-2AF6-4BFD-80CB-33A835C9B386}"/>
                </a:ext>
              </a:extLst>
            </p:cNvPr>
            <p:cNvSpPr>
              <a:spLocks/>
            </p:cNvSpPr>
            <p:nvPr>
              <p:custDataLst>
                <p:tags r:id="rId122"/>
              </p:custDataLst>
            </p:nvPr>
          </p:nvSpPr>
          <p:spPr bwMode="auto">
            <a:xfrm>
              <a:off x="3216275" y="2595563"/>
              <a:ext cx="138113" cy="153988"/>
            </a:xfrm>
            <a:custGeom>
              <a:avLst/>
              <a:gdLst>
                <a:gd name="T0" fmla="*/ 296 w 305"/>
                <a:gd name="T1" fmla="*/ 21 h 290"/>
                <a:gd name="T2" fmla="*/ 305 w 305"/>
                <a:gd name="T3" fmla="*/ 10 h 290"/>
                <a:gd name="T4" fmla="*/ 295 w 305"/>
                <a:gd name="T5" fmla="*/ 0 h 290"/>
                <a:gd name="T6" fmla="*/ 286 w 305"/>
                <a:gd name="T7" fmla="*/ 4 h 290"/>
                <a:gd name="T8" fmla="*/ 10 w 305"/>
                <a:gd name="T9" fmla="*/ 134 h 290"/>
                <a:gd name="T10" fmla="*/ 0 w 305"/>
                <a:gd name="T11" fmla="*/ 145 h 290"/>
                <a:gd name="T12" fmla="*/ 10 w 305"/>
                <a:gd name="T13" fmla="*/ 156 h 290"/>
                <a:gd name="T14" fmla="*/ 286 w 305"/>
                <a:gd name="T15" fmla="*/ 286 h 290"/>
                <a:gd name="T16" fmla="*/ 295 w 305"/>
                <a:gd name="T17" fmla="*/ 290 h 290"/>
                <a:gd name="T18" fmla="*/ 305 w 305"/>
                <a:gd name="T19" fmla="*/ 280 h 290"/>
                <a:gd name="T20" fmla="*/ 296 w 305"/>
                <a:gd name="T21" fmla="*/ 269 h 290"/>
                <a:gd name="T22" fmla="*/ 34 w 305"/>
                <a:gd name="T23" fmla="*/ 145 h 290"/>
                <a:gd name="T24" fmla="*/ 296 w 305"/>
                <a:gd name="T25" fmla="*/ 2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5" h="290">
                  <a:moveTo>
                    <a:pt x="296" y="21"/>
                  </a:moveTo>
                  <a:cubicBezTo>
                    <a:pt x="302" y="18"/>
                    <a:pt x="305" y="16"/>
                    <a:pt x="305" y="10"/>
                  </a:cubicBezTo>
                  <a:cubicBezTo>
                    <a:pt x="305" y="5"/>
                    <a:pt x="301" y="0"/>
                    <a:pt x="295" y="0"/>
                  </a:cubicBezTo>
                  <a:cubicBezTo>
                    <a:pt x="294" y="0"/>
                    <a:pt x="293" y="0"/>
                    <a:pt x="286" y="4"/>
                  </a:cubicBezTo>
                  <a:lnTo>
                    <a:pt x="10" y="134"/>
                  </a:lnTo>
                  <a:cubicBezTo>
                    <a:pt x="4" y="137"/>
                    <a:pt x="0" y="139"/>
                    <a:pt x="0" y="145"/>
                  </a:cubicBezTo>
                  <a:cubicBezTo>
                    <a:pt x="0" y="151"/>
                    <a:pt x="4" y="154"/>
                    <a:pt x="10" y="156"/>
                  </a:cubicBezTo>
                  <a:lnTo>
                    <a:pt x="286" y="286"/>
                  </a:lnTo>
                  <a:cubicBezTo>
                    <a:pt x="293" y="290"/>
                    <a:pt x="294" y="290"/>
                    <a:pt x="295" y="290"/>
                  </a:cubicBezTo>
                  <a:cubicBezTo>
                    <a:pt x="301" y="290"/>
                    <a:pt x="305" y="285"/>
                    <a:pt x="305" y="280"/>
                  </a:cubicBezTo>
                  <a:cubicBezTo>
                    <a:pt x="305" y="274"/>
                    <a:pt x="302" y="272"/>
                    <a:pt x="296" y="269"/>
                  </a:cubicBezTo>
                  <a:lnTo>
                    <a:pt x="34" y="145"/>
                  </a:lnTo>
                  <a:lnTo>
                    <a:pt x="296" y="2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188">
              <a:extLst>
                <a:ext uri="{FF2B5EF4-FFF2-40B4-BE49-F238E27FC236}">
                  <a16:creationId xmlns:a16="http://schemas.microsoft.com/office/drawing/2014/main" id="{88243FF3-ECFE-49D6-830F-BA89E59D7EB2}"/>
                </a:ext>
              </a:extLst>
            </p:cNvPr>
            <p:cNvSpPr>
              <a:spLocks/>
            </p:cNvSpPr>
            <p:nvPr>
              <p:custDataLst>
                <p:tags r:id="rId123"/>
              </p:custDataLst>
            </p:nvPr>
          </p:nvSpPr>
          <p:spPr bwMode="auto">
            <a:xfrm>
              <a:off x="3457575" y="2562225"/>
              <a:ext cx="74613" cy="177800"/>
            </a:xfrm>
            <a:custGeom>
              <a:avLst/>
              <a:gdLst>
                <a:gd name="T0" fmla="*/ 102 w 164"/>
                <a:gd name="T1" fmla="*/ 13 h 332"/>
                <a:gd name="T2" fmla="*/ 90 w 164"/>
                <a:gd name="T3" fmla="*/ 0 h 332"/>
                <a:gd name="T4" fmla="*/ 0 w 164"/>
                <a:gd name="T5" fmla="*/ 32 h 332"/>
                <a:gd name="T6" fmla="*/ 0 w 164"/>
                <a:gd name="T7" fmla="*/ 47 h 332"/>
                <a:gd name="T8" fmla="*/ 65 w 164"/>
                <a:gd name="T9" fmla="*/ 34 h 332"/>
                <a:gd name="T10" fmla="*/ 65 w 164"/>
                <a:gd name="T11" fmla="*/ 292 h 332"/>
                <a:gd name="T12" fmla="*/ 19 w 164"/>
                <a:gd name="T13" fmla="*/ 316 h 332"/>
                <a:gd name="T14" fmla="*/ 3 w 164"/>
                <a:gd name="T15" fmla="*/ 316 h 332"/>
                <a:gd name="T16" fmla="*/ 3 w 164"/>
                <a:gd name="T17" fmla="*/ 332 h 332"/>
                <a:gd name="T18" fmla="*/ 83 w 164"/>
                <a:gd name="T19" fmla="*/ 330 h 332"/>
                <a:gd name="T20" fmla="*/ 164 w 164"/>
                <a:gd name="T21" fmla="*/ 332 h 332"/>
                <a:gd name="T22" fmla="*/ 164 w 164"/>
                <a:gd name="T23" fmla="*/ 316 h 332"/>
                <a:gd name="T24" fmla="*/ 148 w 164"/>
                <a:gd name="T25" fmla="*/ 316 h 332"/>
                <a:gd name="T26" fmla="*/ 102 w 164"/>
                <a:gd name="T27" fmla="*/ 292 h 332"/>
                <a:gd name="T28" fmla="*/ 102 w 164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" h="332">
                  <a:moveTo>
                    <a:pt x="102" y="13"/>
                  </a:moveTo>
                  <a:cubicBezTo>
                    <a:pt x="102" y="1"/>
                    <a:pt x="102" y="0"/>
                    <a:pt x="90" y="0"/>
                  </a:cubicBezTo>
                  <a:cubicBezTo>
                    <a:pt x="59" y="32"/>
                    <a:pt x="15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2"/>
                  </a:lnTo>
                  <a:cubicBezTo>
                    <a:pt x="65" y="310"/>
                    <a:pt x="63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0" y="330"/>
                    <a:pt x="63" y="330"/>
                    <a:pt x="83" y="330"/>
                  </a:cubicBezTo>
                  <a:cubicBezTo>
                    <a:pt x="103" y="330"/>
                    <a:pt x="147" y="330"/>
                    <a:pt x="164" y="332"/>
                  </a:cubicBezTo>
                  <a:lnTo>
                    <a:pt x="164" y="316"/>
                  </a:lnTo>
                  <a:lnTo>
                    <a:pt x="148" y="316"/>
                  </a:lnTo>
                  <a:cubicBezTo>
                    <a:pt x="103" y="316"/>
                    <a:pt x="102" y="311"/>
                    <a:pt x="102" y="292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189">
              <a:extLst>
                <a:ext uri="{FF2B5EF4-FFF2-40B4-BE49-F238E27FC236}">
                  <a16:creationId xmlns:a16="http://schemas.microsoft.com/office/drawing/2014/main" id="{2F89ED3B-5D92-438B-90C5-5D59FB5E578C}"/>
                </a:ext>
              </a:extLst>
            </p:cNvPr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3633788" y="2560638"/>
              <a:ext cx="49213" cy="179388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9 h 334"/>
                <a:gd name="T4" fmla="*/ 2 w 106"/>
                <a:gd name="T5" fmla="*/ 134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8" y="137"/>
                    <a:pt x="38" y="162"/>
                  </a:cubicBezTo>
                  <a:lnTo>
                    <a:pt x="38" y="296"/>
                  </a:lnTo>
                  <a:cubicBezTo>
                    <a:pt x="38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2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190">
              <a:extLst>
                <a:ext uri="{FF2B5EF4-FFF2-40B4-BE49-F238E27FC236}">
                  <a16:creationId xmlns:a16="http://schemas.microsoft.com/office/drawing/2014/main" id="{7576FED6-1C32-45E8-A0B5-3E030FBBA66A}"/>
                </a:ext>
              </a:extLst>
            </p:cNvPr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3697288" y="2619375"/>
              <a:ext cx="74613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191">
              <a:extLst>
                <a:ext uri="{FF2B5EF4-FFF2-40B4-BE49-F238E27FC236}">
                  <a16:creationId xmlns:a16="http://schemas.microsoft.com/office/drawing/2014/main" id="{7AB30187-B517-4825-A410-9B44EEFE3D6A}"/>
                </a:ext>
              </a:extLst>
            </p:cNvPr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3863975" y="2619375"/>
              <a:ext cx="103188" cy="122238"/>
            </a:xfrm>
            <a:custGeom>
              <a:avLst/>
              <a:gdLst>
                <a:gd name="T0" fmla="*/ 146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6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6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4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7" y="95"/>
                    <a:pt x="82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6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192">
              <a:extLst>
                <a:ext uri="{FF2B5EF4-FFF2-40B4-BE49-F238E27FC236}">
                  <a16:creationId xmlns:a16="http://schemas.microsoft.com/office/drawing/2014/main" id="{0745A24D-18CB-4D49-8619-13F6CA555988}"/>
                </a:ext>
              </a:extLst>
            </p:cNvPr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4051300" y="2619375"/>
              <a:ext cx="87313" cy="122238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4"/>
                    <a:pt x="83" y="13"/>
                    <a:pt x="109" y="13"/>
                  </a:cubicBezTo>
                  <a:cubicBezTo>
                    <a:pt x="114" y="13"/>
                    <a:pt x="145" y="13"/>
                    <a:pt x="162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193">
              <a:extLst>
                <a:ext uri="{FF2B5EF4-FFF2-40B4-BE49-F238E27FC236}">
                  <a16:creationId xmlns:a16="http://schemas.microsoft.com/office/drawing/2014/main" id="{A4A1D6E0-6FBD-44EE-A123-FE2A6E7A008F}"/>
                </a:ext>
              </a:extLst>
            </p:cNvPr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4151313" y="2619375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194">
              <a:extLst>
                <a:ext uri="{FF2B5EF4-FFF2-40B4-BE49-F238E27FC236}">
                  <a16:creationId xmlns:a16="http://schemas.microsoft.com/office/drawing/2014/main" id="{C2996D13-7078-4A0E-8736-2D579173542E}"/>
                </a:ext>
              </a:extLst>
            </p:cNvPr>
            <p:cNvSpPr>
              <a:spLocks/>
            </p:cNvSpPr>
            <p:nvPr>
              <p:custDataLst>
                <p:tags r:id="rId129"/>
              </p:custDataLst>
            </p:nvPr>
          </p:nvSpPr>
          <p:spPr bwMode="auto">
            <a:xfrm>
              <a:off x="4265613" y="2620963"/>
              <a:ext cx="114300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7 w 251"/>
                <a:gd name="T21" fmla="*/ 67 h 221"/>
                <a:gd name="T22" fmla="*/ 177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9 h 221"/>
                <a:gd name="T40" fmla="*/ 144 w 251"/>
                <a:gd name="T41" fmla="*/ 0 h 221"/>
                <a:gd name="T42" fmla="*/ 70 w 251"/>
                <a:gd name="T43" fmla="*/ 53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195">
              <a:extLst>
                <a:ext uri="{FF2B5EF4-FFF2-40B4-BE49-F238E27FC236}">
                  <a16:creationId xmlns:a16="http://schemas.microsoft.com/office/drawing/2014/main" id="{51CED087-DE2B-4B52-828A-DA1FA0AB4843}"/>
                </a:ext>
              </a:extLst>
            </p:cNvPr>
            <p:cNvSpPr>
              <a:spLocks/>
            </p:cNvSpPr>
            <p:nvPr>
              <p:custDataLst>
                <p:tags r:id="rId130"/>
              </p:custDataLst>
            </p:nvPr>
          </p:nvSpPr>
          <p:spPr bwMode="auto">
            <a:xfrm>
              <a:off x="4392613" y="2619375"/>
              <a:ext cx="73025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196">
              <a:extLst>
                <a:ext uri="{FF2B5EF4-FFF2-40B4-BE49-F238E27FC236}">
                  <a16:creationId xmlns:a16="http://schemas.microsoft.com/office/drawing/2014/main" id="{85002B91-10FA-4B2C-BEA9-CC0A0E6FA038}"/>
                </a:ext>
              </a:extLst>
            </p:cNvPr>
            <p:cNvSpPr>
              <a:spLocks/>
            </p:cNvSpPr>
            <p:nvPr>
              <p:custDataLst>
                <p:tags r:id="rId131"/>
              </p:custDataLst>
            </p:nvPr>
          </p:nvSpPr>
          <p:spPr bwMode="auto">
            <a:xfrm>
              <a:off x="4478338" y="2574925"/>
              <a:ext cx="71438" cy="166688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197">
              <a:extLst>
                <a:ext uri="{FF2B5EF4-FFF2-40B4-BE49-F238E27FC236}">
                  <a16:creationId xmlns:a16="http://schemas.microsoft.com/office/drawing/2014/main" id="{D45E6506-D9E4-4226-9B86-D31C1367E528}"/>
                </a:ext>
              </a:extLst>
            </p:cNvPr>
            <p:cNvSpPr>
              <a:spLocks noEditPoints="1"/>
            </p:cNvSpPr>
            <p:nvPr>
              <p:custDataLst>
                <p:tags r:id="rId132"/>
              </p:custDataLst>
            </p:nvPr>
          </p:nvSpPr>
          <p:spPr bwMode="auto">
            <a:xfrm>
              <a:off x="4572000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198">
              <a:extLst>
                <a:ext uri="{FF2B5EF4-FFF2-40B4-BE49-F238E27FC236}">
                  <a16:creationId xmlns:a16="http://schemas.microsoft.com/office/drawing/2014/main" id="{FB414E99-7849-4892-9CC2-2A3942554707}"/>
                </a:ext>
              </a:extLst>
            </p:cNvPr>
            <p:cNvSpPr>
              <a:spLocks/>
            </p:cNvSpPr>
            <p:nvPr>
              <p:custDataLst>
                <p:tags r:id="rId133"/>
              </p:custDataLst>
            </p:nvPr>
          </p:nvSpPr>
          <p:spPr bwMode="auto">
            <a:xfrm>
              <a:off x="4683125" y="2620963"/>
              <a:ext cx="114300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9 h 221"/>
                <a:gd name="T40" fmla="*/ 144 w 251"/>
                <a:gd name="T41" fmla="*/ 0 h 221"/>
                <a:gd name="T42" fmla="*/ 70 w 251"/>
                <a:gd name="T43" fmla="*/ 53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199">
              <a:extLst>
                <a:ext uri="{FF2B5EF4-FFF2-40B4-BE49-F238E27FC236}">
                  <a16:creationId xmlns:a16="http://schemas.microsoft.com/office/drawing/2014/main" id="{9C531320-7B82-43A0-8376-DC9F70C53FC5}"/>
                </a:ext>
              </a:extLst>
            </p:cNvPr>
            <p:cNvSpPr>
              <a:spLocks/>
            </p:cNvSpPr>
            <p:nvPr>
              <p:custDataLst>
                <p:tags r:id="rId134"/>
              </p:custDataLst>
            </p:nvPr>
          </p:nvSpPr>
          <p:spPr bwMode="auto">
            <a:xfrm>
              <a:off x="4800600" y="2574925"/>
              <a:ext cx="69850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1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200">
              <a:extLst>
                <a:ext uri="{FF2B5EF4-FFF2-40B4-BE49-F238E27FC236}">
                  <a16:creationId xmlns:a16="http://schemas.microsoft.com/office/drawing/2014/main" id="{98461923-9C9A-469D-8A84-C2247F4163F4}"/>
                </a:ext>
              </a:extLst>
            </p:cNvPr>
            <p:cNvSpPr>
              <a:spLocks/>
            </p:cNvSpPr>
            <p:nvPr>
              <p:custDataLst>
                <p:tags r:id="rId135"/>
              </p:custDataLst>
            </p:nvPr>
          </p:nvSpPr>
          <p:spPr bwMode="auto">
            <a:xfrm>
              <a:off x="4897438" y="254000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7" name="Rectangle 306">
            <a:extLst>
              <a:ext uri="{FF2B5EF4-FFF2-40B4-BE49-F238E27FC236}">
                <a16:creationId xmlns:a16="http://schemas.microsoft.com/office/drawing/2014/main" id="{173E3C51-8903-478D-A157-C01E222F81C2}"/>
              </a:ext>
            </a:extLst>
          </p:cNvPr>
          <p:cNvSpPr/>
          <p:nvPr/>
        </p:nvSpPr>
        <p:spPr>
          <a:xfrm>
            <a:off x="7629957" y="3659863"/>
            <a:ext cx="1085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Our Goal:</a:t>
            </a:r>
            <a:endParaRPr lang="en-US" dirty="0"/>
          </a:p>
        </p:txBody>
      </p:sp>
      <p:grpSp>
        <p:nvGrpSpPr>
          <p:cNvPr id="308" name="Group 307">
            <a:extLst>
              <a:ext uri="{FF2B5EF4-FFF2-40B4-BE49-F238E27FC236}">
                <a16:creationId xmlns:a16="http://schemas.microsoft.com/office/drawing/2014/main" id="{2B7AC0FF-C871-49EC-A449-4DD1523AB59C}"/>
              </a:ext>
            </a:extLst>
          </p:cNvPr>
          <p:cNvGrpSpPr>
            <a:grpSpLocks noChangeAspect="1"/>
          </p:cNvGrpSpPr>
          <p:nvPr>
            <p:custDataLst>
              <p:tags r:id="rId18"/>
            </p:custDataLst>
          </p:nvPr>
        </p:nvGrpSpPr>
        <p:grpSpPr>
          <a:xfrm>
            <a:off x="7971204" y="4099035"/>
            <a:ext cx="3392488" cy="250825"/>
            <a:chOff x="2543175" y="2538412"/>
            <a:chExt cx="3392488" cy="250825"/>
          </a:xfrm>
        </p:grpSpPr>
        <p:sp>
          <p:nvSpPr>
            <p:cNvPr id="309" name="Freeform 132">
              <a:extLst>
                <a:ext uri="{FF2B5EF4-FFF2-40B4-BE49-F238E27FC236}">
                  <a16:creationId xmlns:a16="http://schemas.microsoft.com/office/drawing/2014/main" id="{7329F635-8DF7-494B-BEA6-36500BC848F5}"/>
                </a:ext>
              </a:extLst>
            </p:cNvPr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2543175" y="2609850"/>
              <a:ext cx="87313" cy="125413"/>
            </a:xfrm>
            <a:custGeom>
              <a:avLst/>
              <a:gdLst>
                <a:gd name="T0" fmla="*/ 41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1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7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1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33">
              <a:extLst>
                <a:ext uri="{FF2B5EF4-FFF2-40B4-BE49-F238E27FC236}">
                  <a16:creationId xmlns:a16="http://schemas.microsoft.com/office/drawing/2014/main" id="{58B39885-EF61-4C7A-A037-6D469451A9F3}"/>
                </a:ext>
              </a:extLst>
            </p:cNvPr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2644775" y="2611437"/>
              <a:ext cx="112713" cy="120650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34">
              <a:extLst>
                <a:ext uri="{FF2B5EF4-FFF2-40B4-BE49-F238E27FC236}">
                  <a16:creationId xmlns:a16="http://schemas.microsoft.com/office/drawing/2014/main" id="{C4AC4CF2-841B-40A7-A5AA-583247CDB1FA}"/>
                </a:ext>
              </a:extLst>
            </p:cNvPr>
            <p:cNvSpPr>
              <a:spLocks/>
            </p:cNvSpPr>
            <p:nvPr>
              <p:custDataLst>
                <p:tags r:id="rId91"/>
              </p:custDataLst>
            </p:nvPr>
          </p:nvSpPr>
          <p:spPr bwMode="auto">
            <a:xfrm>
              <a:off x="2770188" y="2609850"/>
              <a:ext cx="73025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135">
              <a:extLst>
                <a:ext uri="{FF2B5EF4-FFF2-40B4-BE49-F238E27FC236}">
                  <a16:creationId xmlns:a16="http://schemas.microsoft.com/office/drawing/2014/main" id="{A2CC7A6A-764D-4E32-9C68-2258A32FB400}"/>
                </a:ext>
              </a:extLst>
            </p:cNvPr>
            <p:cNvSpPr>
              <a:spLocks/>
            </p:cNvSpPr>
            <p:nvPr>
              <p:custDataLst>
                <p:tags r:id="rId92"/>
              </p:custDataLst>
            </p:nvPr>
          </p:nvSpPr>
          <p:spPr bwMode="auto">
            <a:xfrm>
              <a:off x="2859088" y="2611437"/>
              <a:ext cx="114300" cy="123825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1 h 226"/>
                <a:gd name="T16" fmla="*/ 178 w 251"/>
                <a:gd name="T17" fmla="*/ 48 h 226"/>
                <a:gd name="T18" fmla="*/ 178 w 251"/>
                <a:gd name="T19" fmla="*/ 137 h 226"/>
                <a:gd name="T20" fmla="*/ 117 w 251"/>
                <a:gd name="T21" fmla="*/ 215 h 226"/>
                <a:gd name="T22" fmla="*/ 74 w 251"/>
                <a:gd name="T23" fmla="*/ 165 h 226"/>
                <a:gd name="T24" fmla="*/ 74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6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1"/>
                  </a:lnTo>
                  <a:cubicBezTo>
                    <a:pt x="174" y="21"/>
                    <a:pt x="178" y="24"/>
                    <a:pt x="178" y="48"/>
                  </a:cubicBezTo>
                  <a:lnTo>
                    <a:pt x="178" y="137"/>
                  </a:lnTo>
                  <a:cubicBezTo>
                    <a:pt x="178" y="181"/>
                    <a:pt x="154" y="215"/>
                    <a:pt x="117" y="215"/>
                  </a:cubicBezTo>
                  <a:cubicBezTo>
                    <a:pt x="76" y="215"/>
                    <a:pt x="74" y="191"/>
                    <a:pt x="74" y="165"/>
                  </a:cubicBezTo>
                  <a:lnTo>
                    <a:pt x="74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6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36">
              <a:extLst>
                <a:ext uri="{FF2B5EF4-FFF2-40B4-BE49-F238E27FC236}">
                  <a16:creationId xmlns:a16="http://schemas.microsoft.com/office/drawing/2014/main" id="{B2A20B61-1B97-44E8-BE21-A60A6CAFD492}"/>
                </a:ext>
              </a:extLst>
            </p:cNvPr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2982913" y="2611437"/>
              <a:ext cx="76200" cy="120650"/>
            </a:xfrm>
            <a:custGeom>
              <a:avLst/>
              <a:gdLst>
                <a:gd name="T0" fmla="*/ 69 w 168"/>
                <a:gd name="T1" fmla="*/ 54 h 220"/>
                <a:gd name="T2" fmla="*/ 69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8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69 w 168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4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137">
              <a:extLst>
                <a:ext uri="{FF2B5EF4-FFF2-40B4-BE49-F238E27FC236}">
                  <a16:creationId xmlns:a16="http://schemas.microsoft.com/office/drawing/2014/main" id="{7AAED6FF-4E64-47B6-BE20-7CC7ECEE047E}"/>
                </a:ext>
              </a:extLst>
            </p:cNvPr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3071813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138">
              <a:extLst>
                <a:ext uri="{FF2B5EF4-FFF2-40B4-BE49-F238E27FC236}">
                  <a16:creationId xmlns:a16="http://schemas.microsoft.com/office/drawing/2014/main" id="{BF0B0B72-D8C2-4D16-98A6-3E7766CF045D}"/>
                </a:ext>
              </a:extLst>
            </p:cNvPr>
            <p:cNvSpPr>
              <a:spLocks/>
            </p:cNvSpPr>
            <p:nvPr>
              <p:custDataLst>
                <p:tags r:id="rId95"/>
              </p:custDataLst>
            </p:nvPr>
          </p:nvSpPr>
          <p:spPr bwMode="auto">
            <a:xfrm>
              <a:off x="3246438" y="2563812"/>
              <a:ext cx="69850" cy="17145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139">
              <a:extLst>
                <a:ext uri="{FF2B5EF4-FFF2-40B4-BE49-F238E27FC236}">
                  <a16:creationId xmlns:a16="http://schemas.microsoft.com/office/drawing/2014/main" id="{A3656230-9773-4D64-940C-FABD0A0DF900}"/>
                </a:ext>
              </a:extLst>
            </p:cNvPr>
            <p:cNvSpPr>
              <a:spLocks/>
            </p:cNvSpPr>
            <p:nvPr>
              <p:custDataLst>
                <p:tags r:id="rId96"/>
              </p:custDataLst>
            </p:nvPr>
          </p:nvSpPr>
          <p:spPr bwMode="auto">
            <a:xfrm>
              <a:off x="3336925" y="2541587"/>
              <a:ext cx="112713" cy="1905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7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40">
              <a:extLst>
                <a:ext uri="{FF2B5EF4-FFF2-40B4-BE49-F238E27FC236}">
                  <a16:creationId xmlns:a16="http://schemas.microsoft.com/office/drawing/2014/main" id="{F82DAFF1-1317-4DB8-BC08-476196E44411}"/>
                </a:ext>
              </a:extLst>
            </p:cNvPr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3460750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141">
              <a:extLst>
                <a:ext uri="{FF2B5EF4-FFF2-40B4-BE49-F238E27FC236}">
                  <a16:creationId xmlns:a16="http://schemas.microsoft.com/office/drawing/2014/main" id="{4D441436-AEA9-4BB7-8A5B-6068A81AFA1F}"/>
                </a:ext>
              </a:extLst>
            </p:cNvPr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3636963" y="2609850"/>
              <a:ext cx="87313" cy="125413"/>
            </a:xfrm>
            <a:custGeom>
              <a:avLst/>
              <a:gdLst>
                <a:gd name="T0" fmla="*/ 41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1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7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1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142">
              <a:extLst>
                <a:ext uri="{FF2B5EF4-FFF2-40B4-BE49-F238E27FC236}">
                  <a16:creationId xmlns:a16="http://schemas.microsoft.com/office/drawing/2014/main" id="{B064F951-3E4D-4FED-A1C4-C89ABC72DBAC}"/>
                </a:ext>
              </a:extLst>
            </p:cNvPr>
            <p:cNvSpPr>
              <a:spLocks/>
            </p:cNvSpPr>
            <p:nvPr>
              <p:custDataLst>
                <p:tags r:id="rId99"/>
              </p:custDataLst>
            </p:nvPr>
          </p:nvSpPr>
          <p:spPr bwMode="auto">
            <a:xfrm>
              <a:off x="3733800" y="2614612"/>
              <a:ext cx="114300" cy="117475"/>
            </a:xfrm>
            <a:custGeom>
              <a:avLst/>
              <a:gdLst>
                <a:gd name="T0" fmla="*/ 137 w 251"/>
                <a:gd name="T1" fmla="*/ 98 h 215"/>
                <a:gd name="T2" fmla="*/ 183 w 251"/>
                <a:gd name="T3" fmla="*/ 41 h 215"/>
                <a:gd name="T4" fmla="*/ 242 w 251"/>
                <a:gd name="T5" fmla="*/ 16 h 215"/>
                <a:gd name="T6" fmla="*/ 242 w 251"/>
                <a:gd name="T7" fmla="*/ 0 h 215"/>
                <a:gd name="T8" fmla="*/ 202 w 251"/>
                <a:gd name="T9" fmla="*/ 2 h 215"/>
                <a:gd name="T10" fmla="*/ 154 w 251"/>
                <a:gd name="T11" fmla="*/ 0 h 215"/>
                <a:gd name="T12" fmla="*/ 154 w 251"/>
                <a:gd name="T13" fmla="*/ 16 h 215"/>
                <a:gd name="T14" fmla="*/ 168 w 251"/>
                <a:gd name="T15" fmla="*/ 31 h 215"/>
                <a:gd name="T16" fmla="*/ 161 w 251"/>
                <a:gd name="T17" fmla="*/ 48 h 215"/>
                <a:gd name="T18" fmla="*/ 130 w 251"/>
                <a:gd name="T19" fmla="*/ 87 h 215"/>
                <a:gd name="T20" fmla="*/ 91 w 251"/>
                <a:gd name="T21" fmla="*/ 37 h 215"/>
                <a:gd name="T22" fmla="*/ 86 w 251"/>
                <a:gd name="T23" fmla="*/ 28 h 215"/>
                <a:gd name="T24" fmla="*/ 104 w 251"/>
                <a:gd name="T25" fmla="*/ 16 h 215"/>
                <a:gd name="T26" fmla="*/ 104 w 251"/>
                <a:gd name="T27" fmla="*/ 0 h 215"/>
                <a:gd name="T28" fmla="*/ 50 w 251"/>
                <a:gd name="T29" fmla="*/ 2 h 215"/>
                <a:gd name="T30" fmla="*/ 3 w 251"/>
                <a:gd name="T31" fmla="*/ 0 h 215"/>
                <a:gd name="T32" fmla="*/ 3 w 251"/>
                <a:gd name="T33" fmla="*/ 16 h 215"/>
                <a:gd name="T34" fmla="*/ 61 w 251"/>
                <a:gd name="T35" fmla="*/ 46 h 215"/>
                <a:gd name="T36" fmla="*/ 111 w 251"/>
                <a:gd name="T37" fmla="*/ 110 h 215"/>
                <a:gd name="T38" fmla="*/ 64 w 251"/>
                <a:gd name="T39" fmla="*/ 170 h 215"/>
                <a:gd name="T40" fmla="*/ 0 w 251"/>
                <a:gd name="T41" fmla="*/ 200 h 215"/>
                <a:gd name="T42" fmla="*/ 0 w 251"/>
                <a:gd name="T43" fmla="*/ 215 h 215"/>
                <a:gd name="T44" fmla="*/ 41 w 251"/>
                <a:gd name="T45" fmla="*/ 214 h 215"/>
                <a:gd name="T46" fmla="*/ 89 w 251"/>
                <a:gd name="T47" fmla="*/ 215 h 215"/>
                <a:gd name="T48" fmla="*/ 89 w 251"/>
                <a:gd name="T49" fmla="*/ 200 h 215"/>
                <a:gd name="T50" fmla="*/ 74 w 251"/>
                <a:gd name="T51" fmla="*/ 184 h 215"/>
                <a:gd name="T52" fmla="*/ 119 w 251"/>
                <a:gd name="T53" fmla="*/ 121 h 215"/>
                <a:gd name="T54" fmla="*/ 157 w 251"/>
                <a:gd name="T55" fmla="*/ 171 h 215"/>
                <a:gd name="T56" fmla="*/ 168 w 251"/>
                <a:gd name="T57" fmla="*/ 187 h 215"/>
                <a:gd name="T58" fmla="*/ 150 w 251"/>
                <a:gd name="T59" fmla="*/ 200 h 215"/>
                <a:gd name="T60" fmla="*/ 150 w 251"/>
                <a:gd name="T61" fmla="*/ 215 h 215"/>
                <a:gd name="T62" fmla="*/ 204 w 251"/>
                <a:gd name="T63" fmla="*/ 214 h 215"/>
                <a:gd name="T64" fmla="*/ 251 w 251"/>
                <a:gd name="T65" fmla="*/ 215 h 215"/>
                <a:gd name="T66" fmla="*/ 251 w 251"/>
                <a:gd name="T67" fmla="*/ 200 h 215"/>
                <a:gd name="T68" fmla="*/ 204 w 251"/>
                <a:gd name="T69" fmla="*/ 184 h 215"/>
                <a:gd name="T70" fmla="*/ 137 w 251"/>
                <a:gd name="T71" fmla="*/ 9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215">
                  <a:moveTo>
                    <a:pt x="137" y="98"/>
                  </a:moveTo>
                  <a:cubicBezTo>
                    <a:pt x="152" y="79"/>
                    <a:pt x="171" y="54"/>
                    <a:pt x="183" y="41"/>
                  </a:cubicBezTo>
                  <a:cubicBezTo>
                    <a:pt x="199" y="24"/>
                    <a:pt x="219" y="16"/>
                    <a:pt x="242" y="16"/>
                  </a:cubicBezTo>
                  <a:lnTo>
                    <a:pt x="242" y="0"/>
                  </a:lnTo>
                  <a:cubicBezTo>
                    <a:pt x="229" y="1"/>
                    <a:pt x="214" y="2"/>
                    <a:pt x="202" y="2"/>
                  </a:cubicBezTo>
                  <a:cubicBezTo>
                    <a:pt x="187" y="2"/>
                    <a:pt x="160" y="1"/>
                    <a:pt x="154" y="0"/>
                  </a:cubicBezTo>
                  <a:lnTo>
                    <a:pt x="154" y="16"/>
                  </a:lnTo>
                  <a:cubicBezTo>
                    <a:pt x="164" y="17"/>
                    <a:pt x="168" y="23"/>
                    <a:pt x="168" y="31"/>
                  </a:cubicBezTo>
                  <a:cubicBezTo>
                    <a:pt x="168" y="39"/>
                    <a:pt x="163" y="45"/>
                    <a:pt x="161" y="48"/>
                  </a:cubicBezTo>
                  <a:lnTo>
                    <a:pt x="130" y="87"/>
                  </a:lnTo>
                  <a:lnTo>
                    <a:pt x="91" y="37"/>
                  </a:lnTo>
                  <a:cubicBezTo>
                    <a:pt x="86" y="32"/>
                    <a:pt x="86" y="31"/>
                    <a:pt x="86" y="28"/>
                  </a:cubicBezTo>
                  <a:cubicBezTo>
                    <a:pt x="86" y="21"/>
                    <a:pt x="94" y="16"/>
                    <a:pt x="104" y="16"/>
                  </a:cubicBezTo>
                  <a:lnTo>
                    <a:pt x="104" y="0"/>
                  </a:lnTo>
                  <a:cubicBezTo>
                    <a:pt x="91" y="1"/>
                    <a:pt x="58" y="2"/>
                    <a:pt x="50" y="2"/>
                  </a:cubicBezTo>
                  <a:cubicBezTo>
                    <a:pt x="39" y="2"/>
                    <a:pt x="16" y="1"/>
                    <a:pt x="3" y="0"/>
                  </a:cubicBezTo>
                  <a:lnTo>
                    <a:pt x="3" y="16"/>
                  </a:lnTo>
                  <a:cubicBezTo>
                    <a:pt x="37" y="16"/>
                    <a:pt x="38" y="16"/>
                    <a:pt x="61" y="46"/>
                  </a:cubicBezTo>
                  <a:lnTo>
                    <a:pt x="111" y="110"/>
                  </a:lnTo>
                  <a:lnTo>
                    <a:pt x="64" y="170"/>
                  </a:lnTo>
                  <a:cubicBezTo>
                    <a:pt x="40" y="199"/>
                    <a:pt x="11" y="200"/>
                    <a:pt x="0" y="200"/>
                  </a:cubicBezTo>
                  <a:lnTo>
                    <a:pt x="0" y="215"/>
                  </a:lnTo>
                  <a:cubicBezTo>
                    <a:pt x="13" y="214"/>
                    <a:pt x="28" y="214"/>
                    <a:pt x="41" y="214"/>
                  </a:cubicBezTo>
                  <a:cubicBezTo>
                    <a:pt x="56" y="214"/>
                    <a:pt x="77" y="215"/>
                    <a:pt x="89" y="215"/>
                  </a:cubicBezTo>
                  <a:lnTo>
                    <a:pt x="89" y="200"/>
                  </a:lnTo>
                  <a:cubicBezTo>
                    <a:pt x="78" y="198"/>
                    <a:pt x="74" y="192"/>
                    <a:pt x="74" y="184"/>
                  </a:cubicBezTo>
                  <a:cubicBezTo>
                    <a:pt x="74" y="173"/>
                    <a:pt x="89" y="157"/>
                    <a:pt x="119" y="121"/>
                  </a:cubicBezTo>
                  <a:lnTo>
                    <a:pt x="157" y="171"/>
                  </a:lnTo>
                  <a:cubicBezTo>
                    <a:pt x="161" y="176"/>
                    <a:pt x="168" y="184"/>
                    <a:pt x="168" y="187"/>
                  </a:cubicBezTo>
                  <a:cubicBezTo>
                    <a:pt x="168" y="192"/>
                    <a:pt x="163" y="199"/>
                    <a:pt x="150" y="200"/>
                  </a:cubicBezTo>
                  <a:lnTo>
                    <a:pt x="150" y="215"/>
                  </a:lnTo>
                  <a:cubicBezTo>
                    <a:pt x="165" y="215"/>
                    <a:pt x="193" y="214"/>
                    <a:pt x="204" y="214"/>
                  </a:cubicBezTo>
                  <a:cubicBezTo>
                    <a:pt x="217" y="214"/>
                    <a:pt x="236" y="214"/>
                    <a:pt x="251" y="215"/>
                  </a:cubicBezTo>
                  <a:lnTo>
                    <a:pt x="251" y="200"/>
                  </a:lnTo>
                  <a:cubicBezTo>
                    <a:pt x="224" y="200"/>
                    <a:pt x="215" y="199"/>
                    <a:pt x="204" y="184"/>
                  </a:cubicBezTo>
                  <a:lnTo>
                    <a:pt x="137" y="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143">
              <a:extLst>
                <a:ext uri="{FF2B5EF4-FFF2-40B4-BE49-F238E27FC236}">
                  <a16:creationId xmlns:a16="http://schemas.microsoft.com/office/drawing/2014/main" id="{A096B991-1C09-436D-83D5-B8BEDF33C9E7}"/>
                </a:ext>
              </a:extLst>
            </p:cNvPr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3857625" y="2549525"/>
              <a:ext cx="49213" cy="182563"/>
            </a:xfrm>
            <a:custGeom>
              <a:avLst/>
              <a:gdLst>
                <a:gd name="T0" fmla="*/ 71 w 106"/>
                <a:gd name="T1" fmla="*/ 114 h 334"/>
                <a:gd name="T2" fmla="*/ 1 w 106"/>
                <a:gd name="T3" fmla="*/ 119 h 334"/>
                <a:gd name="T4" fmla="*/ 1 w 106"/>
                <a:gd name="T5" fmla="*/ 135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9 h 334"/>
                <a:gd name="T12" fmla="*/ 0 w 106"/>
                <a:gd name="T13" fmla="*/ 334 h 334"/>
                <a:gd name="T14" fmla="*/ 54 w 106"/>
                <a:gd name="T15" fmla="*/ 333 h 334"/>
                <a:gd name="T16" fmla="*/ 106 w 106"/>
                <a:gd name="T17" fmla="*/ 334 h 334"/>
                <a:gd name="T18" fmla="*/ 106 w 106"/>
                <a:gd name="T19" fmla="*/ 319 h 334"/>
                <a:gd name="T20" fmla="*/ 71 w 106"/>
                <a:gd name="T21" fmla="*/ 297 h 334"/>
                <a:gd name="T22" fmla="*/ 71 w 106"/>
                <a:gd name="T23" fmla="*/ 114 h 334"/>
                <a:gd name="T24" fmla="*/ 73 w 106"/>
                <a:gd name="T25" fmla="*/ 27 h 334"/>
                <a:gd name="T26" fmla="*/ 47 w 106"/>
                <a:gd name="T27" fmla="*/ 0 h 334"/>
                <a:gd name="T28" fmla="*/ 20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4"/>
                  </a:moveTo>
                  <a:lnTo>
                    <a:pt x="1" y="119"/>
                  </a:lnTo>
                  <a:lnTo>
                    <a:pt x="1" y="135"/>
                  </a:lnTo>
                  <a:cubicBezTo>
                    <a:pt x="34" y="135"/>
                    <a:pt x="38" y="138"/>
                    <a:pt x="38" y="162"/>
                  </a:cubicBezTo>
                  <a:lnTo>
                    <a:pt x="38" y="296"/>
                  </a:lnTo>
                  <a:cubicBezTo>
                    <a:pt x="38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5" y="334"/>
                    <a:pt x="42" y="333"/>
                    <a:pt x="54" y="333"/>
                  </a:cubicBezTo>
                  <a:cubicBezTo>
                    <a:pt x="72" y="333"/>
                    <a:pt x="89" y="334"/>
                    <a:pt x="106" y="334"/>
                  </a:cubicBezTo>
                  <a:lnTo>
                    <a:pt x="106" y="319"/>
                  </a:lnTo>
                  <a:cubicBezTo>
                    <a:pt x="73" y="319"/>
                    <a:pt x="71" y="316"/>
                    <a:pt x="71" y="297"/>
                  </a:cubicBezTo>
                  <a:lnTo>
                    <a:pt x="71" y="114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1" y="0"/>
                    <a:pt x="20" y="14"/>
                    <a:pt x="20" y="27"/>
                  </a:cubicBezTo>
                  <a:cubicBezTo>
                    <a:pt x="20" y="40"/>
                    <a:pt x="31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144">
              <a:extLst>
                <a:ext uri="{FF2B5EF4-FFF2-40B4-BE49-F238E27FC236}">
                  <a16:creationId xmlns:a16="http://schemas.microsoft.com/office/drawing/2014/main" id="{CB35DB20-C9E9-4C33-A503-126425A7690C}"/>
                </a:ext>
              </a:extLst>
            </p:cNvPr>
            <p:cNvSpPr>
              <a:spLocks/>
            </p:cNvSpPr>
            <p:nvPr>
              <p:custDataLst>
                <p:tags r:id="rId101"/>
              </p:custDataLst>
            </p:nvPr>
          </p:nvSpPr>
          <p:spPr bwMode="auto">
            <a:xfrm>
              <a:off x="3921125" y="2609850"/>
              <a:ext cx="73025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145">
              <a:extLst>
                <a:ext uri="{FF2B5EF4-FFF2-40B4-BE49-F238E27FC236}">
                  <a16:creationId xmlns:a16="http://schemas.microsoft.com/office/drawing/2014/main" id="{ACDC8670-D9EF-40D7-A7DA-D5E9D11B7133}"/>
                </a:ext>
              </a:extLst>
            </p:cNvPr>
            <p:cNvSpPr>
              <a:spLocks/>
            </p:cNvSpPr>
            <p:nvPr>
              <p:custDataLst>
                <p:tags r:id="rId102"/>
              </p:custDataLst>
            </p:nvPr>
          </p:nvSpPr>
          <p:spPr bwMode="auto">
            <a:xfrm>
              <a:off x="4006850" y="2563812"/>
              <a:ext cx="71438" cy="171450"/>
            </a:xfrm>
            <a:custGeom>
              <a:avLst/>
              <a:gdLst>
                <a:gd name="T0" fmla="*/ 77 w 157"/>
                <a:gd name="T1" fmla="*/ 108 h 313"/>
                <a:gd name="T2" fmla="*/ 149 w 157"/>
                <a:gd name="T3" fmla="*/ 108 h 313"/>
                <a:gd name="T4" fmla="*/ 149 w 157"/>
                <a:gd name="T5" fmla="*/ 92 h 313"/>
                <a:gd name="T6" fmla="*/ 77 w 157"/>
                <a:gd name="T7" fmla="*/ 92 h 313"/>
                <a:gd name="T8" fmla="*/ 77 w 157"/>
                <a:gd name="T9" fmla="*/ 0 h 313"/>
                <a:gd name="T10" fmla="*/ 65 w 157"/>
                <a:gd name="T11" fmla="*/ 0 h 313"/>
                <a:gd name="T12" fmla="*/ 0 w 157"/>
                <a:gd name="T13" fmla="*/ 97 h 313"/>
                <a:gd name="T14" fmla="*/ 0 w 157"/>
                <a:gd name="T15" fmla="*/ 108 h 313"/>
                <a:gd name="T16" fmla="*/ 43 w 157"/>
                <a:gd name="T17" fmla="*/ 108 h 313"/>
                <a:gd name="T18" fmla="*/ 43 w 157"/>
                <a:gd name="T19" fmla="*/ 245 h 313"/>
                <a:gd name="T20" fmla="*/ 107 w 157"/>
                <a:gd name="T21" fmla="*/ 313 h 313"/>
                <a:gd name="T22" fmla="*/ 157 w 157"/>
                <a:gd name="T23" fmla="*/ 245 h 313"/>
                <a:gd name="T24" fmla="*/ 157 w 157"/>
                <a:gd name="T25" fmla="*/ 217 h 313"/>
                <a:gd name="T26" fmla="*/ 144 w 157"/>
                <a:gd name="T27" fmla="*/ 217 h 313"/>
                <a:gd name="T28" fmla="*/ 144 w 157"/>
                <a:gd name="T29" fmla="*/ 244 h 313"/>
                <a:gd name="T30" fmla="*/ 111 w 157"/>
                <a:gd name="T31" fmla="*/ 300 h 313"/>
                <a:gd name="T32" fmla="*/ 77 w 157"/>
                <a:gd name="T33" fmla="*/ 246 h 313"/>
                <a:gd name="T34" fmla="*/ 77 w 157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3">
                  <a:moveTo>
                    <a:pt x="77" y="108"/>
                  </a:moveTo>
                  <a:lnTo>
                    <a:pt x="149" y="108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3" y="313"/>
                    <a:pt x="157" y="277"/>
                    <a:pt x="157" y="245"/>
                  </a:cubicBezTo>
                  <a:lnTo>
                    <a:pt x="157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146">
              <a:extLst>
                <a:ext uri="{FF2B5EF4-FFF2-40B4-BE49-F238E27FC236}">
                  <a16:creationId xmlns:a16="http://schemas.microsoft.com/office/drawing/2014/main" id="{0591F33A-6282-4D34-BD4E-0CB8A433DE36}"/>
                </a:ext>
              </a:extLst>
            </p:cNvPr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4100513" y="2609850"/>
              <a:ext cx="101600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4 h 229"/>
                <a:gd name="T34" fmla="*/ 141 w 225"/>
                <a:gd name="T35" fmla="*/ 93 h 229"/>
                <a:gd name="T36" fmla="*/ 49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5 h 229"/>
                <a:gd name="T44" fmla="*/ 141 w 225"/>
                <a:gd name="T45" fmla="*/ 103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7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147">
              <a:extLst>
                <a:ext uri="{FF2B5EF4-FFF2-40B4-BE49-F238E27FC236}">
                  <a16:creationId xmlns:a16="http://schemas.microsoft.com/office/drawing/2014/main" id="{FD599AF0-CD05-4C5D-9572-FA47E32FA7D8}"/>
                </a:ext>
              </a:extLst>
            </p:cNvPr>
            <p:cNvSpPr>
              <a:spLocks/>
            </p:cNvSpPr>
            <p:nvPr>
              <p:custDataLst>
                <p:tags r:id="rId104"/>
              </p:custDataLst>
            </p:nvPr>
          </p:nvSpPr>
          <p:spPr bwMode="auto">
            <a:xfrm>
              <a:off x="4210050" y="2611437"/>
              <a:ext cx="114300" cy="120650"/>
            </a:xfrm>
            <a:custGeom>
              <a:avLst/>
              <a:gdLst>
                <a:gd name="T0" fmla="*/ 38 w 250"/>
                <a:gd name="T1" fmla="*/ 48 h 220"/>
                <a:gd name="T2" fmla="*/ 38 w 250"/>
                <a:gd name="T3" fmla="*/ 182 h 220"/>
                <a:gd name="T4" fmla="*/ 0 w 250"/>
                <a:gd name="T5" fmla="*/ 205 h 220"/>
                <a:gd name="T6" fmla="*/ 0 w 250"/>
                <a:gd name="T7" fmla="*/ 220 h 220"/>
                <a:gd name="T8" fmla="*/ 56 w 250"/>
                <a:gd name="T9" fmla="*/ 219 h 220"/>
                <a:gd name="T10" fmla="*/ 112 w 250"/>
                <a:gd name="T11" fmla="*/ 220 h 220"/>
                <a:gd name="T12" fmla="*/ 112 w 250"/>
                <a:gd name="T13" fmla="*/ 205 h 220"/>
                <a:gd name="T14" fmla="*/ 73 w 250"/>
                <a:gd name="T15" fmla="*/ 182 h 220"/>
                <a:gd name="T16" fmla="*/ 73 w 250"/>
                <a:gd name="T17" fmla="*/ 90 h 220"/>
                <a:gd name="T18" fmla="*/ 140 w 250"/>
                <a:gd name="T19" fmla="*/ 11 h 220"/>
                <a:gd name="T20" fmla="*/ 177 w 250"/>
                <a:gd name="T21" fmla="*/ 66 h 220"/>
                <a:gd name="T22" fmla="*/ 177 w 250"/>
                <a:gd name="T23" fmla="*/ 182 h 220"/>
                <a:gd name="T24" fmla="*/ 138 w 250"/>
                <a:gd name="T25" fmla="*/ 205 h 220"/>
                <a:gd name="T26" fmla="*/ 138 w 250"/>
                <a:gd name="T27" fmla="*/ 220 h 220"/>
                <a:gd name="T28" fmla="*/ 195 w 250"/>
                <a:gd name="T29" fmla="*/ 219 h 220"/>
                <a:gd name="T30" fmla="*/ 250 w 250"/>
                <a:gd name="T31" fmla="*/ 220 h 220"/>
                <a:gd name="T32" fmla="*/ 250 w 250"/>
                <a:gd name="T33" fmla="*/ 205 h 220"/>
                <a:gd name="T34" fmla="*/ 211 w 250"/>
                <a:gd name="T35" fmla="*/ 190 h 220"/>
                <a:gd name="T36" fmla="*/ 211 w 250"/>
                <a:gd name="T37" fmla="*/ 94 h 220"/>
                <a:gd name="T38" fmla="*/ 196 w 250"/>
                <a:gd name="T39" fmla="*/ 18 h 220"/>
                <a:gd name="T40" fmla="*/ 144 w 250"/>
                <a:gd name="T41" fmla="*/ 0 h 220"/>
                <a:gd name="T42" fmla="*/ 70 w 250"/>
                <a:gd name="T43" fmla="*/ 52 h 220"/>
                <a:gd name="T44" fmla="*/ 70 w 250"/>
                <a:gd name="T45" fmla="*/ 0 h 220"/>
                <a:gd name="T46" fmla="*/ 0 w 250"/>
                <a:gd name="T47" fmla="*/ 5 h 220"/>
                <a:gd name="T48" fmla="*/ 0 w 250"/>
                <a:gd name="T49" fmla="*/ 21 h 220"/>
                <a:gd name="T50" fmla="*/ 38 w 250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0">
                  <a:moveTo>
                    <a:pt x="38" y="48"/>
                  </a:moveTo>
                  <a:lnTo>
                    <a:pt x="38" y="182"/>
                  </a:lnTo>
                  <a:cubicBezTo>
                    <a:pt x="38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2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7" y="219"/>
                    <a:pt x="233" y="220"/>
                    <a:pt x="250" y="220"/>
                  </a:cubicBezTo>
                  <a:lnTo>
                    <a:pt x="250" y="205"/>
                  </a:lnTo>
                  <a:cubicBezTo>
                    <a:pt x="224" y="205"/>
                    <a:pt x="212" y="205"/>
                    <a:pt x="211" y="190"/>
                  </a:cubicBezTo>
                  <a:lnTo>
                    <a:pt x="211" y="94"/>
                  </a:lnTo>
                  <a:cubicBezTo>
                    <a:pt x="211" y="51"/>
                    <a:pt x="211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4" y="21"/>
                    <a:pt x="38" y="24"/>
                    <a:pt x="38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148">
              <a:extLst>
                <a:ext uri="{FF2B5EF4-FFF2-40B4-BE49-F238E27FC236}">
                  <a16:creationId xmlns:a16="http://schemas.microsoft.com/office/drawing/2014/main" id="{6B24E18C-C06D-493E-9287-B28E5096395D}"/>
                </a:ext>
              </a:extLst>
            </p:cNvPr>
            <p:cNvSpPr>
              <a:spLocks/>
            </p:cNvSpPr>
            <p:nvPr>
              <p:custDataLst>
                <p:tags r:id="rId105"/>
              </p:custDataLst>
            </p:nvPr>
          </p:nvSpPr>
          <p:spPr bwMode="auto">
            <a:xfrm>
              <a:off x="4335463" y="2609850"/>
              <a:ext cx="87313" cy="125413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5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1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149">
              <a:extLst>
                <a:ext uri="{FF2B5EF4-FFF2-40B4-BE49-F238E27FC236}">
                  <a16:creationId xmlns:a16="http://schemas.microsoft.com/office/drawing/2014/main" id="{415A906B-A87E-401D-B8E5-2817DDD1EBBB}"/>
                </a:ext>
              </a:extLst>
            </p:cNvPr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4435475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150">
              <a:extLst>
                <a:ext uri="{FF2B5EF4-FFF2-40B4-BE49-F238E27FC236}">
                  <a16:creationId xmlns:a16="http://schemas.microsoft.com/office/drawing/2014/main" id="{809C5A69-6E4C-4780-A018-27DD670F31CD}"/>
                </a:ext>
              </a:extLst>
            </p:cNvPr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4610100" y="2609850"/>
              <a:ext cx="101600" cy="125413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151">
              <a:extLst>
                <a:ext uri="{FF2B5EF4-FFF2-40B4-BE49-F238E27FC236}">
                  <a16:creationId xmlns:a16="http://schemas.microsoft.com/office/drawing/2014/main" id="{30B309C0-2154-4EE7-AF48-0A0249095FC9}"/>
                </a:ext>
              </a:extLst>
            </p:cNvPr>
            <p:cNvSpPr>
              <a:spLocks/>
            </p:cNvSpPr>
            <p:nvPr>
              <p:custDataLst>
                <p:tags r:id="rId108"/>
              </p:custDataLst>
            </p:nvPr>
          </p:nvSpPr>
          <p:spPr bwMode="auto">
            <a:xfrm>
              <a:off x="4724400" y="2538412"/>
              <a:ext cx="73025" cy="193675"/>
            </a:xfrm>
            <a:custGeom>
              <a:avLst/>
              <a:gdLst>
                <a:gd name="T0" fmla="*/ 70 w 161"/>
                <a:gd name="T1" fmla="*/ 137 h 352"/>
                <a:gd name="T2" fmla="*/ 70 w 161"/>
                <a:gd name="T3" fmla="*/ 79 h 352"/>
                <a:gd name="T4" fmla="*/ 116 w 161"/>
                <a:gd name="T5" fmla="*/ 11 h 352"/>
                <a:gd name="T6" fmla="*/ 133 w 161"/>
                <a:gd name="T7" fmla="*/ 15 h 352"/>
                <a:gd name="T8" fmla="*/ 118 w 161"/>
                <a:gd name="T9" fmla="*/ 36 h 352"/>
                <a:gd name="T10" fmla="*/ 139 w 161"/>
                <a:gd name="T11" fmla="*/ 57 h 352"/>
                <a:gd name="T12" fmla="*/ 161 w 161"/>
                <a:gd name="T13" fmla="*/ 35 h 352"/>
                <a:gd name="T14" fmla="*/ 116 w 161"/>
                <a:gd name="T15" fmla="*/ 0 h 352"/>
                <a:gd name="T16" fmla="*/ 39 w 161"/>
                <a:gd name="T17" fmla="*/ 80 h 352"/>
                <a:gd name="T18" fmla="*/ 39 w 161"/>
                <a:gd name="T19" fmla="*/ 137 h 352"/>
                <a:gd name="T20" fmla="*/ 0 w 161"/>
                <a:gd name="T21" fmla="*/ 137 h 352"/>
                <a:gd name="T22" fmla="*/ 0 w 161"/>
                <a:gd name="T23" fmla="*/ 153 h 352"/>
                <a:gd name="T24" fmla="*/ 39 w 161"/>
                <a:gd name="T25" fmla="*/ 153 h 352"/>
                <a:gd name="T26" fmla="*/ 39 w 161"/>
                <a:gd name="T27" fmla="*/ 314 h 352"/>
                <a:gd name="T28" fmla="*/ 0 w 161"/>
                <a:gd name="T29" fmla="*/ 337 h 352"/>
                <a:gd name="T30" fmla="*/ 0 w 161"/>
                <a:gd name="T31" fmla="*/ 352 h 352"/>
                <a:gd name="T32" fmla="*/ 57 w 161"/>
                <a:gd name="T33" fmla="*/ 351 h 352"/>
                <a:gd name="T34" fmla="*/ 120 w 161"/>
                <a:gd name="T35" fmla="*/ 352 h 352"/>
                <a:gd name="T36" fmla="*/ 120 w 161"/>
                <a:gd name="T37" fmla="*/ 337 h 352"/>
                <a:gd name="T38" fmla="*/ 110 w 161"/>
                <a:gd name="T39" fmla="*/ 337 h 352"/>
                <a:gd name="T40" fmla="*/ 72 w 161"/>
                <a:gd name="T41" fmla="*/ 313 h 352"/>
                <a:gd name="T42" fmla="*/ 72 w 161"/>
                <a:gd name="T43" fmla="*/ 153 h 352"/>
                <a:gd name="T44" fmla="*/ 129 w 161"/>
                <a:gd name="T45" fmla="*/ 153 h 352"/>
                <a:gd name="T46" fmla="*/ 129 w 161"/>
                <a:gd name="T47" fmla="*/ 137 h 352"/>
                <a:gd name="T48" fmla="*/ 70 w 161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2">
                  <a:moveTo>
                    <a:pt x="70" y="137"/>
                  </a:moveTo>
                  <a:lnTo>
                    <a:pt x="70" y="79"/>
                  </a:lnTo>
                  <a:cubicBezTo>
                    <a:pt x="70" y="35"/>
                    <a:pt x="94" y="11"/>
                    <a:pt x="116" y="11"/>
                  </a:cubicBezTo>
                  <a:cubicBezTo>
                    <a:pt x="118" y="11"/>
                    <a:pt x="125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39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7"/>
                    <a:pt x="143" y="0"/>
                    <a:pt x="116" y="0"/>
                  </a:cubicBezTo>
                  <a:cubicBezTo>
                    <a:pt x="81" y="0"/>
                    <a:pt x="39" y="27"/>
                    <a:pt x="39" y="80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3"/>
                  </a:lnTo>
                  <a:lnTo>
                    <a:pt x="39" y="153"/>
                  </a:lnTo>
                  <a:lnTo>
                    <a:pt x="39" y="314"/>
                  </a:lnTo>
                  <a:cubicBezTo>
                    <a:pt x="39" y="337"/>
                    <a:pt x="34" y="337"/>
                    <a:pt x="0" y="337"/>
                  </a:cubicBezTo>
                  <a:lnTo>
                    <a:pt x="0" y="352"/>
                  </a:lnTo>
                  <a:cubicBezTo>
                    <a:pt x="20" y="352"/>
                    <a:pt x="43" y="351"/>
                    <a:pt x="57" y="351"/>
                  </a:cubicBezTo>
                  <a:cubicBezTo>
                    <a:pt x="77" y="351"/>
                    <a:pt x="100" y="351"/>
                    <a:pt x="120" y="352"/>
                  </a:cubicBezTo>
                  <a:lnTo>
                    <a:pt x="120" y="337"/>
                  </a:lnTo>
                  <a:lnTo>
                    <a:pt x="110" y="337"/>
                  </a:lnTo>
                  <a:cubicBezTo>
                    <a:pt x="73" y="337"/>
                    <a:pt x="72" y="331"/>
                    <a:pt x="72" y="313"/>
                  </a:cubicBezTo>
                  <a:lnTo>
                    <a:pt x="72" y="153"/>
                  </a:lnTo>
                  <a:lnTo>
                    <a:pt x="129" y="153"/>
                  </a:lnTo>
                  <a:lnTo>
                    <a:pt x="129" y="137"/>
                  </a:lnTo>
                  <a:lnTo>
                    <a:pt x="70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152">
              <a:extLst>
                <a:ext uri="{FF2B5EF4-FFF2-40B4-BE49-F238E27FC236}">
                  <a16:creationId xmlns:a16="http://schemas.microsoft.com/office/drawing/2014/main" id="{612FA1D8-4876-4D08-B31C-5647A0DB97D5}"/>
                </a:ext>
              </a:extLst>
            </p:cNvPr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4870450" y="2609850"/>
              <a:ext cx="103188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79 h 229"/>
                <a:gd name="T26" fmla="*/ 61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4 w 225"/>
                <a:gd name="T49" fmla="*/ 218 h 229"/>
                <a:gd name="T50" fmla="*/ 39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79"/>
                    <a:pt x="38" y="79"/>
                  </a:cubicBezTo>
                  <a:cubicBezTo>
                    <a:pt x="52" y="79"/>
                    <a:pt x="61" y="69"/>
                    <a:pt x="61" y="56"/>
                  </a:cubicBezTo>
                  <a:cubicBezTo>
                    <a:pt x="61" y="50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4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7" y="94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60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153">
              <a:extLst>
                <a:ext uri="{FF2B5EF4-FFF2-40B4-BE49-F238E27FC236}">
                  <a16:creationId xmlns:a16="http://schemas.microsoft.com/office/drawing/2014/main" id="{178DD6BB-2516-47F5-9941-3B22187CE439}"/>
                </a:ext>
              </a:extLst>
            </p:cNvPr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5056188" y="2611437"/>
              <a:ext cx="111125" cy="173038"/>
            </a:xfrm>
            <a:custGeom>
              <a:avLst/>
              <a:gdLst>
                <a:gd name="T0" fmla="*/ 71 w 245"/>
                <a:gd name="T1" fmla="*/ 33 h 317"/>
                <a:gd name="T2" fmla="*/ 71 w 245"/>
                <a:gd name="T3" fmla="*/ 0 h 317"/>
                <a:gd name="T4" fmla="*/ 0 w 245"/>
                <a:gd name="T5" fmla="*/ 5 h 317"/>
                <a:gd name="T6" fmla="*/ 0 w 245"/>
                <a:gd name="T7" fmla="*/ 21 h 317"/>
                <a:gd name="T8" fmla="*/ 39 w 245"/>
                <a:gd name="T9" fmla="*/ 45 h 317"/>
                <a:gd name="T10" fmla="*/ 39 w 245"/>
                <a:gd name="T11" fmla="*/ 279 h 317"/>
                <a:gd name="T12" fmla="*/ 0 w 245"/>
                <a:gd name="T13" fmla="*/ 302 h 317"/>
                <a:gd name="T14" fmla="*/ 0 w 245"/>
                <a:gd name="T15" fmla="*/ 317 h 317"/>
                <a:gd name="T16" fmla="*/ 56 w 245"/>
                <a:gd name="T17" fmla="*/ 316 h 317"/>
                <a:gd name="T18" fmla="*/ 112 w 245"/>
                <a:gd name="T19" fmla="*/ 317 h 317"/>
                <a:gd name="T20" fmla="*/ 112 w 245"/>
                <a:gd name="T21" fmla="*/ 302 h 317"/>
                <a:gd name="T22" fmla="*/ 73 w 245"/>
                <a:gd name="T23" fmla="*/ 279 h 317"/>
                <a:gd name="T24" fmla="*/ 73 w 245"/>
                <a:gd name="T25" fmla="*/ 195 h 317"/>
                <a:gd name="T26" fmla="*/ 73 w 245"/>
                <a:gd name="T27" fmla="*/ 191 h 317"/>
                <a:gd name="T28" fmla="*/ 134 w 245"/>
                <a:gd name="T29" fmla="*/ 226 h 317"/>
                <a:gd name="T30" fmla="*/ 245 w 245"/>
                <a:gd name="T31" fmla="*/ 112 h 317"/>
                <a:gd name="T32" fmla="*/ 141 w 245"/>
                <a:gd name="T33" fmla="*/ 0 h 317"/>
                <a:gd name="T34" fmla="*/ 71 w 245"/>
                <a:gd name="T35" fmla="*/ 33 h 317"/>
                <a:gd name="T36" fmla="*/ 73 w 245"/>
                <a:gd name="T37" fmla="*/ 163 h 317"/>
                <a:gd name="T38" fmla="*/ 73 w 245"/>
                <a:gd name="T39" fmla="*/ 52 h 317"/>
                <a:gd name="T40" fmla="*/ 137 w 245"/>
                <a:gd name="T41" fmla="*/ 12 h 317"/>
                <a:gd name="T42" fmla="*/ 204 w 245"/>
                <a:gd name="T43" fmla="*/ 112 h 317"/>
                <a:gd name="T44" fmla="*/ 132 w 245"/>
                <a:gd name="T45" fmla="*/ 215 h 317"/>
                <a:gd name="T46" fmla="*/ 80 w 245"/>
                <a:gd name="T47" fmla="*/ 184 h 317"/>
                <a:gd name="T48" fmla="*/ 73 w 245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5" h="317">
                  <a:moveTo>
                    <a:pt x="71" y="33"/>
                  </a:move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5"/>
                  </a:cubicBezTo>
                  <a:lnTo>
                    <a:pt x="39" y="279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4" y="317"/>
                    <a:pt x="112" y="317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79"/>
                  </a:cubicBezTo>
                  <a:lnTo>
                    <a:pt x="73" y="195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5" y="177"/>
                    <a:pt x="245" y="112"/>
                  </a:cubicBezTo>
                  <a:cubicBezTo>
                    <a:pt x="245" y="49"/>
                    <a:pt x="197" y="0"/>
                    <a:pt x="141" y="0"/>
                  </a:cubicBezTo>
                  <a:cubicBezTo>
                    <a:pt x="102" y="0"/>
                    <a:pt x="81" y="22"/>
                    <a:pt x="71" y="33"/>
                  </a:cubicBezTo>
                  <a:close/>
                  <a:moveTo>
                    <a:pt x="73" y="163"/>
                  </a:moveTo>
                  <a:lnTo>
                    <a:pt x="73" y="52"/>
                  </a:lnTo>
                  <a:cubicBezTo>
                    <a:pt x="87" y="27"/>
                    <a:pt x="112" y="12"/>
                    <a:pt x="137" y="12"/>
                  </a:cubicBezTo>
                  <a:cubicBezTo>
                    <a:pt x="174" y="12"/>
                    <a:pt x="204" y="56"/>
                    <a:pt x="204" y="112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4"/>
                  </a:cubicBezTo>
                  <a:cubicBezTo>
                    <a:pt x="73" y="174"/>
                    <a:pt x="73" y="173"/>
                    <a:pt x="73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154">
              <a:extLst>
                <a:ext uri="{FF2B5EF4-FFF2-40B4-BE49-F238E27FC236}">
                  <a16:creationId xmlns:a16="http://schemas.microsoft.com/office/drawing/2014/main" id="{B1745B36-8EF1-493B-9A88-7927FD256C51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5181600" y="2611437"/>
              <a:ext cx="76200" cy="120650"/>
            </a:xfrm>
            <a:custGeom>
              <a:avLst/>
              <a:gdLst>
                <a:gd name="T0" fmla="*/ 70 w 168"/>
                <a:gd name="T1" fmla="*/ 54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8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1 h 220"/>
                <a:gd name="T30" fmla="*/ 137 w 168"/>
                <a:gd name="T31" fmla="*/ 11 h 220"/>
                <a:gd name="T32" fmla="*/ 125 w 168"/>
                <a:gd name="T33" fmla="*/ 31 h 220"/>
                <a:gd name="T34" fmla="*/ 147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4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5" y="11"/>
                    <a:pt x="136" y="11"/>
                    <a:pt x="137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4"/>
                    <a:pt x="136" y="52"/>
                    <a:pt x="147" y="52"/>
                  </a:cubicBezTo>
                  <a:cubicBezTo>
                    <a:pt x="156" y="52"/>
                    <a:pt x="168" y="46"/>
                    <a:pt x="168" y="30"/>
                  </a:cubicBezTo>
                  <a:cubicBezTo>
                    <a:pt x="168" y="14"/>
                    <a:pt x="153" y="0"/>
                    <a:pt x="131" y="0"/>
                  </a:cubicBezTo>
                  <a:cubicBezTo>
                    <a:pt x="95" y="0"/>
                    <a:pt x="77" y="33"/>
                    <a:pt x="70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155">
              <a:extLst>
                <a:ext uri="{FF2B5EF4-FFF2-40B4-BE49-F238E27FC236}">
                  <a16:creationId xmlns:a16="http://schemas.microsoft.com/office/drawing/2014/main" id="{DDCB454E-EF44-4CA3-B1F4-78FF02506E76}"/>
                </a:ext>
              </a:extLst>
            </p:cNvPr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5270500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156">
              <a:extLst>
                <a:ext uri="{FF2B5EF4-FFF2-40B4-BE49-F238E27FC236}">
                  <a16:creationId xmlns:a16="http://schemas.microsoft.com/office/drawing/2014/main" id="{18C178CC-A022-4DBC-8777-97CDF069E929}"/>
                </a:ext>
              </a:extLst>
            </p:cNvPr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5372100" y="2549525"/>
              <a:ext cx="47625" cy="182563"/>
            </a:xfrm>
            <a:custGeom>
              <a:avLst/>
              <a:gdLst>
                <a:gd name="T0" fmla="*/ 71 w 106"/>
                <a:gd name="T1" fmla="*/ 114 h 334"/>
                <a:gd name="T2" fmla="*/ 2 w 106"/>
                <a:gd name="T3" fmla="*/ 119 h 334"/>
                <a:gd name="T4" fmla="*/ 2 w 106"/>
                <a:gd name="T5" fmla="*/ 135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9 h 334"/>
                <a:gd name="T12" fmla="*/ 0 w 106"/>
                <a:gd name="T13" fmla="*/ 334 h 334"/>
                <a:gd name="T14" fmla="*/ 54 w 106"/>
                <a:gd name="T15" fmla="*/ 333 h 334"/>
                <a:gd name="T16" fmla="*/ 106 w 106"/>
                <a:gd name="T17" fmla="*/ 334 h 334"/>
                <a:gd name="T18" fmla="*/ 106 w 106"/>
                <a:gd name="T19" fmla="*/ 319 h 334"/>
                <a:gd name="T20" fmla="*/ 71 w 106"/>
                <a:gd name="T21" fmla="*/ 297 h 334"/>
                <a:gd name="T22" fmla="*/ 71 w 106"/>
                <a:gd name="T23" fmla="*/ 114 h 334"/>
                <a:gd name="T24" fmla="*/ 73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8" y="138"/>
                    <a:pt x="38" y="162"/>
                  </a:cubicBezTo>
                  <a:lnTo>
                    <a:pt x="38" y="296"/>
                  </a:lnTo>
                  <a:cubicBezTo>
                    <a:pt x="38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2" y="333"/>
                    <a:pt x="54" y="333"/>
                  </a:cubicBezTo>
                  <a:cubicBezTo>
                    <a:pt x="72" y="333"/>
                    <a:pt x="89" y="334"/>
                    <a:pt x="106" y="334"/>
                  </a:cubicBezTo>
                  <a:lnTo>
                    <a:pt x="106" y="319"/>
                  </a:lnTo>
                  <a:cubicBezTo>
                    <a:pt x="73" y="319"/>
                    <a:pt x="71" y="316"/>
                    <a:pt x="71" y="297"/>
                  </a:cubicBezTo>
                  <a:lnTo>
                    <a:pt x="71" y="114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1" y="0"/>
                    <a:pt x="21" y="14"/>
                    <a:pt x="21" y="27"/>
                  </a:cubicBezTo>
                  <a:cubicBezTo>
                    <a:pt x="21" y="40"/>
                    <a:pt x="31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157">
              <a:extLst>
                <a:ext uri="{FF2B5EF4-FFF2-40B4-BE49-F238E27FC236}">
                  <a16:creationId xmlns:a16="http://schemas.microsoft.com/office/drawing/2014/main" id="{5C9F684C-9D28-4E55-B944-C09C38553E50}"/>
                </a:ext>
              </a:extLst>
            </p:cNvPr>
            <p:cNvSpPr>
              <a:spLocks/>
            </p:cNvSpPr>
            <p:nvPr>
              <p:custDataLst>
                <p:tags r:id="rId114"/>
              </p:custDataLst>
            </p:nvPr>
          </p:nvSpPr>
          <p:spPr bwMode="auto">
            <a:xfrm>
              <a:off x="5434013" y="2611437"/>
              <a:ext cx="177800" cy="120650"/>
            </a:xfrm>
            <a:custGeom>
              <a:avLst/>
              <a:gdLst>
                <a:gd name="T0" fmla="*/ 39 w 390"/>
                <a:gd name="T1" fmla="*/ 48 h 220"/>
                <a:gd name="T2" fmla="*/ 39 w 390"/>
                <a:gd name="T3" fmla="*/ 182 h 220"/>
                <a:gd name="T4" fmla="*/ 0 w 390"/>
                <a:gd name="T5" fmla="*/ 205 h 220"/>
                <a:gd name="T6" fmla="*/ 0 w 390"/>
                <a:gd name="T7" fmla="*/ 220 h 220"/>
                <a:gd name="T8" fmla="*/ 57 w 390"/>
                <a:gd name="T9" fmla="*/ 219 h 220"/>
                <a:gd name="T10" fmla="*/ 113 w 390"/>
                <a:gd name="T11" fmla="*/ 220 h 220"/>
                <a:gd name="T12" fmla="*/ 113 w 390"/>
                <a:gd name="T13" fmla="*/ 205 h 220"/>
                <a:gd name="T14" fmla="*/ 74 w 390"/>
                <a:gd name="T15" fmla="*/ 182 h 220"/>
                <a:gd name="T16" fmla="*/ 74 w 390"/>
                <a:gd name="T17" fmla="*/ 90 h 220"/>
                <a:gd name="T18" fmla="*/ 141 w 390"/>
                <a:gd name="T19" fmla="*/ 11 h 220"/>
                <a:gd name="T20" fmla="*/ 178 w 390"/>
                <a:gd name="T21" fmla="*/ 66 h 220"/>
                <a:gd name="T22" fmla="*/ 178 w 390"/>
                <a:gd name="T23" fmla="*/ 182 h 220"/>
                <a:gd name="T24" fmla="*/ 139 w 390"/>
                <a:gd name="T25" fmla="*/ 205 h 220"/>
                <a:gd name="T26" fmla="*/ 139 w 390"/>
                <a:gd name="T27" fmla="*/ 220 h 220"/>
                <a:gd name="T28" fmla="*/ 195 w 390"/>
                <a:gd name="T29" fmla="*/ 219 h 220"/>
                <a:gd name="T30" fmla="*/ 251 w 390"/>
                <a:gd name="T31" fmla="*/ 220 h 220"/>
                <a:gd name="T32" fmla="*/ 251 w 390"/>
                <a:gd name="T33" fmla="*/ 205 h 220"/>
                <a:gd name="T34" fmla="*/ 212 w 390"/>
                <a:gd name="T35" fmla="*/ 182 h 220"/>
                <a:gd name="T36" fmla="*/ 212 w 390"/>
                <a:gd name="T37" fmla="*/ 90 h 220"/>
                <a:gd name="T38" fmla="*/ 280 w 390"/>
                <a:gd name="T39" fmla="*/ 11 h 220"/>
                <a:gd name="T40" fmla="*/ 316 w 390"/>
                <a:gd name="T41" fmla="*/ 66 h 220"/>
                <a:gd name="T42" fmla="*/ 316 w 390"/>
                <a:gd name="T43" fmla="*/ 182 h 220"/>
                <a:gd name="T44" fmla="*/ 278 w 390"/>
                <a:gd name="T45" fmla="*/ 205 h 220"/>
                <a:gd name="T46" fmla="*/ 278 w 390"/>
                <a:gd name="T47" fmla="*/ 220 h 220"/>
                <a:gd name="T48" fmla="*/ 334 w 390"/>
                <a:gd name="T49" fmla="*/ 219 h 220"/>
                <a:gd name="T50" fmla="*/ 390 w 390"/>
                <a:gd name="T51" fmla="*/ 220 h 220"/>
                <a:gd name="T52" fmla="*/ 390 w 390"/>
                <a:gd name="T53" fmla="*/ 205 h 220"/>
                <a:gd name="T54" fmla="*/ 351 w 390"/>
                <a:gd name="T55" fmla="*/ 190 h 220"/>
                <a:gd name="T56" fmla="*/ 351 w 390"/>
                <a:gd name="T57" fmla="*/ 94 h 220"/>
                <a:gd name="T58" fmla="*/ 335 w 390"/>
                <a:gd name="T59" fmla="*/ 18 h 220"/>
                <a:gd name="T60" fmla="*/ 283 w 390"/>
                <a:gd name="T61" fmla="*/ 0 h 220"/>
                <a:gd name="T62" fmla="*/ 211 w 390"/>
                <a:gd name="T63" fmla="*/ 48 h 220"/>
                <a:gd name="T64" fmla="*/ 144 w 390"/>
                <a:gd name="T65" fmla="*/ 0 h 220"/>
                <a:gd name="T66" fmla="*/ 71 w 390"/>
                <a:gd name="T67" fmla="*/ 52 h 220"/>
                <a:gd name="T68" fmla="*/ 71 w 390"/>
                <a:gd name="T69" fmla="*/ 0 h 220"/>
                <a:gd name="T70" fmla="*/ 0 w 390"/>
                <a:gd name="T71" fmla="*/ 5 h 220"/>
                <a:gd name="T72" fmla="*/ 0 w 390"/>
                <a:gd name="T73" fmla="*/ 21 h 220"/>
                <a:gd name="T74" fmla="*/ 39 w 390"/>
                <a:gd name="T75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0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0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2"/>
                  </a:cubicBezTo>
                  <a:lnTo>
                    <a:pt x="74" y="90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8" y="205"/>
                    <a:pt x="212" y="205"/>
                    <a:pt x="212" y="182"/>
                  </a:cubicBezTo>
                  <a:lnTo>
                    <a:pt x="212" y="90"/>
                  </a:lnTo>
                  <a:cubicBezTo>
                    <a:pt x="212" y="39"/>
                    <a:pt x="248" y="11"/>
                    <a:pt x="280" y="11"/>
                  </a:cubicBezTo>
                  <a:cubicBezTo>
                    <a:pt x="311" y="11"/>
                    <a:pt x="316" y="37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8" y="205"/>
                  </a:cubicBezTo>
                  <a:lnTo>
                    <a:pt x="278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3" y="220"/>
                    <a:pt x="390" y="220"/>
                  </a:cubicBezTo>
                  <a:lnTo>
                    <a:pt x="390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4"/>
                  </a:lnTo>
                  <a:cubicBezTo>
                    <a:pt x="351" y="51"/>
                    <a:pt x="351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1" y="48"/>
                  </a:cubicBezTo>
                  <a:cubicBezTo>
                    <a:pt x="204" y="5"/>
                    <a:pt x="167" y="0"/>
                    <a:pt x="144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158">
              <a:extLst>
                <a:ext uri="{FF2B5EF4-FFF2-40B4-BE49-F238E27FC236}">
                  <a16:creationId xmlns:a16="http://schemas.microsoft.com/office/drawing/2014/main" id="{0D359C1A-6904-4473-A772-F918E8CC5512}"/>
                </a:ext>
              </a:extLst>
            </p:cNvPr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5626100" y="2609850"/>
              <a:ext cx="101600" cy="125413"/>
            </a:xfrm>
            <a:custGeom>
              <a:avLst/>
              <a:gdLst>
                <a:gd name="T0" fmla="*/ 145 w 224"/>
                <a:gd name="T1" fmla="*/ 185 h 229"/>
                <a:gd name="T2" fmla="*/ 184 w 224"/>
                <a:gd name="T3" fmla="*/ 226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79 h 229"/>
                <a:gd name="T26" fmla="*/ 60 w 224"/>
                <a:gd name="T27" fmla="*/ 56 h 229"/>
                <a:gd name="T28" fmla="*/ 34 w 224"/>
                <a:gd name="T29" fmla="*/ 34 h 229"/>
                <a:gd name="T30" fmla="*/ 88 w 224"/>
                <a:gd name="T31" fmla="*/ 11 h 229"/>
                <a:gd name="T32" fmla="*/ 141 w 224"/>
                <a:gd name="T33" fmla="*/ 74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5 h 229"/>
                <a:gd name="T44" fmla="*/ 141 w 224"/>
                <a:gd name="T45" fmla="*/ 103 h 229"/>
                <a:gd name="T46" fmla="*/ 141 w 224"/>
                <a:gd name="T47" fmla="*/ 153 h 229"/>
                <a:gd name="T48" fmla="*/ 83 w 224"/>
                <a:gd name="T49" fmla="*/ 218 h 229"/>
                <a:gd name="T50" fmla="*/ 38 w 224"/>
                <a:gd name="T51" fmla="*/ 175 h 229"/>
                <a:gd name="T52" fmla="*/ 141 w 224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4" y="219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199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7" y="34"/>
                    <a:pt x="34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159">
              <a:extLst>
                <a:ext uri="{FF2B5EF4-FFF2-40B4-BE49-F238E27FC236}">
                  <a16:creationId xmlns:a16="http://schemas.microsoft.com/office/drawing/2014/main" id="{6605038C-B718-4341-A4BD-262A025ECB60}"/>
                </a:ext>
              </a:extLst>
            </p:cNvPr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5735638" y="2608262"/>
              <a:ext cx="103188" cy="180975"/>
            </a:xfrm>
            <a:custGeom>
              <a:avLst/>
              <a:gdLst>
                <a:gd name="T0" fmla="*/ 96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6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6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6 w 228"/>
                <a:gd name="T19" fmla="*/ 152 h 329"/>
                <a:gd name="T20" fmla="*/ 177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3 w 228"/>
                <a:gd name="T31" fmla="*/ 40 h 329"/>
                <a:gd name="T32" fmla="*/ 228 w 228"/>
                <a:gd name="T33" fmla="*/ 25 h 329"/>
                <a:gd name="T34" fmla="*/ 202 w 228"/>
                <a:gd name="T35" fmla="*/ 0 h 329"/>
                <a:gd name="T36" fmla="*/ 149 w 228"/>
                <a:gd name="T37" fmla="*/ 24 h 329"/>
                <a:gd name="T38" fmla="*/ 96 w 228"/>
                <a:gd name="T39" fmla="*/ 6 h 329"/>
                <a:gd name="T40" fmla="*/ 16 w 228"/>
                <a:gd name="T41" fmla="*/ 78 h 329"/>
                <a:gd name="T42" fmla="*/ 39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8 w 228"/>
                <a:gd name="T55" fmla="*/ 208 h 329"/>
                <a:gd name="T56" fmla="*/ 102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0 w 228"/>
                <a:gd name="T63" fmla="*/ 318 h 329"/>
                <a:gd name="T64" fmla="*/ 26 w 228"/>
                <a:gd name="T65" fmla="*/ 266 h 329"/>
                <a:gd name="T66" fmla="*/ 66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0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6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6" y="17"/>
                    <a:pt x="96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39" y="108"/>
                    <a:pt x="132" y="120"/>
                  </a:cubicBezTo>
                  <a:cubicBezTo>
                    <a:pt x="128" y="126"/>
                    <a:pt x="116" y="140"/>
                    <a:pt x="96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6" y="150"/>
                    <a:pt x="87" y="152"/>
                    <a:pt x="96" y="152"/>
                  </a:cubicBezTo>
                  <a:cubicBezTo>
                    <a:pt x="143" y="152"/>
                    <a:pt x="177" y="117"/>
                    <a:pt x="177" y="79"/>
                  </a:cubicBezTo>
                  <a:cubicBezTo>
                    <a:pt x="177" y="60"/>
                    <a:pt x="169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5" y="11"/>
                    <a:pt x="207" y="12"/>
                  </a:cubicBezTo>
                  <a:cubicBezTo>
                    <a:pt x="201" y="14"/>
                    <a:pt x="199" y="19"/>
                    <a:pt x="199" y="25"/>
                  </a:cubicBezTo>
                  <a:cubicBezTo>
                    <a:pt x="199" y="34"/>
                    <a:pt x="205" y="40"/>
                    <a:pt x="213" y="40"/>
                  </a:cubicBezTo>
                  <a:cubicBezTo>
                    <a:pt x="218" y="40"/>
                    <a:pt x="228" y="36"/>
                    <a:pt x="228" y="25"/>
                  </a:cubicBezTo>
                  <a:cubicBezTo>
                    <a:pt x="228" y="16"/>
                    <a:pt x="222" y="0"/>
                    <a:pt x="202" y="0"/>
                  </a:cubicBezTo>
                  <a:cubicBezTo>
                    <a:pt x="192" y="0"/>
                    <a:pt x="170" y="3"/>
                    <a:pt x="149" y="24"/>
                  </a:cubicBezTo>
                  <a:cubicBezTo>
                    <a:pt x="128" y="7"/>
                    <a:pt x="107" y="6"/>
                    <a:pt x="96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39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0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8" y="208"/>
                  </a:cubicBezTo>
                  <a:cubicBezTo>
                    <a:pt x="162" y="194"/>
                    <a:pt x="133" y="194"/>
                    <a:pt x="102" y="194"/>
                  </a:cubicBezTo>
                  <a:cubicBezTo>
                    <a:pt x="90" y="194"/>
                    <a:pt x="68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0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6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59" y="318"/>
                    <a:pt x="110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160">
              <a:extLst>
                <a:ext uri="{FF2B5EF4-FFF2-40B4-BE49-F238E27FC236}">
                  <a16:creationId xmlns:a16="http://schemas.microsoft.com/office/drawing/2014/main" id="{C622BFF3-A8A3-452A-B2CF-42F5FA37B61B}"/>
                </a:ext>
              </a:extLst>
            </p:cNvPr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5848350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8" name="Group 337">
            <a:extLst>
              <a:ext uri="{FF2B5EF4-FFF2-40B4-BE49-F238E27FC236}">
                <a16:creationId xmlns:a16="http://schemas.microsoft.com/office/drawing/2014/main" id="{359C76D5-0314-458E-BE49-ED5B3827E9D1}"/>
              </a:ext>
            </a:extLst>
          </p:cNvPr>
          <p:cNvGrpSpPr>
            <a:grpSpLocks noChangeAspect="1"/>
          </p:cNvGrpSpPr>
          <p:nvPr>
            <p:custDataLst>
              <p:tags r:id="rId19"/>
            </p:custDataLst>
          </p:nvPr>
        </p:nvGrpSpPr>
        <p:grpSpPr>
          <a:xfrm>
            <a:off x="7971204" y="4404822"/>
            <a:ext cx="2892425" cy="265113"/>
            <a:chOff x="2540000" y="2540000"/>
            <a:chExt cx="2892425" cy="265113"/>
          </a:xfrm>
        </p:grpSpPr>
        <p:sp>
          <p:nvSpPr>
            <p:cNvPr id="339" name="Freeform 207">
              <a:extLst>
                <a:ext uri="{FF2B5EF4-FFF2-40B4-BE49-F238E27FC236}">
                  <a16:creationId xmlns:a16="http://schemas.microsoft.com/office/drawing/2014/main" id="{B64C3575-3D8F-47AC-BB53-764C65FC2DF0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2540000" y="2620963"/>
              <a:ext cx="114300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9 h 221"/>
                <a:gd name="T40" fmla="*/ 144 w 251"/>
                <a:gd name="T41" fmla="*/ 0 h 221"/>
                <a:gd name="T42" fmla="*/ 71 w 251"/>
                <a:gd name="T43" fmla="*/ 53 h 221"/>
                <a:gd name="T44" fmla="*/ 71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7" y="19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5" y="22"/>
                    <a:pt x="71" y="53"/>
                  </a:cubicBez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208">
              <a:extLst>
                <a:ext uri="{FF2B5EF4-FFF2-40B4-BE49-F238E27FC236}">
                  <a16:creationId xmlns:a16="http://schemas.microsoft.com/office/drawing/2014/main" id="{D9F8B8E5-2BE2-4F64-B4A8-7B919EBE5662}"/>
                </a:ext>
              </a:extLst>
            </p:cNvPr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2665413" y="2619375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209">
              <a:extLst>
                <a:ext uri="{FF2B5EF4-FFF2-40B4-BE49-F238E27FC236}">
                  <a16:creationId xmlns:a16="http://schemas.microsoft.com/office/drawing/2014/main" id="{A533973A-2C78-41D6-8614-7ECA691A73D6}"/>
                </a:ext>
              </a:extLst>
            </p:cNvPr>
            <p:cNvSpPr>
              <a:spLocks/>
            </p:cNvSpPr>
            <p:nvPr>
              <p:custDataLst>
                <p:tags r:id="rId67"/>
              </p:custDataLst>
            </p:nvPr>
          </p:nvSpPr>
          <p:spPr bwMode="auto">
            <a:xfrm>
              <a:off x="2776538" y="2574925"/>
              <a:ext cx="71438" cy="166688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210">
              <a:extLst>
                <a:ext uri="{FF2B5EF4-FFF2-40B4-BE49-F238E27FC236}">
                  <a16:creationId xmlns:a16="http://schemas.microsoft.com/office/drawing/2014/main" id="{7C2DFB18-0765-4F45-AB3B-77F62FBF917C}"/>
                </a:ext>
              </a:extLst>
            </p:cNvPr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2941638" y="2619375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211">
              <a:extLst>
                <a:ext uri="{FF2B5EF4-FFF2-40B4-BE49-F238E27FC236}">
                  <a16:creationId xmlns:a16="http://schemas.microsoft.com/office/drawing/2014/main" id="{DBB9E717-94BB-4AC8-AEA0-B6DC5F2BCAAD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3055938" y="2620963"/>
              <a:ext cx="112713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9 h 221"/>
                <a:gd name="T40" fmla="*/ 144 w 251"/>
                <a:gd name="T41" fmla="*/ 0 h 221"/>
                <a:gd name="T42" fmla="*/ 70 w 251"/>
                <a:gd name="T43" fmla="*/ 53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212">
              <a:extLst>
                <a:ext uri="{FF2B5EF4-FFF2-40B4-BE49-F238E27FC236}">
                  <a16:creationId xmlns:a16="http://schemas.microsoft.com/office/drawing/2014/main" id="{DFCA943A-A95F-4D0F-942F-45FCEAEC1D00}"/>
                </a:ext>
              </a:extLst>
            </p:cNvPr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3181350" y="2554288"/>
              <a:ext cx="50800" cy="185738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5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1" y="346"/>
                  </a:cubicBezTo>
                  <a:lnTo>
                    <a:pt x="111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213">
              <a:extLst>
                <a:ext uri="{FF2B5EF4-FFF2-40B4-BE49-F238E27FC236}">
                  <a16:creationId xmlns:a16="http://schemas.microsoft.com/office/drawing/2014/main" id="{AC0E8794-8823-47D8-BF50-CC770380348C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3241675" y="2624138"/>
              <a:ext cx="109538" cy="169863"/>
            </a:xfrm>
            <a:custGeom>
              <a:avLst/>
              <a:gdLst>
                <a:gd name="T0" fmla="*/ 197 w 244"/>
                <a:gd name="T1" fmla="*/ 47 h 317"/>
                <a:gd name="T2" fmla="*/ 244 w 244"/>
                <a:gd name="T3" fmla="*/ 15 h 317"/>
                <a:gd name="T4" fmla="*/ 244 w 244"/>
                <a:gd name="T5" fmla="*/ 0 h 317"/>
                <a:gd name="T6" fmla="*/ 206 w 244"/>
                <a:gd name="T7" fmla="*/ 1 h 317"/>
                <a:gd name="T8" fmla="*/ 163 w 244"/>
                <a:gd name="T9" fmla="*/ 0 h 317"/>
                <a:gd name="T10" fmla="*/ 163 w 244"/>
                <a:gd name="T11" fmla="*/ 15 h 317"/>
                <a:gd name="T12" fmla="*/ 186 w 244"/>
                <a:gd name="T13" fmla="*/ 37 h 317"/>
                <a:gd name="T14" fmla="*/ 183 w 244"/>
                <a:gd name="T15" fmla="*/ 49 h 317"/>
                <a:gd name="T16" fmla="*/ 133 w 244"/>
                <a:gd name="T17" fmla="*/ 171 h 317"/>
                <a:gd name="T18" fmla="*/ 77 w 244"/>
                <a:gd name="T19" fmla="*/ 37 h 317"/>
                <a:gd name="T20" fmla="*/ 74 w 244"/>
                <a:gd name="T21" fmla="*/ 28 h 317"/>
                <a:gd name="T22" fmla="*/ 102 w 244"/>
                <a:gd name="T23" fmla="*/ 15 h 317"/>
                <a:gd name="T24" fmla="*/ 102 w 244"/>
                <a:gd name="T25" fmla="*/ 0 h 317"/>
                <a:gd name="T26" fmla="*/ 48 w 244"/>
                <a:gd name="T27" fmla="*/ 1 h 317"/>
                <a:gd name="T28" fmla="*/ 0 w 244"/>
                <a:gd name="T29" fmla="*/ 0 h 317"/>
                <a:gd name="T30" fmla="*/ 0 w 244"/>
                <a:gd name="T31" fmla="*/ 15 h 317"/>
                <a:gd name="T32" fmla="*/ 40 w 244"/>
                <a:gd name="T33" fmla="*/ 33 h 317"/>
                <a:gd name="T34" fmla="*/ 115 w 244"/>
                <a:gd name="T35" fmla="*/ 215 h 317"/>
                <a:gd name="T36" fmla="*/ 102 w 244"/>
                <a:gd name="T37" fmla="*/ 244 h 317"/>
                <a:gd name="T38" fmla="*/ 46 w 244"/>
                <a:gd name="T39" fmla="*/ 306 h 317"/>
                <a:gd name="T40" fmla="*/ 22 w 244"/>
                <a:gd name="T41" fmla="*/ 297 h 317"/>
                <a:gd name="T42" fmla="*/ 42 w 244"/>
                <a:gd name="T43" fmla="*/ 276 h 317"/>
                <a:gd name="T44" fmla="*/ 21 w 244"/>
                <a:gd name="T45" fmla="*/ 255 h 317"/>
                <a:gd name="T46" fmla="*/ 0 w 244"/>
                <a:gd name="T47" fmla="*/ 277 h 317"/>
                <a:gd name="T48" fmla="*/ 46 w 244"/>
                <a:gd name="T49" fmla="*/ 317 h 317"/>
                <a:gd name="T50" fmla="*/ 109 w 244"/>
                <a:gd name="T51" fmla="*/ 260 h 317"/>
                <a:gd name="T52" fmla="*/ 197 w 244"/>
                <a:gd name="T53" fmla="*/ 4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7">
                  <a:moveTo>
                    <a:pt x="197" y="47"/>
                  </a:moveTo>
                  <a:cubicBezTo>
                    <a:pt x="210" y="16"/>
                    <a:pt x="236" y="15"/>
                    <a:pt x="244" y="15"/>
                  </a:cubicBezTo>
                  <a:lnTo>
                    <a:pt x="244" y="0"/>
                  </a:lnTo>
                  <a:cubicBezTo>
                    <a:pt x="232" y="1"/>
                    <a:pt x="218" y="1"/>
                    <a:pt x="206" y="1"/>
                  </a:cubicBezTo>
                  <a:cubicBezTo>
                    <a:pt x="197" y="1"/>
                    <a:pt x="174" y="0"/>
                    <a:pt x="163" y="0"/>
                  </a:cubicBezTo>
                  <a:lnTo>
                    <a:pt x="163" y="15"/>
                  </a:lnTo>
                  <a:cubicBezTo>
                    <a:pt x="178" y="16"/>
                    <a:pt x="186" y="24"/>
                    <a:pt x="186" y="37"/>
                  </a:cubicBezTo>
                  <a:cubicBezTo>
                    <a:pt x="186" y="42"/>
                    <a:pt x="186" y="43"/>
                    <a:pt x="183" y="49"/>
                  </a:cubicBezTo>
                  <a:lnTo>
                    <a:pt x="133" y="171"/>
                  </a:lnTo>
                  <a:lnTo>
                    <a:pt x="77" y="37"/>
                  </a:lnTo>
                  <a:cubicBezTo>
                    <a:pt x="75" y="32"/>
                    <a:pt x="74" y="30"/>
                    <a:pt x="74" y="28"/>
                  </a:cubicBezTo>
                  <a:cubicBezTo>
                    <a:pt x="74" y="15"/>
                    <a:pt x="93" y="15"/>
                    <a:pt x="102" y="15"/>
                  </a:cubicBezTo>
                  <a:lnTo>
                    <a:pt x="102" y="0"/>
                  </a:lnTo>
                  <a:cubicBezTo>
                    <a:pt x="89" y="0"/>
                    <a:pt x="57" y="1"/>
                    <a:pt x="48" y="1"/>
                  </a:cubicBezTo>
                  <a:cubicBezTo>
                    <a:pt x="35" y="1"/>
                    <a:pt x="15" y="1"/>
                    <a:pt x="0" y="0"/>
                  </a:cubicBezTo>
                  <a:lnTo>
                    <a:pt x="0" y="15"/>
                  </a:lnTo>
                  <a:cubicBezTo>
                    <a:pt x="24" y="15"/>
                    <a:pt x="33" y="15"/>
                    <a:pt x="40" y="33"/>
                  </a:cubicBezTo>
                  <a:lnTo>
                    <a:pt x="115" y="215"/>
                  </a:lnTo>
                  <a:cubicBezTo>
                    <a:pt x="112" y="221"/>
                    <a:pt x="105" y="238"/>
                    <a:pt x="102" y="244"/>
                  </a:cubicBezTo>
                  <a:cubicBezTo>
                    <a:pt x="91" y="272"/>
                    <a:pt x="77" y="306"/>
                    <a:pt x="46" y="306"/>
                  </a:cubicBezTo>
                  <a:cubicBezTo>
                    <a:pt x="43" y="306"/>
                    <a:pt x="32" y="306"/>
                    <a:pt x="22" y="297"/>
                  </a:cubicBezTo>
                  <a:cubicBezTo>
                    <a:pt x="38" y="295"/>
                    <a:pt x="42" y="284"/>
                    <a:pt x="42" y="276"/>
                  </a:cubicBezTo>
                  <a:cubicBezTo>
                    <a:pt x="42" y="263"/>
                    <a:pt x="32" y="255"/>
                    <a:pt x="21" y="255"/>
                  </a:cubicBezTo>
                  <a:cubicBezTo>
                    <a:pt x="11" y="255"/>
                    <a:pt x="0" y="262"/>
                    <a:pt x="0" y="277"/>
                  </a:cubicBezTo>
                  <a:cubicBezTo>
                    <a:pt x="0" y="299"/>
                    <a:pt x="21" y="317"/>
                    <a:pt x="46" y="317"/>
                  </a:cubicBezTo>
                  <a:cubicBezTo>
                    <a:pt x="77" y="317"/>
                    <a:pt x="97" y="289"/>
                    <a:pt x="109" y="260"/>
                  </a:cubicBezTo>
                  <a:lnTo>
                    <a:pt x="197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214">
              <a:extLst>
                <a:ext uri="{FF2B5EF4-FFF2-40B4-BE49-F238E27FC236}">
                  <a16:creationId xmlns:a16="http://schemas.microsoft.com/office/drawing/2014/main" id="{B9DBCF1A-1DE9-483E-A2E7-22ACD6DFFA37}"/>
                </a:ext>
              </a:extLst>
            </p:cNvPr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3435350" y="25749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215">
              <a:extLst>
                <a:ext uri="{FF2B5EF4-FFF2-40B4-BE49-F238E27FC236}">
                  <a16:creationId xmlns:a16="http://schemas.microsoft.com/office/drawing/2014/main" id="{82EAEE93-BAB3-4B26-A496-B85534B67713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3525838" y="2554288"/>
              <a:ext cx="114300" cy="18573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7 w 251"/>
                <a:gd name="T7" fmla="*/ 344 h 346"/>
                <a:gd name="T8" fmla="*/ 112 w 251"/>
                <a:gd name="T9" fmla="*/ 346 h 346"/>
                <a:gd name="T10" fmla="*/ 112 w 251"/>
                <a:gd name="T11" fmla="*/ 330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8" y="345"/>
                    <a:pt x="43" y="344"/>
                    <a:pt x="57" y="344"/>
                  </a:cubicBezTo>
                  <a:cubicBezTo>
                    <a:pt x="70" y="344"/>
                    <a:pt x="95" y="345"/>
                    <a:pt x="112" y="346"/>
                  </a:cubicBezTo>
                  <a:lnTo>
                    <a:pt x="112" y="330"/>
                  </a:lnTo>
                  <a:cubicBezTo>
                    <a:pt x="79" y="330"/>
                    <a:pt x="74" y="330"/>
                    <a:pt x="74" y="308"/>
                  </a:cubicBezTo>
                  <a:lnTo>
                    <a:pt x="74" y="216"/>
                  </a:lnTo>
                  <a:cubicBezTo>
                    <a:pt x="74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2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3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5"/>
                    <a:pt x="144" y="125"/>
                  </a:cubicBezTo>
                  <a:cubicBezTo>
                    <a:pt x="102" y="125"/>
                    <a:pt x="80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216">
              <a:extLst>
                <a:ext uri="{FF2B5EF4-FFF2-40B4-BE49-F238E27FC236}">
                  <a16:creationId xmlns:a16="http://schemas.microsoft.com/office/drawing/2014/main" id="{41859F96-79DF-4544-BD85-3263B34B0AA3}"/>
                </a:ext>
              </a:extLst>
            </p:cNvPr>
            <p:cNvSpPr>
              <a:spLocks noEditPoints="1"/>
            </p:cNvSpPr>
            <p:nvPr>
              <p:custDataLst>
                <p:tags r:id="rId74"/>
              </p:custDataLst>
            </p:nvPr>
          </p:nvSpPr>
          <p:spPr bwMode="auto">
            <a:xfrm>
              <a:off x="3651250" y="2619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217">
              <a:extLst>
                <a:ext uri="{FF2B5EF4-FFF2-40B4-BE49-F238E27FC236}">
                  <a16:creationId xmlns:a16="http://schemas.microsoft.com/office/drawing/2014/main" id="{FED6A922-DF4C-4288-BE41-A5D4C7D673C7}"/>
                </a:ext>
              </a:extLst>
            </p:cNvPr>
            <p:cNvSpPr>
              <a:spLocks/>
            </p:cNvSpPr>
            <p:nvPr>
              <p:custDataLst>
                <p:tags r:id="rId75"/>
              </p:custDataLst>
            </p:nvPr>
          </p:nvSpPr>
          <p:spPr bwMode="auto">
            <a:xfrm>
              <a:off x="3843338" y="2540000"/>
              <a:ext cx="52388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9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3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218">
              <a:extLst>
                <a:ext uri="{FF2B5EF4-FFF2-40B4-BE49-F238E27FC236}">
                  <a16:creationId xmlns:a16="http://schemas.microsoft.com/office/drawing/2014/main" id="{81E5F383-A40F-4484-BE37-2C93A4A63AC9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3929063" y="2562225"/>
              <a:ext cx="74613" cy="177800"/>
            </a:xfrm>
            <a:custGeom>
              <a:avLst/>
              <a:gdLst>
                <a:gd name="T0" fmla="*/ 103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6 w 165"/>
                <a:gd name="T9" fmla="*/ 34 h 332"/>
                <a:gd name="T10" fmla="*/ 66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3 w 165"/>
                <a:gd name="T27" fmla="*/ 292 h 332"/>
                <a:gd name="T28" fmla="*/ 103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3" y="13"/>
                  </a:moveTo>
                  <a:cubicBezTo>
                    <a:pt x="103" y="1"/>
                    <a:pt x="103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40" y="47"/>
                    <a:pt x="66" y="34"/>
                  </a:cubicBezTo>
                  <a:lnTo>
                    <a:pt x="66" y="292"/>
                  </a:lnTo>
                  <a:cubicBezTo>
                    <a:pt x="66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1" y="330"/>
                    <a:pt x="64" y="330"/>
                    <a:pt x="84" y="330"/>
                  </a:cubicBezTo>
                  <a:cubicBezTo>
                    <a:pt x="104" y="330"/>
                    <a:pt x="148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3" y="311"/>
                    <a:pt x="103" y="292"/>
                  </a:cubicBezTo>
                  <a:lnTo>
                    <a:pt x="103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219">
              <a:extLst>
                <a:ext uri="{FF2B5EF4-FFF2-40B4-BE49-F238E27FC236}">
                  <a16:creationId xmlns:a16="http://schemas.microsoft.com/office/drawing/2014/main" id="{0C9F5AB4-7288-4383-BFAC-637066460A36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4090988" y="2667000"/>
              <a:ext cx="138113" cy="11113"/>
            </a:xfrm>
            <a:custGeom>
              <a:avLst/>
              <a:gdLst>
                <a:gd name="T0" fmla="*/ 287 w 305"/>
                <a:gd name="T1" fmla="*/ 20 h 20"/>
                <a:gd name="T2" fmla="*/ 305 w 305"/>
                <a:gd name="T3" fmla="*/ 10 h 20"/>
                <a:gd name="T4" fmla="*/ 287 w 305"/>
                <a:gd name="T5" fmla="*/ 0 h 20"/>
                <a:gd name="T6" fmla="*/ 18 w 305"/>
                <a:gd name="T7" fmla="*/ 0 h 20"/>
                <a:gd name="T8" fmla="*/ 0 w 305"/>
                <a:gd name="T9" fmla="*/ 10 h 20"/>
                <a:gd name="T10" fmla="*/ 18 w 305"/>
                <a:gd name="T11" fmla="*/ 20 h 20"/>
                <a:gd name="T12" fmla="*/ 287 w 305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" h="20">
                  <a:moveTo>
                    <a:pt x="287" y="20"/>
                  </a:moveTo>
                  <a:cubicBezTo>
                    <a:pt x="296" y="20"/>
                    <a:pt x="305" y="20"/>
                    <a:pt x="305" y="10"/>
                  </a:cubicBezTo>
                  <a:cubicBezTo>
                    <a:pt x="305" y="0"/>
                    <a:pt x="296" y="0"/>
                    <a:pt x="287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87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220">
              <a:extLst>
                <a:ext uri="{FF2B5EF4-FFF2-40B4-BE49-F238E27FC236}">
                  <a16:creationId xmlns:a16="http://schemas.microsoft.com/office/drawing/2014/main" id="{BBBAECB2-0E9A-45A3-842E-D887609E520E}"/>
                </a:ext>
              </a:extLst>
            </p:cNvPr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4306888" y="2549525"/>
              <a:ext cx="93663" cy="193675"/>
            </a:xfrm>
            <a:custGeom>
              <a:avLst/>
              <a:gdLst>
                <a:gd name="T0" fmla="*/ 111 w 204"/>
                <a:gd name="T1" fmla="*/ 137 h 361"/>
                <a:gd name="T2" fmla="*/ 0 w 204"/>
                <a:gd name="T3" fmla="*/ 277 h 361"/>
                <a:gd name="T4" fmla="*/ 79 w 204"/>
                <a:gd name="T5" fmla="*/ 361 h 361"/>
                <a:gd name="T6" fmla="*/ 178 w 204"/>
                <a:gd name="T7" fmla="*/ 214 h 361"/>
                <a:gd name="T8" fmla="*/ 141 w 204"/>
                <a:gd name="T9" fmla="*/ 121 h 361"/>
                <a:gd name="T10" fmla="*/ 94 w 204"/>
                <a:gd name="T11" fmla="*/ 39 h 361"/>
                <a:gd name="T12" fmla="*/ 121 w 204"/>
                <a:gd name="T13" fmla="*/ 16 h 361"/>
                <a:gd name="T14" fmla="*/ 157 w 204"/>
                <a:gd name="T15" fmla="*/ 30 h 361"/>
                <a:gd name="T16" fmla="*/ 184 w 204"/>
                <a:gd name="T17" fmla="*/ 42 h 361"/>
                <a:gd name="T18" fmla="*/ 204 w 204"/>
                <a:gd name="T19" fmla="*/ 22 h 361"/>
                <a:gd name="T20" fmla="*/ 178 w 204"/>
                <a:gd name="T21" fmla="*/ 6 h 361"/>
                <a:gd name="T22" fmla="*/ 137 w 204"/>
                <a:gd name="T23" fmla="*/ 0 h 361"/>
                <a:gd name="T24" fmla="*/ 81 w 204"/>
                <a:gd name="T25" fmla="*/ 52 h 361"/>
                <a:gd name="T26" fmla="*/ 111 w 204"/>
                <a:gd name="T27" fmla="*/ 137 h 361"/>
                <a:gd name="T28" fmla="*/ 116 w 204"/>
                <a:gd name="T29" fmla="*/ 148 h 361"/>
                <a:gd name="T30" fmla="*/ 144 w 204"/>
                <a:gd name="T31" fmla="*/ 234 h 361"/>
                <a:gd name="T32" fmla="*/ 79 w 204"/>
                <a:gd name="T33" fmla="*/ 350 h 361"/>
                <a:gd name="T34" fmla="*/ 31 w 204"/>
                <a:gd name="T35" fmla="*/ 291 h 361"/>
                <a:gd name="T36" fmla="*/ 116 w 204"/>
                <a:gd name="T37" fmla="*/ 148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4" h="361">
                  <a:moveTo>
                    <a:pt x="111" y="137"/>
                  </a:moveTo>
                  <a:cubicBezTo>
                    <a:pt x="48" y="152"/>
                    <a:pt x="0" y="217"/>
                    <a:pt x="0" y="277"/>
                  </a:cubicBezTo>
                  <a:cubicBezTo>
                    <a:pt x="0" y="325"/>
                    <a:pt x="32" y="361"/>
                    <a:pt x="79" y="361"/>
                  </a:cubicBezTo>
                  <a:cubicBezTo>
                    <a:pt x="137" y="361"/>
                    <a:pt x="178" y="282"/>
                    <a:pt x="178" y="214"/>
                  </a:cubicBezTo>
                  <a:cubicBezTo>
                    <a:pt x="178" y="168"/>
                    <a:pt x="158" y="143"/>
                    <a:pt x="141" y="121"/>
                  </a:cubicBezTo>
                  <a:cubicBezTo>
                    <a:pt x="123" y="98"/>
                    <a:pt x="94" y="61"/>
                    <a:pt x="94" y="39"/>
                  </a:cubicBezTo>
                  <a:cubicBezTo>
                    <a:pt x="94" y="28"/>
                    <a:pt x="104" y="16"/>
                    <a:pt x="121" y="16"/>
                  </a:cubicBezTo>
                  <a:cubicBezTo>
                    <a:pt x="136" y="16"/>
                    <a:pt x="146" y="23"/>
                    <a:pt x="157" y="30"/>
                  </a:cubicBezTo>
                  <a:cubicBezTo>
                    <a:pt x="167" y="36"/>
                    <a:pt x="177" y="42"/>
                    <a:pt x="184" y="42"/>
                  </a:cubicBezTo>
                  <a:cubicBezTo>
                    <a:pt x="197" y="42"/>
                    <a:pt x="204" y="30"/>
                    <a:pt x="204" y="22"/>
                  </a:cubicBezTo>
                  <a:cubicBezTo>
                    <a:pt x="204" y="11"/>
                    <a:pt x="196" y="10"/>
                    <a:pt x="178" y="6"/>
                  </a:cubicBezTo>
                  <a:cubicBezTo>
                    <a:pt x="152" y="0"/>
                    <a:pt x="145" y="0"/>
                    <a:pt x="137" y="0"/>
                  </a:cubicBezTo>
                  <a:cubicBezTo>
                    <a:pt x="99" y="0"/>
                    <a:pt x="81" y="22"/>
                    <a:pt x="81" y="52"/>
                  </a:cubicBezTo>
                  <a:cubicBezTo>
                    <a:pt x="81" y="78"/>
                    <a:pt x="95" y="106"/>
                    <a:pt x="111" y="137"/>
                  </a:cubicBezTo>
                  <a:close/>
                  <a:moveTo>
                    <a:pt x="116" y="148"/>
                  </a:moveTo>
                  <a:cubicBezTo>
                    <a:pt x="129" y="171"/>
                    <a:pt x="144" y="198"/>
                    <a:pt x="144" y="234"/>
                  </a:cubicBezTo>
                  <a:cubicBezTo>
                    <a:pt x="144" y="266"/>
                    <a:pt x="125" y="350"/>
                    <a:pt x="79" y="350"/>
                  </a:cubicBezTo>
                  <a:cubicBezTo>
                    <a:pt x="51" y="350"/>
                    <a:pt x="31" y="329"/>
                    <a:pt x="31" y="291"/>
                  </a:cubicBezTo>
                  <a:cubicBezTo>
                    <a:pt x="31" y="259"/>
                    <a:pt x="49" y="166"/>
                    <a:pt x="116" y="1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221">
              <a:extLst>
                <a:ext uri="{FF2B5EF4-FFF2-40B4-BE49-F238E27FC236}">
                  <a16:creationId xmlns:a16="http://schemas.microsoft.com/office/drawing/2014/main" id="{28D40CE8-2223-4F0C-B372-F6710A924352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4419600" y="254000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4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222">
              <a:extLst>
                <a:ext uri="{FF2B5EF4-FFF2-40B4-BE49-F238E27FC236}">
                  <a16:creationId xmlns:a16="http://schemas.microsoft.com/office/drawing/2014/main" id="{DC5E3B74-0083-4DB7-A58D-66F12E271AB7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4578350" y="2619375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8 w 190"/>
                <a:gd name="T3" fmla="*/ 13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8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1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223">
              <a:extLst>
                <a:ext uri="{FF2B5EF4-FFF2-40B4-BE49-F238E27FC236}">
                  <a16:creationId xmlns:a16="http://schemas.microsoft.com/office/drawing/2014/main" id="{A074DDFA-1A41-45EF-A5DF-2844BC247C88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4678363" y="2554288"/>
              <a:ext cx="49213" cy="185738"/>
            </a:xfrm>
            <a:custGeom>
              <a:avLst/>
              <a:gdLst>
                <a:gd name="T0" fmla="*/ 71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8 w 110"/>
                <a:gd name="T7" fmla="*/ 49 h 346"/>
                <a:gd name="T8" fmla="*/ 38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1 w 110"/>
                <a:gd name="T21" fmla="*/ 308 h 346"/>
                <a:gd name="T22" fmla="*/ 71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1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8" y="24"/>
                    <a:pt x="38" y="49"/>
                  </a:cubicBezTo>
                  <a:lnTo>
                    <a:pt x="38" y="308"/>
                  </a:lnTo>
                  <a:cubicBezTo>
                    <a:pt x="38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2" y="344"/>
                    <a:pt x="55" y="344"/>
                  </a:cubicBezTo>
                  <a:cubicBezTo>
                    <a:pt x="67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1" y="330"/>
                    <a:pt x="71" y="308"/>
                  </a:cubicBezTo>
                  <a:lnTo>
                    <a:pt x="71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224">
              <a:extLst>
                <a:ext uri="{FF2B5EF4-FFF2-40B4-BE49-F238E27FC236}">
                  <a16:creationId xmlns:a16="http://schemas.microsoft.com/office/drawing/2014/main" id="{257B910A-E6E4-4C70-B4D3-0D5D283D19EE}"/>
                </a:ext>
              </a:extLst>
            </p:cNvPr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4740275" y="2619375"/>
              <a:ext cx="100013" cy="122238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5 h 229"/>
                <a:gd name="T18" fmla="*/ 110 w 220"/>
                <a:gd name="T19" fmla="*/ 11 h 229"/>
                <a:gd name="T20" fmla="*/ 166 w 220"/>
                <a:gd name="T21" fmla="*/ 44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225">
              <a:extLst>
                <a:ext uri="{FF2B5EF4-FFF2-40B4-BE49-F238E27FC236}">
                  <a16:creationId xmlns:a16="http://schemas.microsoft.com/office/drawing/2014/main" id="{9EE5187C-7D44-4BBB-A7CB-1752DC5BBAD5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4852988" y="2619375"/>
              <a:ext cx="74613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226">
              <a:extLst>
                <a:ext uri="{FF2B5EF4-FFF2-40B4-BE49-F238E27FC236}">
                  <a16:creationId xmlns:a16="http://schemas.microsoft.com/office/drawing/2014/main" id="{7D9F7279-2C5A-4850-A333-697E414FCC88}"/>
                </a:ext>
              </a:extLst>
            </p:cNvPr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4941888" y="2619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227">
              <a:extLst>
                <a:ext uri="{FF2B5EF4-FFF2-40B4-BE49-F238E27FC236}">
                  <a16:creationId xmlns:a16="http://schemas.microsoft.com/office/drawing/2014/main" id="{25D25E64-4F31-421B-AE4C-E8B25E547A57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5043488" y="2620963"/>
              <a:ext cx="112713" cy="119063"/>
            </a:xfrm>
            <a:custGeom>
              <a:avLst/>
              <a:gdLst>
                <a:gd name="T0" fmla="*/ 38 w 250"/>
                <a:gd name="T1" fmla="*/ 49 h 221"/>
                <a:gd name="T2" fmla="*/ 38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7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1 w 250"/>
                <a:gd name="T35" fmla="*/ 190 h 221"/>
                <a:gd name="T36" fmla="*/ 211 w 250"/>
                <a:gd name="T37" fmla="*/ 95 h 221"/>
                <a:gd name="T38" fmla="*/ 196 w 250"/>
                <a:gd name="T39" fmla="*/ 19 h 221"/>
                <a:gd name="T40" fmla="*/ 144 w 250"/>
                <a:gd name="T41" fmla="*/ 0 h 221"/>
                <a:gd name="T42" fmla="*/ 70 w 250"/>
                <a:gd name="T43" fmla="*/ 53 h 221"/>
                <a:gd name="T44" fmla="*/ 70 w 250"/>
                <a:gd name="T45" fmla="*/ 0 h 221"/>
                <a:gd name="T46" fmla="*/ 0 w 250"/>
                <a:gd name="T47" fmla="*/ 6 h 221"/>
                <a:gd name="T48" fmla="*/ 0 w 250"/>
                <a:gd name="T49" fmla="*/ 21 h 221"/>
                <a:gd name="T50" fmla="*/ 38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8" y="49"/>
                  </a:moveTo>
                  <a:lnTo>
                    <a:pt x="38" y="183"/>
                  </a:lnTo>
                  <a:cubicBezTo>
                    <a:pt x="38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2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7" y="219"/>
                    <a:pt x="233" y="220"/>
                    <a:pt x="250" y="221"/>
                  </a:cubicBezTo>
                  <a:lnTo>
                    <a:pt x="250" y="205"/>
                  </a:lnTo>
                  <a:cubicBezTo>
                    <a:pt x="224" y="205"/>
                    <a:pt x="212" y="205"/>
                    <a:pt x="211" y="190"/>
                  </a:cubicBezTo>
                  <a:lnTo>
                    <a:pt x="211" y="95"/>
                  </a:lnTo>
                  <a:cubicBezTo>
                    <a:pt x="211" y="52"/>
                    <a:pt x="211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4" y="21"/>
                    <a:pt x="38" y="25"/>
                    <a:pt x="38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228">
              <a:extLst>
                <a:ext uri="{FF2B5EF4-FFF2-40B4-BE49-F238E27FC236}">
                  <a16:creationId xmlns:a16="http://schemas.microsoft.com/office/drawing/2014/main" id="{899472C7-4348-4613-B9CB-73B25BDCC6FA}"/>
                </a:ext>
              </a:extLst>
            </p:cNvPr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5167313" y="2619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229">
              <a:extLst>
                <a:ext uri="{FF2B5EF4-FFF2-40B4-BE49-F238E27FC236}">
                  <a16:creationId xmlns:a16="http://schemas.microsoft.com/office/drawing/2014/main" id="{C230AAD7-639C-47D6-9FF5-B5DF1257384D}"/>
                </a:ext>
              </a:extLst>
            </p:cNvPr>
            <p:cNvSpPr>
              <a:spLocks/>
            </p:cNvSpPr>
            <p:nvPr>
              <p:custDataLst>
                <p:tags r:id="rId87"/>
              </p:custDataLst>
            </p:nvPr>
          </p:nvSpPr>
          <p:spPr bwMode="auto">
            <a:xfrm>
              <a:off x="5268913" y="2619375"/>
              <a:ext cx="74613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230">
              <a:extLst>
                <a:ext uri="{FF2B5EF4-FFF2-40B4-BE49-F238E27FC236}">
                  <a16:creationId xmlns:a16="http://schemas.microsoft.com/office/drawing/2014/main" id="{84AE4531-2C2B-4AF0-B7A6-08A713143102}"/>
                </a:ext>
              </a:extLst>
            </p:cNvPr>
            <p:cNvSpPr>
              <a:spLocks/>
            </p:cNvSpPr>
            <p:nvPr>
              <p:custDataLst>
                <p:tags r:id="rId88"/>
              </p:custDataLst>
            </p:nvPr>
          </p:nvSpPr>
          <p:spPr bwMode="auto">
            <a:xfrm>
              <a:off x="5359400" y="2619375"/>
              <a:ext cx="73025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63" name="Rectangle 362">
            <a:extLst>
              <a:ext uri="{FF2B5EF4-FFF2-40B4-BE49-F238E27FC236}">
                <a16:creationId xmlns:a16="http://schemas.microsoft.com/office/drawing/2014/main" id="{2A99C856-1245-461C-963E-6746592C76F8}"/>
              </a:ext>
            </a:extLst>
          </p:cNvPr>
          <p:cNvSpPr/>
          <p:nvPr/>
        </p:nvSpPr>
        <p:spPr>
          <a:xfrm>
            <a:off x="7637039" y="5095012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Idea:</a:t>
            </a:r>
            <a:endParaRPr lang="en-US" dirty="0"/>
          </a:p>
        </p:txBody>
      </p: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62AFB962-5C66-494A-961B-0D71F1B38A10}"/>
              </a:ext>
            </a:extLst>
          </p:cNvPr>
          <p:cNvGrpSpPr>
            <a:grpSpLocks noChangeAspect="1"/>
          </p:cNvGrpSpPr>
          <p:nvPr>
            <p:custDataLst>
              <p:tags r:id="rId20"/>
            </p:custDataLst>
          </p:nvPr>
        </p:nvGrpSpPr>
        <p:grpSpPr>
          <a:xfrm>
            <a:off x="8004541" y="5496239"/>
            <a:ext cx="3467101" cy="268288"/>
            <a:chOff x="7974013" y="5543550"/>
            <a:chExt cx="3467101" cy="268288"/>
          </a:xfrm>
        </p:grpSpPr>
        <p:sp>
          <p:nvSpPr>
            <p:cNvPr id="392" name="Freeform 269">
              <a:extLst>
                <a:ext uri="{FF2B5EF4-FFF2-40B4-BE49-F238E27FC236}">
                  <a16:creationId xmlns:a16="http://schemas.microsoft.com/office/drawing/2014/main" id="{92BC7D36-5A16-4380-853A-817C01864FEA}"/>
                </a:ext>
              </a:extLst>
            </p:cNvPr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7974013" y="5646738"/>
              <a:ext cx="87313" cy="115888"/>
            </a:xfrm>
            <a:custGeom>
              <a:avLst/>
              <a:gdLst>
                <a:gd name="T0" fmla="*/ 41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1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7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1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270">
              <a:extLst>
                <a:ext uri="{FF2B5EF4-FFF2-40B4-BE49-F238E27FC236}">
                  <a16:creationId xmlns:a16="http://schemas.microsoft.com/office/drawing/2014/main" id="{AE3F3504-2335-4466-AE48-6AB09C5D603A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8070851" y="5651500"/>
              <a:ext cx="114300" cy="107950"/>
            </a:xfrm>
            <a:custGeom>
              <a:avLst/>
              <a:gdLst>
                <a:gd name="T0" fmla="*/ 137 w 251"/>
                <a:gd name="T1" fmla="*/ 98 h 215"/>
                <a:gd name="T2" fmla="*/ 183 w 251"/>
                <a:gd name="T3" fmla="*/ 42 h 215"/>
                <a:gd name="T4" fmla="*/ 242 w 251"/>
                <a:gd name="T5" fmla="*/ 16 h 215"/>
                <a:gd name="T6" fmla="*/ 242 w 251"/>
                <a:gd name="T7" fmla="*/ 0 h 215"/>
                <a:gd name="T8" fmla="*/ 201 w 251"/>
                <a:gd name="T9" fmla="*/ 2 h 215"/>
                <a:gd name="T10" fmla="*/ 154 w 251"/>
                <a:gd name="T11" fmla="*/ 0 h 215"/>
                <a:gd name="T12" fmla="*/ 154 w 251"/>
                <a:gd name="T13" fmla="*/ 16 h 215"/>
                <a:gd name="T14" fmla="*/ 168 w 251"/>
                <a:gd name="T15" fmla="*/ 31 h 215"/>
                <a:gd name="T16" fmla="*/ 161 w 251"/>
                <a:gd name="T17" fmla="*/ 49 h 215"/>
                <a:gd name="T18" fmla="*/ 130 w 251"/>
                <a:gd name="T19" fmla="*/ 87 h 215"/>
                <a:gd name="T20" fmla="*/ 91 w 251"/>
                <a:gd name="T21" fmla="*/ 37 h 215"/>
                <a:gd name="T22" fmla="*/ 86 w 251"/>
                <a:gd name="T23" fmla="*/ 28 h 215"/>
                <a:gd name="T24" fmla="*/ 104 w 251"/>
                <a:gd name="T25" fmla="*/ 16 h 215"/>
                <a:gd name="T26" fmla="*/ 104 w 251"/>
                <a:gd name="T27" fmla="*/ 0 h 215"/>
                <a:gd name="T28" fmla="*/ 50 w 251"/>
                <a:gd name="T29" fmla="*/ 2 h 215"/>
                <a:gd name="T30" fmla="*/ 3 w 251"/>
                <a:gd name="T31" fmla="*/ 0 h 215"/>
                <a:gd name="T32" fmla="*/ 3 w 251"/>
                <a:gd name="T33" fmla="*/ 16 h 215"/>
                <a:gd name="T34" fmla="*/ 61 w 251"/>
                <a:gd name="T35" fmla="*/ 46 h 215"/>
                <a:gd name="T36" fmla="*/ 111 w 251"/>
                <a:gd name="T37" fmla="*/ 110 h 215"/>
                <a:gd name="T38" fmla="*/ 64 w 251"/>
                <a:gd name="T39" fmla="*/ 170 h 215"/>
                <a:gd name="T40" fmla="*/ 0 w 251"/>
                <a:gd name="T41" fmla="*/ 200 h 215"/>
                <a:gd name="T42" fmla="*/ 0 w 251"/>
                <a:gd name="T43" fmla="*/ 215 h 215"/>
                <a:gd name="T44" fmla="*/ 41 w 251"/>
                <a:gd name="T45" fmla="*/ 214 h 215"/>
                <a:gd name="T46" fmla="*/ 89 w 251"/>
                <a:gd name="T47" fmla="*/ 215 h 215"/>
                <a:gd name="T48" fmla="*/ 89 w 251"/>
                <a:gd name="T49" fmla="*/ 200 h 215"/>
                <a:gd name="T50" fmla="*/ 74 w 251"/>
                <a:gd name="T51" fmla="*/ 184 h 215"/>
                <a:gd name="T52" fmla="*/ 119 w 251"/>
                <a:gd name="T53" fmla="*/ 121 h 215"/>
                <a:gd name="T54" fmla="*/ 157 w 251"/>
                <a:gd name="T55" fmla="*/ 171 h 215"/>
                <a:gd name="T56" fmla="*/ 168 w 251"/>
                <a:gd name="T57" fmla="*/ 187 h 215"/>
                <a:gd name="T58" fmla="*/ 150 w 251"/>
                <a:gd name="T59" fmla="*/ 200 h 215"/>
                <a:gd name="T60" fmla="*/ 150 w 251"/>
                <a:gd name="T61" fmla="*/ 215 h 215"/>
                <a:gd name="T62" fmla="*/ 203 w 251"/>
                <a:gd name="T63" fmla="*/ 214 h 215"/>
                <a:gd name="T64" fmla="*/ 251 w 251"/>
                <a:gd name="T65" fmla="*/ 215 h 215"/>
                <a:gd name="T66" fmla="*/ 251 w 251"/>
                <a:gd name="T67" fmla="*/ 200 h 215"/>
                <a:gd name="T68" fmla="*/ 204 w 251"/>
                <a:gd name="T69" fmla="*/ 184 h 215"/>
                <a:gd name="T70" fmla="*/ 137 w 251"/>
                <a:gd name="T71" fmla="*/ 9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215">
                  <a:moveTo>
                    <a:pt x="137" y="98"/>
                  </a:moveTo>
                  <a:cubicBezTo>
                    <a:pt x="152" y="79"/>
                    <a:pt x="171" y="55"/>
                    <a:pt x="183" y="42"/>
                  </a:cubicBezTo>
                  <a:cubicBezTo>
                    <a:pt x="198" y="24"/>
                    <a:pt x="219" y="16"/>
                    <a:pt x="242" y="16"/>
                  </a:cubicBezTo>
                  <a:lnTo>
                    <a:pt x="242" y="0"/>
                  </a:lnTo>
                  <a:cubicBezTo>
                    <a:pt x="229" y="1"/>
                    <a:pt x="214" y="2"/>
                    <a:pt x="201" y="2"/>
                  </a:cubicBezTo>
                  <a:cubicBezTo>
                    <a:pt x="187" y="2"/>
                    <a:pt x="160" y="1"/>
                    <a:pt x="154" y="0"/>
                  </a:cubicBezTo>
                  <a:lnTo>
                    <a:pt x="154" y="16"/>
                  </a:lnTo>
                  <a:cubicBezTo>
                    <a:pt x="164" y="17"/>
                    <a:pt x="168" y="23"/>
                    <a:pt x="168" y="31"/>
                  </a:cubicBezTo>
                  <a:cubicBezTo>
                    <a:pt x="168" y="39"/>
                    <a:pt x="163" y="46"/>
                    <a:pt x="161" y="49"/>
                  </a:cubicBezTo>
                  <a:lnTo>
                    <a:pt x="130" y="87"/>
                  </a:lnTo>
                  <a:lnTo>
                    <a:pt x="91" y="37"/>
                  </a:lnTo>
                  <a:cubicBezTo>
                    <a:pt x="86" y="32"/>
                    <a:pt x="86" y="31"/>
                    <a:pt x="86" y="28"/>
                  </a:cubicBezTo>
                  <a:cubicBezTo>
                    <a:pt x="86" y="21"/>
                    <a:pt x="94" y="16"/>
                    <a:pt x="104" y="16"/>
                  </a:cubicBezTo>
                  <a:lnTo>
                    <a:pt x="104" y="0"/>
                  </a:lnTo>
                  <a:cubicBezTo>
                    <a:pt x="91" y="1"/>
                    <a:pt x="58" y="2"/>
                    <a:pt x="50" y="2"/>
                  </a:cubicBezTo>
                  <a:cubicBezTo>
                    <a:pt x="39" y="2"/>
                    <a:pt x="16" y="1"/>
                    <a:pt x="3" y="0"/>
                  </a:cubicBezTo>
                  <a:lnTo>
                    <a:pt x="3" y="16"/>
                  </a:lnTo>
                  <a:cubicBezTo>
                    <a:pt x="37" y="16"/>
                    <a:pt x="38" y="16"/>
                    <a:pt x="61" y="46"/>
                  </a:cubicBezTo>
                  <a:lnTo>
                    <a:pt x="111" y="110"/>
                  </a:lnTo>
                  <a:lnTo>
                    <a:pt x="64" y="170"/>
                  </a:lnTo>
                  <a:cubicBezTo>
                    <a:pt x="40" y="199"/>
                    <a:pt x="11" y="200"/>
                    <a:pt x="0" y="200"/>
                  </a:cubicBezTo>
                  <a:lnTo>
                    <a:pt x="0" y="215"/>
                  </a:lnTo>
                  <a:cubicBezTo>
                    <a:pt x="13" y="214"/>
                    <a:pt x="28" y="214"/>
                    <a:pt x="41" y="214"/>
                  </a:cubicBezTo>
                  <a:cubicBezTo>
                    <a:pt x="56" y="214"/>
                    <a:pt x="77" y="215"/>
                    <a:pt x="89" y="215"/>
                  </a:cubicBezTo>
                  <a:lnTo>
                    <a:pt x="89" y="200"/>
                  </a:lnTo>
                  <a:cubicBezTo>
                    <a:pt x="78" y="198"/>
                    <a:pt x="74" y="192"/>
                    <a:pt x="74" y="184"/>
                  </a:cubicBezTo>
                  <a:cubicBezTo>
                    <a:pt x="74" y="173"/>
                    <a:pt x="89" y="157"/>
                    <a:pt x="119" y="121"/>
                  </a:cubicBezTo>
                  <a:lnTo>
                    <a:pt x="157" y="171"/>
                  </a:lnTo>
                  <a:cubicBezTo>
                    <a:pt x="161" y="176"/>
                    <a:pt x="168" y="184"/>
                    <a:pt x="168" y="187"/>
                  </a:cubicBezTo>
                  <a:cubicBezTo>
                    <a:pt x="168" y="192"/>
                    <a:pt x="163" y="199"/>
                    <a:pt x="150" y="200"/>
                  </a:cubicBezTo>
                  <a:lnTo>
                    <a:pt x="150" y="215"/>
                  </a:lnTo>
                  <a:cubicBezTo>
                    <a:pt x="165" y="215"/>
                    <a:pt x="193" y="214"/>
                    <a:pt x="203" y="214"/>
                  </a:cubicBezTo>
                  <a:cubicBezTo>
                    <a:pt x="217" y="214"/>
                    <a:pt x="236" y="214"/>
                    <a:pt x="251" y="215"/>
                  </a:cubicBezTo>
                  <a:lnTo>
                    <a:pt x="251" y="200"/>
                  </a:lnTo>
                  <a:cubicBezTo>
                    <a:pt x="224" y="200"/>
                    <a:pt x="215" y="199"/>
                    <a:pt x="204" y="184"/>
                  </a:cubicBezTo>
                  <a:lnTo>
                    <a:pt x="137" y="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271">
              <a:extLst>
                <a:ext uri="{FF2B5EF4-FFF2-40B4-BE49-F238E27FC236}">
                  <a16:creationId xmlns:a16="http://schemas.microsoft.com/office/drawing/2014/main" id="{81DA6D05-ED5F-4F77-BE86-536A304379A2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8191501" y="5603875"/>
              <a:ext cx="71438" cy="15875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1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272">
              <a:extLst>
                <a:ext uri="{FF2B5EF4-FFF2-40B4-BE49-F238E27FC236}">
                  <a16:creationId xmlns:a16="http://schemas.microsoft.com/office/drawing/2014/main" id="{050A5E36-DB66-4072-B9BC-188F1F37C567}"/>
                </a:ext>
              </a:extLst>
            </p:cNvPr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8283576" y="5646738"/>
              <a:ext cx="87313" cy="115888"/>
            </a:xfrm>
            <a:custGeom>
              <a:avLst/>
              <a:gdLst>
                <a:gd name="T0" fmla="*/ 42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Freeform 273">
              <a:extLst>
                <a:ext uri="{FF2B5EF4-FFF2-40B4-BE49-F238E27FC236}">
                  <a16:creationId xmlns:a16="http://schemas.microsoft.com/office/drawing/2014/main" id="{213F24E9-EBB0-4976-8945-31AA61A33146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8385176" y="5648325"/>
              <a:ext cx="114300" cy="111125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1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274">
              <a:extLst>
                <a:ext uri="{FF2B5EF4-FFF2-40B4-BE49-F238E27FC236}">
                  <a16:creationId xmlns:a16="http://schemas.microsoft.com/office/drawing/2014/main" id="{909EF31D-C36E-4A09-82C9-9411129BF361}"/>
                </a:ext>
              </a:extLst>
            </p:cNvPr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8510588" y="5584825"/>
              <a:ext cx="112713" cy="177800"/>
            </a:xfrm>
            <a:custGeom>
              <a:avLst/>
              <a:gdLst>
                <a:gd name="T0" fmla="*/ 172 w 246"/>
                <a:gd name="T1" fmla="*/ 319 h 352"/>
                <a:gd name="T2" fmla="*/ 172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5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5 w 246"/>
                <a:gd name="T25" fmla="*/ 352 h 352"/>
                <a:gd name="T26" fmla="*/ 172 w 246"/>
                <a:gd name="T27" fmla="*/ 319 h 352"/>
                <a:gd name="T28" fmla="*/ 172 w 246"/>
                <a:gd name="T29" fmla="*/ 185 h 352"/>
                <a:gd name="T30" fmla="*/ 172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1 w 246"/>
                <a:gd name="T39" fmla="*/ 239 h 352"/>
                <a:gd name="T40" fmla="*/ 57 w 246"/>
                <a:gd name="T41" fmla="*/ 169 h 352"/>
                <a:gd name="T42" fmla="*/ 113 w 246"/>
                <a:gd name="T43" fmla="*/ 137 h 352"/>
                <a:gd name="T44" fmla="*/ 167 w 246"/>
                <a:gd name="T45" fmla="*/ 167 h 352"/>
                <a:gd name="T46" fmla="*/ 172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2" y="319"/>
                  </a:moveTo>
                  <a:lnTo>
                    <a:pt x="172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59" y="139"/>
                    <a:pt x="138" y="126"/>
                    <a:pt x="111" y="126"/>
                  </a:cubicBezTo>
                  <a:cubicBezTo>
                    <a:pt x="52" y="126"/>
                    <a:pt x="0" y="175"/>
                    <a:pt x="0" y="239"/>
                  </a:cubicBezTo>
                  <a:cubicBezTo>
                    <a:pt x="0" y="302"/>
                    <a:pt x="49" y="352"/>
                    <a:pt x="105" y="352"/>
                  </a:cubicBezTo>
                  <a:cubicBezTo>
                    <a:pt x="137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6"/>
                  </a:cubicBezTo>
                  <a:cubicBezTo>
                    <a:pt x="152" y="330"/>
                    <a:pt x="129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1" y="260"/>
                    <a:pt x="41" y="239"/>
                  </a:cubicBezTo>
                  <a:cubicBezTo>
                    <a:pt x="41" y="221"/>
                    <a:pt x="42" y="191"/>
                    <a:pt x="57" y="169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0" y="137"/>
                    <a:pt x="151" y="144"/>
                    <a:pt x="167" y="167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Freeform 275">
              <a:extLst>
                <a:ext uri="{FF2B5EF4-FFF2-40B4-BE49-F238E27FC236}">
                  <a16:creationId xmlns:a16="http://schemas.microsoft.com/office/drawing/2014/main" id="{BFCFC648-D103-443D-A1BB-623FAD7227B7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8713788" y="5588000"/>
              <a:ext cx="161925" cy="171450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1 w 355"/>
                <a:gd name="T5" fmla="*/ 199 h 339"/>
                <a:gd name="T6" fmla="*/ 218 w 355"/>
                <a:gd name="T7" fmla="*/ 224 h 339"/>
                <a:gd name="T8" fmla="*/ 216 w 355"/>
                <a:gd name="T9" fmla="*/ 229 h 339"/>
                <a:gd name="T10" fmla="*/ 222 w 355"/>
                <a:gd name="T11" fmla="*/ 235 h 339"/>
                <a:gd name="T12" fmla="*/ 230 w 355"/>
                <a:gd name="T13" fmla="*/ 225 h 339"/>
                <a:gd name="T14" fmla="*/ 257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5 w 355"/>
                <a:gd name="T21" fmla="*/ 114 h 339"/>
                <a:gd name="T22" fmla="*/ 181 w 355"/>
                <a:gd name="T23" fmla="*/ 162 h 339"/>
                <a:gd name="T24" fmla="*/ 136 w 355"/>
                <a:gd name="T25" fmla="*/ 162 h 339"/>
                <a:gd name="T26" fmla="*/ 168 w 355"/>
                <a:gd name="T27" fmla="*/ 35 h 339"/>
                <a:gd name="T28" fmla="*/ 195 w 355"/>
                <a:gd name="T29" fmla="*/ 15 h 339"/>
                <a:gd name="T30" fmla="*/ 260 w 355"/>
                <a:gd name="T31" fmla="*/ 15 h 339"/>
                <a:gd name="T32" fmla="*/ 333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0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7 w 355"/>
                <a:gd name="T53" fmla="*/ 24 h 339"/>
                <a:gd name="T54" fmla="*/ 125 w 355"/>
                <a:gd name="T55" fmla="*/ 36 h 339"/>
                <a:gd name="T56" fmla="*/ 59 w 355"/>
                <a:gd name="T57" fmla="*/ 300 h 339"/>
                <a:gd name="T58" fmla="*/ 14 w 355"/>
                <a:gd name="T59" fmla="*/ 324 h 339"/>
                <a:gd name="T60" fmla="*/ 0 w 355"/>
                <a:gd name="T61" fmla="*/ 333 h 339"/>
                <a:gd name="T62" fmla="*/ 7 w 355"/>
                <a:gd name="T63" fmla="*/ 339 h 339"/>
                <a:gd name="T64" fmla="*/ 73 w 355"/>
                <a:gd name="T65" fmla="*/ 338 h 339"/>
                <a:gd name="T66" fmla="*/ 147 w 355"/>
                <a:gd name="T67" fmla="*/ 339 h 339"/>
                <a:gd name="T68" fmla="*/ 158 w 355"/>
                <a:gd name="T69" fmla="*/ 330 h 339"/>
                <a:gd name="T70" fmla="*/ 155 w 355"/>
                <a:gd name="T71" fmla="*/ 324 h 339"/>
                <a:gd name="T72" fmla="*/ 141 w 355"/>
                <a:gd name="T73" fmla="*/ 324 h 339"/>
                <a:gd name="T74" fmla="*/ 115 w 355"/>
                <a:gd name="T75" fmla="*/ 323 h 339"/>
                <a:gd name="T76" fmla="*/ 99 w 355"/>
                <a:gd name="T77" fmla="*/ 313 h 339"/>
                <a:gd name="T78" fmla="*/ 101 w 355"/>
                <a:gd name="T79" fmla="*/ 301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7" y="177"/>
                    <a:pt x="221" y="185"/>
                    <a:pt x="221" y="199"/>
                  </a:cubicBezTo>
                  <a:cubicBezTo>
                    <a:pt x="221" y="203"/>
                    <a:pt x="221" y="209"/>
                    <a:pt x="218" y="224"/>
                  </a:cubicBezTo>
                  <a:cubicBezTo>
                    <a:pt x="217" y="226"/>
                    <a:pt x="216" y="228"/>
                    <a:pt x="216" y="229"/>
                  </a:cubicBezTo>
                  <a:cubicBezTo>
                    <a:pt x="216" y="233"/>
                    <a:pt x="219" y="235"/>
                    <a:pt x="222" y="235"/>
                  </a:cubicBezTo>
                  <a:cubicBezTo>
                    <a:pt x="227" y="235"/>
                    <a:pt x="227" y="234"/>
                    <a:pt x="230" y="225"/>
                  </a:cubicBezTo>
                  <a:lnTo>
                    <a:pt x="257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7" y="106"/>
                    <a:pt x="245" y="114"/>
                  </a:cubicBezTo>
                  <a:cubicBezTo>
                    <a:pt x="235" y="153"/>
                    <a:pt x="223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0" y="15"/>
                  </a:lnTo>
                  <a:cubicBezTo>
                    <a:pt x="322" y="15"/>
                    <a:pt x="333" y="32"/>
                    <a:pt x="333" y="70"/>
                  </a:cubicBezTo>
                  <a:cubicBezTo>
                    <a:pt x="333" y="82"/>
                    <a:pt x="333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2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0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5" y="15"/>
                    <a:pt x="95" y="15"/>
                  </a:cubicBezTo>
                  <a:cubicBezTo>
                    <a:pt x="113" y="15"/>
                    <a:pt x="127" y="15"/>
                    <a:pt x="127" y="24"/>
                  </a:cubicBezTo>
                  <a:cubicBezTo>
                    <a:pt x="127" y="26"/>
                    <a:pt x="127" y="27"/>
                    <a:pt x="125" y="36"/>
                  </a:cubicBezTo>
                  <a:lnTo>
                    <a:pt x="59" y="300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3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8" y="338"/>
                    <a:pt x="73" y="338"/>
                  </a:cubicBezTo>
                  <a:cubicBezTo>
                    <a:pt x="89" y="338"/>
                    <a:pt x="131" y="339"/>
                    <a:pt x="147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4"/>
                  </a:cubicBezTo>
                  <a:cubicBezTo>
                    <a:pt x="153" y="324"/>
                    <a:pt x="152" y="324"/>
                    <a:pt x="141" y="324"/>
                  </a:cubicBezTo>
                  <a:cubicBezTo>
                    <a:pt x="130" y="324"/>
                    <a:pt x="127" y="324"/>
                    <a:pt x="115" y="323"/>
                  </a:cubicBezTo>
                  <a:cubicBezTo>
                    <a:pt x="100" y="321"/>
                    <a:pt x="99" y="319"/>
                    <a:pt x="99" y="313"/>
                  </a:cubicBezTo>
                  <a:cubicBezTo>
                    <a:pt x="99" y="312"/>
                    <a:pt x="99" y="309"/>
                    <a:pt x="101" y="301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276">
              <a:extLst>
                <a:ext uri="{FF2B5EF4-FFF2-40B4-BE49-F238E27FC236}">
                  <a16:creationId xmlns:a16="http://schemas.microsoft.com/office/drawing/2014/main" id="{3C6DAC06-DED0-4AFB-93AD-715697330EE1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8894763" y="5543550"/>
              <a:ext cx="84138" cy="160338"/>
            </a:xfrm>
            <a:custGeom>
              <a:avLst/>
              <a:gdLst>
                <a:gd name="T0" fmla="*/ 116 w 185"/>
                <a:gd name="T1" fmla="*/ 107 h 316"/>
                <a:gd name="T2" fmla="*/ 150 w 185"/>
                <a:gd name="T3" fmla="*/ 107 h 316"/>
                <a:gd name="T4" fmla="*/ 162 w 185"/>
                <a:gd name="T5" fmla="*/ 100 h 316"/>
                <a:gd name="T6" fmla="*/ 151 w 185"/>
                <a:gd name="T7" fmla="*/ 95 h 316"/>
                <a:gd name="T8" fmla="*/ 119 w 185"/>
                <a:gd name="T9" fmla="*/ 95 h 316"/>
                <a:gd name="T10" fmla="*/ 132 w 185"/>
                <a:gd name="T11" fmla="*/ 24 h 316"/>
                <a:gd name="T12" fmla="*/ 150 w 185"/>
                <a:gd name="T13" fmla="*/ 9 h 316"/>
                <a:gd name="T14" fmla="*/ 166 w 185"/>
                <a:gd name="T15" fmla="*/ 14 h 316"/>
                <a:gd name="T16" fmla="*/ 151 w 185"/>
                <a:gd name="T17" fmla="*/ 33 h 316"/>
                <a:gd name="T18" fmla="*/ 165 w 185"/>
                <a:gd name="T19" fmla="*/ 46 h 316"/>
                <a:gd name="T20" fmla="*/ 185 w 185"/>
                <a:gd name="T21" fmla="*/ 24 h 316"/>
                <a:gd name="T22" fmla="*/ 150 w 185"/>
                <a:gd name="T23" fmla="*/ 0 h 316"/>
                <a:gd name="T24" fmla="*/ 108 w 185"/>
                <a:gd name="T25" fmla="*/ 26 h 316"/>
                <a:gd name="T26" fmla="*/ 91 w 185"/>
                <a:gd name="T27" fmla="*/ 95 h 316"/>
                <a:gd name="T28" fmla="*/ 63 w 185"/>
                <a:gd name="T29" fmla="*/ 95 h 316"/>
                <a:gd name="T30" fmla="*/ 52 w 185"/>
                <a:gd name="T31" fmla="*/ 103 h 316"/>
                <a:gd name="T32" fmla="*/ 63 w 185"/>
                <a:gd name="T33" fmla="*/ 107 h 316"/>
                <a:gd name="T34" fmla="*/ 89 w 185"/>
                <a:gd name="T35" fmla="*/ 107 h 316"/>
                <a:gd name="T36" fmla="*/ 58 w 185"/>
                <a:gd name="T37" fmla="*/ 273 h 316"/>
                <a:gd name="T38" fmla="*/ 33 w 185"/>
                <a:gd name="T39" fmla="*/ 307 h 316"/>
                <a:gd name="T40" fmla="*/ 18 w 185"/>
                <a:gd name="T41" fmla="*/ 303 h 316"/>
                <a:gd name="T42" fmla="*/ 33 w 185"/>
                <a:gd name="T43" fmla="*/ 283 h 316"/>
                <a:gd name="T44" fmla="*/ 20 w 185"/>
                <a:gd name="T45" fmla="*/ 270 h 316"/>
                <a:gd name="T46" fmla="*/ 0 w 185"/>
                <a:gd name="T47" fmla="*/ 292 h 316"/>
                <a:gd name="T48" fmla="*/ 33 w 185"/>
                <a:gd name="T49" fmla="*/ 316 h 316"/>
                <a:gd name="T50" fmla="*/ 75 w 185"/>
                <a:gd name="T51" fmla="*/ 286 h 316"/>
                <a:gd name="T52" fmla="*/ 97 w 185"/>
                <a:gd name="T53" fmla="*/ 215 h 316"/>
                <a:gd name="T54" fmla="*/ 116 w 185"/>
                <a:gd name="T55" fmla="*/ 107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6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29" y="35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6" y="14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3" y="95"/>
                  </a:lnTo>
                  <a:cubicBezTo>
                    <a:pt x="56" y="95"/>
                    <a:pt x="52" y="95"/>
                    <a:pt x="52" y="103"/>
                  </a:cubicBezTo>
                  <a:cubicBezTo>
                    <a:pt x="52" y="107"/>
                    <a:pt x="56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5"/>
                    <a:pt x="33" y="283"/>
                  </a:cubicBezTo>
                  <a:cubicBezTo>
                    <a:pt x="33" y="276"/>
                    <a:pt x="28" y="270"/>
                    <a:pt x="20" y="270"/>
                  </a:cubicBezTo>
                  <a:cubicBezTo>
                    <a:pt x="10" y="270"/>
                    <a:pt x="0" y="278"/>
                    <a:pt x="0" y="292"/>
                  </a:cubicBezTo>
                  <a:cubicBezTo>
                    <a:pt x="0" y="307"/>
                    <a:pt x="16" y="316"/>
                    <a:pt x="33" y="316"/>
                  </a:cubicBezTo>
                  <a:cubicBezTo>
                    <a:pt x="56" y="316"/>
                    <a:pt x="71" y="293"/>
                    <a:pt x="75" y="286"/>
                  </a:cubicBezTo>
                  <a:cubicBezTo>
                    <a:pt x="88" y="262"/>
                    <a:pt x="96" y="219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277">
              <a:extLst>
                <a:ext uri="{FF2B5EF4-FFF2-40B4-BE49-F238E27FC236}">
                  <a16:creationId xmlns:a16="http://schemas.microsoft.com/office/drawing/2014/main" id="{4EA45EAF-E025-423C-95EA-1967EB9E10FD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9080501" y="5603875"/>
              <a:ext cx="69850" cy="15875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278">
              <a:extLst>
                <a:ext uri="{FF2B5EF4-FFF2-40B4-BE49-F238E27FC236}">
                  <a16:creationId xmlns:a16="http://schemas.microsoft.com/office/drawing/2014/main" id="{675D8936-D795-4E48-8220-9F4EF56EB37E}"/>
                </a:ext>
              </a:extLst>
            </p:cNvPr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9170988" y="5646738"/>
              <a:ext cx="100013" cy="115888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279">
              <a:extLst>
                <a:ext uri="{FF2B5EF4-FFF2-40B4-BE49-F238E27FC236}">
                  <a16:creationId xmlns:a16="http://schemas.microsoft.com/office/drawing/2014/main" id="{28264B32-C4D3-423D-9FD4-66B6E104F8CE}"/>
                </a:ext>
              </a:extLst>
            </p:cNvPr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9363076" y="5646738"/>
              <a:ext cx="101600" cy="115888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79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3 w 225"/>
                <a:gd name="T49" fmla="*/ 218 h 229"/>
                <a:gd name="T50" fmla="*/ 39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79"/>
                    <a:pt x="38" y="79"/>
                  </a:cubicBezTo>
                  <a:cubicBezTo>
                    <a:pt x="51" y="79"/>
                    <a:pt x="60" y="69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59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280">
              <a:extLst>
                <a:ext uri="{FF2B5EF4-FFF2-40B4-BE49-F238E27FC236}">
                  <a16:creationId xmlns:a16="http://schemas.microsoft.com/office/drawing/2014/main" id="{BCB6F3A6-BE41-4C1A-AF44-85D2AD39099A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9474201" y="5646738"/>
              <a:ext cx="85725" cy="115888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6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5"/>
                  </a:cubicBezTo>
                  <a:cubicBezTo>
                    <a:pt x="0" y="179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0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281">
              <a:extLst>
                <a:ext uri="{FF2B5EF4-FFF2-40B4-BE49-F238E27FC236}">
                  <a16:creationId xmlns:a16="http://schemas.microsoft.com/office/drawing/2014/main" id="{E6D7F529-54C2-4C16-B497-970446968415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9575801" y="5646738"/>
              <a:ext cx="85725" cy="115888"/>
            </a:xfrm>
            <a:custGeom>
              <a:avLst/>
              <a:gdLst>
                <a:gd name="T0" fmla="*/ 41 w 190"/>
                <a:gd name="T1" fmla="*/ 114 h 229"/>
                <a:gd name="T2" fmla="*/ 108 w 190"/>
                <a:gd name="T3" fmla="*/ 12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6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6 h 229"/>
                <a:gd name="T26" fmla="*/ 41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4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4"/>
                  </a:cubicBezTo>
                  <a:cubicBezTo>
                    <a:pt x="138" y="66"/>
                    <a:pt x="147" y="76"/>
                    <a:pt x="161" y="76"/>
                  </a:cubicBezTo>
                  <a:cubicBezTo>
                    <a:pt x="174" y="76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6" y="0"/>
                    <a:pt x="0" y="54"/>
                    <a:pt x="0" y="115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1" y="216"/>
                  </a:cubicBezTo>
                  <a:cubicBezTo>
                    <a:pt x="85" y="216"/>
                    <a:pt x="41" y="195"/>
                    <a:pt x="41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282">
              <a:extLst>
                <a:ext uri="{FF2B5EF4-FFF2-40B4-BE49-F238E27FC236}">
                  <a16:creationId xmlns:a16="http://schemas.microsoft.com/office/drawing/2014/main" id="{468B0564-2F2F-4405-A14B-90A3C01AE332}"/>
                </a:ext>
              </a:extLst>
            </p:cNvPr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9674226" y="5646738"/>
              <a:ext cx="88900" cy="115888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283">
              <a:extLst>
                <a:ext uri="{FF2B5EF4-FFF2-40B4-BE49-F238E27FC236}">
                  <a16:creationId xmlns:a16="http://schemas.microsoft.com/office/drawing/2014/main" id="{CDFC5FEC-C80A-4CCF-BA90-149A3D54AB16}"/>
                </a:ext>
              </a:extLst>
            </p:cNvPr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9775826" y="5648325"/>
              <a:ext cx="111125" cy="161925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2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2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2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3" y="12"/>
                    <a:pt x="138" y="12"/>
                  </a:cubicBezTo>
                  <a:cubicBezTo>
                    <a:pt x="174" y="12"/>
                    <a:pt x="205" y="56"/>
                    <a:pt x="205" y="112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284">
              <a:extLst>
                <a:ext uri="{FF2B5EF4-FFF2-40B4-BE49-F238E27FC236}">
                  <a16:creationId xmlns:a16="http://schemas.microsoft.com/office/drawing/2014/main" id="{E2CF4342-69B1-4D4E-A497-27EDB1FB98B6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9899651" y="5603875"/>
              <a:ext cx="71438" cy="158750"/>
            </a:xfrm>
            <a:custGeom>
              <a:avLst/>
              <a:gdLst>
                <a:gd name="T0" fmla="*/ 76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6 w 156"/>
                <a:gd name="T7" fmla="*/ 92 h 313"/>
                <a:gd name="T8" fmla="*/ 76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6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6 w 156"/>
                <a:gd name="T33" fmla="*/ 246 h 313"/>
                <a:gd name="T34" fmla="*/ 76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6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5"/>
                    <a:pt x="76" y="246"/>
                  </a:cubicBezTo>
                  <a:lnTo>
                    <a:pt x="7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285">
              <a:extLst>
                <a:ext uri="{FF2B5EF4-FFF2-40B4-BE49-F238E27FC236}">
                  <a16:creationId xmlns:a16="http://schemas.microsoft.com/office/drawing/2014/main" id="{F4EF86BB-04AB-4447-AB74-D5F4846FB46C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9990138" y="5646738"/>
              <a:ext cx="74613" cy="115888"/>
            </a:xfrm>
            <a:custGeom>
              <a:avLst/>
              <a:gdLst>
                <a:gd name="T0" fmla="*/ 88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8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6"/>
                  </a:moveTo>
                  <a:cubicBezTo>
                    <a:pt x="99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2" y="119"/>
                    <a:pt x="88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Freeform 286">
              <a:extLst>
                <a:ext uri="{FF2B5EF4-FFF2-40B4-BE49-F238E27FC236}">
                  <a16:creationId xmlns:a16="http://schemas.microsoft.com/office/drawing/2014/main" id="{B9681F5D-8678-46A7-9327-53AC83F783FD}"/>
                </a:ext>
              </a:extLst>
            </p:cNvPr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10158413" y="5646738"/>
              <a:ext cx="101600" cy="115888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4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1 w 225"/>
                <a:gd name="T45" fmla="*/ 103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287">
              <a:extLst>
                <a:ext uri="{FF2B5EF4-FFF2-40B4-BE49-F238E27FC236}">
                  <a16:creationId xmlns:a16="http://schemas.microsoft.com/office/drawing/2014/main" id="{15B99525-53E6-4940-B5F2-4DD49F795344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10269538" y="5584825"/>
              <a:ext cx="50800" cy="1746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288">
              <a:extLst>
                <a:ext uri="{FF2B5EF4-FFF2-40B4-BE49-F238E27FC236}">
                  <a16:creationId xmlns:a16="http://schemas.microsoft.com/office/drawing/2014/main" id="{B31569A9-7FA0-44BF-BEDF-3FEF9B340B5C}"/>
                </a:ext>
              </a:extLst>
            </p:cNvPr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10333038" y="5584825"/>
              <a:ext cx="49213" cy="174625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1 h 346"/>
                <a:gd name="T12" fmla="*/ 0 w 110"/>
                <a:gd name="T13" fmla="*/ 346 h 346"/>
                <a:gd name="T14" fmla="*/ 55 w 110"/>
                <a:gd name="T15" fmla="*/ 345 h 346"/>
                <a:gd name="T16" fmla="*/ 110 w 110"/>
                <a:gd name="T17" fmla="*/ 346 h 346"/>
                <a:gd name="T18" fmla="*/ 110 w 110"/>
                <a:gd name="T19" fmla="*/ 331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0" y="346"/>
                  </a:cubicBezTo>
                  <a:lnTo>
                    <a:pt x="110" y="331"/>
                  </a:lnTo>
                  <a:cubicBezTo>
                    <a:pt x="77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289">
              <a:extLst>
                <a:ext uri="{FF2B5EF4-FFF2-40B4-BE49-F238E27FC236}">
                  <a16:creationId xmlns:a16="http://schemas.microsoft.com/office/drawing/2014/main" id="{176C80C7-9062-4DA1-BFB2-C8E121C1B223}"/>
                </a:ext>
              </a:extLst>
            </p:cNvPr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10469563" y="5648325"/>
              <a:ext cx="112713" cy="161925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2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2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2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3" y="12"/>
                    <a:pt x="138" y="12"/>
                  </a:cubicBezTo>
                  <a:cubicBezTo>
                    <a:pt x="174" y="12"/>
                    <a:pt x="205" y="56"/>
                    <a:pt x="205" y="112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3" name="Freeform 290">
              <a:extLst>
                <a:ext uri="{FF2B5EF4-FFF2-40B4-BE49-F238E27FC236}">
                  <a16:creationId xmlns:a16="http://schemas.microsoft.com/office/drawing/2014/main" id="{11D62A73-8EEA-44D1-BD46-0A65AF1F3347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10596563" y="5648325"/>
              <a:ext cx="76200" cy="111125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Freeform 291">
              <a:extLst>
                <a:ext uri="{FF2B5EF4-FFF2-40B4-BE49-F238E27FC236}">
                  <a16:creationId xmlns:a16="http://schemas.microsoft.com/office/drawing/2014/main" id="{E919D798-A242-4355-9C72-AEDD0A79F5B6}"/>
                </a:ext>
              </a:extLst>
            </p:cNvPr>
            <p:cNvSpPr>
              <a:spLocks noEditPoints="1"/>
            </p:cNvSpPr>
            <p:nvPr>
              <p:custDataLst>
                <p:tags r:id="rId58"/>
              </p:custDataLst>
            </p:nvPr>
          </p:nvSpPr>
          <p:spPr bwMode="auto">
            <a:xfrm>
              <a:off x="10685463" y="5646738"/>
              <a:ext cx="87313" cy="115888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292">
              <a:extLst>
                <a:ext uri="{FF2B5EF4-FFF2-40B4-BE49-F238E27FC236}">
                  <a16:creationId xmlns:a16="http://schemas.microsoft.com/office/drawing/2014/main" id="{C30CAA62-7261-4FD2-9E63-4C1A77B4D9AE}"/>
                </a:ext>
              </a:extLst>
            </p:cNvPr>
            <p:cNvSpPr>
              <a:spLocks noEditPoints="1"/>
            </p:cNvSpPr>
            <p:nvPr>
              <p:custDataLst>
                <p:tags r:id="rId59"/>
              </p:custDataLst>
            </p:nvPr>
          </p:nvSpPr>
          <p:spPr bwMode="auto">
            <a:xfrm>
              <a:off x="10787063" y="5589588"/>
              <a:ext cx="49213" cy="169863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Freeform 293">
              <a:extLst>
                <a:ext uri="{FF2B5EF4-FFF2-40B4-BE49-F238E27FC236}">
                  <a16:creationId xmlns:a16="http://schemas.microsoft.com/office/drawing/2014/main" id="{145778EF-0385-444E-A773-8971D946F1D8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10848976" y="5648325"/>
              <a:ext cx="177800" cy="111125"/>
            </a:xfrm>
            <a:custGeom>
              <a:avLst/>
              <a:gdLst>
                <a:gd name="T0" fmla="*/ 39 w 390"/>
                <a:gd name="T1" fmla="*/ 49 h 220"/>
                <a:gd name="T2" fmla="*/ 39 w 390"/>
                <a:gd name="T3" fmla="*/ 182 h 220"/>
                <a:gd name="T4" fmla="*/ 0 w 390"/>
                <a:gd name="T5" fmla="*/ 205 h 220"/>
                <a:gd name="T6" fmla="*/ 0 w 390"/>
                <a:gd name="T7" fmla="*/ 220 h 220"/>
                <a:gd name="T8" fmla="*/ 56 w 390"/>
                <a:gd name="T9" fmla="*/ 219 h 220"/>
                <a:gd name="T10" fmla="*/ 112 w 390"/>
                <a:gd name="T11" fmla="*/ 220 h 220"/>
                <a:gd name="T12" fmla="*/ 112 w 390"/>
                <a:gd name="T13" fmla="*/ 205 h 220"/>
                <a:gd name="T14" fmla="*/ 73 w 390"/>
                <a:gd name="T15" fmla="*/ 182 h 220"/>
                <a:gd name="T16" fmla="*/ 73 w 390"/>
                <a:gd name="T17" fmla="*/ 90 h 220"/>
                <a:gd name="T18" fmla="*/ 141 w 390"/>
                <a:gd name="T19" fmla="*/ 11 h 220"/>
                <a:gd name="T20" fmla="*/ 178 w 390"/>
                <a:gd name="T21" fmla="*/ 66 h 220"/>
                <a:gd name="T22" fmla="*/ 178 w 390"/>
                <a:gd name="T23" fmla="*/ 182 h 220"/>
                <a:gd name="T24" fmla="*/ 139 w 390"/>
                <a:gd name="T25" fmla="*/ 205 h 220"/>
                <a:gd name="T26" fmla="*/ 139 w 390"/>
                <a:gd name="T27" fmla="*/ 220 h 220"/>
                <a:gd name="T28" fmla="*/ 195 w 390"/>
                <a:gd name="T29" fmla="*/ 219 h 220"/>
                <a:gd name="T30" fmla="*/ 251 w 390"/>
                <a:gd name="T31" fmla="*/ 220 h 220"/>
                <a:gd name="T32" fmla="*/ 251 w 390"/>
                <a:gd name="T33" fmla="*/ 205 h 220"/>
                <a:gd name="T34" fmla="*/ 212 w 390"/>
                <a:gd name="T35" fmla="*/ 182 h 220"/>
                <a:gd name="T36" fmla="*/ 212 w 390"/>
                <a:gd name="T37" fmla="*/ 90 h 220"/>
                <a:gd name="T38" fmla="*/ 279 w 390"/>
                <a:gd name="T39" fmla="*/ 11 h 220"/>
                <a:gd name="T40" fmla="*/ 316 w 390"/>
                <a:gd name="T41" fmla="*/ 66 h 220"/>
                <a:gd name="T42" fmla="*/ 316 w 390"/>
                <a:gd name="T43" fmla="*/ 182 h 220"/>
                <a:gd name="T44" fmla="*/ 277 w 390"/>
                <a:gd name="T45" fmla="*/ 205 h 220"/>
                <a:gd name="T46" fmla="*/ 277 w 390"/>
                <a:gd name="T47" fmla="*/ 220 h 220"/>
                <a:gd name="T48" fmla="*/ 334 w 390"/>
                <a:gd name="T49" fmla="*/ 219 h 220"/>
                <a:gd name="T50" fmla="*/ 390 w 390"/>
                <a:gd name="T51" fmla="*/ 220 h 220"/>
                <a:gd name="T52" fmla="*/ 390 w 390"/>
                <a:gd name="T53" fmla="*/ 205 h 220"/>
                <a:gd name="T54" fmla="*/ 351 w 390"/>
                <a:gd name="T55" fmla="*/ 190 h 220"/>
                <a:gd name="T56" fmla="*/ 351 w 390"/>
                <a:gd name="T57" fmla="*/ 94 h 220"/>
                <a:gd name="T58" fmla="*/ 335 w 390"/>
                <a:gd name="T59" fmla="*/ 18 h 220"/>
                <a:gd name="T60" fmla="*/ 283 w 390"/>
                <a:gd name="T61" fmla="*/ 0 h 220"/>
                <a:gd name="T62" fmla="*/ 211 w 390"/>
                <a:gd name="T63" fmla="*/ 49 h 220"/>
                <a:gd name="T64" fmla="*/ 144 w 390"/>
                <a:gd name="T65" fmla="*/ 0 h 220"/>
                <a:gd name="T66" fmla="*/ 70 w 390"/>
                <a:gd name="T67" fmla="*/ 52 h 220"/>
                <a:gd name="T68" fmla="*/ 70 w 390"/>
                <a:gd name="T69" fmla="*/ 0 h 220"/>
                <a:gd name="T70" fmla="*/ 0 w 390"/>
                <a:gd name="T71" fmla="*/ 5 h 220"/>
                <a:gd name="T72" fmla="*/ 0 w 390"/>
                <a:gd name="T73" fmla="*/ 21 h 220"/>
                <a:gd name="T74" fmla="*/ 39 w 390"/>
                <a:gd name="T75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0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8" y="205"/>
                    <a:pt x="212" y="205"/>
                    <a:pt x="212" y="182"/>
                  </a:cubicBezTo>
                  <a:lnTo>
                    <a:pt x="212" y="90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8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3" y="220"/>
                    <a:pt x="390" y="220"/>
                  </a:cubicBezTo>
                  <a:lnTo>
                    <a:pt x="390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4"/>
                  </a:lnTo>
                  <a:cubicBezTo>
                    <a:pt x="351" y="52"/>
                    <a:pt x="351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1" y="49"/>
                  </a:cubicBezTo>
                  <a:cubicBezTo>
                    <a:pt x="204" y="5"/>
                    <a:pt x="167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Freeform 294">
              <a:extLst>
                <a:ext uri="{FF2B5EF4-FFF2-40B4-BE49-F238E27FC236}">
                  <a16:creationId xmlns:a16="http://schemas.microsoft.com/office/drawing/2014/main" id="{656467C8-8E87-4DDC-9540-01E6460481D5}"/>
                </a:ext>
              </a:extLst>
            </p:cNvPr>
            <p:cNvSpPr>
              <a:spLocks noEditPoints="1"/>
            </p:cNvSpPr>
            <p:nvPr>
              <p:custDataLst>
                <p:tags r:id="rId61"/>
              </p:custDataLst>
            </p:nvPr>
          </p:nvSpPr>
          <p:spPr bwMode="auto">
            <a:xfrm>
              <a:off x="11041063" y="5646738"/>
              <a:ext cx="101600" cy="115888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79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4 w 225"/>
                <a:gd name="T49" fmla="*/ 218 h 229"/>
                <a:gd name="T50" fmla="*/ 39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79"/>
                    <a:pt x="38" y="79"/>
                  </a:cubicBezTo>
                  <a:cubicBezTo>
                    <a:pt x="52" y="79"/>
                    <a:pt x="61" y="69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6" y="94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60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Freeform 295">
              <a:extLst>
                <a:ext uri="{FF2B5EF4-FFF2-40B4-BE49-F238E27FC236}">
                  <a16:creationId xmlns:a16="http://schemas.microsoft.com/office/drawing/2014/main" id="{A389681F-F7B9-43B1-B44D-E54B061C2420}"/>
                </a:ext>
              </a:extLst>
            </p:cNvPr>
            <p:cNvSpPr>
              <a:spLocks noEditPoints="1"/>
            </p:cNvSpPr>
            <p:nvPr>
              <p:custDataLst>
                <p:tags r:id="rId62"/>
              </p:custDataLst>
            </p:nvPr>
          </p:nvSpPr>
          <p:spPr bwMode="auto">
            <a:xfrm>
              <a:off x="11150601" y="5645150"/>
              <a:ext cx="104775" cy="166688"/>
            </a:xfrm>
            <a:custGeom>
              <a:avLst/>
              <a:gdLst>
                <a:gd name="T0" fmla="*/ 97 w 228"/>
                <a:gd name="T1" fmla="*/ 140 h 329"/>
                <a:gd name="T2" fmla="*/ 54 w 228"/>
                <a:gd name="T3" fmla="*/ 79 h 329"/>
                <a:gd name="T4" fmla="*/ 62 w 228"/>
                <a:gd name="T5" fmla="*/ 37 h 329"/>
                <a:gd name="T6" fmla="*/ 97 w 228"/>
                <a:gd name="T7" fmla="*/ 17 h 329"/>
                <a:gd name="T8" fmla="*/ 141 w 228"/>
                <a:gd name="T9" fmla="*/ 78 h 329"/>
                <a:gd name="T10" fmla="*/ 133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8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4 w 228"/>
                <a:gd name="T31" fmla="*/ 40 h 329"/>
                <a:gd name="T32" fmla="*/ 228 w 228"/>
                <a:gd name="T33" fmla="*/ 25 h 329"/>
                <a:gd name="T34" fmla="*/ 203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40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1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6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7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4" y="140"/>
                    <a:pt x="54" y="90"/>
                    <a:pt x="54" y="79"/>
                  </a:cubicBezTo>
                  <a:cubicBezTo>
                    <a:pt x="54" y="66"/>
                    <a:pt x="54" y="50"/>
                    <a:pt x="62" y="37"/>
                  </a:cubicBezTo>
                  <a:cubicBezTo>
                    <a:pt x="66" y="31"/>
                    <a:pt x="77" y="17"/>
                    <a:pt x="97" y="17"/>
                  </a:cubicBezTo>
                  <a:cubicBezTo>
                    <a:pt x="141" y="17"/>
                    <a:pt x="141" y="67"/>
                    <a:pt x="141" y="78"/>
                  </a:cubicBezTo>
                  <a:cubicBezTo>
                    <a:pt x="141" y="92"/>
                    <a:pt x="140" y="108"/>
                    <a:pt x="133" y="120"/>
                  </a:cubicBezTo>
                  <a:cubicBezTo>
                    <a:pt x="129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8" y="136"/>
                  </a:cubicBezTo>
                  <a:cubicBezTo>
                    <a:pt x="67" y="150"/>
                    <a:pt x="88" y="152"/>
                    <a:pt x="97" y="152"/>
                  </a:cubicBezTo>
                  <a:cubicBezTo>
                    <a:pt x="144" y="152"/>
                    <a:pt x="178" y="117"/>
                    <a:pt x="178" y="79"/>
                  </a:cubicBezTo>
                  <a:cubicBezTo>
                    <a:pt x="178" y="61"/>
                    <a:pt x="170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2"/>
                  </a:cubicBezTo>
                  <a:cubicBezTo>
                    <a:pt x="202" y="14"/>
                    <a:pt x="199" y="19"/>
                    <a:pt x="199" y="25"/>
                  </a:cubicBezTo>
                  <a:cubicBezTo>
                    <a:pt x="199" y="34"/>
                    <a:pt x="206" y="40"/>
                    <a:pt x="214" y="40"/>
                  </a:cubicBezTo>
                  <a:cubicBezTo>
                    <a:pt x="219" y="40"/>
                    <a:pt x="228" y="36"/>
                    <a:pt x="228" y="25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1" y="6"/>
                    <a:pt x="16" y="40"/>
                    <a:pt x="16" y="78"/>
                  </a:cubicBezTo>
                  <a:cubicBezTo>
                    <a:pt x="16" y="100"/>
                    <a:pt x="27" y="119"/>
                    <a:pt x="40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1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50" y="329"/>
                    <a:pt x="111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2" y="194"/>
                    <a:pt x="134" y="194"/>
                    <a:pt x="103" y="194"/>
                  </a:cubicBezTo>
                  <a:cubicBezTo>
                    <a:pt x="91" y="194"/>
                    <a:pt x="69" y="194"/>
                    <a:pt x="66" y="193"/>
                  </a:cubicBezTo>
                  <a:cubicBezTo>
                    <a:pt x="50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1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7" y="223"/>
                  </a:lnTo>
                  <a:cubicBezTo>
                    <a:pt x="140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Freeform 296">
              <a:extLst>
                <a:ext uri="{FF2B5EF4-FFF2-40B4-BE49-F238E27FC236}">
                  <a16:creationId xmlns:a16="http://schemas.microsoft.com/office/drawing/2014/main" id="{17018FC1-BCA5-48A5-B207-D1DEBF2CE337}"/>
                </a:ext>
              </a:extLst>
            </p:cNvPr>
            <p:cNvSpPr>
              <a:spLocks noEditPoints="1"/>
            </p:cNvSpPr>
            <p:nvPr>
              <p:custDataLst>
                <p:tags r:id="rId63"/>
              </p:custDataLst>
            </p:nvPr>
          </p:nvSpPr>
          <p:spPr bwMode="auto">
            <a:xfrm>
              <a:off x="11264901" y="5646738"/>
              <a:ext cx="87313" cy="115888"/>
            </a:xfrm>
            <a:custGeom>
              <a:avLst/>
              <a:gdLst>
                <a:gd name="T0" fmla="*/ 41 w 192"/>
                <a:gd name="T1" fmla="*/ 97 h 229"/>
                <a:gd name="T2" fmla="*/ 103 w 192"/>
                <a:gd name="T3" fmla="*/ 11 h 229"/>
                <a:gd name="T4" fmla="*/ 160 w 192"/>
                <a:gd name="T5" fmla="*/ 97 h 229"/>
                <a:gd name="T6" fmla="*/ 41 w 192"/>
                <a:gd name="T7" fmla="*/ 97 h 229"/>
                <a:gd name="T8" fmla="*/ 41 w 192"/>
                <a:gd name="T9" fmla="*/ 108 h 229"/>
                <a:gd name="T10" fmla="*/ 180 w 192"/>
                <a:gd name="T11" fmla="*/ 108 h 229"/>
                <a:gd name="T12" fmla="*/ 192 w 192"/>
                <a:gd name="T13" fmla="*/ 97 h 229"/>
                <a:gd name="T14" fmla="*/ 103 w 192"/>
                <a:gd name="T15" fmla="*/ 0 h 229"/>
                <a:gd name="T16" fmla="*/ 0 w 192"/>
                <a:gd name="T17" fmla="*/ 113 h 229"/>
                <a:gd name="T18" fmla="*/ 109 w 192"/>
                <a:gd name="T19" fmla="*/ 229 h 229"/>
                <a:gd name="T20" fmla="*/ 192 w 192"/>
                <a:gd name="T21" fmla="*/ 164 h 229"/>
                <a:gd name="T22" fmla="*/ 186 w 192"/>
                <a:gd name="T23" fmla="*/ 158 h 229"/>
                <a:gd name="T24" fmla="*/ 180 w 192"/>
                <a:gd name="T25" fmla="*/ 165 h 229"/>
                <a:gd name="T26" fmla="*/ 112 w 192"/>
                <a:gd name="T27" fmla="*/ 216 h 229"/>
                <a:gd name="T28" fmla="*/ 56 w 192"/>
                <a:gd name="T29" fmla="*/ 183 h 229"/>
                <a:gd name="T30" fmla="*/ 41 w 192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9">
                  <a:moveTo>
                    <a:pt x="41" y="97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1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2" y="108"/>
                    <a:pt x="192" y="97"/>
                  </a:cubicBezTo>
                  <a:cubicBezTo>
                    <a:pt x="192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2" y="173"/>
                    <a:pt x="192" y="164"/>
                  </a:cubicBezTo>
                  <a:cubicBezTo>
                    <a:pt x="192" y="159"/>
                    <a:pt x="188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Freeform 297">
              <a:extLst>
                <a:ext uri="{FF2B5EF4-FFF2-40B4-BE49-F238E27FC236}">
                  <a16:creationId xmlns:a16="http://schemas.microsoft.com/office/drawing/2014/main" id="{5BADB8A8-0037-4BAB-B5D5-BE65B7C8A8FB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11366501" y="5646738"/>
              <a:ext cx="74613" cy="115888"/>
            </a:xfrm>
            <a:custGeom>
              <a:avLst/>
              <a:gdLst>
                <a:gd name="T0" fmla="*/ 88 w 163"/>
                <a:gd name="T1" fmla="*/ 126 h 229"/>
                <a:gd name="T2" fmla="*/ 140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3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9 w 163"/>
                <a:gd name="T33" fmla="*/ 69 h 229"/>
                <a:gd name="T34" fmla="*/ 145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8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6"/>
                  </a:moveTo>
                  <a:cubicBezTo>
                    <a:pt x="99" y="128"/>
                    <a:pt x="140" y="136"/>
                    <a:pt x="140" y="172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1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3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8" y="54"/>
                    <a:pt x="139" y="69"/>
                  </a:cubicBezTo>
                  <a:cubicBezTo>
                    <a:pt x="139" y="74"/>
                    <a:pt x="144" y="74"/>
                    <a:pt x="145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2" y="119"/>
                    <a:pt x="88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1" name="Group 420">
            <a:extLst>
              <a:ext uri="{FF2B5EF4-FFF2-40B4-BE49-F238E27FC236}">
                <a16:creationId xmlns:a16="http://schemas.microsoft.com/office/drawing/2014/main" id="{42B1E480-C7A4-4C25-9E81-1C675E3304F9}"/>
              </a:ext>
            </a:extLst>
          </p:cNvPr>
          <p:cNvGrpSpPr>
            <a:grpSpLocks noChangeAspect="1"/>
          </p:cNvGrpSpPr>
          <p:nvPr>
            <p:custDataLst>
              <p:tags r:id="rId21"/>
            </p:custDataLst>
          </p:nvPr>
        </p:nvGrpSpPr>
        <p:grpSpPr>
          <a:xfrm>
            <a:off x="8004541" y="5945502"/>
            <a:ext cx="1296988" cy="178804"/>
            <a:chOff x="2541587" y="2538412"/>
            <a:chExt cx="1543050" cy="212726"/>
          </a:xfrm>
        </p:grpSpPr>
        <p:sp>
          <p:nvSpPr>
            <p:cNvPr id="422" name="Freeform 304">
              <a:extLst>
                <a:ext uri="{FF2B5EF4-FFF2-40B4-BE49-F238E27FC236}">
                  <a16:creationId xmlns:a16="http://schemas.microsoft.com/office/drawing/2014/main" id="{94F72C31-6AA0-45D0-A337-EAF28CF86A21}"/>
                </a:ext>
              </a:extLst>
            </p:cNvPr>
            <p:cNvSpPr>
              <a:spLocks/>
            </p:cNvSpPr>
            <p:nvPr>
              <p:custDataLst>
                <p:tags r:id="rId22"/>
              </p:custDataLst>
            </p:nvPr>
          </p:nvSpPr>
          <p:spPr bwMode="auto">
            <a:xfrm>
              <a:off x="2541587" y="2566987"/>
              <a:ext cx="71438" cy="184150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 305">
              <a:extLst>
                <a:ext uri="{FF2B5EF4-FFF2-40B4-BE49-F238E27FC236}">
                  <a16:creationId xmlns:a16="http://schemas.microsoft.com/office/drawing/2014/main" id="{584DA0DA-D099-4403-A092-95F5AAF4D030}"/>
                </a:ext>
              </a:extLst>
            </p:cNvPr>
            <p:cNvSpPr>
              <a:spLocks/>
            </p:cNvSpPr>
            <p:nvPr>
              <p:custDataLst>
                <p:tags r:id="rId23"/>
              </p:custDataLst>
            </p:nvPr>
          </p:nvSpPr>
          <p:spPr bwMode="auto">
            <a:xfrm>
              <a:off x="2633662" y="2544762"/>
              <a:ext cx="117475" cy="2032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7 w 251"/>
                <a:gd name="T7" fmla="*/ 344 h 346"/>
                <a:gd name="T8" fmla="*/ 112 w 251"/>
                <a:gd name="T9" fmla="*/ 346 h 346"/>
                <a:gd name="T10" fmla="*/ 112 w 251"/>
                <a:gd name="T11" fmla="*/ 330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8" y="345"/>
                    <a:pt x="43" y="344"/>
                    <a:pt x="57" y="344"/>
                  </a:cubicBezTo>
                  <a:cubicBezTo>
                    <a:pt x="70" y="344"/>
                    <a:pt x="96" y="345"/>
                    <a:pt x="112" y="346"/>
                  </a:cubicBezTo>
                  <a:lnTo>
                    <a:pt x="112" y="330"/>
                  </a:lnTo>
                  <a:cubicBezTo>
                    <a:pt x="79" y="330"/>
                    <a:pt x="74" y="330"/>
                    <a:pt x="74" y="308"/>
                  </a:cubicBezTo>
                  <a:lnTo>
                    <a:pt x="74" y="216"/>
                  </a:lnTo>
                  <a:cubicBezTo>
                    <a:pt x="74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2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3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5"/>
                    <a:pt x="144" y="125"/>
                  </a:cubicBezTo>
                  <a:cubicBezTo>
                    <a:pt x="102" y="125"/>
                    <a:pt x="81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4" name="Freeform 306">
              <a:extLst>
                <a:ext uri="{FF2B5EF4-FFF2-40B4-BE49-F238E27FC236}">
                  <a16:creationId xmlns:a16="http://schemas.microsoft.com/office/drawing/2014/main" id="{4F94FBC7-FFE0-4352-96B0-878E87FD6854}"/>
                </a:ext>
              </a:extLst>
            </p:cNvPr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2765425" y="2616200"/>
              <a:ext cx="104775" cy="1349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5" name="Freeform 307">
              <a:extLst>
                <a:ext uri="{FF2B5EF4-FFF2-40B4-BE49-F238E27FC236}">
                  <a16:creationId xmlns:a16="http://schemas.microsoft.com/office/drawing/2014/main" id="{221AD642-67A5-4A41-9727-8D7A58417BA9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2876550" y="2566987"/>
              <a:ext cx="71438" cy="184150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6" name="Freeform 308">
              <a:extLst>
                <a:ext uri="{FF2B5EF4-FFF2-40B4-BE49-F238E27FC236}">
                  <a16:creationId xmlns:a16="http://schemas.microsoft.com/office/drawing/2014/main" id="{629BC9AD-621B-43E1-8015-0B5F1E6D116F}"/>
                </a:ext>
              </a:extLst>
            </p:cNvPr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3048000" y="2616200"/>
              <a:ext cx="104775" cy="1349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89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2" y="11"/>
                    <a:pt x="88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7" name="Freeform 309">
              <a:extLst>
                <a:ext uri="{FF2B5EF4-FFF2-40B4-BE49-F238E27FC236}">
                  <a16:creationId xmlns:a16="http://schemas.microsoft.com/office/drawing/2014/main" id="{E596426D-AFAA-4F04-BD2C-82B7D7A88626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3160712" y="2617787"/>
              <a:ext cx="77788" cy="130175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10 w 167"/>
                <a:gd name="T23" fmla="*/ 205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8" name="Freeform 310">
              <a:extLst>
                <a:ext uri="{FF2B5EF4-FFF2-40B4-BE49-F238E27FC236}">
                  <a16:creationId xmlns:a16="http://schemas.microsoft.com/office/drawing/2014/main" id="{6996368F-FBE0-4B70-901C-5EBE2341C374}"/>
                </a:ext>
              </a:extLst>
            </p:cNvPr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3251200" y="2616200"/>
              <a:ext cx="90488" cy="1349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9" name="Freeform 311">
              <a:extLst>
                <a:ext uri="{FF2B5EF4-FFF2-40B4-BE49-F238E27FC236}">
                  <a16:creationId xmlns:a16="http://schemas.microsoft.com/office/drawing/2014/main" id="{C59CF11B-A6EE-42CB-90CB-A298C6E679E8}"/>
                </a:ext>
              </a:extLst>
            </p:cNvPr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3435350" y="2538412"/>
              <a:ext cx="95250" cy="212725"/>
            </a:xfrm>
            <a:custGeom>
              <a:avLst/>
              <a:gdLst>
                <a:gd name="T0" fmla="*/ 111 w 205"/>
                <a:gd name="T1" fmla="*/ 137 h 361"/>
                <a:gd name="T2" fmla="*/ 0 w 205"/>
                <a:gd name="T3" fmla="*/ 277 h 361"/>
                <a:gd name="T4" fmla="*/ 79 w 205"/>
                <a:gd name="T5" fmla="*/ 361 h 361"/>
                <a:gd name="T6" fmla="*/ 179 w 205"/>
                <a:gd name="T7" fmla="*/ 214 h 361"/>
                <a:gd name="T8" fmla="*/ 142 w 205"/>
                <a:gd name="T9" fmla="*/ 121 h 361"/>
                <a:gd name="T10" fmla="*/ 95 w 205"/>
                <a:gd name="T11" fmla="*/ 39 h 361"/>
                <a:gd name="T12" fmla="*/ 122 w 205"/>
                <a:gd name="T13" fmla="*/ 16 h 361"/>
                <a:gd name="T14" fmla="*/ 157 w 205"/>
                <a:gd name="T15" fmla="*/ 30 h 361"/>
                <a:gd name="T16" fmla="*/ 185 w 205"/>
                <a:gd name="T17" fmla="*/ 42 h 361"/>
                <a:gd name="T18" fmla="*/ 205 w 205"/>
                <a:gd name="T19" fmla="*/ 22 h 361"/>
                <a:gd name="T20" fmla="*/ 179 w 205"/>
                <a:gd name="T21" fmla="*/ 6 h 361"/>
                <a:gd name="T22" fmla="*/ 138 w 205"/>
                <a:gd name="T23" fmla="*/ 0 h 361"/>
                <a:gd name="T24" fmla="*/ 81 w 205"/>
                <a:gd name="T25" fmla="*/ 52 h 361"/>
                <a:gd name="T26" fmla="*/ 111 w 205"/>
                <a:gd name="T27" fmla="*/ 137 h 361"/>
                <a:gd name="T28" fmla="*/ 117 w 205"/>
                <a:gd name="T29" fmla="*/ 148 h 361"/>
                <a:gd name="T30" fmla="*/ 144 w 205"/>
                <a:gd name="T31" fmla="*/ 234 h 361"/>
                <a:gd name="T32" fmla="*/ 79 w 205"/>
                <a:gd name="T33" fmla="*/ 350 h 361"/>
                <a:gd name="T34" fmla="*/ 31 w 205"/>
                <a:gd name="T35" fmla="*/ 291 h 361"/>
                <a:gd name="T36" fmla="*/ 117 w 205"/>
                <a:gd name="T37" fmla="*/ 148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5" h="361">
                  <a:moveTo>
                    <a:pt x="111" y="137"/>
                  </a:moveTo>
                  <a:cubicBezTo>
                    <a:pt x="49" y="152"/>
                    <a:pt x="0" y="217"/>
                    <a:pt x="0" y="277"/>
                  </a:cubicBezTo>
                  <a:cubicBezTo>
                    <a:pt x="0" y="325"/>
                    <a:pt x="32" y="361"/>
                    <a:pt x="79" y="361"/>
                  </a:cubicBezTo>
                  <a:cubicBezTo>
                    <a:pt x="137" y="361"/>
                    <a:pt x="179" y="282"/>
                    <a:pt x="179" y="214"/>
                  </a:cubicBezTo>
                  <a:cubicBezTo>
                    <a:pt x="179" y="168"/>
                    <a:pt x="159" y="143"/>
                    <a:pt x="142" y="121"/>
                  </a:cubicBezTo>
                  <a:cubicBezTo>
                    <a:pt x="124" y="98"/>
                    <a:pt x="95" y="61"/>
                    <a:pt x="95" y="39"/>
                  </a:cubicBezTo>
                  <a:cubicBezTo>
                    <a:pt x="95" y="28"/>
                    <a:pt x="105" y="16"/>
                    <a:pt x="122" y="16"/>
                  </a:cubicBezTo>
                  <a:cubicBezTo>
                    <a:pt x="137" y="16"/>
                    <a:pt x="147" y="23"/>
                    <a:pt x="157" y="30"/>
                  </a:cubicBezTo>
                  <a:cubicBezTo>
                    <a:pt x="167" y="36"/>
                    <a:pt x="177" y="42"/>
                    <a:pt x="185" y="42"/>
                  </a:cubicBezTo>
                  <a:cubicBezTo>
                    <a:pt x="197" y="42"/>
                    <a:pt x="205" y="30"/>
                    <a:pt x="205" y="22"/>
                  </a:cubicBezTo>
                  <a:cubicBezTo>
                    <a:pt x="205" y="11"/>
                    <a:pt x="197" y="10"/>
                    <a:pt x="179" y="6"/>
                  </a:cubicBezTo>
                  <a:cubicBezTo>
                    <a:pt x="153" y="0"/>
                    <a:pt x="146" y="0"/>
                    <a:pt x="138" y="0"/>
                  </a:cubicBezTo>
                  <a:cubicBezTo>
                    <a:pt x="99" y="0"/>
                    <a:pt x="81" y="22"/>
                    <a:pt x="81" y="52"/>
                  </a:cubicBezTo>
                  <a:cubicBezTo>
                    <a:pt x="81" y="78"/>
                    <a:pt x="96" y="106"/>
                    <a:pt x="111" y="137"/>
                  </a:cubicBezTo>
                  <a:close/>
                  <a:moveTo>
                    <a:pt x="117" y="148"/>
                  </a:moveTo>
                  <a:cubicBezTo>
                    <a:pt x="129" y="171"/>
                    <a:pt x="144" y="198"/>
                    <a:pt x="144" y="234"/>
                  </a:cubicBezTo>
                  <a:cubicBezTo>
                    <a:pt x="144" y="266"/>
                    <a:pt x="126" y="350"/>
                    <a:pt x="79" y="350"/>
                  </a:cubicBezTo>
                  <a:cubicBezTo>
                    <a:pt x="52" y="350"/>
                    <a:pt x="31" y="329"/>
                    <a:pt x="31" y="291"/>
                  </a:cubicBezTo>
                  <a:cubicBezTo>
                    <a:pt x="31" y="259"/>
                    <a:pt x="50" y="166"/>
                    <a:pt x="117" y="1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0" name="Rectangle 312">
              <a:extLst>
                <a:ext uri="{FF2B5EF4-FFF2-40B4-BE49-F238E27FC236}">
                  <a16:creationId xmlns:a16="http://schemas.microsoft.com/office/drawing/2014/main" id="{76CFF44D-2D9D-40DE-A515-F741F4C7047C}"/>
                </a:ext>
              </a:extLst>
            </p:cNvPr>
            <p:cNvSpPr>
              <a:spLocks noChangeArrowheads="1"/>
            </p:cNvSpPr>
            <p:nvPr>
              <p:custDataLst>
                <p:tags r:id="rId30"/>
              </p:custDataLst>
            </p:nvPr>
          </p:nvSpPr>
          <p:spPr bwMode="auto">
            <a:xfrm>
              <a:off x="3540125" y="2676525"/>
              <a:ext cx="61913" cy="158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1" name="Freeform 313">
              <a:extLst>
                <a:ext uri="{FF2B5EF4-FFF2-40B4-BE49-F238E27FC236}">
                  <a16:creationId xmlns:a16="http://schemas.microsoft.com/office/drawing/2014/main" id="{66D681D7-43FB-4757-8508-214A30792F65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3622675" y="2616200"/>
              <a:ext cx="88900" cy="134938"/>
            </a:xfrm>
            <a:custGeom>
              <a:avLst/>
              <a:gdLst>
                <a:gd name="T0" fmla="*/ 41 w 190"/>
                <a:gd name="T1" fmla="*/ 115 h 229"/>
                <a:gd name="T2" fmla="*/ 108 w 190"/>
                <a:gd name="T3" fmla="*/ 13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8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1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2" name="Freeform 314">
              <a:extLst>
                <a:ext uri="{FF2B5EF4-FFF2-40B4-BE49-F238E27FC236}">
                  <a16:creationId xmlns:a16="http://schemas.microsoft.com/office/drawing/2014/main" id="{A24A858A-3AC3-4BAA-A56E-1447923C8AB3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3725862" y="2544762"/>
              <a:ext cx="50800" cy="203200"/>
            </a:xfrm>
            <a:custGeom>
              <a:avLst/>
              <a:gdLst>
                <a:gd name="T0" fmla="*/ 71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8 w 110"/>
                <a:gd name="T7" fmla="*/ 49 h 346"/>
                <a:gd name="T8" fmla="*/ 38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1 w 110"/>
                <a:gd name="T21" fmla="*/ 308 h 346"/>
                <a:gd name="T22" fmla="*/ 71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1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4" y="21"/>
                    <a:pt x="38" y="24"/>
                    <a:pt x="38" y="49"/>
                  </a:cubicBezTo>
                  <a:lnTo>
                    <a:pt x="38" y="308"/>
                  </a:lnTo>
                  <a:cubicBezTo>
                    <a:pt x="38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2" y="344"/>
                    <a:pt x="55" y="344"/>
                  </a:cubicBezTo>
                  <a:cubicBezTo>
                    <a:pt x="67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1" y="330"/>
                    <a:pt x="71" y="308"/>
                  </a:cubicBezTo>
                  <a:lnTo>
                    <a:pt x="71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3" name="Freeform 315">
              <a:extLst>
                <a:ext uri="{FF2B5EF4-FFF2-40B4-BE49-F238E27FC236}">
                  <a16:creationId xmlns:a16="http://schemas.microsoft.com/office/drawing/2014/main" id="{8A4026A5-BDF8-4C97-A8FA-22217FA763E0}"/>
                </a:ext>
              </a:extLst>
            </p:cNvPr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3787775" y="2616200"/>
              <a:ext cx="103188" cy="134938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5 h 229"/>
                <a:gd name="T18" fmla="*/ 110 w 220"/>
                <a:gd name="T19" fmla="*/ 11 h 229"/>
                <a:gd name="T20" fmla="*/ 166 w 220"/>
                <a:gd name="T21" fmla="*/ 44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4" name="Freeform 316">
              <a:extLst>
                <a:ext uri="{FF2B5EF4-FFF2-40B4-BE49-F238E27FC236}">
                  <a16:creationId xmlns:a16="http://schemas.microsoft.com/office/drawing/2014/main" id="{F655582E-503D-4507-9E3E-90AC13FFD9A0}"/>
                </a:ext>
              </a:extLst>
            </p:cNvPr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3905250" y="2616200"/>
              <a:ext cx="76200" cy="1349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5" name="Freeform 317">
              <a:extLst>
                <a:ext uri="{FF2B5EF4-FFF2-40B4-BE49-F238E27FC236}">
                  <a16:creationId xmlns:a16="http://schemas.microsoft.com/office/drawing/2014/main" id="{78A59A5E-A257-4BD9-A4E7-65550AE9B652}"/>
                </a:ext>
              </a:extLst>
            </p:cNvPr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3995737" y="2616200"/>
              <a:ext cx="88900" cy="1349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853EAD95-8DA8-4400-9B77-02255CB85BDE}"/>
              </a:ext>
            </a:extLst>
          </p:cNvPr>
          <p:cNvCxnSpPr>
            <a:cxnSpLocks/>
          </p:cNvCxnSpPr>
          <p:nvPr/>
        </p:nvCxnSpPr>
        <p:spPr>
          <a:xfrm>
            <a:off x="7328745" y="841367"/>
            <a:ext cx="60203" cy="546799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170825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237" grpId="0"/>
      <p:bldP spid="268" grpId="0"/>
      <p:bldP spid="307" grpId="0"/>
      <p:bldP spid="36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2E697-1491-480A-8006-E331C4A25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PB-OWF (the function)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7D2B89D5-166D-4C22-B34F-9482C87EC9B0}"/>
              </a:ext>
            </a:extLst>
          </p:cNvPr>
          <p:cNvSpPr/>
          <p:nvPr/>
        </p:nvSpPr>
        <p:spPr>
          <a:xfrm>
            <a:off x="94067" y="1121790"/>
            <a:ext cx="12048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Previously:</a:t>
            </a:r>
            <a:endParaRPr lang="en-US" dirty="0"/>
          </a:p>
        </p:txBody>
      </p: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6D713F3B-56DB-4A1B-8278-D59C470AEA8F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357738" y="1177716"/>
            <a:ext cx="3271838" cy="292101"/>
            <a:chOff x="2540000" y="2540000"/>
            <a:chExt cx="3271838" cy="292101"/>
          </a:xfrm>
        </p:grpSpPr>
        <p:sp>
          <p:nvSpPr>
            <p:cNvPr id="239" name="Freeform 124">
              <a:extLst>
                <a:ext uri="{FF2B5EF4-FFF2-40B4-BE49-F238E27FC236}">
                  <a16:creationId xmlns:a16="http://schemas.microsoft.com/office/drawing/2014/main" id="{63237A92-F7AB-4AFA-B075-0E064C0D4D20}"/>
                </a:ext>
              </a:extLst>
            </p:cNvPr>
            <p:cNvSpPr>
              <a:spLocks/>
            </p:cNvSpPr>
            <p:nvPr>
              <p:custDataLst>
                <p:tags r:id="rId577"/>
              </p:custDataLst>
            </p:nvPr>
          </p:nvSpPr>
          <p:spPr bwMode="auto">
            <a:xfrm>
              <a:off x="2540000" y="2586038"/>
              <a:ext cx="161925" cy="179388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2 w 355"/>
                <a:gd name="T5" fmla="*/ 200 h 339"/>
                <a:gd name="T6" fmla="*/ 218 w 355"/>
                <a:gd name="T7" fmla="*/ 224 h 339"/>
                <a:gd name="T8" fmla="*/ 217 w 355"/>
                <a:gd name="T9" fmla="*/ 230 h 339"/>
                <a:gd name="T10" fmla="*/ 223 w 355"/>
                <a:gd name="T11" fmla="*/ 236 h 339"/>
                <a:gd name="T12" fmla="*/ 230 w 355"/>
                <a:gd name="T13" fmla="*/ 225 h 339"/>
                <a:gd name="T14" fmla="*/ 258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6 w 355"/>
                <a:gd name="T21" fmla="*/ 114 h 339"/>
                <a:gd name="T22" fmla="*/ 181 w 355"/>
                <a:gd name="T23" fmla="*/ 162 h 339"/>
                <a:gd name="T24" fmla="*/ 136 w 355"/>
                <a:gd name="T25" fmla="*/ 162 h 339"/>
                <a:gd name="T26" fmla="*/ 168 w 355"/>
                <a:gd name="T27" fmla="*/ 35 h 339"/>
                <a:gd name="T28" fmla="*/ 195 w 355"/>
                <a:gd name="T29" fmla="*/ 15 h 339"/>
                <a:gd name="T30" fmla="*/ 261 w 355"/>
                <a:gd name="T31" fmla="*/ 15 h 339"/>
                <a:gd name="T32" fmla="*/ 333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0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8 w 355"/>
                <a:gd name="T53" fmla="*/ 24 h 339"/>
                <a:gd name="T54" fmla="*/ 125 w 355"/>
                <a:gd name="T55" fmla="*/ 36 h 339"/>
                <a:gd name="T56" fmla="*/ 59 w 355"/>
                <a:gd name="T57" fmla="*/ 301 h 339"/>
                <a:gd name="T58" fmla="*/ 14 w 355"/>
                <a:gd name="T59" fmla="*/ 324 h 339"/>
                <a:gd name="T60" fmla="*/ 0 w 355"/>
                <a:gd name="T61" fmla="*/ 334 h 339"/>
                <a:gd name="T62" fmla="*/ 7 w 355"/>
                <a:gd name="T63" fmla="*/ 339 h 339"/>
                <a:gd name="T64" fmla="*/ 73 w 355"/>
                <a:gd name="T65" fmla="*/ 338 h 339"/>
                <a:gd name="T66" fmla="*/ 147 w 355"/>
                <a:gd name="T67" fmla="*/ 339 h 339"/>
                <a:gd name="T68" fmla="*/ 158 w 355"/>
                <a:gd name="T69" fmla="*/ 330 h 339"/>
                <a:gd name="T70" fmla="*/ 155 w 355"/>
                <a:gd name="T71" fmla="*/ 325 h 339"/>
                <a:gd name="T72" fmla="*/ 141 w 355"/>
                <a:gd name="T73" fmla="*/ 324 h 339"/>
                <a:gd name="T74" fmla="*/ 115 w 355"/>
                <a:gd name="T75" fmla="*/ 323 h 339"/>
                <a:gd name="T76" fmla="*/ 99 w 355"/>
                <a:gd name="T77" fmla="*/ 313 h 339"/>
                <a:gd name="T78" fmla="*/ 101 w 355"/>
                <a:gd name="T79" fmla="*/ 302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0" y="225"/>
                  </a:cubicBezTo>
                  <a:lnTo>
                    <a:pt x="258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8" y="106"/>
                    <a:pt x="246" y="114"/>
                  </a:cubicBezTo>
                  <a:cubicBezTo>
                    <a:pt x="235" y="153"/>
                    <a:pt x="224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3" y="32"/>
                    <a:pt x="333" y="70"/>
                  </a:cubicBezTo>
                  <a:cubicBezTo>
                    <a:pt x="333" y="82"/>
                    <a:pt x="333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2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0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8"/>
                    <a:pt x="73" y="338"/>
                  </a:cubicBezTo>
                  <a:cubicBezTo>
                    <a:pt x="90" y="338"/>
                    <a:pt x="131" y="339"/>
                    <a:pt x="147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3" y="324"/>
                    <a:pt x="152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25">
              <a:extLst>
                <a:ext uri="{FF2B5EF4-FFF2-40B4-BE49-F238E27FC236}">
                  <a16:creationId xmlns:a16="http://schemas.microsoft.com/office/drawing/2014/main" id="{7A78B07B-809F-4EDC-B493-2F45D6347BC9}"/>
                </a:ext>
              </a:extLst>
            </p:cNvPr>
            <p:cNvSpPr>
              <a:spLocks/>
            </p:cNvSpPr>
            <p:nvPr>
              <p:custDataLst>
                <p:tags r:id="rId578"/>
              </p:custDataLst>
            </p:nvPr>
          </p:nvSpPr>
          <p:spPr bwMode="auto">
            <a:xfrm>
              <a:off x="2719388" y="2540000"/>
              <a:ext cx="84138" cy="168275"/>
            </a:xfrm>
            <a:custGeom>
              <a:avLst/>
              <a:gdLst>
                <a:gd name="T0" fmla="*/ 116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6" y="280"/>
                    <a:pt x="51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26">
              <a:extLst>
                <a:ext uri="{FF2B5EF4-FFF2-40B4-BE49-F238E27FC236}">
                  <a16:creationId xmlns:a16="http://schemas.microsoft.com/office/drawing/2014/main" id="{C0C9E676-FFA2-4880-82F5-A371878A9147}"/>
                </a:ext>
              </a:extLst>
            </p:cNvPr>
            <p:cNvSpPr>
              <a:spLocks/>
            </p:cNvSpPr>
            <p:nvPr>
              <p:custDataLst>
                <p:tags r:id="rId579"/>
              </p:custDataLst>
            </p:nvPr>
          </p:nvSpPr>
          <p:spPr bwMode="auto">
            <a:xfrm>
              <a:off x="2847975" y="2566988"/>
              <a:ext cx="52388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27">
              <a:extLst>
                <a:ext uri="{FF2B5EF4-FFF2-40B4-BE49-F238E27FC236}">
                  <a16:creationId xmlns:a16="http://schemas.microsoft.com/office/drawing/2014/main" id="{5A27617B-19B4-4B8F-8F1B-DEA9363C03AC}"/>
                </a:ext>
              </a:extLst>
            </p:cNvPr>
            <p:cNvSpPr>
              <a:spLocks/>
            </p:cNvSpPr>
            <p:nvPr>
              <p:custDataLst>
                <p:tags r:id="rId580"/>
              </p:custDataLst>
            </p:nvPr>
          </p:nvSpPr>
          <p:spPr bwMode="auto">
            <a:xfrm>
              <a:off x="2921000" y="2649538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28">
              <a:extLst>
                <a:ext uri="{FF2B5EF4-FFF2-40B4-BE49-F238E27FC236}">
                  <a16:creationId xmlns:a16="http://schemas.microsoft.com/office/drawing/2014/main" id="{356827DF-B71A-4EE6-8FBC-5069A06740FA}"/>
                </a:ext>
              </a:extLst>
            </p:cNvPr>
            <p:cNvSpPr>
              <a:spLocks/>
            </p:cNvSpPr>
            <p:nvPr>
              <p:custDataLst>
                <p:tags r:id="rId581"/>
              </p:custDataLst>
            </p:nvPr>
          </p:nvSpPr>
          <p:spPr bwMode="auto">
            <a:xfrm>
              <a:off x="3062288" y="273843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7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29">
              <a:extLst>
                <a:ext uri="{FF2B5EF4-FFF2-40B4-BE49-F238E27FC236}">
                  <a16:creationId xmlns:a16="http://schemas.microsoft.com/office/drawing/2014/main" id="{BDB4A425-954F-4B5E-9021-4F995140996E}"/>
                </a:ext>
              </a:extLst>
            </p:cNvPr>
            <p:cNvSpPr>
              <a:spLocks/>
            </p:cNvSpPr>
            <p:nvPr>
              <p:custDataLst>
                <p:tags r:id="rId582"/>
              </p:custDataLst>
            </p:nvPr>
          </p:nvSpPr>
          <p:spPr bwMode="auto">
            <a:xfrm>
              <a:off x="3151188" y="2649538"/>
              <a:ext cx="92075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30">
              <a:extLst>
                <a:ext uri="{FF2B5EF4-FFF2-40B4-BE49-F238E27FC236}">
                  <a16:creationId xmlns:a16="http://schemas.microsoft.com/office/drawing/2014/main" id="{985F8D89-AFFC-4DCE-A520-518E1F4AD3EB}"/>
                </a:ext>
              </a:extLst>
            </p:cNvPr>
            <p:cNvSpPr>
              <a:spLocks/>
            </p:cNvSpPr>
            <p:nvPr>
              <p:custDataLst>
                <p:tags r:id="rId583"/>
              </p:custDataLst>
            </p:nvPr>
          </p:nvSpPr>
          <p:spPr bwMode="auto">
            <a:xfrm>
              <a:off x="3265488" y="2566988"/>
              <a:ext cx="52388" cy="26511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4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31">
              <a:extLst>
                <a:ext uri="{FF2B5EF4-FFF2-40B4-BE49-F238E27FC236}">
                  <a16:creationId xmlns:a16="http://schemas.microsoft.com/office/drawing/2014/main" id="{B6CAFEF9-D683-4184-A21A-E2F700F4F94A}"/>
                </a:ext>
              </a:extLst>
            </p:cNvPr>
            <p:cNvSpPr>
              <a:spLocks noEditPoints="1"/>
            </p:cNvSpPr>
            <p:nvPr>
              <p:custDataLst>
                <p:tags r:id="rId584"/>
              </p:custDataLst>
            </p:nvPr>
          </p:nvSpPr>
          <p:spPr bwMode="auto">
            <a:xfrm>
              <a:off x="3416300" y="2668588"/>
              <a:ext cx="150813" cy="61913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32">
              <a:extLst>
                <a:ext uri="{FF2B5EF4-FFF2-40B4-BE49-F238E27FC236}">
                  <a16:creationId xmlns:a16="http://schemas.microsoft.com/office/drawing/2014/main" id="{2477E761-FB9E-43D7-9661-991B74B83542}"/>
                </a:ext>
              </a:extLst>
            </p:cNvPr>
            <p:cNvSpPr>
              <a:spLocks/>
            </p:cNvSpPr>
            <p:nvPr>
              <p:custDataLst>
                <p:tags r:id="rId585"/>
              </p:custDataLst>
            </p:nvPr>
          </p:nvSpPr>
          <p:spPr bwMode="auto">
            <a:xfrm>
              <a:off x="3665538" y="2566988"/>
              <a:ext cx="52388" cy="265113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33">
              <a:extLst>
                <a:ext uri="{FF2B5EF4-FFF2-40B4-BE49-F238E27FC236}">
                  <a16:creationId xmlns:a16="http://schemas.microsoft.com/office/drawing/2014/main" id="{FB4B2194-1ED0-4D43-8954-E77EBE025AD0}"/>
                </a:ext>
              </a:extLst>
            </p:cNvPr>
            <p:cNvSpPr>
              <a:spLocks/>
            </p:cNvSpPr>
            <p:nvPr>
              <p:custDataLst>
                <p:tags r:id="rId586"/>
              </p:custDataLst>
            </p:nvPr>
          </p:nvSpPr>
          <p:spPr bwMode="auto">
            <a:xfrm>
              <a:off x="3736975" y="2649538"/>
              <a:ext cx="104775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6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9 w 230"/>
                <a:gd name="T43" fmla="*/ 280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9 w 230"/>
                <a:gd name="T53" fmla="*/ 247 h 323"/>
                <a:gd name="T54" fmla="*/ 11 w 230"/>
                <a:gd name="T55" fmla="*/ 279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6" y="5"/>
                  </a:cubicBezTo>
                  <a:cubicBezTo>
                    <a:pt x="211" y="5"/>
                    <a:pt x="203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3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39"/>
                    <a:pt x="72" y="52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29"/>
                    <a:pt x="138" y="254"/>
                    <a:pt x="119" y="280"/>
                  </a:cubicBezTo>
                  <a:cubicBezTo>
                    <a:pt x="106" y="297"/>
                    <a:pt x="87" y="312"/>
                    <a:pt x="64" y="312"/>
                  </a:cubicBezTo>
                  <a:cubicBezTo>
                    <a:pt x="57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3" y="323"/>
                    <a:pt x="64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34">
              <a:extLst>
                <a:ext uri="{FF2B5EF4-FFF2-40B4-BE49-F238E27FC236}">
                  <a16:creationId xmlns:a16="http://schemas.microsoft.com/office/drawing/2014/main" id="{15EDC255-CA0B-4132-80CD-90D0D23B3368}"/>
                </a:ext>
              </a:extLst>
            </p:cNvPr>
            <p:cNvSpPr>
              <a:spLocks/>
            </p:cNvSpPr>
            <p:nvPr>
              <p:custDataLst>
                <p:tags r:id="rId587"/>
              </p:custDataLst>
            </p:nvPr>
          </p:nvSpPr>
          <p:spPr bwMode="auto">
            <a:xfrm>
              <a:off x="3859213" y="2682875"/>
              <a:ext cx="57150" cy="122238"/>
            </a:xfrm>
            <a:custGeom>
              <a:avLst/>
              <a:gdLst>
                <a:gd name="T0" fmla="*/ 79 w 127"/>
                <a:gd name="T1" fmla="*/ 9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4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9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9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4"/>
                  </a:lnTo>
                  <a:cubicBezTo>
                    <a:pt x="8" y="34"/>
                    <a:pt x="31" y="34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35">
              <a:extLst>
                <a:ext uri="{FF2B5EF4-FFF2-40B4-BE49-F238E27FC236}">
                  <a16:creationId xmlns:a16="http://schemas.microsoft.com/office/drawing/2014/main" id="{C98ABE27-424D-479E-A665-4B8DBD3A09B1}"/>
                </a:ext>
              </a:extLst>
            </p:cNvPr>
            <p:cNvSpPr>
              <a:spLocks/>
            </p:cNvSpPr>
            <p:nvPr>
              <p:custDataLst>
                <p:tags r:id="rId588"/>
              </p:custDataLst>
            </p:nvPr>
          </p:nvSpPr>
          <p:spPr bwMode="auto">
            <a:xfrm>
              <a:off x="3962400" y="2738438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2 h 149"/>
                <a:gd name="T8" fmla="*/ 44 w 59"/>
                <a:gd name="T9" fmla="*/ 46 h 149"/>
                <a:gd name="T10" fmla="*/ 47 w 59"/>
                <a:gd name="T11" fmla="*/ 44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7" y="52"/>
                  </a:cubicBezTo>
                  <a:cubicBezTo>
                    <a:pt x="33" y="52"/>
                    <a:pt x="39" y="51"/>
                    <a:pt x="44" y="46"/>
                  </a:cubicBezTo>
                  <a:cubicBezTo>
                    <a:pt x="46" y="45"/>
                    <a:pt x="46" y="44"/>
                    <a:pt x="47" y="44"/>
                  </a:cubicBezTo>
                  <a:cubicBezTo>
                    <a:pt x="47" y="44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Oval 136">
              <a:extLst>
                <a:ext uri="{FF2B5EF4-FFF2-40B4-BE49-F238E27FC236}">
                  <a16:creationId xmlns:a16="http://schemas.microsoft.com/office/drawing/2014/main" id="{2C7F92B6-F0A8-4D31-8936-0691CD4EEC5B}"/>
                </a:ext>
              </a:extLst>
            </p:cNvPr>
            <p:cNvSpPr>
              <a:spLocks noChangeArrowheads="1"/>
            </p:cNvSpPr>
            <p:nvPr>
              <p:custDataLst>
                <p:tags r:id="rId589"/>
              </p:custDataLst>
            </p:nvPr>
          </p:nvSpPr>
          <p:spPr bwMode="auto">
            <a:xfrm>
              <a:off x="4064000" y="2738438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Oval 137">
              <a:extLst>
                <a:ext uri="{FF2B5EF4-FFF2-40B4-BE49-F238E27FC236}">
                  <a16:creationId xmlns:a16="http://schemas.microsoft.com/office/drawing/2014/main" id="{EEFFA17B-BADC-4289-A71D-2D08834C7C60}"/>
                </a:ext>
              </a:extLst>
            </p:cNvPr>
            <p:cNvSpPr>
              <a:spLocks noChangeArrowheads="1"/>
            </p:cNvSpPr>
            <p:nvPr>
              <p:custDataLst>
                <p:tags r:id="rId590"/>
              </p:custDataLst>
            </p:nvPr>
          </p:nvSpPr>
          <p:spPr bwMode="auto">
            <a:xfrm>
              <a:off x="4164013" y="2738438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Oval 138">
              <a:extLst>
                <a:ext uri="{FF2B5EF4-FFF2-40B4-BE49-F238E27FC236}">
                  <a16:creationId xmlns:a16="http://schemas.microsoft.com/office/drawing/2014/main" id="{F2A48D5A-8E95-4107-A87C-BB6AE1C26625}"/>
                </a:ext>
              </a:extLst>
            </p:cNvPr>
            <p:cNvSpPr>
              <a:spLocks noChangeArrowheads="1"/>
            </p:cNvSpPr>
            <p:nvPr>
              <p:custDataLst>
                <p:tags r:id="rId591"/>
              </p:custDataLst>
            </p:nvPr>
          </p:nvSpPr>
          <p:spPr bwMode="auto">
            <a:xfrm>
              <a:off x="4265613" y="2738438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39">
              <a:extLst>
                <a:ext uri="{FF2B5EF4-FFF2-40B4-BE49-F238E27FC236}">
                  <a16:creationId xmlns:a16="http://schemas.microsoft.com/office/drawing/2014/main" id="{C7EB310D-BBBA-4271-BCB9-702157F8251B}"/>
                </a:ext>
              </a:extLst>
            </p:cNvPr>
            <p:cNvSpPr>
              <a:spLocks/>
            </p:cNvSpPr>
            <p:nvPr>
              <p:custDataLst>
                <p:tags r:id="rId592"/>
              </p:custDataLst>
            </p:nvPr>
          </p:nvSpPr>
          <p:spPr bwMode="auto">
            <a:xfrm>
              <a:off x="4365625" y="2738438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2 h 149"/>
                <a:gd name="T8" fmla="*/ 44 w 59"/>
                <a:gd name="T9" fmla="*/ 46 h 149"/>
                <a:gd name="T10" fmla="*/ 47 w 59"/>
                <a:gd name="T11" fmla="*/ 44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7" y="52"/>
                  </a:cubicBezTo>
                  <a:cubicBezTo>
                    <a:pt x="33" y="52"/>
                    <a:pt x="39" y="51"/>
                    <a:pt x="44" y="46"/>
                  </a:cubicBezTo>
                  <a:cubicBezTo>
                    <a:pt x="46" y="45"/>
                    <a:pt x="46" y="44"/>
                    <a:pt x="47" y="44"/>
                  </a:cubicBezTo>
                  <a:cubicBezTo>
                    <a:pt x="47" y="44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40">
              <a:extLst>
                <a:ext uri="{FF2B5EF4-FFF2-40B4-BE49-F238E27FC236}">
                  <a16:creationId xmlns:a16="http://schemas.microsoft.com/office/drawing/2014/main" id="{CC24D248-A8A0-4A52-BF10-1D05C5E9534C}"/>
                </a:ext>
              </a:extLst>
            </p:cNvPr>
            <p:cNvSpPr>
              <a:spLocks/>
            </p:cNvSpPr>
            <p:nvPr>
              <p:custDataLst>
                <p:tags r:id="rId593"/>
              </p:custDataLst>
            </p:nvPr>
          </p:nvSpPr>
          <p:spPr bwMode="auto">
            <a:xfrm>
              <a:off x="4452938" y="2649538"/>
              <a:ext cx="104775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41">
              <a:extLst>
                <a:ext uri="{FF2B5EF4-FFF2-40B4-BE49-F238E27FC236}">
                  <a16:creationId xmlns:a16="http://schemas.microsoft.com/office/drawing/2014/main" id="{AC3A1497-7D2B-4824-9068-4E379657DB41}"/>
                </a:ext>
              </a:extLst>
            </p:cNvPr>
            <p:cNvSpPr>
              <a:spLocks/>
            </p:cNvSpPr>
            <p:nvPr>
              <p:custDataLst>
                <p:tags r:id="rId594"/>
              </p:custDataLst>
            </p:nvPr>
          </p:nvSpPr>
          <p:spPr bwMode="auto">
            <a:xfrm>
              <a:off x="4565650" y="2724150"/>
              <a:ext cx="96838" cy="82550"/>
            </a:xfrm>
            <a:custGeom>
              <a:avLst/>
              <a:gdLst>
                <a:gd name="T0" fmla="*/ 26 w 213"/>
                <a:gd name="T1" fmla="*/ 132 h 158"/>
                <a:gd name="T2" fmla="*/ 23 w 213"/>
                <a:gd name="T3" fmla="*/ 147 h 158"/>
                <a:gd name="T4" fmla="*/ 35 w 213"/>
                <a:gd name="T5" fmla="*/ 158 h 158"/>
                <a:gd name="T6" fmla="*/ 48 w 213"/>
                <a:gd name="T7" fmla="*/ 150 h 158"/>
                <a:gd name="T8" fmla="*/ 55 w 213"/>
                <a:gd name="T9" fmla="*/ 129 h 158"/>
                <a:gd name="T10" fmla="*/ 62 w 213"/>
                <a:gd name="T11" fmla="*/ 97 h 158"/>
                <a:gd name="T12" fmla="*/ 68 w 213"/>
                <a:gd name="T13" fmla="*/ 74 h 158"/>
                <a:gd name="T14" fmla="*/ 83 w 213"/>
                <a:gd name="T15" fmla="*/ 42 h 158"/>
                <a:gd name="T16" fmla="*/ 135 w 213"/>
                <a:gd name="T17" fmla="*/ 10 h 158"/>
                <a:gd name="T18" fmla="*/ 156 w 213"/>
                <a:gd name="T19" fmla="*/ 35 h 158"/>
                <a:gd name="T20" fmla="*/ 135 w 213"/>
                <a:gd name="T21" fmla="*/ 109 h 158"/>
                <a:gd name="T22" fmla="*/ 130 w 213"/>
                <a:gd name="T23" fmla="*/ 128 h 158"/>
                <a:gd name="T24" fmla="*/ 163 w 213"/>
                <a:gd name="T25" fmla="*/ 158 h 158"/>
                <a:gd name="T26" fmla="*/ 213 w 213"/>
                <a:gd name="T27" fmla="*/ 105 h 158"/>
                <a:gd name="T28" fmla="*/ 208 w 213"/>
                <a:gd name="T29" fmla="*/ 100 h 158"/>
                <a:gd name="T30" fmla="*/ 201 w 213"/>
                <a:gd name="T31" fmla="*/ 106 h 158"/>
                <a:gd name="T32" fmla="*/ 164 w 213"/>
                <a:gd name="T33" fmla="*/ 148 h 158"/>
                <a:gd name="T34" fmla="*/ 155 w 213"/>
                <a:gd name="T35" fmla="*/ 136 h 158"/>
                <a:gd name="T36" fmla="*/ 163 w 213"/>
                <a:gd name="T37" fmla="*/ 108 h 158"/>
                <a:gd name="T38" fmla="*/ 182 w 213"/>
                <a:gd name="T39" fmla="*/ 40 h 158"/>
                <a:gd name="T40" fmla="*/ 137 w 213"/>
                <a:gd name="T41" fmla="*/ 0 h 158"/>
                <a:gd name="T42" fmla="*/ 78 w 213"/>
                <a:gd name="T43" fmla="*/ 32 h 158"/>
                <a:gd name="T44" fmla="*/ 40 w 213"/>
                <a:gd name="T45" fmla="*/ 0 h 158"/>
                <a:gd name="T46" fmla="*/ 13 w 213"/>
                <a:gd name="T47" fmla="*/ 19 h 158"/>
                <a:gd name="T48" fmla="*/ 0 w 213"/>
                <a:gd name="T49" fmla="*/ 54 h 158"/>
                <a:gd name="T50" fmla="*/ 6 w 213"/>
                <a:gd name="T51" fmla="*/ 58 h 158"/>
                <a:gd name="T52" fmla="*/ 14 w 213"/>
                <a:gd name="T53" fmla="*/ 48 h 158"/>
                <a:gd name="T54" fmla="*/ 39 w 213"/>
                <a:gd name="T55" fmla="*/ 10 h 158"/>
                <a:gd name="T56" fmla="*/ 51 w 213"/>
                <a:gd name="T57" fmla="*/ 27 h 158"/>
                <a:gd name="T58" fmla="*/ 45 w 213"/>
                <a:gd name="T59" fmla="*/ 56 h 158"/>
                <a:gd name="T60" fmla="*/ 38 w 213"/>
                <a:gd name="T61" fmla="*/ 88 h 158"/>
                <a:gd name="T62" fmla="*/ 26 w 213"/>
                <a:gd name="T63" fmla="*/ 132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8">
                  <a:moveTo>
                    <a:pt x="26" y="132"/>
                  </a:moveTo>
                  <a:cubicBezTo>
                    <a:pt x="25" y="137"/>
                    <a:pt x="23" y="146"/>
                    <a:pt x="23" y="147"/>
                  </a:cubicBezTo>
                  <a:cubicBezTo>
                    <a:pt x="23" y="154"/>
                    <a:pt x="29" y="158"/>
                    <a:pt x="35" y="158"/>
                  </a:cubicBezTo>
                  <a:cubicBezTo>
                    <a:pt x="41" y="158"/>
                    <a:pt x="47" y="153"/>
                    <a:pt x="48" y="150"/>
                  </a:cubicBezTo>
                  <a:cubicBezTo>
                    <a:pt x="50" y="147"/>
                    <a:pt x="53" y="136"/>
                    <a:pt x="55" y="129"/>
                  </a:cubicBezTo>
                  <a:cubicBezTo>
                    <a:pt x="56" y="122"/>
                    <a:pt x="60" y="106"/>
                    <a:pt x="62" y="97"/>
                  </a:cubicBezTo>
                  <a:cubicBezTo>
                    <a:pt x="64" y="89"/>
                    <a:pt x="67" y="82"/>
                    <a:pt x="68" y="74"/>
                  </a:cubicBezTo>
                  <a:cubicBezTo>
                    <a:pt x="72" y="59"/>
                    <a:pt x="73" y="57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5" y="10"/>
                    <a:pt x="156" y="28"/>
                    <a:pt x="156" y="35"/>
                  </a:cubicBezTo>
                  <a:cubicBezTo>
                    <a:pt x="156" y="56"/>
                    <a:pt x="141" y="94"/>
                    <a:pt x="135" y="109"/>
                  </a:cubicBezTo>
                  <a:cubicBezTo>
                    <a:pt x="131" y="119"/>
                    <a:pt x="130" y="122"/>
                    <a:pt x="130" y="128"/>
                  </a:cubicBezTo>
                  <a:cubicBezTo>
                    <a:pt x="130" y="146"/>
                    <a:pt x="145" y="158"/>
                    <a:pt x="163" y="158"/>
                  </a:cubicBezTo>
                  <a:cubicBezTo>
                    <a:pt x="198" y="158"/>
                    <a:pt x="213" y="110"/>
                    <a:pt x="213" y="105"/>
                  </a:cubicBezTo>
                  <a:cubicBezTo>
                    <a:pt x="213" y="100"/>
                    <a:pt x="209" y="100"/>
                    <a:pt x="208" y="100"/>
                  </a:cubicBezTo>
                  <a:cubicBezTo>
                    <a:pt x="203" y="100"/>
                    <a:pt x="203" y="102"/>
                    <a:pt x="201" y="106"/>
                  </a:cubicBezTo>
                  <a:cubicBezTo>
                    <a:pt x="193" y="134"/>
                    <a:pt x="178" y="148"/>
                    <a:pt x="164" y="148"/>
                  </a:cubicBezTo>
                  <a:cubicBezTo>
                    <a:pt x="157" y="148"/>
                    <a:pt x="155" y="143"/>
                    <a:pt x="155" y="136"/>
                  </a:cubicBezTo>
                  <a:cubicBezTo>
                    <a:pt x="155" y="128"/>
                    <a:pt x="157" y="123"/>
                    <a:pt x="163" y="108"/>
                  </a:cubicBezTo>
                  <a:cubicBezTo>
                    <a:pt x="168" y="97"/>
                    <a:pt x="182" y="60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8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2"/>
                    <a:pt x="0" y="54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8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8"/>
                    <a:pt x="51" y="27"/>
                  </a:cubicBezTo>
                  <a:cubicBezTo>
                    <a:pt x="51" y="34"/>
                    <a:pt x="48" y="47"/>
                    <a:pt x="45" y="56"/>
                  </a:cubicBezTo>
                  <a:cubicBezTo>
                    <a:pt x="43" y="66"/>
                    <a:pt x="39" y="80"/>
                    <a:pt x="38" y="88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42">
              <a:extLst>
                <a:ext uri="{FF2B5EF4-FFF2-40B4-BE49-F238E27FC236}">
                  <a16:creationId xmlns:a16="http://schemas.microsoft.com/office/drawing/2014/main" id="{E47A6278-E0AD-4493-8242-975CB394E8E3}"/>
                </a:ext>
              </a:extLst>
            </p:cNvPr>
            <p:cNvSpPr>
              <a:spLocks/>
            </p:cNvSpPr>
            <p:nvPr>
              <p:custDataLst>
                <p:tags r:id="rId595"/>
              </p:custDataLst>
            </p:nvPr>
          </p:nvSpPr>
          <p:spPr bwMode="auto">
            <a:xfrm>
              <a:off x="4694238" y="2566988"/>
              <a:ext cx="52388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43">
              <a:extLst>
                <a:ext uri="{FF2B5EF4-FFF2-40B4-BE49-F238E27FC236}">
                  <a16:creationId xmlns:a16="http://schemas.microsoft.com/office/drawing/2014/main" id="{0D158EF5-6919-40D0-965E-4FA1896F5ECA}"/>
                </a:ext>
              </a:extLst>
            </p:cNvPr>
            <p:cNvSpPr>
              <a:spLocks noEditPoints="1"/>
            </p:cNvSpPr>
            <p:nvPr>
              <p:custDataLst>
                <p:tags r:id="rId596"/>
              </p:custDataLst>
            </p:nvPr>
          </p:nvSpPr>
          <p:spPr bwMode="auto">
            <a:xfrm>
              <a:off x="4799013" y="2566988"/>
              <a:ext cx="53975" cy="265113"/>
            </a:xfrm>
            <a:custGeom>
              <a:avLst/>
              <a:gdLst>
                <a:gd name="T0" fmla="*/ 20 w 118"/>
                <a:gd name="T1" fmla="*/ 17 h 499"/>
                <a:gd name="T2" fmla="*/ 10 w 118"/>
                <a:gd name="T3" fmla="*/ 0 h 499"/>
                <a:gd name="T4" fmla="*/ 0 w 118"/>
                <a:gd name="T5" fmla="*/ 18 h 499"/>
                <a:gd name="T6" fmla="*/ 0 w 118"/>
                <a:gd name="T7" fmla="*/ 481 h 499"/>
                <a:gd name="T8" fmla="*/ 10 w 118"/>
                <a:gd name="T9" fmla="*/ 499 h 499"/>
                <a:gd name="T10" fmla="*/ 20 w 118"/>
                <a:gd name="T11" fmla="*/ 482 h 499"/>
                <a:gd name="T12" fmla="*/ 20 w 118"/>
                <a:gd name="T13" fmla="*/ 17 h 499"/>
                <a:gd name="T14" fmla="*/ 118 w 118"/>
                <a:gd name="T15" fmla="*/ 18 h 499"/>
                <a:gd name="T16" fmla="*/ 108 w 118"/>
                <a:gd name="T17" fmla="*/ 0 h 499"/>
                <a:gd name="T18" fmla="*/ 98 w 118"/>
                <a:gd name="T19" fmla="*/ 17 h 499"/>
                <a:gd name="T20" fmla="*/ 98 w 118"/>
                <a:gd name="T21" fmla="*/ 482 h 499"/>
                <a:gd name="T22" fmla="*/ 108 w 118"/>
                <a:gd name="T23" fmla="*/ 499 h 499"/>
                <a:gd name="T24" fmla="*/ 118 w 118"/>
                <a:gd name="T25" fmla="*/ 481 h 499"/>
                <a:gd name="T26" fmla="*/ 118 w 118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1"/>
                  </a:lnTo>
                  <a:cubicBezTo>
                    <a:pt x="0" y="489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8" y="499"/>
                    <a:pt x="118" y="488"/>
                    <a:pt x="118" y="481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44">
              <a:extLst>
                <a:ext uri="{FF2B5EF4-FFF2-40B4-BE49-F238E27FC236}">
                  <a16:creationId xmlns:a16="http://schemas.microsoft.com/office/drawing/2014/main" id="{5129F2A1-F5C8-409D-8C4F-3189A283BE25}"/>
                </a:ext>
              </a:extLst>
            </p:cNvPr>
            <p:cNvSpPr>
              <a:spLocks/>
            </p:cNvSpPr>
            <p:nvPr>
              <p:custDataLst>
                <p:tags r:id="rId597"/>
              </p:custDataLst>
            </p:nvPr>
          </p:nvSpPr>
          <p:spPr bwMode="auto">
            <a:xfrm>
              <a:off x="4899025" y="2566988"/>
              <a:ext cx="79375" cy="265113"/>
            </a:xfrm>
            <a:custGeom>
              <a:avLst/>
              <a:gdLst>
                <a:gd name="T0" fmla="*/ 105 w 177"/>
                <a:gd name="T1" fmla="*/ 66 h 499"/>
                <a:gd name="T2" fmla="*/ 172 w 177"/>
                <a:gd name="T3" fmla="*/ 11 h 499"/>
                <a:gd name="T4" fmla="*/ 177 w 177"/>
                <a:gd name="T5" fmla="*/ 5 h 499"/>
                <a:gd name="T6" fmla="*/ 167 w 177"/>
                <a:gd name="T7" fmla="*/ 0 h 499"/>
                <a:gd name="T8" fmla="*/ 72 w 177"/>
                <a:gd name="T9" fmla="*/ 62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5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6 w 177"/>
                <a:gd name="T35" fmla="*/ 445 h 499"/>
                <a:gd name="T36" fmla="*/ 105 w 177"/>
                <a:gd name="T37" fmla="*/ 421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6"/>
                  </a:moveTo>
                  <a:cubicBezTo>
                    <a:pt x="105" y="46"/>
                    <a:pt x="118" y="14"/>
                    <a:pt x="172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5"/>
                    <a:pt x="72" y="62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5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6" y="445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45">
              <a:extLst>
                <a:ext uri="{FF2B5EF4-FFF2-40B4-BE49-F238E27FC236}">
                  <a16:creationId xmlns:a16="http://schemas.microsoft.com/office/drawing/2014/main" id="{7E26D2F4-1C89-4779-BB30-E7F5C1743DC8}"/>
                </a:ext>
              </a:extLst>
            </p:cNvPr>
            <p:cNvSpPr>
              <a:spLocks/>
            </p:cNvSpPr>
            <p:nvPr>
              <p:custDataLst>
                <p:tags r:id="rId598"/>
              </p:custDataLst>
            </p:nvPr>
          </p:nvSpPr>
          <p:spPr bwMode="auto">
            <a:xfrm>
              <a:off x="5002213" y="2649538"/>
              <a:ext cx="112713" cy="11906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5" y="11"/>
                    <a:pt x="122" y="15"/>
                    <a:pt x="122" y="44"/>
                  </a:cubicBezTo>
                  <a:cubicBezTo>
                    <a:pt x="122" y="60"/>
                    <a:pt x="114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6" y="207"/>
                    <a:pt x="124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46">
              <a:extLst>
                <a:ext uri="{FF2B5EF4-FFF2-40B4-BE49-F238E27FC236}">
                  <a16:creationId xmlns:a16="http://schemas.microsoft.com/office/drawing/2014/main" id="{058BF524-2EF4-4B12-9089-790DE138B6E4}"/>
                </a:ext>
              </a:extLst>
            </p:cNvPr>
            <p:cNvSpPr>
              <a:spLocks noEditPoints="1"/>
            </p:cNvSpPr>
            <p:nvPr>
              <p:custDataLst>
                <p:tags r:id="rId599"/>
              </p:custDataLst>
            </p:nvPr>
          </p:nvSpPr>
          <p:spPr bwMode="auto">
            <a:xfrm>
              <a:off x="5132388" y="2682875"/>
              <a:ext cx="47625" cy="123825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2 h 235"/>
                <a:gd name="T8" fmla="*/ 97 w 106"/>
                <a:gd name="T9" fmla="*/ 13 h 235"/>
                <a:gd name="T10" fmla="*/ 25 w 106"/>
                <a:gd name="T11" fmla="*/ 191 h 235"/>
                <a:gd name="T12" fmla="*/ 22 w 106"/>
                <a:gd name="T13" fmla="*/ 205 h 235"/>
                <a:gd name="T14" fmla="*/ 55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3 w 106"/>
                <a:gd name="T27" fmla="*/ 191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7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50 w 106"/>
                <a:gd name="T43" fmla="*/ 87 h 235"/>
                <a:gd name="T44" fmla="*/ 58 w 106"/>
                <a:gd name="T45" fmla="*/ 99 h 235"/>
                <a:gd name="T46" fmla="*/ 47 w 106"/>
                <a:gd name="T47" fmla="*/ 134 h 235"/>
                <a:gd name="T48" fmla="*/ 25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2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3"/>
                    <a:pt x="97" y="13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5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3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1" y="100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47">
              <a:extLst>
                <a:ext uri="{FF2B5EF4-FFF2-40B4-BE49-F238E27FC236}">
                  <a16:creationId xmlns:a16="http://schemas.microsoft.com/office/drawing/2014/main" id="{20445F7A-41C1-4645-B67C-A9C0DA8C97A9}"/>
                </a:ext>
              </a:extLst>
            </p:cNvPr>
            <p:cNvSpPr>
              <a:spLocks/>
            </p:cNvSpPr>
            <p:nvPr>
              <p:custDataLst>
                <p:tags r:id="rId600"/>
              </p:custDataLst>
            </p:nvPr>
          </p:nvSpPr>
          <p:spPr bwMode="auto">
            <a:xfrm>
              <a:off x="5216525" y="2566988"/>
              <a:ext cx="80963" cy="26511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6 h 499"/>
                <a:gd name="T26" fmla="*/ 82 w 177"/>
                <a:gd name="T27" fmla="*/ 20 h 499"/>
                <a:gd name="T28" fmla="*/ 10 w 177"/>
                <a:gd name="T29" fmla="*/ 0 h 499"/>
                <a:gd name="T30" fmla="*/ 0 w 177"/>
                <a:gd name="T31" fmla="*/ 5 h 499"/>
                <a:gd name="T32" fmla="*/ 8 w 177"/>
                <a:gd name="T33" fmla="*/ 11 h 499"/>
                <a:gd name="T34" fmla="*/ 71 w 177"/>
                <a:gd name="T35" fmla="*/ 54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5"/>
                    <a:pt x="106" y="39"/>
                    <a:pt x="82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48">
              <a:extLst>
                <a:ext uri="{FF2B5EF4-FFF2-40B4-BE49-F238E27FC236}">
                  <a16:creationId xmlns:a16="http://schemas.microsoft.com/office/drawing/2014/main" id="{3587F67C-D274-485D-A8BF-5412C6321D39}"/>
                </a:ext>
              </a:extLst>
            </p:cNvPr>
            <p:cNvSpPr>
              <a:spLocks noEditPoints="1"/>
            </p:cNvSpPr>
            <p:nvPr>
              <p:custDataLst>
                <p:tags r:id="rId601"/>
              </p:custDataLst>
            </p:nvPr>
          </p:nvSpPr>
          <p:spPr bwMode="auto">
            <a:xfrm>
              <a:off x="5321300" y="2682875"/>
              <a:ext cx="47625" cy="123825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2 h 235"/>
                <a:gd name="T8" fmla="*/ 97 w 106"/>
                <a:gd name="T9" fmla="*/ 13 h 235"/>
                <a:gd name="T10" fmla="*/ 25 w 106"/>
                <a:gd name="T11" fmla="*/ 191 h 235"/>
                <a:gd name="T12" fmla="*/ 22 w 106"/>
                <a:gd name="T13" fmla="*/ 205 h 235"/>
                <a:gd name="T14" fmla="*/ 55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3 w 106"/>
                <a:gd name="T21" fmla="*/ 183 h 235"/>
                <a:gd name="T22" fmla="*/ 56 w 106"/>
                <a:gd name="T23" fmla="*/ 225 h 235"/>
                <a:gd name="T24" fmla="*/ 48 w 106"/>
                <a:gd name="T25" fmla="*/ 213 h 235"/>
                <a:gd name="T26" fmla="*/ 53 w 106"/>
                <a:gd name="T27" fmla="*/ 191 h 235"/>
                <a:gd name="T28" fmla="*/ 64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7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49 w 106"/>
                <a:gd name="T43" fmla="*/ 87 h 235"/>
                <a:gd name="T44" fmla="*/ 58 w 106"/>
                <a:gd name="T45" fmla="*/ 99 h 235"/>
                <a:gd name="T46" fmla="*/ 47 w 106"/>
                <a:gd name="T47" fmla="*/ 134 h 235"/>
                <a:gd name="T48" fmla="*/ 25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2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3"/>
                    <a:pt x="97" y="13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3" y="191"/>
                  </a:cubicBezTo>
                  <a:cubicBezTo>
                    <a:pt x="57" y="181"/>
                    <a:pt x="61" y="172"/>
                    <a:pt x="64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1" y="100"/>
                    <a:pt x="37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49">
              <a:extLst>
                <a:ext uri="{FF2B5EF4-FFF2-40B4-BE49-F238E27FC236}">
                  <a16:creationId xmlns:a16="http://schemas.microsoft.com/office/drawing/2014/main" id="{1D02FAD6-6142-492C-9C17-07995AB1D815}"/>
                </a:ext>
              </a:extLst>
            </p:cNvPr>
            <p:cNvSpPr>
              <a:spLocks/>
            </p:cNvSpPr>
            <p:nvPr>
              <p:custDataLst>
                <p:tags r:id="rId602"/>
              </p:custDataLst>
            </p:nvPr>
          </p:nvSpPr>
          <p:spPr bwMode="auto">
            <a:xfrm>
              <a:off x="5394325" y="2698750"/>
              <a:ext cx="87313" cy="120650"/>
            </a:xfrm>
            <a:custGeom>
              <a:avLst/>
              <a:gdLst>
                <a:gd name="T0" fmla="*/ 179 w 193"/>
                <a:gd name="T1" fmla="*/ 123 h 228"/>
                <a:gd name="T2" fmla="*/ 193 w 193"/>
                <a:gd name="T3" fmla="*/ 114 h 228"/>
                <a:gd name="T4" fmla="*/ 179 w 193"/>
                <a:gd name="T5" fmla="*/ 105 h 228"/>
                <a:gd name="T6" fmla="*/ 18 w 193"/>
                <a:gd name="T7" fmla="*/ 105 h 228"/>
                <a:gd name="T8" fmla="*/ 119 w 193"/>
                <a:gd name="T9" fmla="*/ 17 h 228"/>
                <a:gd name="T10" fmla="*/ 179 w 193"/>
                <a:gd name="T11" fmla="*/ 17 h 228"/>
                <a:gd name="T12" fmla="*/ 193 w 193"/>
                <a:gd name="T13" fmla="*/ 9 h 228"/>
                <a:gd name="T14" fmla="*/ 179 w 193"/>
                <a:gd name="T15" fmla="*/ 0 h 228"/>
                <a:gd name="T16" fmla="*/ 118 w 193"/>
                <a:gd name="T17" fmla="*/ 0 h 228"/>
                <a:gd name="T18" fmla="*/ 0 w 193"/>
                <a:gd name="T19" fmla="*/ 114 h 228"/>
                <a:gd name="T20" fmla="*/ 118 w 193"/>
                <a:gd name="T21" fmla="*/ 228 h 228"/>
                <a:gd name="T22" fmla="*/ 179 w 193"/>
                <a:gd name="T23" fmla="*/ 228 h 228"/>
                <a:gd name="T24" fmla="*/ 193 w 193"/>
                <a:gd name="T25" fmla="*/ 220 h 228"/>
                <a:gd name="T26" fmla="*/ 179 w 193"/>
                <a:gd name="T27" fmla="*/ 211 h 228"/>
                <a:gd name="T28" fmla="*/ 119 w 193"/>
                <a:gd name="T29" fmla="*/ 211 h 228"/>
                <a:gd name="T30" fmla="*/ 18 w 193"/>
                <a:gd name="T31" fmla="*/ 123 h 228"/>
                <a:gd name="T32" fmla="*/ 179 w 193"/>
                <a:gd name="T33" fmla="*/ 123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3" h="228">
                  <a:moveTo>
                    <a:pt x="179" y="123"/>
                  </a:moveTo>
                  <a:cubicBezTo>
                    <a:pt x="185" y="123"/>
                    <a:pt x="193" y="123"/>
                    <a:pt x="193" y="114"/>
                  </a:cubicBezTo>
                  <a:cubicBezTo>
                    <a:pt x="193" y="105"/>
                    <a:pt x="185" y="105"/>
                    <a:pt x="179" y="105"/>
                  </a:cubicBezTo>
                  <a:lnTo>
                    <a:pt x="18" y="105"/>
                  </a:lnTo>
                  <a:cubicBezTo>
                    <a:pt x="23" y="55"/>
                    <a:pt x="65" y="17"/>
                    <a:pt x="119" y="17"/>
                  </a:cubicBezTo>
                  <a:lnTo>
                    <a:pt x="179" y="17"/>
                  </a:lnTo>
                  <a:cubicBezTo>
                    <a:pt x="185" y="17"/>
                    <a:pt x="193" y="17"/>
                    <a:pt x="193" y="9"/>
                  </a:cubicBezTo>
                  <a:cubicBezTo>
                    <a:pt x="193" y="0"/>
                    <a:pt x="185" y="0"/>
                    <a:pt x="179" y="0"/>
                  </a:cubicBezTo>
                  <a:lnTo>
                    <a:pt x="118" y="0"/>
                  </a:lnTo>
                  <a:cubicBezTo>
                    <a:pt x="53" y="0"/>
                    <a:pt x="0" y="51"/>
                    <a:pt x="0" y="114"/>
                  </a:cubicBezTo>
                  <a:cubicBezTo>
                    <a:pt x="0" y="178"/>
                    <a:pt x="54" y="228"/>
                    <a:pt x="118" y="228"/>
                  </a:cubicBezTo>
                  <a:lnTo>
                    <a:pt x="179" y="228"/>
                  </a:lnTo>
                  <a:cubicBezTo>
                    <a:pt x="185" y="228"/>
                    <a:pt x="193" y="228"/>
                    <a:pt x="193" y="220"/>
                  </a:cubicBezTo>
                  <a:cubicBezTo>
                    <a:pt x="193" y="211"/>
                    <a:pt x="185" y="211"/>
                    <a:pt x="179" y="211"/>
                  </a:cubicBezTo>
                  <a:lnTo>
                    <a:pt x="119" y="211"/>
                  </a:lnTo>
                  <a:cubicBezTo>
                    <a:pt x="65" y="211"/>
                    <a:pt x="23" y="173"/>
                    <a:pt x="18" y="123"/>
                  </a:cubicBezTo>
                  <a:lnTo>
                    <a:pt x="179" y="12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50">
              <a:extLst>
                <a:ext uri="{FF2B5EF4-FFF2-40B4-BE49-F238E27FC236}">
                  <a16:creationId xmlns:a16="http://schemas.microsoft.com/office/drawing/2014/main" id="{C5674774-964E-4488-8D9F-CA6F2459F34B}"/>
                </a:ext>
              </a:extLst>
            </p:cNvPr>
            <p:cNvSpPr>
              <a:spLocks/>
            </p:cNvSpPr>
            <p:nvPr>
              <p:custDataLst>
                <p:tags r:id="rId603"/>
              </p:custDataLst>
            </p:nvPr>
          </p:nvSpPr>
          <p:spPr bwMode="auto">
            <a:xfrm>
              <a:off x="5507038" y="2724150"/>
              <a:ext cx="74613" cy="82550"/>
            </a:xfrm>
            <a:custGeom>
              <a:avLst/>
              <a:gdLst>
                <a:gd name="T0" fmla="*/ 66 w 163"/>
                <a:gd name="T1" fmla="*/ 84 h 158"/>
                <a:gd name="T2" fmla="*/ 75 w 163"/>
                <a:gd name="T3" fmla="*/ 49 h 158"/>
                <a:gd name="T4" fmla="*/ 97 w 163"/>
                <a:gd name="T5" fmla="*/ 20 h 158"/>
                <a:gd name="T6" fmla="*/ 125 w 163"/>
                <a:gd name="T7" fmla="*/ 10 h 158"/>
                <a:gd name="T8" fmla="*/ 144 w 163"/>
                <a:gd name="T9" fmla="*/ 15 h 158"/>
                <a:gd name="T10" fmla="*/ 129 w 163"/>
                <a:gd name="T11" fmla="*/ 34 h 158"/>
                <a:gd name="T12" fmla="*/ 143 w 163"/>
                <a:gd name="T13" fmla="*/ 47 h 158"/>
                <a:gd name="T14" fmla="*/ 163 w 163"/>
                <a:gd name="T15" fmla="*/ 26 h 158"/>
                <a:gd name="T16" fmla="*/ 126 w 163"/>
                <a:gd name="T17" fmla="*/ 0 h 158"/>
                <a:gd name="T18" fmla="*/ 76 w 163"/>
                <a:gd name="T19" fmla="*/ 25 h 158"/>
                <a:gd name="T20" fmla="*/ 40 w 163"/>
                <a:gd name="T21" fmla="*/ 0 h 158"/>
                <a:gd name="T22" fmla="*/ 13 w 163"/>
                <a:gd name="T23" fmla="*/ 18 h 158"/>
                <a:gd name="T24" fmla="*/ 0 w 163"/>
                <a:gd name="T25" fmla="*/ 54 h 158"/>
                <a:gd name="T26" fmla="*/ 6 w 163"/>
                <a:gd name="T27" fmla="*/ 58 h 158"/>
                <a:gd name="T28" fmla="*/ 14 w 163"/>
                <a:gd name="T29" fmla="*/ 48 h 158"/>
                <a:gd name="T30" fmla="*/ 39 w 163"/>
                <a:gd name="T31" fmla="*/ 10 h 158"/>
                <a:gd name="T32" fmla="*/ 51 w 163"/>
                <a:gd name="T33" fmla="*/ 27 h 158"/>
                <a:gd name="T34" fmla="*/ 45 w 163"/>
                <a:gd name="T35" fmla="*/ 56 h 158"/>
                <a:gd name="T36" fmla="*/ 38 w 163"/>
                <a:gd name="T37" fmla="*/ 88 h 158"/>
                <a:gd name="T38" fmla="*/ 27 w 163"/>
                <a:gd name="T39" fmla="*/ 132 h 158"/>
                <a:gd name="T40" fmla="*/ 23 w 163"/>
                <a:gd name="T41" fmla="*/ 147 h 158"/>
                <a:gd name="T42" fmla="*/ 35 w 163"/>
                <a:gd name="T43" fmla="*/ 158 h 158"/>
                <a:gd name="T44" fmla="*/ 50 w 163"/>
                <a:gd name="T45" fmla="*/ 148 h 158"/>
                <a:gd name="T46" fmla="*/ 57 w 163"/>
                <a:gd name="T47" fmla="*/ 122 h 158"/>
                <a:gd name="T48" fmla="*/ 66 w 163"/>
                <a:gd name="T49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3" h="158">
                  <a:moveTo>
                    <a:pt x="66" y="84"/>
                  </a:moveTo>
                  <a:cubicBezTo>
                    <a:pt x="66" y="82"/>
                    <a:pt x="74" y="50"/>
                    <a:pt x="75" y="49"/>
                  </a:cubicBezTo>
                  <a:cubicBezTo>
                    <a:pt x="76" y="46"/>
                    <a:pt x="86" y="28"/>
                    <a:pt x="97" y="20"/>
                  </a:cubicBezTo>
                  <a:cubicBezTo>
                    <a:pt x="101" y="17"/>
                    <a:pt x="110" y="10"/>
                    <a:pt x="125" y="10"/>
                  </a:cubicBezTo>
                  <a:cubicBezTo>
                    <a:pt x="129" y="10"/>
                    <a:pt x="137" y="11"/>
                    <a:pt x="144" y="15"/>
                  </a:cubicBezTo>
                  <a:cubicBezTo>
                    <a:pt x="133" y="18"/>
                    <a:pt x="129" y="28"/>
                    <a:pt x="129" y="34"/>
                  </a:cubicBezTo>
                  <a:cubicBezTo>
                    <a:pt x="129" y="42"/>
                    <a:pt x="135" y="47"/>
                    <a:pt x="143" y="47"/>
                  </a:cubicBezTo>
                  <a:cubicBezTo>
                    <a:pt x="151" y="47"/>
                    <a:pt x="163" y="41"/>
                    <a:pt x="163" y="26"/>
                  </a:cubicBezTo>
                  <a:cubicBezTo>
                    <a:pt x="163" y="8"/>
                    <a:pt x="143" y="0"/>
                    <a:pt x="126" y="0"/>
                  </a:cubicBezTo>
                  <a:cubicBezTo>
                    <a:pt x="107" y="0"/>
                    <a:pt x="92" y="8"/>
                    <a:pt x="76" y="25"/>
                  </a:cubicBezTo>
                  <a:cubicBezTo>
                    <a:pt x="70" y="4"/>
                    <a:pt x="49" y="0"/>
                    <a:pt x="40" y="0"/>
                  </a:cubicBezTo>
                  <a:cubicBezTo>
                    <a:pt x="28" y="0"/>
                    <a:pt x="19" y="8"/>
                    <a:pt x="13" y="18"/>
                  </a:cubicBezTo>
                  <a:cubicBezTo>
                    <a:pt x="5" y="32"/>
                    <a:pt x="0" y="52"/>
                    <a:pt x="0" y="54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2" y="57"/>
                    <a:pt x="14" y="48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8"/>
                    <a:pt x="51" y="27"/>
                  </a:cubicBezTo>
                  <a:cubicBezTo>
                    <a:pt x="51" y="34"/>
                    <a:pt x="48" y="47"/>
                    <a:pt x="45" y="56"/>
                  </a:cubicBezTo>
                  <a:cubicBezTo>
                    <a:pt x="43" y="66"/>
                    <a:pt x="39" y="80"/>
                    <a:pt x="38" y="88"/>
                  </a:cubicBezTo>
                  <a:lnTo>
                    <a:pt x="27" y="132"/>
                  </a:lnTo>
                  <a:cubicBezTo>
                    <a:pt x="25" y="137"/>
                    <a:pt x="23" y="146"/>
                    <a:pt x="23" y="147"/>
                  </a:cubicBezTo>
                  <a:cubicBezTo>
                    <a:pt x="23" y="154"/>
                    <a:pt x="29" y="158"/>
                    <a:pt x="35" y="158"/>
                  </a:cubicBezTo>
                  <a:cubicBezTo>
                    <a:pt x="40" y="158"/>
                    <a:pt x="47" y="155"/>
                    <a:pt x="50" y="148"/>
                  </a:cubicBezTo>
                  <a:cubicBezTo>
                    <a:pt x="51" y="146"/>
                    <a:pt x="54" y="130"/>
                    <a:pt x="57" y="122"/>
                  </a:cubicBezTo>
                  <a:lnTo>
                    <a:pt x="66" y="8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51">
              <a:extLst>
                <a:ext uri="{FF2B5EF4-FFF2-40B4-BE49-F238E27FC236}">
                  <a16:creationId xmlns:a16="http://schemas.microsoft.com/office/drawing/2014/main" id="{1CAC5A25-0564-400F-B510-812AF61DFBB5}"/>
                </a:ext>
              </a:extLst>
            </p:cNvPr>
            <p:cNvSpPr>
              <a:spLocks noEditPoints="1"/>
            </p:cNvSpPr>
            <p:nvPr>
              <p:custDataLst>
                <p:tags r:id="rId604"/>
              </p:custDataLst>
            </p:nvPr>
          </p:nvSpPr>
          <p:spPr bwMode="auto">
            <a:xfrm>
              <a:off x="5629275" y="2566988"/>
              <a:ext cx="53975" cy="265113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1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8 w 117"/>
                <a:gd name="T17" fmla="*/ 0 h 499"/>
                <a:gd name="T18" fmla="*/ 98 w 117"/>
                <a:gd name="T19" fmla="*/ 17 h 499"/>
                <a:gd name="T20" fmla="*/ 98 w 117"/>
                <a:gd name="T21" fmla="*/ 482 h 499"/>
                <a:gd name="T22" fmla="*/ 108 w 117"/>
                <a:gd name="T23" fmla="*/ 499 h 499"/>
                <a:gd name="T24" fmla="*/ 117 w 117"/>
                <a:gd name="T25" fmla="*/ 481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1"/>
                  </a:lnTo>
                  <a:cubicBezTo>
                    <a:pt x="0" y="489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7" y="499"/>
                    <a:pt x="117" y="488"/>
                    <a:pt x="117" y="481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52">
              <a:extLst>
                <a:ext uri="{FF2B5EF4-FFF2-40B4-BE49-F238E27FC236}">
                  <a16:creationId xmlns:a16="http://schemas.microsoft.com/office/drawing/2014/main" id="{A6C6B917-C171-4728-8DBA-972A18DC63FE}"/>
                </a:ext>
              </a:extLst>
            </p:cNvPr>
            <p:cNvSpPr>
              <a:spLocks/>
            </p:cNvSpPr>
            <p:nvPr>
              <p:custDataLst>
                <p:tags r:id="rId605"/>
              </p:custDataLst>
            </p:nvPr>
          </p:nvSpPr>
          <p:spPr bwMode="auto">
            <a:xfrm>
              <a:off x="5719763" y="2649538"/>
              <a:ext cx="92075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8" name="Rectangle 267">
            <a:extLst>
              <a:ext uri="{FF2B5EF4-FFF2-40B4-BE49-F238E27FC236}">
                <a16:creationId xmlns:a16="http://schemas.microsoft.com/office/drawing/2014/main" id="{E1B2B6AB-C199-4D5A-B5D6-C5409502DCD7}"/>
              </a:ext>
            </a:extLst>
          </p:cNvPr>
          <p:cNvSpPr/>
          <p:nvPr/>
        </p:nvSpPr>
        <p:spPr>
          <a:xfrm>
            <a:off x="74448" y="1631635"/>
            <a:ext cx="2410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Pre-image Editing OWF:</a:t>
            </a:r>
            <a:endParaRPr lang="en-US" dirty="0"/>
          </a:p>
        </p:txBody>
      </p: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853EAD95-8DA8-4400-9B77-02255CB85BDE}"/>
              </a:ext>
            </a:extLst>
          </p:cNvPr>
          <p:cNvCxnSpPr>
            <a:cxnSpLocks/>
          </p:cNvCxnSpPr>
          <p:nvPr/>
        </p:nvCxnSpPr>
        <p:spPr>
          <a:xfrm>
            <a:off x="6251638" y="886230"/>
            <a:ext cx="60203" cy="546799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4" name="Group 363">
            <a:extLst>
              <a:ext uri="{FF2B5EF4-FFF2-40B4-BE49-F238E27FC236}">
                <a16:creationId xmlns:a16="http://schemas.microsoft.com/office/drawing/2014/main" id="{79509CF5-F3E2-41C6-BC1D-B4FF2AE27302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278086" y="2226285"/>
            <a:ext cx="879476" cy="292101"/>
            <a:chOff x="2540000" y="2540000"/>
            <a:chExt cx="879476" cy="292101"/>
          </a:xfrm>
        </p:grpSpPr>
        <p:sp>
          <p:nvSpPr>
            <p:cNvPr id="365" name="Freeform 324">
              <a:extLst>
                <a:ext uri="{FF2B5EF4-FFF2-40B4-BE49-F238E27FC236}">
                  <a16:creationId xmlns:a16="http://schemas.microsoft.com/office/drawing/2014/main" id="{910EEE7D-E88E-410B-81BE-2AC8849BE0A4}"/>
                </a:ext>
              </a:extLst>
            </p:cNvPr>
            <p:cNvSpPr>
              <a:spLocks/>
            </p:cNvSpPr>
            <p:nvPr>
              <p:custDataLst>
                <p:tags r:id="rId569"/>
              </p:custDataLst>
            </p:nvPr>
          </p:nvSpPr>
          <p:spPr bwMode="auto">
            <a:xfrm>
              <a:off x="2540000" y="2586038"/>
              <a:ext cx="168275" cy="179388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2 w 355"/>
                <a:gd name="T5" fmla="*/ 200 h 339"/>
                <a:gd name="T6" fmla="*/ 218 w 355"/>
                <a:gd name="T7" fmla="*/ 224 h 339"/>
                <a:gd name="T8" fmla="*/ 217 w 355"/>
                <a:gd name="T9" fmla="*/ 230 h 339"/>
                <a:gd name="T10" fmla="*/ 223 w 355"/>
                <a:gd name="T11" fmla="*/ 236 h 339"/>
                <a:gd name="T12" fmla="*/ 230 w 355"/>
                <a:gd name="T13" fmla="*/ 225 h 339"/>
                <a:gd name="T14" fmla="*/ 258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6 w 355"/>
                <a:gd name="T21" fmla="*/ 114 h 339"/>
                <a:gd name="T22" fmla="*/ 181 w 355"/>
                <a:gd name="T23" fmla="*/ 162 h 339"/>
                <a:gd name="T24" fmla="*/ 136 w 355"/>
                <a:gd name="T25" fmla="*/ 162 h 339"/>
                <a:gd name="T26" fmla="*/ 168 w 355"/>
                <a:gd name="T27" fmla="*/ 35 h 339"/>
                <a:gd name="T28" fmla="*/ 195 w 355"/>
                <a:gd name="T29" fmla="*/ 15 h 339"/>
                <a:gd name="T30" fmla="*/ 261 w 355"/>
                <a:gd name="T31" fmla="*/ 15 h 339"/>
                <a:gd name="T32" fmla="*/ 333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0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8 w 355"/>
                <a:gd name="T53" fmla="*/ 24 h 339"/>
                <a:gd name="T54" fmla="*/ 125 w 355"/>
                <a:gd name="T55" fmla="*/ 36 h 339"/>
                <a:gd name="T56" fmla="*/ 59 w 355"/>
                <a:gd name="T57" fmla="*/ 301 h 339"/>
                <a:gd name="T58" fmla="*/ 14 w 355"/>
                <a:gd name="T59" fmla="*/ 324 h 339"/>
                <a:gd name="T60" fmla="*/ 0 w 355"/>
                <a:gd name="T61" fmla="*/ 334 h 339"/>
                <a:gd name="T62" fmla="*/ 7 w 355"/>
                <a:gd name="T63" fmla="*/ 339 h 339"/>
                <a:gd name="T64" fmla="*/ 73 w 355"/>
                <a:gd name="T65" fmla="*/ 338 h 339"/>
                <a:gd name="T66" fmla="*/ 147 w 355"/>
                <a:gd name="T67" fmla="*/ 339 h 339"/>
                <a:gd name="T68" fmla="*/ 158 w 355"/>
                <a:gd name="T69" fmla="*/ 330 h 339"/>
                <a:gd name="T70" fmla="*/ 155 w 355"/>
                <a:gd name="T71" fmla="*/ 325 h 339"/>
                <a:gd name="T72" fmla="*/ 141 w 355"/>
                <a:gd name="T73" fmla="*/ 324 h 339"/>
                <a:gd name="T74" fmla="*/ 115 w 355"/>
                <a:gd name="T75" fmla="*/ 323 h 339"/>
                <a:gd name="T76" fmla="*/ 99 w 355"/>
                <a:gd name="T77" fmla="*/ 313 h 339"/>
                <a:gd name="T78" fmla="*/ 101 w 355"/>
                <a:gd name="T79" fmla="*/ 302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0" y="225"/>
                  </a:cubicBezTo>
                  <a:lnTo>
                    <a:pt x="258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8" y="106"/>
                    <a:pt x="246" y="114"/>
                  </a:cubicBezTo>
                  <a:cubicBezTo>
                    <a:pt x="235" y="153"/>
                    <a:pt x="224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3" y="32"/>
                    <a:pt x="333" y="70"/>
                  </a:cubicBezTo>
                  <a:cubicBezTo>
                    <a:pt x="333" y="82"/>
                    <a:pt x="333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2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0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8"/>
                    <a:pt x="73" y="338"/>
                  </a:cubicBezTo>
                  <a:cubicBezTo>
                    <a:pt x="90" y="338"/>
                    <a:pt x="131" y="339"/>
                    <a:pt x="147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3" y="324"/>
                    <a:pt x="152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325">
              <a:extLst>
                <a:ext uri="{FF2B5EF4-FFF2-40B4-BE49-F238E27FC236}">
                  <a16:creationId xmlns:a16="http://schemas.microsoft.com/office/drawing/2014/main" id="{5CD9BA67-F669-4356-874E-979436FE7618}"/>
                </a:ext>
              </a:extLst>
            </p:cNvPr>
            <p:cNvSpPr>
              <a:spLocks/>
            </p:cNvSpPr>
            <p:nvPr>
              <p:custDataLst>
                <p:tags r:id="rId570"/>
              </p:custDataLst>
            </p:nvPr>
          </p:nvSpPr>
          <p:spPr bwMode="auto">
            <a:xfrm>
              <a:off x="2727325" y="2540000"/>
              <a:ext cx="87313" cy="168275"/>
            </a:xfrm>
            <a:custGeom>
              <a:avLst/>
              <a:gdLst>
                <a:gd name="T0" fmla="*/ 116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6" y="280"/>
                    <a:pt x="51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326">
              <a:extLst>
                <a:ext uri="{FF2B5EF4-FFF2-40B4-BE49-F238E27FC236}">
                  <a16:creationId xmlns:a16="http://schemas.microsoft.com/office/drawing/2014/main" id="{AD2ED4E2-B058-4834-A70B-4F2ABFDF4F3A}"/>
                </a:ext>
              </a:extLst>
            </p:cNvPr>
            <p:cNvSpPr>
              <a:spLocks/>
            </p:cNvSpPr>
            <p:nvPr>
              <p:custDataLst>
                <p:tags r:id="rId571"/>
              </p:custDataLst>
            </p:nvPr>
          </p:nvSpPr>
          <p:spPr bwMode="auto">
            <a:xfrm>
              <a:off x="2860675" y="2566988"/>
              <a:ext cx="55563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327">
              <a:extLst>
                <a:ext uri="{FF2B5EF4-FFF2-40B4-BE49-F238E27FC236}">
                  <a16:creationId xmlns:a16="http://schemas.microsoft.com/office/drawing/2014/main" id="{E63B89AA-8B62-4AF4-B268-7E050CF8F28B}"/>
                </a:ext>
              </a:extLst>
            </p:cNvPr>
            <p:cNvSpPr>
              <a:spLocks/>
            </p:cNvSpPr>
            <p:nvPr>
              <p:custDataLst>
                <p:tags r:id="rId572"/>
              </p:custDataLst>
            </p:nvPr>
          </p:nvSpPr>
          <p:spPr bwMode="auto">
            <a:xfrm>
              <a:off x="2936875" y="2649538"/>
              <a:ext cx="117475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328">
              <a:extLst>
                <a:ext uri="{FF2B5EF4-FFF2-40B4-BE49-F238E27FC236}">
                  <a16:creationId xmlns:a16="http://schemas.microsoft.com/office/drawing/2014/main" id="{2BF8A38B-3158-49F9-9B0B-F689CD421C46}"/>
                </a:ext>
              </a:extLst>
            </p:cNvPr>
            <p:cNvSpPr>
              <a:spLocks/>
            </p:cNvSpPr>
            <p:nvPr>
              <p:custDataLst>
                <p:tags r:id="rId573"/>
              </p:custDataLst>
            </p:nvPr>
          </p:nvSpPr>
          <p:spPr bwMode="auto">
            <a:xfrm>
              <a:off x="3084513" y="2738438"/>
              <a:ext cx="28575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7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329">
              <a:extLst>
                <a:ext uri="{FF2B5EF4-FFF2-40B4-BE49-F238E27FC236}">
                  <a16:creationId xmlns:a16="http://schemas.microsoft.com/office/drawing/2014/main" id="{41067848-F223-4184-9D2C-79BBD89B9B20}"/>
                </a:ext>
              </a:extLst>
            </p:cNvPr>
            <p:cNvSpPr>
              <a:spLocks/>
            </p:cNvSpPr>
            <p:nvPr>
              <p:custDataLst>
                <p:tags r:id="rId574"/>
              </p:custDataLst>
            </p:nvPr>
          </p:nvSpPr>
          <p:spPr bwMode="auto">
            <a:xfrm>
              <a:off x="3176588" y="2649538"/>
              <a:ext cx="96838" cy="119063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29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330">
              <a:extLst>
                <a:ext uri="{FF2B5EF4-FFF2-40B4-BE49-F238E27FC236}">
                  <a16:creationId xmlns:a16="http://schemas.microsoft.com/office/drawing/2014/main" id="{9ECFFDE2-C046-4C51-81A0-D84D3A7C33F0}"/>
                </a:ext>
              </a:extLst>
            </p:cNvPr>
            <p:cNvSpPr>
              <a:spLocks/>
            </p:cNvSpPr>
            <p:nvPr>
              <p:custDataLst>
                <p:tags r:id="rId575"/>
              </p:custDataLst>
            </p:nvPr>
          </p:nvSpPr>
          <p:spPr bwMode="auto">
            <a:xfrm>
              <a:off x="3295650" y="2566988"/>
              <a:ext cx="55563" cy="26511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4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4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2" y="32"/>
                    <a:pt x="9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4" y="499"/>
                  </a:cubicBezTo>
                  <a:cubicBezTo>
                    <a:pt x="9" y="499"/>
                    <a:pt x="54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331">
              <a:extLst>
                <a:ext uri="{FF2B5EF4-FFF2-40B4-BE49-F238E27FC236}">
                  <a16:creationId xmlns:a16="http://schemas.microsoft.com/office/drawing/2014/main" id="{7104814A-0530-4FE7-AF33-629C8CA8635C}"/>
                </a:ext>
              </a:extLst>
            </p:cNvPr>
            <p:cNvSpPr>
              <a:spLocks noEditPoints="1"/>
            </p:cNvSpPr>
            <p:nvPr>
              <p:custDataLst>
                <p:tags r:id="rId576"/>
              </p:custDataLst>
            </p:nvPr>
          </p:nvSpPr>
          <p:spPr bwMode="auto">
            <a:xfrm>
              <a:off x="3395663" y="2651125"/>
              <a:ext cx="23813" cy="114300"/>
            </a:xfrm>
            <a:custGeom>
              <a:avLst/>
              <a:gdLst>
                <a:gd name="T0" fmla="*/ 53 w 53"/>
                <a:gd name="T1" fmla="*/ 27 h 215"/>
                <a:gd name="T2" fmla="*/ 26 w 53"/>
                <a:gd name="T3" fmla="*/ 0 h 215"/>
                <a:gd name="T4" fmla="*/ 0 w 53"/>
                <a:gd name="T5" fmla="*/ 27 h 215"/>
                <a:gd name="T6" fmla="*/ 26 w 53"/>
                <a:gd name="T7" fmla="*/ 53 h 215"/>
                <a:gd name="T8" fmla="*/ 53 w 53"/>
                <a:gd name="T9" fmla="*/ 27 h 215"/>
                <a:gd name="T10" fmla="*/ 53 w 53"/>
                <a:gd name="T11" fmla="*/ 189 h 215"/>
                <a:gd name="T12" fmla="*/ 26 w 53"/>
                <a:gd name="T13" fmla="*/ 163 h 215"/>
                <a:gd name="T14" fmla="*/ 0 w 53"/>
                <a:gd name="T15" fmla="*/ 189 h 215"/>
                <a:gd name="T16" fmla="*/ 26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5"/>
                    <a:pt x="26" y="215"/>
                  </a:cubicBezTo>
                  <a:cubicBezTo>
                    <a:pt x="41" y="215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3" name="Group 372">
            <a:extLst>
              <a:ext uri="{FF2B5EF4-FFF2-40B4-BE49-F238E27FC236}">
                <a16:creationId xmlns:a16="http://schemas.microsoft.com/office/drawing/2014/main" id="{8D4CFC22-C635-4539-A04B-22CBC4BF6382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268287" y="2731003"/>
            <a:ext cx="4684713" cy="309563"/>
            <a:chOff x="2540000" y="2540000"/>
            <a:chExt cx="4684713" cy="309563"/>
          </a:xfrm>
        </p:grpSpPr>
        <p:sp>
          <p:nvSpPr>
            <p:cNvPr id="374" name="Freeform 338">
              <a:extLst>
                <a:ext uri="{FF2B5EF4-FFF2-40B4-BE49-F238E27FC236}">
                  <a16:creationId xmlns:a16="http://schemas.microsoft.com/office/drawing/2014/main" id="{52810D3B-4653-472B-93E5-6441D5B6CEA1}"/>
                </a:ext>
              </a:extLst>
            </p:cNvPr>
            <p:cNvSpPr>
              <a:spLocks/>
            </p:cNvSpPr>
            <p:nvPr>
              <p:custDataLst>
                <p:tags r:id="rId524"/>
              </p:custDataLst>
            </p:nvPr>
          </p:nvSpPr>
          <p:spPr bwMode="auto">
            <a:xfrm>
              <a:off x="2540000" y="2563813"/>
              <a:ext cx="74613" cy="180975"/>
            </a:xfrm>
            <a:custGeom>
              <a:avLst/>
              <a:gdLst>
                <a:gd name="T0" fmla="*/ 102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5 w 165"/>
                <a:gd name="T9" fmla="*/ 35 h 333"/>
                <a:gd name="T10" fmla="*/ 65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2 w 165"/>
                <a:gd name="T27" fmla="*/ 293 h 333"/>
                <a:gd name="T28" fmla="*/ 102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39" y="48"/>
                    <a:pt x="65" y="35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Oval 339">
              <a:extLst>
                <a:ext uri="{FF2B5EF4-FFF2-40B4-BE49-F238E27FC236}">
                  <a16:creationId xmlns:a16="http://schemas.microsoft.com/office/drawing/2014/main" id="{B0B50821-F25D-4D82-8F0F-AEC1DCFF58F3}"/>
                </a:ext>
              </a:extLst>
            </p:cNvPr>
            <p:cNvSpPr>
              <a:spLocks noChangeArrowheads="1"/>
            </p:cNvSpPr>
            <p:nvPr>
              <p:custDataLst>
                <p:tags r:id="rId525"/>
              </p:custDataLst>
            </p:nvPr>
          </p:nvSpPr>
          <p:spPr bwMode="auto">
            <a:xfrm>
              <a:off x="26527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340">
              <a:extLst>
                <a:ext uri="{FF2B5EF4-FFF2-40B4-BE49-F238E27FC236}">
                  <a16:creationId xmlns:a16="http://schemas.microsoft.com/office/drawing/2014/main" id="{149FB6E0-C9D8-49D4-9156-93C84F0F84DD}"/>
                </a:ext>
              </a:extLst>
            </p:cNvPr>
            <p:cNvSpPr>
              <a:spLocks noEditPoints="1"/>
            </p:cNvSpPr>
            <p:nvPr>
              <p:custDataLst>
                <p:tags r:id="rId526"/>
              </p:custDataLst>
            </p:nvPr>
          </p:nvSpPr>
          <p:spPr bwMode="auto">
            <a:xfrm>
              <a:off x="2801938" y="2624138"/>
              <a:ext cx="111125" cy="173038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4 w 246"/>
                <a:gd name="T23" fmla="*/ 280 h 318"/>
                <a:gd name="T24" fmla="*/ 74 w 246"/>
                <a:gd name="T25" fmla="*/ 196 h 318"/>
                <a:gd name="T26" fmla="*/ 74 w 246"/>
                <a:gd name="T27" fmla="*/ 191 h 318"/>
                <a:gd name="T28" fmla="*/ 135 w 246"/>
                <a:gd name="T29" fmla="*/ 226 h 318"/>
                <a:gd name="T30" fmla="*/ 246 w 246"/>
                <a:gd name="T31" fmla="*/ 113 h 318"/>
                <a:gd name="T32" fmla="*/ 142 w 246"/>
                <a:gd name="T33" fmla="*/ 0 h 318"/>
                <a:gd name="T34" fmla="*/ 72 w 246"/>
                <a:gd name="T35" fmla="*/ 33 h 318"/>
                <a:gd name="T36" fmla="*/ 74 w 246"/>
                <a:gd name="T37" fmla="*/ 164 h 318"/>
                <a:gd name="T38" fmla="*/ 74 w 246"/>
                <a:gd name="T39" fmla="*/ 53 h 318"/>
                <a:gd name="T40" fmla="*/ 138 w 246"/>
                <a:gd name="T41" fmla="*/ 13 h 318"/>
                <a:gd name="T42" fmla="*/ 205 w 246"/>
                <a:gd name="T43" fmla="*/ 113 h 318"/>
                <a:gd name="T44" fmla="*/ 133 w 246"/>
                <a:gd name="T45" fmla="*/ 215 h 318"/>
                <a:gd name="T46" fmla="*/ 81 w 246"/>
                <a:gd name="T47" fmla="*/ 185 h 318"/>
                <a:gd name="T48" fmla="*/ 74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2" y="318"/>
                  </a:cubicBezTo>
                  <a:lnTo>
                    <a:pt x="112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5" y="57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341">
              <a:extLst>
                <a:ext uri="{FF2B5EF4-FFF2-40B4-BE49-F238E27FC236}">
                  <a16:creationId xmlns:a16="http://schemas.microsoft.com/office/drawing/2014/main" id="{BA2B5C87-D461-4908-9F06-06B4C86B5538}"/>
                </a:ext>
              </a:extLst>
            </p:cNvPr>
            <p:cNvSpPr>
              <a:spLocks noEditPoints="1"/>
            </p:cNvSpPr>
            <p:nvPr>
              <p:custDataLst>
                <p:tags r:id="rId527"/>
              </p:custDataLst>
            </p:nvPr>
          </p:nvSpPr>
          <p:spPr bwMode="auto">
            <a:xfrm>
              <a:off x="2930525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342">
              <a:extLst>
                <a:ext uri="{FF2B5EF4-FFF2-40B4-BE49-F238E27FC236}">
                  <a16:creationId xmlns:a16="http://schemas.microsoft.com/office/drawing/2014/main" id="{2E2DA989-E6B7-428A-8AD8-751FF58826DE}"/>
                </a:ext>
              </a:extLst>
            </p:cNvPr>
            <p:cNvSpPr>
              <a:spLocks/>
            </p:cNvSpPr>
            <p:nvPr>
              <p:custDataLst>
                <p:tags r:id="rId528"/>
              </p:custDataLst>
            </p:nvPr>
          </p:nvSpPr>
          <p:spPr bwMode="auto">
            <a:xfrm>
              <a:off x="3040063" y="2624138"/>
              <a:ext cx="76200" cy="120650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343">
              <a:extLst>
                <a:ext uri="{FF2B5EF4-FFF2-40B4-BE49-F238E27FC236}">
                  <a16:creationId xmlns:a16="http://schemas.microsoft.com/office/drawing/2014/main" id="{88F60DC0-4256-4B66-9BA6-FEE82ECE7F4C}"/>
                </a:ext>
              </a:extLst>
            </p:cNvPr>
            <p:cNvSpPr>
              <a:spLocks/>
            </p:cNvSpPr>
            <p:nvPr>
              <p:custDataLst>
                <p:tags r:id="rId529"/>
              </p:custDataLst>
            </p:nvPr>
          </p:nvSpPr>
          <p:spPr bwMode="auto">
            <a:xfrm>
              <a:off x="3130550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344">
              <a:extLst>
                <a:ext uri="{FF2B5EF4-FFF2-40B4-BE49-F238E27FC236}">
                  <a16:creationId xmlns:a16="http://schemas.microsoft.com/office/drawing/2014/main" id="{8F00C427-CF1C-43BA-933A-91E5F4E2D780}"/>
                </a:ext>
              </a:extLst>
            </p:cNvPr>
            <p:cNvSpPr>
              <a:spLocks noEditPoints="1"/>
            </p:cNvSpPr>
            <p:nvPr>
              <p:custDataLst>
                <p:tags r:id="rId530"/>
              </p:custDataLst>
            </p:nvPr>
          </p:nvSpPr>
          <p:spPr bwMode="auto">
            <a:xfrm>
              <a:off x="3217863" y="2622550"/>
              <a:ext cx="87313" cy="125413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345">
              <a:extLst>
                <a:ext uri="{FF2B5EF4-FFF2-40B4-BE49-F238E27FC236}">
                  <a16:creationId xmlns:a16="http://schemas.microsoft.com/office/drawing/2014/main" id="{09DD514A-E2AE-445E-945B-894EFB79615A}"/>
                </a:ext>
              </a:extLst>
            </p:cNvPr>
            <p:cNvSpPr>
              <a:spLocks/>
            </p:cNvSpPr>
            <p:nvPr>
              <p:custDataLst>
                <p:tags r:id="rId531"/>
              </p:custDataLst>
            </p:nvPr>
          </p:nvSpPr>
          <p:spPr bwMode="auto">
            <a:xfrm>
              <a:off x="3394075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346">
              <a:extLst>
                <a:ext uri="{FF2B5EF4-FFF2-40B4-BE49-F238E27FC236}">
                  <a16:creationId xmlns:a16="http://schemas.microsoft.com/office/drawing/2014/main" id="{0A0DBB50-98AE-4EF8-AEB1-EF17C31C1499}"/>
                </a:ext>
              </a:extLst>
            </p:cNvPr>
            <p:cNvSpPr>
              <a:spLocks noEditPoints="1"/>
            </p:cNvSpPr>
            <p:nvPr>
              <p:custDataLst>
                <p:tags r:id="rId532"/>
              </p:custDataLst>
            </p:nvPr>
          </p:nvSpPr>
          <p:spPr bwMode="auto">
            <a:xfrm>
              <a:off x="3600450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1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347">
              <a:extLst>
                <a:ext uri="{FF2B5EF4-FFF2-40B4-BE49-F238E27FC236}">
                  <a16:creationId xmlns:a16="http://schemas.microsoft.com/office/drawing/2014/main" id="{09E468DE-5975-41A0-998E-51D85791F46F}"/>
                </a:ext>
              </a:extLst>
            </p:cNvPr>
            <p:cNvSpPr>
              <a:spLocks/>
            </p:cNvSpPr>
            <p:nvPr>
              <p:custDataLst>
                <p:tags r:id="rId533"/>
              </p:custDataLst>
            </p:nvPr>
          </p:nvSpPr>
          <p:spPr bwMode="auto">
            <a:xfrm>
              <a:off x="3711575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348">
              <a:extLst>
                <a:ext uri="{FF2B5EF4-FFF2-40B4-BE49-F238E27FC236}">
                  <a16:creationId xmlns:a16="http://schemas.microsoft.com/office/drawing/2014/main" id="{DB257E6E-298C-453B-8F84-E227CC544692}"/>
                </a:ext>
              </a:extLst>
            </p:cNvPr>
            <p:cNvSpPr>
              <a:spLocks/>
            </p:cNvSpPr>
            <p:nvPr>
              <p:custDataLst>
                <p:tags r:id="rId534"/>
              </p:custDataLst>
            </p:nvPr>
          </p:nvSpPr>
          <p:spPr bwMode="auto">
            <a:xfrm>
              <a:off x="3889375" y="2540000"/>
              <a:ext cx="52388" cy="273050"/>
            </a:xfrm>
            <a:custGeom>
              <a:avLst/>
              <a:gdLst>
                <a:gd name="T0" fmla="*/ 116 w 116"/>
                <a:gd name="T1" fmla="*/ 495 h 500"/>
                <a:gd name="T2" fmla="*/ 107 w 116"/>
                <a:gd name="T3" fmla="*/ 484 h 500"/>
                <a:gd name="T4" fmla="*/ 29 w 116"/>
                <a:gd name="T5" fmla="*/ 250 h 500"/>
                <a:gd name="T6" fmla="*/ 109 w 116"/>
                <a:gd name="T7" fmla="*/ 14 h 500"/>
                <a:gd name="T8" fmla="*/ 116 w 116"/>
                <a:gd name="T9" fmla="*/ 5 h 500"/>
                <a:gd name="T10" fmla="*/ 111 w 116"/>
                <a:gd name="T11" fmla="*/ 0 h 500"/>
                <a:gd name="T12" fmla="*/ 31 w 116"/>
                <a:gd name="T13" fmla="*/ 98 h 500"/>
                <a:gd name="T14" fmla="*/ 0 w 116"/>
                <a:gd name="T15" fmla="*/ 250 h 500"/>
                <a:gd name="T16" fmla="*/ 33 w 116"/>
                <a:gd name="T17" fmla="*/ 406 h 500"/>
                <a:gd name="T18" fmla="*/ 111 w 116"/>
                <a:gd name="T19" fmla="*/ 500 h 500"/>
                <a:gd name="T20" fmla="*/ 116 w 116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495"/>
                  </a:moveTo>
                  <a:cubicBezTo>
                    <a:pt x="116" y="493"/>
                    <a:pt x="116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500"/>
                    <a:pt x="111" y="500"/>
                  </a:cubicBezTo>
                  <a:cubicBezTo>
                    <a:pt x="114" y="500"/>
                    <a:pt x="116" y="498"/>
                    <a:pt x="116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349">
              <a:extLst>
                <a:ext uri="{FF2B5EF4-FFF2-40B4-BE49-F238E27FC236}">
                  <a16:creationId xmlns:a16="http://schemas.microsoft.com/office/drawing/2014/main" id="{3D6E31D3-D9C8-4092-8CEF-36DF7E2BA063}"/>
                </a:ext>
              </a:extLst>
            </p:cNvPr>
            <p:cNvSpPr>
              <a:spLocks/>
            </p:cNvSpPr>
            <p:nvPr>
              <p:custDataLst>
                <p:tags r:id="rId535"/>
              </p:custDataLst>
            </p:nvPr>
          </p:nvSpPr>
          <p:spPr bwMode="auto">
            <a:xfrm>
              <a:off x="3962400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350">
              <a:extLst>
                <a:ext uri="{FF2B5EF4-FFF2-40B4-BE49-F238E27FC236}">
                  <a16:creationId xmlns:a16="http://schemas.microsoft.com/office/drawing/2014/main" id="{1838E0BE-FE60-4AF2-89ED-E89716BF4054}"/>
                </a:ext>
              </a:extLst>
            </p:cNvPr>
            <p:cNvSpPr>
              <a:spLocks/>
            </p:cNvSpPr>
            <p:nvPr>
              <p:custDataLst>
                <p:tags r:id="rId536"/>
              </p:custDataLst>
            </p:nvPr>
          </p:nvSpPr>
          <p:spPr bwMode="auto">
            <a:xfrm>
              <a:off x="4102100" y="2659063"/>
              <a:ext cx="57150" cy="127000"/>
            </a:xfrm>
            <a:custGeom>
              <a:avLst/>
              <a:gdLst>
                <a:gd name="T0" fmla="*/ 79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9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351">
              <a:extLst>
                <a:ext uri="{FF2B5EF4-FFF2-40B4-BE49-F238E27FC236}">
                  <a16:creationId xmlns:a16="http://schemas.microsoft.com/office/drawing/2014/main" id="{0A4D4A40-BFAE-400F-AA34-8CA98951C86F}"/>
                </a:ext>
              </a:extLst>
            </p:cNvPr>
            <p:cNvSpPr>
              <a:spLocks/>
            </p:cNvSpPr>
            <p:nvPr>
              <p:custDataLst>
                <p:tags r:id="rId537"/>
              </p:custDataLst>
            </p:nvPr>
          </p:nvSpPr>
          <p:spPr bwMode="auto">
            <a:xfrm>
              <a:off x="4205288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Oval 352">
              <a:extLst>
                <a:ext uri="{FF2B5EF4-FFF2-40B4-BE49-F238E27FC236}">
                  <a16:creationId xmlns:a16="http://schemas.microsoft.com/office/drawing/2014/main" id="{70AA2E4A-3D73-45F0-9F0C-7B3F24C32488}"/>
                </a:ext>
              </a:extLst>
            </p:cNvPr>
            <p:cNvSpPr>
              <a:spLocks noChangeArrowheads="1"/>
            </p:cNvSpPr>
            <p:nvPr>
              <p:custDataLst>
                <p:tags r:id="rId538"/>
              </p:custDataLst>
            </p:nvPr>
          </p:nvSpPr>
          <p:spPr bwMode="auto">
            <a:xfrm>
              <a:off x="430530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Oval 353">
              <a:extLst>
                <a:ext uri="{FF2B5EF4-FFF2-40B4-BE49-F238E27FC236}">
                  <a16:creationId xmlns:a16="http://schemas.microsoft.com/office/drawing/2014/main" id="{D068385D-5F75-4940-976B-C84D43FA9212}"/>
                </a:ext>
              </a:extLst>
            </p:cNvPr>
            <p:cNvSpPr>
              <a:spLocks noChangeArrowheads="1"/>
            </p:cNvSpPr>
            <p:nvPr>
              <p:custDataLst>
                <p:tags r:id="rId539"/>
              </p:custDataLst>
            </p:nvPr>
          </p:nvSpPr>
          <p:spPr bwMode="auto">
            <a:xfrm>
              <a:off x="44053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Oval 354">
              <a:extLst>
                <a:ext uri="{FF2B5EF4-FFF2-40B4-BE49-F238E27FC236}">
                  <a16:creationId xmlns:a16="http://schemas.microsoft.com/office/drawing/2014/main" id="{560AA15F-A535-4DB8-BCB1-4959BAB5F094}"/>
                </a:ext>
              </a:extLst>
            </p:cNvPr>
            <p:cNvSpPr>
              <a:spLocks noChangeArrowheads="1"/>
            </p:cNvSpPr>
            <p:nvPr>
              <p:custDataLst>
                <p:tags r:id="rId540"/>
              </p:custDataLst>
            </p:nvPr>
          </p:nvSpPr>
          <p:spPr bwMode="auto">
            <a:xfrm>
              <a:off x="450532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Freeform 355">
              <a:extLst>
                <a:ext uri="{FF2B5EF4-FFF2-40B4-BE49-F238E27FC236}">
                  <a16:creationId xmlns:a16="http://schemas.microsoft.com/office/drawing/2014/main" id="{444D0E74-90E4-4AF6-9566-0970CA27EAC3}"/>
                </a:ext>
              </a:extLst>
            </p:cNvPr>
            <p:cNvSpPr>
              <a:spLocks/>
            </p:cNvSpPr>
            <p:nvPr>
              <p:custDataLst>
                <p:tags r:id="rId541"/>
              </p:custDataLst>
            </p:nvPr>
          </p:nvSpPr>
          <p:spPr bwMode="auto">
            <a:xfrm>
              <a:off x="46053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Freeform 356">
              <a:extLst>
                <a:ext uri="{FF2B5EF4-FFF2-40B4-BE49-F238E27FC236}">
                  <a16:creationId xmlns:a16="http://schemas.microsoft.com/office/drawing/2014/main" id="{C18FC91D-5D9B-4432-9CFD-69AED4A90A1A}"/>
                </a:ext>
              </a:extLst>
            </p:cNvPr>
            <p:cNvSpPr>
              <a:spLocks/>
            </p:cNvSpPr>
            <p:nvPr>
              <p:custDataLst>
                <p:tags r:id="rId542"/>
              </p:custDataLst>
            </p:nvPr>
          </p:nvSpPr>
          <p:spPr bwMode="auto">
            <a:xfrm>
              <a:off x="4692650" y="2624138"/>
              <a:ext cx="112713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Freeform 357">
              <a:extLst>
                <a:ext uri="{FF2B5EF4-FFF2-40B4-BE49-F238E27FC236}">
                  <a16:creationId xmlns:a16="http://schemas.microsoft.com/office/drawing/2014/main" id="{50C3401F-C3D5-48C9-BBE9-0046386B38C4}"/>
                </a:ext>
              </a:extLst>
            </p:cNvPr>
            <p:cNvSpPr>
              <a:spLocks/>
            </p:cNvSpPr>
            <p:nvPr>
              <p:custDataLst>
                <p:tags r:id="rId543"/>
              </p:custDataLst>
            </p:nvPr>
          </p:nvSpPr>
          <p:spPr bwMode="auto">
            <a:xfrm>
              <a:off x="4822825" y="2701925"/>
              <a:ext cx="96838" cy="85725"/>
            </a:xfrm>
            <a:custGeom>
              <a:avLst/>
              <a:gdLst>
                <a:gd name="T0" fmla="*/ 26 w 213"/>
                <a:gd name="T1" fmla="*/ 132 h 157"/>
                <a:gd name="T2" fmla="*/ 22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2 w 213"/>
                <a:gd name="T15" fmla="*/ 41 h 157"/>
                <a:gd name="T16" fmla="*/ 135 w 213"/>
                <a:gd name="T17" fmla="*/ 9 h 157"/>
                <a:gd name="T18" fmla="*/ 155 w 213"/>
                <a:gd name="T19" fmla="*/ 34 h 157"/>
                <a:gd name="T20" fmla="*/ 135 w 213"/>
                <a:gd name="T21" fmla="*/ 108 h 157"/>
                <a:gd name="T22" fmla="*/ 129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1 w 213"/>
                <a:gd name="T39" fmla="*/ 39 h 157"/>
                <a:gd name="T40" fmla="*/ 136 w 213"/>
                <a:gd name="T41" fmla="*/ 0 h 157"/>
                <a:gd name="T42" fmla="*/ 77 w 213"/>
                <a:gd name="T43" fmla="*/ 31 h 157"/>
                <a:gd name="T44" fmla="*/ 40 w 213"/>
                <a:gd name="T45" fmla="*/ 0 h 157"/>
                <a:gd name="T46" fmla="*/ 12 w 213"/>
                <a:gd name="T47" fmla="*/ 18 h 157"/>
                <a:gd name="T48" fmla="*/ 0 w 213"/>
                <a:gd name="T49" fmla="*/ 53 h 157"/>
                <a:gd name="T50" fmla="*/ 6 w 213"/>
                <a:gd name="T51" fmla="*/ 58 h 157"/>
                <a:gd name="T52" fmla="*/ 13 w 213"/>
                <a:gd name="T53" fmla="*/ 47 h 157"/>
                <a:gd name="T54" fmla="*/ 39 w 213"/>
                <a:gd name="T55" fmla="*/ 9 h 157"/>
                <a:gd name="T56" fmla="*/ 50 w 213"/>
                <a:gd name="T57" fmla="*/ 26 h 157"/>
                <a:gd name="T58" fmla="*/ 45 w 213"/>
                <a:gd name="T59" fmla="*/ 55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4" y="136"/>
                    <a:pt x="22" y="145"/>
                    <a:pt x="22" y="146"/>
                  </a:cubicBezTo>
                  <a:cubicBezTo>
                    <a:pt x="22" y="154"/>
                    <a:pt x="29" y="157"/>
                    <a:pt x="34" y="157"/>
                  </a:cubicBezTo>
                  <a:cubicBezTo>
                    <a:pt x="40" y="157"/>
                    <a:pt x="46" y="153"/>
                    <a:pt x="48" y="149"/>
                  </a:cubicBezTo>
                  <a:cubicBezTo>
                    <a:pt x="50" y="146"/>
                    <a:pt x="52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2" y="41"/>
                  </a:cubicBezTo>
                  <a:cubicBezTo>
                    <a:pt x="92" y="28"/>
                    <a:pt x="108" y="9"/>
                    <a:pt x="135" y="9"/>
                  </a:cubicBezTo>
                  <a:cubicBezTo>
                    <a:pt x="155" y="9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29" y="121"/>
                    <a:pt x="129" y="127"/>
                  </a:cubicBezTo>
                  <a:cubicBezTo>
                    <a:pt x="129" y="146"/>
                    <a:pt x="145" y="157"/>
                    <a:pt x="163" y="157"/>
                  </a:cubicBezTo>
                  <a:cubicBezTo>
                    <a:pt x="197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2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6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1" y="59"/>
                    <a:pt x="181" y="39"/>
                  </a:cubicBezTo>
                  <a:cubicBezTo>
                    <a:pt x="181" y="6"/>
                    <a:pt x="155" y="0"/>
                    <a:pt x="136" y="0"/>
                  </a:cubicBezTo>
                  <a:cubicBezTo>
                    <a:pt x="107" y="0"/>
                    <a:pt x="88" y="17"/>
                    <a:pt x="77" y="31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0"/>
                    <a:pt x="12" y="18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0" y="58"/>
                    <a:pt x="11" y="57"/>
                    <a:pt x="13" y="47"/>
                  </a:cubicBezTo>
                  <a:cubicBezTo>
                    <a:pt x="19" y="26"/>
                    <a:pt x="25" y="9"/>
                    <a:pt x="39" y="9"/>
                  </a:cubicBezTo>
                  <a:cubicBezTo>
                    <a:pt x="48" y="9"/>
                    <a:pt x="50" y="17"/>
                    <a:pt x="50" y="26"/>
                  </a:cubicBezTo>
                  <a:cubicBezTo>
                    <a:pt x="50" y="33"/>
                    <a:pt x="47" y="46"/>
                    <a:pt x="45" y="55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Freeform 358">
              <a:extLst>
                <a:ext uri="{FF2B5EF4-FFF2-40B4-BE49-F238E27FC236}">
                  <a16:creationId xmlns:a16="http://schemas.microsoft.com/office/drawing/2014/main" id="{2C587FBA-6332-41C5-9B6D-97CFB99CE60F}"/>
                </a:ext>
              </a:extLst>
            </p:cNvPr>
            <p:cNvSpPr>
              <a:spLocks/>
            </p:cNvSpPr>
            <p:nvPr>
              <p:custDataLst>
                <p:tags r:id="rId544"/>
              </p:custDataLst>
            </p:nvPr>
          </p:nvSpPr>
          <p:spPr bwMode="auto">
            <a:xfrm>
              <a:off x="4951413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1" name="Freeform 359">
              <a:extLst>
                <a:ext uri="{FF2B5EF4-FFF2-40B4-BE49-F238E27FC236}">
                  <a16:creationId xmlns:a16="http://schemas.microsoft.com/office/drawing/2014/main" id="{6F0E730F-74DE-46D5-91AC-D8D12763AF77}"/>
                </a:ext>
              </a:extLst>
            </p:cNvPr>
            <p:cNvSpPr>
              <a:spLocks noEditPoints="1"/>
            </p:cNvSpPr>
            <p:nvPr>
              <p:custDataLst>
                <p:tags r:id="rId545"/>
              </p:custDataLst>
            </p:nvPr>
          </p:nvSpPr>
          <p:spPr bwMode="auto">
            <a:xfrm>
              <a:off x="5056188" y="2540000"/>
              <a:ext cx="52388" cy="273050"/>
            </a:xfrm>
            <a:custGeom>
              <a:avLst/>
              <a:gdLst>
                <a:gd name="T0" fmla="*/ 20 w 117"/>
                <a:gd name="T1" fmla="*/ 17 h 500"/>
                <a:gd name="T2" fmla="*/ 10 w 117"/>
                <a:gd name="T3" fmla="*/ 0 h 500"/>
                <a:gd name="T4" fmla="*/ 0 w 117"/>
                <a:gd name="T5" fmla="*/ 19 h 500"/>
                <a:gd name="T6" fmla="*/ 0 w 117"/>
                <a:gd name="T7" fmla="*/ 481 h 500"/>
                <a:gd name="T8" fmla="*/ 10 w 117"/>
                <a:gd name="T9" fmla="*/ 500 h 500"/>
                <a:gd name="T10" fmla="*/ 20 w 117"/>
                <a:gd name="T11" fmla="*/ 483 h 500"/>
                <a:gd name="T12" fmla="*/ 20 w 117"/>
                <a:gd name="T13" fmla="*/ 17 h 500"/>
                <a:gd name="T14" fmla="*/ 117 w 117"/>
                <a:gd name="T15" fmla="*/ 19 h 500"/>
                <a:gd name="T16" fmla="*/ 107 w 117"/>
                <a:gd name="T17" fmla="*/ 0 h 500"/>
                <a:gd name="T18" fmla="*/ 97 w 117"/>
                <a:gd name="T19" fmla="*/ 17 h 500"/>
                <a:gd name="T20" fmla="*/ 97 w 117"/>
                <a:gd name="T21" fmla="*/ 483 h 500"/>
                <a:gd name="T22" fmla="*/ 107 w 117"/>
                <a:gd name="T23" fmla="*/ 500 h 500"/>
                <a:gd name="T24" fmla="*/ 117 w 117"/>
                <a:gd name="T25" fmla="*/ 481 h 500"/>
                <a:gd name="T26" fmla="*/ 117 w 117"/>
                <a:gd name="T27" fmla="*/ 19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500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9"/>
                  </a:cubicBezTo>
                  <a:lnTo>
                    <a:pt x="0" y="481"/>
                  </a:lnTo>
                  <a:cubicBezTo>
                    <a:pt x="0" y="489"/>
                    <a:pt x="0" y="500"/>
                    <a:pt x="10" y="500"/>
                  </a:cubicBezTo>
                  <a:cubicBezTo>
                    <a:pt x="20" y="500"/>
                    <a:pt x="20" y="491"/>
                    <a:pt x="20" y="483"/>
                  </a:cubicBezTo>
                  <a:lnTo>
                    <a:pt x="20" y="17"/>
                  </a:lnTo>
                  <a:close/>
                  <a:moveTo>
                    <a:pt x="117" y="19"/>
                  </a:moveTo>
                  <a:cubicBezTo>
                    <a:pt x="117" y="11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3"/>
                  </a:lnTo>
                  <a:cubicBezTo>
                    <a:pt x="97" y="491"/>
                    <a:pt x="97" y="500"/>
                    <a:pt x="107" y="500"/>
                  </a:cubicBezTo>
                  <a:cubicBezTo>
                    <a:pt x="117" y="500"/>
                    <a:pt x="117" y="489"/>
                    <a:pt x="117" y="481"/>
                  </a:cubicBezTo>
                  <a:lnTo>
                    <a:pt x="117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2" name="Freeform 360">
              <a:extLst>
                <a:ext uri="{FF2B5EF4-FFF2-40B4-BE49-F238E27FC236}">
                  <a16:creationId xmlns:a16="http://schemas.microsoft.com/office/drawing/2014/main" id="{A768D28D-D3C1-4819-A232-231F4FB0780F}"/>
                </a:ext>
              </a:extLst>
            </p:cNvPr>
            <p:cNvSpPr>
              <a:spLocks/>
            </p:cNvSpPr>
            <p:nvPr>
              <p:custDataLst>
                <p:tags r:id="rId546"/>
              </p:custDataLst>
            </p:nvPr>
          </p:nvSpPr>
          <p:spPr bwMode="auto">
            <a:xfrm>
              <a:off x="5160963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3" name="Freeform 361">
              <a:extLst>
                <a:ext uri="{FF2B5EF4-FFF2-40B4-BE49-F238E27FC236}">
                  <a16:creationId xmlns:a16="http://schemas.microsoft.com/office/drawing/2014/main" id="{C4C9692B-A08A-42D3-B3AD-8882D998195E}"/>
                </a:ext>
              </a:extLst>
            </p:cNvPr>
            <p:cNvSpPr>
              <a:spLocks noEditPoints="1"/>
            </p:cNvSpPr>
            <p:nvPr>
              <p:custDataLst>
                <p:tags r:id="rId547"/>
              </p:custDataLst>
            </p:nvPr>
          </p:nvSpPr>
          <p:spPr bwMode="auto">
            <a:xfrm>
              <a:off x="5219700" y="2624138"/>
              <a:ext cx="117475" cy="173038"/>
            </a:xfrm>
            <a:custGeom>
              <a:avLst/>
              <a:gdLst>
                <a:gd name="T0" fmla="*/ 39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2 w 260"/>
                <a:gd name="T33" fmla="*/ 77 h 318"/>
                <a:gd name="T34" fmla="*/ 38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9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5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9" y="282"/>
                  </a:moveTo>
                  <a:cubicBezTo>
                    <a:pt x="35" y="299"/>
                    <a:pt x="34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5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2" y="75"/>
                    <a:pt x="32" y="77"/>
                  </a:cubicBezTo>
                  <a:cubicBezTo>
                    <a:pt x="32" y="82"/>
                    <a:pt x="37" y="82"/>
                    <a:pt x="38" y="82"/>
                  </a:cubicBezTo>
                  <a:cubicBezTo>
                    <a:pt x="43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9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5" y="29"/>
                    <a:pt x="225" y="58"/>
                  </a:cubicBezTo>
                  <a:cubicBezTo>
                    <a:pt x="225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4" name="Freeform 362">
              <a:extLst>
                <a:ext uri="{FF2B5EF4-FFF2-40B4-BE49-F238E27FC236}">
                  <a16:creationId xmlns:a16="http://schemas.microsoft.com/office/drawing/2014/main" id="{E9B5584A-C0DC-4293-A8AA-69CF4726694B}"/>
                </a:ext>
              </a:extLst>
            </p:cNvPr>
            <p:cNvSpPr>
              <a:spLocks/>
            </p:cNvSpPr>
            <p:nvPr>
              <p:custDataLst>
                <p:tags r:id="rId548"/>
              </p:custDataLst>
            </p:nvPr>
          </p:nvSpPr>
          <p:spPr bwMode="auto">
            <a:xfrm>
              <a:off x="5357813" y="2659063"/>
              <a:ext cx="57150" cy="127000"/>
            </a:xfrm>
            <a:custGeom>
              <a:avLst/>
              <a:gdLst>
                <a:gd name="T0" fmla="*/ 78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9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5" name="Freeform 363">
              <a:extLst>
                <a:ext uri="{FF2B5EF4-FFF2-40B4-BE49-F238E27FC236}">
                  <a16:creationId xmlns:a16="http://schemas.microsoft.com/office/drawing/2014/main" id="{12F199EA-A03A-4CE9-BCFD-88C1B4B77E9A}"/>
                </a:ext>
              </a:extLst>
            </p:cNvPr>
            <p:cNvSpPr>
              <a:spLocks/>
            </p:cNvSpPr>
            <p:nvPr>
              <p:custDataLst>
                <p:tags r:id="rId549"/>
              </p:custDataLst>
            </p:nvPr>
          </p:nvSpPr>
          <p:spPr bwMode="auto">
            <a:xfrm>
              <a:off x="5461000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6" name="Freeform 364">
              <a:extLst>
                <a:ext uri="{FF2B5EF4-FFF2-40B4-BE49-F238E27FC236}">
                  <a16:creationId xmlns:a16="http://schemas.microsoft.com/office/drawing/2014/main" id="{2CB4685C-A774-4ECE-BFAC-67EE2A2FEB66}"/>
                </a:ext>
              </a:extLst>
            </p:cNvPr>
            <p:cNvSpPr>
              <a:spLocks/>
            </p:cNvSpPr>
            <p:nvPr>
              <p:custDataLst>
                <p:tags r:id="rId550"/>
              </p:custDataLst>
            </p:nvPr>
          </p:nvSpPr>
          <p:spPr bwMode="auto">
            <a:xfrm>
              <a:off x="5548313" y="2624138"/>
              <a:ext cx="103188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7" name="Freeform 365">
              <a:extLst>
                <a:ext uri="{FF2B5EF4-FFF2-40B4-BE49-F238E27FC236}">
                  <a16:creationId xmlns:a16="http://schemas.microsoft.com/office/drawing/2014/main" id="{F4F25C86-08B8-4840-94BD-4D2652CB6668}"/>
                </a:ext>
              </a:extLst>
            </p:cNvPr>
            <p:cNvSpPr>
              <a:spLocks/>
            </p:cNvSpPr>
            <p:nvPr>
              <p:custDataLst>
                <p:tags r:id="rId551"/>
              </p:custDataLst>
            </p:nvPr>
          </p:nvSpPr>
          <p:spPr bwMode="auto">
            <a:xfrm>
              <a:off x="5667375" y="2540000"/>
              <a:ext cx="39688" cy="98425"/>
            </a:xfrm>
            <a:custGeom>
              <a:avLst/>
              <a:gdLst>
                <a:gd name="T0" fmla="*/ 85 w 88"/>
                <a:gd name="T1" fmla="*/ 30 h 180"/>
                <a:gd name="T2" fmla="*/ 88 w 88"/>
                <a:gd name="T3" fmla="*/ 19 h 180"/>
                <a:gd name="T4" fmla="*/ 67 w 88"/>
                <a:gd name="T5" fmla="*/ 0 h 180"/>
                <a:gd name="T6" fmla="*/ 48 w 88"/>
                <a:gd name="T7" fmla="*/ 16 h 180"/>
                <a:gd name="T8" fmla="*/ 2 w 88"/>
                <a:gd name="T9" fmla="*/ 167 h 180"/>
                <a:gd name="T10" fmla="*/ 0 w 88"/>
                <a:gd name="T11" fmla="*/ 173 h 180"/>
                <a:gd name="T12" fmla="*/ 14 w 88"/>
                <a:gd name="T13" fmla="*/ 180 h 180"/>
                <a:gd name="T14" fmla="*/ 19 w 88"/>
                <a:gd name="T15" fmla="*/ 175 h 180"/>
                <a:gd name="T16" fmla="*/ 85 w 88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0">
                  <a:moveTo>
                    <a:pt x="85" y="30"/>
                  </a:moveTo>
                  <a:cubicBezTo>
                    <a:pt x="88" y="24"/>
                    <a:pt x="88" y="21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0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8" name="Freeform 366">
              <a:extLst>
                <a:ext uri="{FF2B5EF4-FFF2-40B4-BE49-F238E27FC236}">
                  <a16:creationId xmlns:a16="http://schemas.microsoft.com/office/drawing/2014/main" id="{9C982184-6FAC-4BF9-B6D2-204E76C0C2B7}"/>
                </a:ext>
              </a:extLst>
            </p:cNvPr>
            <p:cNvSpPr>
              <a:spLocks noEditPoints="1"/>
            </p:cNvSpPr>
            <p:nvPr>
              <p:custDataLst>
                <p:tags r:id="rId552"/>
              </p:custDataLst>
            </p:nvPr>
          </p:nvSpPr>
          <p:spPr bwMode="auto">
            <a:xfrm>
              <a:off x="5651500" y="2727325"/>
              <a:ext cx="88900" cy="122238"/>
            </a:xfrm>
            <a:custGeom>
              <a:avLst/>
              <a:gdLst>
                <a:gd name="T0" fmla="*/ 26 w 194"/>
                <a:gd name="T1" fmla="*/ 197 h 222"/>
                <a:gd name="T2" fmla="*/ 9 w 194"/>
                <a:gd name="T3" fmla="*/ 209 h 222"/>
                <a:gd name="T4" fmla="*/ 0 w 194"/>
                <a:gd name="T5" fmla="*/ 217 h 222"/>
                <a:gd name="T6" fmla="*/ 4 w 194"/>
                <a:gd name="T7" fmla="*/ 222 h 222"/>
                <a:gd name="T8" fmla="*/ 34 w 194"/>
                <a:gd name="T9" fmla="*/ 221 h 222"/>
                <a:gd name="T10" fmla="*/ 71 w 194"/>
                <a:gd name="T11" fmla="*/ 222 h 222"/>
                <a:gd name="T12" fmla="*/ 78 w 194"/>
                <a:gd name="T13" fmla="*/ 214 h 222"/>
                <a:gd name="T14" fmla="*/ 69 w 194"/>
                <a:gd name="T15" fmla="*/ 209 h 222"/>
                <a:gd name="T16" fmla="*/ 52 w 194"/>
                <a:gd name="T17" fmla="*/ 205 h 222"/>
                <a:gd name="T18" fmla="*/ 56 w 194"/>
                <a:gd name="T19" fmla="*/ 189 h 222"/>
                <a:gd name="T20" fmla="*/ 69 w 194"/>
                <a:gd name="T21" fmla="*/ 137 h 222"/>
                <a:gd name="T22" fmla="*/ 104 w 194"/>
                <a:gd name="T23" fmla="*/ 158 h 222"/>
                <a:gd name="T24" fmla="*/ 194 w 194"/>
                <a:gd name="T25" fmla="*/ 59 h 222"/>
                <a:gd name="T26" fmla="*/ 142 w 194"/>
                <a:gd name="T27" fmla="*/ 0 h 222"/>
                <a:gd name="T28" fmla="*/ 92 w 194"/>
                <a:gd name="T29" fmla="*/ 25 h 222"/>
                <a:gd name="T30" fmla="*/ 56 w 194"/>
                <a:gd name="T31" fmla="*/ 0 h 222"/>
                <a:gd name="T32" fmla="*/ 29 w 194"/>
                <a:gd name="T33" fmla="*/ 19 h 222"/>
                <a:gd name="T34" fmla="*/ 16 w 194"/>
                <a:gd name="T35" fmla="*/ 54 h 222"/>
                <a:gd name="T36" fmla="*/ 22 w 194"/>
                <a:gd name="T37" fmla="*/ 58 h 222"/>
                <a:gd name="T38" fmla="*/ 30 w 194"/>
                <a:gd name="T39" fmla="*/ 48 h 222"/>
                <a:gd name="T40" fmla="*/ 55 w 194"/>
                <a:gd name="T41" fmla="*/ 10 h 222"/>
                <a:gd name="T42" fmla="*/ 67 w 194"/>
                <a:gd name="T43" fmla="*/ 27 h 222"/>
                <a:gd name="T44" fmla="*/ 66 w 194"/>
                <a:gd name="T45" fmla="*/ 38 h 222"/>
                <a:gd name="T46" fmla="*/ 26 w 194"/>
                <a:gd name="T47" fmla="*/ 197 h 222"/>
                <a:gd name="T48" fmla="*/ 92 w 194"/>
                <a:gd name="T49" fmla="*/ 42 h 222"/>
                <a:gd name="T50" fmla="*/ 141 w 194"/>
                <a:gd name="T51" fmla="*/ 10 h 222"/>
                <a:gd name="T52" fmla="*/ 166 w 194"/>
                <a:gd name="T53" fmla="*/ 44 h 222"/>
                <a:gd name="T54" fmla="*/ 148 w 194"/>
                <a:gd name="T55" fmla="*/ 114 h 222"/>
                <a:gd name="T56" fmla="*/ 104 w 194"/>
                <a:gd name="T57" fmla="*/ 148 h 222"/>
                <a:gd name="T58" fmla="*/ 73 w 194"/>
                <a:gd name="T59" fmla="*/ 118 h 222"/>
                <a:gd name="T60" fmla="*/ 74 w 194"/>
                <a:gd name="T61" fmla="*/ 112 h 222"/>
                <a:gd name="T62" fmla="*/ 92 w 194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4" h="222">
                  <a:moveTo>
                    <a:pt x="26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4" y="209"/>
                    <a:pt x="0" y="209"/>
                    <a:pt x="0" y="217"/>
                  </a:cubicBezTo>
                  <a:cubicBezTo>
                    <a:pt x="0" y="221"/>
                    <a:pt x="3" y="222"/>
                    <a:pt x="4" y="222"/>
                  </a:cubicBezTo>
                  <a:cubicBezTo>
                    <a:pt x="13" y="222"/>
                    <a:pt x="25" y="221"/>
                    <a:pt x="34" y="221"/>
                  </a:cubicBezTo>
                  <a:cubicBezTo>
                    <a:pt x="46" y="221"/>
                    <a:pt x="60" y="222"/>
                    <a:pt x="71" y="222"/>
                  </a:cubicBezTo>
                  <a:cubicBezTo>
                    <a:pt x="74" y="222"/>
                    <a:pt x="78" y="221"/>
                    <a:pt x="78" y="214"/>
                  </a:cubicBezTo>
                  <a:cubicBezTo>
                    <a:pt x="78" y="209"/>
                    <a:pt x="73" y="209"/>
                    <a:pt x="69" y="209"/>
                  </a:cubicBezTo>
                  <a:cubicBezTo>
                    <a:pt x="61" y="209"/>
                    <a:pt x="52" y="209"/>
                    <a:pt x="52" y="205"/>
                  </a:cubicBezTo>
                  <a:cubicBezTo>
                    <a:pt x="52" y="203"/>
                    <a:pt x="54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4" y="158"/>
                  </a:cubicBezTo>
                  <a:cubicBezTo>
                    <a:pt x="147" y="158"/>
                    <a:pt x="194" y="111"/>
                    <a:pt x="194" y="59"/>
                  </a:cubicBezTo>
                  <a:cubicBezTo>
                    <a:pt x="194" y="18"/>
                    <a:pt x="166" y="0"/>
                    <a:pt x="142" y="0"/>
                  </a:cubicBezTo>
                  <a:cubicBezTo>
                    <a:pt x="120" y="0"/>
                    <a:pt x="102" y="15"/>
                    <a:pt x="92" y="25"/>
                  </a:cubicBezTo>
                  <a:cubicBezTo>
                    <a:pt x="86" y="5"/>
                    <a:pt x="67" y="0"/>
                    <a:pt x="56" y="0"/>
                  </a:cubicBezTo>
                  <a:cubicBezTo>
                    <a:pt x="43" y="0"/>
                    <a:pt x="34" y="9"/>
                    <a:pt x="29" y="19"/>
                  </a:cubicBezTo>
                  <a:cubicBezTo>
                    <a:pt x="22" y="31"/>
                    <a:pt x="16" y="52"/>
                    <a:pt x="16" y="54"/>
                  </a:cubicBezTo>
                  <a:cubicBezTo>
                    <a:pt x="16" y="58"/>
                    <a:pt x="21" y="58"/>
                    <a:pt x="22" y="58"/>
                  </a:cubicBezTo>
                  <a:cubicBezTo>
                    <a:pt x="27" y="58"/>
                    <a:pt x="27" y="57"/>
                    <a:pt x="30" y="48"/>
                  </a:cubicBezTo>
                  <a:cubicBezTo>
                    <a:pt x="35" y="27"/>
                    <a:pt x="42" y="10"/>
                    <a:pt x="55" y="10"/>
                  </a:cubicBezTo>
                  <a:cubicBezTo>
                    <a:pt x="64" y="10"/>
                    <a:pt x="67" y="18"/>
                    <a:pt x="67" y="27"/>
                  </a:cubicBezTo>
                  <a:cubicBezTo>
                    <a:pt x="67" y="31"/>
                    <a:pt x="66" y="36"/>
                    <a:pt x="66" y="38"/>
                  </a:cubicBezTo>
                  <a:lnTo>
                    <a:pt x="26" y="197"/>
                  </a:lnTo>
                  <a:close/>
                  <a:moveTo>
                    <a:pt x="92" y="42"/>
                  </a:moveTo>
                  <a:cubicBezTo>
                    <a:pt x="112" y="15"/>
                    <a:pt x="130" y="10"/>
                    <a:pt x="141" y="10"/>
                  </a:cubicBezTo>
                  <a:cubicBezTo>
                    <a:pt x="154" y="10"/>
                    <a:pt x="166" y="20"/>
                    <a:pt x="166" y="44"/>
                  </a:cubicBezTo>
                  <a:cubicBezTo>
                    <a:pt x="166" y="58"/>
                    <a:pt x="159" y="94"/>
                    <a:pt x="148" y="114"/>
                  </a:cubicBezTo>
                  <a:cubicBezTo>
                    <a:pt x="139" y="131"/>
                    <a:pt x="122" y="148"/>
                    <a:pt x="104" y="148"/>
                  </a:cubicBezTo>
                  <a:cubicBezTo>
                    <a:pt x="80" y="148"/>
                    <a:pt x="73" y="121"/>
                    <a:pt x="73" y="118"/>
                  </a:cubicBezTo>
                  <a:cubicBezTo>
                    <a:pt x="73" y="116"/>
                    <a:pt x="74" y="114"/>
                    <a:pt x="74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9" name="Freeform 367">
              <a:extLst>
                <a:ext uri="{FF2B5EF4-FFF2-40B4-BE49-F238E27FC236}">
                  <a16:creationId xmlns:a16="http://schemas.microsoft.com/office/drawing/2014/main" id="{FD535AA8-2C1E-4C65-9F22-1C501C6EDE85}"/>
                </a:ext>
              </a:extLst>
            </p:cNvPr>
            <p:cNvSpPr>
              <a:spLocks/>
            </p:cNvSpPr>
            <p:nvPr>
              <p:custDataLst>
                <p:tags r:id="rId553"/>
              </p:custDataLst>
            </p:nvPr>
          </p:nvSpPr>
          <p:spPr bwMode="auto">
            <a:xfrm>
              <a:off x="5761038" y="2747963"/>
              <a:ext cx="46038" cy="90488"/>
            </a:xfrm>
            <a:custGeom>
              <a:avLst/>
              <a:gdLst>
                <a:gd name="T0" fmla="*/ 63 w 102"/>
                <a:gd name="T1" fmla="*/ 8 h 166"/>
                <a:gd name="T2" fmla="*/ 54 w 102"/>
                <a:gd name="T3" fmla="*/ 0 h 166"/>
                <a:gd name="T4" fmla="*/ 4 w 102"/>
                <a:gd name="T5" fmla="*/ 16 h 166"/>
                <a:gd name="T6" fmla="*/ 0 w 102"/>
                <a:gd name="T7" fmla="*/ 16 h 166"/>
                <a:gd name="T8" fmla="*/ 0 w 102"/>
                <a:gd name="T9" fmla="*/ 27 h 166"/>
                <a:gd name="T10" fmla="*/ 4 w 102"/>
                <a:gd name="T11" fmla="*/ 27 h 166"/>
                <a:gd name="T12" fmla="*/ 40 w 102"/>
                <a:gd name="T13" fmla="*/ 20 h 166"/>
                <a:gd name="T14" fmla="*/ 40 w 102"/>
                <a:gd name="T15" fmla="*/ 145 h 166"/>
                <a:gd name="T16" fmla="*/ 14 w 102"/>
                <a:gd name="T17" fmla="*/ 155 h 166"/>
                <a:gd name="T18" fmla="*/ 1 w 102"/>
                <a:gd name="T19" fmla="*/ 155 h 166"/>
                <a:gd name="T20" fmla="*/ 1 w 102"/>
                <a:gd name="T21" fmla="*/ 166 h 166"/>
                <a:gd name="T22" fmla="*/ 52 w 102"/>
                <a:gd name="T23" fmla="*/ 165 h 166"/>
                <a:gd name="T24" fmla="*/ 102 w 102"/>
                <a:gd name="T25" fmla="*/ 166 h 166"/>
                <a:gd name="T26" fmla="*/ 102 w 102"/>
                <a:gd name="T27" fmla="*/ 155 h 166"/>
                <a:gd name="T28" fmla="*/ 89 w 102"/>
                <a:gd name="T29" fmla="*/ 155 h 166"/>
                <a:gd name="T30" fmla="*/ 63 w 102"/>
                <a:gd name="T31" fmla="*/ 145 h 166"/>
                <a:gd name="T32" fmla="*/ 63 w 102"/>
                <a:gd name="T33" fmla="*/ 8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6">
                  <a:moveTo>
                    <a:pt x="63" y="8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6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5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1" y="155"/>
                  </a:lnTo>
                  <a:lnTo>
                    <a:pt x="1" y="166"/>
                  </a:lnTo>
                  <a:cubicBezTo>
                    <a:pt x="15" y="165"/>
                    <a:pt x="37" y="165"/>
                    <a:pt x="52" y="165"/>
                  </a:cubicBezTo>
                  <a:cubicBezTo>
                    <a:pt x="66" y="165"/>
                    <a:pt x="88" y="165"/>
                    <a:pt x="102" y="166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5"/>
                  </a:cubicBezTo>
                  <a:lnTo>
                    <a:pt x="63" y="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0" name="Freeform 368">
              <a:extLst>
                <a:ext uri="{FF2B5EF4-FFF2-40B4-BE49-F238E27FC236}">
                  <a16:creationId xmlns:a16="http://schemas.microsoft.com/office/drawing/2014/main" id="{21128965-1F25-493C-8377-5B8070242DC0}"/>
                </a:ext>
              </a:extLst>
            </p:cNvPr>
            <p:cNvSpPr>
              <a:spLocks/>
            </p:cNvSpPr>
            <p:nvPr>
              <p:custDataLst>
                <p:tags r:id="rId554"/>
              </p:custDataLst>
            </p:nvPr>
          </p:nvSpPr>
          <p:spPr bwMode="auto">
            <a:xfrm>
              <a:off x="5856288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Freeform 369">
              <a:extLst>
                <a:ext uri="{FF2B5EF4-FFF2-40B4-BE49-F238E27FC236}">
                  <a16:creationId xmlns:a16="http://schemas.microsoft.com/office/drawing/2014/main" id="{C7B93A50-BAFF-4DB3-B770-7FCD498A3A4E}"/>
                </a:ext>
              </a:extLst>
            </p:cNvPr>
            <p:cNvSpPr>
              <a:spLocks/>
            </p:cNvSpPr>
            <p:nvPr>
              <p:custDataLst>
                <p:tags r:id="rId555"/>
              </p:custDataLst>
            </p:nvPr>
          </p:nvSpPr>
          <p:spPr bwMode="auto">
            <a:xfrm>
              <a:off x="59515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2" name="Oval 370">
              <a:extLst>
                <a:ext uri="{FF2B5EF4-FFF2-40B4-BE49-F238E27FC236}">
                  <a16:creationId xmlns:a16="http://schemas.microsoft.com/office/drawing/2014/main" id="{0F9ED1DE-E44D-4878-913C-2D62A530FFAA}"/>
                </a:ext>
              </a:extLst>
            </p:cNvPr>
            <p:cNvSpPr>
              <a:spLocks noChangeArrowheads="1"/>
            </p:cNvSpPr>
            <p:nvPr>
              <p:custDataLst>
                <p:tags r:id="rId556"/>
              </p:custDataLst>
            </p:nvPr>
          </p:nvSpPr>
          <p:spPr bwMode="auto">
            <a:xfrm>
              <a:off x="605155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3" name="Oval 371">
              <a:extLst>
                <a:ext uri="{FF2B5EF4-FFF2-40B4-BE49-F238E27FC236}">
                  <a16:creationId xmlns:a16="http://schemas.microsoft.com/office/drawing/2014/main" id="{3AD4663B-F38F-45FE-833A-F2EE7DD215C5}"/>
                </a:ext>
              </a:extLst>
            </p:cNvPr>
            <p:cNvSpPr>
              <a:spLocks noChangeArrowheads="1"/>
            </p:cNvSpPr>
            <p:nvPr>
              <p:custDataLst>
                <p:tags r:id="rId557"/>
              </p:custDataLst>
            </p:nvPr>
          </p:nvSpPr>
          <p:spPr bwMode="auto">
            <a:xfrm>
              <a:off x="615156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4" name="Oval 372">
              <a:extLst>
                <a:ext uri="{FF2B5EF4-FFF2-40B4-BE49-F238E27FC236}">
                  <a16:creationId xmlns:a16="http://schemas.microsoft.com/office/drawing/2014/main" id="{D07F90F6-CA52-4CD5-8B4D-1495FCA66D6C}"/>
                </a:ext>
              </a:extLst>
            </p:cNvPr>
            <p:cNvSpPr>
              <a:spLocks noChangeArrowheads="1"/>
            </p:cNvSpPr>
            <p:nvPr>
              <p:custDataLst>
                <p:tags r:id="rId558"/>
              </p:custDataLst>
            </p:nvPr>
          </p:nvSpPr>
          <p:spPr bwMode="auto">
            <a:xfrm>
              <a:off x="625157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5" name="Freeform 373">
              <a:extLst>
                <a:ext uri="{FF2B5EF4-FFF2-40B4-BE49-F238E27FC236}">
                  <a16:creationId xmlns:a16="http://schemas.microsoft.com/office/drawing/2014/main" id="{75707066-C502-455E-B31D-0D2261A9C4AF}"/>
                </a:ext>
              </a:extLst>
            </p:cNvPr>
            <p:cNvSpPr>
              <a:spLocks/>
            </p:cNvSpPr>
            <p:nvPr>
              <p:custDataLst>
                <p:tags r:id="rId559"/>
              </p:custDataLst>
            </p:nvPr>
          </p:nvSpPr>
          <p:spPr bwMode="auto">
            <a:xfrm>
              <a:off x="635158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6" name="Freeform 374">
              <a:extLst>
                <a:ext uri="{FF2B5EF4-FFF2-40B4-BE49-F238E27FC236}">
                  <a16:creationId xmlns:a16="http://schemas.microsoft.com/office/drawing/2014/main" id="{290A52A6-73DF-47EA-BB93-BD1455A0BABA}"/>
                </a:ext>
              </a:extLst>
            </p:cNvPr>
            <p:cNvSpPr>
              <a:spLocks/>
            </p:cNvSpPr>
            <p:nvPr>
              <p:custDataLst>
                <p:tags r:id="rId560"/>
              </p:custDataLst>
            </p:nvPr>
          </p:nvSpPr>
          <p:spPr bwMode="auto">
            <a:xfrm>
              <a:off x="6454775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7" name="Freeform 375">
              <a:extLst>
                <a:ext uri="{FF2B5EF4-FFF2-40B4-BE49-F238E27FC236}">
                  <a16:creationId xmlns:a16="http://schemas.microsoft.com/office/drawing/2014/main" id="{6754A232-7348-45BE-A333-AA8EC3B9C39B}"/>
                </a:ext>
              </a:extLst>
            </p:cNvPr>
            <p:cNvSpPr>
              <a:spLocks noEditPoints="1"/>
            </p:cNvSpPr>
            <p:nvPr>
              <p:custDataLst>
                <p:tags r:id="rId561"/>
              </p:custDataLst>
            </p:nvPr>
          </p:nvSpPr>
          <p:spPr bwMode="auto">
            <a:xfrm>
              <a:off x="6513513" y="2624138"/>
              <a:ext cx="117475" cy="173038"/>
            </a:xfrm>
            <a:custGeom>
              <a:avLst/>
              <a:gdLst>
                <a:gd name="T0" fmla="*/ 38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4" y="29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8" name="Freeform 376">
              <a:extLst>
                <a:ext uri="{FF2B5EF4-FFF2-40B4-BE49-F238E27FC236}">
                  <a16:creationId xmlns:a16="http://schemas.microsoft.com/office/drawing/2014/main" id="{47D8A8A5-05E1-4D17-9BC7-360E15EAD383}"/>
                </a:ext>
              </a:extLst>
            </p:cNvPr>
            <p:cNvSpPr>
              <a:spLocks/>
            </p:cNvSpPr>
            <p:nvPr>
              <p:custDataLst>
                <p:tags r:id="rId562"/>
              </p:custDataLst>
            </p:nvPr>
          </p:nvSpPr>
          <p:spPr bwMode="auto">
            <a:xfrm>
              <a:off x="6645275" y="2652713"/>
              <a:ext cx="77788" cy="134938"/>
            </a:xfrm>
            <a:custGeom>
              <a:avLst/>
              <a:gdLst>
                <a:gd name="T0" fmla="*/ 83 w 171"/>
                <a:gd name="T1" fmla="*/ 11 h 246"/>
                <a:gd name="T2" fmla="*/ 84 w 171"/>
                <a:gd name="T3" fmla="*/ 5 h 246"/>
                <a:gd name="T4" fmla="*/ 79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1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2 w 171"/>
                <a:gd name="T21" fmla="*/ 246 h 246"/>
                <a:gd name="T22" fmla="*/ 28 w 171"/>
                <a:gd name="T23" fmla="*/ 231 h 246"/>
                <a:gd name="T24" fmla="*/ 45 w 171"/>
                <a:gd name="T25" fmla="*/ 164 h 246"/>
                <a:gd name="T26" fmla="*/ 89 w 171"/>
                <a:gd name="T27" fmla="*/ 192 h 246"/>
                <a:gd name="T28" fmla="*/ 89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7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6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9 w 171"/>
                <a:gd name="T65" fmla="*/ 119 h 246"/>
                <a:gd name="T66" fmla="*/ 48 w 171"/>
                <a:gd name="T67" fmla="*/ 150 h 246"/>
                <a:gd name="T68" fmla="*/ 83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3" y="11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1" y="30"/>
                  </a:cubicBezTo>
                  <a:lnTo>
                    <a:pt x="1" y="227"/>
                  </a:lnTo>
                  <a:cubicBezTo>
                    <a:pt x="0" y="234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8" y="230"/>
                    <a:pt x="43" y="169"/>
                    <a:pt x="45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9" y="199"/>
                  </a:cubicBezTo>
                  <a:cubicBezTo>
                    <a:pt x="87" y="205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7"/>
                  </a:cubicBezTo>
                  <a:cubicBezTo>
                    <a:pt x="152" y="212"/>
                    <a:pt x="142" y="236"/>
                    <a:pt x="125" y="236"/>
                  </a:cubicBezTo>
                  <a:cubicBezTo>
                    <a:pt x="116" y="236"/>
                    <a:pt x="113" y="228"/>
                    <a:pt x="113" y="218"/>
                  </a:cubicBezTo>
                  <a:cubicBezTo>
                    <a:pt x="113" y="212"/>
                    <a:pt x="113" y="212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1"/>
                    <a:pt x="75" y="156"/>
                    <a:pt x="60" y="155"/>
                  </a:cubicBezTo>
                  <a:cubicBezTo>
                    <a:pt x="71" y="148"/>
                    <a:pt x="83" y="137"/>
                    <a:pt x="89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5" y="89"/>
                    <a:pt x="106" y="103"/>
                    <a:pt x="89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9" name="Freeform 377">
              <a:extLst>
                <a:ext uri="{FF2B5EF4-FFF2-40B4-BE49-F238E27FC236}">
                  <a16:creationId xmlns:a16="http://schemas.microsoft.com/office/drawing/2014/main" id="{3996789A-89FA-46A6-8690-DD15CD025D23}"/>
                </a:ext>
              </a:extLst>
            </p:cNvPr>
            <p:cNvSpPr>
              <a:spLocks/>
            </p:cNvSpPr>
            <p:nvPr>
              <p:custDataLst>
                <p:tags r:id="rId563"/>
              </p:custDataLst>
            </p:nvPr>
          </p:nvSpPr>
          <p:spPr bwMode="auto">
            <a:xfrm>
              <a:off x="676433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0" name="Freeform 378">
              <a:extLst>
                <a:ext uri="{FF2B5EF4-FFF2-40B4-BE49-F238E27FC236}">
                  <a16:creationId xmlns:a16="http://schemas.microsoft.com/office/drawing/2014/main" id="{2813C8AB-9374-429A-945D-7436102D9F08}"/>
                </a:ext>
              </a:extLst>
            </p:cNvPr>
            <p:cNvSpPr>
              <a:spLocks/>
            </p:cNvSpPr>
            <p:nvPr>
              <p:custDataLst>
                <p:tags r:id="rId564"/>
              </p:custDataLst>
            </p:nvPr>
          </p:nvSpPr>
          <p:spPr bwMode="auto">
            <a:xfrm>
              <a:off x="6851650" y="2624138"/>
              <a:ext cx="104775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1" name="Freeform 379">
              <a:extLst>
                <a:ext uri="{FF2B5EF4-FFF2-40B4-BE49-F238E27FC236}">
                  <a16:creationId xmlns:a16="http://schemas.microsoft.com/office/drawing/2014/main" id="{6EF33674-E22E-4B51-887B-308570871AB1}"/>
                </a:ext>
              </a:extLst>
            </p:cNvPr>
            <p:cNvSpPr>
              <a:spLocks/>
            </p:cNvSpPr>
            <p:nvPr>
              <p:custDataLst>
                <p:tags r:id="rId565"/>
              </p:custDataLst>
            </p:nvPr>
          </p:nvSpPr>
          <p:spPr bwMode="auto">
            <a:xfrm>
              <a:off x="6970713" y="2540000"/>
              <a:ext cx="39688" cy="98425"/>
            </a:xfrm>
            <a:custGeom>
              <a:avLst/>
              <a:gdLst>
                <a:gd name="T0" fmla="*/ 84 w 87"/>
                <a:gd name="T1" fmla="*/ 30 h 180"/>
                <a:gd name="T2" fmla="*/ 87 w 87"/>
                <a:gd name="T3" fmla="*/ 19 h 180"/>
                <a:gd name="T4" fmla="*/ 67 w 87"/>
                <a:gd name="T5" fmla="*/ 0 h 180"/>
                <a:gd name="T6" fmla="*/ 48 w 87"/>
                <a:gd name="T7" fmla="*/ 16 h 180"/>
                <a:gd name="T8" fmla="*/ 2 w 87"/>
                <a:gd name="T9" fmla="*/ 167 h 180"/>
                <a:gd name="T10" fmla="*/ 0 w 87"/>
                <a:gd name="T11" fmla="*/ 173 h 180"/>
                <a:gd name="T12" fmla="*/ 14 w 87"/>
                <a:gd name="T13" fmla="*/ 180 h 180"/>
                <a:gd name="T14" fmla="*/ 19 w 87"/>
                <a:gd name="T15" fmla="*/ 175 h 180"/>
                <a:gd name="T16" fmla="*/ 84 w 87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80">
                  <a:moveTo>
                    <a:pt x="84" y="30"/>
                  </a:moveTo>
                  <a:cubicBezTo>
                    <a:pt x="87" y="24"/>
                    <a:pt x="87" y="21"/>
                    <a:pt x="87" y="19"/>
                  </a:cubicBezTo>
                  <a:cubicBezTo>
                    <a:pt x="87" y="8"/>
                    <a:pt x="78" y="0"/>
                    <a:pt x="67" y="0"/>
                  </a:cubicBezTo>
                  <a:cubicBezTo>
                    <a:pt x="54" y="0"/>
                    <a:pt x="49" y="10"/>
                    <a:pt x="48" y="16"/>
                  </a:cubicBezTo>
                  <a:lnTo>
                    <a:pt x="2" y="167"/>
                  </a:lnTo>
                  <a:cubicBezTo>
                    <a:pt x="1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6" y="180"/>
                    <a:pt x="19" y="175"/>
                  </a:cubicBezTo>
                  <a:lnTo>
                    <a:pt x="84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2" name="Freeform 380">
              <a:extLst>
                <a:ext uri="{FF2B5EF4-FFF2-40B4-BE49-F238E27FC236}">
                  <a16:creationId xmlns:a16="http://schemas.microsoft.com/office/drawing/2014/main" id="{C03DA37B-F606-45E2-8C4D-5D036C499D72}"/>
                </a:ext>
              </a:extLst>
            </p:cNvPr>
            <p:cNvSpPr>
              <a:spLocks noEditPoints="1"/>
            </p:cNvSpPr>
            <p:nvPr>
              <p:custDataLst>
                <p:tags r:id="rId566"/>
              </p:custDataLst>
            </p:nvPr>
          </p:nvSpPr>
          <p:spPr bwMode="auto">
            <a:xfrm>
              <a:off x="6954838" y="2727325"/>
              <a:ext cx="88900" cy="122238"/>
            </a:xfrm>
            <a:custGeom>
              <a:avLst/>
              <a:gdLst>
                <a:gd name="T0" fmla="*/ 27 w 195"/>
                <a:gd name="T1" fmla="*/ 197 h 222"/>
                <a:gd name="T2" fmla="*/ 9 w 195"/>
                <a:gd name="T3" fmla="*/ 209 h 222"/>
                <a:gd name="T4" fmla="*/ 0 w 195"/>
                <a:gd name="T5" fmla="*/ 217 h 222"/>
                <a:gd name="T6" fmla="*/ 5 w 195"/>
                <a:gd name="T7" fmla="*/ 222 h 222"/>
                <a:gd name="T8" fmla="*/ 35 w 195"/>
                <a:gd name="T9" fmla="*/ 221 h 222"/>
                <a:gd name="T10" fmla="*/ 72 w 195"/>
                <a:gd name="T11" fmla="*/ 222 h 222"/>
                <a:gd name="T12" fmla="*/ 79 w 195"/>
                <a:gd name="T13" fmla="*/ 214 h 222"/>
                <a:gd name="T14" fmla="*/ 69 w 195"/>
                <a:gd name="T15" fmla="*/ 209 h 222"/>
                <a:gd name="T16" fmla="*/ 52 w 195"/>
                <a:gd name="T17" fmla="*/ 205 h 222"/>
                <a:gd name="T18" fmla="*/ 56 w 195"/>
                <a:gd name="T19" fmla="*/ 189 h 222"/>
                <a:gd name="T20" fmla="*/ 69 w 195"/>
                <a:gd name="T21" fmla="*/ 137 h 222"/>
                <a:gd name="T22" fmla="*/ 105 w 195"/>
                <a:gd name="T23" fmla="*/ 158 h 222"/>
                <a:gd name="T24" fmla="*/ 195 w 195"/>
                <a:gd name="T25" fmla="*/ 59 h 222"/>
                <a:gd name="T26" fmla="*/ 142 w 195"/>
                <a:gd name="T27" fmla="*/ 0 h 222"/>
                <a:gd name="T28" fmla="*/ 93 w 195"/>
                <a:gd name="T29" fmla="*/ 25 h 222"/>
                <a:gd name="T30" fmla="*/ 57 w 195"/>
                <a:gd name="T31" fmla="*/ 0 h 222"/>
                <a:gd name="T32" fmla="*/ 29 w 195"/>
                <a:gd name="T33" fmla="*/ 19 h 222"/>
                <a:gd name="T34" fmla="*/ 17 w 195"/>
                <a:gd name="T35" fmla="*/ 54 h 222"/>
                <a:gd name="T36" fmla="*/ 23 w 195"/>
                <a:gd name="T37" fmla="*/ 58 h 222"/>
                <a:gd name="T38" fmla="*/ 30 w 195"/>
                <a:gd name="T39" fmla="*/ 48 h 222"/>
                <a:gd name="T40" fmla="*/ 56 w 195"/>
                <a:gd name="T41" fmla="*/ 10 h 222"/>
                <a:gd name="T42" fmla="*/ 67 w 195"/>
                <a:gd name="T43" fmla="*/ 27 h 222"/>
                <a:gd name="T44" fmla="*/ 66 w 195"/>
                <a:gd name="T45" fmla="*/ 38 h 222"/>
                <a:gd name="T46" fmla="*/ 27 w 195"/>
                <a:gd name="T47" fmla="*/ 197 h 222"/>
                <a:gd name="T48" fmla="*/ 92 w 195"/>
                <a:gd name="T49" fmla="*/ 42 h 222"/>
                <a:gd name="T50" fmla="*/ 141 w 195"/>
                <a:gd name="T51" fmla="*/ 10 h 222"/>
                <a:gd name="T52" fmla="*/ 167 w 195"/>
                <a:gd name="T53" fmla="*/ 44 h 222"/>
                <a:gd name="T54" fmla="*/ 149 w 195"/>
                <a:gd name="T55" fmla="*/ 114 h 222"/>
                <a:gd name="T56" fmla="*/ 105 w 195"/>
                <a:gd name="T57" fmla="*/ 148 h 222"/>
                <a:gd name="T58" fmla="*/ 74 w 195"/>
                <a:gd name="T59" fmla="*/ 118 h 222"/>
                <a:gd name="T60" fmla="*/ 75 w 195"/>
                <a:gd name="T61" fmla="*/ 112 h 222"/>
                <a:gd name="T62" fmla="*/ 92 w 195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5" h="222">
                  <a:moveTo>
                    <a:pt x="27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5" y="209"/>
                    <a:pt x="0" y="209"/>
                    <a:pt x="0" y="217"/>
                  </a:cubicBezTo>
                  <a:cubicBezTo>
                    <a:pt x="0" y="221"/>
                    <a:pt x="3" y="222"/>
                    <a:pt x="5" y="222"/>
                  </a:cubicBezTo>
                  <a:cubicBezTo>
                    <a:pt x="14" y="222"/>
                    <a:pt x="26" y="221"/>
                    <a:pt x="35" y="221"/>
                  </a:cubicBezTo>
                  <a:cubicBezTo>
                    <a:pt x="47" y="221"/>
                    <a:pt x="60" y="222"/>
                    <a:pt x="72" y="222"/>
                  </a:cubicBezTo>
                  <a:cubicBezTo>
                    <a:pt x="75" y="222"/>
                    <a:pt x="79" y="221"/>
                    <a:pt x="79" y="214"/>
                  </a:cubicBezTo>
                  <a:cubicBezTo>
                    <a:pt x="79" y="209"/>
                    <a:pt x="74" y="209"/>
                    <a:pt x="69" y="209"/>
                  </a:cubicBezTo>
                  <a:cubicBezTo>
                    <a:pt x="62" y="209"/>
                    <a:pt x="52" y="209"/>
                    <a:pt x="52" y="205"/>
                  </a:cubicBezTo>
                  <a:cubicBezTo>
                    <a:pt x="52" y="203"/>
                    <a:pt x="55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5" y="158"/>
                  </a:cubicBezTo>
                  <a:cubicBezTo>
                    <a:pt x="148" y="158"/>
                    <a:pt x="195" y="111"/>
                    <a:pt x="195" y="59"/>
                  </a:cubicBezTo>
                  <a:cubicBezTo>
                    <a:pt x="195" y="18"/>
                    <a:pt x="166" y="0"/>
                    <a:pt x="142" y="0"/>
                  </a:cubicBezTo>
                  <a:cubicBezTo>
                    <a:pt x="121" y="0"/>
                    <a:pt x="102" y="15"/>
                    <a:pt x="93" y="25"/>
                  </a:cubicBezTo>
                  <a:cubicBezTo>
                    <a:pt x="87" y="5"/>
                    <a:pt x="67" y="0"/>
                    <a:pt x="57" y="0"/>
                  </a:cubicBezTo>
                  <a:cubicBezTo>
                    <a:pt x="43" y="0"/>
                    <a:pt x="35" y="9"/>
                    <a:pt x="29" y="19"/>
                  </a:cubicBezTo>
                  <a:cubicBezTo>
                    <a:pt x="22" y="31"/>
                    <a:pt x="17" y="52"/>
                    <a:pt x="17" y="54"/>
                  </a:cubicBezTo>
                  <a:cubicBezTo>
                    <a:pt x="17" y="58"/>
                    <a:pt x="22" y="58"/>
                    <a:pt x="23" y="58"/>
                  </a:cubicBezTo>
                  <a:cubicBezTo>
                    <a:pt x="28" y="58"/>
                    <a:pt x="28" y="57"/>
                    <a:pt x="30" y="48"/>
                  </a:cubicBezTo>
                  <a:cubicBezTo>
                    <a:pt x="36" y="27"/>
                    <a:pt x="42" y="10"/>
                    <a:pt x="56" y="10"/>
                  </a:cubicBezTo>
                  <a:cubicBezTo>
                    <a:pt x="65" y="10"/>
                    <a:pt x="67" y="18"/>
                    <a:pt x="67" y="27"/>
                  </a:cubicBezTo>
                  <a:cubicBezTo>
                    <a:pt x="67" y="31"/>
                    <a:pt x="67" y="36"/>
                    <a:pt x="66" y="38"/>
                  </a:cubicBezTo>
                  <a:lnTo>
                    <a:pt x="27" y="197"/>
                  </a:lnTo>
                  <a:close/>
                  <a:moveTo>
                    <a:pt x="92" y="42"/>
                  </a:moveTo>
                  <a:cubicBezTo>
                    <a:pt x="113" y="15"/>
                    <a:pt x="130" y="10"/>
                    <a:pt x="141" y="10"/>
                  </a:cubicBezTo>
                  <a:cubicBezTo>
                    <a:pt x="155" y="10"/>
                    <a:pt x="167" y="20"/>
                    <a:pt x="167" y="44"/>
                  </a:cubicBezTo>
                  <a:cubicBezTo>
                    <a:pt x="167" y="58"/>
                    <a:pt x="159" y="94"/>
                    <a:pt x="149" y="114"/>
                  </a:cubicBezTo>
                  <a:cubicBezTo>
                    <a:pt x="140" y="131"/>
                    <a:pt x="123" y="148"/>
                    <a:pt x="105" y="148"/>
                  </a:cubicBezTo>
                  <a:cubicBezTo>
                    <a:pt x="80" y="148"/>
                    <a:pt x="74" y="121"/>
                    <a:pt x="74" y="118"/>
                  </a:cubicBezTo>
                  <a:cubicBezTo>
                    <a:pt x="74" y="116"/>
                    <a:pt x="75" y="114"/>
                    <a:pt x="75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3" name="Freeform 381">
              <a:extLst>
                <a:ext uri="{FF2B5EF4-FFF2-40B4-BE49-F238E27FC236}">
                  <a16:creationId xmlns:a16="http://schemas.microsoft.com/office/drawing/2014/main" id="{E395C662-DA02-48E1-BB90-3D28AAA4654C}"/>
                </a:ext>
              </a:extLst>
            </p:cNvPr>
            <p:cNvSpPr>
              <a:spLocks/>
            </p:cNvSpPr>
            <p:nvPr>
              <p:custDataLst>
                <p:tags r:id="rId567"/>
              </p:custDataLst>
            </p:nvPr>
          </p:nvSpPr>
          <p:spPr bwMode="auto">
            <a:xfrm>
              <a:off x="7062788" y="2746375"/>
              <a:ext cx="61913" cy="96838"/>
            </a:xfrm>
            <a:custGeom>
              <a:avLst/>
              <a:gdLst>
                <a:gd name="T0" fmla="*/ 61 w 136"/>
                <a:gd name="T1" fmla="*/ 10 h 176"/>
                <a:gd name="T2" fmla="*/ 62 w 136"/>
                <a:gd name="T3" fmla="*/ 5 h 176"/>
                <a:gd name="T4" fmla="*/ 54 w 136"/>
                <a:gd name="T5" fmla="*/ 1 h 176"/>
                <a:gd name="T6" fmla="*/ 24 w 136"/>
                <a:gd name="T7" fmla="*/ 3 h 176"/>
                <a:gd name="T8" fmla="*/ 18 w 136"/>
                <a:gd name="T9" fmla="*/ 4 h 176"/>
                <a:gd name="T10" fmla="*/ 16 w 136"/>
                <a:gd name="T11" fmla="*/ 10 h 176"/>
                <a:gd name="T12" fmla="*/ 24 w 136"/>
                <a:gd name="T13" fmla="*/ 14 h 176"/>
                <a:gd name="T14" fmla="*/ 32 w 136"/>
                <a:gd name="T15" fmla="*/ 15 h 176"/>
                <a:gd name="T16" fmla="*/ 37 w 136"/>
                <a:gd name="T17" fmla="*/ 18 h 176"/>
                <a:gd name="T18" fmla="*/ 36 w 136"/>
                <a:gd name="T19" fmla="*/ 24 h 176"/>
                <a:gd name="T20" fmla="*/ 1 w 136"/>
                <a:gd name="T21" fmla="*/ 161 h 176"/>
                <a:gd name="T22" fmla="*/ 0 w 136"/>
                <a:gd name="T23" fmla="*/ 167 h 176"/>
                <a:gd name="T24" fmla="*/ 10 w 136"/>
                <a:gd name="T25" fmla="*/ 176 h 176"/>
                <a:gd name="T26" fmla="*/ 23 w 136"/>
                <a:gd name="T27" fmla="*/ 163 h 176"/>
                <a:gd name="T28" fmla="*/ 34 w 136"/>
                <a:gd name="T29" fmla="*/ 117 h 176"/>
                <a:gd name="T30" fmla="*/ 71 w 136"/>
                <a:gd name="T31" fmla="*/ 137 h 176"/>
                <a:gd name="T32" fmla="*/ 71 w 136"/>
                <a:gd name="T33" fmla="*/ 143 h 176"/>
                <a:gd name="T34" fmla="*/ 70 w 136"/>
                <a:gd name="T35" fmla="*/ 149 h 176"/>
                <a:gd name="T36" fmla="*/ 100 w 136"/>
                <a:gd name="T37" fmla="*/ 176 h 176"/>
                <a:gd name="T38" fmla="*/ 136 w 136"/>
                <a:gd name="T39" fmla="*/ 137 h 176"/>
                <a:gd name="T40" fmla="*/ 130 w 136"/>
                <a:gd name="T41" fmla="*/ 134 h 176"/>
                <a:gd name="T42" fmla="*/ 124 w 136"/>
                <a:gd name="T43" fmla="*/ 139 h 176"/>
                <a:gd name="T44" fmla="*/ 101 w 136"/>
                <a:gd name="T45" fmla="*/ 167 h 176"/>
                <a:gd name="T46" fmla="*/ 91 w 136"/>
                <a:gd name="T47" fmla="*/ 153 h 176"/>
                <a:gd name="T48" fmla="*/ 92 w 136"/>
                <a:gd name="T49" fmla="*/ 145 h 176"/>
                <a:gd name="T50" fmla="*/ 93 w 136"/>
                <a:gd name="T51" fmla="*/ 136 h 176"/>
                <a:gd name="T52" fmla="*/ 49 w 136"/>
                <a:gd name="T53" fmla="*/ 109 h 176"/>
                <a:gd name="T54" fmla="*/ 71 w 136"/>
                <a:gd name="T55" fmla="*/ 93 h 176"/>
                <a:gd name="T56" fmla="*/ 113 w 136"/>
                <a:gd name="T57" fmla="*/ 72 h 176"/>
                <a:gd name="T58" fmla="*/ 121 w 136"/>
                <a:gd name="T59" fmla="*/ 75 h 176"/>
                <a:gd name="T60" fmla="*/ 119 w 136"/>
                <a:gd name="T61" fmla="*/ 75 h 176"/>
                <a:gd name="T62" fmla="*/ 108 w 136"/>
                <a:gd name="T63" fmla="*/ 90 h 176"/>
                <a:gd name="T64" fmla="*/ 119 w 136"/>
                <a:gd name="T65" fmla="*/ 100 h 176"/>
                <a:gd name="T66" fmla="*/ 135 w 136"/>
                <a:gd name="T67" fmla="*/ 83 h 176"/>
                <a:gd name="T68" fmla="*/ 113 w 136"/>
                <a:gd name="T69" fmla="*/ 63 h 176"/>
                <a:gd name="T70" fmla="*/ 64 w 136"/>
                <a:gd name="T71" fmla="*/ 89 h 176"/>
                <a:gd name="T72" fmla="*/ 37 w 136"/>
                <a:gd name="T73" fmla="*/ 106 h 176"/>
                <a:gd name="T74" fmla="*/ 61 w 136"/>
                <a:gd name="T75" fmla="*/ 1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6" h="176">
                  <a:moveTo>
                    <a:pt x="61" y="10"/>
                  </a:moveTo>
                  <a:cubicBezTo>
                    <a:pt x="62" y="6"/>
                    <a:pt x="62" y="6"/>
                    <a:pt x="62" y="5"/>
                  </a:cubicBezTo>
                  <a:cubicBezTo>
                    <a:pt x="62" y="0"/>
                    <a:pt x="58" y="0"/>
                    <a:pt x="54" y="1"/>
                  </a:cubicBezTo>
                  <a:lnTo>
                    <a:pt x="24" y="3"/>
                  </a:lnTo>
                  <a:cubicBezTo>
                    <a:pt x="20" y="3"/>
                    <a:pt x="19" y="3"/>
                    <a:pt x="18" y="4"/>
                  </a:cubicBezTo>
                  <a:cubicBezTo>
                    <a:pt x="17" y="6"/>
                    <a:pt x="16" y="9"/>
                    <a:pt x="16" y="10"/>
                  </a:cubicBezTo>
                  <a:cubicBezTo>
                    <a:pt x="16" y="14"/>
                    <a:pt x="20" y="14"/>
                    <a:pt x="24" y="14"/>
                  </a:cubicBezTo>
                  <a:cubicBezTo>
                    <a:pt x="24" y="14"/>
                    <a:pt x="28" y="14"/>
                    <a:pt x="32" y="15"/>
                  </a:cubicBezTo>
                  <a:cubicBezTo>
                    <a:pt x="37" y="15"/>
                    <a:pt x="37" y="16"/>
                    <a:pt x="37" y="18"/>
                  </a:cubicBezTo>
                  <a:cubicBezTo>
                    <a:pt x="37" y="19"/>
                    <a:pt x="37" y="19"/>
                    <a:pt x="36" y="24"/>
                  </a:cubicBezTo>
                  <a:lnTo>
                    <a:pt x="1" y="161"/>
                  </a:lnTo>
                  <a:cubicBezTo>
                    <a:pt x="0" y="165"/>
                    <a:pt x="0" y="165"/>
                    <a:pt x="0" y="167"/>
                  </a:cubicBezTo>
                  <a:cubicBezTo>
                    <a:pt x="0" y="173"/>
                    <a:pt x="5" y="176"/>
                    <a:pt x="10" y="176"/>
                  </a:cubicBezTo>
                  <a:cubicBezTo>
                    <a:pt x="20" y="176"/>
                    <a:pt x="22" y="167"/>
                    <a:pt x="23" y="163"/>
                  </a:cubicBezTo>
                  <a:lnTo>
                    <a:pt x="34" y="117"/>
                  </a:lnTo>
                  <a:cubicBezTo>
                    <a:pt x="40" y="118"/>
                    <a:pt x="71" y="119"/>
                    <a:pt x="71" y="137"/>
                  </a:cubicBezTo>
                  <a:cubicBezTo>
                    <a:pt x="71" y="139"/>
                    <a:pt x="71" y="140"/>
                    <a:pt x="71" y="143"/>
                  </a:cubicBezTo>
                  <a:cubicBezTo>
                    <a:pt x="70" y="146"/>
                    <a:pt x="70" y="148"/>
                    <a:pt x="70" y="149"/>
                  </a:cubicBezTo>
                  <a:cubicBezTo>
                    <a:pt x="70" y="167"/>
                    <a:pt x="86" y="176"/>
                    <a:pt x="100" y="176"/>
                  </a:cubicBezTo>
                  <a:cubicBezTo>
                    <a:pt x="126" y="176"/>
                    <a:pt x="136" y="140"/>
                    <a:pt x="136" y="137"/>
                  </a:cubicBezTo>
                  <a:cubicBezTo>
                    <a:pt x="136" y="134"/>
                    <a:pt x="131" y="134"/>
                    <a:pt x="130" y="134"/>
                  </a:cubicBezTo>
                  <a:cubicBezTo>
                    <a:pt x="126" y="134"/>
                    <a:pt x="126" y="135"/>
                    <a:pt x="124" y="139"/>
                  </a:cubicBezTo>
                  <a:cubicBezTo>
                    <a:pt x="122" y="148"/>
                    <a:pt x="115" y="167"/>
                    <a:pt x="101" y="167"/>
                  </a:cubicBezTo>
                  <a:cubicBezTo>
                    <a:pt x="92" y="167"/>
                    <a:pt x="91" y="158"/>
                    <a:pt x="91" y="153"/>
                  </a:cubicBezTo>
                  <a:cubicBezTo>
                    <a:pt x="91" y="152"/>
                    <a:pt x="91" y="149"/>
                    <a:pt x="92" y="145"/>
                  </a:cubicBezTo>
                  <a:cubicBezTo>
                    <a:pt x="93" y="141"/>
                    <a:pt x="93" y="138"/>
                    <a:pt x="93" y="136"/>
                  </a:cubicBezTo>
                  <a:cubicBezTo>
                    <a:pt x="93" y="114"/>
                    <a:pt x="66" y="111"/>
                    <a:pt x="49" y="109"/>
                  </a:cubicBezTo>
                  <a:cubicBezTo>
                    <a:pt x="56" y="105"/>
                    <a:pt x="67" y="97"/>
                    <a:pt x="71" y="93"/>
                  </a:cubicBezTo>
                  <a:cubicBezTo>
                    <a:pt x="85" y="82"/>
                    <a:pt x="99" y="72"/>
                    <a:pt x="113" y="72"/>
                  </a:cubicBezTo>
                  <a:cubicBezTo>
                    <a:pt x="118" y="72"/>
                    <a:pt x="120" y="73"/>
                    <a:pt x="121" y="75"/>
                  </a:cubicBezTo>
                  <a:cubicBezTo>
                    <a:pt x="121" y="75"/>
                    <a:pt x="120" y="75"/>
                    <a:pt x="119" y="75"/>
                  </a:cubicBezTo>
                  <a:cubicBezTo>
                    <a:pt x="108" y="79"/>
                    <a:pt x="108" y="89"/>
                    <a:pt x="108" y="90"/>
                  </a:cubicBezTo>
                  <a:cubicBezTo>
                    <a:pt x="108" y="94"/>
                    <a:pt x="111" y="100"/>
                    <a:pt x="119" y="100"/>
                  </a:cubicBezTo>
                  <a:cubicBezTo>
                    <a:pt x="124" y="100"/>
                    <a:pt x="135" y="96"/>
                    <a:pt x="135" y="83"/>
                  </a:cubicBezTo>
                  <a:cubicBezTo>
                    <a:pt x="135" y="71"/>
                    <a:pt x="125" y="63"/>
                    <a:pt x="113" y="63"/>
                  </a:cubicBezTo>
                  <a:cubicBezTo>
                    <a:pt x="96" y="63"/>
                    <a:pt x="82" y="75"/>
                    <a:pt x="64" y="89"/>
                  </a:cubicBezTo>
                  <a:cubicBezTo>
                    <a:pt x="55" y="96"/>
                    <a:pt x="47" y="102"/>
                    <a:pt x="37" y="106"/>
                  </a:cubicBezTo>
                  <a:lnTo>
                    <a:pt x="61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4" name="Freeform 382">
              <a:extLst>
                <a:ext uri="{FF2B5EF4-FFF2-40B4-BE49-F238E27FC236}">
                  <a16:creationId xmlns:a16="http://schemas.microsoft.com/office/drawing/2014/main" id="{A0F46217-B9AD-488A-A7EC-EBDEBCC222C4}"/>
                </a:ext>
              </a:extLst>
            </p:cNvPr>
            <p:cNvSpPr>
              <a:spLocks/>
            </p:cNvSpPr>
            <p:nvPr>
              <p:custDataLst>
                <p:tags r:id="rId568"/>
              </p:custDataLst>
            </p:nvPr>
          </p:nvSpPr>
          <p:spPr bwMode="auto">
            <a:xfrm>
              <a:off x="7170738" y="2540000"/>
              <a:ext cx="53975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59" name="Group 558">
            <a:extLst>
              <a:ext uri="{FF2B5EF4-FFF2-40B4-BE49-F238E27FC236}">
                <a16:creationId xmlns:a16="http://schemas.microsoft.com/office/drawing/2014/main" id="{AA072CAB-161F-4DEE-AA86-3F4BC50D551C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265811" y="4013087"/>
            <a:ext cx="5803901" cy="268288"/>
            <a:chOff x="269875" y="3556000"/>
            <a:chExt cx="5803901" cy="268288"/>
          </a:xfrm>
        </p:grpSpPr>
        <p:sp>
          <p:nvSpPr>
            <p:cNvPr id="560" name="Freeform 529">
              <a:extLst>
                <a:ext uri="{FF2B5EF4-FFF2-40B4-BE49-F238E27FC236}">
                  <a16:creationId xmlns:a16="http://schemas.microsoft.com/office/drawing/2014/main" id="{445F4B7E-E06A-42D2-9CA4-1E085894A910}"/>
                </a:ext>
              </a:extLst>
            </p:cNvPr>
            <p:cNvSpPr>
              <a:spLocks noEditPoints="1"/>
            </p:cNvSpPr>
            <p:nvPr>
              <p:custDataLst>
                <p:tags r:id="rId471"/>
              </p:custDataLst>
            </p:nvPr>
          </p:nvSpPr>
          <p:spPr bwMode="auto">
            <a:xfrm>
              <a:off x="269875" y="3575050"/>
              <a:ext cx="100013" cy="180975"/>
            </a:xfrm>
            <a:custGeom>
              <a:avLst/>
              <a:gdLst>
                <a:gd name="T0" fmla="*/ 132 w 220"/>
                <a:gd name="T1" fmla="*/ 256 h 338"/>
                <a:gd name="T2" fmla="*/ 132 w 220"/>
                <a:gd name="T3" fmla="*/ 299 h 338"/>
                <a:gd name="T4" fmla="*/ 94 w 220"/>
                <a:gd name="T5" fmla="*/ 322 h 338"/>
                <a:gd name="T6" fmla="*/ 84 w 220"/>
                <a:gd name="T7" fmla="*/ 322 h 338"/>
                <a:gd name="T8" fmla="*/ 84 w 220"/>
                <a:gd name="T9" fmla="*/ 338 h 338"/>
                <a:gd name="T10" fmla="*/ 151 w 220"/>
                <a:gd name="T11" fmla="*/ 336 h 338"/>
                <a:gd name="T12" fmla="*/ 219 w 220"/>
                <a:gd name="T13" fmla="*/ 338 h 338"/>
                <a:gd name="T14" fmla="*/ 219 w 220"/>
                <a:gd name="T15" fmla="*/ 322 h 338"/>
                <a:gd name="T16" fmla="*/ 209 w 220"/>
                <a:gd name="T17" fmla="*/ 322 h 338"/>
                <a:gd name="T18" fmla="*/ 171 w 220"/>
                <a:gd name="T19" fmla="*/ 299 h 338"/>
                <a:gd name="T20" fmla="*/ 171 w 220"/>
                <a:gd name="T21" fmla="*/ 256 h 338"/>
                <a:gd name="T22" fmla="*/ 220 w 220"/>
                <a:gd name="T23" fmla="*/ 256 h 338"/>
                <a:gd name="T24" fmla="*/ 220 w 220"/>
                <a:gd name="T25" fmla="*/ 240 h 338"/>
                <a:gd name="T26" fmla="*/ 171 w 220"/>
                <a:gd name="T27" fmla="*/ 240 h 338"/>
                <a:gd name="T28" fmla="*/ 171 w 220"/>
                <a:gd name="T29" fmla="*/ 13 h 338"/>
                <a:gd name="T30" fmla="*/ 163 w 220"/>
                <a:gd name="T31" fmla="*/ 0 h 338"/>
                <a:gd name="T32" fmla="*/ 153 w 220"/>
                <a:gd name="T33" fmla="*/ 6 h 338"/>
                <a:gd name="T34" fmla="*/ 0 w 220"/>
                <a:gd name="T35" fmla="*/ 240 h 338"/>
                <a:gd name="T36" fmla="*/ 0 w 220"/>
                <a:gd name="T37" fmla="*/ 256 h 338"/>
                <a:gd name="T38" fmla="*/ 132 w 220"/>
                <a:gd name="T39" fmla="*/ 256 h 338"/>
                <a:gd name="T40" fmla="*/ 135 w 220"/>
                <a:gd name="T41" fmla="*/ 240 h 338"/>
                <a:gd name="T42" fmla="*/ 14 w 220"/>
                <a:gd name="T43" fmla="*/ 240 h 338"/>
                <a:gd name="T44" fmla="*/ 135 w 220"/>
                <a:gd name="T45" fmla="*/ 54 h 338"/>
                <a:gd name="T46" fmla="*/ 135 w 220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0" h="338">
                  <a:moveTo>
                    <a:pt x="132" y="256"/>
                  </a:moveTo>
                  <a:lnTo>
                    <a:pt x="132" y="299"/>
                  </a:lnTo>
                  <a:cubicBezTo>
                    <a:pt x="132" y="317"/>
                    <a:pt x="131" y="322"/>
                    <a:pt x="94" y="322"/>
                  </a:cubicBezTo>
                  <a:lnTo>
                    <a:pt x="84" y="322"/>
                  </a:lnTo>
                  <a:lnTo>
                    <a:pt x="84" y="338"/>
                  </a:lnTo>
                  <a:cubicBezTo>
                    <a:pt x="104" y="336"/>
                    <a:pt x="130" y="336"/>
                    <a:pt x="151" y="336"/>
                  </a:cubicBezTo>
                  <a:cubicBezTo>
                    <a:pt x="172" y="336"/>
                    <a:pt x="199" y="336"/>
                    <a:pt x="219" y="338"/>
                  </a:cubicBezTo>
                  <a:lnTo>
                    <a:pt x="219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6"/>
                  </a:lnTo>
                  <a:lnTo>
                    <a:pt x="220" y="256"/>
                  </a:lnTo>
                  <a:lnTo>
                    <a:pt x="220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8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6"/>
                  </a:lnTo>
                  <a:lnTo>
                    <a:pt x="132" y="256"/>
                  </a:lnTo>
                  <a:close/>
                  <a:moveTo>
                    <a:pt x="135" y="240"/>
                  </a:moveTo>
                  <a:lnTo>
                    <a:pt x="14" y="240"/>
                  </a:lnTo>
                  <a:lnTo>
                    <a:pt x="135" y="54"/>
                  </a:lnTo>
                  <a:lnTo>
                    <a:pt x="135" y="24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1" name="Oval 530">
              <a:extLst>
                <a:ext uri="{FF2B5EF4-FFF2-40B4-BE49-F238E27FC236}">
                  <a16:creationId xmlns:a16="http://schemas.microsoft.com/office/drawing/2014/main" id="{4ECF3D2D-B909-4E86-B792-79F625BA056E}"/>
                </a:ext>
              </a:extLst>
            </p:cNvPr>
            <p:cNvSpPr>
              <a:spLocks noChangeArrowheads="1"/>
            </p:cNvSpPr>
            <p:nvPr>
              <p:custDataLst>
                <p:tags r:id="rId472"/>
              </p:custDataLst>
            </p:nvPr>
          </p:nvSpPr>
          <p:spPr bwMode="auto">
            <a:xfrm>
              <a:off x="39528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2" name="Freeform 531">
              <a:extLst>
                <a:ext uri="{FF2B5EF4-FFF2-40B4-BE49-F238E27FC236}">
                  <a16:creationId xmlns:a16="http://schemas.microsoft.com/office/drawing/2014/main" id="{6E6CE29D-10BF-4789-A3A7-F9603A712FE9}"/>
                </a:ext>
              </a:extLst>
            </p:cNvPr>
            <p:cNvSpPr>
              <a:spLocks noEditPoints="1"/>
            </p:cNvSpPr>
            <p:nvPr>
              <p:custDataLst>
                <p:tags r:id="rId473"/>
              </p:custDataLst>
            </p:nvPr>
          </p:nvSpPr>
          <p:spPr bwMode="auto">
            <a:xfrm>
              <a:off x="544513" y="3635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2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" name="Freeform 532">
              <a:extLst>
                <a:ext uri="{FF2B5EF4-FFF2-40B4-BE49-F238E27FC236}">
                  <a16:creationId xmlns:a16="http://schemas.microsoft.com/office/drawing/2014/main" id="{5C58DC1C-48FF-41EB-B725-091DBB696ED6}"/>
                </a:ext>
              </a:extLst>
            </p:cNvPr>
            <p:cNvSpPr>
              <a:spLocks/>
            </p:cNvSpPr>
            <p:nvPr>
              <p:custDataLst>
                <p:tags r:id="rId474"/>
              </p:custDataLst>
            </p:nvPr>
          </p:nvSpPr>
          <p:spPr bwMode="auto">
            <a:xfrm>
              <a:off x="658813" y="3636963"/>
              <a:ext cx="114300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4" name="Freeform 533">
              <a:extLst>
                <a:ext uri="{FF2B5EF4-FFF2-40B4-BE49-F238E27FC236}">
                  <a16:creationId xmlns:a16="http://schemas.microsoft.com/office/drawing/2014/main" id="{57B93BB6-41E1-4284-9688-48D403010FC0}"/>
                </a:ext>
              </a:extLst>
            </p:cNvPr>
            <p:cNvSpPr>
              <a:spLocks/>
            </p:cNvSpPr>
            <p:nvPr>
              <p:custDataLst>
                <p:tags r:id="rId475"/>
              </p:custDataLst>
            </p:nvPr>
          </p:nvSpPr>
          <p:spPr bwMode="auto">
            <a:xfrm>
              <a:off x="781050" y="3590925"/>
              <a:ext cx="71438" cy="166688"/>
            </a:xfrm>
            <a:custGeom>
              <a:avLst/>
              <a:gdLst>
                <a:gd name="T0" fmla="*/ 77 w 157"/>
                <a:gd name="T1" fmla="*/ 107 h 312"/>
                <a:gd name="T2" fmla="*/ 149 w 157"/>
                <a:gd name="T3" fmla="*/ 107 h 312"/>
                <a:gd name="T4" fmla="*/ 149 w 157"/>
                <a:gd name="T5" fmla="*/ 92 h 312"/>
                <a:gd name="T6" fmla="*/ 77 w 157"/>
                <a:gd name="T7" fmla="*/ 92 h 312"/>
                <a:gd name="T8" fmla="*/ 77 w 157"/>
                <a:gd name="T9" fmla="*/ 0 h 312"/>
                <a:gd name="T10" fmla="*/ 65 w 157"/>
                <a:gd name="T11" fmla="*/ 0 h 312"/>
                <a:gd name="T12" fmla="*/ 0 w 157"/>
                <a:gd name="T13" fmla="*/ 96 h 312"/>
                <a:gd name="T14" fmla="*/ 0 w 157"/>
                <a:gd name="T15" fmla="*/ 107 h 312"/>
                <a:gd name="T16" fmla="*/ 43 w 157"/>
                <a:gd name="T17" fmla="*/ 107 h 312"/>
                <a:gd name="T18" fmla="*/ 43 w 157"/>
                <a:gd name="T19" fmla="*/ 245 h 312"/>
                <a:gd name="T20" fmla="*/ 107 w 157"/>
                <a:gd name="T21" fmla="*/ 312 h 312"/>
                <a:gd name="T22" fmla="*/ 157 w 157"/>
                <a:gd name="T23" fmla="*/ 245 h 312"/>
                <a:gd name="T24" fmla="*/ 157 w 157"/>
                <a:gd name="T25" fmla="*/ 217 h 312"/>
                <a:gd name="T26" fmla="*/ 144 w 157"/>
                <a:gd name="T27" fmla="*/ 217 h 312"/>
                <a:gd name="T28" fmla="*/ 144 w 157"/>
                <a:gd name="T29" fmla="*/ 244 h 312"/>
                <a:gd name="T30" fmla="*/ 111 w 157"/>
                <a:gd name="T31" fmla="*/ 300 h 312"/>
                <a:gd name="T32" fmla="*/ 77 w 157"/>
                <a:gd name="T33" fmla="*/ 246 h 312"/>
                <a:gd name="T34" fmla="*/ 77 w 157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2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7" y="277"/>
                    <a:pt x="157" y="245"/>
                  </a:cubicBezTo>
                  <a:lnTo>
                    <a:pt x="157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5" name="Freeform 534">
              <a:extLst>
                <a:ext uri="{FF2B5EF4-FFF2-40B4-BE49-F238E27FC236}">
                  <a16:creationId xmlns:a16="http://schemas.microsoft.com/office/drawing/2014/main" id="{8EE49640-24AC-4EC5-B7E6-93B1C1785EF1}"/>
                </a:ext>
              </a:extLst>
            </p:cNvPr>
            <p:cNvSpPr>
              <a:spLocks noEditPoints="1"/>
            </p:cNvSpPr>
            <p:nvPr>
              <p:custDataLst>
                <p:tags r:id="rId476"/>
              </p:custDataLst>
            </p:nvPr>
          </p:nvSpPr>
          <p:spPr bwMode="auto">
            <a:xfrm>
              <a:off x="871538" y="3636963"/>
              <a:ext cx="111125" cy="169863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3 w 246"/>
                <a:gd name="T23" fmla="*/ 280 h 318"/>
                <a:gd name="T24" fmla="*/ 73 w 246"/>
                <a:gd name="T25" fmla="*/ 196 h 318"/>
                <a:gd name="T26" fmla="*/ 73 w 246"/>
                <a:gd name="T27" fmla="*/ 191 h 318"/>
                <a:gd name="T28" fmla="*/ 134 w 246"/>
                <a:gd name="T29" fmla="*/ 226 h 318"/>
                <a:gd name="T30" fmla="*/ 246 w 246"/>
                <a:gd name="T31" fmla="*/ 113 h 318"/>
                <a:gd name="T32" fmla="*/ 141 w 246"/>
                <a:gd name="T33" fmla="*/ 0 h 318"/>
                <a:gd name="T34" fmla="*/ 72 w 246"/>
                <a:gd name="T35" fmla="*/ 33 h 318"/>
                <a:gd name="T36" fmla="*/ 73 w 246"/>
                <a:gd name="T37" fmla="*/ 164 h 318"/>
                <a:gd name="T38" fmla="*/ 73 w 246"/>
                <a:gd name="T39" fmla="*/ 53 h 318"/>
                <a:gd name="T40" fmla="*/ 137 w 246"/>
                <a:gd name="T41" fmla="*/ 13 h 318"/>
                <a:gd name="T42" fmla="*/ 204 w 246"/>
                <a:gd name="T43" fmla="*/ 113 h 318"/>
                <a:gd name="T44" fmla="*/ 132 w 246"/>
                <a:gd name="T45" fmla="*/ 215 h 318"/>
                <a:gd name="T46" fmla="*/ 80 w 246"/>
                <a:gd name="T47" fmla="*/ 185 h 318"/>
                <a:gd name="T48" fmla="*/ 73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4" y="317"/>
                    <a:pt x="112" y="318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2" y="0"/>
                    <a:pt x="81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7" y="27"/>
                    <a:pt x="112" y="13"/>
                    <a:pt x="137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6" name="Freeform 535">
              <a:extLst>
                <a:ext uri="{FF2B5EF4-FFF2-40B4-BE49-F238E27FC236}">
                  <a16:creationId xmlns:a16="http://schemas.microsoft.com/office/drawing/2014/main" id="{76D2F4C7-557D-422D-AE1B-05F229F4AA69}"/>
                </a:ext>
              </a:extLst>
            </p:cNvPr>
            <p:cNvSpPr>
              <a:spLocks/>
            </p:cNvSpPr>
            <p:nvPr>
              <p:custDataLst>
                <p:tags r:id="rId477"/>
              </p:custDataLst>
            </p:nvPr>
          </p:nvSpPr>
          <p:spPr bwMode="auto">
            <a:xfrm>
              <a:off x="996950" y="3636963"/>
              <a:ext cx="114300" cy="1206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1 w 250"/>
                <a:gd name="T9" fmla="*/ 177 h 226"/>
                <a:gd name="T10" fmla="*/ 211 w 250"/>
                <a:gd name="T11" fmla="*/ 0 h 226"/>
                <a:gd name="T12" fmla="*/ 138 w 250"/>
                <a:gd name="T13" fmla="*/ 6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6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1" y="202"/>
                    <a:pt x="211" y="177"/>
                  </a:cubicBezTo>
                  <a:lnTo>
                    <a:pt x="211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3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7" name="Freeform 536">
              <a:extLst>
                <a:ext uri="{FF2B5EF4-FFF2-40B4-BE49-F238E27FC236}">
                  <a16:creationId xmlns:a16="http://schemas.microsoft.com/office/drawing/2014/main" id="{B5E39CCB-9752-44C4-941E-3C1FC35337FA}"/>
                </a:ext>
              </a:extLst>
            </p:cNvPr>
            <p:cNvSpPr>
              <a:spLocks/>
            </p:cNvSpPr>
            <p:nvPr>
              <p:custDataLst>
                <p:tags r:id="rId478"/>
              </p:custDataLst>
            </p:nvPr>
          </p:nvSpPr>
          <p:spPr bwMode="auto">
            <a:xfrm>
              <a:off x="1119188" y="35909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3 w 156"/>
                <a:gd name="T27" fmla="*/ 217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8" name="Freeform 537">
              <a:extLst>
                <a:ext uri="{FF2B5EF4-FFF2-40B4-BE49-F238E27FC236}">
                  <a16:creationId xmlns:a16="http://schemas.microsoft.com/office/drawing/2014/main" id="{557F21F7-D7F5-4594-8173-511665F723BF}"/>
                </a:ext>
              </a:extLst>
            </p:cNvPr>
            <p:cNvSpPr>
              <a:spLocks/>
            </p:cNvSpPr>
            <p:nvPr>
              <p:custDataLst>
                <p:tags r:id="rId479"/>
              </p:custDataLst>
            </p:nvPr>
          </p:nvSpPr>
          <p:spPr bwMode="auto">
            <a:xfrm>
              <a:off x="1285875" y="363696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9" name="Freeform 538">
              <a:extLst>
                <a:ext uri="{FF2B5EF4-FFF2-40B4-BE49-F238E27FC236}">
                  <a16:creationId xmlns:a16="http://schemas.microsoft.com/office/drawing/2014/main" id="{00AA4ADE-F808-4E61-A8B6-51F1F2FF0A49}"/>
                </a:ext>
              </a:extLst>
            </p:cNvPr>
            <p:cNvSpPr>
              <a:spLocks noEditPoints="1"/>
            </p:cNvSpPr>
            <p:nvPr>
              <p:custDataLst>
                <p:tags r:id="rId480"/>
              </p:custDataLst>
            </p:nvPr>
          </p:nvSpPr>
          <p:spPr bwMode="auto">
            <a:xfrm>
              <a:off x="1473200" y="3657600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0" name="Freeform 539">
              <a:extLst>
                <a:ext uri="{FF2B5EF4-FFF2-40B4-BE49-F238E27FC236}">
                  <a16:creationId xmlns:a16="http://schemas.microsoft.com/office/drawing/2014/main" id="{56BCE76F-DD16-43B0-8323-5EADC1BC1DF9}"/>
                </a:ext>
              </a:extLst>
            </p:cNvPr>
            <p:cNvSpPr>
              <a:spLocks/>
            </p:cNvSpPr>
            <p:nvPr>
              <p:custDataLst>
                <p:tags r:id="rId481"/>
              </p:custDataLst>
            </p:nvPr>
          </p:nvSpPr>
          <p:spPr bwMode="auto">
            <a:xfrm>
              <a:off x="1720850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1" name="Freeform 540">
              <a:extLst>
                <a:ext uri="{FF2B5EF4-FFF2-40B4-BE49-F238E27FC236}">
                  <a16:creationId xmlns:a16="http://schemas.microsoft.com/office/drawing/2014/main" id="{75B8CA21-5736-4F21-9457-A07A030E9A57}"/>
                </a:ext>
              </a:extLst>
            </p:cNvPr>
            <p:cNvSpPr>
              <a:spLocks/>
            </p:cNvSpPr>
            <p:nvPr>
              <p:custDataLst>
                <p:tags r:id="rId482"/>
              </p:custDataLst>
            </p:nvPr>
          </p:nvSpPr>
          <p:spPr bwMode="auto">
            <a:xfrm>
              <a:off x="1797050" y="3636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2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9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3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9" y="79"/>
                    <a:pt x="69" y="56"/>
                  </a:cubicBezTo>
                  <a:cubicBezTo>
                    <a:pt x="69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2" name="Freeform 541">
              <a:extLst>
                <a:ext uri="{FF2B5EF4-FFF2-40B4-BE49-F238E27FC236}">
                  <a16:creationId xmlns:a16="http://schemas.microsoft.com/office/drawing/2014/main" id="{F962DBA1-283C-412B-9B4E-1977C3EB090D}"/>
                </a:ext>
              </a:extLst>
            </p:cNvPr>
            <p:cNvSpPr>
              <a:spLocks/>
            </p:cNvSpPr>
            <p:nvPr>
              <p:custDataLst>
                <p:tags r:id="rId483"/>
              </p:custDataLst>
            </p:nvPr>
          </p:nvSpPr>
          <p:spPr bwMode="auto">
            <a:xfrm>
              <a:off x="1908175" y="367188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3" name="Freeform 542">
              <a:extLst>
                <a:ext uri="{FF2B5EF4-FFF2-40B4-BE49-F238E27FC236}">
                  <a16:creationId xmlns:a16="http://schemas.microsoft.com/office/drawing/2014/main" id="{0A3E5537-A377-4F2D-9A74-C90371094B8A}"/>
                </a:ext>
              </a:extLst>
            </p:cNvPr>
            <p:cNvSpPr>
              <a:spLocks/>
            </p:cNvSpPr>
            <p:nvPr>
              <p:custDataLst>
                <p:tags r:id="rId484"/>
              </p:custDataLst>
            </p:nvPr>
          </p:nvSpPr>
          <p:spPr bwMode="auto">
            <a:xfrm>
              <a:off x="2011363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4" name="Oval 543">
              <a:extLst>
                <a:ext uri="{FF2B5EF4-FFF2-40B4-BE49-F238E27FC236}">
                  <a16:creationId xmlns:a16="http://schemas.microsoft.com/office/drawing/2014/main" id="{71D7BC70-E4A9-4E32-A0DF-2FD49E9A0150}"/>
                </a:ext>
              </a:extLst>
            </p:cNvPr>
            <p:cNvSpPr>
              <a:spLocks noChangeArrowheads="1"/>
            </p:cNvSpPr>
            <p:nvPr>
              <p:custDataLst>
                <p:tags r:id="rId485"/>
              </p:custDataLst>
            </p:nvPr>
          </p:nvSpPr>
          <p:spPr bwMode="auto">
            <a:xfrm>
              <a:off x="2112963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5" name="Oval 544">
              <a:extLst>
                <a:ext uri="{FF2B5EF4-FFF2-40B4-BE49-F238E27FC236}">
                  <a16:creationId xmlns:a16="http://schemas.microsoft.com/office/drawing/2014/main" id="{240FCE8B-32BC-4F61-9B09-F3D5674B040E}"/>
                </a:ext>
              </a:extLst>
            </p:cNvPr>
            <p:cNvSpPr>
              <a:spLocks noChangeArrowheads="1"/>
            </p:cNvSpPr>
            <p:nvPr>
              <p:custDataLst>
                <p:tags r:id="rId486"/>
              </p:custDataLst>
            </p:nvPr>
          </p:nvSpPr>
          <p:spPr bwMode="auto">
            <a:xfrm>
              <a:off x="2212975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6" name="Oval 545">
              <a:extLst>
                <a:ext uri="{FF2B5EF4-FFF2-40B4-BE49-F238E27FC236}">
                  <a16:creationId xmlns:a16="http://schemas.microsoft.com/office/drawing/2014/main" id="{AB8C987C-0D90-43C6-B795-204885532873}"/>
                </a:ext>
              </a:extLst>
            </p:cNvPr>
            <p:cNvSpPr>
              <a:spLocks noChangeArrowheads="1"/>
            </p:cNvSpPr>
            <p:nvPr>
              <p:custDataLst>
                <p:tags r:id="rId487"/>
              </p:custDataLst>
            </p:nvPr>
          </p:nvSpPr>
          <p:spPr bwMode="auto">
            <a:xfrm>
              <a:off x="231298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7" name="Freeform 546">
              <a:extLst>
                <a:ext uri="{FF2B5EF4-FFF2-40B4-BE49-F238E27FC236}">
                  <a16:creationId xmlns:a16="http://schemas.microsoft.com/office/drawing/2014/main" id="{2CB1879E-BA3C-46E4-8949-E4AD965CB8BD}"/>
                </a:ext>
              </a:extLst>
            </p:cNvPr>
            <p:cNvSpPr>
              <a:spLocks/>
            </p:cNvSpPr>
            <p:nvPr>
              <p:custDataLst>
                <p:tags r:id="rId488"/>
              </p:custDataLst>
            </p:nvPr>
          </p:nvSpPr>
          <p:spPr bwMode="auto">
            <a:xfrm>
              <a:off x="2413000" y="3727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8" name="Freeform 547">
              <a:extLst>
                <a:ext uri="{FF2B5EF4-FFF2-40B4-BE49-F238E27FC236}">
                  <a16:creationId xmlns:a16="http://schemas.microsoft.com/office/drawing/2014/main" id="{8A4D1DBE-177A-4D4C-AA8B-EB02A23C9849}"/>
                </a:ext>
              </a:extLst>
            </p:cNvPr>
            <p:cNvSpPr>
              <a:spLocks/>
            </p:cNvSpPr>
            <p:nvPr>
              <p:custDataLst>
                <p:tags r:id="rId489"/>
              </p:custDataLst>
            </p:nvPr>
          </p:nvSpPr>
          <p:spPr bwMode="auto">
            <a:xfrm>
              <a:off x="2505075" y="3636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6" y="176"/>
                    <a:pt x="46" y="163"/>
                  </a:cubicBezTo>
                  <a:cubicBezTo>
                    <a:pt x="46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1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9" name="Freeform 548">
              <a:extLst>
                <a:ext uri="{FF2B5EF4-FFF2-40B4-BE49-F238E27FC236}">
                  <a16:creationId xmlns:a16="http://schemas.microsoft.com/office/drawing/2014/main" id="{E629CACE-CF1E-44A0-89FC-DD370ADE13B4}"/>
                </a:ext>
              </a:extLst>
            </p:cNvPr>
            <p:cNvSpPr>
              <a:spLocks/>
            </p:cNvSpPr>
            <p:nvPr>
              <p:custDataLst>
                <p:tags r:id="rId490"/>
              </p:custDataLst>
            </p:nvPr>
          </p:nvSpPr>
          <p:spPr bwMode="auto">
            <a:xfrm>
              <a:off x="2606675" y="371316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9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39 h 157"/>
                <a:gd name="T40" fmla="*/ 137 w 213"/>
                <a:gd name="T41" fmla="*/ 0 h 157"/>
                <a:gd name="T42" fmla="*/ 78 w 213"/>
                <a:gd name="T43" fmla="*/ 31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9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3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9"/>
                    <a:pt x="135" y="9"/>
                  </a:cubicBezTo>
                  <a:cubicBezTo>
                    <a:pt x="155" y="9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39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1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9"/>
                    <a:pt x="39" y="9"/>
                  </a:cubicBezTo>
                  <a:cubicBezTo>
                    <a:pt x="48" y="9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0" name="Freeform 549">
              <a:extLst>
                <a:ext uri="{FF2B5EF4-FFF2-40B4-BE49-F238E27FC236}">
                  <a16:creationId xmlns:a16="http://schemas.microsoft.com/office/drawing/2014/main" id="{B2989EEA-8B2C-449B-9C8A-090C4B60583A}"/>
                </a:ext>
              </a:extLst>
            </p:cNvPr>
            <p:cNvSpPr>
              <a:spLocks/>
            </p:cNvSpPr>
            <p:nvPr>
              <p:custDataLst>
                <p:tags r:id="rId491"/>
              </p:custDataLst>
            </p:nvPr>
          </p:nvSpPr>
          <p:spPr bwMode="auto">
            <a:xfrm>
              <a:off x="2735263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1" name="Freeform 550">
              <a:extLst>
                <a:ext uri="{FF2B5EF4-FFF2-40B4-BE49-F238E27FC236}">
                  <a16:creationId xmlns:a16="http://schemas.microsoft.com/office/drawing/2014/main" id="{0A267AC5-BC0B-46F7-825C-0A089E9FF241}"/>
                </a:ext>
              </a:extLst>
            </p:cNvPr>
            <p:cNvSpPr>
              <a:spLocks noEditPoints="1"/>
            </p:cNvSpPr>
            <p:nvPr>
              <p:custDataLst>
                <p:tags r:id="rId492"/>
              </p:custDataLst>
            </p:nvPr>
          </p:nvSpPr>
          <p:spPr bwMode="auto">
            <a:xfrm>
              <a:off x="2840038" y="3556000"/>
              <a:ext cx="52388" cy="266700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2" name="Freeform 551">
              <a:extLst>
                <a:ext uri="{FF2B5EF4-FFF2-40B4-BE49-F238E27FC236}">
                  <a16:creationId xmlns:a16="http://schemas.microsoft.com/office/drawing/2014/main" id="{2A6BC8DF-8C27-457B-A1CF-3CBB690C5973}"/>
                </a:ext>
              </a:extLst>
            </p:cNvPr>
            <p:cNvSpPr>
              <a:spLocks/>
            </p:cNvSpPr>
            <p:nvPr>
              <p:custDataLst>
                <p:tags r:id="rId493"/>
              </p:custDataLst>
            </p:nvPr>
          </p:nvSpPr>
          <p:spPr bwMode="auto">
            <a:xfrm>
              <a:off x="2944813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3" name="Freeform 552">
              <a:extLst>
                <a:ext uri="{FF2B5EF4-FFF2-40B4-BE49-F238E27FC236}">
                  <a16:creationId xmlns:a16="http://schemas.microsoft.com/office/drawing/2014/main" id="{FCA21DBC-1B0A-4C3B-A89F-374605053B14}"/>
                </a:ext>
              </a:extLst>
            </p:cNvPr>
            <p:cNvSpPr>
              <a:spLocks/>
            </p:cNvSpPr>
            <p:nvPr>
              <p:custDataLst>
                <p:tags r:id="rId494"/>
              </p:custDataLst>
            </p:nvPr>
          </p:nvSpPr>
          <p:spPr bwMode="auto">
            <a:xfrm>
              <a:off x="3017838" y="3636963"/>
              <a:ext cx="111125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4" name="Freeform 553">
              <a:extLst>
                <a:ext uri="{FF2B5EF4-FFF2-40B4-BE49-F238E27FC236}">
                  <a16:creationId xmlns:a16="http://schemas.microsoft.com/office/drawing/2014/main" id="{EB6D5107-C3AD-4B6B-AFB2-61FC554D5D4B}"/>
                </a:ext>
              </a:extLst>
            </p:cNvPr>
            <p:cNvSpPr>
              <a:spLocks noEditPoints="1"/>
            </p:cNvSpPr>
            <p:nvPr>
              <p:custDataLst>
                <p:tags r:id="rId495"/>
              </p:custDataLst>
            </p:nvPr>
          </p:nvSpPr>
          <p:spPr bwMode="auto">
            <a:xfrm>
              <a:off x="3149600" y="3665538"/>
              <a:ext cx="63500" cy="131763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9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7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5" name="Freeform 554">
              <a:extLst>
                <a:ext uri="{FF2B5EF4-FFF2-40B4-BE49-F238E27FC236}">
                  <a16:creationId xmlns:a16="http://schemas.microsoft.com/office/drawing/2014/main" id="{11E3106B-0BDD-443B-9DD6-FF79014D7C1C}"/>
                </a:ext>
              </a:extLst>
            </p:cNvPr>
            <p:cNvSpPr>
              <a:spLocks/>
            </p:cNvSpPr>
            <p:nvPr>
              <p:custDataLst>
                <p:tags r:id="rId496"/>
              </p:custDataLst>
            </p:nvPr>
          </p:nvSpPr>
          <p:spPr bwMode="auto">
            <a:xfrm>
              <a:off x="3235325" y="3733800"/>
              <a:ext cx="46038" cy="88900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89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5" y="164"/>
                    <a:pt x="37" y="164"/>
                    <a:pt x="52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6" name="Freeform 555">
              <a:extLst>
                <a:ext uri="{FF2B5EF4-FFF2-40B4-BE49-F238E27FC236}">
                  <a16:creationId xmlns:a16="http://schemas.microsoft.com/office/drawing/2014/main" id="{21FB11EB-0BCD-47E4-871C-FACA92FEF394}"/>
                </a:ext>
              </a:extLst>
            </p:cNvPr>
            <p:cNvSpPr>
              <a:spLocks/>
            </p:cNvSpPr>
            <p:nvPr>
              <p:custDataLst>
                <p:tags r:id="rId497"/>
              </p:custDataLst>
            </p:nvPr>
          </p:nvSpPr>
          <p:spPr bwMode="auto">
            <a:xfrm>
              <a:off x="3338513" y="3727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7" name="Oval 556">
              <a:extLst>
                <a:ext uri="{FF2B5EF4-FFF2-40B4-BE49-F238E27FC236}">
                  <a16:creationId xmlns:a16="http://schemas.microsoft.com/office/drawing/2014/main" id="{201E1779-8EEC-4B7F-9C66-709A381D7F03}"/>
                </a:ext>
              </a:extLst>
            </p:cNvPr>
            <p:cNvSpPr>
              <a:spLocks noChangeArrowheads="1"/>
            </p:cNvSpPr>
            <p:nvPr>
              <p:custDataLst>
                <p:tags r:id="rId498"/>
              </p:custDataLst>
            </p:nvPr>
          </p:nvSpPr>
          <p:spPr bwMode="auto">
            <a:xfrm>
              <a:off x="3438525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8" name="Oval 557">
              <a:extLst>
                <a:ext uri="{FF2B5EF4-FFF2-40B4-BE49-F238E27FC236}">
                  <a16:creationId xmlns:a16="http://schemas.microsoft.com/office/drawing/2014/main" id="{979F1FB2-500A-4D85-9A27-ECF647368A51}"/>
                </a:ext>
              </a:extLst>
            </p:cNvPr>
            <p:cNvSpPr>
              <a:spLocks noChangeArrowheads="1"/>
            </p:cNvSpPr>
            <p:nvPr>
              <p:custDataLst>
                <p:tags r:id="rId499"/>
              </p:custDataLst>
            </p:nvPr>
          </p:nvSpPr>
          <p:spPr bwMode="auto">
            <a:xfrm>
              <a:off x="353853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9" name="Oval 558">
              <a:extLst>
                <a:ext uri="{FF2B5EF4-FFF2-40B4-BE49-F238E27FC236}">
                  <a16:creationId xmlns:a16="http://schemas.microsoft.com/office/drawing/2014/main" id="{7A1DAE36-2FA1-4795-9ED4-CEE2BFC47DFD}"/>
                </a:ext>
              </a:extLst>
            </p:cNvPr>
            <p:cNvSpPr>
              <a:spLocks noChangeArrowheads="1"/>
            </p:cNvSpPr>
            <p:nvPr>
              <p:custDataLst>
                <p:tags r:id="rId500"/>
              </p:custDataLst>
            </p:nvPr>
          </p:nvSpPr>
          <p:spPr bwMode="auto">
            <a:xfrm>
              <a:off x="36385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0" name="Freeform 559">
              <a:extLst>
                <a:ext uri="{FF2B5EF4-FFF2-40B4-BE49-F238E27FC236}">
                  <a16:creationId xmlns:a16="http://schemas.microsoft.com/office/drawing/2014/main" id="{B0831820-0667-4126-97A2-B6D60F1D8368}"/>
                </a:ext>
              </a:extLst>
            </p:cNvPr>
            <p:cNvSpPr>
              <a:spLocks/>
            </p:cNvSpPr>
            <p:nvPr>
              <p:custDataLst>
                <p:tags r:id="rId501"/>
              </p:custDataLst>
            </p:nvPr>
          </p:nvSpPr>
          <p:spPr bwMode="auto">
            <a:xfrm>
              <a:off x="3738563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1" name="Freeform 560">
              <a:extLst>
                <a:ext uri="{FF2B5EF4-FFF2-40B4-BE49-F238E27FC236}">
                  <a16:creationId xmlns:a16="http://schemas.microsoft.com/office/drawing/2014/main" id="{C9FDC6ED-859F-46C5-BB4B-591F20BBCED5}"/>
                </a:ext>
              </a:extLst>
            </p:cNvPr>
            <p:cNvSpPr>
              <a:spLocks/>
            </p:cNvSpPr>
            <p:nvPr>
              <p:custDataLst>
                <p:tags r:id="rId502"/>
              </p:custDataLst>
            </p:nvPr>
          </p:nvSpPr>
          <p:spPr bwMode="auto">
            <a:xfrm>
              <a:off x="3825875" y="3636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3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2" name="Freeform 561">
              <a:extLst>
                <a:ext uri="{FF2B5EF4-FFF2-40B4-BE49-F238E27FC236}">
                  <a16:creationId xmlns:a16="http://schemas.microsoft.com/office/drawing/2014/main" id="{C728ADCD-4ADE-4B4D-A3F9-B9AB665F3D93}"/>
                </a:ext>
              </a:extLst>
            </p:cNvPr>
            <p:cNvSpPr>
              <a:spLocks noEditPoints="1"/>
            </p:cNvSpPr>
            <p:nvPr>
              <p:custDataLst>
                <p:tags r:id="rId503"/>
              </p:custDataLst>
            </p:nvPr>
          </p:nvSpPr>
          <p:spPr bwMode="auto">
            <a:xfrm>
              <a:off x="3959225" y="3665538"/>
              <a:ext cx="63500" cy="131763"/>
            </a:xfrm>
            <a:custGeom>
              <a:avLst/>
              <a:gdLst>
                <a:gd name="T0" fmla="*/ 69 w 142"/>
                <a:gd name="T1" fmla="*/ 11 h 246"/>
                <a:gd name="T2" fmla="*/ 71 w 142"/>
                <a:gd name="T3" fmla="*/ 5 h 246"/>
                <a:gd name="T4" fmla="*/ 65 w 142"/>
                <a:gd name="T5" fmla="*/ 0 h 246"/>
                <a:gd name="T6" fmla="*/ 21 w 142"/>
                <a:gd name="T7" fmla="*/ 4 h 246"/>
                <a:gd name="T8" fmla="*/ 13 w 142"/>
                <a:gd name="T9" fmla="*/ 12 h 246"/>
                <a:gd name="T10" fmla="*/ 22 w 142"/>
                <a:gd name="T11" fmla="*/ 17 h 246"/>
                <a:gd name="T12" fmla="*/ 39 w 142"/>
                <a:gd name="T13" fmla="*/ 22 h 246"/>
                <a:gd name="T14" fmla="*/ 33 w 142"/>
                <a:gd name="T15" fmla="*/ 46 h 246"/>
                <a:gd name="T16" fmla="*/ 25 w 142"/>
                <a:gd name="T17" fmla="*/ 79 h 246"/>
                <a:gd name="T18" fmla="*/ 2 w 142"/>
                <a:gd name="T19" fmla="*/ 171 h 246"/>
                <a:gd name="T20" fmla="*/ 0 w 142"/>
                <a:gd name="T21" fmla="*/ 189 h 246"/>
                <a:gd name="T22" fmla="*/ 52 w 142"/>
                <a:gd name="T23" fmla="*/ 246 h 246"/>
                <a:gd name="T24" fmla="*/ 142 w 142"/>
                <a:gd name="T25" fmla="*/ 147 h 246"/>
                <a:gd name="T26" fmla="*/ 89 w 142"/>
                <a:gd name="T27" fmla="*/ 89 h 246"/>
                <a:gd name="T28" fmla="*/ 45 w 142"/>
                <a:gd name="T29" fmla="*/ 108 h 246"/>
                <a:gd name="T30" fmla="*/ 69 w 142"/>
                <a:gd name="T31" fmla="*/ 11 h 246"/>
                <a:gd name="T32" fmla="*/ 52 w 142"/>
                <a:gd name="T33" fmla="*/ 236 h 246"/>
                <a:gd name="T34" fmla="*/ 25 w 142"/>
                <a:gd name="T35" fmla="*/ 201 h 246"/>
                <a:gd name="T36" fmla="*/ 38 w 142"/>
                <a:gd name="T37" fmla="*/ 137 h 246"/>
                <a:gd name="T38" fmla="*/ 47 w 142"/>
                <a:gd name="T39" fmla="*/ 122 h 246"/>
                <a:gd name="T40" fmla="*/ 88 w 142"/>
                <a:gd name="T41" fmla="*/ 98 h 246"/>
                <a:gd name="T42" fmla="*/ 114 w 142"/>
                <a:gd name="T43" fmla="*/ 132 h 246"/>
                <a:gd name="T44" fmla="*/ 96 w 142"/>
                <a:gd name="T45" fmla="*/ 202 h 246"/>
                <a:gd name="T46" fmla="*/ 52 w 142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1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3" y="246"/>
                    <a:pt x="52" y="246"/>
                  </a:cubicBezTo>
                  <a:cubicBezTo>
                    <a:pt x="95" y="246"/>
                    <a:pt x="142" y="199"/>
                    <a:pt x="142" y="147"/>
                  </a:cubicBezTo>
                  <a:cubicBezTo>
                    <a:pt x="142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6" y="98"/>
                    <a:pt x="88" y="98"/>
                  </a:cubicBezTo>
                  <a:cubicBezTo>
                    <a:pt x="102" y="98"/>
                    <a:pt x="114" y="109"/>
                    <a:pt x="114" y="132"/>
                  </a:cubicBezTo>
                  <a:cubicBezTo>
                    <a:pt x="114" y="147"/>
                    <a:pt x="106" y="182"/>
                    <a:pt x="96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" name="Freeform 562">
              <a:extLst>
                <a:ext uri="{FF2B5EF4-FFF2-40B4-BE49-F238E27FC236}">
                  <a16:creationId xmlns:a16="http://schemas.microsoft.com/office/drawing/2014/main" id="{A22D0905-CCCA-415F-AA93-0B26AD863F9E}"/>
                </a:ext>
              </a:extLst>
            </p:cNvPr>
            <p:cNvSpPr>
              <a:spLocks/>
            </p:cNvSpPr>
            <p:nvPr>
              <p:custDataLst>
                <p:tags r:id="rId504"/>
              </p:custDataLst>
            </p:nvPr>
          </p:nvSpPr>
          <p:spPr bwMode="auto">
            <a:xfrm>
              <a:off x="4037013" y="3738563"/>
              <a:ext cx="44450" cy="85725"/>
            </a:xfrm>
            <a:custGeom>
              <a:avLst/>
              <a:gdLst>
                <a:gd name="T0" fmla="*/ 58 w 97"/>
                <a:gd name="T1" fmla="*/ 60 h 158"/>
                <a:gd name="T2" fmla="*/ 87 w 97"/>
                <a:gd name="T3" fmla="*/ 60 h 158"/>
                <a:gd name="T4" fmla="*/ 94 w 97"/>
                <a:gd name="T5" fmla="*/ 58 h 158"/>
                <a:gd name="T6" fmla="*/ 96 w 97"/>
                <a:gd name="T7" fmla="*/ 53 h 158"/>
                <a:gd name="T8" fmla="*/ 88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70 w 97"/>
                <a:gd name="T15" fmla="*/ 9 h 158"/>
                <a:gd name="T16" fmla="*/ 61 w 97"/>
                <a:gd name="T17" fmla="*/ 0 h 158"/>
                <a:gd name="T18" fmla="*/ 49 w 97"/>
                <a:gd name="T19" fmla="*/ 9 h 158"/>
                <a:gd name="T20" fmla="*/ 39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9 w 97"/>
                <a:gd name="T35" fmla="*/ 158 h 158"/>
                <a:gd name="T36" fmla="*/ 97 w 97"/>
                <a:gd name="T37" fmla="*/ 120 h 158"/>
                <a:gd name="T38" fmla="*/ 92 w 97"/>
                <a:gd name="T39" fmla="*/ 116 h 158"/>
                <a:gd name="T40" fmla="*/ 86 w 97"/>
                <a:gd name="T41" fmla="*/ 120 h 158"/>
                <a:gd name="T42" fmla="*/ 50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8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8" y="60"/>
                  </a:moveTo>
                  <a:lnTo>
                    <a:pt x="87" y="60"/>
                  </a:lnTo>
                  <a:cubicBezTo>
                    <a:pt x="92" y="60"/>
                    <a:pt x="92" y="59"/>
                    <a:pt x="94" y="58"/>
                  </a:cubicBezTo>
                  <a:cubicBezTo>
                    <a:pt x="95" y="57"/>
                    <a:pt x="96" y="54"/>
                    <a:pt x="96" y="53"/>
                  </a:cubicBezTo>
                  <a:cubicBezTo>
                    <a:pt x="96" y="48"/>
                    <a:pt x="92" y="48"/>
                    <a:pt x="88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7" y="0"/>
                    <a:pt x="61" y="0"/>
                  </a:cubicBezTo>
                  <a:cubicBezTo>
                    <a:pt x="57" y="0"/>
                    <a:pt x="51" y="3"/>
                    <a:pt x="49" y="9"/>
                  </a:cubicBezTo>
                  <a:cubicBezTo>
                    <a:pt x="47" y="14"/>
                    <a:pt x="50" y="2"/>
                    <a:pt x="39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9" y="158"/>
                  </a:cubicBezTo>
                  <a:cubicBezTo>
                    <a:pt x="79" y="158"/>
                    <a:pt x="97" y="125"/>
                    <a:pt x="97" y="120"/>
                  </a:cubicBezTo>
                  <a:cubicBezTo>
                    <a:pt x="97" y="116"/>
                    <a:pt x="93" y="116"/>
                    <a:pt x="92" y="116"/>
                  </a:cubicBezTo>
                  <a:cubicBezTo>
                    <a:pt x="88" y="116"/>
                    <a:pt x="87" y="117"/>
                    <a:pt x="86" y="120"/>
                  </a:cubicBezTo>
                  <a:cubicBezTo>
                    <a:pt x="78" y="138"/>
                    <a:pt x="62" y="150"/>
                    <a:pt x="50" y="150"/>
                  </a:cubicBezTo>
                  <a:cubicBezTo>
                    <a:pt x="42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8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" name="Freeform 563">
              <a:extLst>
                <a:ext uri="{FF2B5EF4-FFF2-40B4-BE49-F238E27FC236}">
                  <a16:creationId xmlns:a16="http://schemas.microsoft.com/office/drawing/2014/main" id="{1FB58EE5-79AE-4045-AD1F-AADF920FB79B}"/>
                </a:ext>
              </a:extLst>
            </p:cNvPr>
            <p:cNvSpPr>
              <a:spLocks/>
            </p:cNvSpPr>
            <p:nvPr>
              <p:custDataLst>
                <p:tags r:id="rId505"/>
              </p:custDataLst>
            </p:nvPr>
          </p:nvSpPr>
          <p:spPr bwMode="auto">
            <a:xfrm>
              <a:off x="4127500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5" name="Freeform 564">
              <a:extLst>
                <a:ext uri="{FF2B5EF4-FFF2-40B4-BE49-F238E27FC236}">
                  <a16:creationId xmlns:a16="http://schemas.microsoft.com/office/drawing/2014/main" id="{18F5D2FF-3F5E-4AA5-A7CE-2125791F2444}"/>
                </a:ext>
              </a:extLst>
            </p:cNvPr>
            <p:cNvSpPr>
              <a:spLocks noEditPoints="1"/>
            </p:cNvSpPr>
            <p:nvPr>
              <p:custDataLst>
                <p:tags r:id="rId506"/>
              </p:custDataLst>
            </p:nvPr>
          </p:nvSpPr>
          <p:spPr bwMode="auto">
            <a:xfrm>
              <a:off x="4230688" y="3556000"/>
              <a:ext cx="53975" cy="266700"/>
            </a:xfrm>
            <a:custGeom>
              <a:avLst/>
              <a:gdLst>
                <a:gd name="T0" fmla="*/ 20 w 118"/>
                <a:gd name="T1" fmla="*/ 17 h 499"/>
                <a:gd name="T2" fmla="*/ 10 w 118"/>
                <a:gd name="T3" fmla="*/ 0 h 499"/>
                <a:gd name="T4" fmla="*/ 0 w 118"/>
                <a:gd name="T5" fmla="*/ 18 h 499"/>
                <a:gd name="T6" fmla="*/ 0 w 118"/>
                <a:gd name="T7" fmla="*/ 480 h 499"/>
                <a:gd name="T8" fmla="*/ 10 w 118"/>
                <a:gd name="T9" fmla="*/ 499 h 499"/>
                <a:gd name="T10" fmla="*/ 20 w 118"/>
                <a:gd name="T11" fmla="*/ 482 h 499"/>
                <a:gd name="T12" fmla="*/ 20 w 118"/>
                <a:gd name="T13" fmla="*/ 17 h 499"/>
                <a:gd name="T14" fmla="*/ 118 w 118"/>
                <a:gd name="T15" fmla="*/ 18 h 499"/>
                <a:gd name="T16" fmla="*/ 108 w 118"/>
                <a:gd name="T17" fmla="*/ 0 h 499"/>
                <a:gd name="T18" fmla="*/ 98 w 118"/>
                <a:gd name="T19" fmla="*/ 17 h 499"/>
                <a:gd name="T20" fmla="*/ 98 w 118"/>
                <a:gd name="T21" fmla="*/ 482 h 499"/>
                <a:gd name="T22" fmla="*/ 108 w 118"/>
                <a:gd name="T23" fmla="*/ 499 h 499"/>
                <a:gd name="T24" fmla="*/ 118 w 118"/>
                <a:gd name="T25" fmla="*/ 480 h 499"/>
                <a:gd name="T26" fmla="*/ 118 w 118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8" y="499"/>
                    <a:pt x="118" y="488"/>
                    <a:pt x="118" y="480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6" name="Freeform 565">
              <a:extLst>
                <a:ext uri="{FF2B5EF4-FFF2-40B4-BE49-F238E27FC236}">
                  <a16:creationId xmlns:a16="http://schemas.microsoft.com/office/drawing/2014/main" id="{C12D0117-9C71-496E-850D-23B9808BD3E0}"/>
                </a:ext>
              </a:extLst>
            </p:cNvPr>
            <p:cNvSpPr>
              <a:spLocks/>
            </p:cNvSpPr>
            <p:nvPr>
              <p:custDataLst>
                <p:tags r:id="rId507"/>
              </p:custDataLst>
            </p:nvPr>
          </p:nvSpPr>
          <p:spPr bwMode="auto">
            <a:xfrm>
              <a:off x="4337050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7" name="Freeform 566">
              <a:extLst>
                <a:ext uri="{FF2B5EF4-FFF2-40B4-BE49-F238E27FC236}">
                  <a16:creationId xmlns:a16="http://schemas.microsoft.com/office/drawing/2014/main" id="{4FA3DEFC-EB25-4154-AF8A-B03CBC2CBA9E}"/>
                </a:ext>
              </a:extLst>
            </p:cNvPr>
            <p:cNvSpPr>
              <a:spLocks noEditPoints="1"/>
            </p:cNvSpPr>
            <p:nvPr>
              <p:custDataLst>
                <p:tags r:id="rId508"/>
              </p:custDataLst>
            </p:nvPr>
          </p:nvSpPr>
          <p:spPr bwMode="auto">
            <a:xfrm>
              <a:off x="4413250" y="3570288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7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7" y="151"/>
                    <a:pt x="147" y="183"/>
                  </a:cubicBezTo>
                  <a:cubicBezTo>
                    <a:pt x="147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8" name="Freeform 567">
              <a:extLst>
                <a:ext uri="{FF2B5EF4-FFF2-40B4-BE49-F238E27FC236}">
                  <a16:creationId xmlns:a16="http://schemas.microsoft.com/office/drawing/2014/main" id="{413C0E8A-9037-48B1-961A-BCC61AC048D1}"/>
                </a:ext>
              </a:extLst>
            </p:cNvPr>
            <p:cNvSpPr>
              <a:spLocks/>
            </p:cNvSpPr>
            <p:nvPr>
              <p:custDataLst>
                <p:tags r:id="rId509"/>
              </p:custDataLst>
            </p:nvPr>
          </p:nvSpPr>
          <p:spPr bwMode="auto">
            <a:xfrm>
              <a:off x="4516438" y="36718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Freeform 568">
              <a:extLst>
                <a:ext uri="{FF2B5EF4-FFF2-40B4-BE49-F238E27FC236}">
                  <a16:creationId xmlns:a16="http://schemas.microsoft.com/office/drawing/2014/main" id="{4B664112-593B-401B-950F-D1AE8F710CE7}"/>
                </a:ext>
              </a:extLst>
            </p:cNvPr>
            <p:cNvSpPr>
              <a:spLocks/>
            </p:cNvSpPr>
            <p:nvPr>
              <p:custDataLst>
                <p:tags r:id="rId510"/>
              </p:custDataLst>
            </p:nvPr>
          </p:nvSpPr>
          <p:spPr bwMode="auto">
            <a:xfrm>
              <a:off x="4619625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0" name="Oval 569">
              <a:extLst>
                <a:ext uri="{FF2B5EF4-FFF2-40B4-BE49-F238E27FC236}">
                  <a16:creationId xmlns:a16="http://schemas.microsoft.com/office/drawing/2014/main" id="{B152A26A-E953-444D-9CA7-F6E5BA1E55A2}"/>
                </a:ext>
              </a:extLst>
            </p:cNvPr>
            <p:cNvSpPr>
              <a:spLocks noChangeArrowheads="1"/>
            </p:cNvSpPr>
            <p:nvPr>
              <p:custDataLst>
                <p:tags r:id="rId511"/>
              </p:custDataLst>
            </p:nvPr>
          </p:nvSpPr>
          <p:spPr bwMode="auto">
            <a:xfrm>
              <a:off x="471963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1" name="Oval 570">
              <a:extLst>
                <a:ext uri="{FF2B5EF4-FFF2-40B4-BE49-F238E27FC236}">
                  <a16:creationId xmlns:a16="http://schemas.microsoft.com/office/drawing/2014/main" id="{459F8C4D-8F75-472C-9D30-49561EA36173}"/>
                </a:ext>
              </a:extLst>
            </p:cNvPr>
            <p:cNvSpPr>
              <a:spLocks noChangeArrowheads="1"/>
            </p:cNvSpPr>
            <p:nvPr>
              <p:custDataLst>
                <p:tags r:id="rId512"/>
              </p:custDataLst>
            </p:nvPr>
          </p:nvSpPr>
          <p:spPr bwMode="auto">
            <a:xfrm>
              <a:off x="48196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2" name="Oval 571">
              <a:extLst>
                <a:ext uri="{FF2B5EF4-FFF2-40B4-BE49-F238E27FC236}">
                  <a16:creationId xmlns:a16="http://schemas.microsoft.com/office/drawing/2014/main" id="{F73DE0EF-9EC9-4E99-A2A2-828ABD6A06AB}"/>
                </a:ext>
              </a:extLst>
            </p:cNvPr>
            <p:cNvSpPr>
              <a:spLocks noChangeArrowheads="1"/>
            </p:cNvSpPr>
            <p:nvPr>
              <p:custDataLst>
                <p:tags r:id="rId513"/>
              </p:custDataLst>
            </p:nvPr>
          </p:nvSpPr>
          <p:spPr bwMode="auto">
            <a:xfrm>
              <a:off x="49212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3" name="Freeform 572">
              <a:extLst>
                <a:ext uri="{FF2B5EF4-FFF2-40B4-BE49-F238E27FC236}">
                  <a16:creationId xmlns:a16="http://schemas.microsoft.com/office/drawing/2014/main" id="{019884D6-0B1D-470B-9024-72698BADC895}"/>
                </a:ext>
              </a:extLst>
            </p:cNvPr>
            <p:cNvSpPr>
              <a:spLocks/>
            </p:cNvSpPr>
            <p:nvPr>
              <p:custDataLst>
                <p:tags r:id="rId514"/>
              </p:custDataLst>
            </p:nvPr>
          </p:nvSpPr>
          <p:spPr bwMode="auto">
            <a:xfrm>
              <a:off x="5021263" y="3727450"/>
              <a:ext cx="25400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" name="Freeform 573">
              <a:extLst>
                <a:ext uri="{FF2B5EF4-FFF2-40B4-BE49-F238E27FC236}">
                  <a16:creationId xmlns:a16="http://schemas.microsoft.com/office/drawing/2014/main" id="{89C72CC3-B6C6-4BCF-89D4-98B58E55FAB4}"/>
                </a:ext>
              </a:extLst>
            </p:cNvPr>
            <p:cNvSpPr>
              <a:spLocks noEditPoints="1"/>
            </p:cNvSpPr>
            <p:nvPr>
              <p:custDataLst>
                <p:tags r:id="rId515"/>
              </p:custDataLst>
            </p:nvPr>
          </p:nvSpPr>
          <p:spPr bwMode="auto">
            <a:xfrm>
              <a:off x="5111750" y="3570288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5" name="Freeform 574">
              <a:extLst>
                <a:ext uri="{FF2B5EF4-FFF2-40B4-BE49-F238E27FC236}">
                  <a16:creationId xmlns:a16="http://schemas.microsoft.com/office/drawing/2014/main" id="{50D6B151-BBDB-484F-AFEE-F403C571F994}"/>
                </a:ext>
              </a:extLst>
            </p:cNvPr>
            <p:cNvSpPr>
              <a:spLocks/>
            </p:cNvSpPr>
            <p:nvPr>
              <p:custDataLst>
                <p:tags r:id="rId516"/>
              </p:custDataLst>
            </p:nvPr>
          </p:nvSpPr>
          <p:spPr bwMode="auto">
            <a:xfrm>
              <a:off x="5205413" y="3678238"/>
              <a:ext cx="52388" cy="119063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7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7"/>
                  </a:lnTo>
                  <a:cubicBezTo>
                    <a:pt x="88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10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6" name="Freeform 575">
              <a:extLst>
                <a:ext uri="{FF2B5EF4-FFF2-40B4-BE49-F238E27FC236}">
                  <a16:creationId xmlns:a16="http://schemas.microsoft.com/office/drawing/2014/main" id="{CCB87E07-5854-442A-9F84-034471B0BA23}"/>
                </a:ext>
              </a:extLst>
            </p:cNvPr>
            <p:cNvSpPr>
              <a:spLocks/>
            </p:cNvSpPr>
            <p:nvPr>
              <p:custDataLst>
                <p:tags r:id="rId517"/>
              </p:custDataLst>
            </p:nvPr>
          </p:nvSpPr>
          <p:spPr bwMode="auto">
            <a:xfrm>
              <a:off x="5291138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7" name="Freeform 576">
              <a:extLst>
                <a:ext uri="{FF2B5EF4-FFF2-40B4-BE49-F238E27FC236}">
                  <a16:creationId xmlns:a16="http://schemas.microsoft.com/office/drawing/2014/main" id="{45D7A547-F056-4519-A540-E9DC983C11E7}"/>
                </a:ext>
              </a:extLst>
            </p:cNvPr>
            <p:cNvSpPr>
              <a:spLocks/>
            </p:cNvSpPr>
            <p:nvPr>
              <p:custDataLst>
                <p:tags r:id="rId518"/>
              </p:custDataLst>
            </p:nvPr>
          </p:nvSpPr>
          <p:spPr bwMode="auto">
            <a:xfrm>
              <a:off x="5384800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6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2 w 59"/>
                <a:gd name="T15" fmla="*/ 138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20"/>
                    <a:pt x="47" y="0"/>
                    <a:pt x="27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9" y="53"/>
                    <a:pt x="27" y="53"/>
                  </a:cubicBezTo>
                  <a:cubicBezTo>
                    <a:pt x="35" y="53"/>
                    <a:pt x="41" y="50"/>
                    <a:pt x="46" y="46"/>
                  </a:cubicBezTo>
                  <a:lnTo>
                    <a:pt x="47" y="45"/>
                  </a:lnTo>
                  <a:cubicBezTo>
                    <a:pt x="47" y="45"/>
                    <a:pt x="48" y="45"/>
                    <a:pt x="48" y="52"/>
                  </a:cubicBezTo>
                  <a:cubicBezTo>
                    <a:pt x="48" y="84"/>
                    <a:pt x="34" y="115"/>
                    <a:pt x="12" y="138"/>
                  </a:cubicBezTo>
                  <a:cubicBezTo>
                    <a:pt x="9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Freeform 577">
              <a:extLst>
                <a:ext uri="{FF2B5EF4-FFF2-40B4-BE49-F238E27FC236}">
                  <a16:creationId xmlns:a16="http://schemas.microsoft.com/office/drawing/2014/main" id="{064118DC-0F21-455B-9392-4D6EE4E510F7}"/>
                </a:ext>
              </a:extLst>
            </p:cNvPr>
            <p:cNvSpPr>
              <a:spLocks/>
            </p:cNvSpPr>
            <p:nvPr>
              <p:custDataLst>
                <p:tags r:id="rId519"/>
              </p:custDataLst>
            </p:nvPr>
          </p:nvSpPr>
          <p:spPr bwMode="auto">
            <a:xfrm>
              <a:off x="5507038" y="3640138"/>
              <a:ext cx="155575" cy="117475"/>
            </a:xfrm>
            <a:custGeom>
              <a:avLst/>
              <a:gdLst>
                <a:gd name="T0" fmla="*/ 299 w 341"/>
                <a:gd name="T1" fmla="*/ 47 h 220"/>
                <a:gd name="T2" fmla="*/ 341 w 341"/>
                <a:gd name="T3" fmla="*/ 15 h 220"/>
                <a:gd name="T4" fmla="*/ 341 w 341"/>
                <a:gd name="T5" fmla="*/ 0 h 220"/>
                <a:gd name="T6" fmla="*/ 305 w 341"/>
                <a:gd name="T7" fmla="*/ 1 h 220"/>
                <a:gd name="T8" fmla="*/ 259 w 341"/>
                <a:gd name="T9" fmla="*/ 0 h 220"/>
                <a:gd name="T10" fmla="*/ 259 w 341"/>
                <a:gd name="T11" fmla="*/ 15 h 220"/>
                <a:gd name="T12" fmla="*/ 287 w 341"/>
                <a:gd name="T13" fmla="*/ 39 h 220"/>
                <a:gd name="T14" fmla="*/ 285 w 341"/>
                <a:gd name="T15" fmla="*/ 50 h 220"/>
                <a:gd name="T16" fmla="*/ 240 w 341"/>
                <a:gd name="T17" fmla="*/ 177 h 220"/>
                <a:gd name="T18" fmla="*/ 190 w 341"/>
                <a:gd name="T19" fmla="*/ 38 h 220"/>
                <a:gd name="T20" fmla="*/ 188 w 341"/>
                <a:gd name="T21" fmla="*/ 29 h 220"/>
                <a:gd name="T22" fmla="*/ 217 w 341"/>
                <a:gd name="T23" fmla="*/ 15 h 220"/>
                <a:gd name="T24" fmla="*/ 217 w 341"/>
                <a:gd name="T25" fmla="*/ 0 h 220"/>
                <a:gd name="T26" fmla="*/ 165 w 341"/>
                <a:gd name="T27" fmla="*/ 1 h 220"/>
                <a:gd name="T28" fmla="*/ 121 w 341"/>
                <a:gd name="T29" fmla="*/ 0 h 220"/>
                <a:gd name="T30" fmla="*/ 121 w 341"/>
                <a:gd name="T31" fmla="*/ 15 h 220"/>
                <a:gd name="T32" fmla="*/ 152 w 341"/>
                <a:gd name="T33" fmla="*/ 23 h 220"/>
                <a:gd name="T34" fmla="*/ 164 w 341"/>
                <a:gd name="T35" fmla="*/ 50 h 220"/>
                <a:gd name="T36" fmla="*/ 121 w 341"/>
                <a:gd name="T37" fmla="*/ 171 h 220"/>
                <a:gd name="T38" fmla="*/ 74 w 341"/>
                <a:gd name="T39" fmla="*/ 38 h 220"/>
                <a:gd name="T40" fmla="*/ 71 w 341"/>
                <a:gd name="T41" fmla="*/ 29 h 220"/>
                <a:gd name="T42" fmla="*/ 100 w 341"/>
                <a:gd name="T43" fmla="*/ 15 h 220"/>
                <a:gd name="T44" fmla="*/ 100 w 341"/>
                <a:gd name="T45" fmla="*/ 0 h 220"/>
                <a:gd name="T46" fmla="*/ 46 w 341"/>
                <a:gd name="T47" fmla="*/ 1 h 220"/>
                <a:gd name="T48" fmla="*/ 0 w 341"/>
                <a:gd name="T49" fmla="*/ 0 h 220"/>
                <a:gd name="T50" fmla="*/ 0 w 341"/>
                <a:gd name="T51" fmla="*/ 15 h 220"/>
                <a:gd name="T52" fmla="*/ 37 w 341"/>
                <a:gd name="T53" fmla="*/ 33 h 220"/>
                <a:gd name="T54" fmla="*/ 99 w 341"/>
                <a:gd name="T55" fmla="*/ 209 h 220"/>
                <a:gd name="T56" fmla="*/ 110 w 341"/>
                <a:gd name="T57" fmla="*/ 220 h 220"/>
                <a:gd name="T58" fmla="*/ 120 w 341"/>
                <a:gd name="T59" fmla="*/ 210 h 220"/>
                <a:gd name="T60" fmla="*/ 170 w 341"/>
                <a:gd name="T61" fmla="*/ 69 h 220"/>
                <a:gd name="T62" fmla="*/ 221 w 341"/>
                <a:gd name="T63" fmla="*/ 211 h 220"/>
                <a:gd name="T64" fmla="*/ 231 w 341"/>
                <a:gd name="T65" fmla="*/ 220 h 220"/>
                <a:gd name="T66" fmla="*/ 241 w 341"/>
                <a:gd name="T67" fmla="*/ 211 h 220"/>
                <a:gd name="T68" fmla="*/ 299 w 341"/>
                <a:gd name="T69" fmla="*/ 4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1" h="220">
                  <a:moveTo>
                    <a:pt x="299" y="47"/>
                  </a:moveTo>
                  <a:cubicBezTo>
                    <a:pt x="308" y="22"/>
                    <a:pt x="324" y="16"/>
                    <a:pt x="341" y="15"/>
                  </a:cubicBezTo>
                  <a:lnTo>
                    <a:pt x="341" y="0"/>
                  </a:lnTo>
                  <a:cubicBezTo>
                    <a:pt x="330" y="1"/>
                    <a:pt x="316" y="1"/>
                    <a:pt x="305" y="1"/>
                  </a:cubicBezTo>
                  <a:cubicBezTo>
                    <a:pt x="290" y="1"/>
                    <a:pt x="268" y="0"/>
                    <a:pt x="259" y="0"/>
                  </a:cubicBezTo>
                  <a:lnTo>
                    <a:pt x="259" y="15"/>
                  </a:lnTo>
                  <a:cubicBezTo>
                    <a:pt x="276" y="16"/>
                    <a:pt x="287" y="25"/>
                    <a:pt x="287" y="39"/>
                  </a:cubicBezTo>
                  <a:cubicBezTo>
                    <a:pt x="287" y="42"/>
                    <a:pt x="287" y="43"/>
                    <a:pt x="285" y="50"/>
                  </a:cubicBezTo>
                  <a:lnTo>
                    <a:pt x="240" y="177"/>
                  </a:lnTo>
                  <a:lnTo>
                    <a:pt x="190" y="38"/>
                  </a:lnTo>
                  <a:cubicBezTo>
                    <a:pt x="188" y="32"/>
                    <a:pt x="188" y="31"/>
                    <a:pt x="188" y="29"/>
                  </a:cubicBezTo>
                  <a:cubicBezTo>
                    <a:pt x="188" y="15"/>
                    <a:pt x="207" y="15"/>
                    <a:pt x="217" y="15"/>
                  </a:cubicBezTo>
                  <a:lnTo>
                    <a:pt x="217" y="0"/>
                  </a:lnTo>
                  <a:cubicBezTo>
                    <a:pt x="203" y="0"/>
                    <a:pt x="177" y="1"/>
                    <a:pt x="165" y="1"/>
                  </a:cubicBezTo>
                  <a:cubicBezTo>
                    <a:pt x="150" y="1"/>
                    <a:pt x="136" y="1"/>
                    <a:pt x="121" y="0"/>
                  </a:cubicBezTo>
                  <a:lnTo>
                    <a:pt x="121" y="15"/>
                  </a:lnTo>
                  <a:cubicBezTo>
                    <a:pt x="139" y="15"/>
                    <a:pt x="147" y="16"/>
                    <a:pt x="152" y="23"/>
                  </a:cubicBezTo>
                  <a:cubicBezTo>
                    <a:pt x="155" y="26"/>
                    <a:pt x="160" y="41"/>
                    <a:pt x="164" y="50"/>
                  </a:cubicBezTo>
                  <a:lnTo>
                    <a:pt x="121" y="171"/>
                  </a:lnTo>
                  <a:lnTo>
                    <a:pt x="74" y="38"/>
                  </a:lnTo>
                  <a:cubicBezTo>
                    <a:pt x="71" y="32"/>
                    <a:pt x="71" y="31"/>
                    <a:pt x="71" y="29"/>
                  </a:cubicBezTo>
                  <a:cubicBezTo>
                    <a:pt x="71" y="15"/>
                    <a:pt x="90" y="15"/>
                    <a:pt x="100" y="15"/>
                  </a:cubicBezTo>
                  <a:lnTo>
                    <a:pt x="100" y="0"/>
                  </a:lnTo>
                  <a:cubicBezTo>
                    <a:pt x="86" y="0"/>
                    <a:pt x="58" y="1"/>
                    <a:pt x="46" y="1"/>
                  </a:cubicBezTo>
                  <a:cubicBezTo>
                    <a:pt x="44" y="1"/>
                    <a:pt x="18" y="1"/>
                    <a:pt x="0" y="0"/>
                  </a:cubicBezTo>
                  <a:lnTo>
                    <a:pt x="0" y="15"/>
                  </a:lnTo>
                  <a:cubicBezTo>
                    <a:pt x="25" y="15"/>
                    <a:pt x="31" y="17"/>
                    <a:pt x="37" y="33"/>
                  </a:cubicBezTo>
                  <a:lnTo>
                    <a:pt x="99" y="209"/>
                  </a:lnTo>
                  <a:cubicBezTo>
                    <a:pt x="102" y="216"/>
                    <a:pt x="103" y="220"/>
                    <a:pt x="110" y="220"/>
                  </a:cubicBezTo>
                  <a:cubicBezTo>
                    <a:pt x="116" y="220"/>
                    <a:pt x="117" y="217"/>
                    <a:pt x="120" y="210"/>
                  </a:cubicBezTo>
                  <a:lnTo>
                    <a:pt x="170" y="69"/>
                  </a:lnTo>
                  <a:lnTo>
                    <a:pt x="221" y="211"/>
                  </a:lnTo>
                  <a:cubicBezTo>
                    <a:pt x="223" y="216"/>
                    <a:pt x="225" y="220"/>
                    <a:pt x="231" y="220"/>
                  </a:cubicBezTo>
                  <a:cubicBezTo>
                    <a:pt x="238" y="220"/>
                    <a:pt x="239" y="216"/>
                    <a:pt x="241" y="211"/>
                  </a:cubicBezTo>
                  <a:lnTo>
                    <a:pt x="299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Freeform 578">
              <a:extLst>
                <a:ext uri="{FF2B5EF4-FFF2-40B4-BE49-F238E27FC236}">
                  <a16:creationId xmlns:a16="http://schemas.microsoft.com/office/drawing/2014/main" id="{19A0B0E0-F37A-4CC2-B9FF-65043C01E1F3}"/>
                </a:ext>
              </a:extLst>
            </p:cNvPr>
            <p:cNvSpPr>
              <a:spLocks/>
            </p:cNvSpPr>
            <p:nvPr>
              <p:custDataLst>
                <p:tags r:id="rId520"/>
              </p:custDataLst>
            </p:nvPr>
          </p:nvSpPr>
          <p:spPr bwMode="auto">
            <a:xfrm>
              <a:off x="5673725" y="3570288"/>
              <a:ext cx="112713" cy="18573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7 w 251"/>
                <a:gd name="T7" fmla="*/ 344 h 346"/>
                <a:gd name="T8" fmla="*/ 113 w 251"/>
                <a:gd name="T9" fmla="*/ 346 h 346"/>
                <a:gd name="T10" fmla="*/ 113 w 251"/>
                <a:gd name="T11" fmla="*/ 330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7 w 251"/>
                <a:gd name="T37" fmla="*/ 144 h 346"/>
                <a:gd name="T38" fmla="*/ 145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0 h 346"/>
                <a:gd name="T48" fmla="*/ 39 w 251"/>
                <a:gd name="T49" fmla="*/ 48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8" y="345"/>
                    <a:pt x="43" y="344"/>
                    <a:pt x="57" y="344"/>
                  </a:cubicBezTo>
                  <a:cubicBezTo>
                    <a:pt x="70" y="344"/>
                    <a:pt x="96" y="345"/>
                    <a:pt x="113" y="346"/>
                  </a:cubicBezTo>
                  <a:lnTo>
                    <a:pt x="113" y="330"/>
                  </a:lnTo>
                  <a:cubicBezTo>
                    <a:pt x="79" y="330"/>
                    <a:pt x="74" y="330"/>
                    <a:pt x="74" y="308"/>
                  </a:cubicBezTo>
                  <a:lnTo>
                    <a:pt x="74" y="216"/>
                  </a:lnTo>
                  <a:cubicBezTo>
                    <a:pt x="74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2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3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5"/>
                    <a:pt x="145" y="125"/>
                  </a:cubicBezTo>
                  <a:cubicBezTo>
                    <a:pt x="103" y="125"/>
                    <a:pt x="81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9" y="24"/>
                    <a:pt x="39" y="48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Freeform 579">
              <a:extLst>
                <a:ext uri="{FF2B5EF4-FFF2-40B4-BE49-F238E27FC236}">
                  <a16:creationId xmlns:a16="http://schemas.microsoft.com/office/drawing/2014/main" id="{25D06ECC-09EB-429F-A37B-3E18D137165A}"/>
                </a:ext>
              </a:extLst>
            </p:cNvPr>
            <p:cNvSpPr>
              <a:spLocks noEditPoints="1"/>
            </p:cNvSpPr>
            <p:nvPr>
              <p:custDataLst>
                <p:tags r:id="rId521"/>
              </p:custDataLst>
            </p:nvPr>
          </p:nvSpPr>
          <p:spPr bwMode="auto">
            <a:xfrm>
              <a:off x="5797550" y="3635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5 h 229"/>
                <a:gd name="T22" fmla="*/ 187 w 193"/>
                <a:gd name="T23" fmla="*/ 159 h 229"/>
                <a:gd name="T24" fmla="*/ 180 w 193"/>
                <a:gd name="T25" fmla="*/ 166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Freeform 580">
              <a:extLst>
                <a:ext uri="{FF2B5EF4-FFF2-40B4-BE49-F238E27FC236}">
                  <a16:creationId xmlns:a16="http://schemas.microsoft.com/office/drawing/2014/main" id="{9F8AD15A-E4D1-411D-95C8-A733EE9F7825}"/>
                </a:ext>
              </a:extLst>
            </p:cNvPr>
            <p:cNvSpPr>
              <a:spLocks/>
            </p:cNvSpPr>
            <p:nvPr>
              <p:custDataLst>
                <p:tags r:id="rId522"/>
              </p:custDataLst>
            </p:nvPr>
          </p:nvSpPr>
          <p:spPr bwMode="auto">
            <a:xfrm>
              <a:off x="5897563" y="3636963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1 w 167"/>
                <a:gd name="T25" fmla="*/ 182 h 221"/>
                <a:gd name="T26" fmla="*/ 71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6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200"/>
                    <a:pt x="71" y="182"/>
                  </a:cubicBezTo>
                  <a:lnTo>
                    <a:pt x="71" y="105"/>
                  </a:lnTo>
                  <a:cubicBezTo>
                    <a:pt x="71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581">
              <a:extLst>
                <a:ext uri="{FF2B5EF4-FFF2-40B4-BE49-F238E27FC236}">
                  <a16:creationId xmlns:a16="http://schemas.microsoft.com/office/drawing/2014/main" id="{AF750E24-4A10-41EC-87BB-C83EA7CF17BD}"/>
                </a:ext>
              </a:extLst>
            </p:cNvPr>
            <p:cNvSpPr>
              <a:spLocks noEditPoints="1"/>
            </p:cNvSpPr>
            <p:nvPr>
              <p:custDataLst>
                <p:tags r:id="rId523"/>
              </p:custDataLst>
            </p:nvPr>
          </p:nvSpPr>
          <p:spPr bwMode="auto">
            <a:xfrm>
              <a:off x="5986463" y="3635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5 h 229"/>
                <a:gd name="T22" fmla="*/ 186 w 193"/>
                <a:gd name="T23" fmla="*/ 159 h 229"/>
                <a:gd name="T24" fmla="*/ 180 w 193"/>
                <a:gd name="T25" fmla="*/ 166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0" name="Group 769">
            <a:extLst>
              <a:ext uri="{FF2B5EF4-FFF2-40B4-BE49-F238E27FC236}">
                <a16:creationId xmlns:a16="http://schemas.microsoft.com/office/drawing/2014/main" id="{DC195295-5C14-4537-BE83-468B8B8220D7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523876" y="4516437"/>
            <a:ext cx="4760913" cy="277813"/>
            <a:chOff x="523876" y="4516437"/>
            <a:chExt cx="4760913" cy="277813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C9E05B8-3FD6-49BD-A3F2-E4657A4CA9AF}"/>
                </a:ext>
              </a:extLst>
            </p:cNvPr>
            <p:cNvSpPr>
              <a:spLocks/>
            </p:cNvSpPr>
            <p:nvPr>
              <p:custDataLst>
                <p:tags r:id="rId428"/>
              </p:custDataLst>
            </p:nvPr>
          </p:nvSpPr>
          <p:spPr bwMode="auto">
            <a:xfrm>
              <a:off x="523876" y="4541837"/>
              <a:ext cx="152400" cy="185738"/>
            </a:xfrm>
            <a:custGeom>
              <a:avLst/>
              <a:gdLst>
                <a:gd name="T0" fmla="*/ 99 w 340"/>
                <a:gd name="T1" fmla="*/ 6 h 341"/>
                <a:gd name="T2" fmla="*/ 85 w 340"/>
                <a:gd name="T3" fmla="*/ 0 h 341"/>
                <a:gd name="T4" fmla="*/ 0 w 340"/>
                <a:gd name="T5" fmla="*/ 0 h 341"/>
                <a:gd name="T6" fmla="*/ 0 w 340"/>
                <a:gd name="T7" fmla="*/ 15 h 341"/>
                <a:gd name="T8" fmla="*/ 14 w 340"/>
                <a:gd name="T9" fmla="*/ 15 h 341"/>
                <a:gd name="T10" fmla="*/ 39 w 340"/>
                <a:gd name="T11" fmla="*/ 16 h 341"/>
                <a:gd name="T12" fmla="*/ 51 w 340"/>
                <a:gd name="T13" fmla="*/ 28 h 341"/>
                <a:gd name="T14" fmla="*/ 51 w 340"/>
                <a:gd name="T15" fmla="*/ 288 h 341"/>
                <a:gd name="T16" fmla="*/ 0 w 340"/>
                <a:gd name="T17" fmla="*/ 325 h 341"/>
                <a:gd name="T18" fmla="*/ 0 w 340"/>
                <a:gd name="T19" fmla="*/ 341 h 341"/>
                <a:gd name="T20" fmla="*/ 58 w 340"/>
                <a:gd name="T21" fmla="*/ 339 h 341"/>
                <a:gd name="T22" fmla="*/ 117 w 340"/>
                <a:gd name="T23" fmla="*/ 341 h 341"/>
                <a:gd name="T24" fmla="*/ 117 w 340"/>
                <a:gd name="T25" fmla="*/ 325 h 341"/>
                <a:gd name="T26" fmla="*/ 65 w 340"/>
                <a:gd name="T27" fmla="*/ 288 h 341"/>
                <a:gd name="T28" fmla="*/ 65 w 340"/>
                <a:gd name="T29" fmla="*/ 29 h 341"/>
                <a:gd name="T30" fmla="*/ 70 w 340"/>
                <a:gd name="T31" fmla="*/ 35 h 341"/>
                <a:gd name="T32" fmla="*/ 274 w 340"/>
                <a:gd name="T33" fmla="*/ 334 h 341"/>
                <a:gd name="T34" fmla="*/ 282 w 340"/>
                <a:gd name="T35" fmla="*/ 341 h 341"/>
                <a:gd name="T36" fmla="*/ 289 w 340"/>
                <a:gd name="T37" fmla="*/ 328 h 341"/>
                <a:gd name="T38" fmla="*/ 289 w 340"/>
                <a:gd name="T39" fmla="*/ 52 h 341"/>
                <a:gd name="T40" fmla="*/ 340 w 340"/>
                <a:gd name="T41" fmla="*/ 15 h 341"/>
                <a:gd name="T42" fmla="*/ 340 w 340"/>
                <a:gd name="T43" fmla="*/ 0 h 341"/>
                <a:gd name="T44" fmla="*/ 282 w 340"/>
                <a:gd name="T45" fmla="*/ 1 h 341"/>
                <a:gd name="T46" fmla="*/ 224 w 340"/>
                <a:gd name="T47" fmla="*/ 0 h 341"/>
                <a:gd name="T48" fmla="*/ 224 w 340"/>
                <a:gd name="T49" fmla="*/ 15 h 341"/>
                <a:gd name="T50" fmla="*/ 275 w 340"/>
                <a:gd name="T51" fmla="*/ 52 h 341"/>
                <a:gd name="T52" fmla="*/ 275 w 340"/>
                <a:gd name="T53" fmla="*/ 265 h 341"/>
                <a:gd name="T54" fmla="*/ 99 w 340"/>
                <a:gd name="T55" fmla="*/ 6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0" h="341">
                  <a:moveTo>
                    <a:pt x="99" y="6"/>
                  </a:moveTo>
                  <a:cubicBezTo>
                    <a:pt x="95" y="0"/>
                    <a:pt x="94" y="0"/>
                    <a:pt x="85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4" y="15"/>
                  </a:lnTo>
                  <a:cubicBezTo>
                    <a:pt x="22" y="15"/>
                    <a:pt x="32" y="16"/>
                    <a:pt x="39" y="16"/>
                  </a:cubicBezTo>
                  <a:cubicBezTo>
                    <a:pt x="51" y="18"/>
                    <a:pt x="51" y="18"/>
                    <a:pt x="51" y="28"/>
                  </a:cubicBezTo>
                  <a:lnTo>
                    <a:pt x="51" y="288"/>
                  </a:lnTo>
                  <a:cubicBezTo>
                    <a:pt x="51" y="302"/>
                    <a:pt x="51" y="325"/>
                    <a:pt x="0" y="325"/>
                  </a:cubicBezTo>
                  <a:lnTo>
                    <a:pt x="0" y="341"/>
                  </a:lnTo>
                  <a:cubicBezTo>
                    <a:pt x="17" y="340"/>
                    <a:pt x="42" y="339"/>
                    <a:pt x="58" y="339"/>
                  </a:cubicBezTo>
                  <a:cubicBezTo>
                    <a:pt x="75" y="339"/>
                    <a:pt x="99" y="340"/>
                    <a:pt x="117" y="341"/>
                  </a:cubicBezTo>
                  <a:lnTo>
                    <a:pt x="117" y="325"/>
                  </a:lnTo>
                  <a:cubicBezTo>
                    <a:pt x="65" y="325"/>
                    <a:pt x="65" y="302"/>
                    <a:pt x="65" y="288"/>
                  </a:cubicBezTo>
                  <a:lnTo>
                    <a:pt x="65" y="29"/>
                  </a:lnTo>
                  <a:cubicBezTo>
                    <a:pt x="68" y="31"/>
                    <a:pt x="68" y="32"/>
                    <a:pt x="70" y="35"/>
                  </a:cubicBezTo>
                  <a:lnTo>
                    <a:pt x="274" y="334"/>
                  </a:lnTo>
                  <a:cubicBezTo>
                    <a:pt x="278" y="340"/>
                    <a:pt x="279" y="341"/>
                    <a:pt x="282" y="341"/>
                  </a:cubicBezTo>
                  <a:cubicBezTo>
                    <a:pt x="289" y="341"/>
                    <a:pt x="289" y="337"/>
                    <a:pt x="289" y="328"/>
                  </a:cubicBezTo>
                  <a:lnTo>
                    <a:pt x="289" y="52"/>
                  </a:lnTo>
                  <a:cubicBezTo>
                    <a:pt x="289" y="39"/>
                    <a:pt x="289" y="15"/>
                    <a:pt x="340" y="15"/>
                  </a:cubicBezTo>
                  <a:lnTo>
                    <a:pt x="340" y="0"/>
                  </a:lnTo>
                  <a:cubicBezTo>
                    <a:pt x="323" y="0"/>
                    <a:pt x="299" y="1"/>
                    <a:pt x="282" y="1"/>
                  </a:cubicBezTo>
                  <a:cubicBezTo>
                    <a:pt x="266" y="1"/>
                    <a:pt x="241" y="0"/>
                    <a:pt x="224" y="0"/>
                  </a:cubicBezTo>
                  <a:lnTo>
                    <a:pt x="224" y="15"/>
                  </a:lnTo>
                  <a:cubicBezTo>
                    <a:pt x="275" y="15"/>
                    <a:pt x="275" y="39"/>
                    <a:pt x="275" y="52"/>
                  </a:cubicBezTo>
                  <a:lnTo>
                    <a:pt x="275" y="265"/>
                  </a:lnTo>
                  <a:lnTo>
                    <a:pt x="99" y="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FDE32452-068B-4006-82AC-84D32F57DCDE}"/>
                </a:ext>
              </a:extLst>
            </p:cNvPr>
            <p:cNvSpPr>
              <a:spLocks noEditPoints="1"/>
            </p:cNvSpPr>
            <p:nvPr>
              <p:custDataLst>
                <p:tags r:id="rId429"/>
              </p:custDataLst>
            </p:nvPr>
          </p:nvSpPr>
          <p:spPr bwMode="auto">
            <a:xfrm>
              <a:off x="690564" y="4605337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79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1A469F1D-A50D-438A-A7DE-F2AAE3CCADA5}"/>
                </a:ext>
              </a:extLst>
            </p:cNvPr>
            <p:cNvSpPr>
              <a:spLocks/>
            </p:cNvSpPr>
            <p:nvPr>
              <p:custDataLst>
                <p:tags r:id="rId430"/>
              </p:custDataLst>
            </p:nvPr>
          </p:nvSpPr>
          <p:spPr bwMode="auto">
            <a:xfrm>
              <a:off x="804864" y="4606925"/>
              <a:ext cx="112713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10">
              <a:extLst>
                <a:ext uri="{FF2B5EF4-FFF2-40B4-BE49-F238E27FC236}">
                  <a16:creationId xmlns:a16="http://schemas.microsoft.com/office/drawing/2014/main" id="{5E144B80-1EFF-4A73-9102-81B7FA8F5BA3}"/>
                </a:ext>
              </a:extLst>
            </p:cNvPr>
            <p:cNvSpPr>
              <a:spLocks noChangeArrowheads="1"/>
            </p:cNvSpPr>
            <p:nvPr>
              <p:custDataLst>
                <p:tags r:id="rId431"/>
              </p:custDataLst>
            </p:nvPr>
          </p:nvSpPr>
          <p:spPr bwMode="auto">
            <a:xfrm>
              <a:off x="923926" y="4659312"/>
              <a:ext cx="60325" cy="158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F093BE58-B573-47AA-8F39-F20C505979B2}"/>
                </a:ext>
              </a:extLst>
            </p:cNvPr>
            <p:cNvSpPr>
              <a:spLocks noEditPoints="1"/>
            </p:cNvSpPr>
            <p:nvPr>
              <p:custDataLst>
                <p:tags r:id="rId432"/>
              </p:custDataLst>
            </p:nvPr>
          </p:nvSpPr>
          <p:spPr bwMode="auto">
            <a:xfrm>
              <a:off x="1003301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93037457-9783-4DC6-814C-27275B434044}"/>
                </a:ext>
              </a:extLst>
            </p:cNvPr>
            <p:cNvSpPr>
              <a:spLocks noEditPoints="1"/>
            </p:cNvSpPr>
            <p:nvPr>
              <p:custDataLst>
                <p:tags r:id="rId433"/>
              </p:custDataLst>
            </p:nvPr>
          </p:nvSpPr>
          <p:spPr bwMode="auto">
            <a:xfrm>
              <a:off x="1104901" y="4538662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243332ED-DF13-4818-BF44-496F1BD3AEF1}"/>
                </a:ext>
              </a:extLst>
            </p:cNvPr>
            <p:cNvSpPr>
              <a:spLocks noEditPoints="1"/>
            </p:cNvSpPr>
            <p:nvPr>
              <p:custDataLst>
                <p:tags r:id="rId434"/>
              </p:custDataLst>
            </p:nvPr>
          </p:nvSpPr>
          <p:spPr bwMode="auto">
            <a:xfrm>
              <a:off x="1230314" y="4545012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8 w 107"/>
                <a:gd name="T27" fmla="*/ 0 h 334"/>
                <a:gd name="T28" fmla="*/ 21 w 107"/>
                <a:gd name="T29" fmla="*/ 26 h 334"/>
                <a:gd name="T30" fmla="*/ 48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4">
              <a:extLst>
                <a:ext uri="{FF2B5EF4-FFF2-40B4-BE49-F238E27FC236}">
                  <a16:creationId xmlns:a16="http://schemas.microsoft.com/office/drawing/2014/main" id="{7D51C6F6-6D69-4BB4-846E-ACB1079F5F90}"/>
                </a:ext>
              </a:extLst>
            </p:cNvPr>
            <p:cNvSpPr>
              <a:spLocks/>
            </p:cNvSpPr>
            <p:nvPr>
              <p:custDataLst>
                <p:tags r:id="rId435"/>
              </p:custDataLst>
            </p:nvPr>
          </p:nvSpPr>
          <p:spPr bwMode="auto">
            <a:xfrm>
              <a:off x="1289051" y="4559300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9D65EC12-47AD-4484-B4AC-88A21E3AD8F3}"/>
                </a:ext>
              </a:extLst>
            </p:cNvPr>
            <p:cNvSpPr>
              <a:spLocks noEditPoints="1"/>
            </p:cNvSpPr>
            <p:nvPr>
              <p:custDataLst>
                <p:tags r:id="rId436"/>
              </p:custDataLst>
            </p:nvPr>
          </p:nvSpPr>
          <p:spPr bwMode="auto">
            <a:xfrm>
              <a:off x="1379539" y="4545012"/>
              <a:ext cx="49213" cy="182563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3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6"/>
                  </a:moveTo>
                  <a:cubicBezTo>
                    <a:pt x="73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2"/>
                    <a:pt x="73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6">
              <a:extLst>
                <a:ext uri="{FF2B5EF4-FFF2-40B4-BE49-F238E27FC236}">
                  <a16:creationId xmlns:a16="http://schemas.microsoft.com/office/drawing/2014/main" id="{749D04D3-AA0C-4EBF-A186-529A9A357201}"/>
                </a:ext>
              </a:extLst>
            </p:cNvPr>
            <p:cNvSpPr>
              <a:spLocks/>
            </p:cNvSpPr>
            <p:nvPr>
              <p:custDataLst>
                <p:tags r:id="rId437"/>
              </p:custDataLst>
            </p:nvPr>
          </p:nvSpPr>
          <p:spPr bwMode="auto">
            <a:xfrm>
              <a:off x="1441451" y="4606925"/>
              <a:ext cx="114300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5 w 251"/>
                <a:gd name="T41" fmla="*/ 0 h 221"/>
                <a:gd name="T42" fmla="*/ 71 w 251"/>
                <a:gd name="T43" fmla="*/ 52 h 221"/>
                <a:gd name="T44" fmla="*/ 71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7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4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7">
              <a:extLst>
                <a:ext uri="{FF2B5EF4-FFF2-40B4-BE49-F238E27FC236}">
                  <a16:creationId xmlns:a16="http://schemas.microsoft.com/office/drawing/2014/main" id="{C33272D5-7E28-4371-A46A-094CF82E9628}"/>
                </a:ext>
              </a:extLst>
            </p:cNvPr>
            <p:cNvSpPr>
              <a:spLocks noEditPoints="1"/>
            </p:cNvSpPr>
            <p:nvPr>
              <p:custDataLst>
                <p:tags r:id="rId438"/>
              </p:custDataLst>
            </p:nvPr>
          </p:nvSpPr>
          <p:spPr bwMode="auto">
            <a:xfrm>
              <a:off x="1566864" y="4603750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0 w 228"/>
                <a:gd name="T9" fmla="*/ 78 h 328"/>
                <a:gd name="T10" fmla="*/ 132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7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0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0" y="16"/>
                    <a:pt x="140" y="66"/>
                    <a:pt x="140" y="78"/>
                  </a:cubicBezTo>
                  <a:cubicBezTo>
                    <a:pt x="140" y="91"/>
                    <a:pt x="140" y="107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3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7" y="30"/>
                  </a:cubicBezTo>
                  <a:cubicBezTo>
                    <a:pt x="175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0" y="328"/>
                  </a:cubicBezTo>
                  <a:cubicBezTo>
                    <a:pt x="169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2" y="193"/>
                    <a:pt x="133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39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8">
              <a:extLst>
                <a:ext uri="{FF2B5EF4-FFF2-40B4-BE49-F238E27FC236}">
                  <a16:creationId xmlns:a16="http://schemas.microsoft.com/office/drawing/2014/main" id="{15AC279F-AF59-4833-8427-8A346728A1BF}"/>
                </a:ext>
              </a:extLst>
            </p:cNvPr>
            <p:cNvSpPr>
              <a:spLocks/>
            </p:cNvSpPr>
            <p:nvPr>
              <p:custDataLst>
                <p:tags r:id="rId439"/>
              </p:custDataLst>
            </p:nvPr>
          </p:nvSpPr>
          <p:spPr bwMode="auto">
            <a:xfrm>
              <a:off x="1755776" y="4605337"/>
              <a:ext cx="85725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9">
              <a:extLst>
                <a:ext uri="{FF2B5EF4-FFF2-40B4-BE49-F238E27FC236}">
                  <a16:creationId xmlns:a16="http://schemas.microsoft.com/office/drawing/2014/main" id="{1605527C-C2A8-49CD-A455-D7D298B94142}"/>
                </a:ext>
              </a:extLst>
            </p:cNvPr>
            <p:cNvSpPr>
              <a:spLocks noEditPoints="1"/>
            </p:cNvSpPr>
            <p:nvPr>
              <p:custDataLst>
                <p:tags r:id="rId440"/>
              </p:custDataLst>
            </p:nvPr>
          </p:nvSpPr>
          <p:spPr bwMode="auto">
            <a:xfrm>
              <a:off x="1857376" y="4605337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20">
              <a:extLst>
                <a:ext uri="{FF2B5EF4-FFF2-40B4-BE49-F238E27FC236}">
                  <a16:creationId xmlns:a16="http://schemas.microsoft.com/office/drawing/2014/main" id="{10448AF5-1773-4809-AA15-AE2E27509F70}"/>
                </a:ext>
              </a:extLst>
            </p:cNvPr>
            <p:cNvSpPr>
              <a:spLocks/>
            </p:cNvSpPr>
            <p:nvPr>
              <p:custDataLst>
                <p:tags r:id="rId441"/>
              </p:custDataLst>
            </p:nvPr>
          </p:nvSpPr>
          <p:spPr bwMode="auto">
            <a:xfrm>
              <a:off x="1968501" y="4605337"/>
              <a:ext cx="73025" cy="123825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1">
              <a:extLst>
                <a:ext uri="{FF2B5EF4-FFF2-40B4-BE49-F238E27FC236}">
                  <a16:creationId xmlns:a16="http://schemas.microsoft.com/office/drawing/2014/main" id="{C28837EC-0A69-4E3F-BF04-7F60120B848A}"/>
                </a:ext>
              </a:extLst>
            </p:cNvPr>
            <p:cNvSpPr>
              <a:spLocks noEditPoints="1"/>
            </p:cNvSpPr>
            <p:nvPr>
              <p:custDataLst>
                <p:tags r:id="rId442"/>
              </p:custDataLst>
            </p:nvPr>
          </p:nvSpPr>
          <p:spPr bwMode="auto">
            <a:xfrm>
              <a:off x="2055814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2">
              <a:extLst>
                <a:ext uri="{FF2B5EF4-FFF2-40B4-BE49-F238E27FC236}">
                  <a16:creationId xmlns:a16="http://schemas.microsoft.com/office/drawing/2014/main" id="{B39A4F89-09B9-4598-A4E4-F20E8810CC81}"/>
                </a:ext>
              </a:extLst>
            </p:cNvPr>
            <p:cNvSpPr>
              <a:spLocks noEditPoints="1"/>
            </p:cNvSpPr>
            <p:nvPr>
              <p:custDataLst>
                <p:tags r:id="rId443"/>
              </p:custDataLst>
            </p:nvPr>
          </p:nvSpPr>
          <p:spPr bwMode="auto">
            <a:xfrm>
              <a:off x="2168526" y="4610100"/>
              <a:ext cx="23813" cy="117475"/>
            </a:xfrm>
            <a:custGeom>
              <a:avLst/>
              <a:gdLst>
                <a:gd name="T0" fmla="*/ 52 w 52"/>
                <a:gd name="T1" fmla="*/ 27 h 216"/>
                <a:gd name="T2" fmla="*/ 26 w 52"/>
                <a:gd name="T3" fmla="*/ 0 h 216"/>
                <a:gd name="T4" fmla="*/ 0 w 52"/>
                <a:gd name="T5" fmla="*/ 27 h 216"/>
                <a:gd name="T6" fmla="*/ 26 w 52"/>
                <a:gd name="T7" fmla="*/ 53 h 216"/>
                <a:gd name="T8" fmla="*/ 52 w 52"/>
                <a:gd name="T9" fmla="*/ 27 h 216"/>
                <a:gd name="T10" fmla="*/ 52 w 52"/>
                <a:gd name="T11" fmla="*/ 189 h 216"/>
                <a:gd name="T12" fmla="*/ 26 w 52"/>
                <a:gd name="T13" fmla="*/ 163 h 216"/>
                <a:gd name="T14" fmla="*/ 0 w 52"/>
                <a:gd name="T15" fmla="*/ 189 h 216"/>
                <a:gd name="T16" fmla="*/ 26 w 52"/>
                <a:gd name="T17" fmla="*/ 216 h 216"/>
                <a:gd name="T18" fmla="*/ 52 w 52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6">
                  <a:moveTo>
                    <a:pt x="52" y="27"/>
                  </a:moveTo>
                  <a:cubicBezTo>
                    <a:pt x="52" y="12"/>
                    <a:pt x="40" y="0"/>
                    <a:pt x="26" y="0"/>
                  </a:cubicBezTo>
                  <a:cubicBezTo>
                    <a:pt x="11" y="0"/>
                    <a:pt x="0" y="12"/>
                    <a:pt x="0" y="27"/>
                  </a:cubicBezTo>
                  <a:cubicBezTo>
                    <a:pt x="0" y="41"/>
                    <a:pt x="11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5"/>
                    <a:pt x="40" y="163"/>
                    <a:pt x="26" y="163"/>
                  </a:cubicBezTo>
                  <a:cubicBezTo>
                    <a:pt x="11" y="163"/>
                    <a:pt x="0" y="175"/>
                    <a:pt x="0" y="189"/>
                  </a:cubicBezTo>
                  <a:cubicBezTo>
                    <a:pt x="0" y="204"/>
                    <a:pt x="11" y="216"/>
                    <a:pt x="26" y="216"/>
                  </a:cubicBezTo>
                  <a:cubicBezTo>
                    <a:pt x="40" y="216"/>
                    <a:pt x="52" y="204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3">
              <a:extLst>
                <a:ext uri="{FF2B5EF4-FFF2-40B4-BE49-F238E27FC236}">
                  <a16:creationId xmlns:a16="http://schemas.microsoft.com/office/drawing/2014/main" id="{AE77B03E-848C-434E-9187-B947B9995DE3}"/>
                </a:ext>
              </a:extLst>
            </p:cNvPr>
            <p:cNvSpPr>
              <a:spLocks/>
            </p:cNvSpPr>
            <p:nvPr>
              <p:custDataLst>
                <p:tags r:id="rId444"/>
              </p:custDataLst>
            </p:nvPr>
          </p:nvSpPr>
          <p:spPr bwMode="auto">
            <a:xfrm>
              <a:off x="2328864" y="4522787"/>
              <a:ext cx="79375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4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4">
              <a:extLst>
                <a:ext uri="{FF2B5EF4-FFF2-40B4-BE49-F238E27FC236}">
                  <a16:creationId xmlns:a16="http://schemas.microsoft.com/office/drawing/2014/main" id="{8DD87AE6-8118-424D-B570-85D7A680C9F7}"/>
                </a:ext>
              </a:extLst>
            </p:cNvPr>
            <p:cNvSpPr>
              <a:spLocks noEditPoints="1"/>
            </p:cNvSpPr>
            <p:nvPr>
              <p:custDataLst>
                <p:tags r:id="rId445"/>
              </p:custDataLst>
            </p:nvPr>
          </p:nvSpPr>
          <p:spPr bwMode="auto">
            <a:xfrm>
              <a:off x="2417764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5">
              <a:extLst>
                <a:ext uri="{FF2B5EF4-FFF2-40B4-BE49-F238E27FC236}">
                  <a16:creationId xmlns:a16="http://schemas.microsoft.com/office/drawing/2014/main" id="{55D6088C-EB6D-416F-9785-BE013F9F0B5A}"/>
                </a:ext>
              </a:extLst>
            </p:cNvPr>
            <p:cNvSpPr>
              <a:spLocks/>
            </p:cNvSpPr>
            <p:nvPr>
              <p:custDataLst>
                <p:tags r:id="rId446"/>
              </p:custDataLst>
            </p:nvPr>
          </p:nvSpPr>
          <p:spPr bwMode="auto">
            <a:xfrm>
              <a:off x="2555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9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6">
              <a:extLst>
                <a:ext uri="{FF2B5EF4-FFF2-40B4-BE49-F238E27FC236}">
                  <a16:creationId xmlns:a16="http://schemas.microsoft.com/office/drawing/2014/main" id="{A0B84A52-CB5C-4BA3-BD22-1233E06B8BC2}"/>
                </a:ext>
              </a:extLst>
            </p:cNvPr>
            <p:cNvSpPr>
              <a:spLocks/>
            </p:cNvSpPr>
            <p:nvPr>
              <p:custDataLst>
                <p:tags r:id="rId447"/>
              </p:custDataLst>
            </p:nvPr>
          </p:nvSpPr>
          <p:spPr bwMode="auto">
            <a:xfrm>
              <a:off x="2659064" y="4697412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Oval 27">
              <a:extLst>
                <a:ext uri="{FF2B5EF4-FFF2-40B4-BE49-F238E27FC236}">
                  <a16:creationId xmlns:a16="http://schemas.microsoft.com/office/drawing/2014/main" id="{0B86D584-1827-4783-9D6E-C2B3D0A1E5D4}"/>
                </a:ext>
              </a:extLst>
            </p:cNvPr>
            <p:cNvSpPr>
              <a:spLocks noChangeArrowheads="1"/>
            </p:cNvSpPr>
            <p:nvPr>
              <p:custDataLst>
                <p:tags r:id="rId448"/>
              </p:custDataLst>
            </p:nvPr>
          </p:nvSpPr>
          <p:spPr bwMode="auto">
            <a:xfrm>
              <a:off x="2759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Oval 28">
              <a:extLst>
                <a:ext uri="{FF2B5EF4-FFF2-40B4-BE49-F238E27FC236}">
                  <a16:creationId xmlns:a16="http://schemas.microsoft.com/office/drawing/2014/main" id="{91267CFB-6506-4828-99F2-F24E0F9F2604}"/>
                </a:ext>
              </a:extLst>
            </p:cNvPr>
            <p:cNvSpPr>
              <a:spLocks noChangeArrowheads="1"/>
            </p:cNvSpPr>
            <p:nvPr>
              <p:custDataLst>
                <p:tags r:id="rId449"/>
              </p:custDataLst>
            </p:nvPr>
          </p:nvSpPr>
          <p:spPr bwMode="auto">
            <a:xfrm>
              <a:off x="2859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Oval 29">
              <a:extLst>
                <a:ext uri="{FF2B5EF4-FFF2-40B4-BE49-F238E27FC236}">
                  <a16:creationId xmlns:a16="http://schemas.microsoft.com/office/drawing/2014/main" id="{89ACCA9F-EED8-444F-ABFE-48D119BFA15E}"/>
                </a:ext>
              </a:extLst>
            </p:cNvPr>
            <p:cNvSpPr>
              <a:spLocks noChangeArrowheads="1"/>
            </p:cNvSpPr>
            <p:nvPr>
              <p:custDataLst>
                <p:tags r:id="rId450"/>
              </p:custDataLst>
            </p:nvPr>
          </p:nvSpPr>
          <p:spPr bwMode="auto">
            <a:xfrm>
              <a:off x="2959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30">
              <a:extLst>
                <a:ext uri="{FF2B5EF4-FFF2-40B4-BE49-F238E27FC236}">
                  <a16:creationId xmlns:a16="http://schemas.microsoft.com/office/drawing/2014/main" id="{DAF8EAA7-7BEF-47B7-BAAF-3D388AFDC183}"/>
                </a:ext>
              </a:extLst>
            </p:cNvPr>
            <p:cNvSpPr>
              <a:spLocks/>
            </p:cNvSpPr>
            <p:nvPr>
              <p:custDataLst>
                <p:tags r:id="rId451"/>
              </p:custDataLst>
            </p:nvPr>
          </p:nvSpPr>
          <p:spPr bwMode="auto">
            <a:xfrm>
              <a:off x="3059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31">
              <a:extLst>
                <a:ext uri="{FF2B5EF4-FFF2-40B4-BE49-F238E27FC236}">
                  <a16:creationId xmlns:a16="http://schemas.microsoft.com/office/drawing/2014/main" id="{9CFAB672-FE9B-42EC-B71C-39BC184D18A5}"/>
                </a:ext>
              </a:extLst>
            </p:cNvPr>
            <p:cNvSpPr>
              <a:spLocks noEditPoints="1"/>
            </p:cNvSpPr>
            <p:nvPr>
              <p:custDataLst>
                <p:tags r:id="rId452"/>
              </p:custDataLst>
            </p:nvPr>
          </p:nvSpPr>
          <p:spPr bwMode="auto">
            <a:xfrm>
              <a:off x="3132139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32">
              <a:extLst>
                <a:ext uri="{FF2B5EF4-FFF2-40B4-BE49-F238E27FC236}">
                  <a16:creationId xmlns:a16="http://schemas.microsoft.com/office/drawing/2014/main" id="{1C06A20B-8E91-4D76-B3E6-D3343818A6DA}"/>
                </a:ext>
              </a:extLst>
            </p:cNvPr>
            <p:cNvSpPr>
              <a:spLocks/>
            </p:cNvSpPr>
            <p:nvPr>
              <p:custDataLst>
                <p:tags r:id="rId453"/>
              </p:custDataLst>
            </p:nvPr>
          </p:nvSpPr>
          <p:spPr bwMode="auto">
            <a:xfrm>
              <a:off x="3265489" y="4635500"/>
              <a:ext cx="76200" cy="133350"/>
            </a:xfrm>
            <a:custGeom>
              <a:avLst/>
              <a:gdLst>
                <a:gd name="T0" fmla="*/ 82 w 171"/>
                <a:gd name="T1" fmla="*/ 11 h 246"/>
                <a:gd name="T2" fmla="*/ 84 w 171"/>
                <a:gd name="T3" fmla="*/ 5 h 246"/>
                <a:gd name="T4" fmla="*/ 78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0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1 w 171"/>
                <a:gd name="T21" fmla="*/ 246 h 246"/>
                <a:gd name="T22" fmla="*/ 27 w 171"/>
                <a:gd name="T23" fmla="*/ 231 h 246"/>
                <a:gd name="T24" fmla="*/ 44 w 171"/>
                <a:gd name="T25" fmla="*/ 164 h 246"/>
                <a:gd name="T26" fmla="*/ 89 w 171"/>
                <a:gd name="T27" fmla="*/ 192 h 246"/>
                <a:gd name="T28" fmla="*/ 88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6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5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8 w 171"/>
                <a:gd name="T65" fmla="*/ 119 h 246"/>
                <a:gd name="T66" fmla="*/ 48 w 171"/>
                <a:gd name="T67" fmla="*/ 150 h 246"/>
                <a:gd name="T68" fmla="*/ 82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2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2" y="0"/>
                    <a:pt x="78" y="0"/>
                  </a:cubicBezTo>
                  <a:cubicBezTo>
                    <a:pt x="71" y="0"/>
                    <a:pt x="42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0" y="30"/>
                  </a:cubicBezTo>
                  <a:lnTo>
                    <a:pt x="1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1" y="246"/>
                  </a:cubicBezTo>
                  <a:cubicBezTo>
                    <a:pt x="21" y="246"/>
                    <a:pt x="25" y="239"/>
                    <a:pt x="27" y="231"/>
                  </a:cubicBezTo>
                  <a:cubicBezTo>
                    <a:pt x="28" y="230"/>
                    <a:pt x="43" y="168"/>
                    <a:pt x="44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8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7" y="190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0" y="155"/>
                  </a:cubicBezTo>
                  <a:cubicBezTo>
                    <a:pt x="70" y="148"/>
                    <a:pt x="83" y="137"/>
                    <a:pt x="89" y="132"/>
                  </a:cubicBezTo>
                  <a:cubicBezTo>
                    <a:pt x="107" y="115"/>
                    <a:pt x="124" y="98"/>
                    <a:pt x="144" y="98"/>
                  </a:cubicBezTo>
                  <a:cubicBezTo>
                    <a:pt x="148" y="98"/>
                    <a:pt x="153" y="99"/>
                    <a:pt x="155" y="103"/>
                  </a:cubicBezTo>
                  <a:cubicBezTo>
                    <a:pt x="140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4" y="89"/>
                    <a:pt x="106" y="103"/>
                    <a:pt x="88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2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33">
              <a:extLst>
                <a:ext uri="{FF2B5EF4-FFF2-40B4-BE49-F238E27FC236}">
                  <a16:creationId xmlns:a16="http://schemas.microsoft.com/office/drawing/2014/main" id="{463E3C40-1F21-446D-B3C5-B28F37855193}"/>
                </a:ext>
              </a:extLst>
            </p:cNvPr>
            <p:cNvSpPr>
              <a:spLocks/>
            </p:cNvSpPr>
            <p:nvPr>
              <p:custDataLst>
                <p:tags r:id="rId454"/>
              </p:custDataLst>
            </p:nvPr>
          </p:nvSpPr>
          <p:spPr bwMode="auto">
            <a:xfrm>
              <a:off x="3379789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70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34">
              <a:extLst>
                <a:ext uri="{FF2B5EF4-FFF2-40B4-BE49-F238E27FC236}">
                  <a16:creationId xmlns:a16="http://schemas.microsoft.com/office/drawing/2014/main" id="{534470EC-9832-4604-804A-52C6ECAE3E1E}"/>
                </a:ext>
              </a:extLst>
            </p:cNvPr>
            <p:cNvSpPr>
              <a:spLocks/>
            </p:cNvSpPr>
            <p:nvPr>
              <p:custDataLst>
                <p:tags r:id="rId455"/>
              </p:custDataLst>
            </p:nvPr>
          </p:nvSpPr>
          <p:spPr bwMode="auto">
            <a:xfrm>
              <a:off x="3538539" y="4564062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8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8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8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8" y="20"/>
                  </a:cubicBezTo>
                  <a:cubicBezTo>
                    <a:pt x="161" y="20"/>
                    <a:pt x="192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35">
              <a:extLst>
                <a:ext uri="{FF2B5EF4-FFF2-40B4-BE49-F238E27FC236}">
                  <a16:creationId xmlns:a16="http://schemas.microsoft.com/office/drawing/2014/main" id="{61037A8A-236C-42C7-BB8E-602A78D67B21}"/>
                </a:ext>
              </a:extLst>
            </p:cNvPr>
            <p:cNvSpPr>
              <a:spLocks/>
            </p:cNvSpPr>
            <p:nvPr>
              <p:custDataLst>
                <p:tags r:id="rId456"/>
              </p:custDataLst>
            </p:nvPr>
          </p:nvSpPr>
          <p:spPr bwMode="auto">
            <a:xfrm>
              <a:off x="3743326" y="4522787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7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36">
              <a:extLst>
                <a:ext uri="{FF2B5EF4-FFF2-40B4-BE49-F238E27FC236}">
                  <a16:creationId xmlns:a16="http://schemas.microsoft.com/office/drawing/2014/main" id="{4613ABE3-D00F-406C-AA28-36874B90588C}"/>
                </a:ext>
              </a:extLst>
            </p:cNvPr>
            <p:cNvSpPr>
              <a:spLocks noEditPoints="1"/>
            </p:cNvSpPr>
            <p:nvPr>
              <p:custDataLst>
                <p:tags r:id="rId457"/>
              </p:custDataLst>
            </p:nvPr>
          </p:nvSpPr>
          <p:spPr bwMode="auto">
            <a:xfrm>
              <a:off x="3849689" y="4538662"/>
              <a:ext cx="82550" cy="190500"/>
            </a:xfrm>
            <a:custGeom>
              <a:avLst/>
              <a:gdLst>
                <a:gd name="T0" fmla="*/ 95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5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5" y="6"/>
                  </a:moveTo>
                  <a:cubicBezTo>
                    <a:pt x="95" y="5"/>
                    <a:pt x="95" y="0"/>
                    <a:pt x="89" y="0"/>
                  </a:cubicBezTo>
                  <a:cubicBezTo>
                    <a:pt x="77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3" y="140"/>
                    <a:pt x="59" y="156"/>
                  </a:cubicBezTo>
                  <a:lnTo>
                    <a:pt x="95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0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2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37">
              <a:extLst>
                <a:ext uri="{FF2B5EF4-FFF2-40B4-BE49-F238E27FC236}">
                  <a16:creationId xmlns:a16="http://schemas.microsoft.com/office/drawing/2014/main" id="{3ECA7324-EBF8-4B6D-BE35-A7E043422D05}"/>
                </a:ext>
              </a:extLst>
            </p:cNvPr>
            <p:cNvSpPr>
              <a:spLocks/>
            </p:cNvSpPr>
            <p:nvPr>
              <p:custDataLst>
                <p:tags r:id="rId458"/>
              </p:custDataLst>
            </p:nvPr>
          </p:nvSpPr>
          <p:spPr bwMode="auto">
            <a:xfrm>
              <a:off x="3952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6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38">
              <a:extLst>
                <a:ext uri="{FF2B5EF4-FFF2-40B4-BE49-F238E27FC236}">
                  <a16:creationId xmlns:a16="http://schemas.microsoft.com/office/drawing/2014/main" id="{420D32BC-0EBF-4C26-BE59-BEEF8FDB1025}"/>
                </a:ext>
              </a:extLst>
            </p:cNvPr>
            <p:cNvSpPr>
              <a:spLocks/>
            </p:cNvSpPr>
            <p:nvPr>
              <p:custDataLst>
                <p:tags r:id="rId459"/>
              </p:custDataLst>
            </p:nvPr>
          </p:nvSpPr>
          <p:spPr bwMode="auto">
            <a:xfrm>
              <a:off x="405606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Oval 39">
              <a:extLst>
                <a:ext uri="{FF2B5EF4-FFF2-40B4-BE49-F238E27FC236}">
                  <a16:creationId xmlns:a16="http://schemas.microsoft.com/office/drawing/2014/main" id="{84ED3EF7-5521-4C01-93F8-B4978FD40DDA}"/>
                </a:ext>
              </a:extLst>
            </p:cNvPr>
            <p:cNvSpPr>
              <a:spLocks noChangeArrowheads="1"/>
            </p:cNvSpPr>
            <p:nvPr>
              <p:custDataLst>
                <p:tags r:id="rId460"/>
              </p:custDataLst>
            </p:nvPr>
          </p:nvSpPr>
          <p:spPr bwMode="auto">
            <a:xfrm>
              <a:off x="4156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Oval 40">
              <a:extLst>
                <a:ext uri="{FF2B5EF4-FFF2-40B4-BE49-F238E27FC236}">
                  <a16:creationId xmlns:a16="http://schemas.microsoft.com/office/drawing/2014/main" id="{0B11CF21-274D-4803-AE21-BFD5310ED5D9}"/>
                </a:ext>
              </a:extLst>
            </p:cNvPr>
            <p:cNvSpPr>
              <a:spLocks noChangeArrowheads="1"/>
            </p:cNvSpPr>
            <p:nvPr>
              <p:custDataLst>
                <p:tags r:id="rId461"/>
              </p:custDataLst>
            </p:nvPr>
          </p:nvSpPr>
          <p:spPr bwMode="auto">
            <a:xfrm>
              <a:off x="4256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Oval 41">
              <a:extLst>
                <a:ext uri="{FF2B5EF4-FFF2-40B4-BE49-F238E27FC236}">
                  <a16:creationId xmlns:a16="http://schemas.microsoft.com/office/drawing/2014/main" id="{660815B8-ACFF-4592-B90C-F8BFDDA8BE22}"/>
                </a:ext>
              </a:extLst>
            </p:cNvPr>
            <p:cNvSpPr>
              <a:spLocks noChangeArrowheads="1"/>
            </p:cNvSpPr>
            <p:nvPr>
              <p:custDataLst>
                <p:tags r:id="rId462"/>
              </p:custDataLst>
            </p:nvPr>
          </p:nvSpPr>
          <p:spPr bwMode="auto">
            <a:xfrm>
              <a:off x="4356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42">
              <a:extLst>
                <a:ext uri="{FF2B5EF4-FFF2-40B4-BE49-F238E27FC236}">
                  <a16:creationId xmlns:a16="http://schemas.microsoft.com/office/drawing/2014/main" id="{1AE20621-E3E7-4492-AC39-F9FE0A61D690}"/>
                </a:ext>
              </a:extLst>
            </p:cNvPr>
            <p:cNvSpPr>
              <a:spLocks/>
            </p:cNvSpPr>
            <p:nvPr>
              <p:custDataLst>
                <p:tags r:id="rId463"/>
              </p:custDataLst>
            </p:nvPr>
          </p:nvSpPr>
          <p:spPr bwMode="auto">
            <a:xfrm>
              <a:off x="4456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43">
              <a:extLst>
                <a:ext uri="{FF2B5EF4-FFF2-40B4-BE49-F238E27FC236}">
                  <a16:creationId xmlns:a16="http://schemas.microsoft.com/office/drawing/2014/main" id="{B765E2BC-C483-4B66-BAFB-DBA721635DAF}"/>
                </a:ext>
              </a:extLst>
            </p:cNvPr>
            <p:cNvSpPr>
              <a:spLocks noEditPoints="1"/>
            </p:cNvSpPr>
            <p:nvPr>
              <p:custDataLst>
                <p:tags r:id="rId464"/>
              </p:custDataLst>
            </p:nvPr>
          </p:nvSpPr>
          <p:spPr bwMode="auto">
            <a:xfrm>
              <a:off x="4548189" y="4538662"/>
              <a:ext cx="82550" cy="190500"/>
            </a:xfrm>
            <a:custGeom>
              <a:avLst/>
              <a:gdLst>
                <a:gd name="T0" fmla="*/ 96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6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3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44">
              <a:extLst>
                <a:ext uri="{FF2B5EF4-FFF2-40B4-BE49-F238E27FC236}">
                  <a16:creationId xmlns:a16="http://schemas.microsoft.com/office/drawing/2014/main" id="{5E04CC73-7BE6-4FC0-9AD2-AC1F9E7437DA}"/>
                </a:ext>
              </a:extLst>
            </p:cNvPr>
            <p:cNvSpPr>
              <a:spLocks/>
            </p:cNvSpPr>
            <p:nvPr>
              <p:custDataLst>
                <p:tags r:id="rId465"/>
              </p:custDataLst>
            </p:nvPr>
          </p:nvSpPr>
          <p:spPr bwMode="auto">
            <a:xfrm>
              <a:off x="4640264" y="4648200"/>
              <a:ext cx="53975" cy="120650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6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1 h 222"/>
                <a:gd name="T26" fmla="*/ 43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6"/>
                  </a:lnTo>
                  <a:cubicBezTo>
                    <a:pt x="87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7" y="0"/>
                    <a:pt x="62" y="6"/>
                    <a:pt x="60" y="15"/>
                  </a:cubicBezTo>
                  <a:cubicBezTo>
                    <a:pt x="57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4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3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5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45">
              <a:extLst>
                <a:ext uri="{FF2B5EF4-FFF2-40B4-BE49-F238E27FC236}">
                  <a16:creationId xmlns:a16="http://schemas.microsoft.com/office/drawing/2014/main" id="{1B529D62-5F5C-430B-86B1-70DB671A0BFC}"/>
                </a:ext>
              </a:extLst>
            </p:cNvPr>
            <p:cNvSpPr>
              <a:spLocks/>
            </p:cNvSpPr>
            <p:nvPr>
              <p:custDataLst>
                <p:tags r:id="rId466"/>
              </p:custDataLst>
            </p:nvPr>
          </p:nvSpPr>
          <p:spPr bwMode="auto">
            <a:xfrm>
              <a:off x="4729164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46">
              <a:extLst>
                <a:ext uri="{FF2B5EF4-FFF2-40B4-BE49-F238E27FC236}">
                  <a16:creationId xmlns:a16="http://schemas.microsoft.com/office/drawing/2014/main" id="{E4B7EE18-84B6-4273-9BF1-5B2335BB622A}"/>
                </a:ext>
              </a:extLst>
            </p:cNvPr>
            <p:cNvSpPr>
              <a:spLocks/>
            </p:cNvSpPr>
            <p:nvPr>
              <p:custDataLst>
                <p:tags r:id="rId467"/>
              </p:custDataLst>
            </p:nvPr>
          </p:nvSpPr>
          <p:spPr bwMode="auto">
            <a:xfrm>
              <a:off x="4919664" y="4532312"/>
              <a:ext cx="112713" cy="252413"/>
            </a:xfrm>
            <a:custGeom>
              <a:avLst/>
              <a:gdLst>
                <a:gd name="T0" fmla="*/ 244 w 248"/>
                <a:gd name="T1" fmla="*/ 20 h 465"/>
                <a:gd name="T2" fmla="*/ 248 w 248"/>
                <a:gd name="T3" fmla="*/ 10 h 465"/>
                <a:gd name="T4" fmla="*/ 238 w 248"/>
                <a:gd name="T5" fmla="*/ 0 h 465"/>
                <a:gd name="T6" fmla="*/ 227 w 248"/>
                <a:gd name="T7" fmla="*/ 10 h 465"/>
                <a:gd name="T8" fmla="*/ 3 w 248"/>
                <a:gd name="T9" fmla="*/ 446 h 465"/>
                <a:gd name="T10" fmla="*/ 0 w 248"/>
                <a:gd name="T11" fmla="*/ 455 h 465"/>
                <a:gd name="T12" fmla="*/ 9 w 248"/>
                <a:gd name="T13" fmla="*/ 465 h 465"/>
                <a:gd name="T14" fmla="*/ 20 w 248"/>
                <a:gd name="T15" fmla="*/ 455 h 465"/>
                <a:gd name="T16" fmla="*/ 244 w 248"/>
                <a:gd name="T17" fmla="*/ 2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465">
                  <a:moveTo>
                    <a:pt x="244" y="20"/>
                  </a:moveTo>
                  <a:cubicBezTo>
                    <a:pt x="248" y="13"/>
                    <a:pt x="248" y="12"/>
                    <a:pt x="248" y="10"/>
                  </a:cubicBezTo>
                  <a:cubicBezTo>
                    <a:pt x="248" y="7"/>
                    <a:pt x="245" y="0"/>
                    <a:pt x="238" y="0"/>
                  </a:cubicBezTo>
                  <a:cubicBezTo>
                    <a:pt x="232" y="0"/>
                    <a:pt x="231" y="3"/>
                    <a:pt x="227" y="10"/>
                  </a:cubicBezTo>
                  <a:lnTo>
                    <a:pt x="3" y="446"/>
                  </a:lnTo>
                  <a:cubicBezTo>
                    <a:pt x="0" y="453"/>
                    <a:pt x="0" y="454"/>
                    <a:pt x="0" y="455"/>
                  </a:cubicBezTo>
                  <a:cubicBezTo>
                    <a:pt x="0" y="459"/>
                    <a:pt x="3" y="465"/>
                    <a:pt x="9" y="465"/>
                  </a:cubicBezTo>
                  <a:cubicBezTo>
                    <a:pt x="15" y="465"/>
                    <a:pt x="17" y="462"/>
                    <a:pt x="20" y="455"/>
                  </a:cubicBezTo>
                  <a:lnTo>
                    <a:pt x="244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47">
              <a:extLst>
                <a:ext uri="{FF2B5EF4-FFF2-40B4-BE49-F238E27FC236}">
                  <a16:creationId xmlns:a16="http://schemas.microsoft.com/office/drawing/2014/main" id="{ADFA5E84-2F02-4278-B4BD-EF2A77476C23}"/>
                </a:ext>
              </a:extLst>
            </p:cNvPr>
            <p:cNvSpPr>
              <a:spLocks noEditPoints="1"/>
            </p:cNvSpPr>
            <p:nvPr>
              <p:custDataLst>
                <p:tags r:id="rId468"/>
              </p:custDataLst>
            </p:nvPr>
          </p:nvSpPr>
          <p:spPr bwMode="auto">
            <a:xfrm>
              <a:off x="4900614" y="4627562"/>
              <a:ext cx="150813" cy="63500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48">
              <a:extLst>
                <a:ext uri="{FF2B5EF4-FFF2-40B4-BE49-F238E27FC236}">
                  <a16:creationId xmlns:a16="http://schemas.microsoft.com/office/drawing/2014/main" id="{1B197E3B-F2F5-4762-8B47-691BE4234D55}"/>
                </a:ext>
              </a:extLst>
            </p:cNvPr>
            <p:cNvSpPr>
              <a:spLocks noEditPoints="1"/>
            </p:cNvSpPr>
            <p:nvPr>
              <p:custDataLst>
                <p:tags r:id="rId469"/>
              </p:custDataLst>
            </p:nvPr>
          </p:nvSpPr>
          <p:spPr bwMode="auto">
            <a:xfrm>
              <a:off x="5135564" y="4516437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2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4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1 w 202"/>
                <a:gd name="T23" fmla="*/ 386 h 425"/>
                <a:gd name="T24" fmla="*/ 101 w 202"/>
                <a:gd name="T25" fmla="*/ 397 h 425"/>
                <a:gd name="T26" fmla="*/ 188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4 w 202"/>
                <a:gd name="T37" fmla="*/ 207 h 425"/>
                <a:gd name="T38" fmla="*/ 41 w 202"/>
                <a:gd name="T39" fmla="*/ 101 h 425"/>
                <a:gd name="T40" fmla="*/ 102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6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2" y="28"/>
                  </a:cubicBezTo>
                  <a:cubicBezTo>
                    <a:pt x="73" y="28"/>
                    <a:pt x="41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4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50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1" y="386"/>
                  </a:cubicBezTo>
                  <a:cubicBezTo>
                    <a:pt x="73" y="393"/>
                    <a:pt x="88" y="397"/>
                    <a:pt x="101" y="397"/>
                  </a:cubicBezTo>
                  <a:cubicBezTo>
                    <a:pt x="157" y="397"/>
                    <a:pt x="179" y="350"/>
                    <a:pt x="188" y="326"/>
                  </a:cubicBezTo>
                  <a:cubicBezTo>
                    <a:pt x="201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4" y="316"/>
                    <a:pt x="34" y="255"/>
                    <a:pt x="34" y="207"/>
                  </a:cubicBezTo>
                  <a:cubicBezTo>
                    <a:pt x="34" y="167"/>
                    <a:pt x="34" y="133"/>
                    <a:pt x="41" y="101"/>
                  </a:cubicBezTo>
                  <a:cubicBezTo>
                    <a:pt x="50" y="54"/>
                    <a:pt x="79" y="39"/>
                    <a:pt x="102" y="39"/>
                  </a:cubicBezTo>
                  <a:cubicBezTo>
                    <a:pt x="112" y="39"/>
                    <a:pt x="125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90" y="386"/>
                    <a:pt x="78" y="382"/>
                    <a:pt x="66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49">
              <a:extLst>
                <a:ext uri="{FF2B5EF4-FFF2-40B4-BE49-F238E27FC236}">
                  <a16:creationId xmlns:a16="http://schemas.microsoft.com/office/drawing/2014/main" id="{DB68E9B9-748F-45A2-9CD4-BC1DCA42BD61}"/>
                </a:ext>
              </a:extLst>
            </p:cNvPr>
            <p:cNvSpPr>
              <a:spLocks/>
            </p:cNvSpPr>
            <p:nvPr>
              <p:custDataLst>
                <p:tags r:id="rId470"/>
              </p:custDataLst>
            </p:nvPr>
          </p:nvSpPr>
          <p:spPr bwMode="auto">
            <a:xfrm>
              <a:off x="5257801" y="4697412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8" name="Group 677">
            <a:extLst>
              <a:ext uri="{FF2B5EF4-FFF2-40B4-BE49-F238E27FC236}">
                <a16:creationId xmlns:a16="http://schemas.microsoft.com/office/drawing/2014/main" id="{CEAB38FB-A7B9-42A2-9460-CE4A5C3C7322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1688688" y="5007845"/>
            <a:ext cx="2009775" cy="265113"/>
            <a:chOff x="2540000" y="2540000"/>
            <a:chExt cx="2009775" cy="265113"/>
          </a:xfrm>
        </p:grpSpPr>
        <p:sp>
          <p:nvSpPr>
            <p:cNvPr id="679" name="Freeform 660">
              <a:extLst>
                <a:ext uri="{FF2B5EF4-FFF2-40B4-BE49-F238E27FC236}">
                  <a16:creationId xmlns:a16="http://schemas.microsoft.com/office/drawing/2014/main" id="{338F4A5D-BE00-4991-B9FF-01374F8FA9DA}"/>
                </a:ext>
              </a:extLst>
            </p:cNvPr>
            <p:cNvSpPr>
              <a:spLocks/>
            </p:cNvSpPr>
            <p:nvPr>
              <p:custDataLst>
                <p:tags r:id="rId412"/>
              </p:custDataLst>
            </p:nvPr>
          </p:nvSpPr>
          <p:spPr bwMode="auto">
            <a:xfrm>
              <a:off x="2540000" y="2620963"/>
              <a:ext cx="84138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661">
              <a:extLst>
                <a:ext uri="{FF2B5EF4-FFF2-40B4-BE49-F238E27FC236}">
                  <a16:creationId xmlns:a16="http://schemas.microsoft.com/office/drawing/2014/main" id="{A000458C-F1A6-47E0-8272-2C6A3D9384F1}"/>
                </a:ext>
              </a:extLst>
            </p:cNvPr>
            <p:cNvSpPr>
              <a:spLocks noEditPoints="1"/>
            </p:cNvSpPr>
            <p:nvPr>
              <p:custDataLst>
                <p:tags r:id="rId413"/>
              </p:custDataLst>
            </p:nvPr>
          </p:nvSpPr>
          <p:spPr bwMode="auto">
            <a:xfrm>
              <a:off x="2643188" y="2655888"/>
              <a:ext cx="47625" cy="125413"/>
            </a:xfrm>
            <a:custGeom>
              <a:avLst/>
              <a:gdLst>
                <a:gd name="T0" fmla="*/ 96 w 105"/>
                <a:gd name="T1" fmla="*/ 14 h 235"/>
                <a:gd name="T2" fmla="*/ 82 w 105"/>
                <a:gd name="T3" fmla="*/ 0 h 235"/>
                <a:gd name="T4" fmla="*/ 63 w 105"/>
                <a:gd name="T5" fmla="*/ 20 h 235"/>
                <a:gd name="T6" fmla="*/ 77 w 105"/>
                <a:gd name="T7" fmla="*/ 33 h 235"/>
                <a:gd name="T8" fmla="*/ 96 w 105"/>
                <a:gd name="T9" fmla="*/ 14 h 235"/>
                <a:gd name="T10" fmla="*/ 25 w 105"/>
                <a:gd name="T11" fmla="*/ 191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2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1 h 235"/>
                <a:gd name="T28" fmla="*/ 64 w 105"/>
                <a:gd name="T29" fmla="*/ 163 h 235"/>
                <a:gd name="T30" fmla="*/ 81 w 105"/>
                <a:gd name="T31" fmla="*/ 119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6 h 235"/>
                <a:gd name="T40" fmla="*/ 12 w 105"/>
                <a:gd name="T41" fmla="*/ 130 h 235"/>
                <a:gd name="T42" fmla="*/ 49 w 105"/>
                <a:gd name="T43" fmla="*/ 88 h 235"/>
                <a:gd name="T44" fmla="*/ 58 w 105"/>
                <a:gd name="T45" fmla="*/ 100 h 235"/>
                <a:gd name="T46" fmla="*/ 47 w 105"/>
                <a:gd name="T47" fmla="*/ 135 h 235"/>
                <a:gd name="T48" fmla="*/ 25 w 105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4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4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2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1"/>
                    <a:pt x="47" y="213"/>
                  </a:cubicBezTo>
                  <a:cubicBezTo>
                    <a:pt x="47" y="205"/>
                    <a:pt x="50" y="198"/>
                    <a:pt x="53" y="191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3"/>
                    <a:pt x="81" y="119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0" y="136"/>
                    <a:pt x="11" y="134"/>
                    <a:pt x="12" y="130"/>
                  </a:cubicBezTo>
                  <a:cubicBezTo>
                    <a:pt x="21" y="100"/>
                    <a:pt x="36" y="88"/>
                    <a:pt x="49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7" y="135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Freeform 662">
              <a:extLst>
                <a:ext uri="{FF2B5EF4-FFF2-40B4-BE49-F238E27FC236}">
                  <a16:creationId xmlns:a16="http://schemas.microsoft.com/office/drawing/2014/main" id="{6CA71855-45DE-49B1-B4BE-896E34666606}"/>
                </a:ext>
              </a:extLst>
            </p:cNvPr>
            <p:cNvSpPr>
              <a:spLocks noEditPoints="1"/>
            </p:cNvSpPr>
            <p:nvPr>
              <p:custDataLst>
                <p:tags r:id="rId414"/>
              </p:custDataLst>
            </p:nvPr>
          </p:nvSpPr>
          <p:spPr bwMode="auto">
            <a:xfrm>
              <a:off x="2787650" y="2641600"/>
              <a:ext cx="153988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6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6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6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6"/>
                  </a:moveTo>
                  <a:cubicBezTo>
                    <a:pt x="323" y="116"/>
                    <a:pt x="332" y="116"/>
                    <a:pt x="332" y="106"/>
                  </a:cubicBezTo>
                  <a:cubicBezTo>
                    <a:pt x="332" y="96"/>
                    <a:pt x="323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6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2" name="Freeform 663">
              <a:extLst>
                <a:ext uri="{FF2B5EF4-FFF2-40B4-BE49-F238E27FC236}">
                  <a16:creationId xmlns:a16="http://schemas.microsoft.com/office/drawing/2014/main" id="{3C4FA97E-3591-44C0-B9D8-3E5543971CE9}"/>
                </a:ext>
              </a:extLst>
            </p:cNvPr>
            <p:cNvSpPr>
              <a:spLocks/>
            </p:cNvSpPr>
            <p:nvPr>
              <p:custDataLst>
                <p:tags r:id="rId415"/>
              </p:custDataLst>
            </p:nvPr>
          </p:nvSpPr>
          <p:spPr bwMode="auto">
            <a:xfrm>
              <a:off x="3024188" y="2620963"/>
              <a:ext cx="106363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664">
              <a:extLst>
                <a:ext uri="{FF2B5EF4-FFF2-40B4-BE49-F238E27FC236}">
                  <a16:creationId xmlns:a16="http://schemas.microsoft.com/office/drawing/2014/main" id="{CF39BF74-1E78-4EC8-8896-17AA3F4C3B20}"/>
                </a:ext>
              </a:extLst>
            </p:cNvPr>
            <p:cNvSpPr>
              <a:spLocks noEditPoints="1"/>
            </p:cNvSpPr>
            <p:nvPr>
              <p:custDataLst>
                <p:tags r:id="rId416"/>
              </p:custDataLst>
            </p:nvPr>
          </p:nvSpPr>
          <p:spPr bwMode="auto">
            <a:xfrm>
              <a:off x="3136900" y="2655888"/>
              <a:ext cx="49213" cy="125413"/>
            </a:xfrm>
            <a:custGeom>
              <a:avLst/>
              <a:gdLst>
                <a:gd name="T0" fmla="*/ 97 w 106"/>
                <a:gd name="T1" fmla="*/ 14 h 235"/>
                <a:gd name="T2" fmla="*/ 83 w 106"/>
                <a:gd name="T3" fmla="*/ 0 h 235"/>
                <a:gd name="T4" fmla="*/ 63 w 106"/>
                <a:gd name="T5" fmla="*/ 20 h 235"/>
                <a:gd name="T6" fmla="*/ 77 w 106"/>
                <a:gd name="T7" fmla="*/ 33 h 235"/>
                <a:gd name="T8" fmla="*/ 97 w 106"/>
                <a:gd name="T9" fmla="*/ 14 h 235"/>
                <a:gd name="T10" fmla="*/ 26 w 106"/>
                <a:gd name="T11" fmla="*/ 191 h 235"/>
                <a:gd name="T12" fmla="*/ 22 w 106"/>
                <a:gd name="T13" fmla="*/ 205 h 235"/>
                <a:gd name="T14" fmla="*/ 56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9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6 h 235"/>
                <a:gd name="T40" fmla="*/ 12 w 106"/>
                <a:gd name="T41" fmla="*/ 130 h 235"/>
                <a:gd name="T42" fmla="*/ 50 w 106"/>
                <a:gd name="T43" fmla="*/ 88 h 235"/>
                <a:gd name="T44" fmla="*/ 58 w 106"/>
                <a:gd name="T45" fmla="*/ 100 h 235"/>
                <a:gd name="T46" fmla="*/ 48 w 106"/>
                <a:gd name="T47" fmla="*/ 135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4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4"/>
                  </a:cubicBezTo>
                  <a:close/>
                  <a:moveTo>
                    <a:pt x="26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6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3"/>
                    <a:pt x="82" y="119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1" y="136"/>
                    <a:pt x="11" y="134"/>
                    <a:pt x="12" y="130"/>
                  </a:cubicBezTo>
                  <a:cubicBezTo>
                    <a:pt x="21" y="100"/>
                    <a:pt x="37" y="88"/>
                    <a:pt x="50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8" y="135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Freeform 665">
              <a:extLst>
                <a:ext uri="{FF2B5EF4-FFF2-40B4-BE49-F238E27FC236}">
                  <a16:creationId xmlns:a16="http://schemas.microsoft.com/office/drawing/2014/main" id="{B665F6CF-238E-4BE3-B9D8-E625580CAAD3}"/>
                </a:ext>
              </a:extLst>
            </p:cNvPr>
            <p:cNvSpPr>
              <a:spLocks/>
            </p:cNvSpPr>
            <p:nvPr>
              <p:custDataLst>
                <p:tags r:id="rId417"/>
              </p:custDataLst>
            </p:nvPr>
          </p:nvSpPr>
          <p:spPr bwMode="auto">
            <a:xfrm>
              <a:off x="3290888" y="2551113"/>
              <a:ext cx="74613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40 w 162"/>
                <a:gd name="T17" fmla="*/ 79 h 352"/>
                <a:gd name="T18" fmla="*/ 40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40 w 162"/>
                <a:gd name="T25" fmla="*/ 152 h 352"/>
                <a:gd name="T26" fmla="*/ 40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40" y="27"/>
                    <a:pt x="40" y="79"/>
                  </a:cubicBezTo>
                  <a:lnTo>
                    <a:pt x="40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4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4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Freeform 666">
              <a:extLst>
                <a:ext uri="{FF2B5EF4-FFF2-40B4-BE49-F238E27FC236}">
                  <a16:creationId xmlns:a16="http://schemas.microsoft.com/office/drawing/2014/main" id="{5B0F2962-D751-42CB-96E5-B66117226929}"/>
                </a:ext>
              </a:extLst>
            </p:cNvPr>
            <p:cNvSpPr>
              <a:spLocks noEditPoints="1"/>
            </p:cNvSpPr>
            <p:nvPr>
              <p:custDataLst>
                <p:tags r:id="rId418"/>
              </p:custDataLst>
            </p:nvPr>
          </p:nvSpPr>
          <p:spPr bwMode="auto">
            <a:xfrm>
              <a:off x="3359150" y="2619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667">
              <a:extLst>
                <a:ext uri="{FF2B5EF4-FFF2-40B4-BE49-F238E27FC236}">
                  <a16:creationId xmlns:a16="http://schemas.microsoft.com/office/drawing/2014/main" id="{8B5B3C07-F86E-4696-B114-C55A549E370B}"/>
                </a:ext>
              </a:extLst>
            </p:cNvPr>
            <p:cNvSpPr>
              <a:spLocks/>
            </p:cNvSpPr>
            <p:nvPr>
              <p:custDataLst>
                <p:tags r:id="rId419"/>
              </p:custDataLst>
            </p:nvPr>
          </p:nvSpPr>
          <p:spPr bwMode="auto">
            <a:xfrm>
              <a:off x="3473450" y="2620963"/>
              <a:ext cx="77788" cy="119063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668">
              <a:extLst>
                <a:ext uri="{FF2B5EF4-FFF2-40B4-BE49-F238E27FC236}">
                  <a16:creationId xmlns:a16="http://schemas.microsoft.com/office/drawing/2014/main" id="{2841163C-E502-4983-B36A-35A2EBE0DE26}"/>
                </a:ext>
              </a:extLst>
            </p:cNvPr>
            <p:cNvSpPr>
              <a:spLocks noEditPoints="1"/>
            </p:cNvSpPr>
            <p:nvPr>
              <p:custDataLst>
                <p:tags r:id="rId420"/>
              </p:custDataLst>
            </p:nvPr>
          </p:nvSpPr>
          <p:spPr bwMode="auto">
            <a:xfrm>
              <a:off x="3643313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Freeform 669">
              <a:extLst>
                <a:ext uri="{FF2B5EF4-FFF2-40B4-BE49-F238E27FC236}">
                  <a16:creationId xmlns:a16="http://schemas.microsoft.com/office/drawing/2014/main" id="{DEAB1298-B61F-4648-AD56-ECAD6193BD35}"/>
                </a:ext>
              </a:extLst>
            </p:cNvPr>
            <p:cNvSpPr>
              <a:spLocks/>
            </p:cNvSpPr>
            <p:nvPr>
              <p:custDataLst>
                <p:tags r:id="rId421"/>
              </p:custDataLst>
            </p:nvPr>
          </p:nvSpPr>
          <p:spPr bwMode="auto">
            <a:xfrm>
              <a:off x="3756025" y="2554288"/>
              <a:ext cx="50800" cy="185738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9" name="Freeform 670">
              <a:extLst>
                <a:ext uri="{FF2B5EF4-FFF2-40B4-BE49-F238E27FC236}">
                  <a16:creationId xmlns:a16="http://schemas.microsoft.com/office/drawing/2014/main" id="{B9A767FD-C877-4484-8176-246F5C9F0AC9}"/>
                </a:ext>
              </a:extLst>
            </p:cNvPr>
            <p:cNvSpPr>
              <a:spLocks/>
            </p:cNvSpPr>
            <p:nvPr>
              <p:custDataLst>
                <p:tags r:id="rId422"/>
              </p:custDataLst>
            </p:nvPr>
          </p:nvSpPr>
          <p:spPr bwMode="auto">
            <a:xfrm>
              <a:off x="3819525" y="2554288"/>
              <a:ext cx="50800" cy="185738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6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8" y="344"/>
                    <a:pt x="92" y="345"/>
                    <a:pt x="111" y="346"/>
                  </a:cubicBezTo>
                  <a:lnTo>
                    <a:pt x="111" y="330"/>
                  </a:lnTo>
                  <a:cubicBezTo>
                    <a:pt x="78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0" name="Freeform 671">
              <a:extLst>
                <a:ext uri="{FF2B5EF4-FFF2-40B4-BE49-F238E27FC236}">
                  <a16:creationId xmlns:a16="http://schemas.microsoft.com/office/drawing/2014/main" id="{A02A2604-E953-47AF-AC7B-0DFE0D3FD883}"/>
                </a:ext>
              </a:extLst>
            </p:cNvPr>
            <p:cNvSpPr>
              <a:spLocks noEditPoints="1"/>
            </p:cNvSpPr>
            <p:nvPr>
              <p:custDataLst>
                <p:tags r:id="rId423"/>
              </p:custDataLst>
            </p:nvPr>
          </p:nvSpPr>
          <p:spPr bwMode="auto">
            <a:xfrm>
              <a:off x="3959225" y="2563813"/>
              <a:ext cx="60325" cy="177800"/>
            </a:xfrm>
            <a:custGeom>
              <a:avLst/>
              <a:gdLst>
                <a:gd name="T0" fmla="*/ 127 w 131"/>
                <a:gd name="T1" fmla="*/ 18 h 335"/>
                <a:gd name="T2" fmla="*/ 109 w 131"/>
                <a:gd name="T3" fmla="*/ 0 h 335"/>
                <a:gd name="T4" fmla="*/ 82 w 131"/>
                <a:gd name="T5" fmla="*/ 27 h 335"/>
                <a:gd name="T6" fmla="*/ 101 w 131"/>
                <a:gd name="T7" fmla="*/ 45 h 335"/>
                <a:gd name="T8" fmla="*/ 127 w 131"/>
                <a:gd name="T9" fmla="*/ 18 h 335"/>
                <a:gd name="T10" fmla="*/ 89 w 131"/>
                <a:gd name="T11" fmla="*/ 206 h 335"/>
                <a:gd name="T12" fmla="*/ 100 w 131"/>
                <a:gd name="T13" fmla="*/ 177 h 335"/>
                <a:gd name="T14" fmla="*/ 107 w 131"/>
                <a:gd name="T15" fmla="*/ 150 h 335"/>
                <a:gd name="T16" fmla="*/ 66 w 131"/>
                <a:gd name="T17" fmla="*/ 109 h 335"/>
                <a:gd name="T18" fmla="*/ 0 w 131"/>
                <a:gd name="T19" fmla="*/ 186 h 335"/>
                <a:gd name="T20" fmla="*/ 6 w 131"/>
                <a:gd name="T21" fmla="*/ 191 h 335"/>
                <a:gd name="T22" fmla="*/ 14 w 131"/>
                <a:gd name="T23" fmla="*/ 182 h 335"/>
                <a:gd name="T24" fmla="*/ 64 w 131"/>
                <a:gd name="T25" fmla="*/ 120 h 335"/>
                <a:gd name="T26" fmla="*/ 77 w 131"/>
                <a:gd name="T27" fmla="*/ 136 h 335"/>
                <a:gd name="T28" fmla="*/ 71 w 131"/>
                <a:gd name="T29" fmla="*/ 162 h 335"/>
                <a:gd name="T30" fmla="*/ 37 w 131"/>
                <a:gd name="T31" fmla="*/ 254 h 335"/>
                <a:gd name="T32" fmla="*/ 25 w 131"/>
                <a:gd name="T33" fmla="*/ 294 h 335"/>
                <a:gd name="T34" fmla="*/ 66 w 131"/>
                <a:gd name="T35" fmla="*/ 335 h 335"/>
                <a:gd name="T36" fmla="*/ 131 w 131"/>
                <a:gd name="T37" fmla="*/ 258 h 335"/>
                <a:gd name="T38" fmla="*/ 125 w 131"/>
                <a:gd name="T39" fmla="*/ 253 h 335"/>
                <a:gd name="T40" fmla="*/ 118 w 131"/>
                <a:gd name="T41" fmla="*/ 262 h 335"/>
                <a:gd name="T42" fmla="*/ 67 w 131"/>
                <a:gd name="T43" fmla="*/ 324 h 335"/>
                <a:gd name="T44" fmla="*/ 55 w 131"/>
                <a:gd name="T45" fmla="*/ 308 h 335"/>
                <a:gd name="T46" fmla="*/ 70 w 131"/>
                <a:gd name="T47" fmla="*/ 258 h 335"/>
                <a:gd name="T48" fmla="*/ 89 w 131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1" h="335">
                  <a:moveTo>
                    <a:pt x="127" y="18"/>
                  </a:moveTo>
                  <a:cubicBezTo>
                    <a:pt x="127" y="8"/>
                    <a:pt x="120" y="0"/>
                    <a:pt x="109" y="0"/>
                  </a:cubicBezTo>
                  <a:cubicBezTo>
                    <a:pt x="95" y="0"/>
                    <a:pt x="82" y="13"/>
                    <a:pt x="82" y="27"/>
                  </a:cubicBezTo>
                  <a:cubicBezTo>
                    <a:pt x="82" y="36"/>
                    <a:pt x="89" y="45"/>
                    <a:pt x="101" y="45"/>
                  </a:cubicBezTo>
                  <a:cubicBezTo>
                    <a:pt x="112" y="45"/>
                    <a:pt x="127" y="33"/>
                    <a:pt x="127" y="18"/>
                  </a:cubicBezTo>
                  <a:close/>
                  <a:moveTo>
                    <a:pt x="89" y="206"/>
                  </a:moveTo>
                  <a:cubicBezTo>
                    <a:pt x="95" y="191"/>
                    <a:pt x="95" y="190"/>
                    <a:pt x="100" y="177"/>
                  </a:cubicBezTo>
                  <a:cubicBezTo>
                    <a:pt x="104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1" y="190"/>
                    <a:pt x="14" y="182"/>
                  </a:cubicBezTo>
                  <a:cubicBezTo>
                    <a:pt x="27" y="135"/>
                    <a:pt x="47" y="120"/>
                    <a:pt x="64" y="120"/>
                  </a:cubicBezTo>
                  <a:cubicBezTo>
                    <a:pt x="68" y="120"/>
                    <a:pt x="77" y="120"/>
                    <a:pt x="77" y="136"/>
                  </a:cubicBezTo>
                  <a:cubicBezTo>
                    <a:pt x="77" y="147"/>
                    <a:pt x="73" y="157"/>
                    <a:pt x="71" y="162"/>
                  </a:cubicBezTo>
                  <a:cubicBezTo>
                    <a:pt x="67" y="175"/>
                    <a:pt x="45" y="233"/>
                    <a:pt x="37" y="254"/>
                  </a:cubicBezTo>
                  <a:cubicBezTo>
                    <a:pt x="32" y="267"/>
                    <a:pt x="25" y="284"/>
                    <a:pt x="25" y="294"/>
                  </a:cubicBezTo>
                  <a:cubicBezTo>
                    <a:pt x="25" y="318"/>
                    <a:pt x="42" y="335"/>
                    <a:pt x="66" y="335"/>
                  </a:cubicBezTo>
                  <a:cubicBezTo>
                    <a:pt x="113" y="335"/>
                    <a:pt x="131" y="263"/>
                    <a:pt x="131" y="258"/>
                  </a:cubicBezTo>
                  <a:cubicBezTo>
                    <a:pt x="131" y="253"/>
                    <a:pt x="127" y="253"/>
                    <a:pt x="125" y="253"/>
                  </a:cubicBezTo>
                  <a:cubicBezTo>
                    <a:pt x="120" y="253"/>
                    <a:pt x="120" y="255"/>
                    <a:pt x="118" y="262"/>
                  </a:cubicBezTo>
                  <a:cubicBezTo>
                    <a:pt x="109" y="294"/>
                    <a:pt x="93" y="324"/>
                    <a:pt x="67" y="324"/>
                  </a:cubicBezTo>
                  <a:cubicBezTo>
                    <a:pt x="59" y="324"/>
                    <a:pt x="55" y="319"/>
                    <a:pt x="55" y="308"/>
                  </a:cubicBezTo>
                  <a:cubicBezTo>
                    <a:pt x="55" y="295"/>
                    <a:pt x="58" y="288"/>
                    <a:pt x="70" y="258"/>
                  </a:cubicBezTo>
                  <a:lnTo>
                    <a:pt x="89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Freeform 672">
              <a:extLst>
                <a:ext uri="{FF2B5EF4-FFF2-40B4-BE49-F238E27FC236}">
                  <a16:creationId xmlns:a16="http://schemas.microsoft.com/office/drawing/2014/main" id="{ADE83895-D53B-42FA-8F1D-73D76B8CA6EB}"/>
                </a:ext>
              </a:extLst>
            </p:cNvPr>
            <p:cNvSpPr>
              <a:spLocks/>
            </p:cNvSpPr>
            <p:nvPr>
              <p:custDataLst>
                <p:tags r:id="rId424"/>
              </p:custDataLst>
            </p:nvPr>
          </p:nvSpPr>
          <p:spPr bwMode="auto">
            <a:xfrm>
              <a:off x="4113213" y="2595563"/>
              <a:ext cx="115888" cy="153988"/>
            </a:xfrm>
            <a:custGeom>
              <a:avLst/>
              <a:gdLst>
                <a:gd name="T0" fmla="*/ 232 w 249"/>
                <a:gd name="T1" fmla="*/ 155 h 290"/>
                <a:gd name="T2" fmla="*/ 249 w 249"/>
                <a:gd name="T3" fmla="*/ 145 h 290"/>
                <a:gd name="T4" fmla="*/ 232 w 249"/>
                <a:gd name="T5" fmla="*/ 135 h 290"/>
                <a:gd name="T6" fmla="*/ 20 w 249"/>
                <a:gd name="T7" fmla="*/ 135 h 290"/>
                <a:gd name="T8" fmla="*/ 154 w 249"/>
                <a:gd name="T9" fmla="*/ 20 h 290"/>
                <a:gd name="T10" fmla="*/ 232 w 249"/>
                <a:gd name="T11" fmla="*/ 20 h 290"/>
                <a:gd name="T12" fmla="*/ 249 w 249"/>
                <a:gd name="T13" fmla="*/ 10 h 290"/>
                <a:gd name="T14" fmla="*/ 232 w 249"/>
                <a:gd name="T15" fmla="*/ 0 h 290"/>
                <a:gd name="T16" fmla="*/ 153 w 249"/>
                <a:gd name="T17" fmla="*/ 0 h 290"/>
                <a:gd name="T18" fmla="*/ 0 w 249"/>
                <a:gd name="T19" fmla="*/ 145 h 290"/>
                <a:gd name="T20" fmla="*/ 153 w 249"/>
                <a:gd name="T21" fmla="*/ 290 h 290"/>
                <a:gd name="T22" fmla="*/ 232 w 249"/>
                <a:gd name="T23" fmla="*/ 290 h 290"/>
                <a:gd name="T24" fmla="*/ 249 w 249"/>
                <a:gd name="T25" fmla="*/ 280 h 290"/>
                <a:gd name="T26" fmla="*/ 232 w 249"/>
                <a:gd name="T27" fmla="*/ 270 h 290"/>
                <a:gd name="T28" fmla="*/ 154 w 249"/>
                <a:gd name="T29" fmla="*/ 270 h 290"/>
                <a:gd name="T30" fmla="*/ 20 w 249"/>
                <a:gd name="T31" fmla="*/ 155 h 290"/>
                <a:gd name="T32" fmla="*/ 232 w 249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9" h="290">
                  <a:moveTo>
                    <a:pt x="232" y="155"/>
                  </a:moveTo>
                  <a:cubicBezTo>
                    <a:pt x="240" y="155"/>
                    <a:pt x="249" y="155"/>
                    <a:pt x="249" y="145"/>
                  </a:cubicBezTo>
                  <a:cubicBezTo>
                    <a:pt x="249" y="135"/>
                    <a:pt x="240" y="135"/>
                    <a:pt x="232" y="135"/>
                  </a:cubicBezTo>
                  <a:lnTo>
                    <a:pt x="20" y="135"/>
                  </a:lnTo>
                  <a:cubicBezTo>
                    <a:pt x="26" y="68"/>
                    <a:pt x="83" y="20"/>
                    <a:pt x="154" y="20"/>
                  </a:cubicBezTo>
                  <a:lnTo>
                    <a:pt x="232" y="20"/>
                  </a:lnTo>
                  <a:cubicBezTo>
                    <a:pt x="240" y="20"/>
                    <a:pt x="249" y="20"/>
                    <a:pt x="249" y="10"/>
                  </a:cubicBezTo>
                  <a:cubicBezTo>
                    <a:pt x="249" y="0"/>
                    <a:pt x="240" y="0"/>
                    <a:pt x="232" y="0"/>
                  </a:cubicBezTo>
                  <a:lnTo>
                    <a:pt x="153" y="0"/>
                  </a:lnTo>
                  <a:cubicBezTo>
                    <a:pt x="67" y="0"/>
                    <a:pt x="0" y="65"/>
                    <a:pt x="0" y="145"/>
                  </a:cubicBezTo>
                  <a:cubicBezTo>
                    <a:pt x="0" y="225"/>
                    <a:pt x="67" y="290"/>
                    <a:pt x="153" y="290"/>
                  </a:cubicBezTo>
                  <a:lnTo>
                    <a:pt x="232" y="290"/>
                  </a:lnTo>
                  <a:cubicBezTo>
                    <a:pt x="240" y="290"/>
                    <a:pt x="249" y="290"/>
                    <a:pt x="249" y="280"/>
                  </a:cubicBezTo>
                  <a:cubicBezTo>
                    <a:pt x="249" y="270"/>
                    <a:pt x="240" y="270"/>
                    <a:pt x="232" y="270"/>
                  </a:cubicBezTo>
                  <a:lnTo>
                    <a:pt x="154" y="270"/>
                  </a:lnTo>
                  <a:cubicBezTo>
                    <a:pt x="83" y="270"/>
                    <a:pt x="26" y="222"/>
                    <a:pt x="20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Freeform 673">
              <a:extLst>
                <a:ext uri="{FF2B5EF4-FFF2-40B4-BE49-F238E27FC236}">
                  <a16:creationId xmlns:a16="http://schemas.microsoft.com/office/drawing/2014/main" id="{FDABB706-5828-4ECB-9B18-8CB1729D6D9B}"/>
                </a:ext>
              </a:extLst>
            </p:cNvPr>
            <p:cNvSpPr>
              <a:spLocks/>
            </p:cNvSpPr>
            <p:nvPr>
              <p:custDataLst>
                <p:tags r:id="rId425"/>
              </p:custDataLst>
            </p:nvPr>
          </p:nvSpPr>
          <p:spPr bwMode="auto">
            <a:xfrm>
              <a:off x="4338638" y="2540000"/>
              <a:ext cx="31750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Freeform 674">
              <a:extLst>
                <a:ext uri="{FF2B5EF4-FFF2-40B4-BE49-F238E27FC236}">
                  <a16:creationId xmlns:a16="http://schemas.microsoft.com/office/drawing/2014/main" id="{624AA4EF-18E5-440B-B01F-B9CB6F1CC793}"/>
                </a:ext>
              </a:extLst>
            </p:cNvPr>
            <p:cNvSpPr>
              <a:spLocks/>
            </p:cNvSpPr>
            <p:nvPr>
              <p:custDataLst>
                <p:tags r:id="rId426"/>
              </p:custDataLst>
            </p:nvPr>
          </p:nvSpPr>
          <p:spPr bwMode="auto">
            <a:xfrm>
              <a:off x="4381500" y="2620963"/>
              <a:ext cx="123825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6"/>
                    <a:pt x="257" y="153"/>
                  </a:cubicBezTo>
                  <a:cubicBezTo>
                    <a:pt x="247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reeform 675">
              <a:extLst>
                <a:ext uri="{FF2B5EF4-FFF2-40B4-BE49-F238E27FC236}">
                  <a16:creationId xmlns:a16="http://schemas.microsoft.com/office/drawing/2014/main" id="{415A49A7-29CC-4C96-9595-F597FACFF887}"/>
                </a:ext>
              </a:extLst>
            </p:cNvPr>
            <p:cNvSpPr>
              <a:spLocks/>
            </p:cNvSpPr>
            <p:nvPr>
              <p:custDataLst>
                <p:tags r:id="rId427"/>
              </p:custDataLst>
            </p:nvPr>
          </p:nvSpPr>
          <p:spPr bwMode="auto">
            <a:xfrm>
              <a:off x="4518025" y="2540000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1" name="Group 850">
            <a:extLst>
              <a:ext uri="{FF2B5EF4-FFF2-40B4-BE49-F238E27FC236}">
                <a16:creationId xmlns:a16="http://schemas.microsoft.com/office/drawing/2014/main" id="{00B8F200-14D2-4C6E-B04C-0319323EE6D3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514351" y="5453062"/>
            <a:ext cx="4335463" cy="277813"/>
            <a:chOff x="514351" y="5453062"/>
            <a:chExt cx="4335463" cy="277813"/>
          </a:xfrm>
        </p:grpSpPr>
        <p:sp>
          <p:nvSpPr>
            <p:cNvPr id="812" name="Freeform 56">
              <a:extLst>
                <a:ext uri="{FF2B5EF4-FFF2-40B4-BE49-F238E27FC236}">
                  <a16:creationId xmlns:a16="http://schemas.microsoft.com/office/drawing/2014/main" id="{F165956B-E461-4581-A91A-6A5396DD2714}"/>
                </a:ext>
              </a:extLst>
            </p:cNvPr>
            <p:cNvSpPr>
              <a:spLocks/>
            </p:cNvSpPr>
            <p:nvPr>
              <p:custDataLst>
                <p:tags r:id="rId374"/>
              </p:custDataLst>
            </p:nvPr>
          </p:nvSpPr>
          <p:spPr bwMode="auto">
            <a:xfrm>
              <a:off x="514351" y="5478462"/>
              <a:ext cx="139700" cy="185738"/>
            </a:xfrm>
            <a:custGeom>
              <a:avLst/>
              <a:gdLst>
                <a:gd name="T0" fmla="*/ 51 w 309"/>
                <a:gd name="T1" fmla="*/ 301 h 340"/>
                <a:gd name="T2" fmla="*/ 12 w 309"/>
                <a:gd name="T3" fmla="*/ 324 h 340"/>
                <a:gd name="T4" fmla="*/ 0 w 309"/>
                <a:gd name="T5" fmla="*/ 324 h 340"/>
                <a:gd name="T6" fmla="*/ 0 w 309"/>
                <a:gd name="T7" fmla="*/ 340 h 340"/>
                <a:gd name="T8" fmla="*/ 288 w 309"/>
                <a:gd name="T9" fmla="*/ 340 h 340"/>
                <a:gd name="T10" fmla="*/ 309 w 309"/>
                <a:gd name="T11" fmla="*/ 211 h 340"/>
                <a:gd name="T12" fmla="*/ 296 w 309"/>
                <a:gd name="T13" fmla="*/ 211 h 340"/>
                <a:gd name="T14" fmla="*/ 186 w 309"/>
                <a:gd name="T15" fmla="*/ 324 h 340"/>
                <a:gd name="T16" fmla="*/ 120 w 309"/>
                <a:gd name="T17" fmla="*/ 324 h 340"/>
                <a:gd name="T18" fmla="*/ 96 w 309"/>
                <a:gd name="T19" fmla="*/ 304 h 340"/>
                <a:gd name="T20" fmla="*/ 96 w 309"/>
                <a:gd name="T21" fmla="*/ 171 h 340"/>
                <a:gd name="T22" fmla="*/ 141 w 309"/>
                <a:gd name="T23" fmla="*/ 171 h 340"/>
                <a:gd name="T24" fmla="*/ 194 w 309"/>
                <a:gd name="T25" fmla="*/ 229 h 340"/>
                <a:gd name="T26" fmla="*/ 207 w 309"/>
                <a:gd name="T27" fmla="*/ 229 h 340"/>
                <a:gd name="T28" fmla="*/ 207 w 309"/>
                <a:gd name="T29" fmla="*/ 97 h 340"/>
                <a:gd name="T30" fmla="*/ 194 w 309"/>
                <a:gd name="T31" fmla="*/ 97 h 340"/>
                <a:gd name="T32" fmla="*/ 141 w 309"/>
                <a:gd name="T33" fmla="*/ 155 h 340"/>
                <a:gd name="T34" fmla="*/ 96 w 309"/>
                <a:gd name="T35" fmla="*/ 155 h 340"/>
                <a:gd name="T36" fmla="*/ 96 w 309"/>
                <a:gd name="T37" fmla="*/ 36 h 340"/>
                <a:gd name="T38" fmla="*/ 120 w 309"/>
                <a:gd name="T39" fmla="*/ 16 h 340"/>
                <a:gd name="T40" fmla="*/ 184 w 309"/>
                <a:gd name="T41" fmla="*/ 16 h 340"/>
                <a:gd name="T42" fmla="*/ 282 w 309"/>
                <a:gd name="T43" fmla="*/ 113 h 340"/>
                <a:gd name="T44" fmla="*/ 295 w 309"/>
                <a:gd name="T45" fmla="*/ 113 h 340"/>
                <a:gd name="T46" fmla="*/ 281 w 309"/>
                <a:gd name="T47" fmla="*/ 0 h 340"/>
                <a:gd name="T48" fmla="*/ 0 w 309"/>
                <a:gd name="T49" fmla="*/ 0 h 340"/>
                <a:gd name="T50" fmla="*/ 0 w 309"/>
                <a:gd name="T51" fmla="*/ 16 h 340"/>
                <a:gd name="T52" fmla="*/ 12 w 309"/>
                <a:gd name="T53" fmla="*/ 16 h 340"/>
                <a:gd name="T54" fmla="*/ 51 w 309"/>
                <a:gd name="T55" fmla="*/ 39 h 340"/>
                <a:gd name="T56" fmla="*/ 51 w 309"/>
                <a:gd name="T57" fmla="*/ 30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40">
                  <a:moveTo>
                    <a:pt x="51" y="301"/>
                  </a:move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lnTo>
                    <a:pt x="288" y="340"/>
                  </a:lnTo>
                  <a:lnTo>
                    <a:pt x="309" y="211"/>
                  </a:lnTo>
                  <a:lnTo>
                    <a:pt x="296" y="211"/>
                  </a:lnTo>
                  <a:cubicBezTo>
                    <a:pt x="284" y="288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7" y="324"/>
                    <a:pt x="96" y="321"/>
                    <a:pt x="96" y="304"/>
                  </a:cubicBezTo>
                  <a:lnTo>
                    <a:pt x="96" y="171"/>
                  </a:lnTo>
                  <a:lnTo>
                    <a:pt x="141" y="171"/>
                  </a:lnTo>
                  <a:cubicBezTo>
                    <a:pt x="189" y="171"/>
                    <a:pt x="194" y="187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1" y="155"/>
                  </a:cubicBezTo>
                  <a:lnTo>
                    <a:pt x="96" y="155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4" y="16"/>
                  </a:lnTo>
                  <a:cubicBezTo>
                    <a:pt x="261" y="16"/>
                    <a:pt x="274" y="43"/>
                    <a:pt x="282" y="113"/>
                  </a:cubicBezTo>
                  <a:lnTo>
                    <a:pt x="295" y="113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57">
              <a:extLst>
                <a:ext uri="{FF2B5EF4-FFF2-40B4-BE49-F238E27FC236}">
                  <a16:creationId xmlns:a16="http://schemas.microsoft.com/office/drawing/2014/main" id="{66E62D82-AE3E-461C-9000-399210350B34}"/>
                </a:ext>
              </a:extLst>
            </p:cNvPr>
            <p:cNvSpPr>
              <a:spLocks noEditPoints="1"/>
            </p:cNvSpPr>
            <p:nvPr>
              <p:custDataLst>
                <p:tags r:id="rId375"/>
              </p:custDataLst>
            </p:nvPr>
          </p:nvSpPr>
          <p:spPr bwMode="auto">
            <a:xfrm>
              <a:off x="666751" y="5475287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6 h 352"/>
                <a:gd name="T14" fmla="*/ 136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6" y="6"/>
                  </a:lnTo>
                  <a:lnTo>
                    <a:pt x="136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58">
              <a:extLst>
                <a:ext uri="{FF2B5EF4-FFF2-40B4-BE49-F238E27FC236}">
                  <a16:creationId xmlns:a16="http://schemas.microsoft.com/office/drawing/2014/main" id="{62DD8430-D1FF-429D-96C0-7CA562D7AEB4}"/>
                </a:ext>
              </a:extLst>
            </p:cNvPr>
            <p:cNvSpPr>
              <a:spLocks noEditPoints="1"/>
            </p:cNvSpPr>
            <p:nvPr>
              <p:custDataLst>
                <p:tags r:id="rId376"/>
              </p:custDataLst>
            </p:nvPr>
          </p:nvSpPr>
          <p:spPr bwMode="auto">
            <a:xfrm>
              <a:off x="792164" y="5481637"/>
              <a:ext cx="47625" cy="182563"/>
            </a:xfrm>
            <a:custGeom>
              <a:avLst/>
              <a:gdLst>
                <a:gd name="T0" fmla="*/ 72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5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2 w 106"/>
                <a:gd name="T21" fmla="*/ 296 h 334"/>
                <a:gd name="T22" fmla="*/ 72 w 106"/>
                <a:gd name="T23" fmla="*/ 113 h 334"/>
                <a:gd name="T24" fmla="*/ 74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4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6" y="334"/>
                  </a:cubicBezTo>
                  <a:lnTo>
                    <a:pt x="106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Freeform 59">
              <a:extLst>
                <a:ext uri="{FF2B5EF4-FFF2-40B4-BE49-F238E27FC236}">
                  <a16:creationId xmlns:a16="http://schemas.microsoft.com/office/drawing/2014/main" id="{3EFF9A89-FDBB-4744-B896-BC7D1340DAA7}"/>
                </a:ext>
              </a:extLst>
            </p:cNvPr>
            <p:cNvSpPr>
              <a:spLocks/>
            </p:cNvSpPr>
            <p:nvPr>
              <p:custDataLst>
                <p:tags r:id="rId377"/>
              </p:custDataLst>
            </p:nvPr>
          </p:nvSpPr>
          <p:spPr bwMode="auto">
            <a:xfrm>
              <a:off x="852489" y="5495925"/>
              <a:ext cx="69850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Freeform 60">
              <a:extLst>
                <a:ext uri="{FF2B5EF4-FFF2-40B4-BE49-F238E27FC236}">
                  <a16:creationId xmlns:a16="http://schemas.microsoft.com/office/drawing/2014/main" id="{5CA153CC-213C-498F-8E06-F2A4BAAF25E8}"/>
                </a:ext>
              </a:extLst>
            </p:cNvPr>
            <p:cNvSpPr>
              <a:spLocks noEditPoints="1"/>
            </p:cNvSpPr>
            <p:nvPr>
              <p:custDataLst>
                <p:tags r:id="rId378"/>
              </p:custDataLst>
            </p:nvPr>
          </p:nvSpPr>
          <p:spPr bwMode="auto">
            <a:xfrm>
              <a:off x="942976" y="5481637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7 w 107"/>
                <a:gd name="T27" fmla="*/ 0 h 334"/>
                <a:gd name="T28" fmla="*/ 21 w 107"/>
                <a:gd name="T29" fmla="*/ 26 h 334"/>
                <a:gd name="T30" fmla="*/ 47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61">
              <a:extLst>
                <a:ext uri="{FF2B5EF4-FFF2-40B4-BE49-F238E27FC236}">
                  <a16:creationId xmlns:a16="http://schemas.microsoft.com/office/drawing/2014/main" id="{B8EAF499-6ACC-4B8D-BC60-825581256658}"/>
                </a:ext>
              </a:extLst>
            </p:cNvPr>
            <p:cNvSpPr>
              <a:spLocks/>
            </p:cNvSpPr>
            <p:nvPr>
              <p:custDataLst>
                <p:tags r:id="rId379"/>
              </p:custDataLst>
            </p:nvPr>
          </p:nvSpPr>
          <p:spPr bwMode="auto">
            <a:xfrm>
              <a:off x="1004889" y="5543550"/>
              <a:ext cx="112713" cy="120650"/>
            </a:xfrm>
            <a:custGeom>
              <a:avLst/>
              <a:gdLst>
                <a:gd name="T0" fmla="*/ 39 w 250"/>
                <a:gd name="T1" fmla="*/ 49 h 221"/>
                <a:gd name="T2" fmla="*/ 39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6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2 w 250"/>
                <a:gd name="T35" fmla="*/ 190 h 221"/>
                <a:gd name="T36" fmla="*/ 212 w 250"/>
                <a:gd name="T37" fmla="*/ 95 h 221"/>
                <a:gd name="T38" fmla="*/ 196 w 250"/>
                <a:gd name="T39" fmla="*/ 18 h 221"/>
                <a:gd name="T40" fmla="*/ 144 w 250"/>
                <a:gd name="T41" fmla="*/ 0 h 221"/>
                <a:gd name="T42" fmla="*/ 70 w 250"/>
                <a:gd name="T43" fmla="*/ 52 h 221"/>
                <a:gd name="T44" fmla="*/ 70 w 250"/>
                <a:gd name="T45" fmla="*/ 0 h 221"/>
                <a:gd name="T46" fmla="*/ 0 w 250"/>
                <a:gd name="T47" fmla="*/ 5 h 221"/>
                <a:gd name="T48" fmla="*/ 0 w 250"/>
                <a:gd name="T49" fmla="*/ 21 h 221"/>
                <a:gd name="T50" fmla="*/ 39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1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62">
              <a:extLst>
                <a:ext uri="{FF2B5EF4-FFF2-40B4-BE49-F238E27FC236}">
                  <a16:creationId xmlns:a16="http://schemas.microsoft.com/office/drawing/2014/main" id="{8D573C5B-E8BC-4E55-A950-6F8761FDC47B}"/>
                </a:ext>
              </a:extLst>
            </p:cNvPr>
            <p:cNvSpPr>
              <a:spLocks noEditPoints="1"/>
            </p:cNvSpPr>
            <p:nvPr>
              <p:custDataLst>
                <p:tags r:id="rId380"/>
              </p:custDataLst>
            </p:nvPr>
          </p:nvSpPr>
          <p:spPr bwMode="auto">
            <a:xfrm>
              <a:off x="1128714" y="5540375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1 w 228"/>
                <a:gd name="T9" fmla="*/ 78 h 328"/>
                <a:gd name="T10" fmla="*/ 133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8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1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1" y="16"/>
                    <a:pt x="141" y="66"/>
                    <a:pt x="141" y="78"/>
                  </a:cubicBezTo>
                  <a:cubicBezTo>
                    <a:pt x="141" y="91"/>
                    <a:pt x="140" y="107"/>
                    <a:pt x="133" y="120"/>
                  </a:cubicBezTo>
                  <a:cubicBezTo>
                    <a:pt x="129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4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8" y="30"/>
                  </a:cubicBezTo>
                  <a:cubicBezTo>
                    <a:pt x="176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1" y="328"/>
                  </a:cubicBezTo>
                  <a:cubicBezTo>
                    <a:pt x="170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3" y="193"/>
                    <a:pt x="134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40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63">
              <a:extLst>
                <a:ext uri="{FF2B5EF4-FFF2-40B4-BE49-F238E27FC236}">
                  <a16:creationId xmlns:a16="http://schemas.microsoft.com/office/drawing/2014/main" id="{8D919F1C-09C2-4B0F-9948-A83DC7B9ED95}"/>
                </a:ext>
              </a:extLst>
            </p:cNvPr>
            <p:cNvSpPr>
              <a:spLocks/>
            </p:cNvSpPr>
            <p:nvPr>
              <p:custDataLst>
                <p:tags r:id="rId381"/>
              </p:custDataLst>
            </p:nvPr>
          </p:nvSpPr>
          <p:spPr bwMode="auto">
            <a:xfrm>
              <a:off x="1317626" y="5541962"/>
              <a:ext cx="87313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3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3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64">
              <a:extLst>
                <a:ext uri="{FF2B5EF4-FFF2-40B4-BE49-F238E27FC236}">
                  <a16:creationId xmlns:a16="http://schemas.microsoft.com/office/drawing/2014/main" id="{B3458B88-0868-4EFD-AAA8-E84001E2294F}"/>
                </a:ext>
              </a:extLst>
            </p:cNvPr>
            <p:cNvSpPr>
              <a:spLocks noEditPoints="1"/>
            </p:cNvSpPr>
            <p:nvPr>
              <p:custDataLst>
                <p:tags r:id="rId382"/>
              </p:custDataLst>
            </p:nvPr>
          </p:nvSpPr>
          <p:spPr bwMode="auto">
            <a:xfrm>
              <a:off x="1420814" y="5541962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Freeform 65">
              <a:extLst>
                <a:ext uri="{FF2B5EF4-FFF2-40B4-BE49-F238E27FC236}">
                  <a16:creationId xmlns:a16="http://schemas.microsoft.com/office/drawing/2014/main" id="{7C7E6C0F-B9BE-42B9-A0FE-1B309015A968}"/>
                </a:ext>
              </a:extLst>
            </p:cNvPr>
            <p:cNvSpPr>
              <a:spLocks/>
            </p:cNvSpPr>
            <p:nvPr>
              <p:custDataLst>
                <p:tags r:id="rId383"/>
              </p:custDataLst>
            </p:nvPr>
          </p:nvSpPr>
          <p:spPr bwMode="auto">
            <a:xfrm>
              <a:off x="1531939" y="5541962"/>
              <a:ext cx="73025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7 w 163"/>
                <a:gd name="T17" fmla="*/ 219 h 229"/>
                <a:gd name="T18" fmla="*/ 27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3 w 163"/>
                <a:gd name="T29" fmla="*/ 47 h 229"/>
                <a:gd name="T30" fmla="*/ 79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2" y="190"/>
                    <a:pt x="13" y="147"/>
                  </a:cubicBezTo>
                  <a:cubicBezTo>
                    <a:pt x="11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7" y="229"/>
                    <a:pt x="8" y="229"/>
                    <a:pt x="17" y="219"/>
                  </a:cubicBezTo>
                  <a:cubicBezTo>
                    <a:pt x="18" y="218"/>
                    <a:pt x="18" y="217"/>
                    <a:pt x="27" y="208"/>
                  </a:cubicBezTo>
                  <a:cubicBezTo>
                    <a:pt x="49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3" y="76"/>
                    <a:pt x="23" y="47"/>
                  </a:cubicBezTo>
                  <a:cubicBezTo>
                    <a:pt x="23" y="30"/>
                    <a:pt x="36" y="9"/>
                    <a:pt x="79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8" y="0"/>
                    <a:pt x="0" y="33"/>
                    <a:pt x="0" y="61"/>
                  </a:cubicBezTo>
                  <a:cubicBezTo>
                    <a:pt x="0" y="79"/>
                    <a:pt x="7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66">
              <a:extLst>
                <a:ext uri="{FF2B5EF4-FFF2-40B4-BE49-F238E27FC236}">
                  <a16:creationId xmlns:a16="http://schemas.microsoft.com/office/drawing/2014/main" id="{64980A86-FE3F-485A-B10D-57CC99E3ADB8}"/>
                </a:ext>
              </a:extLst>
            </p:cNvPr>
            <p:cNvSpPr>
              <a:spLocks noEditPoints="1"/>
            </p:cNvSpPr>
            <p:nvPr>
              <p:custDataLst>
                <p:tags r:id="rId384"/>
              </p:custDataLst>
            </p:nvPr>
          </p:nvSpPr>
          <p:spPr bwMode="auto">
            <a:xfrm>
              <a:off x="1619251" y="5541962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67">
              <a:extLst>
                <a:ext uri="{FF2B5EF4-FFF2-40B4-BE49-F238E27FC236}">
                  <a16:creationId xmlns:a16="http://schemas.microsoft.com/office/drawing/2014/main" id="{7D925A4A-A08B-4D68-8FFF-06708728A95D}"/>
                </a:ext>
              </a:extLst>
            </p:cNvPr>
            <p:cNvSpPr>
              <a:spLocks noEditPoints="1"/>
            </p:cNvSpPr>
            <p:nvPr>
              <p:custDataLst>
                <p:tags r:id="rId385"/>
              </p:custDataLst>
            </p:nvPr>
          </p:nvSpPr>
          <p:spPr bwMode="auto">
            <a:xfrm>
              <a:off x="1731964" y="5546725"/>
              <a:ext cx="23813" cy="117475"/>
            </a:xfrm>
            <a:custGeom>
              <a:avLst/>
              <a:gdLst>
                <a:gd name="T0" fmla="*/ 53 w 53"/>
                <a:gd name="T1" fmla="*/ 27 h 216"/>
                <a:gd name="T2" fmla="*/ 26 w 53"/>
                <a:gd name="T3" fmla="*/ 0 h 216"/>
                <a:gd name="T4" fmla="*/ 0 w 53"/>
                <a:gd name="T5" fmla="*/ 27 h 216"/>
                <a:gd name="T6" fmla="*/ 26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6 w 53"/>
                <a:gd name="T13" fmla="*/ 163 h 216"/>
                <a:gd name="T14" fmla="*/ 0 w 53"/>
                <a:gd name="T15" fmla="*/ 189 h 216"/>
                <a:gd name="T16" fmla="*/ 26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6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68">
              <a:extLst>
                <a:ext uri="{FF2B5EF4-FFF2-40B4-BE49-F238E27FC236}">
                  <a16:creationId xmlns:a16="http://schemas.microsoft.com/office/drawing/2014/main" id="{AC6A0077-E6B8-433B-9094-92D40C1B04CD}"/>
                </a:ext>
              </a:extLst>
            </p:cNvPr>
            <p:cNvSpPr>
              <a:spLocks/>
            </p:cNvSpPr>
            <p:nvPr>
              <p:custDataLst>
                <p:tags r:id="rId386"/>
              </p:custDataLst>
            </p:nvPr>
          </p:nvSpPr>
          <p:spPr bwMode="auto">
            <a:xfrm>
              <a:off x="1892301" y="5459412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5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6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5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6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69">
              <a:extLst>
                <a:ext uri="{FF2B5EF4-FFF2-40B4-BE49-F238E27FC236}">
                  <a16:creationId xmlns:a16="http://schemas.microsoft.com/office/drawing/2014/main" id="{7288839E-E81D-4ED5-AEFC-FF1ECF08D319}"/>
                </a:ext>
              </a:extLst>
            </p:cNvPr>
            <p:cNvSpPr>
              <a:spLocks noEditPoints="1"/>
            </p:cNvSpPr>
            <p:nvPr>
              <p:custDataLst>
                <p:tags r:id="rId387"/>
              </p:custDataLst>
            </p:nvPr>
          </p:nvSpPr>
          <p:spPr bwMode="auto">
            <a:xfrm>
              <a:off x="1981201" y="5543550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70">
              <a:extLst>
                <a:ext uri="{FF2B5EF4-FFF2-40B4-BE49-F238E27FC236}">
                  <a16:creationId xmlns:a16="http://schemas.microsoft.com/office/drawing/2014/main" id="{E16506A6-83C0-46D6-A3A2-3CE3C2752DAC}"/>
                </a:ext>
              </a:extLst>
            </p:cNvPr>
            <p:cNvSpPr>
              <a:spLocks/>
            </p:cNvSpPr>
            <p:nvPr>
              <p:custDataLst>
                <p:tags r:id="rId388"/>
              </p:custDataLst>
            </p:nvPr>
          </p:nvSpPr>
          <p:spPr bwMode="auto">
            <a:xfrm>
              <a:off x="2119314" y="5578475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71">
              <a:extLst>
                <a:ext uri="{FF2B5EF4-FFF2-40B4-BE49-F238E27FC236}">
                  <a16:creationId xmlns:a16="http://schemas.microsoft.com/office/drawing/2014/main" id="{764DCD97-ABAA-43BF-8752-3795F7351555}"/>
                </a:ext>
              </a:extLst>
            </p:cNvPr>
            <p:cNvSpPr>
              <a:spLocks/>
            </p:cNvSpPr>
            <p:nvPr>
              <p:custDataLst>
                <p:tags r:id="rId389"/>
              </p:custDataLst>
            </p:nvPr>
          </p:nvSpPr>
          <p:spPr bwMode="auto">
            <a:xfrm>
              <a:off x="2222501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Oval 72">
              <a:extLst>
                <a:ext uri="{FF2B5EF4-FFF2-40B4-BE49-F238E27FC236}">
                  <a16:creationId xmlns:a16="http://schemas.microsoft.com/office/drawing/2014/main" id="{84956D3A-8C6D-42D5-8EE6-FF134D98A80E}"/>
                </a:ext>
              </a:extLst>
            </p:cNvPr>
            <p:cNvSpPr>
              <a:spLocks noChangeArrowheads="1"/>
            </p:cNvSpPr>
            <p:nvPr>
              <p:custDataLst>
                <p:tags r:id="rId390"/>
              </p:custDataLst>
            </p:nvPr>
          </p:nvSpPr>
          <p:spPr bwMode="auto">
            <a:xfrm>
              <a:off x="23225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Oval 73">
              <a:extLst>
                <a:ext uri="{FF2B5EF4-FFF2-40B4-BE49-F238E27FC236}">
                  <a16:creationId xmlns:a16="http://schemas.microsoft.com/office/drawing/2014/main" id="{5B724E4D-53FB-4D78-9F6D-1C8A48ADD8D1}"/>
                </a:ext>
              </a:extLst>
            </p:cNvPr>
            <p:cNvSpPr>
              <a:spLocks noChangeArrowheads="1"/>
            </p:cNvSpPr>
            <p:nvPr>
              <p:custDataLst>
                <p:tags r:id="rId391"/>
              </p:custDataLst>
            </p:nvPr>
          </p:nvSpPr>
          <p:spPr bwMode="auto">
            <a:xfrm>
              <a:off x="24225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Oval 74">
              <a:extLst>
                <a:ext uri="{FF2B5EF4-FFF2-40B4-BE49-F238E27FC236}">
                  <a16:creationId xmlns:a16="http://schemas.microsoft.com/office/drawing/2014/main" id="{82C8D528-A045-46DD-A4E7-1D97418B4CE0}"/>
                </a:ext>
              </a:extLst>
            </p:cNvPr>
            <p:cNvSpPr>
              <a:spLocks noChangeArrowheads="1"/>
            </p:cNvSpPr>
            <p:nvPr>
              <p:custDataLst>
                <p:tags r:id="rId392"/>
              </p:custDataLst>
            </p:nvPr>
          </p:nvSpPr>
          <p:spPr bwMode="auto">
            <a:xfrm>
              <a:off x="2522539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75">
              <a:extLst>
                <a:ext uri="{FF2B5EF4-FFF2-40B4-BE49-F238E27FC236}">
                  <a16:creationId xmlns:a16="http://schemas.microsoft.com/office/drawing/2014/main" id="{F8C71199-D8B0-4070-B822-871540B42B18}"/>
                </a:ext>
              </a:extLst>
            </p:cNvPr>
            <p:cNvSpPr>
              <a:spLocks/>
            </p:cNvSpPr>
            <p:nvPr>
              <p:custDataLst>
                <p:tags r:id="rId393"/>
              </p:custDataLst>
            </p:nvPr>
          </p:nvSpPr>
          <p:spPr bwMode="auto">
            <a:xfrm>
              <a:off x="2622551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76">
              <a:extLst>
                <a:ext uri="{FF2B5EF4-FFF2-40B4-BE49-F238E27FC236}">
                  <a16:creationId xmlns:a16="http://schemas.microsoft.com/office/drawing/2014/main" id="{84144A9E-34FE-4007-810C-635A366F80A8}"/>
                </a:ext>
              </a:extLst>
            </p:cNvPr>
            <p:cNvSpPr>
              <a:spLocks noEditPoints="1"/>
            </p:cNvSpPr>
            <p:nvPr>
              <p:custDataLst>
                <p:tags r:id="rId394"/>
              </p:custDataLst>
            </p:nvPr>
          </p:nvSpPr>
          <p:spPr bwMode="auto">
            <a:xfrm>
              <a:off x="2695576" y="5543550"/>
              <a:ext cx="119063" cy="171450"/>
            </a:xfrm>
            <a:custGeom>
              <a:avLst/>
              <a:gdLst>
                <a:gd name="T0" fmla="*/ 38 w 260"/>
                <a:gd name="T1" fmla="*/ 281 h 317"/>
                <a:gd name="T2" fmla="*/ 12 w 260"/>
                <a:gd name="T3" fmla="*/ 302 h 317"/>
                <a:gd name="T4" fmla="*/ 0 w 260"/>
                <a:gd name="T5" fmla="*/ 311 h 317"/>
                <a:gd name="T6" fmla="*/ 7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3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5" y="298"/>
                    <a:pt x="33" y="302"/>
                    <a:pt x="12" y="302"/>
                  </a:cubicBezTo>
                  <a:cubicBezTo>
                    <a:pt x="6" y="302"/>
                    <a:pt x="0" y="302"/>
                    <a:pt x="0" y="311"/>
                  </a:cubicBezTo>
                  <a:cubicBezTo>
                    <a:pt x="0" y="315"/>
                    <a:pt x="3" y="317"/>
                    <a:pt x="7" y="317"/>
                  </a:cubicBezTo>
                  <a:cubicBezTo>
                    <a:pt x="20" y="317"/>
                    <a:pt x="35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3" y="11"/>
                  </a:cubicBezTo>
                  <a:cubicBezTo>
                    <a:pt x="213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77">
              <a:extLst>
                <a:ext uri="{FF2B5EF4-FFF2-40B4-BE49-F238E27FC236}">
                  <a16:creationId xmlns:a16="http://schemas.microsoft.com/office/drawing/2014/main" id="{0F1868BB-DBAA-4D97-9985-00906CA14112}"/>
                </a:ext>
              </a:extLst>
            </p:cNvPr>
            <p:cNvSpPr>
              <a:spLocks/>
            </p:cNvSpPr>
            <p:nvPr>
              <p:custDataLst>
                <p:tags r:id="rId395"/>
              </p:custDataLst>
            </p:nvPr>
          </p:nvSpPr>
          <p:spPr bwMode="auto">
            <a:xfrm>
              <a:off x="2828926" y="5572125"/>
              <a:ext cx="77788" cy="133350"/>
            </a:xfrm>
            <a:custGeom>
              <a:avLst/>
              <a:gdLst>
                <a:gd name="T0" fmla="*/ 83 w 172"/>
                <a:gd name="T1" fmla="*/ 11 h 246"/>
                <a:gd name="T2" fmla="*/ 84 w 172"/>
                <a:gd name="T3" fmla="*/ 5 h 246"/>
                <a:gd name="T4" fmla="*/ 79 w 172"/>
                <a:gd name="T5" fmla="*/ 0 h 246"/>
                <a:gd name="T6" fmla="*/ 34 w 172"/>
                <a:gd name="T7" fmla="*/ 4 h 246"/>
                <a:gd name="T8" fmla="*/ 26 w 172"/>
                <a:gd name="T9" fmla="*/ 12 h 246"/>
                <a:gd name="T10" fmla="*/ 35 w 172"/>
                <a:gd name="T11" fmla="*/ 17 h 246"/>
                <a:gd name="T12" fmla="*/ 52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7 w 172"/>
                <a:gd name="T31" fmla="*/ 210 h 246"/>
                <a:gd name="T32" fmla="*/ 124 w 172"/>
                <a:gd name="T33" fmla="*/ 246 h 246"/>
                <a:gd name="T34" fmla="*/ 169 w 172"/>
                <a:gd name="T35" fmla="*/ 193 h 246"/>
                <a:gd name="T36" fmla="*/ 163 w 172"/>
                <a:gd name="T37" fmla="*/ 188 h 246"/>
                <a:gd name="T38" fmla="*/ 156 w 172"/>
                <a:gd name="T39" fmla="*/ 196 h 246"/>
                <a:gd name="T40" fmla="*/ 125 w 172"/>
                <a:gd name="T41" fmla="*/ 236 h 246"/>
                <a:gd name="T42" fmla="*/ 113 w 172"/>
                <a:gd name="T43" fmla="*/ 218 h 246"/>
                <a:gd name="T44" fmla="*/ 115 w 172"/>
                <a:gd name="T45" fmla="*/ 202 h 246"/>
                <a:gd name="T46" fmla="*/ 117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4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8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2" y="26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8" y="246"/>
                    <a:pt x="124" y="246"/>
                  </a:cubicBezTo>
                  <a:cubicBezTo>
                    <a:pt x="158" y="246"/>
                    <a:pt x="169" y="193"/>
                    <a:pt x="169" y="193"/>
                  </a:cubicBezTo>
                  <a:cubicBezTo>
                    <a:pt x="169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6"/>
                  </a:cubicBezTo>
                  <a:cubicBezTo>
                    <a:pt x="152" y="211"/>
                    <a:pt x="143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6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1" y="135"/>
                    <a:pt x="172" y="128"/>
                    <a:pt x="172" y="113"/>
                  </a:cubicBezTo>
                  <a:cubicBezTo>
                    <a:pt x="172" y="102"/>
                    <a:pt x="163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78">
              <a:extLst>
                <a:ext uri="{FF2B5EF4-FFF2-40B4-BE49-F238E27FC236}">
                  <a16:creationId xmlns:a16="http://schemas.microsoft.com/office/drawing/2014/main" id="{84B091C9-BEBF-4B1A-B615-DA5113B16CE5}"/>
                </a:ext>
              </a:extLst>
            </p:cNvPr>
            <p:cNvSpPr>
              <a:spLocks/>
            </p:cNvSpPr>
            <p:nvPr>
              <p:custDataLst>
                <p:tags r:id="rId396"/>
              </p:custDataLst>
            </p:nvPr>
          </p:nvSpPr>
          <p:spPr bwMode="auto">
            <a:xfrm>
              <a:off x="2944814" y="5459412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4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4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2" y="257"/>
                    <a:pt x="161" y="256"/>
                    <a:pt x="172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79">
              <a:extLst>
                <a:ext uri="{FF2B5EF4-FFF2-40B4-BE49-F238E27FC236}">
                  <a16:creationId xmlns:a16="http://schemas.microsoft.com/office/drawing/2014/main" id="{642FB7EB-022F-434F-887F-A94561F72B35}"/>
                </a:ext>
              </a:extLst>
            </p:cNvPr>
            <p:cNvSpPr>
              <a:spLocks/>
            </p:cNvSpPr>
            <p:nvPr>
              <p:custDataLst>
                <p:tags r:id="rId397"/>
              </p:custDataLst>
            </p:nvPr>
          </p:nvSpPr>
          <p:spPr bwMode="auto">
            <a:xfrm>
              <a:off x="3103564" y="5500687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9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9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9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9" y="20"/>
                  </a:cubicBezTo>
                  <a:cubicBezTo>
                    <a:pt x="161" y="20"/>
                    <a:pt x="193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Freeform 80">
              <a:extLst>
                <a:ext uri="{FF2B5EF4-FFF2-40B4-BE49-F238E27FC236}">
                  <a16:creationId xmlns:a16="http://schemas.microsoft.com/office/drawing/2014/main" id="{B6478F57-ADAC-4DC9-A20E-A67137B66478}"/>
                </a:ext>
              </a:extLst>
            </p:cNvPr>
            <p:cNvSpPr>
              <a:spLocks/>
            </p:cNvSpPr>
            <p:nvPr>
              <p:custDataLst>
                <p:tags r:id="rId398"/>
              </p:custDataLst>
            </p:nvPr>
          </p:nvSpPr>
          <p:spPr bwMode="auto">
            <a:xfrm>
              <a:off x="3306764" y="5459412"/>
              <a:ext cx="80963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8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81">
              <a:extLst>
                <a:ext uri="{FF2B5EF4-FFF2-40B4-BE49-F238E27FC236}">
                  <a16:creationId xmlns:a16="http://schemas.microsoft.com/office/drawing/2014/main" id="{AF2B43FB-AA82-457E-B585-D0824C7EF0D4}"/>
                </a:ext>
              </a:extLst>
            </p:cNvPr>
            <p:cNvSpPr>
              <a:spLocks noEditPoints="1"/>
            </p:cNvSpPr>
            <p:nvPr>
              <p:custDataLst>
                <p:tags r:id="rId399"/>
              </p:custDataLst>
            </p:nvPr>
          </p:nvSpPr>
          <p:spPr bwMode="auto">
            <a:xfrm>
              <a:off x="34147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89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3 w 184"/>
                <a:gd name="T19" fmla="*/ 352 h 352"/>
                <a:gd name="T20" fmla="*/ 184 w 184"/>
                <a:gd name="T21" fmla="*/ 206 h 352"/>
                <a:gd name="T22" fmla="*/ 117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6 w 184"/>
                <a:gd name="T31" fmla="*/ 177 h 352"/>
                <a:gd name="T32" fmla="*/ 116 w 184"/>
                <a:gd name="T33" fmla="*/ 137 h 352"/>
                <a:gd name="T34" fmla="*/ 148 w 184"/>
                <a:gd name="T35" fmla="*/ 184 h 352"/>
                <a:gd name="T36" fmla="*/ 122 w 184"/>
                <a:gd name="T37" fmla="*/ 290 h 352"/>
                <a:gd name="T38" fmla="*/ 63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3" y="352"/>
                  </a:cubicBezTo>
                  <a:cubicBezTo>
                    <a:pt x="122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2" y="290"/>
                  </a:cubicBezTo>
                  <a:cubicBezTo>
                    <a:pt x="106" y="323"/>
                    <a:pt x="83" y="341"/>
                    <a:pt x="63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82">
              <a:extLst>
                <a:ext uri="{FF2B5EF4-FFF2-40B4-BE49-F238E27FC236}">
                  <a16:creationId xmlns:a16="http://schemas.microsoft.com/office/drawing/2014/main" id="{9ED3C1C3-1BDD-4F64-8345-F0CEB17AB508}"/>
                </a:ext>
              </a:extLst>
            </p:cNvPr>
            <p:cNvSpPr>
              <a:spLocks/>
            </p:cNvSpPr>
            <p:nvPr>
              <p:custDataLst>
                <p:tags r:id="rId400"/>
              </p:custDataLst>
            </p:nvPr>
          </p:nvSpPr>
          <p:spPr bwMode="auto">
            <a:xfrm>
              <a:off x="3517901" y="5578475"/>
              <a:ext cx="57150" cy="125413"/>
            </a:xfrm>
            <a:custGeom>
              <a:avLst/>
              <a:gdLst>
                <a:gd name="T0" fmla="*/ 78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8 w 127"/>
                <a:gd name="T27" fmla="*/ 203 h 231"/>
                <a:gd name="T28" fmla="*/ 78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83">
              <a:extLst>
                <a:ext uri="{FF2B5EF4-FFF2-40B4-BE49-F238E27FC236}">
                  <a16:creationId xmlns:a16="http://schemas.microsoft.com/office/drawing/2014/main" id="{C93441A3-77A9-4E7C-BA85-B21DAF415CD2}"/>
                </a:ext>
              </a:extLst>
            </p:cNvPr>
            <p:cNvSpPr>
              <a:spLocks/>
            </p:cNvSpPr>
            <p:nvPr>
              <p:custDataLst>
                <p:tags r:id="rId401"/>
              </p:custDataLst>
            </p:nvPr>
          </p:nvSpPr>
          <p:spPr bwMode="auto">
            <a:xfrm>
              <a:off x="3621089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Oval 84">
              <a:extLst>
                <a:ext uri="{FF2B5EF4-FFF2-40B4-BE49-F238E27FC236}">
                  <a16:creationId xmlns:a16="http://schemas.microsoft.com/office/drawing/2014/main" id="{488F04D0-4C63-44C9-92C8-485468DB1C81}"/>
                </a:ext>
              </a:extLst>
            </p:cNvPr>
            <p:cNvSpPr>
              <a:spLocks noChangeArrowheads="1"/>
            </p:cNvSpPr>
            <p:nvPr>
              <p:custDataLst>
                <p:tags r:id="rId402"/>
              </p:custDataLst>
            </p:nvPr>
          </p:nvSpPr>
          <p:spPr bwMode="auto">
            <a:xfrm>
              <a:off x="3721101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Oval 85">
              <a:extLst>
                <a:ext uri="{FF2B5EF4-FFF2-40B4-BE49-F238E27FC236}">
                  <a16:creationId xmlns:a16="http://schemas.microsoft.com/office/drawing/2014/main" id="{7BEEB4F6-057B-4066-B671-9243A5647369}"/>
                </a:ext>
              </a:extLst>
            </p:cNvPr>
            <p:cNvSpPr>
              <a:spLocks noChangeArrowheads="1"/>
            </p:cNvSpPr>
            <p:nvPr>
              <p:custDataLst>
                <p:tags r:id="rId403"/>
              </p:custDataLst>
            </p:nvPr>
          </p:nvSpPr>
          <p:spPr bwMode="auto">
            <a:xfrm>
              <a:off x="38211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Oval 86">
              <a:extLst>
                <a:ext uri="{FF2B5EF4-FFF2-40B4-BE49-F238E27FC236}">
                  <a16:creationId xmlns:a16="http://schemas.microsoft.com/office/drawing/2014/main" id="{D4FED93D-7125-4A27-93CA-118AD72F3A75}"/>
                </a:ext>
              </a:extLst>
            </p:cNvPr>
            <p:cNvSpPr>
              <a:spLocks noChangeArrowheads="1"/>
            </p:cNvSpPr>
            <p:nvPr>
              <p:custDataLst>
                <p:tags r:id="rId404"/>
              </p:custDataLst>
            </p:nvPr>
          </p:nvSpPr>
          <p:spPr bwMode="auto">
            <a:xfrm>
              <a:off x="39211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87">
              <a:extLst>
                <a:ext uri="{FF2B5EF4-FFF2-40B4-BE49-F238E27FC236}">
                  <a16:creationId xmlns:a16="http://schemas.microsoft.com/office/drawing/2014/main" id="{A2AFC754-17F3-41E0-938F-C614586E573C}"/>
                </a:ext>
              </a:extLst>
            </p:cNvPr>
            <p:cNvSpPr>
              <a:spLocks/>
            </p:cNvSpPr>
            <p:nvPr>
              <p:custDataLst>
                <p:tags r:id="rId405"/>
              </p:custDataLst>
            </p:nvPr>
          </p:nvSpPr>
          <p:spPr bwMode="auto">
            <a:xfrm>
              <a:off x="4022726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88">
              <a:extLst>
                <a:ext uri="{FF2B5EF4-FFF2-40B4-BE49-F238E27FC236}">
                  <a16:creationId xmlns:a16="http://schemas.microsoft.com/office/drawing/2014/main" id="{C8841139-FD18-49DD-8D23-9C4E016C2DE9}"/>
                </a:ext>
              </a:extLst>
            </p:cNvPr>
            <p:cNvSpPr>
              <a:spLocks noEditPoints="1"/>
            </p:cNvSpPr>
            <p:nvPr>
              <p:custDataLst>
                <p:tags r:id="rId406"/>
              </p:custDataLst>
            </p:nvPr>
          </p:nvSpPr>
          <p:spPr bwMode="auto">
            <a:xfrm>
              <a:off x="41132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90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4 w 184"/>
                <a:gd name="T19" fmla="*/ 352 h 352"/>
                <a:gd name="T20" fmla="*/ 184 w 184"/>
                <a:gd name="T21" fmla="*/ 206 h 352"/>
                <a:gd name="T22" fmla="*/ 118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7 w 184"/>
                <a:gd name="T31" fmla="*/ 177 h 352"/>
                <a:gd name="T32" fmla="*/ 117 w 184"/>
                <a:gd name="T33" fmla="*/ 137 h 352"/>
                <a:gd name="T34" fmla="*/ 148 w 184"/>
                <a:gd name="T35" fmla="*/ 184 h 352"/>
                <a:gd name="T36" fmla="*/ 123 w 184"/>
                <a:gd name="T37" fmla="*/ 290 h 352"/>
                <a:gd name="T38" fmla="*/ 64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90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2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4" y="352"/>
                  </a:cubicBezTo>
                  <a:cubicBezTo>
                    <a:pt x="123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8" y="126"/>
                  </a:cubicBezTo>
                  <a:cubicBezTo>
                    <a:pt x="95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7" y="177"/>
                  </a:cubicBezTo>
                  <a:cubicBezTo>
                    <a:pt x="81" y="144"/>
                    <a:pt x="104" y="137"/>
                    <a:pt x="117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3" y="290"/>
                  </a:cubicBezTo>
                  <a:cubicBezTo>
                    <a:pt x="106" y="323"/>
                    <a:pt x="83" y="341"/>
                    <a:pt x="64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89">
              <a:extLst>
                <a:ext uri="{FF2B5EF4-FFF2-40B4-BE49-F238E27FC236}">
                  <a16:creationId xmlns:a16="http://schemas.microsoft.com/office/drawing/2014/main" id="{D58C43D8-1BF8-4AAE-9BBC-6C31A52EE263}"/>
                </a:ext>
              </a:extLst>
            </p:cNvPr>
            <p:cNvSpPr>
              <a:spLocks/>
            </p:cNvSpPr>
            <p:nvPr>
              <p:custDataLst>
                <p:tags r:id="rId407"/>
              </p:custDataLst>
            </p:nvPr>
          </p:nvSpPr>
          <p:spPr bwMode="auto">
            <a:xfrm>
              <a:off x="4205289" y="5584825"/>
              <a:ext cx="53975" cy="120650"/>
            </a:xfrm>
            <a:custGeom>
              <a:avLst/>
              <a:gdLst>
                <a:gd name="T0" fmla="*/ 72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8 w 118"/>
                <a:gd name="T7" fmla="*/ 68 h 222"/>
                <a:gd name="T8" fmla="*/ 75 w 118"/>
                <a:gd name="T9" fmla="*/ 68 h 222"/>
                <a:gd name="T10" fmla="*/ 88 w 118"/>
                <a:gd name="T11" fmla="*/ 16 h 222"/>
                <a:gd name="T12" fmla="*/ 89 w 118"/>
                <a:gd name="T13" fmla="*/ 12 h 222"/>
                <a:gd name="T14" fmla="*/ 77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2 w 118"/>
                <a:gd name="T21" fmla="*/ 68 h 222"/>
                <a:gd name="T22" fmla="*/ 0 w 118"/>
                <a:gd name="T23" fmla="*/ 76 h 222"/>
                <a:gd name="T24" fmla="*/ 11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6 w 118"/>
                <a:gd name="T33" fmla="*/ 222 h 222"/>
                <a:gd name="T34" fmla="*/ 116 w 118"/>
                <a:gd name="T35" fmla="*/ 169 h 222"/>
                <a:gd name="T36" fmla="*/ 111 w 118"/>
                <a:gd name="T37" fmla="*/ 164 h 222"/>
                <a:gd name="T38" fmla="*/ 103 w 118"/>
                <a:gd name="T39" fmla="*/ 171 h 222"/>
                <a:gd name="T40" fmla="*/ 57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2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2" y="81"/>
                  </a:moveTo>
                  <a:lnTo>
                    <a:pt x="107" y="81"/>
                  </a:lnTo>
                  <a:cubicBezTo>
                    <a:pt x="114" y="81"/>
                    <a:pt x="118" y="81"/>
                    <a:pt x="118" y="73"/>
                  </a:cubicBezTo>
                  <a:cubicBezTo>
                    <a:pt x="118" y="68"/>
                    <a:pt x="114" y="68"/>
                    <a:pt x="108" y="68"/>
                  </a:cubicBezTo>
                  <a:lnTo>
                    <a:pt x="75" y="68"/>
                  </a:lnTo>
                  <a:lnTo>
                    <a:pt x="88" y="16"/>
                  </a:lnTo>
                  <a:cubicBezTo>
                    <a:pt x="88" y="15"/>
                    <a:pt x="89" y="13"/>
                    <a:pt x="89" y="12"/>
                  </a:cubicBezTo>
                  <a:cubicBezTo>
                    <a:pt x="89" y="5"/>
                    <a:pt x="84" y="0"/>
                    <a:pt x="77" y="0"/>
                  </a:cubicBezTo>
                  <a:cubicBezTo>
                    <a:pt x="68" y="0"/>
                    <a:pt x="63" y="6"/>
                    <a:pt x="60" y="15"/>
                  </a:cubicBezTo>
                  <a:cubicBezTo>
                    <a:pt x="58" y="24"/>
                    <a:pt x="63" y="7"/>
                    <a:pt x="47" y="68"/>
                  </a:cubicBezTo>
                  <a:lnTo>
                    <a:pt x="12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5" y="81"/>
                    <a:pt x="11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6" y="222"/>
                    <a:pt x="56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2" y="164"/>
                    <a:pt x="111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4" y="193"/>
                    <a:pt x="76" y="212"/>
                    <a:pt x="57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6" y="184"/>
                    <a:pt x="46" y="181"/>
                  </a:cubicBezTo>
                  <a:lnTo>
                    <a:pt x="72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90">
              <a:extLst>
                <a:ext uri="{FF2B5EF4-FFF2-40B4-BE49-F238E27FC236}">
                  <a16:creationId xmlns:a16="http://schemas.microsoft.com/office/drawing/2014/main" id="{406412E3-9B4B-42E9-9DF5-ACD669A12923}"/>
                </a:ext>
              </a:extLst>
            </p:cNvPr>
            <p:cNvSpPr>
              <a:spLocks/>
            </p:cNvSpPr>
            <p:nvPr>
              <p:custDataLst>
                <p:tags r:id="rId408"/>
              </p:custDataLst>
            </p:nvPr>
          </p:nvSpPr>
          <p:spPr bwMode="auto">
            <a:xfrm>
              <a:off x="4294189" y="5459412"/>
              <a:ext cx="80963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91">
              <a:extLst>
                <a:ext uri="{FF2B5EF4-FFF2-40B4-BE49-F238E27FC236}">
                  <a16:creationId xmlns:a16="http://schemas.microsoft.com/office/drawing/2014/main" id="{4DB79529-24EC-49AA-8A21-D70B0B4F0877}"/>
                </a:ext>
              </a:extLst>
            </p:cNvPr>
            <p:cNvSpPr>
              <a:spLocks noEditPoints="1"/>
            </p:cNvSpPr>
            <p:nvPr>
              <p:custDataLst>
                <p:tags r:id="rId409"/>
              </p:custDataLst>
            </p:nvPr>
          </p:nvSpPr>
          <p:spPr bwMode="auto">
            <a:xfrm>
              <a:off x="4467226" y="5564187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92">
              <a:extLst>
                <a:ext uri="{FF2B5EF4-FFF2-40B4-BE49-F238E27FC236}">
                  <a16:creationId xmlns:a16="http://schemas.microsoft.com/office/drawing/2014/main" id="{584EF29A-8031-4310-B61E-B624A6BAE0CE}"/>
                </a:ext>
              </a:extLst>
            </p:cNvPr>
            <p:cNvSpPr>
              <a:spLocks noEditPoints="1"/>
            </p:cNvSpPr>
            <p:nvPr>
              <p:custDataLst>
                <p:tags r:id="rId410"/>
              </p:custDataLst>
            </p:nvPr>
          </p:nvSpPr>
          <p:spPr bwMode="auto">
            <a:xfrm>
              <a:off x="4702176" y="5453062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1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3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0 w 202"/>
                <a:gd name="T23" fmla="*/ 386 h 425"/>
                <a:gd name="T24" fmla="*/ 101 w 202"/>
                <a:gd name="T25" fmla="*/ 397 h 425"/>
                <a:gd name="T26" fmla="*/ 187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3 w 202"/>
                <a:gd name="T37" fmla="*/ 207 h 425"/>
                <a:gd name="T38" fmla="*/ 40 w 202"/>
                <a:gd name="T39" fmla="*/ 101 h 425"/>
                <a:gd name="T40" fmla="*/ 101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5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1" y="28"/>
                  </a:cubicBezTo>
                  <a:cubicBezTo>
                    <a:pt x="73" y="28"/>
                    <a:pt x="40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3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49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0" y="386"/>
                  </a:cubicBezTo>
                  <a:cubicBezTo>
                    <a:pt x="72" y="393"/>
                    <a:pt x="87" y="397"/>
                    <a:pt x="101" y="397"/>
                  </a:cubicBezTo>
                  <a:cubicBezTo>
                    <a:pt x="157" y="397"/>
                    <a:pt x="179" y="350"/>
                    <a:pt x="187" y="326"/>
                  </a:cubicBezTo>
                  <a:cubicBezTo>
                    <a:pt x="200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3" y="316"/>
                    <a:pt x="33" y="255"/>
                    <a:pt x="33" y="207"/>
                  </a:cubicBezTo>
                  <a:cubicBezTo>
                    <a:pt x="33" y="167"/>
                    <a:pt x="33" y="133"/>
                    <a:pt x="40" y="101"/>
                  </a:cubicBezTo>
                  <a:cubicBezTo>
                    <a:pt x="50" y="54"/>
                    <a:pt x="79" y="39"/>
                    <a:pt x="101" y="39"/>
                  </a:cubicBezTo>
                  <a:cubicBezTo>
                    <a:pt x="111" y="39"/>
                    <a:pt x="124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89" y="386"/>
                    <a:pt x="77" y="382"/>
                    <a:pt x="65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93">
              <a:extLst>
                <a:ext uri="{FF2B5EF4-FFF2-40B4-BE49-F238E27FC236}">
                  <a16:creationId xmlns:a16="http://schemas.microsoft.com/office/drawing/2014/main" id="{5AE92934-F050-4C9B-AAD2-BEB7F72A50AB}"/>
                </a:ext>
              </a:extLst>
            </p:cNvPr>
            <p:cNvSpPr>
              <a:spLocks/>
            </p:cNvSpPr>
            <p:nvPr>
              <p:custDataLst>
                <p:tags r:id="rId411"/>
              </p:custDataLst>
            </p:nvPr>
          </p:nvSpPr>
          <p:spPr bwMode="auto">
            <a:xfrm>
              <a:off x="4824414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6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8" name="Group 727">
            <a:extLst>
              <a:ext uri="{FF2B5EF4-FFF2-40B4-BE49-F238E27FC236}">
                <a16:creationId xmlns:a16="http://schemas.microsoft.com/office/drawing/2014/main" id="{9FEBD712-97FB-4F44-9359-460453A55B15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1646935" y="5903373"/>
            <a:ext cx="3060701" cy="709613"/>
            <a:chOff x="2540000" y="2540000"/>
            <a:chExt cx="3060701" cy="709613"/>
          </a:xfrm>
        </p:grpSpPr>
        <p:sp>
          <p:nvSpPr>
            <p:cNvPr id="729" name="Freeform 720">
              <a:extLst>
                <a:ext uri="{FF2B5EF4-FFF2-40B4-BE49-F238E27FC236}">
                  <a16:creationId xmlns:a16="http://schemas.microsoft.com/office/drawing/2014/main" id="{1A243339-1D5D-4427-B3EB-9728AFAD0EE4}"/>
                </a:ext>
              </a:extLst>
            </p:cNvPr>
            <p:cNvSpPr>
              <a:spLocks/>
            </p:cNvSpPr>
            <p:nvPr>
              <p:custDataLst>
                <p:tags r:id="rId335"/>
              </p:custDataLst>
            </p:nvPr>
          </p:nvSpPr>
          <p:spPr bwMode="auto">
            <a:xfrm>
              <a:off x="2540000" y="2849563"/>
              <a:ext cx="84138" cy="106363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2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4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721">
              <a:extLst>
                <a:ext uri="{FF2B5EF4-FFF2-40B4-BE49-F238E27FC236}">
                  <a16:creationId xmlns:a16="http://schemas.microsoft.com/office/drawing/2014/main" id="{6E085501-8370-44AB-95AB-9D2DE6200EA4}"/>
                </a:ext>
              </a:extLst>
            </p:cNvPr>
            <p:cNvSpPr>
              <a:spLocks noEditPoints="1"/>
            </p:cNvSpPr>
            <p:nvPr>
              <p:custDataLst>
                <p:tags r:id="rId336"/>
              </p:custDataLst>
            </p:nvPr>
          </p:nvSpPr>
          <p:spPr bwMode="auto">
            <a:xfrm>
              <a:off x="2641600" y="2879725"/>
              <a:ext cx="49213" cy="111125"/>
            </a:xfrm>
            <a:custGeom>
              <a:avLst/>
              <a:gdLst>
                <a:gd name="T0" fmla="*/ 96 w 105"/>
                <a:gd name="T1" fmla="*/ 13 h 235"/>
                <a:gd name="T2" fmla="*/ 82 w 105"/>
                <a:gd name="T3" fmla="*/ 0 h 235"/>
                <a:gd name="T4" fmla="*/ 63 w 105"/>
                <a:gd name="T5" fmla="*/ 19 h 235"/>
                <a:gd name="T6" fmla="*/ 77 w 105"/>
                <a:gd name="T7" fmla="*/ 33 h 235"/>
                <a:gd name="T8" fmla="*/ 96 w 105"/>
                <a:gd name="T9" fmla="*/ 13 h 235"/>
                <a:gd name="T10" fmla="*/ 25 w 105"/>
                <a:gd name="T11" fmla="*/ 190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1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0 h 235"/>
                <a:gd name="T28" fmla="*/ 64 w 105"/>
                <a:gd name="T29" fmla="*/ 163 h 235"/>
                <a:gd name="T30" fmla="*/ 81 w 105"/>
                <a:gd name="T31" fmla="*/ 118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5 h 235"/>
                <a:gd name="T40" fmla="*/ 12 w 105"/>
                <a:gd name="T41" fmla="*/ 130 h 235"/>
                <a:gd name="T42" fmla="*/ 49 w 105"/>
                <a:gd name="T43" fmla="*/ 87 h 235"/>
                <a:gd name="T44" fmla="*/ 58 w 105"/>
                <a:gd name="T45" fmla="*/ 99 h 235"/>
                <a:gd name="T46" fmla="*/ 47 w 105"/>
                <a:gd name="T47" fmla="*/ 134 h 235"/>
                <a:gd name="T48" fmla="*/ 25 w 105"/>
                <a:gd name="T49" fmla="*/ 19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3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3"/>
                  </a:cubicBezTo>
                  <a:close/>
                  <a:moveTo>
                    <a:pt x="25" y="190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1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0"/>
                    <a:pt x="47" y="213"/>
                  </a:cubicBezTo>
                  <a:cubicBezTo>
                    <a:pt x="47" y="205"/>
                    <a:pt x="50" y="198"/>
                    <a:pt x="53" y="190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2"/>
                    <a:pt x="81" y="118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4" y="135"/>
                    <a:pt x="6" y="135"/>
                  </a:cubicBezTo>
                  <a:cubicBezTo>
                    <a:pt x="10" y="135"/>
                    <a:pt x="11" y="134"/>
                    <a:pt x="12" y="130"/>
                  </a:cubicBezTo>
                  <a:cubicBezTo>
                    <a:pt x="21" y="100"/>
                    <a:pt x="36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1" name="Freeform 722">
              <a:extLst>
                <a:ext uri="{FF2B5EF4-FFF2-40B4-BE49-F238E27FC236}">
                  <a16:creationId xmlns:a16="http://schemas.microsoft.com/office/drawing/2014/main" id="{30A2970F-74AD-4D3B-B2E3-48FCF81E43A9}"/>
                </a:ext>
              </a:extLst>
            </p:cNvPr>
            <p:cNvSpPr>
              <a:spLocks noEditPoints="1"/>
            </p:cNvSpPr>
            <p:nvPr>
              <p:custDataLst>
                <p:tags r:id="rId337"/>
              </p:custDataLst>
            </p:nvPr>
          </p:nvSpPr>
          <p:spPr bwMode="auto">
            <a:xfrm>
              <a:off x="2786063" y="2867025"/>
              <a:ext cx="150813" cy="5556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2" name="Freeform 723">
              <a:extLst>
                <a:ext uri="{FF2B5EF4-FFF2-40B4-BE49-F238E27FC236}">
                  <a16:creationId xmlns:a16="http://schemas.microsoft.com/office/drawing/2014/main" id="{9BCA2E92-2D0E-44C1-A53E-01388DEE7D55}"/>
                </a:ext>
              </a:extLst>
            </p:cNvPr>
            <p:cNvSpPr>
              <a:spLocks/>
            </p:cNvSpPr>
            <p:nvPr>
              <p:custDataLst>
                <p:tags r:id="rId338"/>
              </p:custDataLst>
            </p:nvPr>
          </p:nvSpPr>
          <p:spPr bwMode="auto">
            <a:xfrm>
              <a:off x="3046413" y="2540000"/>
              <a:ext cx="117475" cy="709613"/>
            </a:xfrm>
            <a:custGeom>
              <a:avLst/>
              <a:gdLst>
                <a:gd name="T0" fmla="*/ 153 w 258"/>
                <a:gd name="T1" fmla="*/ 932 h 1496"/>
                <a:gd name="T2" fmla="*/ 29 w 258"/>
                <a:gd name="T3" fmla="*/ 749 h 1496"/>
                <a:gd name="T4" fmla="*/ 153 w 258"/>
                <a:gd name="T5" fmla="*/ 568 h 1496"/>
                <a:gd name="T6" fmla="*/ 153 w 258"/>
                <a:gd name="T7" fmla="*/ 565 h 1496"/>
                <a:gd name="T8" fmla="*/ 153 w 258"/>
                <a:gd name="T9" fmla="*/ 219 h 1496"/>
                <a:gd name="T10" fmla="*/ 157 w 258"/>
                <a:gd name="T11" fmla="*/ 151 h 1496"/>
                <a:gd name="T12" fmla="*/ 253 w 258"/>
                <a:gd name="T13" fmla="*/ 24 h 1496"/>
                <a:gd name="T14" fmla="*/ 258 w 258"/>
                <a:gd name="T15" fmla="*/ 12 h 1496"/>
                <a:gd name="T16" fmla="*/ 246 w 258"/>
                <a:gd name="T17" fmla="*/ 0 h 1496"/>
                <a:gd name="T18" fmla="*/ 223 w 258"/>
                <a:gd name="T19" fmla="*/ 8 h 1496"/>
                <a:gd name="T20" fmla="*/ 105 w 258"/>
                <a:gd name="T21" fmla="*/ 182 h 1496"/>
                <a:gd name="T22" fmla="*/ 105 w 258"/>
                <a:gd name="T23" fmla="*/ 537 h 1496"/>
                <a:gd name="T24" fmla="*/ 79 w 258"/>
                <a:gd name="T25" fmla="*/ 659 h 1496"/>
                <a:gd name="T26" fmla="*/ 8 w 258"/>
                <a:gd name="T27" fmla="*/ 735 h 1496"/>
                <a:gd name="T28" fmla="*/ 0 w 258"/>
                <a:gd name="T29" fmla="*/ 748 h 1496"/>
                <a:gd name="T30" fmla="*/ 5 w 258"/>
                <a:gd name="T31" fmla="*/ 760 h 1496"/>
                <a:gd name="T32" fmla="*/ 103 w 258"/>
                <a:gd name="T33" fmla="*/ 914 h 1496"/>
                <a:gd name="T34" fmla="*/ 105 w 258"/>
                <a:gd name="T35" fmla="*/ 932 h 1496"/>
                <a:gd name="T36" fmla="*/ 105 w 258"/>
                <a:gd name="T37" fmla="*/ 1315 h 1496"/>
                <a:gd name="T38" fmla="*/ 226 w 258"/>
                <a:gd name="T39" fmla="*/ 1490 h 1496"/>
                <a:gd name="T40" fmla="*/ 246 w 258"/>
                <a:gd name="T41" fmla="*/ 1496 h 1496"/>
                <a:gd name="T42" fmla="*/ 258 w 258"/>
                <a:gd name="T43" fmla="*/ 1485 h 1496"/>
                <a:gd name="T44" fmla="*/ 255 w 258"/>
                <a:gd name="T45" fmla="*/ 1474 h 1496"/>
                <a:gd name="T46" fmla="*/ 155 w 258"/>
                <a:gd name="T47" fmla="*/ 1335 h 1496"/>
                <a:gd name="T48" fmla="*/ 153 w 258"/>
                <a:gd name="T49" fmla="*/ 1314 h 1496"/>
                <a:gd name="T50" fmla="*/ 153 w 258"/>
                <a:gd name="T51" fmla="*/ 932 h 1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8" h="1496">
                  <a:moveTo>
                    <a:pt x="153" y="932"/>
                  </a:moveTo>
                  <a:cubicBezTo>
                    <a:pt x="153" y="877"/>
                    <a:pt x="115" y="792"/>
                    <a:pt x="29" y="749"/>
                  </a:cubicBezTo>
                  <a:cubicBezTo>
                    <a:pt x="82" y="720"/>
                    <a:pt x="147" y="661"/>
                    <a:pt x="153" y="568"/>
                  </a:cubicBezTo>
                  <a:lnTo>
                    <a:pt x="153" y="565"/>
                  </a:lnTo>
                  <a:lnTo>
                    <a:pt x="153" y="219"/>
                  </a:lnTo>
                  <a:cubicBezTo>
                    <a:pt x="153" y="178"/>
                    <a:pt x="153" y="170"/>
                    <a:pt x="157" y="151"/>
                  </a:cubicBezTo>
                  <a:cubicBezTo>
                    <a:pt x="166" y="111"/>
                    <a:pt x="190" y="61"/>
                    <a:pt x="253" y="24"/>
                  </a:cubicBezTo>
                  <a:cubicBezTo>
                    <a:pt x="257" y="21"/>
                    <a:pt x="258" y="21"/>
                    <a:pt x="258" y="12"/>
                  </a:cubicBezTo>
                  <a:cubicBezTo>
                    <a:pt x="258" y="1"/>
                    <a:pt x="257" y="0"/>
                    <a:pt x="246" y="0"/>
                  </a:cubicBezTo>
                  <a:cubicBezTo>
                    <a:pt x="237" y="0"/>
                    <a:pt x="236" y="0"/>
                    <a:pt x="223" y="8"/>
                  </a:cubicBezTo>
                  <a:cubicBezTo>
                    <a:pt x="111" y="72"/>
                    <a:pt x="105" y="164"/>
                    <a:pt x="105" y="182"/>
                  </a:cubicBezTo>
                  <a:lnTo>
                    <a:pt x="105" y="537"/>
                  </a:lnTo>
                  <a:cubicBezTo>
                    <a:pt x="105" y="573"/>
                    <a:pt x="105" y="613"/>
                    <a:pt x="79" y="659"/>
                  </a:cubicBezTo>
                  <a:cubicBezTo>
                    <a:pt x="56" y="700"/>
                    <a:pt x="29" y="720"/>
                    <a:pt x="8" y="735"/>
                  </a:cubicBezTo>
                  <a:cubicBezTo>
                    <a:pt x="1" y="739"/>
                    <a:pt x="0" y="740"/>
                    <a:pt x="0" y="748"/>
                  </a:cubicBezTo>
                  <a:cubicBezTo>
                    <a:pt x="0" y="757"/>
                    <a:pt x="1" y="758"/>
                    <a:pt x="5" y="760"/>
                  </a:cubicBezTo>
                  <a:cubicBezTo>
                    <a:pt x="47" y="788"/>
                    <a:pt x="92" y="832"/>
                    <a:pt x="103" y="914"/>
                  </a:cubicBezTo>
                  <a:cubicBezTo>
                    <a:pt x="105" y="925"/>
                    <a:pt x="105" y="926"/>
                    <a:pt x="105" y="932"/>
                  </a:cubicBezTo>
                  <a:lnTo>
                    <a:pt x="105" y="1315"/>
                  </a:lnTo>
                  <a:cubicBezTo>
                    <a:pt x="105" y="1355"/>
                    <a:pt x="130" y="1439"/>
                    <a:pt x="226" y="1490"/>
                  </a:cubicBezTo>
                  <a:cubicBezTo>
                    <a:pt x="237" y="1496"/>
                    <a:pt x="238" y="1496"/>
                    <a:pt x="246" y="1496"/>
                  </a:cubicBezTo>
                  <a:cubicBezTo>
                    <a:pt x="257" y="1496"/>
                    <a:pt x="258" y="1496"/>
                    <a:pt x="258" y="1485"/>
                  </a:cubicBezTo>
                  <a:cubicBezTo>
                    <a:pt x="258" y="1476"/>
                    <a:pt x="257" y="1475"/>
                    <a:pt x="255" y="1474"/>
                  </a:cubicBezTo>
                  <a:cubicBezTo>
                    <a:pt x="234" y="1461"/>
                    <a:pt x="169" y="1421"/>
                    <a:pt x="155" y="1335"/>
                  </a:cubicBezTo>
                  <a:cubicBezTo>
                    <a:pt x="153" y="1322"/>
                    <a:pt x="153" y="1321"/>
                    <a:pt x="153" y="1314"/>
                  </a:cubicBezTo>
                  <a:lnTo>
                    <a:pt x="153" y="9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724">
              <a:extLst>
                <a:ext uri="{FF2B5EF4-FFF2-40B4-BE49-F238E27FC236}">
                  <a16:creationId xmlns:a16="http://schemas.microsoft.com/office/drawing/2014/main" id="{C972CA6B-F9D2-41E0-858B-679D4629DF83}"/>
                </a:ext>
              </a:extLst>
            </p:cNvPr>
            <p:cNvSpPr>
              <a:spLocks/>
            </p:cNvSpPr>
            <p:nvPr>
              <p:custDataLst>
                <p:tags r:id="rId339"/>
              </p:custDataLst>
            </p:nvPr>
          </p:nvSpPr>
          <p:spPr bwMode="auto">
            <a:xfrm>
              <a:off x="3201988" y="2687638"/>
              <a:ext cx="104775" cy="15398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Freeform 725">
              <a:extLst>
                <a:ext uri="{FF2B5EF4-FFF2-40B4-BE49-F238E27FC236}">
                  <a16:creationId xmlns:a16="http://schemas.microsoft.com/office/drawing/2014/main" id="{E7A83DFF-711F-4839-A646-72328AFAE63D}"/>
                </a:ext>
              </a:extLst>
            </p:cNvPr>
            <p:cNvSpPr>
              <a:spLocks/>
            </p:cNvSpPr>
            <p:nvPr>
              <p:custDataLst>
                <p:tags r:id="rId340"/>
              </p:custDataLst>
            </p:nvPr>
          </p:nvSpPr>
          <p:spPr bwMode="auto">
            <a:xfrm>
              <a:off x="3322638" y="2614613"/>
              <a:ext cx="39688" cy="85725"/>
            </a:xfrm>
            <a:custGeom>
              <a:avLst/>
              <a:gdLst>
                <a:gd name="T0" fmla="*/ 85 w 88"/>
                <a:gd name="T1" fmla="*/ 30 h 181"/>
                <a:gd name="T2" fmla="*/ 88 w 88"/>
                <a:gd name="T3" fmla="*/ 19 h 181"/>
                <a:gd name="T4" fmla="*/ 67 w 88"/>
                <a:gd name="T5" fmla="*/ 0 h 181"/>
                <a:gd name="T6" fmla="*/ 48 w 88"/>
                <a:gd name="T7" fmla="*/ 16 h 181"/>
                <a:gd name="T8" fmla="*/ 2 w 88"/>
                <a:gd name="T9" fmla="*/ 167 h 181"/>
                <a:gd name="T10" fmla="*/ 0 w 88"/>
                <a:gd name="T11" fmla="*/ 173 h 181"/>
                <a:gd name="T12" fmla="*/ 14 w 88"/>
                <a:gd name="T13" fmla="*/ 181 h 181"/>
                <a:gd name="T14" fmla="*/ 19 w 88"/>
                <a:gd name="T15" fmla="*/ 175 h 181"/>
                <a:gd name="T16" fmla="*/ 85 w 88"/>
                <a:gd name="T17" fmla="*/ 3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1">
                  <a:moveTo>
                    <a:pt x="85" y="30"/>
                  </a:moveTo>
                  <a:cubicBezTo>
                    <a:pt x="88" y="24"/>
                    <a:pt x="88" y="22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1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3"/>
                    <a:pt x="0" y="173"/>
                  </a:cubicBezTo>
                  <a:cubicBezTo>
                    <a:pt x="0" y="177"/>
                    <a:pt x="11" y="181"/>
                    <a:pt x="14" y="181"/>
                  </a:cubicBezTo>
                  <a:cubicBezTo>
                    <a:pt x="16" y="181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Freeform 726">
              <a:extLst>
                <a:ext uri="{FF2B5EF4-FFF2-40B4-BE49-F238E27FC236}">
                  <a16:creationId xmlns:a16="http://schemas.microsoft.com/office/drawing/2014/main" id="{D7ADF496-0AC0-4C3D-9B77-704B5C023725}"/>
                </a:ext>
              </a:extLst>
            </p:cNvPr>
            <p:cNvSpPr>
              <a:spLocks noEditPoints="1"/>
            </p:cNvSpPr>
            <p:nvPr>
              <p:custDataLst>
                <p:tags r:id="rId341"/>
              </p:custDataLst>
            </p:nvPr>
          </p:nvSpPr>
          <p:spPr bwMode="auto">
            <a:xfrm>
              <a:off x="3314700" y="2744788"/>
              <a:ext cx="47625" cy="111125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3 h 235"/>
                <a:gd name="T8" fmla="*/ 97 w 106"/>
                <a:gd name="T9" fmla="*/ 13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50 w 106"/>
                <a:gd name="T43" fmla="*/ 87 h 235"/>
                <a:gd name="T44" fmla="*/ 58 w 106"/>
                <a:gd name="T45" fmla="*/ 99 h 235"/>
                <a:gd name="T46" fmla="*/ 48 w 106"/>
                <a:gd name="T47" fmla="*/ 134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3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6" y="235"/>
                    <a:pt x="56" y="235"/>
                  </a:cubicBezTo>
                  <a:cubicBezTo>
                    <a:pt x="91" y="235"/>
                    <a:pt x="106" y="187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2" y="100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8" y="134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Freeform 727">
              <a:extLst>
                <a:ext uri="{FF2B5EF4-FFF2-40B4-BE49-F238E27FC236}">
                  <a16:creationId xmlns:a16="http://schemas.microsoft.com/office/drawing/2014/main" id="{A7B081EC-FEC4-4798-9272-E44CD9C610C5}"/>
                </a:ext>
              </a:extLst>
            </p:cNvPr>
            <p:cNvSpPr>
              <a:spLocks noEditPoints="1"/>
            </p:cNvSpPr>
            <p:nvPr>
              <p:custDataLst>
                <p:tags r:id="rId342"/>
              </p:custDataLst>
            </p:nvPr>
          </p:nvSpPr>
          <p:spPr bwMode="auto">
            <a:xfrm>
              <a:off x="3616325" y="2635250"/>
              <a:ext cx="60325" cy="160338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7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6 h 335"/>
                <a:gd name="T12" fmla="*/ 101 w 132"/>
                <a:gd name="T13" fmla="*/ 177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8 h 335"/>
                <a:gd name="T46" fmla="*/ 70 w 132"/>
                <a:gd name="T47" fmla="*/ 258 h 335"/>
                <a:gd name="T48" fmla="*/ 90 w 132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7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6"/>
                  </a:moveTo>
                  <a:cubicBezTo>
                    <a:pt x="96" y="191"/>
                    <a:pt x="96" y="190"/>
                    <a:pt x="101" y="177"/>
                  </a:cubicBezTo>
                  <a:cubicBezTo>
                    <a:pt x="105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7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4"/>
                    <a:pt x="26" y="294"/>
                  </a:cubicBezTo>
                  <a:cubicBezTo>
                    <a:pt x="26" y="318"/>
                    <a:pt x="43" y="335"/>
                    <a:pt x="67" y="335"/>
                  </a:cubicBezTo>
                  <a:cubicBezTo>
                    <a:pt x="114" y="335"/>
                    <a:pt x="132" y="263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5"/>
                    <a:pt x="119" y="262"/>
                  </a:cubicBezTo>
                  <a:cubicBezTo>
                    <a:pt x="110" y="294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8"/>
                  </a:cubicBezTo>
                  <a:cubicBezTo>
                    <a:pt x="56" y="295"/>
                    <a:pt x="59" y="288"/>
                    <a:pt x="70" y="258"/>
                  </a:cubicBezTo>
                  <a:lnTo>
                    <a:pt x="90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7" name="Freeform 728">
              <a:extLst>
                <a:ext uri="{FF2B5EF4-FFF2-40B4-BE49-F238E27FC236}">
                  <a16:creationId xmlns:a16="http://schemas.microsoft.com/office/drawing/2014/main" id="{AD303070-4A80-4845-A776-48ABD49CD257}"/>
                </a:ext>
              </a:extLst>
            </p:cNvPr>
            <p:cNvSpPr>
              <a:spLocks/>
            </p:cNvSpPr>
            <p:nvPr>
              <p:custDataLst>
                <p:tags r:id="rId343"/>
              </p:custDataLst>
            </p:nvPr>
          </p:nvSpPr>
          <p:spPr bwMode="auto">
            <a:xfrm>
              <a:off x="3770313" y="2663825"/>
              <a:ext cx="114300" cy="138113"/>
            </a:xfrm>
            <a:custGeom>
              <a:avLst/>
              <a:gdLst>
                <a:gd name="T0" fmla="*/ 232 w 250"/>
                <a:gd name="T1" fmla="*/ 155 h 290"/>
                <a:gd name="T2" fmla="*/ 250 w 250"/>
                <a:gd name="T3" fmla="*/ 145 h 290"/>
                <a:gd name="T4" fmla="*/ 232 w 250"/>
                <a:gd name="T5" fmla="*/ 135 h 290"/>
                <a:gd name="T6" fmla="*/ 21 w 250"/>
                <a:gd name="T7" fmla="*/ 135 h 290"/>
                <a:gd name="T8" fmla="*/ 154 w 250"/>
                <a:gd name="T9" fmla="*/ 20 h 290"/>
                <a:gd name="T10" fmla="*/ 232 w 250"/>
                <a:gd name="T11" fmla="*/ 20 h 290"/>
                <a:gd name="T12" fmla="*/ 250 w 250"/>
                <a:gd name="T13" fmla="*/ 10 h 290"/>
                <a:gd name="T14" fmla="*/ 232 w 250"/>
                <a:gd name="T15" fmla="*/ 0 h 290"/>
                <a:gd name="T16" fmla="*/ 153 w 250"/>
                <a:gd name="T17" fmla="*/ 0 h 290"/>
                <a:gd name="T18" fmla="*/ 0 w 250"/>
                <a:gd name="T19" fmla="*/ 145 h 290"/>
                <a:gd name="T20" fmla="*/ 153 w 250"/>
                <a:gd name="T21" fmla="*/ 290 h 290"/>
                <a:gd name="T22" fmla="*/ 232 w 250"/>
                <a:gd name="T23" fmla="*/ 290 h 290"/>
                <a:gd name="T24" fmla="*/ 250 w 250"/>
                <a:gd name="T25" fmla="*/ 280 h 290"/>
                <a:gd name="T26" fmla="*/ 232 w 250"/>
                <a:gd name="T27" fmla="*/ 270 h 290"/>
                <a:gd name="T28" fmla="*/ 154 w 250"/>
                <a:gd name="T29" fmla="*/ 270 h 290"/>
                <a:gd name="T30" fmla="*/ 21 w 250"/>
                <a:gd name="T31" fmla="*/ 155 h 290"/>
                <a:gd name="T32" fmla="*/ 232 w 250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90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5"/>
                    <a:pt x="68" y="290"/>
                    <a:pt x="153" y="290"/>
                  </a:cubicBezTo>
                  <a:lnTo>
                    <a:pt x="232" y="290"/>
                  </a:lnTo>
                  <a:cubicBezTo>
                    <a:pt x="241" y="290"/>
                    <a:pt x="250" y="290"/>
                    <a:pt x="250" y="280"/>
                  </a:cubicBezTo>
                  <a:cubicBezTo>
                    <a:pt x="250" y="270"/>
                    <a:pt x="241" y="270"/>
                    <a:pt x="232" y="270"/>
                  </a:cubicBezTo>
                  <a:lnTo>
                    <a:pt x="154" y="270"/>
                  </a:lnTo>
                  <a:cubicBezTo>
                    <a:pt x="84" y="270"/>
                    <a:pt x="27" y="222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8" name="Freeform 729">
              <a:extLst>
                <a:ext uri="{FF2B5EF4-FFF2-40B4-BE49-F238E27FC236}">
                  <a16:creationId xmlns:a16="http://schemas.microsoft.com/office/drawing/2014/main" id="{9072A5CE-D9D7-4531-86BD-3EF901CBF687}"/>
                </a:ext>
              </a:extLst>
            </p:cNvPr>
            <p:cNvSpPr>
              <a:spLocks/>
            </p:cNvSpPr>
            <p:nvPr>
              <p:custDataLst>
                <p:tags r:id="rId344"/>
              </p:custDataLst>
            </p:nvPr>
          </p:nvSpPr>
          <p:spPr bwMode="auto">
            <a:xfrm>
              <a:off x="3981450" y="2614613"/>
              <a:ext cx="80963" cy="236538"/>
            </a:xfrm>
            <a:custGeom>
              <a:avLst/>
              <a:gdLst>
                <a:gd name="T0" fmla="*/ 106 w 177"/>
                <a:gd name="T1" fmla="*/ 66 h 498"/>
                <a:gd name="T2" fmla="*/ 173 w 177"/>
                <a:gd name="T3" fmla="*/ 11 h 498"/>
                <a:gd name="T4" fmla="*/ 177 w 177"/>
                <a:gd name="T5" fmla="*/ 5 h 498"/>
                <a:gd name="T6" fmla="*/ 168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5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1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8 w 177"/>
                <a:gd name="T29" fmla="*/ 498 h 498"/>
                <a:gd name="T30" fmla="*/ 177 w 177"/>
                <a:gd name="T31" fmla="*/ 493 h 498"/>
                <a:gd name="T32" fmla="*/ 170 w 177"/>
                <a:gd name="T33" fmla="*/ 487 h 498"/>
                <a:gd name="T34" fmla="*/ 107 w 177"/>
                <a:gd name="T35" fmla="*/ 444 h 498"/>
                <a:gd name="T36" fmla="*/ 106 w 177"/>
                <a:gd name="T37" fmla="*/ 421 h 498"/>
                <a:gd name="T38" fmla="*/ 106 w 177"/>
                <a:gd name="T39" fmla="*/ 316 h 498"/>
                <a:gd name="T40" fmla="*/ 86 w 177"/>
                <a:gd name="T41" fmla="*/ 269 h 498"/>
                <a:gd name="T42" fmla="*/ 47 w 177"/>
                <a:gd name="T43" fmla="*/ 249 h 498"/>
                <a:gd name="T44" fmla="*/ 106 w 177"/>
                <a:gd name="T45" fmla="*/ 186 h 498"/>
                <a:gd name="T46" fmla="*/ 106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6" y="66"/>
                  </a:moveTo>
                  <a:cubicBezTo>
                    <a:pt x="106" y="46"/>
                    <a:pt x="119" y="14"/>
                    <a:pt x="173" y="11"/>
                  </a:cubicBezTo>
                  <a:cubicBezTo>
                    <a:pt x="176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6" y="493"/>
                    <a:pt x="149" y="498"/>
                    <a:pt x="168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70" y="487"/>
                  </a:cubicBezTo>
                  <a:cubicBezTo>
                    <a:pt x="138" y="485"/>
                    <a:pt x="114" y="470"/>
                    <a:pt x="107" y="444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4"/>
                    <a:pt x="86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Freeform 730">
              <a:extLst>
                <a:ext uri="{FF2B5EF4-FFF2-40B4-BE49-F238E27FC236}">
                  <a16:creationId xmlns:a16="http://schemas.microsoft.com/office/drawing/2014/main" id="{4A9B3646-89A8-49BE-BD42-15ABC9CF65D5}"/>
                </a:ext>
              </a:extLst>
            </p:cNvPr>
            <p:cNvSpPr>
              <a:spLocks noEditPoints="1"/>
            </p:cNvSpPr>
            <p:nvPr>
              <p:custDataLst>
                <p:tags r:id="rId345"/>
              </p:custDataLst>
            </p:nvPr>
          </p:nvSpPr>
          <p:spPr bwMode="auto">
            <a:xfrm>
              <a:off x="4071938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7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7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Freeform 731">
              <a:extLst>
                <a:ext uri="{FF2B5EF4-FFF2-40B4-BE49-F238E27FC236}">
                  <a16:creationId xmlns:a16="http://schemas.microsoft.com/office/drawing/2014/main" id="{E0C97CF7-5CF4-47C0-B3F2-3FC2E6F29C56}"/>
                </a:ext>
              </a:extLst>
            </p:cNvPr>
            <p:cNvSpPr>
              <a:spLocks/>
            </p:cNvSpPr>
            <p:nvPr>
              <p:custDataLst>
                <p:tags r:id="rId346"/>
              </p:custDataLst>
            </p:nvPr>
          </p:nvSpPr>
          <p:spPr bwMode="auto">
            <a:xfrm>
              <a:off x="4211638" y="2717800"/>
              <a:ext cx="57150" cy="109538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Freeform 732">
              <a:extLst>
                <a:ext uri="{FF2B5EF4-FFF2-40B4-BE49-F238E27FC236}">
                  <a16:creationId xmlns:a16="http://schemas.microsoft.com/office/drawing/2014/main" id="{6C7D2851-C155-4BC0-9C81-6D8CF9F6B56C}"/>
                </a:ext>
              </a:extLst>
            </p:cNvPr>
            <p:cNvSpPr>
              <a:spLocks/>
            </p:cNvSpPr>
            <p:nvPr>
              <p:custDataLst>
                <p:tags r:id="rId347"/>
              </p:custDataLst>
            </p:nvPr>
          </p:nvSpPr>
          <p:spPr bwMode="auto">
            <a:xfrm>
              <a:off x="4314825" y="2767013"/>
              <a:ext cx="26988" cy="7143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Oval 733">
              <a:extLst>
                <a:ext uri="{FF2B5EF4-FFF2-40B4-BE49-F238E27FC236}">
                  <a16:creationId xmlns:a16="http://schemas.microsoft.com/office/drawing/2014/main" id="{9BC6484E-A698-44B7-8988-C7A52818D1E2}"/>
                </a:ext>
              </a:extLst>
            </p:cNvPr>
            <p:cNvSpPr>
              <a:spLocks noChangeArrowheads="1"/>
            </p:cNvSpPr>
            <p:nvPr>
              <p:custDataLst>
                <p:tags r:id="rId348"/>
              </p:custDataLst>
            </p:nvPr>
          </p:nvSpPr>
          <p:spPr bwMode="auto">
            <a:xfrm>
              <a:off x="4416425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3" name="Oval 734">
              <a:extLst>
                <a:ext uri="{FF2B5EF4-FFF2-40B4-BE49-F238E27FC236}">
                  <a16:creationId xmlns:a16="http://schemas.microsoft.com/office/drawing/2014/main" id="{82C786AE-82B3-4C6B-94ED-7123931E1BCE}"/>
                </a:ext>
              </a:extLst>
            </p:cNvPr>
            <p:cNvSpPr>
              <a:spLocks noChangeArrowheads="1"/>
            </p:cNvSpPr>
            <p:nvPr>
              <p:custDataLst>
                <p:tags r:id="rId349"/>
              </p:custDataLst>
            </p:nvPr>
          </p:nvSpPr>
          <p:spPr bwMode="auto">
            <a:xfrm>
              <a:off x="4516438" y="2767013"/>
              <a:ext cx="25400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Oval 735">
              <a:extLst>
                <a:ext uri="{FF2B5EF4-FFF2-40B4-BE49-F238E27FC236}">
                  <a16:creationId xmlns:a16="http://schemas.microsoft.com/office/drawing/2014/main" id="{0D4AEA2C-FD9F-4EA8-B10E-8B22FC4A7B33}"/>
                </a:ext>
              </a:extLst>
            </p:cNvPr>
            <p:cNvSpPr>
              <a:spLocks noChangeArrowheads="1"/>
            </p:cNvSpPr>
            <p:nvPr>
              <p:custDataLst>
                <p:tags r:id="rId350"/>
              </p:custDataLst>
            </p:nvPr>
          </p:nvSpPr>
          <p:spPr bwMode="auto">
            <a:xfrm>
              <a:off x="4618038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736">
              <a:extLst>
                <a:ext uri="{FF2B5EF4-FFF2-40B4-BE49-F238E27FC236}">
                  <a16:creationId xmlns:a16="http://schemas.microsoft.com/office/drawing/2014/main" id="{3BA629F3-AA4B-4AC3-9BCA-89CBDF2AD1F7}"/>
                </a:ext>
              </a:extLst>
            </p:cNvPr>
            <p:cNvSpPr>
              <a:spLocks/>
            </p:cNvSpPr>
            <p:nvPr>
              <p:custDataLst>
                <p:tags r:id="rId351"/>
              </p:custDataLst>
            </p:nvPr>
          </p:nvSpPr>
          <p:spPr bwMode="auto">
            <a:xfrm>
              <a:off x="4719638" y="2767013"/>
              <a:ext cx="26988" cy="7143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737">
              <a:extLst>
                <a:ext uri="{FF2B5EF4-FFF2-40B4-BE49-F238E27FC236}">
                  <a16:creationId xmlns:a16="http://schemas.microsoft.com/office/drawing/2014/main" id="{BD4F59C0-4954-46F5-87A7-D386A1B925E3}"/>
                </a:ext>
              </a:extLst>
            </p:cNvPr>
            <p:cNvSpPr>
              <a:spLocks noEditPoints="1"/>
            </p:cNvSpPr>
            <p:nvPr>
              <p:custDataLst>
                <p:tags r:id="rId352"/>
              </p:custDataLst>
            </p:nvPr>
          </p:nvSpPr>
          <p:spPr bwMode="auto">
            <a:xfrm>
              <a:off x="4792663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8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Freeform 738">
              <a:extLst>
                <a:ext uri="{FF2B5EF4-FFF2-40B4-BE49-F238E27FC236}">
                  <a16:creationId xmlns:a16="http://schemas.microsoft.com/office/drawing/2014/main" id="{34B3AB53-2B70-4FC6-8213-8B8C116EF8BC}"/>
                </a:ext>
              </a:extLst>
            </p:cNvPr>
            <p:cNvSpPr>
              <a:spLocks/>
            </p:cNvSpPr>
            <p:nvPr>
              <p:custDataLst>
                <p:tags r:id="rId353"/>
              </p:custDataLst>
            </p:nvPr>
          </p:nvSpPr>
          <p:spPr bwMode="auto">
            <a:xfrm>
              <a:off x="4926013" y="2713038"/>
              <a:ext cx="79375" cy="115888"/>
            </a:xfrm>
            <a:custGeom>
              <a:avLst/>
              <a:gdLst>
                <a:gd name="T0" fmla="*/ 83 w 172"/>
                <a:gd name="T1" fmla="*/ 11 h 246"/>
                <a:gd name="T2" fmla="*/ 85 w 172"/>
                <a:gd name="T3" fmla="*/ 5 h 246"/>
                <a:gd name="T4" fmla="*/ 79 w 172"/>
                <a:gd name="T5" fmla="*/ 0 h 246"/>
                <a:gd name="T6" fmla="*/ 35 w 172"/>
                <a:gd name="T7" fmla="*/ 4 h 246"/>
                <a:gd name="T8" fmla="*/ 27 w 172"/>
                <a:gd name="T9" fmla="*/ 12 h 246"/>
                <a:gd name="T10" fmla="*/ 36 w 172"/>
                <a:gd name="T11" fmla="*/ 17 h 246"/>
                <a:gd name="T12" fmla="*/ 53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8 w 172"/>
                <a:gd name="T31" fmla="*/ 210 h 246"/>
                <a:gd name="T32" fmla="*/ 125 w 172"/>
                <a:gd name="T33" fmla="*/ 246 h 246"/>
                <a:gd name="T34" fmla="*/ 169 w 172"/>
                <a:gd name="T35" fmla="*/ 193 h 246"/>
                <a:gd name="T36" fmla="*/ 164 w 172"/>
                <a:gd name="T37" fmla="*/ 188 h 246"/>
                <a:gd name="T38" fmla="*/ 157 w 172"/>
                <a:gd name="T39" fmla="*/ 196 h 246"/>
                <a:gd name="T40" fmla="*/ 126 w 172"/>
                <a:gd name="T41" fmla="*/ 236 h 246"/>
                <a:gd name="T42" fmla="*/ 114 w 172"/>
                <a:gd name="T43" fmla="*/ 218 h 246"/>
                <a:gd name="T44" fmla="*/ 116 w 172"/>
                <a:gd name="T45" fmla="*/ 202 h 246"/>
                <a:gd name="T46" fmla="*/ 118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5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9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4" y="10"/>
                    <a:pt x="85" y="6"/>
                    <a:pt x="85" y="5"/>
                  </a:cubicBezTo>
                  <a:cubicBezTo>
                    <a:pt x="85" y="4"/>
                    <a:pt x="83" y="0"/>
                    <a:pt x="79" y="0"/>
                  </a:cubicBezTo>
                  <a:cubicBezTo>
                    <a:pt x="72" y="0"/>
                    <a:pt x="43" y="3"/>
                    <a:pt x="35" y="4"/>
                  </a:cubicBezTo>
                  <a:cubicBezTo>
                    <a:pt x="32" y="4"/>
                    <a:pt x="27" y="5"/>
                    <a:pt x="27" y="12"/>
                  </a:cubicBezTo>
                  <a:cubicBezTo>
                    <a:pt x="27" y="17"/>
                    <a:pt x="32" y="17"/>
                    <a:pt x="36" y="17"/>
                  </a:cubicBezTo>
                  <a:cubicBezTo>
                    <a:pt x="53" y="17"/>
                    <a:pt x="53" y="19"/>
                    <a:pt x="53" y="22"/>
                  </a:cubicBezTo>
                  <a:cubicBezTo>
                    <a:pt x="53" y="24"/>
                    <a:pt x="52" y="27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5" y="246"/>
                    <a:pt x="12" y="246"/>
                  </a:cubicBezTo>
                  <a:cubicBezTo>
                    <a:pt x="22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8" y="204"/>
                    <a:pt x="88" y="206"/>
                    <a:pt x="88" y="210"/>
                  </a:cubicBezTo>
                  <a:cubicBezTo>
                    <a:pt x="88" y="235"/>
                    <a:pt x="108" y="246"/>
                    <a:pt x="125" y="246"/>
                  </a:cubicBezTo>
                  <a:cubicBezTo>
                    <a:pt x="159" y="246"/>
                    <a:pt x="169" y="193"/>
                    <a:pt x="169" y="193"/>
                  </a:cubicBezTo>
                  <a:cubicBezTo>
                    <a:pt x="169" y="188"/>
                    <a:pt x="165" y="188"/>
                    <a:pt x="164" y="188"/>
                  </a:cubicBezTo>
                  <a:cubicBezTo>
                    <a:pt x="159" y="188"/>
                    <a:pt x="158" y="190"/>
                    <a:pt x="157" y="196"/>
                  </a:cubicBezTo>
                  <a:cubicBezTo>
                    <a:pt x="152" y="211"/>
                    <a:pt x="143" y="236"/>
                    <a:pt x="126" y="236"/>
                  </a:cubicBezTo>
                  <a:cubicBezTo>
                    <a:pt x="117" y="236"/>
                    <a:pt x="114" y="227"/>
                    <a:pt x="114" y="218"/>
                  </a:cubicBezTo>
                  <a:cubicBezTo>
                    <a:pt x="114" y="212"/>
                    <a:pt x="114" y="211"/>
                    <a:pt x="116" y="202"/>
                  </a:cubicBezTo>
                  <a:cubicBezTo>
                    <a:pt x="116" y="201"/>
                    <a:pt x="118" y="195"/>
                    <a:pt x="118" y="192"/>
                  </a:cubicBezTo>
                  <a:cubicBezTo>
                    <a:pt x="118" y="160"/>
                    <a:pt x="76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8" y="115"/>
                    <a:pt x="125" y="98"/>
                    <a:pt x="145" y="98"/>
                  </a:cubicBezTo>
                  <a:cubicBezTo>
                    <a:pt x="149" y="98"/>
                    <a:pt x="154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2" y="135"/>
                    <a:pt x="172" y="128"/>
                    <a:pt x="172" y="113"/>
                  </a:cubicBezTo>
                  <a:cubicBezTo>
                    <a:pt x="172" y="102"/>
                    <a:pt x="164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5" y="133"/>
                    <a:pt x="63" y="144"/>
                    <a:pt x="49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Freeform 739">
              <a:extLst>
                <a:ext uri="{FF2B5EF4-FFF2-40B4-BE49-F238E27FC236}">
                  <a16:creationId xmlns:a16="http://schemas.microsoft.com/office/drawing/2014/main" id="{ABE5DEBD-F6C5-4289-8242-B18BF12A9C81}"/>
                </a:ext>
              </a:extLst>
            </p:cNvPr>
            <p:cNvSpPr>
              <a:spLocks/>
            </p:cNvSpPr>
            <p:nvPr>
              <p:custDataLst>
                <p:tags r:id="rId354"/>
              </p:custDataLst>
            </p:nvPr>
          </p:nvSpPr>
          <p:spPr bwMode="auto">
            <a:xfrm>
              <a:off x="5041900" y="2614613"/>
              <a:ext cx="80963" cy="236538"/>
            </a:xfrm>
            <a:custGeom>
              <a:avLst/>
              <a:gdLst>
                <a:gd name="T0" fmla="*/ 72 w 177"/>
                <a:gd name="T1" fmla="*/ 432 h 498"/>
                <a:gd name="T2" fmla="*/ 5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5 w 177"/>
                <a:gd name="T9" fmla="*/ 436 h 498"/>
                <a:gd name="T10" fmla="*/ 105 w 177"/>
                <a:gd name="T11" fmla="*/ 322 h 498"/>
                <a:gd name="T12" fmla="*/ 125 w 177"/>
                <a:gd name="T13" fmla="*/ 271 h 498"/>
                <a:gd name="T14" fmla="*/ 173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7 w 177"/>
                <a:gd name="T21" fmla="*/ 199 h 498"/>
                <a:gd name="T22" fmla="*/ 105 w 177"/>
                <a:gd name="T23" fmla="*/ 175 h 498"/>
                <a:gd name="T24" fmla="*/ 105 w 177"/>
                <a:gd name="T25" fmla="*/ 76 h 498"/>
                <a:gd name="T26" fmla="*/ 81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1 w 177"/>
                <a:gd name="T35" fmla="*/ 54 h 498"/>
                <a:gd name="T36" fmla="*/ 72 w 177"/>
                <a:gd name="T37" fmla="*/ 77 h 498"/>
                <a:gd name="T38" fmla="*/ 72 w 177"/>
                <a:gd name="T39" fmla="*/ 182 h 498"/>
                <a:gd name="T40" fmla="*/ 92 w 177"/>
                <a:gd name="T41" fmla="*/ 230 h 498"/>
                <a:gd name="T42" fmla="*/ 131 w 177"/>
                <a:gd name="T43" fmla="*/ 249 h 498"/>
                <a:gd name="T44" fmla="*/ 72 w 177"/>
                <a:gd name="T45" fmla="*/ 312 h 498"/>
                <a:gd name="T46" fmla="*/ 72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2" y="432"/>
                  </a:moveTo>
                  <a:cubicBezTo>
                    <a:pt x="72" y="452"/>
                    <a:pt x="59" y="484"/>
                    <a:pt x="5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6" y="498"/>
                    <a:pt x="10" y="498"/>
                  </a:cubicBezTo>
                  <a:cubicBezTo>
                    <a:pt x="59" y="498"/>
                    <a:pt x="105" y="474"/>
                    <a:pt x="105" y="436"/>
                  </a:cubicBezTo>
                  <a:lnTo>
                    <a:pt x="105" y="322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7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7"/>
                  </a:cubicBezTo>
                  <a:lnTo>
                    <a:pt x="72" y="182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2" y="240"/>
                    <a:pt x="117" y="245"/>
                    <a:pt x="131" y="249"/>
                  </a:cubicBezTo>
                  <a:cubicBezTo>
                    <a:pt x="90" y="261"/>
                    <a:pt x="72" y="283"/>
                    <a:pt x="72" y="312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Freeform 740">
              <a:extLst>
                <a:ext uri="{FF2B5EF4-FFF2-40B4-BE49-F238E27FC236}">
                  <a16:creationId xmlns:a16="http://schemas.microsoft.com/office/drawing/2014/main" id="{39B3CE77-3C54-48C0-B872-F3E6A57955E2}"/>
                </a:ext>
              </a:extLst>
            </p:cNvPr>
            <p:cNvSpPr>
              <a:spLocks/>
            </p:cNvSpPr>
            <p:nvPr>
              <p:custDataLst>
                <p:tags r:id="rId355"/>
              </p:custDataLst>
            </p:nvPr>
          </p:nvSpPr>
          <p:spPr bwMode="auto">
            <a:xfrm>
              <a:off x="3201988" y="3028950"/>
              <a:ext cx="104775" cy="152400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2 h 323"/>
                <a:gd name="T14" fmla="*/ 102 w 230"/>
                <a:gd name="T15" fmla="*/ 215 h 323"/>
                <a:gd name="T16" fmla="*/ 71 w 230"/>
                <a:gd name="T17" fmla="*/ 174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6 h 323"/>
                <a:gd name="T38" fmla="*/ 100 w 230"/>
                <a:gd name="T39" fmla="*/ 226 h 323"/>
                <a:gd name="T40" fmla="*/ 151 w 230"/>
                <a:gd name="T41" fmla="*/ 203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1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2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4"/>
                  </a:cubicBezTo>
                  <a:cubicBezTo>
                    <a:pt x="71" y="151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6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7"/>
                    <a:pt x="151" y="203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741">
              <a:extLst>
                <a:ext uri="{FF2B5EF4-FFF2-40B4-BE49-F238E27FC236}">
                  <a16:creationId xmlns:a16="http://schemas.microsoft.com/office/drawing/2014/main" id="{7A7177FC-2249-4713-A663-170D0CC07D35}"/>
                </a:ext>
              </a:extLst>
            </p:cNvPr>
            <p:cNvSpPr>
              <a:spLocks noEditPoints="1"/>
            </p:cNvSpPr>
            <p:nvPr>
              <p:custDataLst>
                <p:tags r:id="rId356"/>
              </p:custDataLst>
            </p:nvPr>
          </p:nvSpPr>
          <p:spPr bwMode="auto">
            <a:xfrm>
              <a:off x="3314700" y="3059113"/>
              <a:ext cx="47625" cy="111125"/>
            </a:xfrm>
            <a:custGeom>
              <a:avLst/>
              <a:gdLst>
                <a:gd name="T0" fmla="*/ 97 w 106"/>
                <a:gd name="T1" fmla="*/ 13 h 234"/>
                <a:gd name="T2" fmla="*/ 83 w 106"/>
                <a:gd name="T3" fmla="*/ 0 h 234"/>
                <a:gd name="T4" fmla="*/ 63 w 106"/>
                <a:gd name="T5" fmla="*/ 19 h 234"/>
                <a:gd name="T6" fmla="*/ 77 w 106"/>
                <a:gd name="T7" fmla="*/ 32 h 234"/>
                <a:gd name="T8" fmla="*/ 97 w 106"/>
                <a:gd name="T9" fmla="*/ 13 h 234"/>
                <a:gd name="T10" fmla="*/ 26 w 106"/>
                <a:gd name="T11" fmla="*/ 190 h 234"/>
                <a:gd name="T12" fmla="*/ 23 w 106"/>
                <a:gd name="T13" fmla="*/ 205 h 234"/>
                <a:gd name="T14" fmla="*/ 56 w 106"/>
                <a:gd name="T15" fmla="*/ 234 h 234"/>
                <a:gd name="T16" fmla="*/ 106 w 106"/>
                <a:gd name="T17" fmla="*/ 181 h 234"/>
                <a:gd name="T18" fmla="*/ 100 w 106"/>
                <a:gd name="T19" fmla="*/ 177 h 234"/>
                <a:gd name="T20" fmla="*/ 94 w 106"/>
                <a:gd name="T21" fmla="*/ 182 h 234"/>
                <a:gd name="T22" fmla="*/ 57 w 106"/>
                <a:gd name="T23" fmla="*/ 225 h 234"/>
                <a:gd name="T24" fmla="*/ 48 w 106"/>
                <a:gd name="T25" fmla="*/ 212 h 234"/>
                <a:gd name="T26" fmla="*/ 54 w 106"/>
                <a:gd name="T27" fmla="*/ 190 h 234"/>
                <a:gd name="T28" fmla="*/ 65 w 106"/>
                <a:gd name="T29" fmla="*/ 162 h 234"/>
                <a:gd name="T30" fmla="*/ 82 w 106"/>
                <a:gd name="T31" fmla="*/ 118 h 234"/>
                <a:gd name="T32" fmla="*/ 84 w 106"/>
                <a:gd name="T33" fmla="*/ 107 h 234"/>
                <a:gd name="T34" fmla="*/ 51 w 106"/>
                <a:gd name="T35" fmla="*/ 77 h 234"/>
                <a:gd name="T36" fmla="*/ 0 w 106"/>
                <a:gd name="T37" fmla="*/ 131 h 234"/>
                <a:gd name="T38" fmla="*/ 6 w 106"/>
                <a:gd name="T39" fmla="*/ 135 h 234"/>
                <a:gd name="T40" fmla="*/ 12 w 106"/>
                <a:gd name="T41" fmla="*/ 129 h 234"/>
                <a:gd name="T42" fmla="*/ 50 w 106"/>
                <a:gd name="T43" fmla="*/ 87 h 234"/>
                <a:gd name="T44" fmla="*/ 58 w 106"/>
                <a:gd name="T45" fmla="*/ 99 h 234"/>
                <a:gd name="T46" fmla="*/ 48 w 106"/>
                <a:gd name="T47" fmla="*/ 134 h 234"/>
                <a:gd name="T48" fmla="*/ 26 w 106"/>
                <a:gd name="T49" fmla="*/ 19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4">
                  <a:moveTo>
                    <a:pt x="97" y="13"/>
                  </a:moveTo>
                  <a:cubicBezTo>
                    <a:pt x="97" y="7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2"/>
                    <a:pt x="97" y="13"/>
                  </a:cubicBezTo>
                  <a:close/>
                  <a:moveTo>
                    <a:pt x="26" y="190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1"/>
                    <a:pt x="36" y="234"/>
                    <a:pt x="56" y="234"/>
                  </a:cubicBezTo>
                  <a:cubicBezTo>
                    <a:pt x="91" y="234"/>
                    <a:pt x="106" y="186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2"/>
                  </a:cubicBezTo>
                  <a:cubicBezTo>
                    <a:pt x="86" y="210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2"/>
                  </a:cubicBezTo>
                  <a:cubicBezTo>
                    <a:pt x="48" y="204"/>
                    <a:pt x="50" y="198"/>
                    <a:pt x="54" y="190"/>
                  </a:cubicBezTo>
                  <a:cubicBezTo>
                    <a:pt x="57" y="181"/>
                    <a:pt x="61" y="171"/>
                    <a:pt x="65" y="162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4"/>
                    <a:pt x="84" y="110"/>
                    <a:pt x="84" y="107"/>
                  </a:cubicBezTo>
                  <a:cubicBezTo>
                    <a:pt x="84" y="90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3"/>
                    <a:pt x="12" y="129"/>
                  </a:cubicBezTo>
                  <a:cubicBezTo>
                    <a:pt x="22" y="99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2"/>
                    <a:pt x="48" y="134"/>
                  </a:cubicBezTo>
                  <a:lnTo>
                    <a:pt x="26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Freeform 742">
              <a:extLst>
                <a:ext uri="{FF2B5EF4-FFF2-40B4-BE49-F238E27FC236}">
                  <a16:creationId xmlns:a16="http://schemas.microsoft.com/office/drawing/2014/main" id="{E3F6C78B-B171-4368-B837-3A3BF9C98FC7}"/>
                </a:ext>
              </a:extLst>
            </p:cNvPr>
            <p:cNvSpPr>
              <a:spLocks noEditPoints="1"/>
            </p:cNvSpPr>
            <p:nvPr>
              <p:custDataLst>
                <p:tags r:id="rId357"/>
              </p:custDataLst>
            </p:nvPr>
          </p:nvSpPr>
          <p:spPr bwMode="auto">
            <a:xfrm>
              <a:off x="3616325" y="2976563"/>
              <a:ext cx="60325" cy="158750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6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5 h 335"/>
                <a:gd name="T12" fmla="*/ 101 w 132"/>
                <a:gd name="T13" fmla="*/ 176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7 h 335"/>
                <a:gd name="T46" fmla="*/ 70 w 132"/>
                <a:gd name="T47" fmla="*/ 257 h 335"/>
                <a:gd name="T48" fmla="*/ 90 w 132"/>
                <a:gd name="T49" fmla="*/ 20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6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5"/>
                  </a:moveTo>
                  <a:cubicBezTo>
                    <a:pt x="96" y="191"/>
                    <a:pt x="96" y="190"/>
                    <a:pt x="101" y="176"/>
                  </a:cubicBezTo>
                  <a:cubicBezTo>
                    <a:pt x="105" y="166"/>
                    <a:pt x="107" y="159"/>
                    <a:pt x="107" y="150"/>
                  </a:cubicBezTo>
                  <a:cubicBezTo>
                    <a:pt x="107" y="127"/>
                    <a:pt x="91" y="109"/>
                    <a:pt x="66" y="109"/>
                  </a:cubicBezTo>
                  <a:cubicBezTo>
                    <a:pt x="19" y="109"/>
                    <a:pt x="0" y="181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6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3"/>
                    <a:pt x="26" y="294"/>
                  </a:cubicBezTo>
                  <a:cubicBezTo>
                    <a:pt x="26" y="317"/>
                    <a:pt x="43" y="335"/>
                    <a:pt x="67" y="335"/>
                  </a:cubicBezTo>
                  <a:cubicBezTo>
                    <a:pt x="114" y="335"/>
                    <a:pt x="132" y="262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4"/>
                    <a:pt x="119" y="262"/>
                  </a:cubicBezTo>
                  <a:cubicBezTo>
                    <a:pt x="110" y="293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7"/>
                  </a:cubicBezTo>
                  <a:cubicBezTo>
                    <a:pt x="56" y="295"/>
                    <a:pt x="59" y="288"/>
                    <a:pt x="70" y="257"/>
                  </a:cubicBezTo>
                  <a:lnTo>
                    <a:pt x="90" y="20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Freeform 743">
              <a:extLst>
                <a:ext uri="{FF2B5EF4-FFF2-40B4-BE49-F238E27FC236}">
                  <a16:creationId xmlns:a16="http://schemas.microsoft.com/office/drawing/2014/main" id="{A4C0C4AD-14D7-4E0F-AE15-72FF8C240993}"/>
                </a:ext>
              </a:extLst>
            </p:cNvPr>
            <p:cNvSpPr>
              <a:spLocks/>
            </p:cNvSpPr>
            <p:nvPr>
              <p:custDataLst>
                <p:tags r:id="rId358"/>
              </p:custDataLst>
            </p:nvPr>
          </p:nvSpPr>
          <p:spPr bwMode="auto">
            <a:xfrm>
              <a:off x="3770313" y="3005138"/>
              <a:ext cx="114300" cy="136525"/>
            </a:xfrm>
            <a:custGeom>
              <a:avLst/>
              <a:gdLst>
                <a:gd name="T0" fmla="*/ 232 w 250"/>
                <a:gd name="T1" fmla="*/ 155 h 289"/>
                <a:gd name="T2" fmla="*/ 250 w 250"/>
                <a:gd name="T3" fmla="*/ 145 h 289"/>
                <a:gd name="T4" fmla="*/ 232 w 250"/>
                <a:gd name="T5" fmla="*/ 135 h 289"/>
                <a:gd name="T6" fmla="*/ 21 w 250"/>
                <a:gd name="T7" fmla="*/ 135 h 289"/>
                <a:gd name="T8" fmla="*/ 154 w 250"/>
                <a:gd name="T9" fmla="*/ 20 h 289"/>
                <a:gd name="T10" fmla="*/ 232 w 250"/>
                <a:gd name="T11" fmla="*/ 20 h 289"/>
                <a:gd name="T12" fmla="*/ 250 w 250"/>
                <a:gd name="T13" fmla="*/ 10 h 289"/>
                <a:gd name="T14" fmla="*/ 232 w 250"/>
                <a:gd name="T15" fmla="*/ 0 h 289"/>
                <a:gd name="T16" fmla="*/ 153 w 250"/>
                <a:gd name="T17" fmla="*/ 0 h 289"/>
                <a:gd name="T18" fmla="*/ 0 w 250"/>
                <a:gd name="T19" fmla="*/ 145 h 289"/>
                <a:gd name="T20" fmla="*/ 153 w 250"/>
                <a:gd name="T21" fmla="*/ 289 h 289"/>
                <a:gd name="T22" fmla="*/ 232 w 250"/>
                <a:gd name="T23" fmla="*/ 289 h 289"/>
                <a:gd name="T24" fmla="*/ 250 w 250"/>
                <a:gd name="T25" fmla="*/ 279 h 289"/>
                <a:gd name="T26" fmla="*/ 232 w 250"/>
                <a:gd name="T27" fmla="*/ 269 h 289"/>
                <a:gd name="T28" fmla="*/ 154 w 250"/>
                <a:gd name="T29" fmla="*/ 269 h 289"/>
                <a:gd name="T30" fmla="*/ 21 w 250"/>
                <a:gd name="T31" fmla="*/ 155 h 289"/>
                <a:gd name="T32" fmla="*/ 232 w 250"/>
                <a:gd name="T33" fmla="*/ 155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89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4"/>
                    <a:pt x="68" y="289"/>
                    <a:pt x="153" y="289"/>
                  </a:cubicBezTo>
                  <a:lnTo>
                    <a:pt x="232" y="289"/>
                  </a:lnTo>
                  <a:cubicBezTo>
                    <a:pt x="241" y="289"/>
                    <a:pt x="250" y="289"/>
                    <a:pt x="250" y="279"/>
                  </a:cubicBezTo>
                  <a:cubicBezTo>
                    <a:pt x="250" y="269"/>
                    <a:pt x="241" y="269"/>
                    <a:pt x="232" y="269"/>
                  </a:cubicBezTo>
                  <a:lnTo>
                    <a:pt x="154" y="269"/>
                  </a:lnTo>
                  <a:cubicBezTo>
                    <a:pt x="84" y="269"/>
                    <a:pt x="27" y="221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744">
              <a:extLst>
                <a:ext uri="{FF2B5EF4-FFF2-40B4-BE49-F238E27FC236}">
                  <a16:creationId xmlns:a16="http://schemas.microsoft.com/office/drawing/2014/main" id="{3E49CB1C-30E9-41F8-9B52-175F01A241BA}"/>
                </a:ext>
              </a:extLst>
            </p:cNvPr>
            <p:cNvSpPr>
              <a:spLocks/>
            </p:cNvSpPr>
            <p:nvPr>
              <p:custDataLst>
                <p:tags r:id="rId359"/>
              </p:custDataLst>
            </p:nvPr>
          </p:nvSpPr>
          <p:spPr bwMode="auto">
            <a:xfrm>
              <a:off x="3992563" y="2955925"/>
              <a:ext cx="31750" cy="236538"/>
            </a:xfrm>
            <a:custGeom>
              <a:avLst/>
              <a:gdLst>
                <a:gd name="T0" fmla="*/ 69 w 69"/>
                <a:gd name="T1" fmla="*/ 499 h 499"/>
                <a:gd name="T2" fmla="*/ 69 w 69"/>
                <a:gd name="T3" fmla="*/ 479 h 499"/>
                <a:gd name="T4" fmla="*/ 20 w 69"/>
                <a:gd name="T5" fmla="*/ 479 h 499"/>
                <a:gd name="T6" fmla="*/ 20 w 69"/>
                <a:gd name="T7" fmla="*/ 20 h 499"/>
                <a:gd name="T8" fmla="*/ 69 w 69"/>
                <a:gd name="T9" fmla="*/ 20 h 499"/>
                <a:gd name="T10" fmla="*/ 69 w 69"/>
                <a:gd name="T11" fmla="*/ 0 h 499"/>
                <a:gd name="T12" fmla="*/ 0 w 69"/>
                <a:gd name="T13" fmla="*/ 0 h 499"/>
                <a:gd name="T14" fmla="*/ 0 w 69"/>
                <a:gd name="T15" fmla="*/ 499 h 499"/>
                <a:gd name="T16" fmla="*/ 69 w 69"/>
                <a:gd name="T1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9">
                  <a:moveTo>
                    <a:pt x="69" y="499"/>
                  </a:moveTo>
                  <a:lnTo>
                    <a:pt x="69" y="479"/>
                  </a:lnTo>
                  <a:lnTo>
                    <a:pt x="20" y="479"/>
                  </a:lnTo>
                  <a:lnTo>
                    <a:pt x="20" y="20"/>
                  </a:lnTo>
                  <a:lnTo>
                    <a:pt x="69" y="20"/>
                  </a:lnTo>
                  <a:lnTo>
                    <a:pt x="69" y="0"/>
                  </a:lnTo>
                  <a:lnTo>
                    <a:pt x="0" y="0"/>
                  </a:lnTo>
                  <a:lnTo>
                    <a:pt x="0" y="499"/>
                  </a:lnTo>
                  <a:lnTo>
                    <a:pt x="69" y="49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Freeform 745">
              <a:extLst>
                <a:ext uri="{FF2B5EF4-FFF2-40B4-BE49-F238E27FC236}">
                  <a16:creationId xmlns:a16="http://schemas.microsoft.com/office/drawing/2014/main" id="{BC35F43C-79F7-4276-B2F5-923B688C3B94}"/>
                </a:ext>
              </a:extLst>
            </p:cNvPr>
            <p:cNvSpPr>
              <a:spLocks/>
            </p:cNvSpPr>
            <p:nvPr>
              <p:custDataLst>
                <p:tags r:id="rId360"/>
              </p:custDataLst>
            </p:nvPr>
          </p:nvSpPr>
          <p:spPr bwMode="auto">
            <a:xfrm>
              <a:off x="4035425" y="3028950"/>
              <a:ext cx="123825" cy="106363"/>
            </a:xfrm>
            <a:custGeom>
              <a:avLst/>
              <a:gdLst>
                <a:gd name="T0" fmla="*/ 30 w 270"/>
                <a:gd name="T1" fmla="*/ 191 h 226"/>
                <a:gd name="T2" fmla="*/ 25 w 270"/>
                <a:gd name="T3" fmla="*/ 212 h 226"/>
                <a:gd name="T4" fmla="*/ 40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7 w 270"/>
                <a:gd name="T13" fmla="*/ 97 h 226"/>
                <a:gd name="T14" fmla="*/ 93 w 270"/>
                <a:gd name="T15" fmla="*/ 72 h 226"/>
                <a:gd name="T16" fmla="*/ 175 w 270"/>
                <a:gd name="T17" fmla="*/ 11 h 226"/>
                <a:gd name="T18" fmla="*/ 202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8 h 226"/>
                <a:gd name="T36" fmla="*/ 203 w 270"/>
                <a:gd name="T37" fmla="*/ 163 h 226"/>
                <a:gd name="T38" fmla="*/ 234 w 270"/>
                <a:gd name="T39" fmla="*/ 53 h 226"/>
                <a:gd name="T40" fmla="*/ 176 w 270"/>
                <a:gd name="T41" fmla="*/ 0 h 226"/>
                <a:gd name="T42" fmla="*/ 98 w 270"/>
                <a:gd name="T43" fmla="*/ 43 h 226"/>
                <a:gd name="T44" fmla="*/ 53 w 270"/>
                <a:gd name="T45" fmla="*/ 0 h 226"/>
                <a:gd name="T46" fmla="*/ 15 w 270"/>
                <a:gd name="T47" fmla="*/ 28 h 226"/>
                <a:gd name="T48" fmla="*/ 0 w 270"/>
                <a:gd name="T49" fmla="*/ 77 h 226"/>
                <a:gd name="T50" fmla="*/ 6 w 270"/>
                <a:gd name="T51" fmla="*/ 82 h 226"/>
                <a:gd name="T52" fmla="*/ 15 w 270"/>
                <a:gd name="T53" fmla="*/ 70 h 226"/>
                <a:gd name="T54" fmla="*/ 51 w 270"/>
                <a:gd name="T55" fmla="*/ 11 h 226"/>
                <a:gd name="T56" fmla="*/ 66 w 270"/>
                <a:gd name="T57" fmla="*/ 34 h 226"/>
                <a:gd name="T58" fmla="*/ 59 w 270"/>
                <a:gd name="T59" fmla="*/ 76 h 226"/>
                <a:gd name="T60" fmla="*/ 30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30" y="191"/>
                  </a:moveTo>
                  <a:cubicBezTo>
                    <a:pt x="28" y="198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1"/>
                    <a:pt x="64" y="187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8"/>
                    <a:pt x="87" y="97"/>
                  </a:cubicBezTo>
                  <a:cubicBezTo>
                    <a:pt x="89" y="88"/>
                    <a:pt x="93" y="74"/>
                    <a:pt x="93" y="72"/>
                  </a:cubicBezTo>
                  <a:cubicBezTo>
                    <a:pt x="101" y="56"/>
                    <a:pt x="127" y="11"/>
                    <a:pt x="175" y="11"/>
                  </a:cubicBezTo>
                  <a:cubicBezTo>
                    <a:pt x="197" y="11"/>
                    <a:pt x="202" y="29"/>
                    <a:pt x="202" y="46"/>
                  </a:cubicBezTo>
                  <a:cubicBezTo>
                    <a:pt x="202" y="77"/>
                    <a:pt x="177" y="140"/>
                    <a:pt x="169" y="162"/>
                  </a:cubicBezTo>
                  <a:cubicBezTo>
                    <a:pt x="165" y="173"/>
                    <a:pt x="164" y="179"/>
                    <a:pt x="164" y="185"/>
                  </a:cubicBezTo>
                  <a:cubicBezTo>
                    <a:pt x="164" y="208"/>
                    <a:pt x="182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5"/>
                    <a:pt x="257" y="153"/>
                  </a:cubicBezTo>
                  <a:cubicBezTo>
                    <a:pt x="247" y="187"/>
                    <a:pt x="231" y="215"/>
                    <a:pt x="206" y="215"/>
                  </a:cubicBezTo>
                  <a:cubicBezTo>
                    <a:pt x="198" y="215"/>
                    <a:pt x="194" y="210"/>
                    <a:pt x="194" y="198"/>
                  </a:cubicBezTo>
                  <a:cubicBezTo>
                    <a:pt x="194" y="186"/>
                    <a:pt x="199" y="174"/>
                    <a:pt x="203" y="163"/>
                  </a:cubicBezTo>
                  <a:cubicBezTo>
                    <a:pt x="213" y="136"/>
                    <a:pt x="234" y="82"/>
                    <a:pt x="234" y="53"/>
                  </a:cubicBezTo>
                  <a:cubicBezTo>
                    <a:pt x="234" y="20"/>
                    <a:pt x="212" y="0"/>
                    <a:pt x="176" y="0"/>
                  </a:cubicBezTo>
                  <a:cubicBezTo>
                    <a:pt x="131" y="0"/>
                    <a:pt x="107" y="32"/>
                    <a:pt x="98" y="43"/>
                  </a:cubicBezTo>
                  <a:cubicBezTo>
                    <a:pt x="96" y="15"/>
                    <a:pt x="75" y="0"/>
                    <a:pt x="53" y="0"/>
                  </a:cubicBezTo>
                  <a:cubicBezTo>
                    <a:pt x="30" y="0"/>
                    <a:pt x="20" y="19"/>
                    <a:pt x="15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7"/>
                    <a:pt x="66" y="34"/>
                  </a:cubicBezTo>
                  <a:cubicBezTo>
                    <a:pt x="66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Freeform 746">
              <a:extLst>
                <a:ext uri="{FF2B5EF4-FFF2-40B4-BE49-F238E27FC236}">
                  <a16:creationId xmlns:a16="http://schemas.microsoft.com/office/drawing/2014/main" id="{1BDB59D4-E761-41B3-9A29-A00D3015D9D6}"/>
                </a:ext>
              </a:extLst>
            </p:cNvPr>
            <p:cNvSpPr>
              <a:spLocks/>
            </p:cNvSpPr>
            <p:nvPr>
              <p:custDataLst>
                <p:tags r:id="rId361"/>
              </p:custDataLst>
            </p:nvPr>
          </p:nvSpPr>
          <p:spPr bwMode="auto">
            <a:xfrm>
              <a:off x="4170363" y="2955925"/>
              <a:ext cx="31750" cy="236538"/>
            </a:xfrm>
            <a:custGeom>
              <a:avLst/>
              <a:gdLst>
                <a:gd name="T0" fmla="*/ 68 w 68"/>
                <a:gd name="T1" fmla="*/ 0 h 499"/>
                <a:gd name="T2" fmla="*/ 0 w 68"/>
                <a:gd name="T3" fmla="*/ 0 h 499"/>
                <a:gd name="T4" fmla="*/ 0 w 68"/>
                <a:gd name="T5" fmla="*/ 20 h 499"/>
                <a:gd name="T6" fmla="*/ 48 w 68"/>
                <a:gd name="T7" fmla="*/ 20 h 499"/>
                <a:gd name="T8" fmla="*/ 48 w 68"/>
                <a:gd name="T9" fmla="*/ 479 h 499"/>
                <a:gd name="T10" fmla="*/ 0 w 68"/>
                <a:gd name="T11" fmla="*/ 479 h 499"/>
                <a:gd name="T12" fmla="*/ 0 w 68"/>
                <a:gd name="T13" fmla="*/ 499 h 499"/>
                <a:gd name="T14" fmla="*/ 68 w 68"/>
                <a:gd name="T15" fmla="*/ 499 h 499"/>
                <a:gd name="T16" fmla="*/ 68 w 68"/>
                <a:gd name="T1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9">
                  <a:moveTo>
                    <a:pt x="68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8" y="20"/>
                  </a:lnTo>
                  <a:lnTo>
                    <a:pt x="48" y="479"/>
                  </a:lnTo>
                  <a:lnTo>
                    <a:pt x="0" y="479"/>
                  </a:lnTo>
                  <a:lnTo>
                    <a:pt x="0" y="499"/>
                  </a:lnTo>
                  <a:lnTo>
                    <a:pt x="68" y="499"/>
                  </a:lnTo>
                  <a:lnTo>
                    <a:pt x="68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747">
              <a:extLst>
                <a:ext uri="{FF2B5EF4-FFF2-40B4-BE49-F238E27FC236}">
                  <a16:creationId xmlns:a16="http://schemas.microsoft.com/office/drawing/2014/main" id="{E6A42612-FACD-4593-8B48-E866360EACF9}"/>
                </a:ext>
              </a:extLst>
            </p:cNvPr>
            <p:cNvSpPr>
              <a:spLocks/>
            </p:cNvSpPr>
            <p:nvPr>
              <p:custDataLst>
                <p:tags r:id="rId362"/>
              </p:custDataLst>
            </p:nvPr>
          </p:nvSpPr>
          <p:spPr bwMode="auto">
            <a:xfrm>
              <a:off x="4291013" y="2955925"/>
              <a:ext cx="88900" cy="236538"/>
            </a:xfrm>
            <a:custGeom>
              <a:avLst/>
              <a:gdLst>
                <a:gd name="T0" fmla="*/ 173 w 194"/>
                <a:gd name="T1" fmla="*/ 487 h 499"/>
                <a:gd name="T2" fmla="*/ 184 w 194"/>
                <a:gd name="T3" fmla="*/ 499 h 499"/>
                <a:gd name="T4" fmla="*/ 194 w 194"/>
                <a:gd name="T5" fmla="*/ 489 h 499"/>
                <a:gd name="T6" fmla="*/ 192 w 194"/>
                <a:gd name="T7" fmla="*/ 481 h 499"/>
                <a:gd name="T8" fmla="*/ 21 w 194"/>
                <a:gd name="T9" fmla="*/ 12 h 499"/>
                <a:gd name="T10" fmla="*/ 10 w 194"/>
                <a:gd name="T11" fmla="*/ 0 h 499"/>
                <a:gd name="T12" fmla="*/ 0 w 194"/>
                <a:gd name="T13" fmla="*/ 10 h 499"/>
                <a:gd name="T14" fmla="*/ 3 w 194"/>
                <a:gd name="T15" fmla="*/ 18 h 499"/>
                <a:gd name="T16" fmla="*/ 173 w 194"/>
                <a:gd name="T17" fmla="*/ 48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499">
                  <a:moveTo>
                    <a:pt x="173" y="487"/>
                  </a:moveTo>
                  <a:cubicBezTo>
                    <a:pt x="175" y="494"/>
                    <a:pt x="178" y="499"/>
                    <a:pt x="184" y="499"/>
                  </a:cubicBezTo>
                  <a:cubicBezTo>
                    <a:pt x="190" y="499"/>
                    <a:pt x="194" y="494"/>
                    <a:pt x="194" y="489"/>
                  </a:cubicBezTo>
                  <a:cubicBezTo>
                    <a:pt x="194" y="488"/>
                    <a:pt x="194" y="487"/>
                    <a:pt x="192" y="481"/>
                  </a:cubicBezTo>
                  <a:lnTo>
                    <a:pt x="21" y="12"/>
                  </a:lnTo>
                  <a:cubicBezTo>
                    <a:pt x="18" y="4"/>
                    <a:pt x="17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1"/>
                    <a:pt x="0" y="12"/>
                    <a:pt x="3" y="18"/>
                  </a:cubicBezTo>
                  <a:lnTo>
                    <a:pt x="173" y="48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748">
              <a:extLst>
                <a:ext uri="{FF2B5EF4-FFF2-40B4-BE49-F238E27FC236}">
                  <a16:creationId xmlns:a16="http://schemas.microsoft.com/office/drawing/2014/main" id="{CDD6BB56-EA45-4F1B-8FC8-76CA18222BC8}"/>
                </a:ext>
              </a:extLst>
            </p:cNvPr>
            <p:cNvSpPr>
              <a:spLocks/>
            </p:cNvSpPr>
            <p:nvPr>
              <p:custDataLst>
                <p:tags r:id="rId363"/>
              </p:custDataLst>
            </p:nvPr>
          </p:nvSpPr>
          <p:spPr bwMode="auto">
            <a:xfrm>
              <a:off x="4459288" y="2955925"/>
              <a:ext cx="80963" cy="236538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299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1 h 499"/>
                <a:gd name="T38" fmla="*/ 106 w 177"/>
                <a:gd name="T39" fmla="*/ 316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3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749">
              <a:extLst>
                <a:ext uri="{FF2B5EF4-FFF2-40B4-BE49-F238E27FC236}">
                  <a16:creationId xmlns:a16="http://schemas.microsoft.com/office/drawing/2014/main" id="{77BC181C-D4A5-4092-AF2D-6E9C24CFB4FE}"/>
                </a:ext>
              </a:extLst>
            </p:cNvPr>
            <p:cNvSpPr>
              <a:spLocks noEditPoints="1"/>
            </p:cNvSpPr>
            <p:nvPr>
              <p:custDataLst>
                <p:tags r:id="rId364"/>
              </p:custDataLst>
            </p:nvPr>
          </p:nvSpPr>
          <p:spPr bwMode="auto">
            <a:xfrm>
              <a:off x="4549775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39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39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750">
              <a:extLst>
                <a:ext uri="{FF2B5EF4-FFF2-40B4-BE49-F238E27FC236}">
                  <a16:creationId xmlns:a16="http://schemas.microsoft.com/office/drawing/2014/main" id="{F8F36562-CE35-4330-B1EE-CC71F56D1408}"/>
                </a:ext>
              </a:extLst>
            </p:cNvPr>
            <p:cNvSpPr>
              <a:spLocks/>
            </p:cNvSpPr>
            <p:nvPr>
              <p:custDataLst>
                <p:tags r:id="rId365"/>
              </p:custDataLst>
            </p:nvPr>
          </p:nvSpPr>
          <p:spPr bwMode="auto">
            <a:xfrm>
              <a:off x="4687888" y="3057525"/>
              <a:ext cx="58738" cy="1111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3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1"/>
                    <a:pt x="78" y="0"/>
                    <a:pt x="69" y="0"/>
                  </a:cubicBezTo>
                  <a:cubicBezTo>
                    <a:pt x="46" y="22"/>
                    <a:pt x="15" y="23"/>
                    <a:pt x="0" y="23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Freeform 751">
              <a:extLst>
                <a:ext uri="{FF2B5EF4-FFF2-40B4-BE49-F238E27FC236}">
                  <a16:creationId xmlns:a16="http://schemas.microsoft.com/office/drawing/2014/main" id="{A2F5F0FF-C7B5-4814-90EE-5887E62DE2DB}"/>
                </a:ext>
              </a:extLst>
            </p:cNvPr>
            <p:cNvSpPr>
              <a:spLocks/>
            </p:cNvSpPr>
            <p:nvPr>
              <p:custDataLst>
                <p:tags r:id="rId366"/>
              </p:custDataLst>
            </p:nvPr>
          </p:nvSpPr>
          <p:spPr bwMode="auto">
            <a:xfrm>
              <a:off x="4792663" y="3108325"/>
              <a:ext cx="25400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4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3" y="136"/>
                  </a:cubicBezTo>
                  <a:cubicBezTo>
                    <a:pt x="8" y="142"/>
                    <a:pt x="8" y="143"/>
                    <a:pt x="8" y="144"/>
                  </a:cubicBezTo>
                  <a:cubicBezTo>
                    <a:pt x="8" y="148"/>
                    <a:pt x="10" y="150"/>
                    <a:pt x="13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752">
              <a:extLst>
                <a:ext uri="{FF2B5EF4-FFF2-40B4-BE49-F238E27FC236}">
                  <a16:creationId xmlns:a16="http://schemas.microsoft.com/office/drawing/2014/main" id="{F297DA3B-6AE6-494A-81DC-4F36CF19601D}"/>
                </a:ext>
              </a:extLst>
            </p:cNvPr>
            <p:cNvSpPr>
              <a:spLocks noChangeArrowheads="1"/>
            </p:cNvSpPr>
            <p:nvPr>
              <p:custDataLst>
                <p:tags r:id="rId367"/>
              </p:custDataLst>
            </p:nvPr>
          </p:nvSpPr>
          <p:spPr bwMode="auto">
            <a:xfrm>
              <a:off x="4892675" y="3108325"/>
              <a:ext cx="25400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753">
              <a:extLst>
                <a:ext uri="{FF2B5EF4-FFF2-40B4-BE49-F238E27FC236}">
                  <a16:creationId xmlns:a16="http://schemas.microsoft.com/office/drawing/2014/main" id="{4B00064A-F68C-4A9D-AC6F-0850AC8312AA}"/>
                </a:ext>
              </a:extLst>
            </p:cNvPr>
            <p:cNvSpPr>
              <a:spLocks noChangeArrowheads="1"/>
            </p:cNvSpPr>
            <p:nvPr>
              <p:custDataLst>
                <p:tags r:id="rId368"/>
              </p:custDataLst>
            </p:nvPr>
          </p:nvSpPr>
          <p:spPr bwMode="auto">
            <a:xfrm>
              <a:off x="49942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Oval 754">
              <a:extLst>
                <a:ext uri="{FF2B5EF4-FFF2-40B4-BE49-F238E27FC236}">
                  <a16:creationId xmlns:a16="http://schemas.microsoft.com/office/drawing/2014/main" id="{C55F25B0-FD5D-4C2C-91D6-B5AD4A41904A}"/>
                </a:ext>
              </a:extLst>
            </p:cNvPr>
            <p:cNvSpPr>
              <a:spLocks noChangeArrowheads="1"/>
            </p:cNvSpPr>
            <p:nvPr>
              <p:custDataLst>
                <p:tags r:id="rId369"/>
              </p:custDataLst>
            </p:nvPr>
          </p:nvSpPr>
          <p:spPr bwMode="auto">
            <a:xfrm>
              <a:off x="50958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Freeform 755">
              <a:extLst>
                <a:ext uri="{FF2B5EF4-FFF2-40B4-BE49-F238E27FC236}">
                  <a16:creationId xmlns:a16="http://schemas.microsoft.com/office/drawing/2014/main" id="{9CE6AA89-1E60-411C-8DA7-08053C204C9F}"/>
                </a:ext>
              </a:extLst>
            </p:cNvPr>
            <p:cNvSpPr>
              <a:spLocks/>
            </p:cNvSpPr>
            <p:nvPr>
              <p:custDataLst>
                <p:tags r:id="rId370"/>
              </p:custDataLst>
            </p:nvPr>
          </p:nvSpPr>
          <p:spPr bwMode="auto">
            <a:xfrm>
              <a:off x="5195888" y="3108325"/>
              <a:ext cx="26988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3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7 w 58"/>
                <a:gd name="T17" fmla="*/ 144 h 150"/>
                <a:gd name="T18" fmla="*/ 12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5" y="0"/>
                    <a:pt x="26" y="0"/>
                  </a:cubicBezTo>
                  <a:cubicBezTo>
                    <a:pt x="9" y="0"/>
                    <a:pt x="0" y="13"/>
                    <a:pt x="0" y="27"/>
                  </a:cubicBezTo>
                  <a:cubicBezTo>
                    <a:pt x="0" y="40"/>
                    <a:pt x="9" y="53"/>
                    <a:pt x="26" y="53"/>
                  </a:cubicBezTo>
                  <a:cubicBezTo>
                    <a:pt x="32" y="53"/>
                    <a:pt x="38" y="51"/>
                    <a:pt x="43" y="47"/>
                  </a:cubicBezTo>
                  <a:cubicBezTo>
                    <a:pt x="45" y="46"/>
                    <a:pt x="45" y="45"/>
                    <a:pt x="46" y="45"/>
                  </a:cubicBezTo>
                  <a:cubicBezTo>
                    <a:pt x="46" y="45"/>
                    <a:pt x="47" y="46"/>
                    <a:pt x="47" y="53"/>
                  </a:cubicBezTo>
                  <a:cubicBezTo>
                    <a:pt x="47" y="90"/>
                    <a:pt x="29" y="120"/>
                    <a:pt x="13" y="136"/>
                  </a:cubicBezTo>
                  <a:cubicBezTo>
                    <a:pt x="7" y="142"/>
                    <a:pt x="7" y="143"/>
                    <a:pt x="7" y="144"/>
                  </a:cubicBezTo>
                  <a:cubicBezTo>
                    <a:pt x="7" y="148"/>
                    <a:pt x="10" y="150"/>
                    <a:pt x="12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Freeform 756">
              <a:extLst>
                <a:ext uri="{FF2B5EF4-FFF2-40B4-BE49-F238E27FC236}">
                  <a16:creationId xmlns:a16="http://schemas.microsoft.com/office/drawing/2014/main" id="{3C6CFF14-B93E-4595-9227-5B5E0849567C}"/>
                </a:ext>
              </a:extLst>
            </p:cNvPr>
            <p:cNvSpPr>
              <a:spLocks noEditPoints="1"/>
            </p:cNvSpPr>
            <p:nvPr>
              <p:custDataLst>
                <p:tags r:id="rId371"/>
              </p:custDataLst>
            </p:nvPr>
          </p:nvSpPr>
          <p:spPr bwMode="auto">
            <a:xfrm>
              <a:off x="5270500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40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40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Freeform 757">
              <a:extLst>
                <a:ext uri="{FF2B5EF4-FFF2-40B4-BE49-F238E27FC236}">
                  <a16:creationId xmlns:a16="http://schemas.microsoft.com/office/drawing/2014/main" id="{6798B2E5-EFAC-4C65-9514-5A58FFEFC3F2}"/>
                </a:ext>
              </a:extLst>
            </p:cNvPr>
            <p:cNvSpPr>
              <a:spLocks/>
            </p:cNvSpPr>
            <p:nvPr>
              <p:custDataLst>
                <p:tags r:id="rId372"/>
              </p:custDataLst>
            </p:nvPr>
          </p:nvSpPr>
          <p:spPr bwMode="auto">
            <a:xfrm>
              <a:off x="5403850" y="3052763"/>
              <a:ext cx="77788" cy="117475"/>
            </a:xfrm>
            <a:custGeom>
              <a:avLst/>
              <a:gdLst>
                <a:gd name="T0" fmla="*/ 83 w 171"/>
                <a:gd name="T1" fmla="*/ 10 h 245"/>
                <a:gd name="T2" fmla="*/ 84 w 171"/>
                <a:gd name="T3" fmla="*/ 5 h 245"/>
                <a:gd name="T4" fmla="*/ 79 w 171"/>
                <a:gd name="T5" fmla="*/ 0 h 245"/>
                <a:gd name="T6" fmla="*/ 34 w 171"/>
                <a:gd name="T7" fmla="*/ 3 h 245"/>
                <a:gd name="T8" fmla="*/ 26 w 171"/>
                <a:gd name="T9" fmla="*/ 11 h 245"/>
                <a:gd name="T10" fmla="*/ 35 w 171"/>
                <a:gd name="T11" fmla="*/ 16 h 245"/>
                <a:gd name="T12" fmla="*/ 52 w 171"/>
                <a:gd name="T13" fmla="*/ 22 h 245"/>
                <a:gd name="T14" fmla="*/ 51 w 171"/>
                <a:gd name="T15" fmla="*/ 29 h 245"/>
                <a:gd name="T16" fmla="*/ 2 w 171"/>
                <a:gd name="T17" fmla="*/ 227 h 245"/>
                <a:gd name="T18" fmla="*/ 0 w 171"/>
                <a:gd name="T19" fmla="*/ 234 h 245"/>
                <a:gd name="T20" fmla="*/ 12 w 171"/>
                <a:gd name="T21" fmla="*/ 245 h 245"/>
                <a:gd name="T22" fmla="*/ 28 w 171"/>
                <a:gd name="T23" fmla="*/ 231 h 245"/>
                <a:gd name="T24" fmla="*/ 45 w 171"/>
                <a:gd name="T25" fmla="*/ 163 h 245"/>
                <a:gd name="T26" fmla="*/ 89 w 171"/>
                <a:gd name="T27" fmla="*/ 192 h 245"/>
                <a:gd name="T28" fmla="*/ 89 w 171"/>
                <a:gd name="T29" fmla="*/ 199 h 245"/>
                <a:gd name="T30" fmla="*/ 87 w 171"/>
                <a:gd name="T31" fmla="*/ 209 h 245"/>
                <a:gd name="T32" fmla="*/ 124 w 171"/>
                <a:gd name="T33" fmla="*/ 245 h 245"/>
                <a:gd name="T34" fmla="*/ 168 w 171"/>
                <a:gd name="T35" fmla="*/ 192 h 245"/>
                <a:gd name="T36" fmla="*/ 163 w 171"/>
                <a:gd name="T37" fmla="*/ 188 h 245"/>
                <a:gd name="T38" fmla="*/ 156 w 171"/>
                <a:gd name="T39" fmla="*/ 196 h 245"/>
                <a:gd name="T40" fmla="*/ 125 w 171"/>
                <a:gd name="T41" fmla="*/ 236 h 245"/>
                <a:gd name="T42" fmla="*/ 113 w 171"/>
                <a:gd name="T43" fmla="*/ 218 h 245"/>
                <a:gd name="T44" fmla="*/ 115 w 171"/>
                <a:gd name="T45" fmla="*/ 202 h 245"/>
                <a:gd name="T46" fmla="*/ 117 w 171"/>
                <a:gd name="T47" fmla="*/ 191 h 245"/>
                <a:gd name="T48" fmla="*/ 60 w 171"/>
                <a:gd name="T49" fmla="*/ 154 h 245"/>
                <a:gd name="T50" fmla="*/ 89 w 171"/>
                <a:gd name="T51" fmla="*/ 131 h 245"/>
                <a:gd name="T52" fmla="*/ 144 w 171"/>
                <a:gd name="T53" fmla="*/ 98 h 245"/>
                <a:gd name="T54" fmla="*/ 156 w 171"/>
                <a:gd name="T55" fmla="*/ 102 h 245"/>
                <a:gd name="T56" fmla="*/ 137 w 171"/>
                <a:gd name="T57" fmla="*/ 122 h 245"/>
                <a:gd name="T58" fmla="*/ 151 w 171"/>
                <a:gd name="T59" fmla="*/ 135 h 245"/>
                <a:gd name="T60" fmla="*/ 171 w 171"/>
                <a:gd name="T61" fmla="*/ 113 h 245"/>
                <a:gd name="T62" fmla="*/ 144 w 171"/>
                <a:gd name="T63" fmla="*/ 88 h 245"/>
                <a:gd name="T64" fmla="*/ 89 w 171"/>
                <a:gd name="T65" fmla="*/ 119 h 245"/>
                <a:gd name="T66" fmla="*/ 48 w 171"/>
                <a:gd name="T67" fmla="*/ 150 h 245"/>
                <a:gd name="T68" fmla="*/ 83 w 171"/>
                <a:gd name="T69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5">
                  <a:moveTo>
                    <a:pt x="83" y="10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3"/>
                  </a:cubicBezTo>
                  <a:cubicBezTo>
                    <a:pt x="31" y="4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9"/>
                    <a:pt x="52" y="22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4"/>
                  </a:cubicBezTo>
                  <a:cubicBezTo>
                    <a:pt x="0" y="240"/>
                    <a:pt x="4" y="245"/>
                    <a:pt x="12" y="245"/>
                  </a:cubicBezTo>
                  <a:cubicBezTo>
                    <a:pt x="21" y="245"/>
                    <a:pt x="26" y="238"/>
                    <a:pt x="28" y="231"/>
                  </a:cubicBezTo>
                  <a:cubicBezTo>
                    <a:pt x="28" y="229"/>
                    <a:pt x="43" y="168"/>
                    <a:pt x="45" y="163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3"/>
                    <a:pt x="89" y="195"/>
                    <a:pt x="89" y="199"/>
                  </a:cubicBezTo>
                  <a:cubicBezTo>
                    <a:pt x="87" y="204"/>
                    <a:pt x="87" y="206"/>
                    <a:pt x="87" y="209"/>
                  </a:cubicBezTo>
                  <a:cubicBezTo>
                    <a:pt x="87" y="234"/>
                    <a:pt x="108" y="245"/>
                    <a:pt x="124" y="245"/>
                  </a:cubicBezTo>
                  <a:cubicBezTo>
                    <a:pt x="158" y="245"/>
                    <a:pt x="168" y="192"/>
                    <a:pt x="168" y="192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89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1"/>
                  </a:cubicBezTo>
                  <a:cubicBezTo>
                    <a:pt x="117" y="160"/>
                    <a:pt x="75" y="155"/>
                    <a:pt x="60" y="154"/>
                  </a:cubicBezTo>
                  <a:cubicBezTo>
                    <a:pt x="71" y="148"/>
                    <a:pt x="83" y="136"/>
                    <a:pt x="89" y="131"/>
                  </a:cubicBezTo>
                  <a:cubicBezTo>
                    <a:pt x="107" y="114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2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7"/>
                    <a:pt x="171" y="113"/>
                  </a:cubicBezTo>
                  <a:cubicBezTo>
                    <a:pt x="171" y="101"/>
                    <a:pt x="163" y="88"/>
                    <a:pt x="144" y="88"/>
                  </a:cubicBezTo>
                  <a:cubicBezTo>
                    <a:pt x="125" y="88"/>
                    <a:pt x="106" y="102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758">
              <a:extLst>
                <a:ext uri="{FF2B5EF4-FFF2-40B4-BE49-F238E27FC236}">
                  <a16:creationId xmlns:a16="http://schemas.microsoft.com/office/drawing/2014/main" id="{63D82488-9C0F-45CC-8D0B-2FEE37E80C9A}"/>
                </a:ext>
              </a:extLst>
            </p:cNvPr>
            <p:cNvSpPr>
              <a:spLocks/>
            </p:cNvSpPr>
            <p:nvPr>
              <p:custDataLst>
                <p:tags r:id="rId373"/>
              </p:custDataLst>
            </p:nvPr>
          </p:nvSpPr>
          <p:spPr bwMode="auto">
            <a:xfrm>
              <a:off x="5519738" y="2955925"/>
              <a:ext cx="80963" cy="236538"/>
            </a:xfrm>
            <a:custGeom>
              <a:avLst/>
              <a:gdLst>
                <a:gd name="T0" fmla="*/ 72 w 178"/>
                <a:gd name="T1" fmla="*/ 433 h 499"/>
                <a:gd name="T2" fmla="*/ 5 w 178"/>
                <a:gd name="T3" fmla="*/ 488 h 499"/>
                <a:gd name="T4" fmla="*/ 0 w 178"/>
                <a:gd name="T5" fmla="*/ 493 h 499"/>
                <a:gd name="T6" fmla="*/ 10 w 178"/>
                <a:gd name="T7" fmla="*/ 499 h 499"/>
                <a:gd name="T8" fmla="*/ 106 w 178"/>
                <a:gd name="T9" fmla="*/ 437 h 499"/>
                <a:gd name="T10" fmla="*/ 106 w 178"/>
                <a:gd name="T11" fmla="*/ 323 h 499"/>
                <a:gd name="T12" fmla="*/ 126 w 178"/>
                <a:gd name="T13" fmla="*/ 271 h 499"/>
                <a:gd name="T14" fmla="*/ 173 w 178"/>
                <a:gd name="T15" fmla="*/ 255 h 499"/>
                <a:gd name="T16" fmla="*/ 178 w 178"/>
                <a:gd name="T17" fmla="*/ 250 h 499"/>
                <a:gd name="T18" fmla="*/ 170 w 178"/>
                <a:gd name="T19" fmla="*/ 244 h 499"/>
                <a:gd name="T20" fmla="*/ 107 w 178"/>
                <a:gd name="T21" fmla="*/ 200 h 499"/>
                <a:gd name="T22" fmla="*/ 106 w 178"/>
                <a:gd name="T23" fmla="*/ 175 h 499"/>
                <a:gd name="T24" fmla="*/ 106 w 178"/>
                <a:gd name="T25" fmla="*/ 76 h 499"/>
                <a:gd name="T26" fmla="*/ 82 w 178"/>
                <a:gd name="T27" fmla="*/ 21 h 499"/>
                <a:gd name="T28" fmla="*/ 10 w 178"/>
                <a:gd name="T29" fmla="*/ 0 h 499"/>
                <a:gd name="T30" fmla="*/ 0 w 178"/>
                <a:gd name="T31" fmla="*/ 6 h 499"/>
                <a:gd name="T32" fmla="*/ 8 w 178"/>
                <a:gd name="T33" fmla="*/ 11 h 499"/>
                <a:gd name="T34" fmla="*/ 71 w 178"/>
                <a:gd name="T35" fmla="*/ 55 h 499"/>
                <a:gd name="T36" fmla="*/ 72 w 178"/>
                <a:gd name="T37" fmla="*/ 78 h 499"/>
                <a:gd name="T38" fmla="*/ 72 w 178"/>
                <a:gd name="T39" fmla="*/ 183 h 499"/>
                <a:gd name="T40" fmla="*/ 92 w 178"/>
                <a:gd name="T41" fmla="*/ 230 h 499"/>
                <a:gd name="T42" fmla="*/ 131 w 178"/>
                <a:gd name="T43" fmla="*/ 250 h 499"/>
                <a:gd name="T44" fmla="*/ 72 w 178"/>
                <a:gd name="T45" fmla="*/ 313 h 499"/>
                <a:gd name="T46" fmla="*/ 72 w 178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8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3"/>
                    <a:pt x="106" y="287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6" y="255"/>
                    <a:pt x="178" y="253"/>
                    <a:pt x="178" y="250"/>
                  </a:cubicBezTo>
                  <a:cubicBezTo>
                    <a:pt x="178" y="245"/>
                    <a:pt x="175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85" name="Right Brace 884">
            <a:extLst>
              <a:ext uri="{FF2B5EF4-FFF2-40B4-BE49-F238E27FC236}">
                <a16:creationId xmlns:a16="http://schemas.microsoft.com/office/drawing/2014/main" id="{2918F47A-02D1-4A4C-8840-6251AB303636}"/>
              </a:ext>
            </a:extLst>
          </p:cNvPr>
          <p:cNvSpPr/>
          <p:nvPr/>
        </p:nvSpPr>
        <p:spPr>
          <a:xfrm rot="16200000">
            <a:off x="3864700" y="1486219"/>
            <a:ext cx="175420" cy="215993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6" name="Freeform 765">
            <a:extLst>
              <a:ext uri="{FF2B5EF4-FFF2-40B4-BE49-F238E27FC236}">
                <a16:creationId xmlns:a16="http://schemas.microsoft.com/office/drawing/2014/main" id="{457D7ACD-1A70-4D60-81FC-B948C1D635C8}"/>
              </a:ext>
            </a:extLst>
          </p:cNvPr>
          <p:cNvSpPr>
            <a:spLocks noChangeAspect="1" noEditPoints="1"/>
          </p:cNvSpPr>
          <p:nvPr>
            <p:custDataLst>
              <p:tags r:id="rId10"/>
            </p:custDataLst>
          </p:nvPr>
        </p:nvSpPr>
        <p:spPr bwMode="auto">
          <a:xfrm>
            <a:off x="3872250" y="2173761"/>
            <a:ext cx="147638" cy="242888"/>
          </a:xfrm>
          <a:custGeom>
            <a:avLst/>
            <a:gdLst>
              <a:gd name="T0" fmla="*/ 272 w 272"/>
              <a:gd name="T1" fmla="*/ 68 h 449"/>
              <a:gd name="T2" fmla="*/ 204 w 272"/>
              <a:gd name="T3" fmla="*/ 0 h 449"/>
              <a:gd name="T4" fmla="*/ 144 w 272"/>
              <a:gd name="T5" fmla="*/ 21 h 449"/>
              <a:gd name="T6" fmla="*/ 80 w 272"/>
              <a:gd name="T7" fmla="*/ 127 h 449"/>
              <a:gd name="T8" fmla="*/ 0 w 272"/>
              <a:gd name="T9" fmla="*/ 444 h 449"/>
              <a:gd name="T10" fmla="*/ 6 w 272"/>
              <a:gd name="T11" fmla="*/ 449 h 449"/>
              <a:gd name="T12" fmla="*/ 12 w 272"/>
              <a:gd name="T13" fmla="*/ 447 h 449"/>
              <a:gd name="T14" fmla="*/ 47 w 272"/>
              <a:gd name="T15" fmla="*/ 309 h 449"/>
              <a:gd name="T16" fmla="*/ 115 w 272"/>
              <a:gd name="T17" fmla="*/ 357 h 449"/>
              <a:gd name="T18" fmla="*/ 211 w 272"/>
              <a:gd name="T19" fmla="*/ 318 h 449"/>
              <a:gd name="T20" fmla="*/ 251 w 272"/>
              <a:gd name="T21" fmla="*/ 226 h 449"/>
              <a:gd name="T22" fmla="*/ 215 w 272"/>
              <a:gd name="T23" fmla="*/ 152 h 449"/>
              <a:gd name="T24" fmla="*/ 272 w 272"/>
              <a:gd name="T25" fmla="*/ 68 h 449"/>
              <a:gd name="T26" fmla="*/ 182 w 272"/>
              <a:gd name="T27" fmla="*/ 151 h 449"/>
              <a:gd name="T28" fmla="*/ 158 w 272"/>
              <a:gd name="T29" fmla="*/ 155 h 449"/>
              <a:gd name="T30" fmla="*/ 136 w 272"/>
              <a:gd name="T31" fmla="*/ 153 h 449"/>
              <a:gd name="T32" fmla="*/ 161 w 272"/>
              <a:gd name="T33" fmla="*/ 149 h 449"/>
              <a:gd name="T34" fmla="*/ 182 w 272"/>
              <a:gd name="T35" fmla="*/ 151 h 449"/>
              <a:gd name="T36" fmla="*/ 244 w 272"/>
              <a:gd name="T37" fmla="*/ 57 h 449"/>
              <a:gd name="T38" fmla="*/ 199 w 272"/>
              <a:gd name="T39" fmla="*/ 143 h 449"/>
              <a:gd name="T40" fmla="*/ 161 w 272"/>
              <a:gd name="T41" fmla="*/ 137 h 449"/>
              <a:gd name="T42" fmla="*/ 122 w 272"/>
              <a:gd name="T43" fmla="*/ 153 h 449"/>
              <a:gd name="T44" fmla="*/ 157 w 272"/>
              <a:gd name="T45" fmla="*/ 166 h 449"/>
              <a:gd name="T46" fmla="*/ 198 w 272"/>
              <a:gd name="T47" fmla="*/ 159 h 449"/>
              <a:gd name="T48" fmla="*/ 220 w 272"/>
              <a:gd name="T49" fmla="*/ 216 h 449"/>
              <a:gd name="T50" fmla="*/ 195 w 272"/>
              <a:gd name="T51" fmla="*/ 302 h 449"/>
              <a:gd name="T52" fmla="*/ 113 w 272"/>
              <a:gd name="T53" fmla="*/ 347 h 449"/>
              <a:gd name="T54" fmla="*/ 57 w 272"/>
              <a:gd name="T55" fmla="*/ 282 h 449"/>
              <a:gd name="T56" fmla="*/ 59 w 272"/>
              <a:gd name="T57" fmla="*/ 260 h 449"/>
              <a:gd name="T58" fmla="*/ 91 w 272"/>
              <a:gd name="T59" fmla="*/ 134 h 449"/>
              <a:gd name="T60" fmla="*/ 198 w 272"/>
              <a:gd name="T61" fmla="*/ 12 h 449"/>
              <a:gd name="T62" fmla="*/ 244 w 272"/>
              <a:gd name="T63" fmla="*/ 57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2" h="449">
                <a:moveTo>
                  <a:pt x="272" y="68"/>
                </a:moveTo>
                <a:cubicBezTo>
                  <a:pt x="272" y="31"/>
                  <a:pt x="245" y="0"/>
                  <a:pt x="204" y="0"/>
                </a:cubicBezTo>
                <a:cubicBezTo>
                  <a:pt x="175" y="0"/>
                  <a:pt x="161" y="8"/>
                  <a:pt x="144" y="21"/>
                </a:cubicBezTo>
                <a:cubicBezTo>
                  <a:pt x="116" y="41"/>
                  <a:pt x="89" y="89"/>
                  <a:pt x="80" y="127"/>
                </a:cubicBezTo>
                <a:lnTo>
                  <a:pt x="0" y="444"/>
                </a:lnTo>
                <a:cubicBezTo>
                  <a:pt x="0" y="446"/>
                  <a:pt x="2" y="449"/>
                  <a:pt x="6" y="449"/>
                </a:cubicBezTo>
                <a:cubicBezTo>
                  <a:pt x="10" y="449"/>
                  <a:pt x="12" y="448"/>
                  <a:pt x="12" y="447"/>
                </a:cubicBezTo>
                <a:lnTo>
                  <a:pt x="47" y="309"/>
                </a:lnTo>
                <a:cubicBezTo>
                  <a:pt x="57" y="339"/>
                  <a:pt x="79" y="357"/>
                  <a:pt x="115" y="357"/>
                </a:cubicBezTo>
                <a:cubicBezTo>
                  <a:pt x="151" y="357"/>
                  <a:pt x="189" y="340"/>
                  <a:pt x="211" y="318"/>
                </a:cubicBezTo>
                <a:cubicBezTo>
                  <a:pt x="235" y="295"/>
                  <a:pt x="251" y="263"/>
                  <a:pt x="251" y="226"/>
                </a:cubicBezTo>
                <a:cubicBezTo>
                  <a:pt x="251" y="190"/>
                  <a:pt x="233" y="164"/>
                  <a:pt x="215" y="152"/>
                </a:cubicBezTo>
                <a:cubicBezTo>
                  <a:pt x="244" y="135"/>
                  <a:pt x="272" y="104"/>
                  <a:pt x="272" y="68"/>
                </a:cubicBezTo>
                <a:close/>
                <a:moveTo>
                  <a:pt x="182" y="151"/>
                </a:moveTo>
                <a:cubicBezTo>
                  <a:pt x="176" y="154"/>
                  <a:pt x="170" y="155"/>
                  <a:pt x="158" y="155"/>
                </a:cubicBezTo>
                <a:cubicBezTo>
                  <a:pt x="151" y="155"/>
                  <a:pt x="141" y="155"/>
                  <a:pt x="136" y="153"/>
                </a:cubicBezTo>
                <a:cubicBezTo>
                  <a:pt x="137" y="148"/>
                  <a:pt x="155" y="149"/>
                  <a:pt x="161" y="149"/>
                </a:cubicBezTo>
                <a:cubicBezTo>
                  <a:pt x="171" y="149"/>
                  <a:pt x="176" y="149"/>
                  <a:pt x="182" y="151"/>
                </a:cubicBezTo>
                <a:close/>
                <a:moveTo>
                  <a:pt x="244" y="57"/>
                </a:moveTo>
                <a:cubicBezTo>
                  <a:pt x="244" y="92"/>
                  <a:pt x="225" y="128"/>
                  <a:pt x="199" y="143"/>
                </a:cubicBezTo>
                <a:cubicBezTo>
                  <a:pt x="186" y="138"/>
                  <a:pt x="176" y="137"/>
                  <a:pt x="161" y="137"/>
                </a:cubicBezTo>
                <a:cubicBezTo>
                  <a:pt x="150" y="137"/>
                  <a:pt x="122" y="137"/>
                  <a:pt x="122" y="153"/>
                </a:cubicBezTo>
                <a:cubicBezTo>
                  <a:pt x="122" y="167"/>
                  <a:pt x="148" y="166"/>
                  <a:pt x="157" y="166"/>
                </a:cubicBezTo>
                <a:cubicBezTo>
                  <a:pt x="175" y="166"/>
                  <a:pt x="183" y="165"/>
                  <a:pt x="198" y="159"/>
                </a:cubicBezTo>
                <a:cubicBezTo>
                  <a:pt x="217" y="177"/>
                  <a:pt x="219" y="193"/>
                  <a:pt x="220" y="216"/>
                </a:cubicBezTo>
                <a:cubicBezTo>
                  <a:pt x="221" y="245"/>
                  <a:pt x="209" y="282"/>
                  <a:pt x="195" y="302"/>
                </a:cubicBezTo>
                <a:cubicBezTo>
                  <a:pt x="175" y="329"/>
                  <a:pt x="142" y="347"/>
                  <a:pt x="113" y="347"/>
                </a:cubicBezTo>
                <a:cubicBezTo>
                  <a:pt x="76" y="347"/>
                  <a:pt x="57" y="318"/>
                  <a:pt x="57" y="282"/>
                </a:cubicBezTo>
                <a:cubicBezTo>
                  <a:pt x="57" y="277"/>
                  <a:pt x="57" y="270"/>
                  <a:pt x="59" y="260"/>
                </a:cubicBezTo>
                <a:lnTo>
                  <a:pt x="91" y="134"/>
                </a:lnTo>
                <a:cubicBezTo>
                  <a:pt x="102" y="91"/>
                  <a:pt x="138" y="12"/>
                  <a:pt x="198" y="12"/>
                </a:cubicBezTo>
                <a:cubicBezTo>
                  <a:pt x="227" y="12"/>
                  <a:pt x="244" y="27"/>
                  <a:pt x="244" y="57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87" name="Group 886">
            <a:extLst>
              <a:ext uri="{FF2B5EF4-FFF2-40B4-BE49-F238E27FC236}">
                <a16:creationId xmlns:a16="http://schemas.microsoft.com/office/drawing/2014/main" id="{42A6ADBD-7B02-46E3-80F5-64F28B20D7B8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6588612" y="1202322"/>
            <a:ext cx="3876675" cy="236538"/>
            <a:chOff x="2543175" y="2540000"/>
            <a:chExt cx="3876675" cy="236538"/>
          </a:xfrm>
        </p:grpSpPr>
        <p:sp>
          <p:nvSpPr>
            <p:cNvPr id="888" name="Freeform 772">
              <a:extLst>
                <a:ext uri="{FF2B5EF4-FFF2-40B4-BE49-F238E27FC236}">
                  <a16:creationId xmlns:a16="http://schemas.microsoft.com/office/drawing/2014/main" id="{50AB4032-0536-4087-8B4C-3A7624A33803}"/>
                </a:ext>
              </a:extLst>
            </p:cNvPr>
            <p:cNvSpPr>
              <a:spLocks noEditPoints="1"/>
            </p:cNvSpPr>
            <p:nvPr>
              <p:custDataLst>
                <p:tags r:id="rId302"/>
              </p:custDataLst>
            </p:nvPr>
          </p:nvSpPr>
          <p:spPr bwMode="auto">
            <a:xfrm>
              <a:off x="2543175" y="2606675"/>
              <a:ext cx="111125" cy="169863"/>
            </a:xfrm>
            <a:custGeom>
              <a:avLst/>
              <a:gdLst>
                <a:gd name="T0" fmla="*/ 71 w 245"/>
                <a:gd name="T1" fmla="*/ 32 h 317"/>
                <a:gd name="T2" fmla="*/ 71 w 245"/>
                <a:gd name="T3" fmla="*/ 0 h 317"/>
                <a:gd name="T4" fmla="*/ 0 w 245"/>
                <a:gd name="T5" fmla="*/ 5 h 317"/>
                <a:gd name="T6" fmla="*/ 0 w 245"/>
                <a:gd name="T7" fmla="*/ 20 h 317"/>
                <a:gd name="T8" fmla="*/ 38 w 245"/>
                <a:gd name="T9" fmla="*/ 45 h 317"/>
                <a:gd name="T10" fmla="*/ 38 w 245"/>
                <a:gd name="T11" fmla="*/ 279 h 317"/>
                <a:gd name="T12" fmla="*/ 0 w 245"/>
                <a:gd name="T13" fmla="*/ 302 h 317"/>
                <a:gd name="T14" fmla="*/ 0 w 245"/>
                <a:gd name="T15" fmla="*/ 317 h 317"/>
                <a:gd name="T16" fmla="*/ 55 w 245"/>
                <a:gd name="T17" fmla="*/ 316 h 317"/>
                <a:gd name="T18" fmla="*/ 112 w 245"/>
                <a:gd name="T19" fmla="*/ 317 h 317"/>
                <a:gd name="T20" fmla="*/ 112 w 245"/>
                <a:gd name="T21" fmla="*/ 302 h 317"/>
                <a:gd name="T22" fmla="*/ 73 w 245"/>
                <a:gd name="T23" fmla="*/ 279 h 317"/>
                <a:gd name="T24" fmla="*/ 73 w 245"/>
                <a:gd name="T25" fmla="*/ 195 h 317"/>
                <a:gd name="T26" fmla="*/ 73 w 245"/>
                <a:gd name="T27" fmla="*/ 191 h 317"/>
                <a:gd name="T28" fmla="*/ 134 w 245"/>
                <a:gd name="T29" fmla="*/ 226 h 317"/>
                <a:gd name="T30" fmla="*/ 245 w 245"/>
                <a:gd name="T31" fmla="*/ 112 h 317"/>
                <a:gd name="T32" fmla="*/ 141 w 245"/>
                <a:gd name="T33" fmla="*/ 0 h 317"/>
                <a:gd name="T34" fmla="*/ 71 w 245"/>
                <a:gd name="T35" fmla="*/ 32 h 317"/>
                <a:gd name="T36" fmla="*/ 73 w 245"/>
                <a:gd name="T37" fmla="*/ 163 h 317"/>
                <a:gd name="T38" fmla="*/ 73 w 245"/>
                <a:gd name="T39" fmla="*/ 52 h 317"/>
                <a:gd name="T40" fmla="*/ 137 w 245"/>
                <a:gd name="T41" fmla="*/ 12 h 317"/>
                <a:gd name="T42" fmla="*/ 204 w 245"/>
                <a:gd name="T43" fmla="*/ 112 h 317"/>
                <a:gd name="T44" fmla="*/ 132 w 245"/>
                <a:gd name="T45" fmla="*/ 215 h 317"/>
                <a:gd name="T46" fmla="*/ 80 w 245"/>
                <a:gd name="T47" fmla="*/ 184 h 317"/>
                <a:gd name="T48" fmla="*/ 73 w 245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5" h="317">
                  <a:moveTo>
                    <a:pt x="71" y="32"/>
                  </a:moveTo>
                  <a:lnTo>
                    <a:pt x="71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8" y="23"/>
                    <a:pt x="38" y="45"/>
                  </a:cubicBezTo>
                  <a:lnTo>
                    <a:pt x="38" y="279"/>
                  </a:lnTo>
                  <a:cubicBezTo>
                    <a:pt x="38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2" y="316"/>
                    <a:pt x="55" y="316"/>
                  </a:cubicBezTo>
                  <a:cubicBezTo>
                    <a:pt x="69" y="316"/>
                    <a:pt x="94" y="317"/>
                    <a:pt x="112" y="317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79"/>
                  </a:cubicBezTo>
                  <a:lnTo>
                    <a:pt x="73" y="195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5" y="177"/>
                    <a:pt x="245" y="112"/>
                  </a:cubicBezTo>
                  <a:cubicBezTo>
                    <a:pt x="245" y="49"/>
                    <a:pt x="197" y="0"/>
                    <a:pt x="141" y="0"/>
                  </a:cubicBezTo>
                  <a:cubicBezTo>
                    <a:pt x="102" y="0"/>
                    <a:pt x="81" y="21"/>
                    <a:pt x="71" y="32"/>
                  </a:cubicBezTo>
                  <a:close/>
                  <a:moveTo>
                    <a:pt x="73" y="163"/>
                  </a:moveTo>
                  <a:lnTo>
                    <a:pt x="73" y="52"/>
                  </a:lnTo>
                  <a:cubicBezTo>
                    <a:pt x="87" y="26"/>
                    <a:pt x="112" y="12"/>
                    <a:pt x="137" y="12"/>
                  </a:cubicBezTo>
                  <a:cubicBezTo>
                    <a:pt x="174" y="12"/>
                    <a:pt x="204" y="56"/>
                    <a:pt x="204" y="112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4"/>
                  </a:cubicBezTo>
                  <a:cubicBezTo>
                    <a:pt x="73" y="174"/>
                    <a:pt x="73" y="173"/>
                    <a:pt x="73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9" name="Freeform 773">
              <a:extLst>
                <a:ext uri="{FF2B5EF4-FFF2-40B4-BE49-F238E27FC236}">
                  <a16:creationId xmlns:a16="http://schemas.microsoft.com/office/drawing/2014/main" id="{555957D3-483B-4715-86B0-30229EC55F3D}"/>
                </a:ext>
              </a:extLst>
            </p:cNvPr>
            <p:cNvSpPr>
              <a:spLocks/>
            </p:cNvSpPr>
            <p:nvPr>
              <p:custDataLst>
                <p:tags r:id="rId303"/>
              </p:custDataLst>
            </p:nvPr>
          </p:nvSpPr>
          <p:spPr bwMode="auto">
            <a:xfrm>
              <a:off x="2668588" y="2606675"/>
              <a:ext cx="76200" cy="117475"/>
            </a:xfrm>
            <a:custGeom>
              <a:avLst/>
              <a:gdLst>
                <a:gd name="T0" fmla="*/ 70 w 168"/>
                <a:gd name="T1" fmla="*/ 54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0 h 220"/>
                <a:gd name="T8" fmla="*/ 39 w 168"/>
                <a:gd name="T9" fmla="*/ 48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0 h 220"/>
                <a:gd name="T30" fmla="*/ 137 w 168"/>
                <a:gd name="T31" fmla="*/ 11 h 220"/>
                <a:gd name="T32" fmla="*/ 125 w 168"/>
                <a:gd name="T33" fmla="*/ 30 h 220"/>
                <a:gd name="T34" fmla="*/ 147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4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0"/>
                    <a:pt x="131" y="10"/>
                  </a:cubicBezTo>
                  <a:cubicBezTo>
                    <a:pt x="135" y="10"/>
                    <a:pt x="136" y="10"/>
                    <a:pt x="137" y="11"/>
                  </a:cubicBezTo>
                  <a:cubicBezTo>
                    <a:pt x="135" y="11"/>
                    <a:pt x="125" y="17"/>
                    <a:pt x="125" y="30"/>
                  </a:cubicBezTo>
                  <a:cubicBezTo>
                    <a:pt x="125" y="44"/>
                    <a:pt x="136" y="52"/>
                    <a:pt x="147" y="52"/>
                  </a:cubicBezTo>
                  <a:cubicBezTo>
                    <a:pt x="156" y="52"/>
                    <a:pt x="168" y="46"/>
                    <a:pt x="168" y="30"/>
                  </a:cubicBezTo>
                  <a:cubicBezTo>
                    <a:pt x="168" y="14"/>
                    <a:pt x="153" y="0"/>
                    <a:pt x="131" y="0"/>
                  </a:cubicBezTo>
                  <a:cubicBezTo>
                    <a:pt x="95" y="0"/>
                    <a:pt x="77" y="33"/>
                    <a:pt x="70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774">
              <a:extLst>
                <a:ext uri="{FF2B5EF4-FFF2-40B4-BE49-F238E27FC236}">
                  <a16:creationId xmlns:a16="http://schemas.microsoft.com/office/drawing/2014/main" id="{4CB43044-809E-4A4A-8647-E9CAF3D6694E}"/>
                </a:ext>
              </a:extLst>
            </p:cNvPr>
            <p:cNvSpPr>
              <a:spLocks noEditPoints="1"/>
            </p:cNvSpPr>
            <p:nvPr>
              <p:custDataLst>
                <p:tags r:id="rId304"/>
              </p:custDataLst>
            </p:nvPr>
          </p:nvSpPr>
          <p:spPr bwMode="auto">
            <a:xfrm>
              <a:off x="2755900" y="2605088"/>
              <a:ext cx="87313" cy="122238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0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0"/>
                    <a:pt x="104" y="10"/>
                  </a:cubicBezTo>
                  <a:cubicBezTo>
                    <a:pt x="155" y="10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775">
              <a:extLst>
                <a:ext uri="{FF2B5EF4-FFF2-40B4-BE49-F238E27FC236}">
                  <a16:creationId xmlns:a16="http://schemas.microsoft.com/office/drawing/2014/main" id="{E7314E24-9FF3-4EF8-A332-2903568ED4AD}"/>
                </a:ext>
              </a:extLst>
            </p:cNvPr>
            <p:cNvSpPr>
              <a:spLocks/>
            </p:cNvSpPr>
            <p:nvPr>
              <p:custDataLst>
                <p:tags r:id="rId305"/>
              </p:custDataLst>
            </p:nvPr>
          </p:nvSpPr>
          <p:spPr bwMode="auto">
            <a:xfrm>
              <a:off x="2854325" y="2609850"/>
              <a:ext cx="111125" cy="117475"/>
            </a:xfrm>
            <a:custGeom>
              <a:avLst/>
              <a:gdLst>
                <a:gd name="T0" fmla="*/ 198 w 244"/>
                <a:gd name="T1" fmla="*/ 49 h 221"/>
                <a:gd name="T2" fmla="*/ 244 w 244"/>
                <a:gd name="T3" fmla="*/ 15 h 221"/>
                <a:gd name="T4" fmla="*/ 244 w 244"/>
                <a:gd name="T5" fmla="*/ 0 h 221"/>
                <a:gd name="T6" fmla="*/ 207 w 244"/>
                <a:gd name="T7" fmla="*/ 1 h 221"/>
                <a:gd name="T8" fmla="*/ 163 w 244"/>
                <a:gd name="T9" fmla="*/ 0 h 221"/>
                <a:gd name="T10" fmla="*/ 163 w 244"/>
                <a:gd name="T11" fmla="*/ 15 h 221"/>
                <a:gd name="T12" fmla="*/ 187 w 244"/>
                <a:gd name="T13" fmla="*/ 37 h 221"/>
                <a:gd name="T14" fmla="*/ 184 w 244"/>
                <a:gd name="T15" fmla="*/ 49 h 221"/>
                <a:gd name="T16" fmla="*/ 133 w 244"/>
                <a:gd name="T17" fmla="*/ 176 h 221"/>
                <a:gd name="T18" fmla="*/ 78 w 244"/>
                <a:gd name="T19" fmla="*/ 37 h 221"/>
                <a:gd name="T20" fmla="*/ 75 w 244"/>
                <a:gd name="T21" fmla="*/ 28 h 221"/>
                <a:gd name="T22" fmla="*/ 103 w 244"/>
                <a:gd name="T23" fmla="*/ 15 h 221"/>
                <a:gd name="T24" fmla="*/ 103 w 244"/>
                <a:gd name="T25" fmla="*/ 0 h 221"/>
                <a:gd name="T26" fmla="*/ 49 w 244"/>
                <a:gd name="T27" fmla="*/ 1 h 221"/>
                <a:gd name="T28" fmla="*/ 0 w 244"/>
                <a:gd name="T29" fmla="*/ 0 h 221"/>
                <a:gd name="T30" fmla="*/ 0 w 244"/>
                <a:gd name="T31" fmla="*/ 15 h 221"/>
                <a:gd name="T32" fmla="*/ 40 w 244"/>
                <a:gd name="T33" fmla="*/ 34 h 221"/>
                <a:gd name="T34" fmla="*/ 112 w 244"/>
                <a:gd name="T35" fmla="*/ 211 h 221"/>
                <a:gd name="T36" fmla="*/ 123 w 244"/>
                <a:gd name="T37" fmla="*/ 221 h 221"/>
                <a:gd name="T38" fmla="*/ 133 w 244"/>
                <a:gd name="T39" fmla="*/ 211 h 221"/>
                <a:gd name="T40" fmla="*/ 198 w 244"/>
                <a:gd name="T4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4" h="221">
                  <a:moveTo>
                    <a:pt x="198" y="49"/>
                  </a:moveTo>
                  <a:cubicBezTo>
                    <a:pt x="203" y="37"/>
                    <a:pt x="211" y="16"/>
                    <a:pt x="244" y="15"/>
                  </a:cubicBezTo>
                  <a:lnTo>
                    <a:pt x="244" y="0"/>
                  </a:lnTo>
                  <a:cubicBezTo>
                    <a:pt x="233" y="1"/>
                    <a:pt x="218" y="1"/>
                    <a:pt x="207" y="1"/>
                  </a:cubicBezTo>
                  <a:cubicBezTo>
                    <a:pt x="195" y="1"/>
                    <a:pt x="172" y="0"/>
                    <a:pt x="163" y="0"/>
                  </a:cubicBezTo>
                  <a:lnTo>
                    <a:pt x="163" y="15"/>
                  </a:lnTo>
                  <a:cubicBezTo>
                    <a:pt x="182" y="16"/>
                    <a:pt x="187" y="27"/>
                    <a:pt x="187" y="37"/>
                  </a:cubicBezTo>
                  <a:cubicBezTo>
                    <a:pt x="187" y="41"/>
                    <a:pt x="186" y="43"/>
                    <a:pt x="184" y="49"/>
                  </a:cubicBezTo>
                  <a:lnTo>
                    <a:pt x="133" y="176"/>
                  </a:lnTo>
                  <a:lnTo>
                    <a:pt x="78" y="37"/>
                  </a:lnTo>
                  <a:cubicBezTo>
                    <a:pt x="75" y="30"/>
                    <a:pt x="75" y="29"/>
                    <a:pt x="75" y="28"/>
                  </a:cubicBezTo>
                  <a:cubicBezTo>
                    <a:pt x="75" y="15"/>
                    <a:pt x="94" y="15"/>
                    <a:pt x="103" y="15"/>
                  </a:cubicBezTo>
                  <a:lnTo>
                    <a:pt x="103" y="0"/>
                  </a:lnTo>
                  <a:cubicBezTo>
                    <a:pt x="88" y="0"/>
                    <a:pt x="60" y="1"/>
                    <a:pt x="49" y="1"/>
                  </a:cubicBezTo>
                  <a:cubicBezTo>
                    <a:pt x="35" y="1"/>
                    <a:pt x="15" y="1"/>
                    <a:pt x="0" y="0"/>
                  </a:cubicBezTo>
                  <a:lnTo>
                    <a:pt x="0" y="15"/>
                  </a:lnTo>
                  <a:cubicBezTo>
                    <a:pt x="32" y="15"/>
                    <a:pt x="34" y="18"/>
                    <a:pt x="40" y="34"/>
                  </a:cubicBezTo>
                  <a:lnTo>
                    <a:pt x="112" y="211"/>
                  </a:lnTo>
                  <a:cubicBezTo>
                    <a:pt x="115" y="218"/>
                    <a:pt x="116" y="221"/>
                    <a:pt x="123" y="221"/>
                  </a:cubicBezTo>
                  <a:cubicBezTo>
                    <a:pt x="129" y="221"/>
                    <a:pt x="131" y="216"/>
                    <a:pt x="133" y="211"/>
                  </a:cubicBezTo>
                  <a:lnTo>
                    <a:pt x="198" y="4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Freeform 776">
              <a:extLst>
                <a:ext uri="{FF2B5EF4-FFF2-40B4-BE49-F238E27FC236}">
                  <a16:creationId xmlns:a16="http://schemas.microsoft.com/office/drawing/2014/main" id="{6D8438F5-C55F-4919-8FF6-76C1303C1E70}"/>
                </a:ext>
              </a:extLst>
            </p:cNvPr>
            <p:cNvSpPr>
              <a:spLocks noEditPoints="1"/>
            </p:cNvSpPr>
            <p:nvPr>
              <p:custDataLst>
                <p:tags r:id="rId306"/>
              </p:custDataLst>
            </p:nvPr>
          </p:nvSpPr>
          <p:spPr bwMode="auto">
            <a:xfrm>
              <a:off x="2976563" y="2546350"/>
              <a:ext cx="47625" cy="177800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Freeform 777">
              <a:extLst>
                <a:ext uri="{FF2B5EF4-FFF2-40B4-BE49-F238E27FC236}">
                  <a16:creationId xmlns:a16="http://schemas.microsoft.com/office/drawing/2014/main" id="{B8B6803E-2260-40C4-88A4-901B27148CD1}"/>
                </a:ext>
              </a:extLst>
            </p:cNvPr>
            <p:cNvSpPr>
              <a:spLocks noEditPoints="1"/>
            </p:cNvSpPr>
            <p:nvPr>
              <p:custDataLst>
                <p:tags r:id="rId307"/>
              </p:custDataLst>
            </p:nvPr>
          </p:nvSpPr>
          <p:spPr bwMode="auto">
            <a:xfrm>
              <a:off x="3038475" y="2605088"/>
              <a:ext cx="100013" cy="122238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3 w 221"/>
                <a:gd name="T17" fmla="*/ 44 h 229"/>
                <a:gd name="T18" fmla="*/ 110 w 221"/>
                <a:gd name="T19" fmla="*/ 10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3" y="44"/>
                  </a:cubicBezTo>
                  <a:cubicBezTo>
                    <a:pt x="67" y="21"/>
                    <a:pt x="90" y="10"/>
                    <a:pt x="110" y="10"/>
                  </a:cubicBezTo>
                  <a:cubicBezTo>
                    <a:pt x="132" y="10"/>
                    <a:pt x="154" y="21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4" name="Freeform 778">
              <a:extLst>
                <a:ext uri="{FF2B5EF4-FFF2-40B4-BE49-F238E27FC236}">
                  <a16:creationId xmlns:a16="http://schemas.microsoft.com/office/drawing/2014/main" id="{666A921D-B993-4AF7-9E41-1CB6D996D76F}"/>
                </a:ext>
              </a:extLst>
            </p:cNvPr>
            <p:cNvSpPr>
              <a:spLocks/>
            </p:cNvSpPr>
            <p:nvPr>
              <p:custDataLst>
                <p:tags r:id="rId308"/>
              </p:custDataLst>
            </p:nvPr>
          </p:nvSpPr>
          <p:spPr bwMode="auto">
            <a:xfrm>
              <a:off x="3151188" y="2606675"/>
              <a:ext cx="114300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0 h 226"/>
                <a:gd name="T16" fmla="*/ 178 w 251"/>
                <a:gd name="T17" fmla="*/ 48 h 226"/>
                <a:gd name="T18" fmla="*/ 178 w 251"/>
                <a:gd name="T19" fmla="*/ 137 h 226"/>
                <a:gd name="T20" fmla="*/ 117 w 251"/>
                <a:gd name="T21" fmla="*/ 215 h 226"/>
                <a:gd name="T22" fmla="*/ 74 w 251"/>
                <a:gd name="T23" fmla="*/ 165 h 226"/>
                <a:gd name="T24" fmla="*/ 74 w 251"/>
                <a:gd name="T25" fmla="*/ 0 h 226"/>
                <a:gd name="T26" fmla="*/ 0 w 251"/>
                <a:gd name="T27" fmla="*/ 5 h 226"/>
                <a:gd name="T28" fmla="*/ 0 w 251"/>
                <a:gd name="T29" fmla="*/ 20 h 226"/>
                <a:gd name="T30" fmla="*/ 39 w 251"/>
                <a:gd name="T31" fmla="*/ 66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0"/>
                  </a:lnTo>
                  <a:cubicBezTo>
                    <a:pt x="174" y="20"/>
                    <a:pt x="178" y="24"/>
                    <a:pt x="178" y="48"/>
                  </a:cubicBezTo>
                  <a:lnTo>
                    <a:pt x="178" y="137"/>
                  </a:lnTo>
                  <a:cubicBezTo>
                    <a:pt x="178" y="181"/>
                    <a:pt x="154" y="215"/>
                    <a:pt x="117" y="215"/>
                  </a:cubicBezTo>
                  <a:cubicBezTo>
                    <a:pt x="76" y="215"/>
                    <a:pt x="74" y="191"/>
                    <a:pt x="74" y="165"/>
                  </a:cubicBezTo>
                  <a:lnTo>
                    <a:pt x="74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9" y="20"/>
                    <a:pt x="39" y="22"/>
                    <a:pt x="39" y="66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5" name="Freeform 779">
              <a:extLst>
                <a:ext uri="{FF2B5EF4-FFF2-40B4-BE49-F238E27FC236}">
                  <a16:creationId xmlns:a16="http://schemas.microsoft.com/office/drawing/2014/main" id="{D38098E3-C862-46B0-81DC-4B60AE430C4F}"/>
                </a:ext>
              </a:extLst>
            </p:cNvPr>
            <p:cNvSpPr>
              <a:spLocks/>
            </p:cNvSpPr>
            <p:nvPr>
              <p:custDataLst>
                <p:tags r:id="rId309"/>
              </p:custDataLst>
            </p:nvPr>
          </p:nvSpPr>
          <p:spPr bwMode="auto">
            <a:xfrm>
              <a:off x="3276600" y="2605088"/>
              <a:ext cx="74613" cy="122238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2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79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1 h 229"/>
                <a:gd name="T40" fmla="*/ 145 w 163"/>
                <a:gd name="T41" fmla="*/ 0 h 229"/>
                <a:gd name="T42" fmla="*/ 135 w 163"/>
                <a:gd name="T43" fmla="*/ 5 h 229"/>
                <a:gd name="T44" fmla="*/ 126 w 163"/>
                <a:gd name="T45" fmla="*/ 13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49" y="228"/>
                    <a:pt x="72" y="229"/>
                    <a:pt x="82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29"/>
                    <a:pt x="37" y="9"/>
                    <a:pt x="79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1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5"/>
                  </a:cubicBezTo>
                  <a:cubicBezTo>
                    <a:pt x="133" y="7"/>
                    <a:pt x="128" y="12"/>
                    <a:pt x="126" y="13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780">
              <a:extLst>
                <a:ext uri="{FF2B5EF4-FFF2-40B4-BE49-F238E27FC236}">
                  <a16:creationId xmlns:a16="http://schemas.microsoft.com/office/drawing/2014/main" id="{9BA7DD6E-C039-4F09-BFA4-CE97333641C1}"/>
                </a:ext>
              </a:extLst>
            </p:cNvPr>
            <p:cNvSpPr>
              <a:spLocks noEditPoints="1"/>
            </p:cNvSpPr>
            <p:nvPr>
              <p:custDataLst>
                <p:tags r:id="rId310"/>
              </p:custDataLst>
            </p:nvPr>
          </p:nvSpPr>
          <p:spPr bwMode="auto">
            <a:xfrm>
              <a:off x="3440113" y="2606675"/>
              <a:ext cx="111125" cy="169863"/>
            </a:xfrm>
            <a:custGeom>
              <a:avLst/>
              <a:gdLst>
                <a:gd name="T0" fmla="*/ 71 w 245"/>
                <a:gd name="T1" fmla="*/ 32 h 317"/>
                <a:gd name="T2" fmla="*/ 71 w 245"/>
                <a:gd name="T3" fmla="*/ 0 h 317"/>
                <a:gd name="T4" fmla="*/ 0 w 245"/>
                <a:gd name="T5" fmla="*/ 5 h 317"/>
                <a:gd name="T6" fmla="*/ 0 w 245"/>
                <a:gd name="T7" fmla="*/ 20 h 317"/>
                <a:gd name="T8" fmla="*/ 38 w 245"/>
                <a:gd name="T9" fmla="*/ 45 h 317"/>
                <a:gd name="T10" fmla="*/ 38 w 245"/>
                <a:gd name="T11" fmla="*/ 279 h 317"/>
                <a:gd name="T12" fmla="*/ 0 w 245"/>
                <a:gd name="T13" fmla="*/ 302 h 317"/>
                <a:gd name="T14" fmla="*/ 0 w 245"/>
                <a:gd name="T15" fmla="*/ 317 h 317"/>
                <a:gd name="T16" fmla="*/ 55 w 245"/>
                <a:gd name="T17" fmla="*/ 316 h 317"/>
                <a:gd name="T18" fmla="*/ 112 w 245"/>
                <a:gd name="T19" fmla="*/ 317 h 317"/>
                <a:gd name="T20" fmla="*/ 112 w 245"/>
                <a:gd name="T21" fmla="*/ 302 h 317"/>
                <a:gd name="T22" fmla="*/ 73 w 245"/>
                <a:gd name="T23" fmla="*/ 279 h 317"/>
                <a:gd name="T24" fmla="*/ 73 w 245"/>
                <a:gd name="T25" fmla="*/ 195 h 317"/>
                <a:gd name="T26" fmla="*/ 73 w 245"/>
                <a:gd name="T27" fmla="*/ 191 h 317"/>
                <a:gd name="T28" fmla="*/ 134 w 245"/>
                <a:gd name="T29" fmla="*/ 226 h 317"/>
                <a:gd name="T30" fmla="*/ 245 w 245"/>
                <a:gd name="T31" fmla="*/ 112 h 317"/>
                <a:gd name="T32" fmla="*/ 141 w 245"/>
                <a:gd name="T33" fmla="*/ 0 h 317"/>
                <a:gd name="T34" fmla="*/ 71 w 245"/>
                <a:gd name="T35" fmla="*/ 32 h 317"/>
                <a:gd name="T36" fmla="*/ 73 w 245"/>
                <a:gd name="T37" fmla="*/ 163 h 317"/>
                <a:gd name="T38" fmla="*/ 73 w 245"/>
                <a:gd name="T39" fmla="*/ 52 h 317"/>
                <a:gd name="T40" fmla="*/ 137 w 245"/>
                <a:gd name="T41" fmla="*/ 12 h 317"/>
                <a:gd name="T42" fmla="*/ 204 w 245"/>
                <a:gd name="T43" fmla="*/ 112 h 317"/>
                <a:gd name="T44" fmla="*/ 132 w 245"/>
                <a:gd name="T45" fmla="*/ 215 h 317"/>
                <a:gd name="T46" fmla="*/ 80 w 245"/>
                <a:gd name="T47" fmla="*/ 184 h 317"/>
                <a:gd name="T48" fmla="*/ 73 w 245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5" h="317">
                  <a:moveTo>
                    <a:pt x="71" y="32"/>
                  </a:moveTo>
                  <a:lnTo>
                    <a:pt x="71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8" y="23"/>
                    <a:pt x="38" y="45"/>
                  </a:cubicBezTo>
                  <a:lnTo>
                    <a:pt x="38" y="279"/>
                  </a:lnTo>
                  <a:cubicBezTo>
                    <a:pt x="38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2" y="316"/>
                    <a:pt x="55" y="316"/>
                  </a:cubicBezTo>
                  <a:cubicBezTo>
                    <a:pt x="69" y="316"/>
                    <a:pt x="94" y="317"/>
                    <a:pt x="112" y="317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79"/>
                  </a:cubicBezTo>
                  <a:lnTo>
                    <a:pt x="73" y="195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5" y="177"/>
                    <a:pt x="245" y="112"/>
                  </a:cubicBezTo>
                  <a:cubicBezTo>
                    <a:pt x="245" y="49"/>
                    <a:pt x="197" y="0"/>
                    <a:pt x="141" y="0"/>
                  </a:cubicBezTo>
                  <a:cubicBezTo>
                    <a:pt x="102" y="0"/>
                    <a:pt x="81" y="21"/>
                    <a:pt x="71" y="32"/>
                  </a:cubicBezTo>
                  <a:close/>
                  <a:moveTo>
                    <a:pt x="73" y="163"/>
                  </a:moveTo>
                  <a:lnTo>
                    <a:pt x="73" y="52"/>
                  </a:lnTo>
                  <a:cubicBezTo>
                    <a:pt x="87" y="26"/>
                    <a:pt x="112" y="12"/>
                    <a:pt x="137" y="12"/>
                  </a:cubicBezTo>
                  <a:cubicBezTo>
                    <a:pt x="174" y="12"/>
                    <a:pt x="204" y="56"/>
                    <a:pt x="204" y="112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4"/>
                  </a:cubicBezTo>
                  <a:cubicBezTo>
                    <a:pt x="73" y="174"/>
                    <a:pt x="73" y="173"/>
                    <a:pt x="73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7" name="Freeform 781">
              <a:extLst>
                <a:ext uri="{FF2B5EF4-FFF2-40B4-BE49-F238E27FC236}">
                  <a16:creationId xmlns:a16="http://schemas.microsoft.com/office/drawing/2014/main" id="{F52A4EAC-889B-4A5B-A547-6701F137CD1C}"/>
                </a:ext>
              </a:extLst>
            </p:cNvPr>
            <p:cNvSpPr>
              <a:spLocks/>
            </p:cNvSpPr>
            <p:nvPr>
              <p:custDataLst>
                <p:tags r:id="rId311"/>
              </p:custDataLst>
            </p:nvPr>
          </p:nvSpPr>
          <p:spPr bwMode="auto">
            <a:xfrm>
              <a:off x="3565525" y="2606675"/>
              <a:ext cx="76200" cy="117475"/>
            </a:xfrm>
            <a:custGeom>
              <a:avLst/>
              <a:gdLst>
                <a:gd name="T0" fmla="*/ 70 w 168"/>
                <a:gd name="T1" fmla="*/ 54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0 h 220"/>
                <a:gd name="T8" fmla="*/ 39 w 168"/>
                <a:gd name="T9" fmla="*/ 48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0 h 220"/>
                <a:gd name="T30" fmla="*/ 136 w 168"/>
                <a:gd name="T31" fmla="*/ 11 h 220"/>
                <a:gd name="T32" fmla="*/ 125 w 168"/>
                <a:gd name="T33" fmla="*/ 30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4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0"/>
                    <a:pt x="131" y="10"/>
                  </a:cubicBezTo>
                  <a:cubicBezTo>
                    <a:pt x="134" y="10"/>
                    <a:pt x="135" y="10"/>
                    <a:pt x="136" y="11"/>
                  </a:cubicBezTo>
                  <a:cubicBezTo>
                    <a:pt x="135" y="11"/>
                    <a:pt x="125" y="17"/>
                    <a:pt x="125" y="30"/>
                  </a:cubicBezTo>
                  <a:cubicBezTo>
                    <a:pt x="125" y="44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70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8" name="Freeform 782">
              <a:extLst>
                <a:ext uri="{FF2B5EF4-FFF2-40B4-BE49-F238E27FC236}">
                  <a16:creationId xmlns:a16="http://schemas.microsoft.com/office/drawing/2014/main" id="{CB169920-1D84-4642-8DAA-5E8B73F753C0}"/>
                </a:ext>
              </a:extLst>
            </p:cNvPr>
            <p:cNvSpPr>
              <a:spLocks noEditPoints="1"/>
            </p:cNvSpPr>
            <p:nvPr>
              <p:custDataLst>
                <p:tags r:id="rId312"/>
              </p:custDataLst>
            </p:nvPr>
          </p:nvSpPr>
          <p:spPr bwMode="auto">
            <a:xfrm>
              <a:off x="3652838" y="2605088"/>
              <a:ext cx="100013" cy="122238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1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1 w 221"/>
                <a:gd name="T19" fmla="*/ 10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0"/>
                    <a:pt x="111" y="10"/>
                  </a:cubicBezTo>
                  <a:cubicBezTo>
                    <a:pt x="133" y="10"/>
                    <a:pt x="154" y="21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783">
              <a:extLst>
                <a:ext uri="{FF2B5EF4-FFF2-40B4-BE49-F238E27FC236}">
                  <a16:creationId xmlns:a16="http://schemas.microsoft.com/office/drawing/2014/main" id="{9506AEB3-9695-4CF2-8A6A-B73B52FF261B}"/>
                </a:ext>
              </a:extLst>
            </p:cNvPr>
            <p:cNvSpPr>
              <a:spLocks/>
            </p:cNvSpPr>
            <p:nvPr>
              <p:custDataLst>
                <p:tags r:id="rId313"/>
              </p:custDataLst>
            </p:nvPr>
          </p:nvSpPr>
          <p:spPr bwMode="auto">
            <a:xfrm>
              <a:off x="3763963" y="2560638"/>
              <a:ext cx="71438" cy="166688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2 w 156"/>
                <a:gd name="T17" fmla="*/ 107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Freeform 784">
              <a:extLst>
                <a:ext uri="{FF2B5EF4-FFF2-40B4-BE49-F238E27FC236}">
                  <a16:creationId xmlns:a16="http://schemas.microsoft.com/office/drawing/2014/main" id="{0882F979-7C4E-4A6D-A1E8-EC12FC2CD836}"/>
                </a:ext>
              </a:extLst>
            </p:cNvPr>
            <p:cNvSpPr>
              <a:spLocks noEditPoints="1"/>
            </p:cNvSpPr>
            <p:nvPr>
              <p:custDataLst>
                <p:tags r:id="rId314"/>
              </p:custDataLst>
            </p:nvPr>
          </p:nvSpPr>
          <p:spPr bwMode="auto">
            <a:xfrm>
              <a:off x="3854450" y="2605088"/>
              <a:ext cx="98425" cy="122238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0 w 221"/>
                <a:gd name="T19" fmla="*/ 10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0"/>
                    <a:pt x="110" y="10"/>
                  </a:cubicBezTo>
                  <a:cubicBezTo>
                    <a:pt x="132" y="10"/>
                    <a:pt x="154" y="21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785">
              <a:extLst>
                <a:ext uri="{FF2B5EF4-FFF2-40B4-BE49-F238E27FC236}">
                  <a16:creationId xmlns:a16="http://schemas.microsoft.com/office/drawing/2014/main" id="{4B03BB60-2C0A-42BA-B5DE-A32536F464CB}"/>
                </a:ext>
              </a:extLst>
            </p:cNvPr>
            <p:cNvSpPr>
              <a:spLocks/>
            </p:cNvSpPr>
            <p:nvPr>
              <p:custDataLst>
                <p:tags r:id="rId315"/>
              </p:custDataLst>
            </p:nvPr>
          </p:nvSpPr>
          <p:spPr bwMode="auto">
            <a:xfrm>
              <a:off x="3973513" y="2605088"/>
              <a:ext cx="85725" cy="122238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2 w 190"/>
                <a:gd name="T5" fmla="*/ 30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5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2"/>
                    <a:pt x="162" y="30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1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2" name="Freeform 786">
              <a:extLst>
                <a:ext uri="{FF2B5EF4-FFF2-40B4-BE49-F238E27FC236}">
                  <a16:creationId xmlns:a16="http://schemas.microsoft.com/office/drawing/2014/main" id="{8F60E368-CA8D-4BC5-8B35-B0D23B32ADE7}"/>
                </a:ext>
              </a:extLst>
            </p:cNvPr>
            <p:cNvSpPr>
              <a:spLocks noEditPoints="1"/>
            </p:cNvSpPr>
            <p:nvPr>
              <p:custDataLst>
                <p:tags r:id="rId316"/>
              </p:custDataLst>
            </p:nvPr>
          </p:nvSpPr>
          <p:spPr bwMode="auto">
            <a:xfrm>
              <a:off x="4073525" y="2605088"/>
              <a:ext cx="100013" cy="122238"/>
            </a:xfrm>
            <a:custGeom>
              <a:avLst/>
              <a:gdLst>
                <a:gd name="T0" fmla="*/ 221 w 221"/>
                <a:gd name="T1" fmla="*/ 116 h 229"/>
                <a:gd name="T2" fmla="*/ 110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0 w 221"/>
                <a:gd name="T11" fmla="*/ 216 h 229"/>
                <a:gd name="T12" fmla="*/ 53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0 h 229"/>
                <a:gd name="T20" fmla="*/ 166 w 221"/>
                <a:gd name="T21" fmla="*/ 43 h 229"/>
                <a:gd name="T22" fmla="*/ 179 w 221"/>
                <a:gd name="T23" fmla="*/ 112 h 229"/>
                <a:gd name="T24" fmla="*/ 168 w 221"/>
                <a:gd name="T25" fmla="*/ 179 h 229"/>
                <a:gd name="T26" fmla="*/ 110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0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6"/>
                  </a:cubicBezTo>
                  <a:close/>
                  <a:moveTo>
                    <a:pt x="110" y="216"/>
                  </a:moveTo>
                  <a:cubicBezTo>
                    <a:pt x="89" y="216"/>
                    <a:pt x="67" y="206"/>
                    <a:pt x="53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6" y="21"/>
                    <a:pt x="90" y="10"/>
                    <a:pt x="110" y="10"/>
                  </a:cubicBezTo>
                  <a:cubicBezTo>
                    <a:pt x="132" y="10"/>
                    <a:pt x="153" y="21"/>
                    <a:pt x="166" y="43"/>
                  </a:cubicBezTo>
                  <a:cubicBezTo>
                    <a:pt x="179" y="64"/>
                    <a:pt x="179" y="93"/>
                    <a:pt x="179" y="112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5" y="216"/>
                    <a:pt x="110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3" name="Freeform 787">
              <a:extLst>
                <a:ext uri="{FF2B5EF4-FFF2-40B4-BE49-F238E27FC236}">
                  <a16:creationId xmlns:a16="http://schemas.microsoft.com/office/drawing/2014/main" id="{17595439-2EE7-4CB9-9C18-545D988FF161}"/>
                </a:ext>
              </a:extLst>
            </p:cNvPr>
            <p:cNvSpPr>
              <a:spLocks/>
            </p:cNvSpPr>
            <p:nvPr>
              <p:custDataLst>
                <p:tags r:id="rId317"/>
              </p:custDataLst>
            </p:nvPr>
          </p:nvSpPr>
          <p:spPr bwMode="auto">
            <a:xfrm>
              <a:off x="4186238" y="2540000"/>
              <a:ext cx="50800" cy="184150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788">
              <a:extLst>
                <a:ext uri="{FF2B5EF4-FFF2-40B4-BE49-F238E27FC236}">
                  <a16:creationId xmlns:a16="http://schemas.microsoft.com/office/drawing/2014/main" id="{C2A9C079-3466-4F61-BE6F-F39B93363135}"/>
                </a:ext>
              </a:extLst>
            </p:cNvPr>
            <p:cNvSpPr>
              <a:spLocks noEditPoints="1"/>
            </p:cNvSpPr>
            <p:nvPr>
              <p:custDataLst>
                <p:tags r:id="rId318"/>
              </p:custDataLst>
            </p:nvPr>
          </p:nvSpPr>
          <p:spPr bwMode="auto">
            <a:xfrm>
              <a:off x="4260850" y="2609850"/>
              <a:ext cx="23813" cy="114300"/>
            </a:xfrm>
            <a:custGeom>
              <a:avLst/>
              <a:gdLst>
                <a:gd name="T0" fmla="*/ 53 w 53"/>
                <a:gd name="T1" fmla="*/ 26 h 215"/>
                <a:gd name="T2" fmla="*/ 27 w 53"/>
                <a:gd name="T3" fmla="*/ 0 h 215"/>
                <a:gd name="T4" fmla="*/ 0 w 53"/>
                <a:gd name="T5" fmla="*/ 26 h 215"/>
                <a:gd name="T6" fmla="*/ 27 w 53"/>
                <a:gd name="T7" fmla="*/ 53 h 215"/>
                <a:gd name="T8" fmla="*/ 53 w 53"/>
                <a:gd name="T9" fmla="*/ 26 h 215"/>
                <a:gd name="T10" fmla="*/ 53 w 53"/>
                <a:gd name="T11" fmla="*/ 189 h 215"/>
                <a:gd name="T12" fmla="*/ 27 w 53"/>
                <a:gd name="T13" fmla="*/ 162 h 215"/>
                <a:gd name="T14" fmla="*/ 0 w 53"/>
                <a:gd name="T15" fmla="*/ 189 h 215"/>
                <a:gd name="T16" fmla="*/ 27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2"/>
                    <a:pt x="41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7" y="53"/>
                  </a:cubicBezTo>
                  <a:cubicBezTo>
                    <a:pt x="41" y="53"/>
                    <a:pt x="53" y="41"/>
                    <a:pt x="53" y="26"/>
                  </a:cubicBezTo>
                  <a:close/>
                  <a:moveTo>
                    <a:pt x="53" y="189"/>
                  </a:moveTo>
                  <a:cubicBezTo>
                    <a:pt x="53" y="174"/>
                    <a:pt x="41" y="162"/>
                    <a:pt x="27" y="162"/>
                  </a:cubicBezTo>
                  <a:cubicBezTo>
                    <a:pt x="12" y="162"/>
                    <a:pt x="0" y="174"/>
                    <a:pt x="0" y="189"/>
                  </a:cubicBezTo>
                  <a:cubicBezTo>
                    <a:pt x="0" y="203"/>
                    <a:pt x="12" y="215"/>
                    <a:pt x="27" y="215"/>
                  </a:cubicBezTo>
                  <a:cubicBezTo>
                    <a:pt x="41" y="215"/>
                    <a:pt x="53" y="203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5" name="Freeform 789">
              <a:extLst>
                <a:ext uri="{FF2B5EF4-FFF2-40B4-BE49-F238E27FC236}">
                  <a16:creationId xmlns:a16="http://schemas.microsoft.com/office/drawing/2014/main" id="{ACE9A18F-EFE4-444B-A03E-E41604027860}"/>
                </a:ext>
              </a:extLst>
            </p:cNvPr>
            <p:cNvSpPr>
              <a:spLocks noEditPoints="1"/>
            </p:cNvSpPr>
            <p:nvPr>
              <p:custDataLst>
                <p:tags r:id="rId319"/>
              </p:custDataLst>
            </p:nvPr>
          </p:nvSpPr>
          <p:spPr bwMode="auto">
            <a:xfrm>
              <a:off x="4414838" y="2605088"/>
              <a:ext cx="101600" cy="122238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3 h 229"/>
                <a:gd name="T30" fmla="*/ 89 w 225"/>
                <a:gd name="T31" fmla="*/ 10 h 229"/>
                <a:gd name="T32" fmla="*/ 141 w 225"/>
                <a:gd name="T33" fmla="*/ 74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1 w 225"/>
                <a:gd name="T45" fmla="*/ 103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7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3"/>
                  </a:cubicBezTo>
                  <a:cubicBezTo>
                    <a:pt x="48" y="16"/>
                    <a:pt x="73" y="10"/>
                    <a:pt x="89" y="10"/>
                  </a:cubicBezTo>
                  <a:cubicBezTo>
                    <a:pt x="113" y="10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6" name="Freeform 790">
              <a:extLst>
                <a:ext uri="{FF2B5EF4-FFF2-40B4-BE49-F238E27FC236}">
                  <a16:creationId xmlns:a16="http://schemas.microsoft.com/office/drawing/2014/main" id="{81D8F747-1215-4A69-98FD-6E211F1BEF35}"/>
                </a:ext>
              </a:extLst>
            </p:cNvPr>
            <p:cNvSpPr>
              <a:spLocks/>
            </p:cNvSpPr>
            <p:nvPr>
              <p:custDataLst>
                <p:tags r:id="rId320"/>
              </p:custDataLst>
            </p:nvPr>
          </p:nvSpPr>
          <p:spPr bwMode="auto">
            <a:xfrm>
              <a:off x="4521200" y="2560638"/>
              <a:ext cx="71438" cy="166688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3 w 156"/>
                <a:gd name="T17" fmla="*/ 107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1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791">
              <a:extLst>
                <a:ext uri="{FF2B5EF4-FFF2-40B4-BE49-F238E27FC236}">
                  <a16:creationId xmlns:a16="http://schemas.microsoft.com/office/drawing/2014/main" id="{27BA6A5B-DE56-4473-84C7-239EE28CDF70}"/>
                </a:ext>
              </a:extLst>
            </p:cNvPr>
            <p:cNvSpPr>
              <a:spLocks/>
            </p:cNvSpPr>
            <p:nvPr>
              <p:custDataLst>
                <p:tags r:id="rId321"/>
              </p:custDataLst>
            </p:nvPr>
          </p:nvSpPr>
          <p:spPr bwMode="auto">
            <a:xfrm>
              <a:off x="4687888" y="2606675"/>
              <a:ext cx="176213" cy="117475"/>
            </a:xfrm>
            <a:custGeom>
              <a:avLst/>
              <a:gdLst>
                <a:gd name="T0" fmla="*/ 39 w 390"/>
                <a:gd name="T1" fmla="*/ 48 h 220"/>
                <a:gd name="T2" fmla="*/ 39 w 390"/>
                <a:gd name="T3" fmla="*/ 182 h 220"/>
                <a:gd name="T4" fmla="*/ 0 w 390"/>
                <a:gd name="T5" fmla="*/ 205 h 220"/>
                <a:gd name="T6" fmla="*/ 0 w 390"/>
                <a:gd name="T7" fmla="*/ 220 h 220"/>
                <a:gd name="T8" fmla="*/ 56 w 390"/>
                <a:gd name="T9" fmla="*/ 219 h 220"/>
                <a:gd name="T10" fmla="*/ 112 w 390"/>
                <a:gd name="T11" fmla="*/ 220 h 220"/>
                <a:gd name="T12" fmla="*/ 112 w 390"/>
                <a:gd name="T13" fmla="*/ 205 h 220"/>
                <a:gd name="T14" fmla="*/ 73 w 390"/>
                <a:gd name="T15" fmla="*/ 182 h 220"/>
                <a:gd name="T16" fmla="*/ 73 w 390"/>
                <a:gd name="T17" fmla="*/ 90 h 220"/>
                <a:gd name="T18" fmla="*/ 141 w 390"/>
                <a:gd name="T19" fmla="*/ 10 h 220"/>
                <a:gd name="T20" fmla="*/ 178 w 390"/>
                <a:gd name="T21" fmla="*/ 66 h 220"/>
                <a:gd name="T22" fmla="*/ 178 w 390"/>
                <a:gd name="T23" fmla="*/ 182 h 220"/>
                <a:gd name="T24" fmla="*/ 139 w 390"/>
                <a:gd name="T25" fmla="*/ 205 h 220"/>
                <a:gd name="T26" fmla="*/ 139 w 390"/>
                <a:gd name="T27" fmla="*/ 220 h 220"/>
                <a:gd name="T28" fmla="*/ 195 w 390"/>
                <a:gd name="T29" fmla="*/ 219 h 220"/>
                <a:gd name="T30" fmla="*/ 251 w 390"/>
                <a:gd name="T31" fmla="*/ 220 h 220"/>
                <a:gd name="T32" fmla="*/ 251 w 390"/>
                <a:gd name="T33" fmla="*/ 205 h 220"/>
                <a:gd name="T34" fmla="*/ 212 w 390"/>
                <a:gd name="T35" fmla="*/ 182 h 220"/>
                <a:gd name="T36" fmla="*/ 212 w 390"/>
                <a:gd name="T37" fmla="*/ 90 h 220"/>
                <a:gd name="T38" fmla="*/ 279 w 390"/>
                <a:gd name="T39" fmla="*/ 10 h 220"/>
                <a:gd name="T40" fmla="*/ 316 w 390"/>
                <a:gd name="T41" fmla="*/ 66 h 220"/>
                <a:gd name="T42" fmla="*/ 316 w 390"/>
                <a:gd name="T43" fmla="*/ 182 h 220"/>
                <a:gd name="T44" fmla="*/ 277 w 390"/>
                <a:gd name="T45" fmla="*/ 205 h 220"/>
                <a:gd name="T46" fmla="*/ 277 w 390"/>
                <a:gd name="T47" fmla="*/ 220 h 220"/>
                <a:gd name="T48" fmla="*/ 334 w 390"/>
                <a:gd name="T49" fmla="*/ 219 h 220"/>
                <a:gd name="T50" fmla="*/ 390 w 390"/>
                <a:gd name="T51" fmla="*/ 220 h 220"/>
                <a:gd name="T52" fmla="*/ 390 w 390"/>
                <a:gd name="T53" fmla="*/ 205 h 220"/>
                <a:gd name="T54" fmla="*/ 351 w 390"/>
                <a:gd name="T55" fmla="*/ 190 h 220"/>
                <a:gd name="T56" fmla="*/ 351 w 390"/>
                <a:gd name="T57" fmla="*/ 94 h 220"/>
                <a:gd name="T58" fmla="*/ 335 w 390"/>
                <a:gd name="T59" fmla="*/ 18 h 220"/>
                <a:gd name="T60" fmla="*/ 283 w 390"/>
                <a:gd name="T61" fmla="*/ 0 h 220"/>
                <a:gd name="T62" fmla="*/ 211 w 390"/>
                <a:gd name="T63" fmla="*/ 48 h 220"/>
                <a:gd name="T64" fmla="*/ 144 w 390"/>
                <a:gd name="T65" fmla="*/ 0 h 220"/>
                <a:gd name="T66" fmla="*/ 70 w 390"/>
                <a:gd name="T67" fmla="*/ 52 h 220"/>
                <a:gd name="T68" fmla="*/ 70 w 390"/>
                <a:gd name="T69" fmla="*/ 0 h 220"/>
                <a:gd name="T70" fmla="*/ 0 w 390"/>
                <a:gd name="T71" fmla="*/ 5 h 220"/>
                <a:gd name="T72" fmla="*/ 0 w 390"/>
                <a:gd name="T73" fmla="*/ 20 h 220"/>
                <a:gd name="T74" fmla="*/ 39 w 390"/>
                <a:gd name="T75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0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8"/>
                    <a:pt x="109" y="10"/>
                    <a:pt x="141" y="10"/>
                  </a:cubicBezTo>
                  <a:cubicBezTo>
                    <a:pt x="172" y="10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8" y="205"/>
                    <a:pt x="212" y="205"/>
                    <a:pt x="212" y="182"/>
                  </a:cubicBezTo>
                  <a:lnTo>
                    <a:pt x="212" y="90"/>
                  </a:lnTo>
                  <a:cubicBezTo>
                    <a:pt x="212" y="38"/>
                    <a:pt x="247" y="10"/>
                    <a:pt x="279" y="10"/>
                  </a:cubicBezTo>
                  <a:cubicBezTo>
                    <a:pt x="311" y="10"/>
                    <a:pt x="316" y="37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3" y="220"/>
                    <a:pt x="390" y="220"/>
                  </a:cubicBezTo>
                  <a:lnTo>
                    <a:pt x="390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4"/>
                  </a:lnTo>
                  <a:cubicBezTo>
                    <a:pt x="351" y="51"/>
                    <a:pt x="351" y="36"/>
                    <a:pt x="335" y="18"/>
                  </a:cubicBezTo>
                  <a:cubicBezTo>
                    <a:pt x="328" y="9"/>
                    <a:pt x="312" y="0"/>
                    <a:pt x="283" y="0"/>
                  </a:cubicBezTo>
                  <a:cubicBezTo>
                    <a:pt x="241" y="0"/>
                    <a:pt x="219" y="29"/>
                    <a:pt x="211" y="48"/>
                  </a:cubicBezTo>
                  <a:cubicBezTo>
                    <a:pt x="204" y="5"/>
                    <a:pt x="167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Freeform 792">
              <a:extLst>
                <a:ext uri="{FF2B5EF4-FFF2-40B4-BE49-F238E27FC236}">
                  <a16:creationId xmlns:a16="http://schemas.microsoft.com/office/drawing/2014/main" id="{D6D38534-D2DC-4D6A-BA3A-45A54D65140E}"/>
                </a:ext>
              </a:extLst>
            </p:cNvPr>
            <p:cNvSpPr>
              <a:spLocks noEditPoints="1"/>
            </p:cNvSpPr>
            <p:nvPr>
              <p:custDataLst>
                <p:tags r:id="rId322"/>
              </p:custDataLst>
            </p:nvPr>
          </p:nvSpPr>
          <p:spPr bwMode="auto">
            <a:xfrm>
              <a:off x="4873625" y="2605088"/>
              <a:ext cx="100013" cy="122238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0 w 221"/>
                <a:gd name="T19" fmla="*/ 10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0"/>
                    <a:pt x="110" y="10"/>
                  </a:cubicBezTo>
                  <a:cubicBezTo>
                    <a:pt x="132" y="10"/>
                    <a:pt x="154" y="21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9" name="Freeform 793">
              <a:extLst>
                <a:ext uri="{FF2B5EF4-FFF2-40B4-BE49-F238E27FC236}">
                  <a16:creationId xmlns:a16="http://schemas.microsoft.com/office/drawing/2014/main" id="{75D22CFF-691C-4F59-9F6E-0C0E17DE46C7}"/>
                </a:ext>
              </a:extLst>
            </p:cNvPr>
            <p:cNvSpPr>
              <a:spLocks/>
            </p:cNvSpPr>
            <p:nvPr>
              <p:custDataLst>
                <p:tags r:id="rId323"/>
              </p:custDataLst>
            </p:nvPr>
          </p:nvSpPr>
          <p:spPr bwMode="auto">
            <a:xfrm>
              <a:off x="4987925" y="2605088"/>
              <a:ext cx="74613" cy="122238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2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79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1 h 229"/>
                <a:gd name="T40" fmla="*/ 145 w 163"/>
                <a:gd name="T41" fmla="*/ 0 h 229"/>
                <a:gd name="T42" fmla="*/ 135 w 163"/>
                <a:gd name="T43" fmla="*/ 5 h 229"/>
                <a:gd name="T44" fmla="*/ 126 w 163"/>
                <a:gd name="T45" fmla="*/ 13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2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29"/>
                    <a:pt x="37" y="9"/>
                    <a:pt x="79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1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5"/>
                  </a:cubicBezTo>
                  <a:cubicBezTo>
                    <a:pt x="133" y="7"/>
                    <a:pt x="128" y="12"/>
                    <a:pt x="126" y="13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0" name="Freeform 794">
              <a:extLst>
                <a:ext uri="{FF2B5EF4-FFF2-40B4-BE49-F238E27FC236}">
                  <a16:creationId xmlns:a16="http://schemas.microsoft.com/office/drawing/2014/main" id="{A1734A85-BFF1-423D-874B-D43FFBE807C0}"/>
                </a:ext>
              </a:extLst>
            </p:cNvPr>
            <p:cNvSpPr>
              <a:spLocks/>
            </p:cNvSpPr>
            <p:nvPr>
              <p:custDataLst>
                <p:tags r:id="rId324"/>
              </p:custDataLst>
            </p:nvPr>
          </p:nvSpPr>
          <p:spPr bwMode="auto">
            <a:xfrm>
              <a:off x="5073650" y="2560638"/>
              <a:ext cx="69850" cy="166688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3 w 156"/>
                <a:gd name="T17" fmla="*/ 107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1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1" name="Freeform 795">
              <a:extLst>
                <a:ext uri="{FF2B5EF4-FFF2-40B4-BE49-F238E27FC236}">
                  <a16:creationId xmlns:a16="http://schemas.microsoft.com/office/drawing/2014/main" id="{90E06800-2251-47A9-85D0-28D838B615B8}"/>
                </a:ext>
              </a:extLst>
            </p:cNvPr>
            <p:cNvSpPr>
              <a:spLocks/>
            </p:cNvSpPr>
            <p:nvPr>
              <p:custDataLst>
                <p:tags r:id="rId325"/>
              </p:custDataLst>
            </p:nvPr>
          </p:nvSpPr>
          <p:spPr bwMode="auto">
            <a:xfrm>
              <a:off x="5245100" y="2540000"/>
              <a:ext cx="101600" cy="187325"/>
            </a:xfrm>
            <a:custGeom>
              <a:avLst/>
              <a:gdLst>
                <a:gd name="T0" fmla="*/ 116 w 226"/>
                <a:gd name="T1" fmla="*/ 5 h 352"/>
                <a:gd name="T2" fmla="*/ 109 w 226"/>
                <a:gd name="T3" fmla="*/ 0 h 352"/>
                <a:gd name="T4" fmla="*/ 48 w 226"/>
                <a:gd name="T5" fmla="*/ 5 h 352"/>
                <a:gd name="T6" fmla="*/ 39 w 226"/>
                <a:gd name="T7" fmla="*/ 15 h 352"/>
                <a:gd name="T8" fmla="*/ 51 w 226"/>
                <a:gd name="T9" fmla="*/ 21 h 352"/>
                <a:gd name="T10" fmla="*/ 76 w 226"/>
                <a:gd name="T11" fmla="*/ 29 h 352"/>
                <a:gd name="T12" fmla="*/ 74 w 226"/>
                <a:gd name="T13" fmla="*/ 39 h 352"/>
                <a:gd name="T14" fmla="*/ 2 w 226"/>
                <a:gd name="T15" fmla="*/ 327 h 352"/>
                <a:gd name="T16" fmla="*/ 0 w 226"/>
                <a:gd name="T17" fmla="*/ 338 h 352"/>
                <a:gd name="T18" fmla="*/ 14 w 226"/>
                <a:gd name="T19" fmla="*/ 352 h 352"/>
                <a:gd name="T20" fmla="*/ 31 w 226"/>
                <a:gd name="T21" fmla="*/ 341 h 352"/>
                <a:gd name="T22" fmla="*/ 59 w 226"/>
                <a:gd name="T23" fmla="*/ 232 h 352"/>
                <a:gd name="T24" fmla="*/ 117 w 226"/>
                <a:gd name="T25" fmla="*/ 274 h 352"/>
                <a:gd name="T26" fmla="*/ 116 w 226"/>
                <a:gd name="T27" fmla="*/ 285 h 352"/>
                <a:gd name="T28" fmla="*/ 114 w 226"/>
                <a:gd name="T29" fmla="*/ 302 h 352"/>
                <a:gd name="T30" fmla="*/ 160 w 226"/>
                <a:gd name="T31" fmla="*/ 352 h 352"/>
                <a:gd name="T32" fmla="*/ 199 w 226"/>
                <a:gd name="T33" fmla="*/ 325 h 352"/>
                <a:gd name="T34" fmla="*/ 217 w 226"/>
                <a:gd name="T35" fmla="*/ 275 h 352"/>
                <a:gd name="T36" fmla="*/ 211 w 226"/>
                <a:gd name="T37" fmla="*/ 270 h 352"/>
                <a:gd name="T38" fmla="*/ 204 w 226"/>
                <a:gd name="T39" fmla="*/ 279 h 352"/>
                <a:gd name="T40" fmla="*/ 161 w 226"/>
                <a:gd name="T41" fmla="*/ 341 h 352"/>
                <a:gd name="T42" fmla="*/ 145 w 226"/>
                <a:gd name="T43" fmla="*/ 317 h 352"/>
                <a:gd name="T44" fmla="*/ 149 w 226"/>
                <a:gd name="T45" fmla="*/ 289 h 352"/>
                <a:gd name="T46" fmla="*/ 151 w 226"/>
                <a:gd name="T47" fmla="*/ 274 h 352"/>
                <a:gd name="T48" fmla="*/ 77 w 226"/>
                <a:gd name="T49" fmla="*/ 221 h 352"/>
                <a:gd name="T50" fmla="*/ 120 w 226"/>
                <a:gd name="T51" fmla="*/ 184 h 352"/>
                <a:gd name="T52" fmla="*/ 191 w 226"/>
                <a:gd name="T53" fmla="*/ 136 h 352"/>
                <a:gd name="T54" fmla="*/ 195 w 226"/>
                <a:gd name="T55" fmla="*/ 137 h 352"/>
                <a:gd name="T56" fmla="*/ 206 w 226"/>
                <a:gd name="T57" fmla="*/ 141 h 352"/>
                <a:gd name="T58" fmla="*/ 208 w 226"/>
                <a:gd name="T59" fmla="*/ 143 h 352"/>
                <a:gd name="T60" fmla="*/ 180 w 226"/>
                <a:gd name="T61" fmla="*/ 170 h 352"/>
                <a:gd name="T62" fmla="*/ 198 w 226"/>
                <a:gd name="T63" fmla="*/ 187 h 352"/>
                <a:gd name="T64" fmla="*/ 226 w 226"/>
                <a:gd name="T65" fmla="*/ 157 h 352"/>
                <a:gd name="T66" fmla="*/ 192 w 226"/>
                <a:gd name="T67" fmla="*/ 126 h 352"/>
                <a:gd name="T68" fmla="*/ 119 w 226"/>
                <a:gd name="T69" fmla="*/ 169 h 352"/>
                <a:gd name="T70" fmla="*/ 64 w 226"/>
                <a:gd name="T71" fmla="*/ 216 h 352"/>
                <a:gd name="T72" fmla="*/ 116 w 226"/>
                <a:gd name="T73" fmla="*/ 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6" h="352">
                  <a:moveTo>
                    <a:pt x="116" y="5"/>
                  </a:moveTo>
                  <a:cubicBezTo>
                    <a:pt x="116" y="5"/>
                    <a:pt x="116" y="0"/>
                    <a:pt x="109" y="0"/>
                  </a:cubicBezTo>
                  <a:cubicBezTo>
                    <a:pt x="98" y="0"/>
                    <a:pt x="61" y="4"/>
                    <a:pt x="48" y="5"/>
                  </a:cubicBezTo>
                  <a:cubicBezTo>
                    <a:pt x="44" y="5"/>
                    <a:pt x="39" y="6"/>
                    <a:pt x="39" y="15"/>
                  </a:cubicBezTo>
                  <a:cubicBezTo>
                    <a:pt x="39" y="21"/>
                    <a:pt x="43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4" y="39"/>
                  </a:lnTo>
                  <a:lnTo>
                    <a:pt x="2" y="327"/>
                  </a:lnTo>
                  <a:cubicBezTo>
                    <a:pt x="0" y="334"/>
                    <a:pt x="0" y="335"/>
                    <a:pt x="0" y="338"/>
                  </a:cubicBezTo>
                  <a:cubicBezTo>
                    <a:pt x="0" y="349"/>
                    <a:pt x="10" y="352"/>
                    <a:pt x="14" y="352"/>
                  </a:cubicBezTo>
                  <a:cubicBezTo>
                    <a:pt x="21" y="352"/>
                    <a:pt x="28" y="347"/>
                    <a:pt x="31" y="341"/>
                  </a:cubicBezTo>
                  <a:cubicBezTo>
                    <a:pt x="34" y="337"/>
                    <a:pt x="56" y="244"/>
                    <a:pt x="59" y="232"/>
                  </a:cubicBezTo>
                  <a:cubicBezTo>
                    <a:pt x="76" y="233"/>
                    <a:pt x="117" y="241"/>
                    <a:pt x="117" y="274"/>
                  </a:cubicBezTo>
                  <a:cubicBezTo>
                    <a:pt x="117" y="278"/>
                    <a:pt x="117" y="280"/>
                    <a:pt x="116" y="285"/>
                  </a:cubicBezTo>
                  <a:cubicBezTo>
                    <a:pt x="115" y="291"/>
                    <a:pt x="114" y="297"/>
                    <a:pt x="114" y="302"/>
                  </a:cubicBezTo>
                  <a:cubicBezTo>
                    <a:pt x="114" y="332"/>
                    <a:pt x="134" y="352"/>
                    <a:pt x="160" y="352"/>
                  </a:cubicBezTo>
                  <a:cubicBezTo>
                    <a:pt x="175" y="352"/>
                    <a:pt x="188" y="344"/>
                    <a:pt x="199" y="325"/>
                  </a:cubicBezTo>
                  <a:cubicBezTo>
                    <a:pt x="211" y="303"/>
                    <a:pt x="217" y="276"/>
                    <a:pt x="217" y="275"/>
                  </a:cubicBezTo>
                  <a:cubicBezTo>
                    <a:pt x="217" y="270"/>
                    <a:pt x="212" y="270"/>
                    <a:pt x="211" y="270"/>
                  </a:cubicBezTo>
                  <a:cubicBezTo>
                    <a:pt x="206" y="270"/>
                    <a:pt x="205" y="272"/>
                    <a:pt x="204" y="279"/>
                  </a:cubicBezTo>
                  <a:cubicBezTo>
                    <a:pt x="194" y="315"/>
                    <a:pt x="183" y="341"/>
                    <a:pt x="161" y="341"/>
                  </a:cubicBezTo>
                  <a:cubicBezTo>
                    <a:pt x="151" y="341"/>
                    <a:pt x="145" y="335"/>
                    <a:pt x="145" y="317"/>
                  </a:cubicBezTo>
                  <a:cubicBezTo>
                    <a:pt x="145" y="309"/>
                    <a:pt x="147" y="297"/>
                    <a:pt x="149" y="289"/>
                  </a:cubicBezTo>
                  <a:cubicBezTo>
                    <a:pt x="151" y="281"/>
                    <a:pt x="151" y="279"/>
                    <a:pt x="151" y="274"/>
                  </a:cubicBezTo>
                  <a:cubicBezTo>
                    <a:pt x="151" y="241"/>
                    <a:pt x="119" y="227"/>
                    <a:pt x="77" y="221"/>
                  </a:cubicBezTo>
                  <a:cubicBezTo>
                    <a:pt x="92" y="212"/>
                    <a:pt x="108" y="196"/>
                    <a:pt x="120" y="184"/>
                  </a:cubicBezTo>
                  <a:cubicBezTo>
                    <a:pt x="144" y="158"/>
                    <a:pt x="167" y="136"/>
                    <a:pt x="191" y="136"/>
                  </a:cubicBezTo>
                  <a:cubicBezTo>
                    <a:pt x="194" y="136"/>
                    <a:pt x="194" y="136"/>
                    <a:pt x="195" y="137"/>
                  </a:cubicBezTo>
                  <a:cubicBezTo>
                    <a:pt x="201" y="138"/>
                    <a:pt x="202" y="138"/>
                    <a:pt x="206" y="141"/>
                  </a:cubicBezTo>
                  <a:cubicBezTo>
                    <a:pt x="207" y="141"/>
                    <a:pt x="207" y="142"/>
                    <a:pt x="208" y="143"/>
                  </a:cubicBezTo>
                  <a:cubicBezTo>
                    <a:pt x="184" y="144"/>
                    <a:pt x="180" y="164"/>
                    <a:pt x="180" y="170"/>
                  </a:cubicBezTo>
                  <a:cubicBezTo>
                    <a:pt x="180" y="178"/>
                    <a:pt x="185" y="187"/>
                    <a:pt x="198" y="187"/>
                  </a:cubicBezTo>
                  <a:cubicBezTo>
                    <a:pt x="211" y="187"/>
                    <a:pt x="226" y="176"/>
                    <a:pt x="226" y="157"/>
                  </a:cubicBezTo>
                  <a:cubicBezTo>
                    <a:pt x="226" y="142"/>
                    <a:pt x="214" y="126"/>
                    <a:pt x="192" y="126"/>
                  </a:cubicBezTo>
                  <a:cubicBezTo>
                    <a:pt x="178" y="126"/>
                    <a:pt x="155" y="129"/>
                    <a:pt x="119" y="169"/>
                  </a:cubicBezTo>
                  <a:cubicBezTo>
                    <a:pt x="102" y="188"/>
                    <a:pt x="83" y="208"/>
                    <a:pt x="64" y="216"/>
                  </a:cubicBezTo>
                  <a:lnTo>
                    <a:pt x="11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796">
              <a:extLst>
                <a:ext uri="{FF2B5EF4-FFF2-40B4-BE49-F238E27FC236}">
                  <a16:creationId xmlns:a16="http://schemas.microsoft.com/office/drawing/2014/main" id="{7F0129A1-2134-4534-9B1A-8D1065BBEADE}"/>
                </a:ext>
              </a:extLst>
            </p:cNvPr>
            <p:cNvSpPr>
              <a:spLocks noEditPoints="1"/>
            </p:cNvSpPr>
            <p:nvPr>
              <p:custDataLst>
                <p:tags r:id="rId326"/>
              </p:custDataLst>
            </p:nvPr>
          </p:nvSpPr>
          <p:spPr bwMode="auto">
            <a:xfrm>
              <a:off x="5465763" y="2540000"/>
              <a:ext cx="71438" cy="79375"/>
            </a:xfrm>
            <a:custGeom>
              <a:avLst/>
              <a:gdLst>
                <a:gd name="T0" fmla="*/ 60 w 157"/>
                <a:gd name="T1" fmla="*/ 123 h 149"/>
                <a:gd name="T2" fmla="*/ 34 w 157"/>
                <a:gd name="T3" fmla="*/ 97 h 149"/>
                <a:gd name="T4" fmla="*/ 14 w 157"/>
                <a:gd name="T5" fmla="*/ 104 h 149"/>
                <a:gd name="T6" fmla="*/ 12 w 157"/>
                <a:gd name="T7" fmla="*/ 106 h 149"/>
                <a:gd name="T8" fmla="*/ 11 w 157"/>
                <a:gd name="T9" fmla="*/ 97 h 149"/>
                <a:gd name="T10" fmla="*/ 46 w 157"/>
                <a:gd name="T11" fmla="*/ 14 h 149"/>
                <a:gd name="T12" fmla="*/ 52 w 157"/>
                <a:gd name="T13" fmla="*/ 6 h 149"/>
                <a:gd name="T14" fmla="*/ 47 w 157"/>
                <a:gd name="T15" fmla="*/ 0 h 149"/>
                <a:gd name="T16" fmla="*/ 0 w 157"/>
                <a:gd name="T17" fmla="*/ 97 h 149"/>
                <a:gd name="T18" fmla="*/ 34 w 157"/>
                <a:gd name="T19" fmla="*/ 149 h 149"/>
                <a:gd name="T20" fmla="*/ 60 w 157"/>
                <a:gd name="T21" fmla="*/ 123 h 149"/>
                <a:gd name="T22" fmla="*/ 157 w 157"/>
                <a:gd name="T23" fmla="*/ 123 h 149"/>
                <a:gd name="T24" fmla="*/ 131 w 157"/>
                <a:gd name="T25" fmla="*/ 97 h 149"/>
                <a:gd name="T26" fmla="*/ 111 w 157"/>
                <a:gd name="T27" fmla="*/ 104 h 149"/>
                <a:gd name="T28" fmla="*/ 109 w 157"/>
                <a:gd name="T29" fmla="*/ 106 h 149"/>
                <a:gd name="T30" fmla="*/ 108 w 157"/>
                <a:gd name="T31" fmla="*/ 97 h 149"/>
                <a:gd name="T32" fmla="*/ 143 w 157"/>
                <a:gd name="T33" fmla="*/ 14 h 149"/>
                <a:gd name="T34" fmla="*/ 149 w 157"/>
                <a:gd name="T35" fmla="*/ 6 h 149"/>
                <a:gd name="T36" fmla="*/ 144 w 157"/>
                <a:gd name="T37" fmla="*/ 0 h 149"/>
                <a:gd name="T38" fmla="*/ 97 w 157"/>
                <a:gd name="T39" fmla="*/ 97 h 149"/>
                <a:gd name="T40" fmla="*/ 131 w 157"/>
                <a:gd name="T41" fmla="*/ 149 h 149"/>
                <a:gd name="T42" fmla="*/ 157 w 157"/>
                <a:gd name="T43" fmla="*/ 12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149">
                  <a:moveTo>
                    <a:pt x="60" y="123"/>
                  </a:moveTo>
                  <a:cubicBezTo>
                    <a:pt x="60" y="110"/>
                    <a:pt x="52" y="97"/>
                    <a:pt x="34" y="97"/>
                  </a:cubicBezTo>
                  <a:cubicBezTo>
                    <a:pt x="24" y="97"/>
                    <a:pt x="17" y="102"/>
                    <a:pt x="14" y="104"/>
                  </a:cubicBezTo>
                  <a:cubicBezTo>
                    <a:pt x="13" y="105"/>
                    <a:pt x="13" y="106"/>
                    <a:pt x="12" y="106"/>
                  </a:cubicBezTo>
                  <a:cubicBezTo>
                    <a:pt x="11" y="106"/>
                    <a:pt x="11" y="99"/>
                    <a:pt x="11" y="97"/>
                  </a:cubicBezTo>
                  <a:cubicBezTo>
                    <a:pt x="11" y="81"/>
                    <a:pt x="15" y="45"/>
                    <a:pt x="46" y="14"/>
                  </a:cubicBezTo>
                  <a:cubicBezTo>
                    <a:pt x="52" y="8"/>
                    <a:pt x="52" y="7"/>
                    <a:pt x="52" y="6"/>
                  </a:cubicBezTo>
                  <a:cubicBezTo>
                    <a:pt x="52" y="2"/>
                    <a:pt x="50" y="0"/>
                    <a:pt x="47" y="0"/>
                  </a:cubicBezTo>
                  <a:cubicBezTo>
                    <a:pt x="42" y="0"/>
                    <a:pt x="0" y="38"/>
                    <a:pt x="0" y="97"/>
                  </a:cubicBezTo>
                  <a:cubicBezTo>
                    <a:pt x="0" y="127"/>
                    <a:pt x="12" y="149"/>
                    <a:pt x="34" y="149"/>
                  </a:cubicBezTo>
                  <a:cubicBezTo>
                    <a:pt x="51" y="149"/>
                    <a:pt x="60" y="136"/>
                    <a:pt x="60" y="123"/>
                  </a:cubicBezTo>
                  <a:close/>
                  <a:moveTo>
                    <a:pt x="157" y="123"/>
                  </a:moveTo>
                  <a:cubicBezTo>
                    <a:pt x="157" y="110"/>
                    <a:pt x="149" y="97"/>
                    <a:pt x="131" y="97"/>
                  </a:cubicBezTo>
                  <a:cubicBezTo>
                    <a:pt x="121" y="97"/>
                    <a:pt x="114" y="102"/>
                    <a:pt x="111" y="104"/>
                  </a:cubicBezTo>
                  <a:cubicBezTo>
                    <a:pt x="110" y="105"/>
                    <a:pt x="110" y="106"/>
                    <a:pt x="109" y="106"/>
                  </a:cubicBezTo>
                  <a:cubicBezTo>
                    <a:pt x="108" y="106"/>
                    <a:pt x="108" y="99"/>
                    <a:pt x="108" y="97"/>
                  </a:cubicBezTo>
                  <a:cubicBezTo>
                    <a:pt x="108" y="81"/>
                    <a:pt x="112" y="45"/>
                    <a:pt x="143" y="14"/>
                  </a:cubicBezTo>
                  <a:cubicBezTo>
                    <a:pt x="149" y="8"/>
                    <a:pt x="149" y="7"/>
                    <a:pt x="149" y="6"/>
                  </a:cubicBezTo>
                  <a:cubicBezTo>
                    <a:pt x="149" y="2"/>
                    <a:pt x="147" y="0"/>
                    <a:pt x="144" y="0"/>
                  </a:cubicBezTo>
                  <a:cubicBezTo>
                    <a:pt x="139" y="0"/>
                    <a:pt x="97" y="38"/>
                    <a:pt x="97" y="97"/>
                  </a:cubicBezTo>
                  <a:cubicBezTo>
                    <a:pt x="97" y="127"/>
                    <a:pt x="109" y="149"/>
                    <a:pt x="131" y="149"/>
                  </a:cubicBezTo>
                  <a:cubicBezTo>
                    <a:pt x="148" y="149"/>
                    <a:pt x="157" y="136"/>
                    <a:pt x="157" y="12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797">
              <a:extLst>
                <a:ext uri="{FF2B5EF4-FFF2-40B4-BE49-F238E27FC236}">
                  <a16:creationId xmlns:a16="http://schemas.microsoft.com/office/drawing/2014/main" id="{6FD65633-5B0C-4CE5-80CE-1387C9E0EF3A}"/>
                </a:ext>
              </a:extLst>
            </p:cNvPr>
            <p:cNvSpPr>
              <a:spLocks noEditPoints="1"/>
            </p:cNvSpPr>
            <p:nvPr>
              <p:custDataLst>
                <p:tags r:id="rId327"/>
              </p:custDataLst>
            </p:nvPr>
          </p:nvSpPr>
          <p:spPr bwMode="auto">
            <a:xfrm>
              <a:off x="5551488" y="2540000"/>
              <a:ext cx="111125" cy="187325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5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1 w 246"/>
                <a:gd name="T13" fmla="*/ 346 h 352"/>
                <a:gd name="T14" fmla="*/ 69 w 246"/>
                <a:gd name="T15" fmla="*/ 315 h 352"/>
                <a:gd name="T16" fmla="*/ 134 w 246"/>
                <a:gd name="T17" fmla="*/ 352 h 352"/>
                <a:gd name="T18" fmla="*/ 246 w 246"/>
                <a:gd name="T19" fmla="*/ 238 h 352"/>
                <a:gd name="T20" fmla="*/ 140 w 246"/>
                <a:gd name="T21" fmla="*/ 126 h 352"/>
                <a:gd name="T22" fmla="*/ 72 w 246"/>
                <a:gd name="T23" fmla="*/ 158 h 352"/>
                <a:gd name="T24" fmla="*/ 73 w 246"/>
                <a:gd name="T25" fmla="*/ 289 h 352"/>
                <a:gd name="T26" fmla="*/ 73 w 246"/>
                <a:gd name="T27" fmla="*/ 186 h 352"/>
                <a:gd name="T28" fmla="*/ 79 w 246"/>
                <a:gd name="T29" fmla="*/ 168 h 352"/>
                <a:gd name="T30" fmla="*/ 137 w 246"/>
                <a:gd name="T31" fmla="*/ 136 h 352"/>
                <a:gd name="T32" fmla="*/ 190 w 246"/>
                <a:gd name="T33" fmla="*/ 168 h 352"/>
                <a:gd name="T34" fmla="*/ 204 w 246"/>
                <a:gd name="T35" fmla="*/ 238 h 352"/>
                <a:gd name="T36" fmla="*/ 189 w 246"/>
                <a:gd name="T37" fmla="*/ 309 h 352"/>
                <a:gd name="T38" fmla="*/ 132 w 246"/>
                <a:gd name="T39" fmla="*/ 341 h 352"/>
                <a:gd name="T40" fmla="*/ 80 w 246"/>
                <a:gd name="T41" fmla="*/ 310 h 352"/>
                <a:gd name="T42" fmla="*/ 73 w 246"/>
                <a:gd name="T43" fmla="*/ 28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6"/>
                    <a:pt x="56" y="339"/>
                    <a:pt x="69" y="315"/>
                  </a:cubicBezTo>
                  <a:cubicBezTo>
                    <a:pt x="77" y="327"/>
                    <a:pt x="97" y="352"/>
                    <a:pt x="134" y="352"/>
                  </a:cubicBezTo>
                  <a:cubicBezTo>
                    <a:pt x="194" y="352"/>
                    <a:pt x="246" y="303"/>
                    <a:pt x="246" y="238"/>
                  </a:cubicBezTo>
                  <a:cubicBezTo>
                    <a:pt x="246" y="175"/>
                    <a:pt x="197" y="126"/>
                    <a:pt x="140" y="126"/>
                  </a:cubicBezTo>
                  <a:cubicBezTo>
                    <a:pt x="101" y="126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0"/>
                    <a:pt x="125" y="136"/>
                    <a:pt x="137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4" y="217"/>
                    <a:pt x="204" y="238"/>
                  </a:cubicBezTo>
                  <a:cubicBezTo>
                    <a:pt x="204" y="256"/>
                    <a:pt x="203" y="286"/>
                    <a:pt x="189" y="309"/>
                  </a:cubicBezTo>
                  <a:cubicBezTo>
                    <a:pt x="178" y="324"/>
                    <a:pt x="159" y="341"/>
                    <a:pt x="132" y="341"/>
                  </a:cubicBezTo>
                  <a:cubicBezTo>
                    <a:pt x="110" y="341"/>
                    <a:pt x="92" y="329"/>
                    <a:pt x="80" y="310"/>
                  </a:cubicBezTo>
                  <a:cubicBezTo>
                    <a:pt x="73" y="300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798">
              <a:extLst>
                <a:ext uri="{FF2B5EF4-FFF2-40B4-BE49-F238E27FC236}">
                  <a16:creationId xmlns:a16="http://schemas.microsoft.com/office/drawing/2014/main" id="{4136144A-9427-4E3F-BA64-3B322AFFC025}"/>
                </a:ext>
              </a:extLst>
            </p:cNvPr>
            <p:cNvSpPr>
              <a:spLocks noEditPoints="1"/>
            </p:cNvSpPr>
            <p:nvPr>
              <p:custDataLst>
                <p:tags r:id="rId328"/>
              </p:custDataLst>
            </p:nvPr>
          </p:nvSpPr>
          <p:spPr bwMode="auto">
            <a:xfrm>
              <a:off x="5680075" y="2605088"/>
              <a:ext cx="100013" cy="122238"/>
            </a:xfrm>
            <a:custGeom>
              <a:avLst/>
              <a:gdLst>
                <a:gd name="T0" fmla="*/ 145 w 224"/>
                <a:gd name="T1" fmla="*/ 185 h 229"/>
                <a:gd name="T2" fmla="*/ 184 w 224"/>
                <a:gd name="T3" fmla="*/ 226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79 h 229"/>
                <a:gd name="T26" fmla="*/ 60 w 224"/>
                <a:gd name="T27" fmla="*/ 56 h 229"/>
                <a:gd name="T28" fmla="*/ 34 w 224"/>
                <a:gd name="T29" fmla="*/ 33 h 229"/>
                <a:gd name="T30" fmla="*/ 88 w 224"/>
                <a:gd name="T31" fmla="*/ 10 h 229"/>
                <a:gd name="T32" fmla="*/ 141 w 224"/>
                <a:gd name="T33" fmla="*/ 74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5 h 229"/>
                <a:gd name="T44" fmla="*/ 141 w 224"/>
                <a:gd name="T45" fmla="*/ 103 h 229"/>
                <a:gd name="T46" fmla="*/ 141 w 224"/>
                <a:gd name="T47" fmla="*/ 153 h 229"/>
                <a:gd name="T48" fmla="*/ 83 w 224"/>
                <a:gd name="T49" fmla="*/ 218 h 229"/>
                <a:gd name="T50" fmla="*/ 38 w 224"/>
                <a:gd name="T51" fmla="*/ 175 h 229"/>
                <a:gd name="T52" fmla="*/ 141 w 224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4" y="219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7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7" y="34"/>
                    <a:pt x="34" y="33"/>
                  </a:cubicBezTo>
                  <a:cubicBezTo>
                    <a:pt x="48" y="16"/>
                    <a:pt x="72" y="10"/>
                    <a:pt x="88" y="10"/>
                  </a:cubicBezTo>
                  <a:cubicBezTo>
                    <a:pt x="113" y="10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799">
              <a:extLst>
                <a:ext uri="{FF2B5EF4-FFF2-40B4-BE49-F238E27FC236}">
                  <a16:creationId xmlns:a16="http://schemas.microsoft.com/office/drawing/2014/main" id="{0518FB14-CBA7-48F1-8478-9012FC429864}"/>
                </a:ext>
              </a:extLst>
            </p:cNvPr>
            <p:cNvSpPr>
              <a:spLocks noEditPoints="1"/>
            </p:cNvSpPr>
            <p:nvPr>
              <p:custDataLst>
                <p:tags r:id="rId329"/>
              </p:custDataLst>
            </p:nvPr>
          </p:nvSpPr>
          <p:spPr bwMode="auto">
            <a:xfrm>
              <a:off x="5789613" y="2540000"/>
              <a:ext cx="111125" cy="187325"/>
            </a:xfrm>
            <a:custGeom>
              <a:avLst/>
              <a:gdLst>
                <a:gd name="T0" fmla="*/ 172 w 245"/>
                <a:gd name="T1" fmla="*/ 319 h 352"/>
                <a:gd name="T2" fmla="*/ 172 w 245"/>
                <a:gd name="T3" fmla="*/ 352 h 352"/>
                <a:gd name="T4" fmla="*/ 245 w 245"/>
                <a:gd name="T5" fmla="*/ 346 h 352"/>
                <a:gd name="T6" fmla="*/ 245 w 245"/>
                <a:gd name="T7" fmla="*/ 331 h 352"/>
                <a:gd name="T8" fmla="*/ 206 w 245"/>
                <a:gd name="T9" fmla="*/ 303 h 352"/>
                <a:gd name="T10" fmla="*/ 206 w 245"/>
                <a:gd name="T11" fmla="*/ 0 h 352"/>
                <a:gd name="T12" fmla="*/ 135 w 245"/>
                <a:gd name="T13" fmla="*/ 5 h 352"/>
                <a:gd name="T14" fmla="*/ 135 w 245"/>
                <a:gd name="T15" fmla="*/ 21 h 352"/>
                <a:gd name="T16" fmla="*/ 174 w 245"/>
                <a:gd name="T17" fmla="*/ 49 h 352"/>
                <a:gd name="T18" fmla="*/ 174 w 245"/>
                <a:gd name="T19" fmla="*/ 156 h 352"/>
                <a:gd name="T20" fmla="*/ 111 w 245"/>
                <a:gd name="T21" fmla="*/ 126 h 352"/>
                <a:gd name="T22" fmla="*/ 0 w 245"/>
                <a:gd name="T23" fmla="*/ 239 h 352"/>
                <a:gd name="T24" fmla="*/ 105 w 245"/>
                <a:gd name="T25" fmla="*/ 352 h 352"/>
                <a:gd name="T26" fmla="*/ 172 w 245"/>
                <a:gd name="T27" fmla="*/ 319 h 352"/>
                <a:gd name="T28" fmla="*/ 172 w 245"/>
                <a:gd name="T29" fmla="*/ 185 h 352"/>
                <a:gd name="T30" fmla="*/ 172 w 245"/>
                <a:gd name="T31" fmla="*/ 287 h 352"/>
                <a:gd name="T32" fmla="*/ 167 w 245"/>
                <a:gd name="T33" fmla="*/ 306 h 352"/>
                <a:gd name="T34" fmla="*/ 108 w 245"/>
                <a:gd name="T35" fmla="*/ 341 h 352"/>
                <a:gd name="T36" fmla="*/ 55 w 245"/>
                <a:gd name="T37" fmla="*/ 309 h 352"/>
                <a:gd name="T38" fmla="*/ 41 w 245"/>
                <a:gd name="T39" fmla="*/ 239 h 352"/>
                <a:gd name="T40" fmla="*/ 56 w 245"/>
                <a:gd name="T41" fmla="*/ 168 h 352"/>
                <a:gd name="T42" fmla="*/ 113 w 245"/>
                <a:gd name="T43" fmla="*/ 136 h 352"/>
                <a:gd name="T44" fmla="*/ 167 w 245"/>
                <a:gd name="T45" fmla="*/ 166 h 352"/>
                <a:gd name="T46" fmla="*/ 172 w 245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5" h="352">
                  <a:moveTo>
                    <a:pt x="172" y="319"/>
                  </a:moveTo>
                  <a:lnTo>
                    <a:pt x="172" y="352"/>
                  </a:lnTo>
                  <a:lnTo>
                    <a:pt x="245" y="346"/>
                  </a:lnTo>
                  <a:lnTo>
                    <a:pt x="245" y="331"/>
                  </a:lnTo>
                  <a:cubicBezTo>
                    <a:pt x="210" y="331"/>
                    <a:pt x="206" y="327"/>
                    <a:pt x="206" y="303"/>
                  </a:cubicBezTo>
                  <a:lnTo>
                    <a:pt x="206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59" y="138"/>
                    <a:pt x="138" y="126"/>
                    <a:pt x="111" y="126"/>
                  </a:cubicBezTo>
                  <a:cubicBezTo>
                    <a:pt x="52" y="126"/>
                    <a:pt x="0" y="174"/>
                    <a:pt x="0" y="239"/>
                  </a:cubicBezTo>
                  <a:cubicBezTo>
                    <a:pt x="0" y="302"/>
                    <a:pt x="48" y="352"/>
                    <a:pt x="105" y="352"/>
                  </a:cubicBezTo>
                  <a:cubicBezTo>
                    <a:pt x="137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6"/>
                  </a:cubicBezTo>
                  <a:cubicBezTo>
                    <a:pt x="152" y="330"/>
                    <a:pt x="129" y="341"/>
                    <a:pt x="108" y="341"/>
                  </a:cubicBezTo>
                  <a:cubicBezTo>
                    <a:pt x="85" y="341"/>
                    <a:pt x="67" y="328"/>
                    <a:pt x="55" y="309"/>
                  </a:cubicBezTo>
                  <a:cubicBezTo>
                    <a:pt x="42" y="288"/>
                    <a:pt x="41" y="260"/>
                    <a:pt x="41" y="239"/>
                  </a:cubicBezTo>
                  <a:cubicBezTo>
                    <a:pt x="41" y="221"/>
                    <a:pt x="42" y="191"/>
                    <a:pt x="56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0" y="136"/>
                    <a:pt x="151" y="144"/>
                    <a:pt x="167" y="166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6" name="Freeform 800">
              <a:extLst>
                <a:ext uri="{FF2B5EF4-FFF2-40B4-BE49-F238E27FC236}">
                  <a16:creationId xmlns:a16="http://schemas.microsoft.com/office/drawing/2014/main" id="{1075F466-9ACD-4ADA-9231-03C79AE023DB}"/>
                </a:ext>
              </a:extLst>
            </p:cNvPr>
            <p:cNvSpPr>
              <a:spLocks noEditPoints="1"/>
            </p:cNvSpPr>
            <p:nvPr>
              <p:custDataLst>
                <p:tags r:id="rId330"/>
              </p:custDataLst>
            </p:nvPr>
          </p:nvSpPr>
          <p:spPr bwMode="auto">
            <a:xfrm>
              <a:off x="5915025" y="2540000"/>
              <a:ext cx="69850" cy="79375"/>
            </a:xfrm>
            <a:custGeom>
              <a:avLst/>
              <a:gdLst>
                <a:gd name="T0" fmla="*/ 60 w 156"/>
                <a:gd name="T1" fmla="*/ 52 h 149"/>
                <a:gd name="T2" fmla="*/ 26 w 156"/>
                <a:gd name="T3" fmla="*/ 0 h 149"/>
                <a:gd name="T4" fmla="*/ 0 w 156"/>
                <a:gd name="T5" fmla="*/ 26 h 149"/>
                <a:gd name="T6" fmla="*/ 26 w 156"/>
                <a:gd name="T7" fmla="*/ 53 h 149"/>
                <a:gd name="T8" fmla="*/ 46 w 156"/>
                <a:gd name="T9" fmla="*/ 45 h 149"/>
                <a:gd name="T10" fmla="*/ 48 w 156"/>
                <a:gd name="T11" fmla="*/ 43 h 149"/>
                <a:gd name="T12" fmla="*/ 49 w 156"/>
                <a:gd name="T13" fmla="*/ 52 h 149"/>
                <a:gd name="T14" fmla="*/ 14 w 156"/>
                <a:gd name="T15" fmla="*/ 135 h 149"/>
                <a:gd name="T16" fmla="*/ 8 w 156"/>
                <a:gd name="T17" fmla="*/ 143 h 149"/>
                <a:gd name="T18" fmla="*/ 13 w 156"/>
                <a:gd name="T19" fmla="*/ 149 h 149"/>
                <a:gd name="T20" fmla="*/ 60 w 156"/>
                <a:gd name="T21" fmla="*/ 52 h 149"/>
                <a:gd name="T22" fmla="*/ 156 w 156"/>
                <a:gd name="T23" fmla="*/ 52 h 149"/>
                <a:gd name="T24" fmla="*/ 123 w 156"/>
                <a:gd name="T25" fmla="*/ 0 h 149"/>
                <a:gd name="T26" fmla="*/ 97 w 156"/>
                <a:gd name="T27" fmla="*/ 26 h 149"/>
                <a:gd name="T28" fmla="*/ 123 w 156"/>
                <a:gd name="T29" fmla="*/ 53 h 149"/>
                <a:gd name="T30" fmla="*/ 143 w 156"/>
                <a:gd name="T31" fmla="*/ 45 h 149"/>
                <a:gd name="T32" fmla="*/ 144 w 156"/>
                <a:gd name="T33" fmla="*/ 43 h 149"/>
                <a:gd name="T34" fmla="*/ 145 w 156"/>
                <a:gd name="T35" fmla="*/ 52 h 149"/>
                <a:gd name="T36" fmla="*/ 111 w 156"/>
                <a:gd name="T37" fmla="*/ 135 h 149"/>
                <a:gd name="T38" fmla="*/ 105 w 156"/>
                <a:gd name="T39" fmla="*/ 143 h 149"/>
                <a:gd name="T40" fmla="*/ 110 w 156"/>
                <a:gd name="T41" fmla="*/ 149 h 149"/>
                <a:gd name="T42" fmla="*/ 156 w 156"/>
                <a:gd name="T43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6" h="149">
                  <a:moveTo>
                    <a:pt x="60" y="52"/>
                  </a:moveTo>
                  <a:cubicBezTo>
                    <a:pt x="60" y="22"/>
                    <a:pt x="48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6" y="53"/>
                    <a:pt x="43" y="48"/>
                    <a:pt x="46" y="45"/>
                  </a:cubicBezTo>
                  <a:cubicBezTo>
                    <a:pt x="47" y="44"/>
                    <a:pt x="47" y="43"/>
                    <a:pt x="48" y="43"/>
                  </a:cubicBezTo>
                  <a:cubicBezTo>
                    <a:pt x="49" y="43"/>
                    <a:pt x="49" y="50"/>
                    <a:pt x="49" y="52"/>
                  </a:cubicBezTo>
                  <a:cubicBezTo>
                    <a:pt x="49" y="68"/>
                    <a:pt x="45" y="104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60" y="111"/>
                    <a:pt x="60" y="52"/>
                  </a:cubicBezTo>
                  <a:close/>
                  <a:moveTo>
                    <a:pt x="156" y="52"/>
                  </a:moveTo>
                  <a:cubicBezTo>
                    <a:pt x="156" y="22"/>
                    <a:pt x="144" y="0"/>
                    <a:pt x="123" y="0"/>
                  </a:cubicBezTo>
                  <a:cubicBezTo>
                    <a:pt x="106" y="0"/>
                    <a:pt x="97" y="13"/>
                    <a:pt x="97" y="26"/>
                  </a:cubicBezTo>
                  <a:cubicBezTo>
                    <a:pt x="97" y="39"/>
                    <a:pt x="105" y="53"/>
                    <a:pt x="123" y="53"/>
                  </a:cubicBezTo>
                  <a:cubicBezTo>
                    <a:pt x="133" y="53"/>
                    <a:pt x="140" y="48"/>
                    <a:pt x="143" y="45"/>
                  </a:cubicBezTo>
                  <a:cubicBezTo>
                    <a:pt x="143" y="44"/>
                    <a:pt x="144" y="43"/>
                    <a:pt x="144" y="43"/>
                  </a:cubicBezTo>
                  <a:cubicBezTo>
                    <a:pt x="145" y="43"/>
                    <a:pt x="145" y="50"/>
                    <a:pt x="145" y="52"/>
                  </a:cubicBezTo>
                  <a:cubicBezTo>
                    <a:pt x="145" y="68"/>
                    <a:pt x="142" y="104"/>
                    <a:pt x="111" y="135"/>
                  </a:cubicBezTo>
                  <a:cubicBezTo>
                    <a:pt x="105" y="141"/>
                    <a:pt x="105" y="142"/>
                    <a:pt x="105" y="143"/>
                  </a:cubicBezTo>
                  <a:cubicBezTo>
                    <a:pt x="105" y="147"/>
                    <a:pt x="107" y="149"/>
                    <a:pt x="110" y="149"/>
                  </a:cubicBezTo>
                  <a:cubicBezTo>
                    <a:pt x="115" y="149"/>
                    <a:pt x="156" y="111"/>
                    <a:pt x="156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7" name="Freeform 801">
              <a:extLst>
                <a:ext uri="{FF2B5EF4-FFF2-40B4-BE49-F238E27FC236}">
                  <a16:creationId xmlns:a16="http://schemas.microsoft.com/office/drawing/2014/main" id="{0F90FBDF-A6E1-41B9-A871-E3B5019B6689}"/>
                </a:ext>
              </a:extLst>
            </p:cNvPr>
            <p:cNvSpPr>
              <a:spLocks/>
            </p:cNvSpPr>
            <p:nvPr>
              <p:custDataLst>
                <p:tags r:id="rId331"/>
              </p:custDataLst>
            </p:nvPr>
          </p:nvSpPr>
          <p:spPr bwMode="auto">
            <a:xfrm>
              <a:off x="6107113" y="2606675"/>
              <a:ext cx="82550" cy="120650"/>
            </a:xfrm>
            <a:custGeom>
              <a:avLst/>
              <a:gdLst>
                <a:gd name="T0" fmla="*/ 169 w 184"/>
                <a:gd name="T1" fmla="*/ 33 h 226"/>
                <a:gd name="T2" fmla="*/ 146 w 184"/>
                <a:gd name="T3" fmla="*/ 56 h 226"/>
                <a:gd name="T4" fmla="*/ 161 w 184"/>
                <a:gd name="T5" fmla="*/ 70 h 226"/>
                <a:gd name="T6" fmla="*/ 184 w 184"/>
                <a:gd name="T7" fmla="*/ 42 h 226"/>
                <a:gd name="T8" fmla="*/ 125 w 184"/>
                <a:gd name="T9" fmla="*/ 0 h 226"/>
                <a:gd name="T10" fmla="*/ 40 w 184"/>
                <a:gd name="T11" fmla="*/ 72 h 226"/>
                <a:gd name="T12" fmla="*/ 92 w 184"/>
                <a:gd name="T13" fmla="*/ 122 h 226"/>
                <a:gd name="T14" fmla="*/ 144 w 184"/>
                <a:gd name="T15" fmla="*/ 160 h 226"/>
                <a:gd name="T16" fmla="*/ 72 w 184"/>
                <a:gd name="T17" fmla="*/ 215 h 226"/>
                <a:gd name="T18" fmla="*/ 15 w 184"/>
                <a:gd name="T19" fmla="*/ 188 h 226"/>
                <a:gd name="T20" fmla="*/ 47 w 184"/>
                <a:gd name="T21" fmla="*/ 162 h 226"/>
                <a:gd name="T22" fmla="*/ 28 w 184"/>
                <a:gd name="T23" fmla="*/ 144 h 226"/>
                <a:gd name="T24" fmla="*/ 0 w 184"/>
                <a:gd name="T25" fmla="*/ 177 h 226"/>
                <a:gd name="T26" fmla="*/ 72 w 184"/>
                <a:gd name="T27" fmla="*/ 226 h 226"/>
                <a:gd name="T28" fmla="*/ 172 w 184"/>
                <a:gd name="T29" fmla="*/ 143 h 226"/>
                <a:gd name="T30" fmla="*/ 157 w 184"/>
                <a:gd name="T31" fmla="*/ 106 h 226"/>
                <a:gd name="T32" fmla="*/ 107 w 184"/>
                <a:gd name="T33" fmla="*/ 85 h 226"/>
                <a:gd name="T34" fmla="*/ 69 w 184"/>
                <a:gd name="T35" fmla="*/ 55 h 226"/>
                <a:gd name="T36" fmla="*/ 125 w 184"/>
                <a:gd name="T37" fmla="*/ 10 h 226"/>
                <a:gd name="T38" fmla="*/ 169 w 184"/>
                <a:gd name="T39" fmla="*/ 33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3"/>
                  </a:moveTo>
                  <a:cubicBezTo>
                    <a:pt x="156" y="34"/>
                    <a:pt x="146" y="45"/>
                    <a:pt x="146" y="56"/>
                  </a:cubicBezTo>
                  <a:cubicBezTo>
                    <a:pt x="146" y="63"/>
                    <a:pt x="150" y="70"/>
                    <a:pt x="161" y="70"/>
                  </a:cubicBezTo>
                  <a:cubicBezTo>
                    <a:pt x="172" y="70"/>
                    <a:pt x="184" y="62"/>
                    <a:pt x="184" y="42"/>
                  </a:cubicBezTo>
                  <a:cubicBezTo>
                    <a:pt x="184" y="20"/>
                    <a:pt x="163" y="0"/>
                    <a:pt x="125" y="0"/>
                  </a:cubicBezTo>
                  <a:cubicBezTo>
                    <a:pt x="59" y="0"/>
                    <a:pt x="40" y="50"/>
                    <a:pt x="40" y="72"/>
                  </a:cubicBezTo>
                  <a:cubicBezTo>
                    <a:pt x="40" y="111"/>
                    <a:pt x="77" y="119"/>
                    <a:pt x="92" y="122"/>
                  </a:cubicBezTo>
                  <a:cubicBezTo>
                    <a:pt x="118" y="127"/>
                    <a:pt x="144" y="132"/>
                    <a:pt x="144" y="160"/>
                  </a:cubicBezTo>
                  <a:cubicBezTo>
                    <a:pt x="144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8"/>
                  </a:cubicBezTo>
                  <a:cubicBezTo>
                    <a:pt x="34" y="191"/>
                    <a:pt x="47" y="176"/>
                    <a:pt x="47" y="162"/>
                  </a:cubicBezTo>
                  <a:cubicBezTo>
                    <a:pt x="47" y="150"/>
                    <a:pt x="39" y="144"/>
                    <a:pt x="28" y="144"/>
                  </a:cubicBezTo>
                  <a:cubicBezTo>
                    <a:pt x="15" y="144"/>
                    <a:pt x="0" y="155"/>
                    <a:pt x="0" y="177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3" y="226"/>
                    <a:pt x="172" y="165"/>
                    <a:pt x="172" y="143"/>
                  </a:cubicBezTo>
                  <a:cubicBezTo>
                    <a:pt x="172" y="125"/>
                    <a:pt x="163" y="112"/>
                    <a:pt x="157" y="106"/>
                  </a:cubicBezTo>
                  <a:cubicBezTo>
                    <a:pt x="143" y="92"/>
                    <a:pt x="129" y="90"/>
                    <a:pt x="107" y="85"/>
                  </a:cubicBezTo>
                  <a:cubicBezTo>
                    <a:pt x="89" y="81"/>
                    <a:pt x="69" y="78"/>
                    <a:pt x="69" y="55"/>
                  </a:cubicBezTo>
                  <a:cubicBezTo>
                    <a:pt x="69" y="41"/>
                    <a:pt x="81" y="10"/>
                    <a:pt x="125" y="10"/>
                  </a:cubicBezTo>
                  <a:cubicBezTo>
                    <a:pt x="137" y="10"/>
                    <a:pt x="162" y="14"/>
                    <a:pt x="169" y="3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802">
              <a:extLst>
                <a:ext uri="{FF2B5EF4-FFF2-40B4-BE49-F238E27FC236}">
                  <a16:creationId xmlns:a16="http://schemas.microsoft.com/office/drawing/2014/main" id="{1FD421E1-337F-4219-9108-1BEE6974ADAE}"/>
                </a:ext>
              </a:extLst>
            </p:cNvPr>
            <p:cNvSpPr>
              <a:spLocks noEditPoints="1"/>
            </p:cNvSpPr>
            <p:nvPr>
              <p:custDataLst>
                <p:tags r:id="rId332"/>
              </p:custDataLst>
            </p:nvPr>
          </p:nvSpPr>
          <p:spPr bwMode="auto">
            <a:xfrm>
              <a:off x="6208713" y="2641600"/>
              <a:ext cx="47625" cy="125413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4 w 106"/>
                <a:gd name="T5" fmla="*/ 19 h 235"/>
                <a:gd name="T6" fmla="*/ 77 w 106"/>
                <a:gd name="T7" fmla="*/ 32 h 235"/>
                <a:gd name="T8" fmla="*/ 97 w 106"/>
                <a:gd name="T9" fmla="*/ 13 h 235"/>
                <a:gd name="T10" fmla="*/ 26 w 106"/>
                <a:gd name="T11" fmla="*/ 190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0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7 h 235"/>
                <a:gd name="T36" fmla="*/ 0 w 106"/>
                <a:gd name="T37" fmla="*/ 131 h 235"/>
                <a:gd name="T38" fmla="*/ 6 w 106"/>
                <a:gd name="T39" fmla="*/ 135 h 235"/>
                <a:gd name="T40" fmla="*/ 13 w 106"/>
                <a:gd name="T41" fmla="*/ 130 h 235"/>
                <a:gd name="T42" fmla="*/ 50 w 106"/>
                <a:gd name="T43" fmla="*/ 87 h 235"/>
                <a:gd name="T44" fmla="*/ 59 w 106"/>
                <a:gd name="T45" fmla="*/ 99 h 235"/>
                <a:gd name="T46" fmla="*/ 48 w 106"/>
                <a:gd name="T47" fmla="*/ 134 h 235"/>
                <a:gd name="T48" fmla="*/ 26 w 106"/>
                <a:gd name="T49" fmla="*/ 19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7"/>
                    <a:pt x="93" y="0"/>
                    <a:pt x="83" y="0"/>
                  </a:cubicBezTo>
                  <a:cubicBezTo>
                    <a:pt x="74" y="0"/>
                    <a:pt x="64" y="9"/>
                    <a:pt x="64" y="19"/>
                  </a:cubicBezTo>
                  <a:cubicBezTo>
                    <a:pt x="64" y="25"/>
                    <a:pt x="68" y="32"/>
                    <a:pt x="77" y="32"/>
                  </a:cubicBezTo>
                  <a:cubicBezTo>
                    <a:pt x="88" y="32"/>
                    <a:pt x="97" y="22"/>
                    <a:pt x="97" y="13"/>
                  </a:cubicBezTo>
                  <a:close/>
                  <a:moveTo>
                    <a:pt x="26" y="190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7" y="235"/>
                    <a:pt x="56" y="235"/>
                  </a:cubicBezTo>
                  <a:cubicBezTo>
                    <a:pt x="91" y="235"/>
                    <a:pt x="106" y="187"/>
                    <a:pt x="106" y="181"/>
                  </a:cubicBezTo>
                  <a:cubicBezTo>
                    <a:pt x="106" y="177"/>
                    <a:pt x="102" y="177"/>
                    <a:pt x="100" y="177"/>
                  </a:cubicBezTo>
                  <a:cubicBezTo>
                    <a:pt x="96" y="177"/>
                    <a:pt x="95" y="179"/>
                    <a:pt x="94" y="183"/>
                  </a:cubicBezTo>
                  <a:cubicBezTo>
                    <a:pt x="86" y="211"/>
                    <a:pt x="71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1" y="198"/>
                    <a:pt x="54" y="190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1" y="122"/>
                    <a:pt x="82" y="118"/>
                  </a:cubicBezTo>
                  <a:cubicBezTo>
                    <a:pt x="83" y="115"/>
                    <a:pt x="84" y="110"/>
                    <a:pt x="84" y="107"/>
                  </a:cubicBezTo>
                  <a:cubicBezTo>
                    <a:pt x="84" y="91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2" y="134"/>
                    <a:pt x="13" y="130"/>
                  </a:cubicBezTo>
                  <a:cubicBezTo>
                    <a:pt x="22" y="100"/>
                    <a:pt x="37" y="87"/>
                    <a:pt x="50" y="87"/>
                  </a:cubicBezTo>
                  <a:cubicBezTo>
                    <a:pt x="56" y="87"/>
                    <a:pt x="59" y="90"/>
                    <a:pt x="59" y="99"/>
                  </a:cubicBezTo>
                  <a:cubicBezTo>
                    <a:pt x="59" y="107"/>
                    <a:pt x="57" y="113"/>
                    <a:pt x="48" y="134"/>
                  </a:cubicBezTo>
                  <a:lnTo>
                    <a:pt x="26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9" name="Freeform 803">
              <a:extLst>
                <a:ext uri="{FF2B5EF4-FFF2-40B4-BE49-F238E27FC236}">
                  <a16:creationId xmlns:a16="http://schemas.microsoft.com/office/drawing/2014/main" id="{82B10BBA-0263-4687-92EC-E5046BDE75AD}"/>
                </a:ext>
              </a:extLst>
            </p:cNvPr>
            <p:cNvSpPr>
              <a:spLocks/>
            </p:cNvSpPr>
            <p:nvPr>
              <p:custDataLst>
                <p:tags r:id="rId333"/>
              </p:custDataLst>
            </p:nvPr>
          </p:nvSpPr>
          <p:spPr bwMode="auto">
            <a:xfrm>
              <a:off x="6296025" y="2540000"/>
              <a:ext cx="26988" cy="79375"/>
            </a:xfrm>
            <a:custGeom>
              <a:avLst/>
              <a:gdLst>
                <a:gd name="T0" fmla="*/ 60 w 60"/>
                <a:gd name="T1" fmla="*/ 52 h 149"/>
                <a:gd name="T2" fmla="*/ 26 w 60"/>
                <a:gd name="T3" fmla="*/ 0 h 149"/>
                <a:gd name="T4" fmla="*/ 0 w 60"/>
                <a:gd name="T5" fmla="*/ 26 h 149"/>
                <a:gd name="T6" fmla="*/ 26 w 60"/>
                <a:gd name="T7" fmla="*/ 53 h 149"/>
                <a:gd name="T8" fmla="*/ 46 w 60"/>
                <a:gd name="T9" fmla="*/ 45 h 149"/>
                <a:gd name="T10" fmla="*/ 48 w 60"/>
                <a:gd name="T11" fmla="*/ 43 h 149"/>
                <a:gd name="T12" fmla="*/ 49 w 60"/>
                <a:gd name="T13" fmla="*/ 52 h 149"/>
                <a:gd name="T14" fmla="*/ 14 w 60"/>
                <a:gd name="T15" fmla="*/ 135 h 149"/>
                <a:gd name="T16" fmla="*/ 8 w 60"/>
                <a:gd name="T17" fmla="*/ 143 h 149"/>
                <a:gd name="T18" fmla="*/ 13 w 60"/>
                <a:gd name="T19" fmla="*/ 149 h 149"/>
                <a:gd name="T20" fmla="*/ 60 w 60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149">
                  <a:moveTo>
                    <a:pt x="60" y="52"/>
                  </a:moveTo>
                  <a:cubicBezTo>
                    <a:pt x="60" y="22"/>
                    <a:pt x="48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6" y="53"/>
                    <a:pt x="43" y="48"/>
                    <a:pt x="46" y="45"/>
                  </a:cubicBezTo>
                  <a:cubicBezTo>
                    <a:pt x="47" y="44"/>
                    <a:pt x="47" y="43"/>
                    <a:pt x="48" y="43"/>
                  </a:cubicBezTo>
                  <a:cubicBezTo>
                    <a:pt x="49" y="43"/>
                    <a:pt x="49" y="50"/>
                    <a:pt x="49" y="52"/>
                  </a:cubicBezTo>
                  <a:cubicBezTo>
                    <a:pt x="49" y="68"/>
                    <a:pt x="45" y="104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60" y="111"/>
                    <a:pt x="60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0" name="Freeform 804">
              <a:extLst>
                <a:ext uri="{FF2B5EF4-FFF2-40B4-BE49-F238E27FC236}">
                  <a16:creationId xmlns:a16="http://schemas.microsoft.com/office/drawing/2014/main" id="{166D5C44-6F85-4075-B2C4-746A9AF710D2}"/>
                </a:ext>
              </a:extLst>
            </p:cNvPr>
            <p:cNvSpPr>
              <a:spLocks/>
            </p:cNvSpPr>
            <p:nvPr>
              <p:custDataLst>
                <p:tags r:id="rId334"/>
              </p:custDataLst>
            </p:nvPr>
          </p:nvSpPr>
          <p:spPr bwMode="auto">
            <a:xfrm>
              <a:off x="6346825" y="2605088"/>
              <a:ext cx="73025" cy="122238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1 h 229"/>
                <a:gd name="T40" fmla="*/ 145 w 163"/>
                <a:gd name="T41" fmla="*/ 0 h 229"/>
                <a:gd name="T42" fmla="*/ 135 w 163"/>
                <a:gd name="T43" fmla="*/ 5 h 229"/>
                <a:gd name="T44" fmla="*/ 126 w 163"/>
                <a:gd name="T45" fmla="*/ 13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29"/>
                    <a:pt x="37" y="9"/>
                    <a:pt x="80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1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5"/>
                  </a:cubicBezTo>
                  <a:cubicBezTo>
                    <a:pt x="133" y="7"/>
                    <a:pt x="128" y="12"/>
                    <a:pt x="126" y="13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1" name="Group 920">
            <a:extLst>
              <a:ext uri="{FF2B5EF4-FFF2-40B4-BE49-F238E27FC236}">
                <a16:creationId xmlns:a16="http://schemas.microsoft.com/office/drawing/2014/main" id="{C528B6C8-CE75-478C-BF6E-4969F84915C9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6593825" y="2110952"/>
            <a:ext cx="3502026" cy="242888"/>
            <a:chOff x="2543175" y="2540000"/>
            <a:chExt cx="3502026" cy="242888"/>
          </a:xfrm>
        </p:grpSpPr>
        <p:sp>
          <p:nvSpPr>
            <p:cNvPr id="922" name="Freeform 811">
              <a:extLst>
                <a:ext uri="{FF2B5EF4-FFF2-40B4-BE49-F238E27FC236}">
                  <a16:creationId xmlns:a16="http://schemas.microsoft.com/office/drawing/2014/main" id="{9DA515B4-53F2-41CB-A0FB-D36562083A31}"/>
                </a:ext>
              </a:extLst>
            </p:cNvPr>
            <p:cNvSpPr>
              <a:spLocks noEditPoints="1"/>
            </p:cNvSpPr>
            <p:nvPr>
              <p:custDataLst>
                <p:tags r:id="rId273"/>
              </p:custDataLst>
            </p:nvPr>
          </p:nvSpPr>
          <p:spPr bwMode="auto">
            <a:xfrm>
              <a:off x="2543175" y="2611438"/>
              <a:ext cx="111125" cy="171450"/>
            </a:xfrm>
            <a:custGeom>
              <a:avLst/>
              <a:gdLst>
                <a:gd name="T0" fmla="*/ 71 w 245"/>
                <a:gd name="T1" fmla="*/ 33 h 317"/>
                <a:gd name="T2" fmla="*/ 71 w 245"/>
                <a:gd name="T3" fmla="*/ 0 h 317"/>
                <a:gd name="T4" fmla="*/ 0 w 245"/>
                <a:gd name="T5" fmla="*/ 5 h 317"/>
                <a:gd name="T6" fmla="*/ 0 w 245"/>
                <a:gd name="T7" fmla="*/ 21 h 317"/>
                <a:gd name="T8" fmla="*/ 38 w 245"/>
                <a:gd name="T9" fmla="*/ 46 h 317"/>
                <a:gd name="T10" fmla="*/ 38 w 245"/>
                <a:gd name="T11" fmla="*/ 279 h 317"/>
                <a:gd name="T12" fmla="*/ 0 w 245"/>
                <a:gd name="T13" fmla="*/ 302 h 317"/>
                <a:gd name="T14" fmla="*/ 0 w 245"/>
                <a:gd name="T15" fmla="*/ 317 h 317"/>
                <a:gd name="T16" fmla="*/ 55 w 245"/>
                <a:gd name="T17" fmla="*/ 316 h 317"/>
                <a:gd name="T18" fmla="*/ 112 w 245"/>
                <a:gd name="T19" fmla="*/ 317 h 317"/>
                <a:gd name="T20" fmla="*/ 112 w 245"/>
                <a:gd name="T21" fmla="*/ 302 h 317"/>
                <a:gd name="T22" fmla="*/ 73 w 245"/>
                <a:gd name="T23" fmla="*/ 279 h 317"/>
                <a:gd name="T24" fmla="*/ 73 w 245"/>
                <a:gd name="T25" fmla="*/ 196 h 317"/>
                <a:gd name="T26" fmla="*/ 73 w 245"/>
                <a:gd name="T27" fmla="*/ 191 h 317"/>
                <a:gd name="T28" fmla="*/ 134 w 245"/>
                <a:gd name="T29" fmla="*/ 226 h 317"/>
                <a:gd name="T30" fmla="*/ 245 w 245"/>
                <a:gd name="T31" fmla="*/ 113 h 317"/>
                <a:gd name="T32" fmla="*/ 141 w 245"/>
                <a:gd name="T33" fmla="*/ 0 h 317"/>
                <a:gd name="T34" fmla="*/ 71 w 245"/>
                <a:gd name="T35" fmla="*/ 33 h 317"/>
                <a:gd name="T36" fmla="*/ 73 w 245"/>
                <a:gd name="T37" fmla="*/ 164 h 317"/>
                <a:gd name="T38" fmla="*/ 73 w 245"/>
                <a:gd name="T39" fmla="*/ 52 h 317"/>
                <a:gd name="T40" fmla="*/ 137 w 245"/>
                <a:gd name="T41" fmla="*/ 12 h 317"/>
                <a:gd name="T42" fmla="*/ 204 w 245"/>
                <a:gd name="T43" fmla="*/ 113 h 317"/>
                <a:gd name="T44" fmla="*/ 132 w 245"/>
                <a:gd name="T45" fmla="*/ 215 h 317"/>
                <a:gd name="T46" fmla="*/ 80 w 245"/>
                <a:gd name="T47" fmla="*/ 185 h 317"/>
                <a:gd name="T48" fmla="*/ 73 w 245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5" h="317">
                  <a:moveTo>
                    <a:pt x="71" y="33"/>
                  </a:move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8" y="24"/>
                    <a:pt x="38" y="46"/>
                  </a:cubicBezTo>
                  <a:lnTo>
                    <a:pt x="38" y="279"/>
                  </a:lnTo>
                  <a:cubicBezTo>
                    <a:pt x="38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2" y="316"/>
                    <a:pt x="55" y="316"/>
                  </a:cubicBezTo>
                  <a:cubicBezTo>
                    <a:pt x="69" y="316"/>
                    <a:pt x="94" y="317"/>
                    <a:pt x="112" y="317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79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5" y="177"/>
                    <a:pt x="245" y="113"/>
                  </a:cubicBezTo>
                  <a:cubicBezTo>
                    <a:pt x="245" y="49"/>
                    <a:pt x="197" y="0"/>
                    <a:pt x="141" y="0"/>
                  </a:cubicBezTo>
                  <a:cubicBezTo>
                    <a:pt x="102" y="0"/>
                    <a:pt x="81" y="22"/>
                    <a:pt x="71" y="33"/>
                  </a:cubicBezTo>
                  <a:close/>
                  <a:moveTo>
                    <a:pt x="73" y="164"/>
                  </a:moveTo>
                  <a:lnTo>
                    <a:pt x="73" y="52"/>
                  </a:lnTo>
                  <a:cubicBezTo>
                    <a:pt x="87" y="27"/>
                    <a:pt x="112" y="12"/>
                    <a:pt x="137" y="12"/>
                  </a:cubicBezTo>
                  <a:cubicBezTo>
                    <a:pt x="174" y="12"/>
                    <a:pt x="204" y="56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3" name="Freeform 812">
              <a:extLst>
                <a:ext uri="{FF2B5EF4-FFF2-40B4-BE49-F238E27FC236}">
                  <a16:creationId xmlns:a16="http://schemas.microsoft.com/office/drawing/2014/main" id="{60BBCC33-6E29-4419-80D9-EF90E2E6C7D0}"/>
                </a:ext>
              </a:extLst>
            </p:cNvPr>
            <p:cNvSpPr>
              <a:spLocks/>
            </p:cNvSpPr>
            <p:nvPr>
              <p:custDataLst>
                <p:tags r:id="rId274"/>
              </p:custDataLst>
            </p:nvPr>
          </p:nvSpPr>
          <p:spPr bwMode="auto">
            <a:xfrm>
              <a:off x="2670175" y="2543175"/>
              <a:ext cx="49213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4" name="Freeform 813">
              <a:extLst>
                <a:ext uri="{FF2B5EF4-FFF2-40B4-BE49-F238E27FC236}">
                  <a16:creationId xmlns:a16="http://schemas.microsoft.com/office/drawing/2014/main" id="{D429C60B-9C17-4204-A6A7-0C50AC6BFB77}"/>
                </a:ext>
              </a:extLst>
            </p:cNvPr>
            <p:cNvSpPr>
              <a:spLocks noEditPoints="1"/>
            </p:cNvSpPr>
            <p:nvPr>
              <p:custDataLst>
                <p:tags r:id="rId275"/>
              </p:custDataLst>
            </p:nvPr>
          </p:nvSpPr>
          <p:spPr bwMode="auto">
            <a:xfrm>
              <a:off x="2735263" y="2609850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Freeform 814">
              <a:extLst>
                <a:ext uri="{FF2B5EF4-FFF2-40B4-BE49-F238E27FC236}">
                  <a16:creationId xmlns:a16="http://schemas.microsoft.com/office/drawing/2014/main" id="{84B58B94-937E-4ACB-BE3C-B08D68697CE1}"/>
                </a:ext>
              </a:extLst>
            </p:cNvPr>
            <p:cNvSpPr>
              <a:spLocks/>
            </p:cNvSpPr>
            <p:nvPr>
              <p:custDataLst>
                <p:tags r:id="rId276"/>
              </p:custDataLst>
            </p:nvPr>
          </p:nvSpPr>
          <p:spPr bwMode="auto">
            <a:xfrm>
              <a:off x="2844800" y="2611438"/>
              <a:ext cx="114300" cy="119063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3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3 h 220"/>
                <a:gd name="T16" fmla="*/ 73 w 251"/>
                <a:gd name="T17" fmla="*/ 91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3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815">
              <a:extLst>
                <a:ext uri="{FF2B5EF4-FFF2-40B4-BE49-F238E27FC236}">
                  <a16:creationId xmlns:a16="http://schemas.microsoft.com/office/drawing/2014/main" id="{AB5B2C43-59F2-4A61-B58D-7A6D2FAC107D}"/>
                </a:ext>
              </a:extLst>
            </p:cNvPr>
            <p:cNvSpPr>
              <a:spLocks/>
            </p:cNvSpPr>
            <p:nvPr>
              <p:custDataLst>
                <p:tags r:id="rId277"/>
              </p:custDataLst>
            </p:nvPr>
          </p:nvSpPr>
          <p:spPr bwMode="auto">
            <a:xfrm>
              <a:off x="2960688" y="2563813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7" name="Freeform 816">
              <a:extLst>
                <a:ext uri="{FF2B5EF4-FFF2-40B4-BE49-F238E27FC236}">
                  <a16:creationId xmlns:a16="http://schemas.microsoft.com/office/drawing/2014/main" id="{52C696B6-B156-4988-9B30-46B1B3196305}"/>
                </a:ext>
              </a:extLst>
            </p:cNvPr>
            <p:cNvSpPr>
              <a:spLocks/>
            </p:cNvSpPr>
            <p:nvPr>
              <p:custDataLst>
                <p:tags r:id="rId278"/>
              </p:custDataLst>
            </p:nvPr>
          </p:nvSpPr>
          <p:spPr bwMode="auto">
            <a:xfrm>
              <a:off x="3124200" y="2563813"/>
              <a:ext cx="71438" cy="169863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6 w 156"/>
                <a:gd name="T7" fmla="*/ 91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6" y="91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0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8" name="Freeform 817">
              <a:extLst>
                <a:ext uri="{FF2B5EF4-FFF2-40B4-BE49-F238E27FC236}">
                  <a16:creationId xmlns:a16="http://schemas.microsoft.com/office/drawing/2014/main" id="{4BBF8593-3ECD-4282-B819-39CFA6C9336C}"/>
                </a:ext>
              </a:extLst>
            </p:cNvPr>
            <p:cNvSpPr>
              <a:spLocks/>
            </p:cNvSpPr>
            <p:nvPr>
              <p:custDataLst>
                <p:tags r:id="rId279"/>
              </p:custDataLst>
            </p:nvPr>
          </p:nvSpPr>
          <p:spPr bwMode="auto">
            <a:xfrm>
              <a:off x="3214688" y="2543175"/>
              <a:ext cx="114300" cy="187325"/>
            </a:xfrm>
            <a:custGeom>
              <a:avLst/>
              <a:gdLst>
                <a:gd name="T0" fmla="*/ 39 w 251"/>
                <a:gd name="T1" fmla="*/ 309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9 h 346"/>
                <a:gd name="T14" fmla="*/ 73 w 251"/>
                <a:gd name="T15" fmla="*/ 217 h 346"/>
                <a:gd name="T16" fmla="*/ 141 w 251"/>
                <a:gd name="T17" fmla="*/ 137 h 346"/>
                <a:gd name="T18" fmla="*/ 177 w 251"/>
                <a:gd name="T19" fmla="*/ 192 h 346"/>
                <a:gd name="T20" fmla="*/ 177 w 251"/>
                <a:gd name="T21" fmla="*/ 309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1 h 346"/>
                <a:gd name="T36" fmla="*/ 196 w 251"/>
                <a:gd name="T37" fmla="*/ 144 h 346"/>
                <a:gd name="T38" fmla="*/ 144 w 251"/>
                <a:gd name="T39" fmla="*/ 126 h 346"/>
                <a:gd name="T40" fmla="*/ 72 w 251"/>
                <a:gd name="T41" fmla="*/ 175 h 346"/>
                <a:gd name="T42" fmla="*/ 72 w 251"/>
                <a:gd name="T43" fmla="*/ 0 h 346"/>
                <a:gd name="T44" fmla="*/ 0 w 251"/>
                <a:gd name="T45" fmla="*/ 6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9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9"/>
                  </a:cubicBezTo>
                  <a:lnTo>
                    <a:pt x="73" y="217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7" y="164"/>
                    <a:pt x="177" y="192"/>
                  </a:cubicBezTo>
                  <a:lnTo>
                    <a:pt x="177" y="309"/>
                  </a:lnTo>
                  <a:cubicBezTo>
                    <a:pt x="177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1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6" y="144"/>
                  </a:cubicBezTo>
                  <a:cubicBezTo>
                    <a:pt x="189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Freeform 818">
              <a:extLst>
                <a:ext uri="{FF2B5EF4-FFF2-40B4-BE49-F238E27FC236}">
                  <a16:creationId xmlns:a16="http://schemas.microsoft.com/office/drawing/2014/main" id="{0CE160A4-7B11-4628-8372-B8E1A09DCAE3}"/>
                </a:ext>
              </a:extLst>
            </p:cNvPr>
            <p:cNvSpPr>
              <a:spLocks noEditPoints="1"/>
            </p:cNvSpPr>
            <p:nvPr>
              <p:custDataLst>
                <p:tags r:id="rId280"/>
              </p:custDataLst>
            </p:nvPr>
          </p:nvSpPr>
          <p:spPr bwMode="auto">
            <a:xfrm>
              <a:off x="3340100" y="2609850"/>
              <a:ext cx="87313" cy="123825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819">
              <a:extLst>
                <a:ext uri="{FF2B5EF4-FFF2-40B4-BE49-F238E27FC236}">
                  <a16:creationId xmlns:a16="http://schemas.microsoft.com/office/drawing/2014/main" id="{91D60229-9190-424C-B3AA-93C0A3F8E844}"/>
                </a:ext>
              </a:extLst>
            </p:cNvPr>
            <p:cNvSpPr>
              <a:spLocks noEditPoints="1"/>
            </p:cNvSpPr>
            <p:nvPr>
              <p:custDataLst>
                <p:tags r:id="rId281"/>
              </p:custDataLst>
            </p:nvPr>
          </p:nvSpPr>
          <p:spPr bwMode="auto">
            <a:xfrm>
              <a:off x="3543300" y="2543175"/>
              <a:ext cx="71438" cy="80963"/>
            </a:xfrm>
            <a:custGeom>
              <a:avLst/>
              <a:gdLst>
                <a:gd name="T0" fmla="*/ 60 w 157"/>
                <a:gd name="T1" fmla="*/ 122 h 149"/>
                <a:gd name="T2" fmla="*/ 34 w 157"/>
                <a:gd name="T3" fmla="*/ 96 h 149"/>
                <a:gd name="T4" fmla="*/ 14 w 157"/>
                <a:gd name="T5" fmla="*/ 104 h 149"/>
                <a:gd name="T6" fmla="*/ 12 w 157"/>
                <a:gd name="T7" fmla="*/ 105 h 149"/>
                <a:gd name="T8" fmla="*/ 11 w 157"/>
                <a:gd name="T9" fmla="*/ 96 h 149"/>
                <a:gd name="T10" fmla="*/ 46 w 157"/>
                <a:gd name="T11" fmla="*/ 14 h 149"/>
                <a:gd name="T12" fmla="*/ 52 w 157"/>
                <a:gd name="T13" fmla="*/ 5 h 149"/>
                <a:gd name="T14" fmla="*/ 47 w 157"/>
                <a:gd name="T15" fmla="*/ 0 h 149"/>
                <a:gd name="T16" fmla="*/ 0 w 157"/>
                <a:gd name="T17" fmla="*/ 96 h 149"/>
                <a:gd name="T18" fmla="*/ 34 w 157"/>
                <a:gd name="T19" fmla="*/ 149 h 149"/>
                <a:gd name="T20" fmla="*/ 60 w 157"/>
                <a:gd name="T21" fmla="*/ 122 h 149"/>
                <a:gd name="T22" fmla="*/ 157 w 157"/>
                <a:gd name="T23" fmla="*/ 122 h 149"/>
                <a:gd name="T24" fmla="*/ 130 w 157"/>
                <a:gd name="T25" fmla="*/ 96 h 149"/>
                <a:gd name="T26" fmla="*/ 110 w 157"/>
                <a:gd name="T27" fmla="*/ 104 h 149"/>
                <a:gd name="T28" fmla="*/ 109 w 157"/>
                <a:gd name="T29" fmla="*/ 105 h 149"/>
                <a:gd name="T30" fmla="*/ 108 w 157"/>
                <a:gd name="T31" fmla="*/ 96 h 149"/>
                <a:gd name="T32" fmla="*/ 143 w 157"/>
                <a:gd name="T33" fmla="*/ 14 h 149"/>
                <a:gd name="T34" fmla="*/ 149 w 157"/>
                <a:gd name="T35" fmla="*/ 5 h 149"/>
                <a:gd name="T36" fmla="*/ 144 w 157"/>
                <a:gd name="T37" fmla="*/ 0 h 149"/>
                <a:gd name="T38" fmla="*/ 97 w 157"/>
                <a:gd name="T39" fmla="*/ 96 h 149"/>
                <a:gd name="T40" fmla="*/ 130 w 157"/>
                <a:gd name="T41" fmla="*/ 149 h 149"/>
                <a:gd name="T42" fmla="*/ 157 w 157"/>
                <a:gd name="T43" fmla="*/ 12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149">
                  <a:moveTo>
                    <a:pt x="60" y="122"/>
                  </a:moveTo>
                  <a:cubicBezTo>
                    <a:pt x="60" y="109"/>
                    <a:pt x="52" y="96"/>
                    <a:pt x="34" y="96"/>
                  </a:cubicBezTo>
                  <a:cubicBezTo>
                    <a:pt x="24" y="96"/>
                    <a:pt x="17" y="101"/>
                    <a:pt x="14" y="104"/>
                  </a:cubicBezTo>
                  <a:cubicBezTo>
                    <a:pt x="13" y="105"/>
                    <a:pt x="13" y="105"/>
                    <a:pt x="12" y="105"/>
                  </a:cubicBezTo>
                  <a:cubicBezTo>
                    <a:pt x="11" y="105"/>
                    <a:pt x="11" y="98"/>
                    <a:pt x="11" y="96"/>
                  </a:cubicBezTo>
                  <a:cubicBezTo>
                    <a:pt x="11" y="80"/>
                    <a:pt x="15" y="44"/>
                    <a:pt x="46" y="14"/>
                  </a:cubicBezTo>
                  <a:cubicBezTo>
                    <a:pt x="52" y="8"/>
                    <a:pt x="52" y="7"/>
                    <a:pt x="52" y="5"/>
                  </a:cubicBezTo>
                  <a:cubicBezTo>
                    <a:pt x="52" y="2"/>
                    <a:pt x="50" y="0"/>
                    <a:pt x="47" y="0"/>
                  </a:cubicBezTo>
                  <a:cubicBezTo>
                    <a:pt x="42" y="0"/>
                    <a:pt x="0" y="38"/>
                    <a:pt x="0" y="96"/>
                  </a:cubicBezTo>
                  <a:cubicBezTo>
                    <a:pt x="0" y="126"/>
                    <a:pt x="12" y="149"/>
                    <a:pt x="34" y="149"/>
                  </a:cubicBezTo>
                  <a:cubicBezTo>
                    <a:pt x="51" y="149"/>
                    <a:pt x="60" y="135"/>
                    <a:pt x="60" y="122"/>
                  </a:cubicBezTo>
                  <a:close/>
                  <a:moveTo>
                    <a:pt x="157" y="122"/>
                  </a:moveTo>
                  <a:cubicBezTo>
                    <a:pt x="157" y="109"/>
                    <a:pt x="148" y="96"/>
                    <a:pt x="130" y="96"/>
                  </a:cubicBezTo>
                  <a:cubicBezTo>
                    <a:pt x="120" y="96"/>
                    <a:pt x="113" y="101"/>
                    <a:pt x="110" y="104"/>
                  </a:cubicBezTo>
                  <a:cubicBezTo>
                    <a:pt x="110" y="105"/>
                    <a:pt x="109" y="105"/>
                    <a:pt x="109" y="105"/>
                  </a:cubicBezTo>
                  <a:cubicBezTo>
                    <a:pt x="108" y="105"/>
                    <a:pt x="108" y="98"/>
                    <a:pt x="108" y="96"/>
                  </a:cubicBezTo>
                  <a:cubicBezTo>
                    <a:pt x="108" y="80"/>
                    <a:pt x="111" y="44"/>
                    <a:pt x="143" y="14"/>
                  </a:cubicBezTo>
                  <a:cubicBezTo>
                    <a:pt x="149" y="8"/>
                    <a:pt x="149" y="7"/>
                    <a:pt x="149" y="5"/>
                  </a:cubicBezTo>
                  <a:cubicBezTo>
                    <a:pt x="149" y="2"/>
                    <a:pt x="146" y="0"/>
                    <a:pt x="144" y="0"/>
                  </a:cubicBezTo>
                  <a:cubicBezTo>
                    <a:pt x="138" y="0"/>
                    <a:pt x="97" y="38"/>
                    <a:pt x="97" y="96"/>
                  </a:cubicBezTo>
                  <a:cubicBezTo>
                    <a:pt x="97" y="126"/>
                    <a:pt x="109" y="149"/>
                    <a:pt x="130" y="149"/>
                  </a:cubicBezTo>
                  <a:cubicBezTo>
                    <a:pt x="148" y="149"/>
                    <a:pt x="157" y="135"/>
                    <a:pt x="157" y="12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Freeform 820">
              <a:extLst>
                <a:ext uri="{FF2B5EF4-FFF2-40B4-BE49-F238E27FC236}">
                  <a16:creationId xmlns:a16="http://schemas.microsoft.com/office/drawing/2014/main" id="{12394FB2-9709-4442-AF0D-3E8EDDE0FEBF}"/>
                </a:ext>
              </a:extLst>
            </p:cNvPr>
            <p:cNvSpPr>
              <a:spLocks noEditPoints="1"/>
            </p:cNvSpPr>
            <p:nvPr>
              <p:custDataLst>
                <p:tags r:id="rId282"/>
              </p:custDataLst>
            </p:nvPr>
          </p:nvSpPr>
          <p:spPr bwMode="auto">
            <a:xfrm>
              <a:off x="3627438" y="2543175"/>
              <a:ext cx="112713" cy="190500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6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2 w 246"/>
                <a:gd name="T13" fmla="*/ 346 h 352"/>
                <a:gd name="T14" fmla="*/ 70 w 246"/>
                <a:gd name="T15" fmla="*/ 316 h 352"/>
                <a:gd name="T16" fmla="*/ 135 w 246"/>
                <a:gd name="T17" fmla="*/ 352 h 352"/>
                <a:gd name="T18" fmla="*/ 246 w 246"/>
                <a:gd name="T19" fmla="*/ 239 h 352"/>
                <a:gd name="T20" fmla="*/ 141 w 246"/>
                <a:gd name="T21" fmla="*/ 126 h 352"/>
                <a:gd name="T22" fmla="*/ 72 w 246"/>
                <a:gd name="T23" fmla="*/ 158 h 352"/>
                <a:gd name="T24" fmla="*/ 74 w 246"/>
                <a:gd name="T25" fmla="*/ 290 h 352"/>
                <a:gd name="T26" fmla="*/ 74 w 246"/>
                <a:gd name="T27" fmla="*/ 187 h 352"/>
                <a:gd name="T28" fmla="*/ 79 w 246"/>
                <a:gd name="T29" fmla="*/ 169 h 352"/>
                <a:gd name="T30" fmla="*/ 138 w 246"/>
                <a:gd name="T31" fmla="*/ 137 h 352"/>
                <a:gd name="T32" fmla="*/ 190 w 246"/>
                <a:gd name="T33" fmla="*/ 169 h 352"/>
                <a:gd name="T34" fmla="*/ 205 w 246"/>
                <a:gd name="T35" fmla="*/ 238 h 352"/>
                <a:gd name="T36" fmla="*/ 189 w 246"/>
                <a:gd name="T37" fmla="*/ 309 h 352"/>
                <a:gd name="T38" fmla="*/ 133 w 246"/>
                <a:gd name="T39" fmla="*/ 341 h 352"/>
                <a:gd name="T40" fmla="*/ 81 w 246"/>
                <a:gd name="T41" fmla="*/ 311 h 352"/>
                <a:gd name="T42" fmla="*/ 74 w 246"/>
                <a:gd name="T43" fmla="*/ 29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46"/>
                  </a:lnTo>
                  <a:lnTo>
                    <a:pt x="52" y="346"/>
                  </a:lnTo>
                  <a:cubicBezTo>
                    <a:pt x="52" y="346"/>
                    <a:pt x="56" y="339"/>
                    <a:pt x="70" y="316"/>
                  </a:cubicBezTo>
                  <a:cubicBezTo>
                    <a:pt x="77" y="327"/>
                    <a:pt x="98" y="352"/>
                    <a:pt x="135" y="352"/>
                  </a:cubicBezTo>
                  <a:cubicBezTo>
                    <a:pt x="194" y="352"/>
                    <a:pt x="246" y="303"/>
                    <a:pt x="246" y="239"/>
                  </a:cubicBezTo>
                  <a:cubicBezTo>
                    <a:pt x="246" y="175"/>
                    <a:pt x="197" y="126"/>
                    <a:pt x="141" y="126"/>
                  </a:cubicBezTo>
                  <a:cubicBezTo>
                    <a:pt x="102" y="126"/>
                    <a:pt x="80" y="149"/>
                    <a:pt x="72" y="158"/>
                  </a:cubicBezTo>
                  <a:close/>
                  <a:moveTo>
                    <a:pt x="74" y="290"/>
                  </a:moveTo>
                  <a:lnTo>
                    <a:pt x="74" y="187"/>
                  </a:lnTo>
                  <a:cubicBezTo>
                    <a:pt x="74" y="177"/>
                    <a:pt x="74" y="177"/>
                    <a:pt x="79" y="169"/>
                  </a:cubicBezTo>
                  <a:cubicBezTo>
                    <a:pt x="99" y="141"/>
                    <a:pt x="126" y="137"/>
                    <a:pt x="138" y="137"/>
                  </a:cubicBezTo>
                  <a:cubicBezTo>
                    <a:pt x="161" y="137"/>
                    <a:pt x="178" y="150"/>
                    <a:pt x="190" y="169"/>
                  </a:cubicBezTo>
                  <a:cubicBezTo>
                    <a:pt x="203" y="189"/>
                    <a:pt x="205" y="218"/>
                    <a:pt x="205" y="238"/>
                  </a:cubicBezTo>
                  <a:cubicBezTo>
                    <a:pt x="205" y="257"/>
                    <a:pt x="204" y="287"/>
                    <a:pt x="189" y="309"/>
                  </a:cubicBezTo>
                  <a:cubicBezTo>
                    <a:pt x="179" y="325"/>
                    <a:pt x="160" y="341"/>
                    <a:pt x="133" y="341"/>
                  </a:cubicBezTo>
                  <a:cubicBezTo>
                    <a:pt x="111" y="341"/>
                    <a:pt x="93" y="329"/>
                    <a:pt x="81" y="311"/>
                  </a:cubicBezTo>
                  <a:cubicBezTo>
                    <a:pt x="74" y="300"/>
                    <a:pt x="74" y="299"/>
                    <a:pt x="74" y="29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2" name="Freeform 821">
              <a:extLst>
                <a:ext uri="{FF2B5EF4-FFF2-40B4-BE49-F238E27FC236}">
                  <a16:creationId xmlns:a16="http://schemas.microsoft.com/office/drawing/2014/main" id="{58BA7E68-E577-43A6-A1D1-7920F4407743}"/>
                </a:ext>
              </a:extLst>
            </p:cNvPr>
            <p:cNvSpPr>
              <a:spLocks noEditPoints="1"/>
            </p:cNvSpPr>
            <p:nvPr>
              <p:custDataLst>
                <p:tags r:id="rId283"/>
              </p:custDataLst>
            </p:nvPr>
          </p:nvSpPr>
          <p:spPr bwMode="auto">
            <a:xfrm>
              <a:off x="3756025" y="2609850"/>
              <a:ext cx="103188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3" name="Freeform 822">
              <a:extLst>
                <a:ext uri="{FF2B5EF4-FFF2-40B4-BE49-F238E27FC236}">
                  <a16:creationId xmlns:a16="http://schemas.microsoft.com/office/drawing/2014/main" id="{F8C70EED-DC4D-4193-B81B-2DB27D9A16F0}"/>
                </a:ext>
              </a:extLst>
            </p:cNvPr>
            <p:cNvSpPr>
              <a:spLocks noEditPoints="1"/>
            </p:cNvSpPr>
            <p:nvPr>
              <p:custDataLst>
                <p:tags r:id="rId284"/>
              </p:custDataLst>
            </p:nvPr>
          </p:nvSpPr>
          <p:spPr bwMode="auto">
            <a:xfrm>
              <a:off x="3867150" y="2543175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4" name="Freeform 823">
              <a:extLst>
                <a:ext uri="{FF2B5EF4-FFF2-40B4-BE49-F238E27FC236}">
                  <a16:creationId xmlns:a16="http://schemas.microsoft.com/office/drawing/2014/main" id="{4678FEF5-BE9D-4322-98AB-AFC25697B0F6}"/>
                </a:ext>
              </a:extLst>
            </p:cNvPr>
            <p:cNvSpPr>
              <a:spLocks noEditPoints="1"/>
            </p:cNvSpPr>
            <p:nvPr>
              <p:custDataLst>
                <p:tags r:id="rId285"/>
              </p:custDataLst>
            </p:nvPr>
          </p:nvSpPr>
          <p:spPr bwMode="auto">
            <a:xfrm>
              <a:off x="3992563" y="2543175"/>
              <a:ext cx="71438" cy="80963"/>
            </a:xfrm>
            <a:custGeom>
              <a:avLst/>
              <a:gdLst>
                <a:gd name="T0" fmla="*/ 60 w 157"/>
                <a:gd name="T1" fmla="*/ 52 h 149"/>
                <a:gd name="T2" fmla="*/ 27 w 157"/>
                <a:gd name="T3" fmla="*/ 0 h 149"/>
                <a:gd name="T4" fmla="*/ 0 w 157"/>
                <a:gd name="T5" fmla="*/ 27 h 149"/>
                <a:gd name="T6" fmla="*/ 27 w 157"/>
                <a:gd name="T7" fmla="*/ 53 h 149"/>
                <a:gd name="T8" fmla="*/ 47 w 157"/>
                <a:gd name="T9" fmla="*/ 45 h 149"/>
                <a:gd name="T10" fmla="*/ 48 w 157"/>
                <a:gd name="T11" fmla="*/ 44 h 149"/>
                <a:gd name="T12" fmla="*/ 49 w 157"/>
                <a:gd name="T13" fmla="*/ 52 h 149"/>
                <a:gd name="T14" fmla="*/ 14 w 157"/>
                <a:gd name="T15" fmla="*/ 135 h 149"/>
                <a:gd name="T16" fmla="*/ 8 w 157"/>
                <a:gd name="T17" fmla="*/ 144 h 149"/>
                <a:gd name="T18" fmla="*/ 13 w 157"/>
                <a:gd name="T19" fmla="*/ 149 h 149"/>
                <a:gd name="T20" fmla="*/ 60 w 157"/>
                <a:gd name="T21" fmla="*/ 52 h 149"/>
                <a:gd name="T22" fmla="*/ 157 w 157"/>
                <a:gd name="T23" fmla="*/ 52 h 149"/>
                <a:gd name="T24" fmla="*/ 124 w 157"/>
                <a:gd name="T25" fmla="*/ 0 h 149"/>
                <a:gd name="T26" fmla="*/ 97 w 157"/>
                <a:gd name="T27" fmla="*/ 27 h 149"/>
                <a:gd name="T28" fmla="*/ 124 w 157"/>
                <a:gd name="T29" fmla="*/ 53 h 149"/>
                <a:gd name="T30" fmla="*/ 144 w 157"/>
                <a:gd name="T31" fmla="*/ 45 h 149"/>
                <a:gd name="T32" fmla="*/ 145 w 157"/>
                <a:gd name="T33" fmla="*/ 44 h 149"/>
                <a:gd name="T34" fmla="*/ 146 w 157"/>
                <a:gd name="T35" fmla="*/ 52 h 149"/>
                <a:gd name="T36" fmla="*/ 111 w 157"/>
                <a:gd name="T37" fmla="*/ 135 h 149"/>
                <a:gd name="T38" fmla="*/ 105 w 157"/>
                <a:gd name="T39" fmla="*/ 144 h 149"/>
                <a:gd name="T40" fmla="*/ 110 w 157"/>
                <a:gd name="T41" fmla="*/ 149 h 149"/>
                <a:gd name="T42" fmla="*/ 157 w 157"/>
                <a:gd name="T43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149">
                  <a:moveTo>
                    <a:pt x="60" y="52"/>
                  </a:moveTo>
                  <a:cubicBezTo>
                    <a:pt x="60" y="23"/>
                    <a:pt x="48" y="0"/>
                    <a:pt x="27" y="0"/>
                  </a:cubicBezTo>
                  <a:cubicBezTo>
                    <a:pt x="9" y="0"/>
                    <a:pt x="0" y="14"/>
                    <a:pt x="0" y="27"/>
                  </a:cubicBezTo>
                  <a:cubicBezTo>
                    <a:pt x="0" y="40"/>
                    <a:pt x="9" y="53"/>
                    <a:pt x="27" y="53"/>
                  </a:cubicBezTo>
                  <a:cubicBezTo>
                    <a:pt x="37" y="53"/>
                    <a:pt x="44" y="48"/>
                    <a:pt x="47" y="45"/>
                  </a:cubicBezTo>
                  <a:cubicBezTo>
                    <a:pt x="47" y="44"/>
                    <a:pt x="48" y="44"/>
                    <a:pt x="48" y="44"/>
                  </a:cubicBezTo>
                  <a:cubicBezTo>
                    <a:pt x="49" y="44"/>
                    <a:pt x="49" y="50"/>
                    <a:pt x="49" y="52"/>
                  </a:cubicBezTo>
                  <a:cubicBezTo>
                    <a:pt x="49" y="68"/>
                    <a:pt x="46" y="104"/>
                    <a:pt x="14" y="135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60" y="111"/>
                    <a:pt x="60" y="52"/>
                  </a:cubicBezTo>
                  <a:close/>
                  <a:moveTo>
                    <a:pt x="157" y="52"/>
                  </a:moveTo>
                  <a:cubicBezTo>
                    <a:pt x="157" y="23"/>
                    <a:pt x="145" y="0"/>
                    <a:pt x="124" y="0"/>
                  </a:cubicBezTo>
                  <a:cubicBezTo>
                    <a:pt x="106" y="0"/>
                    <a:pt x="97" y="14"/>
                    <a:pt x="97" y="27"/>
                  </a:cubicBezTo>
                  <a:cubicBezTo>
                    <a:pt x="97" y="40"/>
                    <a:pt x="106" y="53"/>
                    <a:pt x="124" y="53"/>
                  </a:cubicBezTo>
                  <a:cubicBezTo>
                    <a:pt x="134" y="53"/>
                    <a:pt x="141" y="48"/>
                    <a:pt x="144" y="45"/>
                  </a:cubicBezTo>
                  <a:cubicBezTo>
                    <a:pt x="144" y="44"/>
                    <a:pt x="145" y="44"/>
                    <a:pt x="145" y="44"/>
                  </a:cubicBezTo>
                  <a:cubicBezTo>
                    <a:pt x="146" y="44"/>
                    <a:pt x="146" y="50"/>
                    <a:pt x="146" y="52"/>
                  </a:cubicBezTo>
                  <a:cubicBezTo>
                    <a:pt x="146" y="68"/>
                    <a:pt x="143" y="104"/>
                    <a:pt x="111" y="135"/>
                  </a:cubicBezTo>
                  <a:cubicBezTo>
                    <a:pt x="105" y="141"/>
                    <a:pt x="105" y="142"/>
                    <a:pt x="105" y="144"/>
                  </a:cubicBezTo>
                  <a:cubicBezTo>
                    <a:pt x="105" y="147"/>
                    <a:pt x="108" y="149"/>
                    <a:pt x="110" y="149"/>
                  </a:cubicBezTo>
                  <a:cubicBezTo>
                    <a:pt x="116" y="149"/>
                    <a:pt x="157" y="111"/>
                    <a:pt x="157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5" name="Freeform 824">
              <a:extLst>
                <a:ext uri="{FF2B5EF4-FFF2-40B4-BE49-F238E27FC236}">
                  <a16:creationId xmlns:a16="http://schemas.microsoft.com/office/drawing/2014/main" id="{B407BD9A-9123-4F11-8E1C-B24C2DD1B8A7}"/>
                </a:ext>
              </a:extLst>
            </p:cNvPr>
            <p:cNvSpPr>
              <a:spLocks/>
            </p:cNvSpPr>
            <p:nvPr>
              <p:custDataLst>
                <p:tags r:id="rId286"/>
              </p:custDataLst>
            </p:nvPr>
          </p:nvSpPr>
          <p:spPr bwMode="auto">
            <a:xfrm>
              <a:off x="4184650" y="2611438"/>
              <a:ext cx="84138" cy="122238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6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2 h 226"/>
                <a:gd name="T14" fmla="*/ 143 w 184"/>
                <a:gd name="T15" fmla="*/ 160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2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3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4"/>
                    <a:pt x="145" y="45"/>
                    <a:pt x="145" y="56"/>
                  </a:cubicBezTo>
                  <a:cubicBezTo>
                    <a:pt x="145" y="63"/>
                    <a:pt x="150" y="71"/>
                    <a:pt x="161" y="71"/>
                  </a:cubicBezTo>
                  <a:cubicBezTo>
                    <a:pt x="172" y="71"/>
                    <a:pt x="184" y="62"/>
                    <a:pt x="184" y="43"/>
                  </a:cubicBezTo>
                  <a:cubicBezTo>
                    <a:pt x="184" y="20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2" y="166"/>
                    <a:pt x="172" y="143"/>
                  </a:cubicBezTo>
                  <a:cubicBezTo>
                    <a:pt x="172" y="125"/>
                    <a:pt x="162" y="113"/>
                    <a:pt x="156" y="107"/>
                  </a:cubicBezTo>
                  <a:cubicBezTo>
                    <a:pt x="143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1"/>
                    <a:pt x="80" y="11"/>
                    <a:pt x="124" y="11"/>
                  </a:cubicBezTo>
                  <a:cubicBezTo>
                    <a:pt x="137" y="11"/>
                    <a:pt x="162" y="14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Freeform 825">
              <a:extLst>
                <a:ext uri="{FF2B5EF4-FFF2-40B4-BE49-F238E27FC236}">
                  <a16:creationId xmlns:a16="http://schemas.microsoft.com/office/drawing/2014/main" id="{318398DD-72D8-4C3E-88B4-22B7B00BAC29}"/>
                </a:ext>
              </a:extLst>
            </p:cNvPr>
            <p:cNvSpPr>
              <a:spLocks noEditPoints="1"/>
            </p:cNvSpPr>
            <p:nvPr>
              <p:custDataLst>
                <p:tags r:id="rId287"/>
              </p:custDataLst>
            </p:nvPr>
          </p:nvSpPr>
          <p:spPr bwMode="auto">
            <a:xfrm>
              <a:off x="4286250" y="2646363"/>
              <a:ext cx="49213" cy="127000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2 h 235"/>
                <a:gd name="T8" fmla="*/ 97 w 106"/>
                <a:gd name="T9" fmla="*/ 13 h 235"/>
                <a:gd name="T10" fmla="*/ 25 w 106"/>
                <a:gd name="T11" fmla="*/ 191 h 235"/>
                <a:gd name="T12" fmla="*/ 22 w 106"/>
                <a:gd name="T13" fmla="*/ 205 h 235"/>
                <a:gd name="T14" fmla="*/ 55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3 w 106"/>
                <a:gd name="T21" fmla="*/ 183 h 235"/>
                <a:gd name="T22" fmla="*/ 56 w 106"/>
                <a:gd name="T23" fmla="*/ 225 h 235"/>
                <a:gd name="T24" fmla="*/ 48 w 106"/>
                <a:gd name="T25" fmla="*/ 213 h 235"/>
                <a:gd name="T26" fmla="*/ 53 w 106"/>
                <a:gd name="T27" fmla="*/ 191 h 235"/>
                <a:gd name="T28" fmla="*/ 64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7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49 w 106"/>
                <a:gd name="T43" fmla="*/ 87 h 235"/>
                <a:gd name="T44" fmla="*/ 58 w 106"/>
                <a:gd name="T45" fmla="*/ 99 h 235"/>
                <a:gd name="T46" fmla="*/ 47 w 106"/>
                <a:gd name="T47" fmla="*/ 134 h 235"/>
                <a:gd name="T48" fmla="*/ 25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2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3"/>
                    <a:pt x="97" y="13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6" y="187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3" y="191"/>
                  </a:cubicBezTo>
                  <a:cubicBezTo>
                    <a:pt x="57" y="181"/>
                    <a:pt x="61" y="172"/>
                    <a:pt x="64" y="163"/>
                  </a:cubicBezTo>
                  <a:cubicBezTo>
                    <a:pt x="68" y="154"/>
                    <a:pt x="80" y="123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1" y="100"/>
                    <a:pt x="37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Freeform 826">
              <a:extLst>
                <a:ext uri="{FF2B5EF4-FFF2-40B4-BE49-F238E27FC236}">
                  <a16:creationId xmlns:a16="http://schemas.microsoft.com/office/drawing/2014/main" id="{FF0D11FF-D493-4E3F-B0C8-91B655A0A620}"/>
                </a:ext>
              </a:extLst>
            </p:cNvPr>
            <p:cNvSpPr>
              <a:spLocks/>
            </p:cNvSpPr>
            <p:nvPr>
              <p:custDataLst>
                <p:tags r:id="rId288"/>
              </p:custDataLst>
            </p:nvPr>
          </p:nvSpPr>
          <p:spPr bwMode="auto">
            <a:xfrm>
              <a:off x="4373563" y="2543175"/>
              <a:ext cx="26988" cy="80963"/>
            </a:xfrm>
            <a:custGeom>
              <a:avLst/>
              <a:gdLst>
                <a:gd name="T0" fmla="*/ 60 w 60"/>
                <a:gd name="T1" fmla="*/ 52 h 149"/>
                <a:gd name="T2" fmla="*/ 27 w 60"/>
                <a:gd name="T3" fmla="*/ 0 h 149"/>
                <a:gd name="T4" fmla="*/ 0 w 60"/>
                <a:gd name="T5" fmla="*/ 27 h 149"/>
                <a:gd name="T6" fmla="*/ 27 w 60"/>
                <a:gd name="T7" fmla="*/ 53 h 149"/>
                <a:gd name="T8" fmla="*/ 47 w 60"/>
                <a:gd name="T9" fmla="*/ 45 h 149"/>
                <a:gd name="T10" fmla="*/ 48 w 60"/>
                <a:gd name="T11" fmla="*/ 44 h 149"/>
                <a:gd name="T12" fmla="*/ 49 w 60"/>
                <a:gd name="T13" fmla="*/ 52 h 149"/>
                <a:gd name="T14" fmla="*/ 14 w 60"/>
                <a:gd name="T15" fmla="*/ 135 h 149"/>
                <a:gd name="T16" fmla="*/ 8 w 60"/>
                <a:gd name="T17" fmla="*/ 144 h 149"/>
                <a:gd name="T18" fmla="*/ 13 w 60"/>
                <a:gd name="T19" fmla="*/ 149 h 149"/>
                <a:gd name="T20" fmla="*/ 60 w 60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149">
                  <a:moveTo>
                    <a:pt x="60" y="52"/>
                  </a:moveTo>
                  <a:cubicBezTo>
                    <a:pt x="60" y="23"/>
                    <a:pt x="48" y="0"/>
                    <a:pt x="27" y="0"/>
                  </a:cubicBezTo>
                  <a:cubicBezTo>
                    <a:pt x="9" y="0"/>
                    <a:pt x="0" y="14"/>
                    <a:pt x="0" y="27"/>
                  </a:cubicBezTo>
                  <a:cubicBezTo>
                    <a:pt x="0" y="40"/>
                    <a:pt x="9" y="53"/>
                    <a:pt x="27" y="53"/>
                  </a:cubicBezTo>
                  <a:cubicBezTo>
                    <a:pt x="37" y="53"/>
                    <a:pt x="44" y="48"/>
                    <a:pt x="47" y="45"/>
                  </a:cubicBezTo>
                  <a:cubicBezTo>
                    <a:pt x="47" y="44"/>
                    <a:pt x="48" y="44"/>
                    <a:pt x="48" y="44"/>
                  </a:cubicBezTo>
                  <a:cubicBezTo>
                    <a:pt x="49" y="44"/>
                    <a:pt x="49" y="50"/>
                    <a:pt x="49" y="52"/>
                  </a:cubicBezTo>
                  <a:cubicBezTo>
                    <a:pt x="49" y="68"/>
                    <a:pt x="46" y="104"/>
                    <a:pt x="14" y="135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60" y="111"/>
                    <a:pt x="60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8" name="Freeform 827">
              <a:extLst>
                <a:ext uri="{FF2B5EF4-FFF2-40B4-BE49-F238E27FC236}">
                  <a16:creationId xmlns:a16="http://schemas.microsoft.com/office/drawing/2014/main" id="{C86F1237-6E49-4AA2-B5F5-77B111753B37}"/>
                </a:ext>
              </a:extLst>
            </p:cNvPr>
            <p:cNvSpPr>
              <a:spLocks/>
            </p:cNvSpPr>
            <p:nvPr>
              <p:custDataLst>
                <p:tags r:id="rId289"/>
              </p:custDataLst>
            </p:nvPr>
          </p:nvSpPr>
          <p:spPr bwMode="auto">
            <a:xfrm>
              <a:off x="4424363" y="2609850"/>
              <a:ext cx="74613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9" name="Freeform 828">
              <a:extLst>
                <a:ext uri="{FF2B5EF4-FFF2-40B4-BE49-F238E27FC236}">
                  <a16:creationId xmlns:a16="http://schemas.microsoft.com/office/drawing/2014/main" id="{3011708C-8AF0-4D92-B8D5-517604F291BC}"/>
                </a:ext>
              </a:extLst>
            </p:cNvPr>
            <p:cNvSpPr>
              <a:spLocks noEditPoints="1"/>
            </p:cNvSpPr>
            <p:nvPr>
              <p:custDataLst>
                <p:tags r:id="rId290"/>
              </p:custDataLst>
            </p:nvPr>
          </p:nvSpPr>
          <p:spPr bwMode="auto">
            <a:xfrm>
              <a:off x="4589463" y="2549525"/>
              <a:ext cx="47625" cy="180975"/>
            </a:xfrm>
            <a:custGeom>
              <a:avLst/>
              <a:gdLst>
                <a:gd name="T0" fmla="*/ 71 w 106"/>
                <a:gd name="T1" fmla="*/ 113 h 333"/>
                <a:gd name="T2" fmla="*/ 2 w 106"/>
                <a:gd name="T3" fmla="*/ 118 h 333"/>
                <a:gd name="T4" fmla="*/ 2 w 106"/>
                <a:gd name="T5" fmla="*/ 134 h 333"/>
                <a:gd name="T6" fmla="*/ 38 w 106"/>
                <a:gd name="T7" fmla="*/ 161 h 333"/>
                <a:gd name="T8" fmla="*/ 38 w 106"/>
                <a:gd name="T9" fmla="*/ 296 h 333"/>
                <a:gd name="T10" fmla="*/ 0 w 106"/>
                <a:gd name="T11" fmla="*/ 318 h 333"/>
                <a:gd name="T12" fmla="*/ 0 w 106"/>
                <a:gd name="T13" fmla="*/ 333 h 333"/>
                <a:gd name="T14" fmla="*/ 54 w 106"/>
                <a:gd name="T15" fmla="*/ 332 h 333"/>
                <a:gd name="T16" fmla="*/ 106 w 106"/>
                <a:gd name="T17" fmla="*/ 333 h 333"/>
                <a:gd name="T18" fmla="*/ 106 w 106"/>
                <a:gd name="T19" fmla="*/ 318 h 333"/>
                <a:gd name="T20" fmla="*/ 71 w 106"/>
                <a:gd name="T21" fmla="*/ 296 h 333"/>
                <a:gd name="T22" fmla="*/ 71 w 106"/>
                <a:gd name="T23" fmla="*/ 113 h 333"/>
                <a:gd name="T24" fmla="*/ 73 w 106"/>
                <a:gd name="T25" fmla="*/ 26 h 333"/>
                <a:gd name="T26" fmla="*/ 47 w 106"/>
                <a:gd name="T27" fmla="*/ 0 h 333"/>
                <a:gd name="T28" fmla="*/ 21 w 106"/>
                <a:gd name="T29" fmla="*/ 26 h 333"/>
                <a:gd name="T30" fmla="*/ 47 w 106"/>
                <a:gd name="T31" fmla="*/ 52 h 333"/>
                <a:gd name="T32" fmla="*/ 73 w 106"/>
                <a:gd name="T3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3">
                  <a:moveTo>
                    <a:pt x="71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8" y="137"/>
                    <a:pt x="38" y="161"/>
                  </a:cubicBezTo>
                  <a:lnTo>
                    <a:pt x="38" y="296"/>
                  </a:lnTo>
                  <a:cubicBezTo>
                    <a:pt x="38" y="318"/>
                    <a:pt x="33" y="318"/>
                    <a:pt x="0" y="318"/>
                  </a:cubicBezTo>
                  <a:lnTo>
                    <a:pt x="0" y="333"/>
                  </a:lnTo>
                  <a:cubicBezTo>
                    <a:pt x="16" y="333"/>
                    <a:pt x="42" y="332"/>
                    <a:pt x="54" y="332"/>
                  </a:cubicBezTo>
                  <a:cubicBezTo>
                    <a:pt x="72" y="332"/>
                    <a:pt x="89" y="333"/>
                    <a:pt x="106" y="333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6"/>
                  </a:moveTo>
                  <a:cubicBezTo>
                    <a:pt x="73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39"/>
                    <a:pt x="32" y="52"/>
                    <a:pt x="47" y="52"/>
                  </a:cubicBezTo>
                  <a:cubicBezTo>
                    <a:pt x="61" y="52"/>
                    <a:pt x="73" y="42"/>
                    <a:pt x="73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Freeform 829">
              <a:extLst>
                <a:ext uri="{FF2B5EF4-FFF2-40B4-BE49-F238E27FC236}">
                  <a16:creationId xmlns:a16="http://schemas.microsoft.com/office/drawing/2014/main" id="{EB90028E-E2F6-4DB4-A52D-AEAF3DE871C3}"/>
                </a:ext>
              </a:extLst>
            </p:cNvPr>
            <p:cNvSpPr>
              <a:spLocks/>
            </p:cNvSpPr>
            <p:nvPr>
              <p:custDataLst>
                <p:tags r:id="rId291"/>
              </p:custDataLst>
            </p:nvPr>
          </p:nvSpPr>
          <p:spPr bwMode="auto">
            <a:xfrm>
              <a:off x="4651375" y="2611438"/>
              <a:ext cx="114300" cy="119063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3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3 w 251"/>
                <a:gd name="T11" fmla="*/ 220 h 220"/>
                <a:gd name="T12" fmla="*/ 113 w 251"/>
                <a:gd name="T13" fmla="*/ 205 h 220"/>
                <a:gd name="T14" fmla="*/ 74 w 251"/>
                <a:gd name="T15" fmla="*/ 183 h 220"/>
                <a:gd name="T16" fmla="*/ 74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3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5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0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1" name="Freeform 830">
              <a:extLst>
                <a:ext uri="{FF2B5EF4-FFF2-40B4-BE49-F238E27FC236}">
                  <a16:creationId xmlns:a16="http://schemas.microsoft.com/office/drawing/2014/main" id="{4B5B39F3-2C16-4CCD-8DE4-88181B64714B}"/>
                </a:ext>
              </a:extLst>
            </p:cNvPr>
            <p:cNvSpPr>
              <a:spLocks/>
            </p:cNvSpPr>
            <p:nvPr>
              <p:custDataLst>
                <p:tags r:id="rId292"/>
              </p:custDataLst>
            </p:nvPr>
          </p:nvSpPr>
          <p:spPr bwMode="auto">
            <a:xfrm>
              <a:off x="4767263" y="2563813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" name="Freeform 831">
              <a:extLst>
                <a:ext uri="{FF2B5EF4-FFF2-40B4-BE49-F238E27FC236}">
                  <a16:creationId xmlns:a16="http://schemas.microsoft.com/office/drawing/2014/main" id="{DA71360C-697D-4FB4-92C1-29C40366E574}"/>
                </a:ext>
              </a:extLst>
            </p:cNvPr>
            <p:cNvSpPr>
              <a:spLocks noEditPoints="1"/>
            </p:cNvSpPr>
            <p:nvPr>
              <p:custDataLst>
                <p:tags r:id="rId293"/>
              </p:custDataLst>
            </p:nvPr>
          </p:nvSpPr>
          <p:spPr bwMode="auto">
            <a:xfrm>
              <a:off x="4857750" y="2609850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Freeform 832">
              <a:extLst>
                <a:ext uri="{FF2B5EF4-FFF2-40B4-BE49-F238E27FC236}">
                  <a16:creationId xmlns:a16="http://schemas.microsoft.com/office/drawing/2014/main" id="{AFDA0EC7-7EC5-43CF-BD4C-189CEF77803C}"/>
                </a:ext>
              </a:extLst>
            </p:cNvPr>
            <p:cNvSpPr>
              <a:spLocks/>
            </p:cNvSpPr>
            <p:nvPr>
              <p:custDataLst>
                <p:tags r:id="rId294"/>
              </p:custDataLst>
            </p:nvPr>
          </p:nvSpPr>
          <p:spPr bwMode="auto">
            <a:xfrm>
              <a:off x="5043488" y="2563813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Freeform 833">
              <a:extLst>
                <a:ext uri="{FF2B5EF4-FFF2-40B4-BE49-F238E27FC236}">
                  <a16:creationId xmlns:a16="http://schemas.microsoft.com/office/drawing/2014/main" id="{125453B0-F064-4198-8E76-0BB2AD7A6485}"/>
                </a:ext>
              </a:extLst>
            </p:cNvPr>
            <p:cNvSpPr>
              <a:spLocks/>
            </p:cNvSpPr>
            <p:nvPr>
              <p:custDataLst>
                <p:tags r:id="rId295"/>
              </p:custDataLst>
            </p:nvPr>
          </p:nvSpPr>
          <p:spPr bwMode="auto">
            <a:xfrm>
              <a:off x="5133975" y="2543175"/>
              <a:ext cx="114300" cy="187325"/>
            </a:xfrm>
            <a:custGeom>
              <a:avLst/>
              <a:gdLst>
                <a:gd name="T0" fmla="*/ 39 w 251"/>
                <a:gd name="T1" fmla="*/ 309 h 346"/>
                <a:gd name="T2" fmla="*/ 0 w 251"/>
                <a:gd name="T3" fmla="*/ 331 h 346"/>
                <a:gd name="T4" fmla="*/ 0 w 251"/>
                <a:gd name="T5" fmla="*/ 346 h 346"/>
                <a:gd name="T6" fmla="*/ 57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4 w 251"/>
                <a:gd name="T13" fmla="*/ 309 h 346"/>
                <a:gd name="T14" fmla="*/ 74 w 251"/>
                <a:gd name="T15" fmla="*/ 217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9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1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5 h 346"/>
                <a:gd name="T42" fmla="*/ 72 w 251"/>
                <a:gd name="T43" fmla="*/ 0 h 346"/>
                <a:gd name="T44" fmla="*/ 0 w 251"/>
                <a:gd name="T45" fmla="*/ 6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9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70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4" y="331"/>
                    <a:pt x="74" y="309"/>
                  </a:cubicBezTo>
                  <a:lnTo>
                    <a:pt x="74" y="217"/>
                  </a:lnTo>
                  <a:cubicBezTo>
                    <a:pt x="74" y="165"/>
                    <a:pt x="109" y="137"/>
                    <a:pt x="141" y="137"/>
                  </a:cubicBezTo>
                  <a:cubicBezTo>
                    <a:pt x="172" y="137"/>
                    <a:pt x="178" y="164"/>
                    <a:pt x="178" y="192"/>
                  </a:cubicBezTo>
                  <a:lnTo>
                    <a:pt x="178" y="309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1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834">
              <a:extLst>
                <a:ext uri="{FF2B5EF4-FFF2-40B4-BE49-F238E27FC236}">
                  <a16:creationId xmlns:a16="http://schemas.microsoft.com/office/drawing/2014/main" id="{544E96F6-DA21-4816-88A3-4A640C09CB4B}"/>
                </a:ext>
              </a:extLst>
            </p:cNvPr>
            <p:cNvSpPr>
              <a:spLocks noEditPoints="1"/>
            </p:cNvSpPr>
            <p:nvPr>
              <p:custDataLst>
                <p:tags r:id="rId296"/>
              </p:custDataLst>
            </p:nvPr>
          </p:nvSpPr>
          <p:spPr bwMode="auto">
            <a:xfrm>
              <a:off x="5259388" y="2609850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Freeform 835">
              <a:extLst>
                <a:ext uri="{FF2B5EF4-FFF2-40B4-BE49-F238E27FC236}">
                  <a16:creationId xmlns:a16="http://schemas.microsoft.com/office/drawing/2014/main" id="{51340BE3-CBD3-4A64-A52B-F948645AFF36}"/>
                </a:ext>
              </a:extLst>
            </p:cNvPr>
            <p:cNvSpPr>
              <a:spLocks noEditPoints="1"/>
            </p:cNvSpPr>
            <p:nvPr>
              <p:custDataLst>
                <p:tags r:id="rId297"/>
              </p:custDataLst>
            </p:nvPr>
          </p:nvSpPr>
          <p:spPr bwMode="auto">
            <a:xfrm>
              <a:off x="5435600" y="2540000"/>
              <a:ext cx="122238" cy="242888"/>
            </a:xfrm>
            <a:custGeom>
              <a:avLst/>
              <a:gdLst>
                <a:gd name="T0" fmla="*/ 272 w 272"/>
                <a:gd name="T1" fmla="*/ 68 h 449"/>
                <a:gd name="T2" fmla="*/ 204 w 272"/>
                <a:gd name="T3" fmla="*/ 0 h 449"/>
                <a:gd name="T4" fmla="*/ 144 w 272"/>
                <a:gd name="T5" fmla="*/ 21 h 449"/>
                <a:gd name="T6" fmla="*/ 80 w 272"/>
                <a:gd name="T7" fmla="*/ 127 h 449"/>
                <a:gd name="T8" fmla="*/ 0 w 272"/>
                <a:gd name="T9" fmla="*/ 444 h 449"/>
                <a:gd name="T10" fmla="*/ 6 w 272"/>
                <a:gd name="T11" fmla="*/ 449 h 449"/>
                <a:gd name="T12" fmla="*/ 12 w 272"/>
                <a:gd name="T13" fmla="*/ 447 h 449"/>
                <a:gd name="T14" fmla="*/ 47 w 272"/>
                <a:gd name="T15" fmla="*/ 309 h 449"/>
                <a:gd name="T16" fmla="*/ 115 w 272"/>
                <a:gd name="T17" fmla="*/ 357 h 449"/>
                <a:gd name="T18" fmla="*/ 211 w 272"/>
                <a:gd name="T19" fmla="*/ 318 h 449"/>
                <a:gd name="T20" fmla="*/ 251 w 272"/>
                <a:gd name="T21" fmla="*/ 226 h 449"/>
                <a:gd name="T22" fmla="*/ 215 w 272"/>
                <a:gd name="T23" fmla="*/ 152 h 449"/>
                <a:gd name="T24" fmla="*/ 272 w 272"/>
                <a:gd name="T25" fmla="*/ 68 h 449"/>
                <a:gd name="T26" fmla="*/ 182 w 272"/>
                <a:gd name="T27" fmla="*/ 151 h 449"/>
                <a:gd name="T28" fmla="*/ 158 w 272"/>
                <a:gd name="T29" fmla="*/ 155 h 449"/>
                <a:gd name="T30" fmla="*/ 136 w 272"/>
                <a:gd name="T31" fmla="*/ 153 h 449"/>
                <a:gd name="T32" fmla="*/ 161 w 272"/>
                <a:gd name="T33" fmla="*/ 149 h 449"/>
                <a:gd name="T34" fmla="*/ 182 w 272"/>
                <a:gd name="T35" fmla="*/ 151 h 449"/>
                <a:gd name="T36" fmla="*/ 244 w 272"/>
                <a:gd name="T37" fmla="*/ 57 h 449"/>
                <a:gd name="T38" fmla="*/ 199 w 272"/>
                <a:gd name="T39" fmla="*/ 143 h 449"/>
                <a:gd name="T40" fmla="*/ 161 w 272"/>
                <a:gd name="T41" fmla="*/ 137 h 449"/>
                <a:gd name="T42" fmla="*/ 122 w 272"/>
                <a:gd name="T43" fmla="*/ 153 h 449"/>
                <a:gd name="T44" fmla="*/ 157 w 272"/>
                <a:gd name="T45" fmla="*/ 166 h 449"/>
                <a:gd name="T46" fmla="*/ 198 w 272"/>
                <a:gd name="T47" fmla="*/ 159 h 449"/>
                <a:gd name="T48" fmla="*/ 220 w 272"/>
                <a:gd name="T49" fmla="*/ 216 h 449"/>
                <a:gd name="T50" fmla="*/ 195 w 272"/>
                <a:gd name="T51" fmla="*/ 302 h 449"/>
                <a:gd name="T52" fmla="*/ 113 w 272"/>
                <a:gd name="T53" fmla="*/ 347 h 449"/>
                <a:gd name="T54" fmla="*/ 57 w 272"/>
                <a:gd name="T55" fmla="*/ 282 h 449"/>
                <a:gd name="T56" fmla="*/ 59 w 272"/>
                <a:gd name="T57" fmla="*/ 260 h 449"/>
                <a:gd name="T58" fmla="*/ 91 w 272"/>
                <a:gd name="T59" fmla="*/ 134 h 449"/>
                <a:gd name="T60" fmla="*/ 198 w 272"/>
                <a:gd name="T61" fmla="*/ 12 h 449"/>
                <a:gd name="T62" fmla="*/ 244 w 272"/>
                <a:gd name="T63" fmla="*/ 57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2" h="449">
                  <a:moveTo>
                    <a:pt x="272" y="68"/>
                  </a:moveTo>
                  <a:cubicBezTo>
                    <a:pt x="272" y="31"/>
                    <a:pt x="245" y="0"/>
                    <a:pt x="204" y="0"/>
                  </a:cubicBezTo>
                  <a:cubicBezTo>
                    <a:pt x="175" y="0"/>
                    <a:pt x="161" y="8"/>
                    <a:pt x="144" y="21"/>
                  </a:cubicBezTo>
                  <a:cubicBezTo>
                    <a:pt x="116" y="41"/>
                    <a:pt x="89" y="89"/>
                    <a:pt x="80" y="127"/>
                  </a:cubicBezTo>
                  <a:lnTo>
                    <a:pt x="0" y="444"/>
                  </a:lnTo>
                  <a:cubicBezTo>
                    <a:pt x="0" y="446"/>
                    <a:pt x="2" y="449"/>
                    <a:pt x="6" y="449"/>
                  </a:cubicBezTo>
                  <a:cubicBezTo>
                    <a:pt x="10" y="449"/>
                    <a:pt x="12" y="448"/>
                    <a:pt x="12" y="447"/>
                  </a:cubicBezTo>
                  <a:lnTo>
                    <a:pt x="47" y="309"/>
                  </a:lnTo>
                  <a:cubicBezTo>
                    <a:pt x="57" y="339"/>
                    <a:pt x="79" y="357"/>
                    <a:pt x="115" y="357"/>
                  </a:cubicBezTo>
                  <a:cubicBezTo>
                    <a:pt x="151" y="357"/>
                    <a:pt x="189" y="340"/>
                    <a:pt x="211" y="318"/>
                  </a:cubicBezTo>
                  <a:cubicBezTo>
                    <a:pt x="235" y="295"/>
                    <a:pt x="251" y="263"/>
                    <a:pt x="251" y="226"/>
                  </a:cubicBezTo>
                  <a:cubicBezTo>
                    <a:pt x="251" y="190"/>
                    <a:pt x="233" y="164"/>
                    <a:pt x="215" y="152"/>
                  </a:cubicBezTo>
                  <a:cubicBezTo>
                    <a:pt x="244" y="135"/>
                    <a:pt x="272" y="104"/>
                    <a:pt x="272" y="68"/>
                  </a:cubicBezTo>
                  <a:close/>
                  <a:moveTo>
                    <a:pt x="182" y="151"/>
                  </a:moveTo>
                  <a:cubicBezTo>
                    <a:pt x="176" y="154"/>
                    <a:pt x="170" y="155"/>
                    <a:pt x="158" y="155"/>
                  </a:cubicBezTo>
                  <a:cubicBezTo>
                    <a:pt x="151" y="155"/>
                    <a:pt x="141" y="155"/>
                    <a:pt x="136" y="153"/>
                  </a:cubicBezTo>
                  <a:cubicBezTo>
                    <a:pt x="137" y="148"/>
                    <a:pt x="155" y="149"/>
                    <a:pt x="161" y="149"/>
                  </a:cubicBezTo>
                  <a:cubicBezTo>
                    <a:pt x="171" y="149"/>
                    <a:pt x="176" y="149"/>
                    <a:pt x="182" y="151"/>
                  </a:cubicBezTo>
                  <a:close/>
                  <a:moveTo>
                    <a:pt x="244" y="57"/>
                  </a:moveTo>
                  <a:cubicBezTo>
                    <a:pt x="244" y="92"/>
                    <a:pt x="225" y="128"/>
                    <a:pt x="199" y="143"/>
                  </a:cubicBezTo>
                  <a:cubicBezTo>
                    <a:pt x="186" y="138"/>
                    <a:pt x="176" y="137"/>
                    <a:pt x="161" y="137"/>
                  </a:cubicBezTo>
                  <a:cubicBezTo>
                    <a:pt x="150" y="137"/>
                    <a:pt x="122" y="137"/>
                    <a:pt x="122" y="153"/>
                  </a:cubicBezTo>
                  <a:cubicBezTo>
                    <a:pt x="122" y="167"/>
                    <a:pt x="148" y="166"/>
                    <a:pt x="157" y="166"/>
                  </a:cubicBezTo>
                  <a:cubicBezTo>
                    <a:pt x="175" y="166"/>
                    <a:pt x="183" y="165"/>
                    <a:pt x="198" y="159"/>
                  </a:cubicBezTo>
                  <a:cubicBezTo>
                    <a:pt x="217" y="177"/>
                    <a:pt x="219" y="193"/>
                    <a:pt x="220" y="216"/>
                  </a:cubicBezTo>
                  <a:cubicBezTo>
                    <a:pt x="221" y="245"/>
                    <a:pt x="209" y="282"/>
                    <a:pt x="195" y="302"/>
                  </a:cubicBezTo>
                  <a:cubicBezTo>
                    <a:pt x="175" y="329"/>
                    <a:pt x="142" y="347"/>
                    <a:pt x="113" y="347"/>
                  </a:cubicBezTo>
                  <a:cubicBezTo>
                    <a:pt x="76" y="347"/>
                    <a:pt x="57" y="318"/>
                    <a:pt x="57" y="282"/>
                  </a:cubicBezTo>
                  <a:cubicBezTo>
                    <a:pt x="57" y="277"/>
                    <a:pt x="57" y="270"/>
                    <a:pt x="59" y="260"/>
                  </a:cubicBezTo>
                  <a:lnTo>
                    <a:pt x="91" y="134"/>
                  </a:lnTo>
                  <a:cubicBezTo>
                    <a:pt x="102" y="91"/>
                    <a:pt x="138" y="12"/>
                    <a:pt x="198" y="12"/>
                  </a:cubicBezTo>
                  <a:cubicBezTo>
                    <a:pt x="227" y="12"/>
                    <a:pt x="244" y="27"/>
                    <a:pt x="244" y="5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836">
              <a:extLst>
                <a:ext uri="{FF2B5EF4-FFF2-40B4-BE49-F238E27FC236}">
                  <a16:creationId xmlns:a16="http://schemas.microsoft.com/office/drawing/2014/main" id="{BD68BD43-7C91-4DFD-83FA-10FBDCCCE2CF}"/>
                </a:ext>
              </a:extLst>
            </p:cNvPr>
            <p:cNvSpPr>
              <a:spLocks noEditPoints="1"/>
            </p:cNvSpPr>
            <p:nvPr>
              <p:custDataLst>
                <p:tags r:id="rId298"/>
              </p:custDataLst>
            </p:nvPr>
          </p:nvSpPr>
          <p:spPr bwMode="auto">
            <a:xfrm>
              <a:off x="5649913" y="2611438"/>
              <a:ext cx="111125" cy="171450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79 h 317"/>
                <a:gd name="T24" fmla="*/ 74 w 246"/>
                <a:gd name="T25" fmla="*/ 196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4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5 h 317"/>
                <a:gd name="T48" fmla="*/ 74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2"/>
                  </a:lnTo>
                  <a:cubicBezTo>
                    <a:pt x="88" y="27"/>
                    <a:pt x="113" y="12"/>
                    <a:pt x="138" y="12"/>
                  </a:cubicBezTo>
                  <a:cubicBezTo>
                    <a:pt x="174" y="12"/>
                    <a:pt x="205" y="56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837">
              <a:extLst>
                <a:ext uri="{FF2B5EF4-FFF2-40B4-BE49-F238E27FC236}">
                  <a16:creationId xmlns:a16="http://schemas.microsoft.com/office/drawing/2014/main" id="{24B85967-8CE7-4897-B5CF-B2906BE55A88}"/>
                </a:ext>
              </a:extLst>
            </p:cNvPr>
            <p:cNvSpPr>
              <a:spLocks noEditPoints="1"/>
            </p:cNvSpPr>
            <p:nvPr>
              <p:custDataLst>
                <p:tags r:id="rId299"/>
              </p:custDataLst>
            </p:nvPr>
          </p:nvSpPr>
          <p:spPr bwMode="auto">
            <a:xfrm>
              <a:off x="5778500" y="2609850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9" name="Freeform 838">
              <a:extLst>
                <a:ext uri="{FF2B5EF4-FFF2-40B4-BE49-F238E27FC236}">
                  <a16:creationId xmlns:a16="http://schemas.microsoft.com/office/drawing/2014/main" id="{3618DCC9-E6AF-4A58-8F34-FC48411C1B87}"/>
                </a:ext>
              </a:extLst>
            </p:cNvPr>
            <p:cNvSpPr>
              <a:spLocks/>
            </p:cNvSpPr>
            <p:nvPr>
              <p:custDataLst>
                <p:tags r:id="rId300"/>
              </p:custDataLst>
            </p:nvPr>
          </p:nvSpPr>
          <p:spPr bwMode="auto">
            <a:xfrm>
              <a:off x="5888038" y="2611438"/>
              <a:ext cx="76200" cy="119063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3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2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0" name="Freeform 839">
              <a:extLst>
                <a:ext uri="{FF2B5EF4-FFF2-40B4-BE49-F238E27FC236}">
                  <a16:creationId xmlns:a16="http://schemas.microsoft.com/office/drawing/2014/main" id="{766F0343-E520-4B2D-97DD-F039045877FC}"/>
                </a:ext>
              </a:extLst>
            </p:cNvPr>
            <p:cNvSpPr>
              <a:spLocks/>
            </p:cNvSpPr>
            <p:nvPr>
              <p:custDataLst>
                <p:tags r:id="rId301"/>
              </p:custDataLst>
            </p:nvPr>
          </p:nvSpPr>
          <p:spPr bwMode="auto">
            <a:xfrm>
              <a:off x="5973763" y="2563813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1" name="Group 950">
            <a:extLst>
              <a:ext uri="{FF2B5EF4-FFF2-40B4-BE49-F238E27FC236}">
                <a16:creationId xmlns:a16="http://schemas.microsoft.com/office/drawing/2014/main" id="{461408B8-AC3E-49C2-A307-4B300822173F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6587475" y="1758079"/>
            <a:ext cx="2727326" cy="242888"/>
            <a:chOff x="2543175" y="2540000"/>
            <a:chExt cx="2727326" cy="242888"/>
          </a:xfrm>
        </p:grpSpPr>
        <p:sp>
          <p:nvSpPr>
            <p:cNvPr id="952" name="Freeform 846">
              <a:extLst>
                <a:ext uri="{FF2B5EF4-FFF2-40B4-BE49-F238E27FC236}">
                  <a16:creationId xmlns:a16="http://schemas.microsoft.com/office/drawing/2014/main" id="{C7B8D6BF-3A58-45BB-8D5D-B8ECFDC7246C}"/>
                </a:ext>
              </a:extLst>
            </p:cNvPr>
            <p:cNvSpPr>
              <a:spLocks noEditPoints="1"/>
            </p:cNvSpPr>
            <p:nvPr>
              <p:custDataLst>
                <p:tags r:id="rId249"/>
              </p:custDataLst>
            </p:nvPr>
          </p:nvSpPr>
          <p:spPr bwMode="auto">
            <a:xfrm>
              <a:off x="2543175" y="2606675"/>
              <a:ext cx="87313" cy="123825"/>
            </a:xfrm>
            <a:custGeom>
              <a:avLst/>
              <a:gdLst>
                <a:gd name="T0" fmla="*/ 41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1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7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1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847">
              <a:extLst>
                <a:ext uri="{FF2B5EF4-FFF2-40B4-BE49-F238E27FC236}">
                  <a16:creationId xmlns:a16="http://schemas.microsoft.com/office/drawing/2014/main" id="{53D88253-83C2-4F1B-83DE-90DB592AFDC6}"/>
                </a:ext>
              </a:extLst>
            </p:cNvPr>
            <p:cNvSpPr>
              <a:spLocks/>
            </p:cNvSpPr>
            <p:nvPr>
              <p:custDataLst>
                <p:tags r:id="rId250"/>
              </p:custDataLst>
            </p:nvPr>
          </p:nvSpPr>
          <p:spPr bwMode="auto">
            <a:xfrm>
              <a:off x="2644775" y="2608263"/>
              <a:ext cx="177800" cy="119063"/>
            </a:xfrm>
            <a:custGeom>
              <a:avLst/>
              <a:gdLst>
                <a:gd name="T0" fmla="*/ 39 w 389"/>
                <a:gd name="T1" fmla="*/ 48 h 220"/>
                <a:gd name="T2" fmla="*/ 39 w 389"/>
                <a:gd name="T3" fmla="*/ 182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2 h 220"/>
                <a:gd name="T16" fmla="*/ 73 w 389"/>
                <a:gd name="T17" fmla="*/ 90 h 220"/>
                <a:gd name="T18" fmla="*/ 141 w 389"/>
                <a:gd name="T19" fmla="*/ 11 h 220"/>
                <a:gd name="T20" fmla="*/ 178 w 389"/>
                <a:gd name="T21" fmla="*/ 66 h 220"/>
                <a:gd name="T22" fmla="*/ 178 w 389"/>
                <a:gd name="T23" fmla="*/ 182 h 220"/>
                <a:gd name="T24" fmla="*/ 139 w 389"/>
                <a:gd name="T25" fmla="*/ 205 h 220"/>
                <a:gd name="T26" fmla="*/ 139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2 h 220"/>
                <a:gd name="T36" fmla="*/ 212 w 389"/>
                <a:gd name="T37" fmla="*/ 90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2 h 220"/>
                <a:gd name="T44" fmla="*/ 277 w 389"/>
                <a:gd name="T45" fmla="*/ 205 h 220"/>
                <a:gd name="T46" fmla="*/ 277 w 389"/>
                <a:gd name="T47" fmla="*/ 220 h 220"/>
                <a:gd name="T48" fmla="*/ 334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1 w 389"/>
                <a:gd name="T55" fmla="*/ 190 h 220"/>
                <a:gd name="T56" fmla="*/ 351 w 389"/>
                <a:gd name="T57" fmla="*/ 94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8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2"/>
                  </a:cubicBezTo>
                  <a:lnTo>
                    <a:pt x="212" y="90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7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3" y="220"/>
                    <a:pt x="389" y="220"/>
                  </a:cubicBezTo>
                  <a:lnTo>
                    <a:pt x="389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4"/>
                  </a:lnTo>
                  <a:cubicBezTo>
                    <a:pt x="351" y="51"/>
                    <a:pt x="351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0" y="48"/>
                  </a:cubicBezTo>
                  <a:cubicBezTo>
                    <a:pt x="203" y="5"/>
                    <a:pt x="167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848">
              <a:extLst>
                <a:ext uri="{FF2B5EF4-FFF2-40B4-BE49-F238E27FC236}">
                  <a16:creationId xmlns:a16="http://schemas.microsoft.com/office/drawing/2014/main" id="{0A7A5C2B-CA78-4DEE-956F-0E4BA4B9A57C}"/>
                </a:ext>
              </a:extLst>
            </p:cNvPr>
            <p:cNvSpPr>
              <a:spLocks noEditPoints="1"/>
            </p:cNvSpPr>
            <p:nvPr>
              <p:custDataLst>
                <p:tags r:id="rId251"/>
              </p:custDataLst>
            </p:nvPr>
          </p:nvSpPr>
          <p:spPr bwMode="auto">
            <a:xfrm>
              <a:off x="2833688" y="2608263"/>
              <a:ext cx="111125" cy="171450"/>
            </a:xfrm>
            <a:custGeom>
              <a:avLst/>
              <a:gdLst>
                <a:gd name="T0" fmla="*/ 72 w 246"/>
                <a:gd name="T1" fmla="*/ 32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5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2 h 317"/>
                <a:gd name="T32" fmla="*/ 142 w 246"/>
                <a:gd name="T33" fmla="*/ 0 h 317"/>
                <a:gd name="T34" fmla="*/ 72 w 246"/>
                <a:gd name="T35" fmla="*/ 32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2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2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5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2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2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5" y="56"/>
                    <a:pt x="205" y="112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5" name="Freeform 849">
              <a:extLst>
                <a:ext uri="{FF2B5EF4-FFF2-40B4-BE49-F238E27FC236}">
                  <a16:creationId xmlns:a16="http://schemas.microsoft.com/office/drawing/2014/main" id="{E3861540-027A-4389-AAFA-887FD7BB36E8}"/>
                </a:ext>
              </a:extLst>
            </p:cNvPr>
            <p:cNvSpPr>
              <a:spLocks/>
            </p:cNvSpPr>
            <p:nvPr>
              <p:custDataLst>
                <p:tags r:id="rId252"/>
              </p:custDataLst>
            </p:nvPr>
          </p:nvSpPr>
          <p:spPr bwMode="auto">
            <a:xfrm>
              <a:off x="2960688" y="2540000"/>
              <a:ext cx="49213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6" name="Freeform 850">
              <a:extLst>
                <a:ext uri="{FF2B5EF4-FFF2-40B4-BE49-F238E27FC236}">
                  <a16:creationId xmlns:a16="http://schemas.microsoft.com/office/drawing/2014/main" id="{222ADC96-7418-4A6C-B634-75EE7FD5BDA9}"/>
                </a:ext>
              </a:extLst>
            </p:cNvPr>
            <p:cNvSpPr>
              <a:spLocks noEditPoints="1"/>
            </p:cNvSpPr>
            <p:nvPr>
              <p:custDataLst>
                <p:tags r:id="rId253"/>
              </p:custDataLst>
            </p:nvPr>
          </p:nvSpPr>
          <p:spPr bwMode="auto">
            <a:xfrm>
              <a:off x="3022600" y="2606675"/>
              <a:ext cx="100013" cy="123825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1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851">
              <a:extLst>
                <a:ext uri="{FF2B5EF4-FFF2-40B4-BE49-F238E27FC236}">
                  <a16:creationId xmlns:a16="http://schemas.microsoft.com/office/drawing/2014/main" id="{01A3E7F8-7114-4978-9523-42B1663DA664}"/>
                </a:ext>
              </a:extLst>
            </p:cNvPr>
            <p:cNvSpPr>
              <a:spLocks/>
            </p:cNvSpPr>
            <p:nvPr>
              <p:custDataLst>
                <p:tags r:id="rId254"/>
              </p:custDataLst>
            </p:nvPr>
          </p:nvSpPr>
          <p:spPr bwMode="auto">
            <a:xfrm>
              <a:off x="3127375" y="2609850"/>
              <a:ext cx="111125" cy="173038"/>
            </a:xfrm>
            <a:custGeom>
              <a:avLst/>
              <a:gdLst>
                <a:gd name="T0" fmla="*/ 197 w 244"/>
                <a:gd name="T1" fmla="*/ 47 h 318"/>
                <a:gd name="T2" fmla="*/ 244 w 244"/>
                <a:gd name="T3" fmla="*/ 16 h 318"/>
                <a:gd name="T4" fmla="*/ 244 w 244"/>
                <a:gd name="T5" fmla="*/ 0 h 318"/>
                <a:gd name="T6" fmla="*/ 206 w 244"/>
                <a:gd name="T7" fmla="*/ 2 h 318"/>
                <a:gd name="T8" fmla="*/ 163 w 244"/>
                <a:gd name="T9" fmla="*/ 0 h 318"/>
                <a:gd name="T10" fmla="*/ 163 w 244"/>
                <a:gd name="T11" fmla="*/ 16 h 318"/>
                <a:gd name="T12" fmla="*/ 187 w 244"/>
                <a:gd name="T13" fmla="*/ 37 h 318"/>
                <a:gd name="T14" fmla="*/ 184 w 244"/>
                <a:gd name="T15" fmla="*/ 49 h 318"/>
                <a:gd name="T16" fmla="*/ 133 w 244"/>
                <a:gd name="T17" fmla="*/ 172 h 318"/>
                <a:gd name="T18" fmla="*/ 78 w 244"/>
                <a:gd name="T19" fmla="*/ 37 h 318"/>
                <a:gd name="T20" fmla="*/ 75 w 244"/>
                <a:gd name="T21" fmla="*/ 28 h 318"/>
                <a:gd name="T22" fmla="*/ 103 w 244"/>
                <a:gd name="T23" fmla="*/ 16 h 318"/>
                <a:gd name="T24" fmla="*/ 103 w 244"/>
                <a:gd name="T25" fmla="*/ 0 h 318"/>
                <a:gd name="T26" fmla="*/ 48 w 244"/>
                <a:gd name="T27" fmla="*/ 2 h 318"/>
                <a:gd name="T28" fmla="*/ 0 w 244"/>
                <a:gd name="T29" fmla="*/ 0 h 318"/>
                <a:gd name="T30" fmla="*/ 0 w 244"/>
                <a:gd name="T31" fmla="*/ 16 h 318"/>
                <a:gd name="T32" fmla="*/ 40 w 244"/>
                <a:gd name="T33" fmla="*/ 33 h 318"/>
                <a:gd name="T34" fmla="*/ 115 w 244"/>
                <a:gd name="T35" fmla="*/ 215 h 318"/>
                <a:gd name="T36" fmla="*/ 103 w 244"/>
                <a:gd name="T37" fmla="*/ 245 h 318"/>
                <a:gd name="T38" fmla="*/ 46 w 244"/>
                <a:gd name="T39" fmla="*/ 307 h 318"/>
                <a:gd name="T40" fmla="*/ 22 w 244"/>
                <a:gd name="T41" fmla="*/ 298 h 318"/>
                <a:gd name="T42" fmla="*/ 42 w 244"/>
                <a:gd name="T43" fmla="*/ 277 h 318"/>
                <a:gd name="T44" fmla="*/ 21 w 244"/>
                <a:gd name="T45" fmla="*/ 256 h 318"/>
                <a:gd name="T46" fmla="*/ 0 w 244"/>
                <a:gd name="T47" fmla="*/ 277 h 318"/>
                <a:gd name="T48" fmla="*/ 46 w 244"/>
                <a:gd name="T49" fmla="*/ 318 h 318"/>
                <a:gd name="T50" fmla="*/ 110 w 244"/>
                <a:gd name="T51" fmla="*/ 261 h 318"/>
                <a:gd name="T52" fmla="*/ 197 w 244"/>
                <a:gd name="T53" fmla="*/ 4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8">
                  <a:moveTo>
                    <a:pt x="197" y="47"/>
                  </a:moveTo>
                  <a:cubicBezTo>
                    <a:pt x="210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2" y="1"/>
                    <a:pt x="218" y="2"/>
                    <a:pt x="206" y="2"/>
                  </a:cubicBezTo>
                  <a:cubicBezTo>
                    <a:pt x="197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9" y="16"/>
                    <a:pt x="187" y="25"/>
                    <a:pt x="187" y="37"/>
                  </a:cubicBezTo>
                  <a:cubicBezTo>
                    <a:pt x="187" y="42"/>
                    <a:pt x="186" y="43"/>
                    <a:pt x="184" y="49"/>
                  </a:cubicBezTo>
                  <a:lnTo>
                    <a:pt x="133" y="172"/>
                  </a:lnTo>
                  <a:lnTo>
                    <a:pt x="78" y="37"/>
                  </a:lnTo>
                  <a:cubicBezTo>
                    <a:pt x="76" y="32"/>
                    <a:pt x="75" y="30"/>
                    <a:pt x="75" y="28"/>
                  </a:cubicBezTo>
                  <a:cubicBezTo>
                    <a:pt x="75" y="16"/>
                    <a:pt x="93" y="16"/>
                    <a:pt x="103" y="16"/>
                  </a:cubicBezTo>
                  <a:lnTo>
                    <a:pt x="103" y="0"/>
                  </a:lnTo>
                  <a:cubicBezTo>
                    <a:pt x="90" y="1"/>
                    <a:pt x="57" y="2"/>
                    <a:pt x="48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3" y="16"/>
                    <a:pt x="40" y="33"/>
                  </a:cubicBezTo>
                  <a:lnTo>
                    <a:pt x="115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7"/>
                    <a:pt x="46" y="307"/>
                  </a:cubicBezTo>
                  <a:cubicBezTo>
                    <a:pt x="43" y="307"/>
                    <a:pt x="32" y="307"/>
                    <a:pt x="22" y="298"/>
                  </a:cubicBezTo>
                  <a:cubicBezTo>
                    <a:pt x="38" y="296"/>
                    <a:pt x="42" y="285"/>
                    <a:pt x="42" y="277"/>
                  </a:cubicBezTo>
                  <a:cubicBezTo>
                    <a:pt x="42" y="264"/>
                    <a:pt x="32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300"/>
                    <a:pt x="21" y="318"/>
                    <a:pt x="46" y="318"/>
                  </a:cubicBezTo>
                  <a:cubicBezTo>
                    <a:pt x="77" y="318"/>
                    <a:pt x="98" y="289"/>
                    <a:pt x="110" y="261"/>
                  </a:cubicBezTo>
                  <a:lnTo>
                    <a:pt x="197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852">
              <a:extLst>
                <a:ext uri="{FF2B5EF4-FFF2-40B4-BE49-F238E27FC236}">
                  <a16:creationId xmlns:a16="http://schemas.microsoft.com/office/drawing/2014/main" id="{9C8B4BE0-35B8-448E-B3D7-989C9C2D9E0C}"/>
                </a:ext>
              </a:extLst>
            </p:cNvPr>
            <p:cNvSpPr>
              <a:spLocks noEditPoints="1"/>
            </p:cNvSpPr>
            <p:nvPr>
              <p:custDataLst>
                <p:tags r:id="rId255"/>
              </p:custDataLst>
            </p:nvPr>
          </p:nvSpPr>
          <p:spPr bwMode="auto">
            <a:xfrm>
              <a:off x="3249613" y="2546350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9" name="Freeform 853">
              <a:extLst>
                <a:ext uri="{FF2B5EF4-FFF2-40B4-BE49-F238E27FC236}">
                  <a16:creationId xmlns:a16="http://schemas.microsoft.com/office/drawing/2014/main" id="{E4DF5E43-62B7-4A36-9ADB-6E91E4B8C697}"/>
                </a:ext>
              </a:extLst>
            </p:cNvPr>
            <p:cNvSpPr>
              <a:spLocks/>
            </p:cNvSpPr>
            <p:nvPr>
              <p:custDataLst>
                <p:tags r:id="rId256"/>
              </p:custDataLst>
            </p:nvPr>
          </p:nvSpPr>
          <p:spPr bwMode="auto">
            <a:xfrm>
              <a:off x="3313113" y="2608263"/>
              <a:ext cx="114300" cy="119063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0" name="Freeform 854">
              <a:extLst>
                <a:ext uri="{FF2B5EF4-FFF2-40B4-BE49-F238E27FC236}">
                  <a16:creationId xmlns:a16="http://schemas.microsoft.com/office/drawing/2014/main" id="{183DBA96-3C55-4DDC-B70A-06D8E187A8E3}"/>
                </a:ext>
              </a:extLst>
            </p:cNvPr>
            <p:cNvSpPr>
              <a:spLocks noEditPoints="1"/>
            </p:cNvSpPr>
            <p:nvPr>
              <p:custDataLst>
                <p:tags r:id="rId257"/>
              </p:custDataLst>
            </p:nvPr>
          </p:nvSpPr>
          <p:spPr bwMode="auto">
            <a:xfrm>
              <a:off x="3438525" y="2605088"/>
              <a:ext cx="103188" cy="177800"/>
            </a:xfrm>
            <a:custGeom>
              <a:avLst/>
              <a:gdLst>
                <a:gd name="T0" fmla="*/ 96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6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6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6 w 228"/>
                <a:gd name="T19" fmla="*/ 152 h 329"/>
                <a:gd name="T20" fmla="*/ 177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3 w 228"/>
                <a:gd name="T31" fmla="*/ 39 h 329"/>
                <a:gd name="T32" fmla="*/ 228 w 228"/>
                <a:gd name="T33" fmla="*/ 25 h 329"/>
                <a:gd name="T34" fmla="*/ 202 w 228"/>
                <a:gd name="T35" fmla="*/ 0 h 329"/>
                <a:gd name="T36" fmla="*/ 149 w 228"/>
                <a:gd name="T37" fmla="*/ 24 h 329"/>
                <a:gd name="T38" fmla="*/ 96 w 228"/>
                <a:gd name="T39" fmla="*/ 6 h 329"/>
                <a:gd name="T40" fmla="*/ 16 w 228"/>
                <a:gd name="T41" fmla="*/ 78 h 329"/>
                <a:gd name="T42" fmla="*/ 39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8 w 228"/>
                <a:gd name="T55" fmla="*/ 208 h 329"/>
                <a:gd name="T56" fmla="*/ 102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0 w 228"/>
                <a:gd name="T63" fmla="*/ 318 h 329"/>
                <a:gd name="T64" fmla="*/ 26 w 228"/>
                <a:gd name="T65" fmla="*/ 266 h 329"/>
                <a:gd name="T66" fmla="*/ 66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0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6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6" y="17"/>
                    <a:pt x="96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39" y="108"/>
                    <a:pt x="132" y="120"/>
                  </a:cubicBezTo>
                  <a:cubicBezTo>
                    <a:pt x="128" y="126"/>
                    <a:pt x="116" y="140"/>
                    <a:pt x="96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6" y="150"/>
                    <a:pt x="87" y="152"/>
                    <a:pt x="96" y="152"/>
                  </a:cubicBezTo>
                  <a:cubicBezTo>
                    <a:pt x="143" y="152"/>
                    <a:pt x="177" y="117"/>
                    <a:pt x="177" y="79"/>
                  </a:cubicBezTo>
                  <a:cubicBezTo>
                    <a:pt x="177" y="60"/>
                    <a:pt x="169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5" y="11"/>
                    <a:pt x="207" y="12"/>
                  </a:cubicBezTo>
                  <a:cubicBezTo>
                    <a:pt x="201" y="14"/>
                    <a:pt x="199" y="19"/>
                    <a:pt x="199" y="25"/>
                  </a:cubicBezTo>
                  <a:cubicBezTo>
                    <a:pt x="199" y="34"/>
                    <a:pt x="205" y="39"/>
                    <a:pt x="213" y="39"/>
                  </a:cubicBezTo>
                  <a:cubicBezTo>
                    <a:pt x="218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2" y="0"/>
                  </a:cubicBezTo>
                  <a:cubicBezTo>
                    <a:pt x="192" y="0"/>
                    <a:pt x="170" y="3"/>
                    <a:pt x="149" y="24"/>
                  </a:cubicBezTo>
                  <a:cubicBezTo>
                    <a:pt x="128" y="7"/>
                    <a:pt x="107" y="6"/>
                    <a:pt x="96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39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0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8" y="208"/>
                  </a:cubicBezTo>
                  <a:cubicBezTo>
                    <a:pt x="162" y="194"/>
                    <a:pt x="133" y="194"/>
                    <a:pt x="102" y="194"/>
                  </a:cubicBezTo>
                  <a:cubicBezTo>
                    <a:pt x="90" y="194"/>
                    <a:pt x="68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0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6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59" y="318"/>
                    <a:pt x="110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Freeform 855">
              <a:extLst>
                <a:ext uri="{FF2B5EF4-FFF2-40B4-BE49-F238E27FC236}">
                  <a16:creationId xmlns:a16="http://schemas.microsoft.com/office/drawing/2014/main" id="{1C190F59-6F42-4C09-9E8B-7EC4F54F987C}"/>
                </a:ext>
              </a:extLst>
            </p:cNvPr>
            <p:cNvSpPr>
              <a:spLocks/>
            </p:cNvSpPr>
            <p:nvPr>
              <p:custDataLst>
                <p:tags r:id="rId258"/>
              </p:custDataLst>
            </p:nvPr>
          </p:nvSpPr>
          <p:spPr bwMode="auto">
            <a:xfrm>
              <a:off x="3625850" y="2560638"/>
              <a:ext cx="71438" cy="169863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6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" name="Freeform 856">
              <a:extLst>
                <a:ext uri="{FF2B5EF4-FFF2-40B4-BE49-F238E27FC236}">
                  <a16:creationId xmlns:a16="http://schemas.microsoft.com/office/drawing/2014/main" id="{5D686CC1-A3E9-4C35-9084-BC812034367B}"/>
                </a:ext>
              </a:extLst>
            </p:cNvPr>
            <p:cNvSpPr>
              <a:spLocks/>
            </p:cNvSpPr>
            <p:nvPr>
              <p:custDataLst>
                <p:tags r:id="rId259"/>
              </p:custDataLst>
            </p:nvPr>
          </p:nvSpPr>
          <p:spPr bwMode="auto">
            <a:xfrm>
              <a:off x="3716338" y="2540000"/>
              <a:ext cx="114300" cy="187325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7 h 346"/>
                <a:gd name="T18" fmla="*/ 177 w 251"/>
                <a:gd name="T19" fmla="*/ 192 h 346"/>
                <a:gd name="T20" fmla="*/ 177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6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7" y="163"/>
                    <a:pt x="177" y="192"/>
                  </a:cubicBezTo>
                  <a:lnTo>
                    <a:pt x="177" y="308"/>
                  </a:lnTo>
                  <a:cubicBezTo>
                    <a:pt x="177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1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6" y="144"/>
                  </a:cubicBezTo>
                  <a:cubicBezTo>
                    <a:pt x="189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3" name="Freeform 857">
              <a:extLst>
                <a:ext uri="{FF2B5EF4-FFF2-40B4-BE49-F238E27FC236}">
                  <a16:creationId xmlns:a16="http://schemas.microsoft.com/office/drawing/2014/main" id="{B2BDAADA-9979-450B-B6BD-3C5BAC7FC0D7}"/>
                </a:ext>
              </a:extLst>
            </p:cNvPr>
            <p:cNvSpPr>
              <a:spLocks noEditPoints="1"/>
            </p:cNvSpPr>
            <p:nvPr>
              <p:custDataLst>
                <p:tags r:id="rId260"/>
              </p:custDataLst>
            </p:nvPr>
          </p:nvSpPr>
          <p:spPr bwMode="auto">
            <a:xfrm>
              <a:off x="3841750" y="2606675"/>
              <a:ext cx="87313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4" name="Freeform 858">
              <a:extLst>
                <a:ext uri="{FF2B5EF4-FFF2-40B4-BE49-F238E27FC236}">
                  <a16:creationId xmlns:a16="http://schemas.microsoft.com/office/drawing/2014/main" id="{002DF4C1-65B2-436F-B13A-9D5978B9EE44}"/>
                </a:ext>
              </a:extLst>
            </p:cNvPr>
            <p:cNvSpPr>
              <a:spLocks/>
            </p:cNvSpPr>
            <p:nvPr>
              <p:custDataLst>
                <p:tags r:id="rId261"/>
              </p:custDataLst>
            </p:nvPr>
          </p:nvSpPr>
          <p:spPr bwMode="auto">
            <a:xfrm>
              <a:off x="4019550" y="2543175"/>
              <a:ext cx="139700" cy="184150"/>
            </a:xfrm>
            <a:custGeom>
              <a:avLst/>
              <a:gdLst>
                <a:gd name="T0" fmla="*/ 51 w 308"/>
                <a:gd name="T1" fmla="*/ 300 h 339"/>
                <a:gd name="T2" fmla="*/ 12 w 308"/>
                <a:gd name="T3" fmla="*/ 324 h 339"/>
                <a:gd name="T4" fmla="*/ 0 w 308"/>
                <a:gd name="T5" fmla="*/ 324 h 339"/>
                <a:gd name="T6" fmla="*/ 0 w 308"/>
                <a:gd name="T7" fmla="*/ 339 h 339"/>
                <a:gd name="T8" fmla="*/ 287 w 308"/>
                <a:gd name="T9" fmla="*/ 339 h 339"/>
                <a:gd name="T10" fmla="*/ 308 w 308"/>
                <a:gd name="T11" fmla="*/ 210 h 339"/>
                <a:gd name="T12" fmla="*/ 296 w 308"/>
                <a:gd name="T13" fmla="*/ 210 h 339"/>
                <a:gd name="T14" fmla="*/ 186 w 308"/>
                <a:gd name="T15" fmla="*/ 324 h 339"/>
                <a:gd name="T16" fmla="*/ 120 w 308"/>
                <a:gd name="T17" fmla="*/ 324 h 339"/>
                <a:gd name="T18" fmla="*/ 95 w 308"/>
                <a:gd name="T19" fmla="*/ 304 h 339"/>
                <a:gd name="T20" fmla="*/ 95 w 308"/>
                <a:gd name="T21" fmla="*/ 170 h 339"/>
                <a:gd name="T22" fmla="*/ 140 w 308"/>
                <a:gd name="T23" fmla="*/ 170 h 339"/>
                <a:gd name="T24" fmla="*/ 194 w 308"/>
                <a:gd name="T25" fmla="*/ 229 h 339"/>
                <a:gd name="T26" fmla="*/ 207 w 308"/>
                <a:gd name="T27" fmla="*/ 229 h 339"/>
                <a:gd name="T28" fmla="*/ 207 w 308"/>
                <a:gd name="T29" fmla="*/ 97 h 339"/>
                <a:gd name="T30" fmla="*/ 194 w 308"/>
                <a:gd name="T31" fmla="*/ 97 h 339"/>
                <a:gd name="T32" fmla="*/ 140 w 308"/>
                <a:gd name="T33" fmla="*/ 155 h 339"/>
                <a:gd name="T34" fmla="*/ 95 w 308"/>
                <a:gd name="T35" fmla="*/ 155 h 339"/>
                <a:gd name="T36" fmla="*/ 95 w 308"/>
                <a:gd name="T37" fmla="*/ 35 h 339"/>
                <a:gd name="T38" fmla="*/ 120 w 308"/>
                <a:gd name="T39" fmla="*/ 15 h 339"/>
                <a:gd name="T40" fmla="*/ 184 w 308"/>
                <a:gd name="T41" fmla="*/ 15 h 339"/>
                <a:gd name="T42" fmla="*/ 282 w 308"/>
                <a:gd name="T43" fmla="*/ 112 h 339"/>
                <a:gd name="T44" fmla="*/ 294 w 308"/>
                <a:gd name="T45" fmla="*/ 112 h 339"/>
                <a:gd name="T46" fmla="*/ 280 w 308"/>
                <a:gd name="T47" fmla="*/ 0 h 339"/>
                <a:gd name="T48" fmla="*/ 0 w 308"/>
                <a:gd name="T49" fmla="*/ 0 h 339"/>
                <a:gd name="T50" fmla="*/ 0 w 308"/>
                <a:gd name="T51" fmla="*/ 15 h 339"/>
                <a:gd name="T52" fmla="*/ 12 w 308"/>
                <a:gd name="T53" fmla="*/ 15 h 339"/>
                <a:gd name="T54" fmla="*/ 51 w 308"/>
                <a:gd name="T55" fmla="*/ 39 h 339"/>
                <a:gd name="T56" fmla="*/ 51 w 308"/>
                <a:gd name="T57" fmla="*/ 30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8" h="339">
                  <a:moveTo>
                    <a:pt x="51" y="300"/>
                  </a:moveTo>
                  <a:cubicBezTo>
                    <a:pt x="51" y="318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lnTo>
                    <a:pt x="287" y="339"/>
                  </a:lnTo>
                  <a:lnTo>
                    <a:pt x="308" y="210"/>
                  </a:lnTo>
                  <a:lnTo>
                    <a:pt x="296" y="210"/>
                  </a:lnTo>
                  <a:cubicBezTo>
                    <a:pt x="283" y="287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6" y="324"/>
                    <a:pt x="95" y="320"/>
                    <a:pt x="95" y="304"/>
                  </a:cubicBezTo>
                  <a:lnTo>
                    <a:pt x="95" y="170"/>
                  </a:lnTo>
                  <a:lnTo>
                    <a:pt x="140" y="170"/>
                  </a:lnTo>
                  <a:cubicBezTo>
                    <a:pt x="189" y="170"/>
                    <a:pt x="194" y="186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0" y="155"/>
                  </a:cubicBezTo>
                  <a:lnTo>
                    <a:pt x="95" y="155"/>
                  </a:lnTo>
                  <a:lnTo>
                    <a:pt x="95" y="35"/>
                  </a:lnTo>
                  <a:cubicBezTo>
                    <a:pt x="95" y="19"/>
                    <a:pt x="96" y="15"/>
                    <a:pt x="120" y="15"/>
                  </a:cubicBezTo>
                  <a:lnTo>
                    <a:pt x="184" y="15"/>
                  </a:lnTo>
                  <a:cubicBezTo>
                    <a:pt x="260" y="15"/>
                    <a:pt x="274" y="43"/>
                    <a:pt x="282" y="112"/>
                  </a:cubicBezTo>
                  <a:lnTo>
                    <a:pt x="294" y="112"/>
                  </a:lnTo>
                  <a:lnTo>
                    <a:pt x="280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5" name="Freeform 859">
              <a:extLst>
                <a:ext uri="{FF2B5EF4-FFF2-40B4-BE49-F238E27FC236}">
                  <a16:creationId xmlns:a16="http://schemas.microsoft.com/office/drawing/2014/main" id="{75910FC9-4D88-4CC5-B426-CF5D5AA286B2}"/>
                </a:ext>
              </a:extLst>
            </p:cNvPr>
            <p:cNvSpPr>
              <a:spLocks noEditPoints="1"/>
            </p:cNvSpPr>
            <p:nvPr>
              <p:custDataLst>
                <p:tags r:id="rId262"/>
              </p:custDataLst>
            </p:nvPr>
          </p:nvSpPr>
          <p:spPr bwMode="auto">
            <a:xfrm>
              <a:off x="4173538" y="2540000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5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2 w 246"/>
                <a:gd name="T39" fmla="*/ 239 h 352"/>
                <a:gd name="T40" fmla="*/ 57 w 246"/>
                <a:gd name="T41" fmla="*/ 168 h 352"/>
                <a:gd name="T42" fmla="*/ 113 w 246"/>
                <a:gd name="T43" fmla="*/ 137 h 352"/>
                <a:gd name="T44" fmla="*/ 167 w 246"/>
                <a:gd name="T45" fmla="*/ 166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1" y="126"/>
                  </a:cubicBezTo>
                  <a:cubicBezTo>
                    <a:pt x="53" y="126"/>
                    <a:pt x="0" y="174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6"/>
                  </a:cubicBezTo>
                  <a:cubicBezTo>
                    <a:pt x="152" y="330"/>
                    <a:pt x="130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2" y="260"/>
                    <a:pt x="42" y="239"/>
                  </a:cubicBezTo>
                  <a:cubicBezTo>
                    <a:pt x="42" y="221"/>
                    <a:pt x="43" y="191"/>
                    <a:pt x="57" y="168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1" y="137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6" name="Freeform 860">
              <a:extLst>
                <a:ext uri="{FF2B5EF4-FFF2-40B4-BE49-F238E27FC236}">
                  <a16:creationId xmlns:a16="http://schemas.microsoft.com/office/drawing/2014/main" id="{B8EE71C2-B772-4508-90BC-11DF900DEEB5}"/>
                </a:ext>
              </a:extLst>
            </p:cNvPr>
            <p:cNvSpPr>
              <a:spLocks noEditPoints="1"/>
            </p:cNvSpPr>
            <p:nvPr>
              <p:custDataLst>
                <p:tags r:id="rId263"/>
              </p:custDataLst>
            </p:nvPr>
          </p:nvSpPr>
          <p:spPr bwMode="auto">
            <a:xfrm>
              <a:off x="4300538" y="2546350"/>
              <a:ext cx="47625" cy="180975"/>
            </a:xfrm>
            <a:custGeom>
              <a:avLst/>
              <a:gdLst>
                <a:gd name="T0" fmla="*/ 72 w 107"/>
                <a:gd name="T1" fmla="*/ 114 h 334"/>
                <a:gd name="T2" fmla="*/ 3 w 107"/>
                <a:gd name="T3" fmla="*/ 119 h 334"/>
                <a:gd name="T4" fmla="*/ 3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3" y="119"/>
                  </a:lnTo>
                  <a:lnTo>
                    <a:pt x="3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7" name="Freeform 861">
              <a:extLst>
                <a:ext uri="{FF2B5EF4-FFF2-40B4-BE49-F238E27FC236}">
                  <a16:creationId xmlns:a16="http://schemas.microsoft.com/office/drawing/2014/main" id="{3ED61FFF-4D9D-474F-BA8A-3ADBEBBB88EB}"/>
                </a:ext>
              </a:extLst>
            </p:cNvPr>
            <p:cNvSpPr>
              <a:spLocks/>
            </p:cNvSpPr>
            <p:nvPr>
              <p:custDataLst>
                <p:tags r:id="rId264"/>
              </p:custDataLst>
            </p:nvPr>
          </p:nvSpPr>
          <p:spPr bwMode="auto">
            <a:xfrm>
              <a:off x="4359275" y="2560638"/>
              <a:ext cx="71438" cy="169863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8" name="Freeform 862">
              <a:extLst>
                <a:ext uri="{FF2B5EF4-FFF2-40B4-BE49-F238E27FC236}">
                  <a16:creationId xmlns:a16="http://schemas.microsoft.com/office/drawing/2014/main" id="{C60F9521-6B4E-4442-BE51-FA579B4AB415}"/>
                </a:ext>
              </a:extLst>
            </p:cNvPr>
            <p:cNvSpPr>
              <a:spLocks noEditPoints="1"/>
            </p:cNvSpPr>
            <p:nvPr>
              <p:custDataLst>
                <p:tags r:id="rId265"/>
              </p:custDataLst>
            </p:nvPr>
          </p:nvSpPr>
          <p:spPr bwMode="auto">
            <a:xfrm>
              <a:off x="4451350" y="2546350"/>
              <a:ext cx="49213" cy="180975"/>
            </a:xfrm>
            <a:custGeom>
              <a:avLst/>
              <a:gdLst>
                <a:gd name="T0" fmla="*/ 71 w 106"/>
                <a:gd name="T1" fmla="*/ 114 h 334"/>
                <a:gd name="T2" fmla="*/ 2 w 106"/>
                <a:gd name="T3" fmla="*/ 119 h 334"/>
                <a:gd name="T4" fmla="*/ 2 w 106"/>
                <a:gd name="T5" fmla="*/ 135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9 h 334"/>
                <a:gd name="T12" fmla="*/ 0 w 106"/>
                <a:gd name="T13" fmla="*/ 334 h 334"/>
                <a:gd name="T14" fmla="*/ 54 w 106"/>
                <a:gd name="T15" fmla="*/ 333 h 334"/>
                <a:gd name="T16" fmla="*/ 106 w 106"/>
                <a:gd name="T17" fmla="*/ 334 h 334"/>
                <a:gd name="T18" fmla="*/ 106 w 106"/>
                <a:gd name="T19" fmla="*/ 319 h 334"/>
                <a:gd name="T20" fmla="*/ 71 w 106"/>
                <a:gd name="T21" fmla="*/ 297 h 334"/>
                <a:gd name="T22" fmla="*/ 71 w 106"/>
                <a:gd name="T23" fmla="*/ 114 h 334"/>
                <a:gd name="T24" fmla="*/ 73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8" y="138"/>
                    <a:pt x="38" y="162"/>
                  </a:cubicBezTo>
                  <a:lnTo>
                    <a:pt x="38" y="296"/>
                  </a:lnTo>
                  <a:cubicBezTo>
                    <a:pt x="38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2" y="333"/>
                    <a:pt x="54" y="333"/>
                  </a:cubicBezTo>
                  <a:cubicBezTo>
                    <a:pt x="72" y="333"/>
                    <a:pt x="89" y="334"/>
                    <a:pt x="106" y="334"/>
                  </a:cubicBezTo>
                  <a:lnTo>
                    <a:pt x="106" y="319"/>
                  </a:lnTo>
                  <a:cubicBezTo>
                    <a:pt x="73" y="319"/>
                    <a:pt x="71" y="316"/>
                    <a:pt x="71" y="297"/>
                  </a:cubicBezTo>
                  <a:lnTo>
                    <a:pt x="71" y="114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1" y="0"/>
                    <a:pt x="21" y="14"/>
                    <a:pt x="21" y="27"/>
                  </a:cubicBezTo>
                  <a:cubicBezTo>
                    <a:pt x="21" y="40"/>
                    <a:pt x="31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9" name="Freeform 863">
              <a:extLst>
                <a:ext uri="{FF2B5EF4-FFF2-40B4-BE49-F238E27FC236}">
                  <a16:creationId xmlns:a16="http://schemas.microsoft.com/office/drawing/2014/main" id="{F44AA50A-026D-4197-8D22-72B6A83A4348}"/>
                </a:ext>
              </a:extLst>
            </p:cNvPr>
            <p:cNvSpPr>
              <a:spLocks/>
            </p:cNvSpPr>
            <p:nvPr>
              <p:custDataLst>
                <p:tags r:id="rId266"/>
              </p:custDataLst>
            </p:nvPr>
          </p:nvSpPr>
          <p:spPr bwMode="auto">
            <a:xfrm>
              <a:off x="4513263" y="2608263"/>
              <a:ext cx="114300" cy="119063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3 w 251"/>
                <a:gd name="T11" fmla="*/ 220 h 220"/>
                <a:gd name="T12" fmla="*/ 113 w 251"/>
                <a:gd name="T13" fmla="*/ 205 h 220"/>
                <a:gd name="T14" fmla="*/ 74 w 251"/>
                <a:gd name="T15" fmla="*/ 182 h 220"/>
                <a:gd name="T16" fmla="*/ 74 w 251"/>
                <a:gd name="T17" fmla="*/ 90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7 w 251"/>
                <a:gd name="T39" fmla="*/ 18 h 220"/>
                <a:gd name="T40" fmla="*/ 145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0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2"/>
                  </a:cubicBezTo>
                  <a:lnTo>
                    <a:pt x="74" y="90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7" y="18"/>
                  </a:cubicBezTo>
                  <a:cubicBezTo>
                    <a:pt x="190" y="10"/>
                    <a:pt x="173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0" name="Freeform 864">
              <a:extLst>
                <a:ext uri="{FF2B5EF4-FFF2-40B4-BE49-F238E27FC236}">
                  <a16:creationId xmlns:a16="http://schemas.microsoft.com/office/drawing/2014/main" id="{F327B57F-1135-41BD-BDE7-0423034AF352}"/>
                </a:ext>
              </a:extLst>
            </p:cNvPr>
            <p:cNvSpPr>
              <a:spLocks noEditPoints="1"/>
            </p:cNvSpPr>
            <p:nvPr>
              <p:custDataLst>
                <p:tags r:id="rId267"/>
              </p:custDataLst>
            </p:nvPr>
          </p:nvSpPr>
          <p:spPr bwMode="auto">
            <a:xfrm>
              <a:off x="4638675" y="2605088"/>
              <a:ext cx="104775" cy="177800"/>
            </a:xfrm>
            <a:custGeom>
              <a:avLst/>
              <a:gdLst>
                <a:gd name="T0" fmla="*/ 97 w 228"/>
                <a:gd name="T1" fmla="*/ 140 h 329"/>
                <a:gd name="T2" fmla="*/ 54 w 228"/>
                <a:gd name="T3" fmla="*/ 79 h 329"/>
                <a:gd name="T4" fmla="*/ 62 w 228"/>
                <a:gd name="T5" fmla="*/ 37 h 329"/>
                <a:gd name="T6" fmla="*/ 97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8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4 w 228"/>
                <a:gd name="T31" fmla="*/ 39 h 329"/>
                <a:gd name="T32" fmla="*/ 228 w 228"/>
                <a:gd name="T33" fmla="*/ 25 h 329"/>
                <a:gd name="T34" fmla="*/ 203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40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6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4" y="140"/>
                    <a:pt x="54" y="90"/>
                    <a:pt x="54" y="79"/>
                  </a:cubicBezTo>
                  <a:cubicBezTo>
                    <a:pt x="54" y="65"/>
                    <a:pt x="54" y="49"/>
                    <a:pt x="62" y="37"/>
                  </a:cubicBezTo>
                  <a:cubicBezTo>
                    <a:pt x="66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8" y="136"/>
                  </a:cubicBezTo>
                  <a:cubicBezTo>
                    <a:pt x="67" y="150"/>
                    <a:pt x="88" y="152"/>
                    <a:pt x="97" y="152"/>
                  </a:cubicBezTo>
                  <a:cubicBezTo>
                    <a:pt x="143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2"/>
                  </a:cubicBezTo>
                  <a:cubicBezTo>
                    <a:pt x="202" y="14"/>
                    <a:pt x="199" y="19"/>
                    <a:pt x="199" y="25"/>
                  </a:cubicBezTo>
                  <a:cubicBezTo>
                    <a:pt x="199" y="34"/>
                    <a:pt x="206" y="39"/>
                    <a:pt x="214" y="39"/>
                  </a:cubicBezTo>
                  <a:cubicBezTo>
                    <a:pt x="219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1" y="6"/>
                    <a:pt x="16" y="40"/>
                    <a:pt x="16" y="78"/>
                  </a:cubicBezTo>
                  <a:cubicBezTo>
                    <a:pt x="16" y="100"/>
                    <a:pt x="27" y="119"/>
                    <a:pt x="40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1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50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2" y="194"/>
                    <a:pt x="133" y="194"/>
                    <a:pt x="103" y="194"/>
                  </a:cubicBezTo>
                  <a:cubicBezTo>
                    <a:pt x="91" y="194"/>
                    <a:pt x="69" y="194"/>
                    <a:pt x="66" y="193"/>
                  </a:cubicBezTo>
                  <a:cubicBezTo>
                    <a:pt x="50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1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1" name="Freeform 865">
              <a:extLst>
                <a:ext uri="{FF2B5EF4-FFF2-40B4-BE49-F238E27FC236}">
                  <a16:creationId xmlns:a16="http://schemas.microsoft.com/office/drawing/2014/main" id="{2C6825C8-1FCA-4F14-8B13-63A651973895}"/>
                </a:ext>
              </a:extLst>
            </p:cNvPr>
            <p:cNvSpPr>
              <a:spLocks/>
            </p:cNvSpPr>
            <p:nvPr>
              <p:custDataLst>
                <p:tags r:id="rId268"/>
              </p:custDataLst>
            </p:nvPr>
          </p:nvSpPr>
          <p:spPr bwMode="auto">
            <a:xfrm>
              <a:off x="4829175" y="2606675"/>
              <a:ext cx="87313" cy="123825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0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2" name="Freeform 866">
              <a:extLst>
                <a:ext uri="{FF2B5EF4-FFF2-40B4-BE49-F238E27FC236}">
                  <a16:creationId xmlns:a16="http://schemas.microsoft.com/office/drawing/2014/main" id="{9ABEA7E2-AB58-447B-A523-420A6D5639C1}"/>
                </a:ext>
              </a:extLst>
            </p:cNvPr>
            <p:cNvSpPr>
              <a:spLocks noEditPoints="1"/>
            </p:cNvSpPr>
            <p:nvPr>
              <p:custDataLst>
                <p:tags r:id="rId269"/>
              </p:custDataLst>
            </p:nvPr>
          </p:nvSpPr>
          <p:spPr bwMode="auto">
            <a:xfrm>
              <a:off x="4932363" y="2606675"/>
              <a:ext cx="103188" cy="12382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4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5 h 229"/>
                <a:gd name="T44" fmla="*/ 141 w 225"/>
                <a:gd name="T45" fmla="*/ 103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3" name="Freeform 867">
              <a:extLst>
                <a:ext uri="{FF2B5EF4-FFF2-40B4-BE49-F238E27FC236}">
                  <a16:creationId xmlns:a16="http://schemas.microsoft.com/office/drawing/2014/main" id="{C6F403D3-6C39-4354-A901-ED31FCA3602C}"/>
                </a:ext>
              </a:extLst>
            </p:cNvPr>
            <p:cNvSpPr>
              <a:spLocks/>
            </p:cNvSpPr>
            <p:nvPr>
              <p:custDataLst>
                <p:tags r:id="rId270"/>
              </p:custDataLst>
            </p:nvPr>
          </p:nvSpPr>
          <p:spPr bwMode="auto">
            <a:xfrm>
              <a:off x="5043488" y="2606675"/>
              <a:ext cx="74613" cy="123825"/>
            </a:xfrm>
            <a:custGeom>
              <a:avLst/>
              <a:gdLst>
                <a:gd name="T0" fmla="*/ 88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8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6"/>
                  </a:moveTo>
                  <a:cubicBezTo>
                    <a:pt x="99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2" y="119"/>
                    <a:pt x="88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4" name="Freeform 868">
              <a:extLst>
                <a:ext uri="{FF2B5EF4-FFF2-40B4-BE49-F238E27FC236}">
                  <a16:creationId xmlns:a16="http://schemas.microsoft.com/office/drawing/2014/main" id="{CDA6EA0E-1AEB-408C-AF85-725360AFFD68}"/>
                </a:ext>
              </a:extLst>
            </p:cNvPr>
            <p:cNvSpPr>
              <a:spLocks noEditPoints="1"/>
            </p:cNvSpPr>
            <p:nvPr>
              <p:custDataLst>
                <p:tags r:id="rId271"/>
              </p:custDataLst>
            </p:nvPr>
          </p:nvSpPr>
          <p:spPr bwMode="auto">
            <a:xfrm>
              <a:off x="5132388" y="2606675"/>
              <a:ext cx="87313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5" name="Freeform 869">
              <a:extLst>
                <a:ext uri="{FF2B5EF4-FFF2-40B4-BE49-F238E27FC236}">
                  <a16:creationId xmlns:a16="http://schemas.microsoft.com/office/drawing/2014/main" id="{F1667458-7B5C-46E3-8340-80078A3B6E15}"/>
                </a:ext>
              </a:extLst>
            </p:cNvPr>
            <p:cNvSpPr>
              <a:spLocks noEditPoints="1"/>
            </p:cNvSpPr>
            <p:nvPr>
              <p:custDataLst>
                <p:tags r:id="rId272"/>
              </p:custDataLst>
            </p:nvPr>
          </p:nvSpPr>
          <p:spPr bwMode="auto">
            <a:xfrm>
              <a:off x="5246688" y="2609850"/>
              <a:ext cx="23813" cy="117475"/>
            </a:xfrm>
            <a:custGeom>
              <a:avLst/>
              <a:gdLst>
                <a:gd name="T0" fmla="*/ 53 w 53"/>
                <a:gd name="T1" fmla="*/ 27 h 215"/>
                <a:gd name="T2" fmla="*/ 26 w 53"/>
                <a:gd name="T3" fmla="*/ 0 h 215"/>
                <a:gd name="T4" fmla="*/ 0 w 53"/>
                <a:gd name="T5" fmla="*/ 27 h 215"/>
                <a:gd name="T6" fmla="*/ 26 w 53"/>
                <a:gd name="T7" fmla="*/ 53 h 215"/>
                <a:gd name="T8" fmla="*/ 53 w 53"/>
                <a:gd name="T9" fmla="*/ 27 h 215"/>
                <a:gd name="T10" fmla="*/ 53 w 53"/>
                <a:gd name="T11" fmla="*/ 189 h 215"/>
                <a:gd name="T12" fmla="*/ 26 w 53"/>
                <a:gd name="T13" fmla="*/ 162 h 215"/>
                <a:gd name="T14" fmla="*/ 0 w 53"/>
                <a:gd name="T15" fmla="*/ 189 h 215"/>
                <a:gd name="T16" fmla="*/ 26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4"/>
                    <a:pt x="41" y="162"/>
                    <a:pt x="26" y="162"/>
                  </a:cubicBezTo>
                  <a:cubicBezTo>
                    <a:pt x="12" y="162"/>
                    <a:pt x="0" y="174"/>
                    <a:pt x="0" y="189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1" y="215"/>
                    <a:pt x="53" y="203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6" name="Group 975">
            <a:extLst>
              <a:ext uri="{FF2B5EF4-FFF2-40B4-BE49-F238E27FC236}">
                <a16:creationId xmlns:a16="http://schemas.microsoft.com/office/drawing/2014/main" id="{03396258-BD1B-4E3F-8008-2AD69C31408F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6594168" y="6064141"/>
            <a:ext cx="4497388" cy="250825"/>
            <a:chOff x="2541588" y="2538412"/>
            <a:chExt cx="4497388" cy="250825"/>
          </a:xfrm>
        </p:grpSpPr>
        <p:sp>
          <p:nvSpPr>
            <p:cNvPr id="977" name="Freeform 876">
              <a:extLst>
                <a:ext uri="{FF2B5EF4-FFF2-40B4-BE49-F238E27FC236}">
                  <a16:creationId xmlns:a16="http://schemas.microsoft.com/office/drawing/2014/main" id="{059E610D-B28B-41BA-B767-09C417868623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2541588" y="2546350"/>
              <a:ext cx="146050" cy="185738"/>
            </a:xfrm>
            <a:custGeom>
              <a:avLst/>
              <a:gdLst>
                <a:gd name="T0" fmla="*/ 315 w 324"/>
                <a:gd name="T1" fmla="*/ 0 h 338"/>
                <a:gd name="T2" fmla="*/ 10 w 324"/>
                <a:gd name="T3" fmla="*/ 0 h 338"/>
                <a:gd name="T4" fmla="*/ 0 w 324"/>
                <a:gd name="T5" fmla="*/ 113 h 338"/>
                <a:gd name="T6" fmla="*/ 13 w 324"/>
                <a:gd name="T7" fmla="*/ 113 h 338"/>
                <a:gd name="T8" fmla="*/ 103 w 324"/>
                <a:gd name="T9" fmla="*/ 16 h 338"/>
                <a:gd name="T10" fmla="*/ 130 w 324"/>
                <a:gd name="T11" fmla="*/ 17 h 338"/>
                <a:gd name="T12" fmla="*/ 140 w 324"/>
                <a:gd name="T13" fmla="*/ 36 h 338"/>
                <a:gd name="T14" fmla="*/ 140 w 324"/>
                <a:gd name="T15" fmla="*/ 299 h 338"/>
                <a:gd name="T16" fmla="*/ 88 w 324"/>
                <a:gd name="T17" fmla="*/ 323 h 338"/>
                <a:gd name="T18" fmla="*/ 68 w 324"/>
                <a:gd name="T19" fmla="*/ 323 h 338"/>
                <a:gd name="T20" fmla="*/ 68 w 324"/>
                <a:gd name="T21" fmla="*/ 338 h 338"/>
                <a:gd name="T22" fmla="*/ 162 w 324"/>
                <a:gd name="T23" fmla="*/ 337 h 338"/>
                <a:gd name="T24" fmla="*/ 257 w 324"/>
                <a:gd name="T25" fmla="*/ 338 h 338"/>
                <a:gd name="T26" fmla="*/ 257 w 324"/>
                <a:gd name="T27" fmla="*/ 323 h 338"/>
                <a:gd name="T28" fmla="*/ 237 w 324"/>
                <a:gd name="T29" fmla="*/ 323 h 338"/>
                <a:gd name="T30" fmla="*/ 184 w 324"/>
                <a:gd name="T31" fmla="*/ 299 h 338"/>
                <a:gd name="T32" fmla="*/ 184 w 324"/>
                <a:gd name="T33" fmla="*/ 36 h 338"/>
                <a:gd name="T34" fmla="*/ 193 w 324"/>
                <a:gd name="T35" fmla="*/ 17 h 338"/>
                <a:gd name="T36" fmla="*/ 222 w 324"/>
                <a:gd name="T37" fmla="*/ 16 h 338"/>
                <a:gd name="T38" fmla="*/ 312 w 324"/>
                <a:gd name="T39" fmla="*/ 113 h 338"/>
                <a:gd name="T40" fmla="*/ 324 w 324"/>
                <a:gd name="T41" fmla="*/ 113 h 338"/>
                <a:gd name="T42" fmla="*/ 315 w 324"/>
                <a:gd name="T4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4" h="338">
                  <a:moveTo>
                    <a:pt x="315" y="0"/>
                  </a:moveTo>
                  <a:lnTo>
                    <a:pt x="10" y="0"/>
                  </a:lnTo>
                  <a:lnTo>
                    <a:pt x="0" y="113"/>
                  </a:lnTo>
                  <a:lnTo>
                    <a:pt x="13" y="113"/>
                  </a:lnTo>
                  <a:cubicBezTo>
                    <a:pt x="20" y="32"/>
                    <a:pt x="27" y="16"/>
                    <a:pt x="103" y="16"/>
                  </a:cubicBezTo>
                  <a:cubicBezTo>
                    <a:pt x="112" y="16"/>
                    <a:pt x="125" y="16"/>
                    <a:pt x="130" y="17"/>
                  </a:cubicBezTo>
                  <a:cubicBezTo>
                    <a:pt x="140" y="19"/>
                    <a:pt x="140" y="24"/>
                    <a:pt x="140" y="36"/>
                  </a:cubicBezTo>
                  <a:lnTo>
                    <a:pt x="140" y="299"/>
                  </a:lnTo>
                  <a:cubicBezTo>
                    <a:pt x="140" y="316"/>
                    <a:pt x="140" y="323"/>
                    <a:pt x="88" y="323"/>
                  </a:cubicBezTo>
                  <a:lnTo>
                    <a:pt x="68" y="323"/>
                  </a:lnTo>
                  <a:lnTo>
                    <a:pt x="68" y="338"/>
                  </a:lnTo>
                  <a:cubicBezTo>
                    <a:pt x="88" y="337"/>
                    <a:pt x="139" y="337"/>
                    <a:pt x="162" y="337"/>
                  </a:cubicBezTo>
                  <a:cubicBezTo>
                    <a:pt x="185" y="337"/>
                    <a:pt x="236" y="337"/>
                    <a:pt x="257" y="338"/>
                  </a:cubicBezTo>
                  <a:lnTo>
                    <a:pt x="257" y="323"/>
                  </a:lnTo>
                  <a:lnTo>
                    <a:pt x="237" y="323"/>
                  </a:lnTo>
                  <a:cubicBezTo>
                    <a:pt x="184" y="323"/>
                    <a:pt x="184" y="316"/>
                    <a:pt x="184" y="299"/>
                  </a:cubicBezTo>
                  <a:lnTo>
                    <a:pt x="184" y="36"/>
                  </a:lnTo>
                  <a:cubicBezTo>
                    <a:pt x="184" y="26"/>
                    <a:pt x="184" y="19"/>
                    <a:pt x="193" y="17"/>
                  </a:cubicBezTo>
                  <a:cubicBezTo>
                    <a:pt x="199" y="16"/>
                    <a:pt x="212" y="16"/>
                    <a:pt x="222" y="16"/>
                  </a:cubicBezTo>
                  <a:cubicBezTo>
                    <a:pt x="297" y="16"/>
                    <a:pt x="305" y="32"/>
                    <a:pt x="312" y="113"/>
                  </a:cubicBezTo>
                  <a:lnTo>
                    <a:pt x="324" y="113"/>
                  </a:lnTo>
                  <a:lnTo>
                    <a:pt x="315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" name="Freeform 877">
              <a:extLst>
                <a:ext uri="{FF2B5EF4-FFF2-40B4-BE49-F238E27FC236}">
                  <a16:creationId xmlns:a16="http://schemas.microsoft.com/office/drawing/2014/main" id="{7C0138CE-6175-4E99-AFD2-A7BA2C3E4041}"/>
                </a:ext>
              </a:extLst>
            </p:cNvPr>
            <p:cNvSpPr>
              <a:spLocks/>
            </p:cNvSpPr>
            <p:nvPr>
              <p:custDataLst>
                <p:tags r:id="rId212"/>
              </p:custDataLst>
            </p:nvPr>
          </p:nvSpPr>
          <p:spPr bwMode="auto">
            <a:xfrm>
              <a:off x="2703513" y="2541587"/>
              <a:ext cx="114300" cy="1905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9" name="Freeform 878">
              <a:extLst>
                <a:ext uri="{FF2B5EF4-FFF2-40B4-BE49-F238E27FC236}">
                  <a16:creationId xmlns:a16="http://schemas.microsoft.com/office/drawing/2014/main" id="{0AF214DB-223C-4EA6-B355-81900DF659B3}"/>
                </a:ext>
              </a:extLst>
            </p:cNvPr>
            <p:cNvSpPr>
              <a:spLocks noEditPoints="1"/>
            </p:cNvSpPr>
            <p:nvPr>
              <p:custDataLst>
                <p:tags r:id="rId213"/>
              </p:custDataLst>
            </p:nvPr>
          </p:nvSpPr>
          <p:spPr bwMode="auto">
            <a:xfrm>
              <a:off x="2828926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0" name="Freeform 879">
              <a:extLst>
                <a:ext uri="{FF2B5EF4-FFF2-40B4-BE49-F238E27FC236}">
                  <a16:creationId xmlns:a16="http://schemas.microsoft.com/office/drawing/2014/main" id="{4FCBE8B0-3947-4E1E-AF19-D95C9D8808F9}"/>
                </a:ext>
              </a:extLst>
            </p:cNvPr>
            <p:cNvSpPr>
              <a:spLocks noEditPoints="1"/>
            </p:cNvSpPr>
            <p:nvPr>
              <p:custDataLst>
                <p:tags r:id="rId214"/>
              </p:custDataLst>
            </p:nvPr>
          </p:nvSpPr>
          <p:spPr bwMode="auto">
            <a:xfrm>
              <a:off x="3003551" y="2611437"/>
              <a:ext cx="112713" cy="1730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5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2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2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5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2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5" y="56"/>
                    <a:pt x="205" y="112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1" name="Freeform 880">
              <a:extLst>
                <a:ext uri="{FF2B5EF4-FFF2-40B4-BE49-F238E27FC236}">
                  <a16:creationId xmlns:a16="http://schemas.microsoft.com/office/drawing/2014/main" id="{D0E192D7-24EF-4253-98BF-24D490CA9C36}"/>
                </a:ext>
              </a:extLst>
            </p:cNvPr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3130551" y="2611437"/>
              <a:ext cx="76200" cy="120650"/>
            </a:xfrm>
            <a:custGeom>
              <a:avLst/>
              <a:gdLst>
                <a:gd name="T0" fmla="*/ 69 w 168"/>
                <a:gd name="T1" fmla="*/ 54 h 220"/>
                <a:gd name="T2" fmla="*/ 69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8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69 w 168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4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Freeform 881">
              <a:extLst>
                <a:ext uri="{FF2B5EF4-FFF2-40B4-BE49-F238E27FC236}">
                  <a16:creationId xmlns:a16="http://schemas.microsoft.com/office/drawing/2014/main" id="{892011F9-1B09-45D6-904D-1D4AFC919E97}"/>
                </a:ext>
              </a:extLst>
            </p:cNvPr>
            <p:cNvSpPr>
              <a:spLocks noEditPoints="1"/>
            </p:cNvSpPr>
            <p:nvPr>
              <p:custDataLst>
                <p:tags r:id="rId216"/>
              </p:custDataLst>
            </p:nvPr>
          </p:nvSpPr>
          <p:spPr bwMode="auto">
            <a:xfrm>
              <a:off x="3217863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Freeform 882">
              <a:extLst>
                <a:ext uri="{FF2B5EF4-FFF2-40B4-BE49-F238E27FC236}">
                  <a16:creationId xmlns:a16="http://schemas.microsoft.com/office/drawing/2014/main" id="{177E9C71-E291-4B02-8BDD-AAAA76480A7F}"/>
                </a:ext>
              </a:extLst>
            </p:cNvPr>
            <p:cNvSpPr>
              <a:spLocks noEditPoints="1"/>
            </p:cNvSpPr>
            <p:nvPr>
              <p:custDataLst>
                <p:tags r:id="rId217"/>
              </p:custDataLst>
            </p:nvPr>
          </p:nvSpPr>
          <p:spPr bwMode="auto">
            <a:xfrm>
              <a:off x="3319463" y="2549525"/>
              <a:ext cx="49213" cy="182563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4" name="Freeform 883">
              <a:extLst>
                <a:ext uri="{FF2B5EF4-FFF2-40B4-BE49-F238E27FC236}">
                  <a16:creationId xmlns:a16="http://schemas.microsoft.com/office/drawing/2014/main" id="{719AA183-A3F7-4EB2-858A-016FE8C331CC}"/>
                </a:ext>
              </a:extLst>
            </p:cNvPr>
            <p:cNvSpPr>
              <a:spLocks/>
            </p:cNvSpPr>
            <p:nvPr>
              <p:custDataLst>
                <p:tags r:id="rId218"/>
              </p:custDataLst>
            </p:nvPr>
          </p:nvSpPr>
          <p:spPr bwMode="auto">
            <a:xfrm>
              <a:off x="3382963" y="2611437"/>
              <a:ext cx="176213" cy="120650"/>
            </a:xfrm>
            <a:custGeom>
              <a:avLst/>
              <a:gdLst>
                <a:gd name="T0" fmla="*/ 39 w 389"/>
                <a:gd name="T1" fmla="*/ 48 h 220"/>
                <a:gd name="T2" fmla="*/ 39 w 389"/>
                <a:gd name="T3" fmla="*/ 182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2 h 220"/>
                <a:gd name="T16" fmla="*/ 73 w 389"/>
                <a:gd name="T17" fmla="*/ 90 h 220"/>
                <a:gd name="T18" fmla="*/ 141 w 389"/>
                <a:gd name="T19" fmla="*/ 11 h 220"/>
                <a:gd name="T20" fmla="*/ 177 w 389"/>
                <a:gd name="T21" fmla="*/ 66 h 220"/>
                <a:gd name="T22" fmla="*/ 177 w 389"/>
                <a:gd name="T23" fmla="*/ 182 h 220"/>
                <a:gd name="T24" fmla="*/ 139 w 389"/>
                <a:gd name="T25" fmla="*/ 205 h 220"/>
                <a:gd name="T26" fmla="*/ 139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2 h 220"/>
                <a:gd name="T36" fmla="*/ 212 w 389"/>
                <a:gd name="T37" fmla="*/ 90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2 h 220"/>
                <a:gd name="T44" fmla="*/ 277 w 389"/>
                <a:gd name="T45" fmla="*/ 205 h 220"/>
                <a:gd name="T46" fmla="*/ 277 w 389"/>
                <a:gd name="T47" fmla="*/ 220 h 220"/>
                <a:gd name="T48" fmla="*/ 334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1 w 389"/>
                <a:gd name="T55" fmla="*/ 190 h 220"/>
                <a:gd name="T56" fmla="*/ 351 w 389"/>
                <a:gd name="T57" fmla="*/ 94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8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2"/>
                  </a:cubicBezTo>
                  <a:lnTo>
                    <a:pt x="212" y="90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7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2" y="220"/>
                    <a:pt x="389" y="220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1" y="190"/>
                  </a:cubicBezTo>
                  <a:lnTo>
                    <a:pt x="351" y="94"/>
                  </a:lnTo>
                  <a:cubicBezTo>
                    <a:pt x="351" y="51"/>
                    <a:pt x="351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0" y="48"/>
                  </a:cubicBezTo>
                  <a:cubicBezTo>
                    <a:pt x="203" y="5"/>
                    <a:pt x="167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5" name="Freeform 884">
              <a:extLst>
                <a:ext uri="{FF2B5EF4-FFF2-40B4-BE49-F238E27FC236}">
                  <a16:creationId xmlns:a16="http://schemas.microsoft.com/office/drawing/2014/main" id="{52F47018-C4F4-4C33-8275-9652BF7BB03E}"/>
                </a:ext>
              </a:extLst>
            </p:cNvPr>
            <p:cNvSpPr>
              <a:spLocks noEditPoints="1"/>
            </p:cNvSpPr>
            <p:nvPr>
              <p:custDataLst>
                <p:tags r:id="rId219"/>
              </p:custDataLst>
            </p:nvPr>
          </p:nvSpPr>
          <p:spPr bwMode="auto">
            <a:xfrm>
              <a:off x="3573463" y="2609850"/>
              <a:ext cx="101600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3 w 225"/>
                <a:gd name="T49" fmla="*/ 218 h 229"/>
                <a:gd name="T50" fmla="*/ 39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59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Freeform 885">
              <a:extLst>
                <a:ext uri="{FF2B5EF4-FFF2-40B4-BE49-F238E27FC236}">
                  <a16:creationId xmlns:a16="http://schemas.microsoft.com/office/drawing/2014/main" id="{51858F0C-4FE0-4495-B81C-26F8189AFF94}"/>
                </a:ext>
              </a:extLst>
            </p:cNvPr>
            <p:cNvSpPr>
              <a:spLocks noEditPoints="1"/>
            </p:cNvSpPr>
            <p:nvPr>
              <p:custDataLst>
                <p:tags r:id="rId220"/>
              </p:custDataLst>
            </p:nvPr>
          </p:nvSpPr>
          <p:spPr bwMode="auto">
            <a:xfrm>
              <a:off x="3683001" y="2608262"/>
              <a:ext cx="103188" cy="180975"/>
            </a:xfrm>
            <a:custGeom>
              <a:avLst/>
              <a:gdLst>
                <a:gd name="T0" fmla="*/ 97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7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3 w 228"/>
                <a:gd name="T31" fmla="*/ 40 h 329"/>
                <a:gd name="T32" fmla="*/ 228 w 228"/>
                <a:gd name="T33" fmla="*/ 25 h 329"/>
                <a:gd name="T34" fmla="*/ 203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39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7" y="150"/>
                    <a:pt x="87" y="152"/>
                    <a:pt x="97" y="152"/>
                  </a:cubicBezTo>
                  <a:cubicBezTo>
                    <a:pt x="143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2"/>
                  </a:cubicBezTo>
                  <a:cubicBezTo>
                    <a:pt x="202" y="14"/>
                    <a:pt x="199" y="19"/>
                    <a:pt x="199" y="25"/>
                  </a:cubicBezTo>
                  <a:cubicBezTo>
                    <a:pt x="199" y="34"/>
                    <a:pt x="206" y="40"/>
                    <a:pt x="213" y="40"/>
                  </a:cubicBezTo>
                  <a:cubicBezTo>
                    <a:pt x="218" y="40"/>
                    <a:pt x="228" y="36"/>
                    <a:pt x="228" y="25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39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0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2" y="194"/>
                    <a:pt x="133" y="194"/>
                    <a:pt x="103" y="194"/>
                  </a:cubicBezTo>
                  <a:cubicBezTo>
                    <a:pt x="90" y="194"/>
                    <a:pt x="69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Freeform 886">
              <a:extLst>
                <a:ext uri="{FF2B5EF4-FFF2-40B4-BE49-F238E27FC236}">
                  <a16:creationId xmlns:a16="http://schemas.microsoft.com/office/drawing/2014/main" id="{4CB98771-38BC-4953-8B2A-497F5D24FA42}"/>
                </a:ext>
              </a:extLst>
            </p:cNvPr>
            <p:cNvSpPr>
              <a:spLocks noEditPoints="1"/>
            </p:cNvSpPr>
            <p:nvPr>
              <p:custDataLst>
                <p:tags r:id="rId221"/>
              </p:custDataLst>
            </p:nvPr>
          </p:nvSpPr>
          <p:spPr bwMode="auto">
            <a:xfrm>
              <a:off x="3795713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Freeform 887">
              <a:extLst>
                <a:ext uri="{FF2B5EF4-FFF2-40B4-BE49-F238E27FC236}">
                  <a16:creationId xmlns:a16="http://schemas.microsoft.com/office/drawing/2014/main" id="{ABAC91A0-61F9-4905-8A5F-7A39743593A7}"/>
                </a:ext>
              </a:extLst>
            </p:cNvPr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3897313" y="2609850"/>
              <a:ext cx="74613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Freeform 888">
              <a:extLst>
                <a:ext uri="{FF2B5EF4-FFF2-40B4-BE49-F238E27FC236}">
                  <a16:creationId xmlns:a16="http://schemas.microsoft.com/office/drawing/2014/main" id="{4814C2D9-2077-4453-8489-915426D6792A}"/>
                </a:ext>
              </a:extLst>
            </p:cNvPr>
            <p:cNvSpPr>
              <a:spLocks noEditPoints="1"/>
            </p:cNvSpPr>
            <p:nvPr>
              <p:custDataLst>
                <p:tags r:id="rId223"/>
              </p:custDataLst>
            </p:nvPr>
          </p:nvSpPr>
          <p:spPr bwMode="auto">
            <a:xfrm>
              <a:off x="4064001" y="2609850"/>
              <a:ext cx="101600" cy="125413"/>
            </a:xfrm>
            <a:custGeom>
              <a:avLst/>
              <a:gdLst>
                <a:gd name="T0" fmla="*/ 146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79 h 229"/>
                <a:gd name="T26" fmla="*/ 61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6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4 w 225"/>
                <a:gd name="T49" fmla="*/ 218 h 229"/>
                <a:gd name="T50" fmla="*/ 39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6" y="185"/>
                  </a:moveTo>
                  <a:cubicBezTo>
                    <a:pt x="148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79"/>
                    <a:pt x="38" y="79"/>
                  </a:cubicBezTo>
                  <a:cubicBezTo>
                    <a:pt x="52" y="79"/>
                    <a:pt x="61" y="69"/>
                    <a:pt x="61" y="56"/>
                  </a:cubicBezTo>
                  <a:cubicBezTo>
                    <a:pt x="61" y="50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4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7" y="94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6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60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Freeform 889">
              <a:extLst>
                <a:ext uri="{FF2B5EF4-FFF2-40B4-BE49-F238E27FC236}">
                  <a16:creationId xmlns:a16="http://schemas.microsoft.com/office/drawing/2014/main" id="{555D70F3-32D7-4574-834A-8B74B4885DE4}"/>
                </a:ext>
              </a:extLst>
            </p:cNvPr>
            <p:cNvSpPr>
              <a:spLocks/>
            </p:cNvSpPr>
            <p:nvPr>
              <p:custDataLst>
                <p:tags r:id="rId224"/>
              </p:custDataLst>
            </p:nvPr>
          </p:nvSpPr>
          <p:spPr bwMode="auto">
            <a:xfrm>
              <a:off x="4175126" y="2611437"/>
              <a:ext cx="74613" cy="120650"/>
            </a:xfrm>
            <a:custGeom>
              <a:avLst/>
              <a:gdLst>
                <a:gd name="T0" fmla="*/ 69 w 167"/>
                <a:gd name="T1" fmla="*/ 54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8 w 167"/>
                <a:gd name="T9" fmla="*/ 48 h 220"/>
                <a:gd name="T10" fmla="*/ 38 w 167"/>
                <a:gd name="T11" fmla="*/ 182 h 220"/>
                <a:gd name="T12" fmla="*/ 0 w 167"/>
                <a:gd name="T13" fmla="*/ 205 h 220"/>
                <a:gd name="T14" fmla="*/ 0 w 167"/>
                <a:gd name="T15" fmla="*/ 220 h 220"/>
                <a:gd name="T16" fmla="*/ 56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09 w 167"/>
                <a:gd name="T23" fmla="*/ 205 h 220"/>
                <a:gd name="T24" fmla="*/ 71 w 167"/>
                <a:gd name="T25" fmla="*/ 181 h 220"/>
                <a:gd name="T26" fmla="*/ 71 w 167"/>
                <a:gd name="T27" fmla="*/ 104 h 220"/>
                <a:gd name="T28" fmla="*/ 130 w 167"/>
                <a:gd name="T29" fmla="*/ 11 h 220"/>
                <a:gd name="T30" fmla="*/ 136 w 167"/>
                <a:gd name="T31" fmla="*/ 11 h 220"/>
                <a:gd name="T32" fmla="*/ 124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0 w 167"/>
                <a:gd name="T39" fmla="*/ 0 h 220"/>
                <a:gd name="T40" fmla="*/ 69 w 167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4" y="21"/>
                    <a:pt x="38" y="24"/>
                    <a:pt x="38" y="48"/>
                  </a:cubicBezTo>
                  <a:lnTo>
                    <a:pt x="38" y="182"/>
                  </a:lnTo>
                  <a:cubicBezTo>
                    <a:pt x="38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2" y="219"/>
                    <a:pt x="56" y="219"/>
                  </a:cubicBezTo>
                  <a:cubicBezTo>
                    <a:pt x="76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199"/>
                    <a:pt x="71" y="181"/>
                  </a:cubicBezTo>
                  <a:lnTo>
                    <a:pt x="71" y="104"/>
                  </a:lnTo>
                  <a:cubicBezTo>
                    <a:pt x="71" y="55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4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Freeform 890">
              <a:extLst>
                <a:ext uri="{FF2B5EF4-FFF2-40B4-BE49-F238E27FC236}">
                  <a16:creationId xmlns:a16="http://schemas.microsoft.com/office/drawing/2014/main" id="{F76E838F-70FF-44BD-8F02-A7A6FD81B7D2}"/>
                </a:ext>
              </a:extLst>
            </p:cNvPr>
            <p:cNvSpPr>
              <a:spLocks noEditPoints="1"/>
            </p:cNvSpPr>
            <p:nvPr>
              <p:custDataLst>
                <p:tags r:id="rId225"/>
              </p:custDataLst>
            </p:nvPr>
          </p:nvSpPr>
          <p:spPr bwMode="auto">
            <a:xfrm>
              <a:off x="4262438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Freeform 891">
              <a:extLst>
                <a:ext uri="{FF2B5EF4-FFF2-40B4-BE49-F238E27FC236}">
                  <a16:creationId xmlns:a16="http://schemas.microsoft.com/office/drawing/2014/main" id="{3F6DD6E3-BA9D-4E0B-945C-B6BA5AE208DD}"/>
                </a:ext>
              </a:extLst>
            </p:cNvPr>
            <p:cNvSpPr>
              <a:spLocks/>
            </p:cNvSpPr>
            <p:nvPr>
              <p:custDataLst>
                <p:tags r:id="rId226"/>
              </p:custDataLst>
            </p:nvPr>
          </p:nvSpPr>
          <p:spPr bwMode="auto">
            <a:xfrm>
              <a:off x="4438651" y="2611437"/>
              <a:ext cx="114300" cy="120650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1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Freeform 892">
              <a:extLst>
                <a:ext uri="{FF2B5EF4-FFF2-40B4-BE49-F238E27FC236}">
                  <a16:creationId xmlns:a16="http://schemas.microsoft.com/office/drawing/2014/main" id="{CCB6E90F-B676-4A6B-8B88-168105D5E427}"/>
                </a:ext>
              </a:extLst>
            </p:cNvPr>
            <p:cNvSpPr>
              <a:spLocks noEditPoints="1"/>
            </p:cNvSpPr>
            <p:nvPr>
              <p:custDataLst>
                <p:tags r:id="rId227"/>
              </p:custDataLst>
            </p:nvPr>
          </p:nvSpPr>
          <p:spPr bwMode="auto">
            <a:xfrm>
              <a:off x="4564063" y="2609850"/>
              <a:ext cx="100013" cy="125413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2 h 229"/>
                <a:gd name="T24" fmla="*/ 168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4"/>
                    <a:pt x="179" y="93"/>
                    <a:pt x="179" y="112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5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893">
              <a:extLst>
                <a:ext uri="{FF2B5EF4-FFF2-40B4-BE49-F238E27FC236}">
                  <a16:creationId xmlns:a16="http://schemas.microsoft.com/office/drawing/2014/main" id="{02F7BF0F-E494-466A-A482-CB3B5E84964B}"/>
                </a:ext>
              </a:extLst>
            </p:cNvPr>
            <p:cNvSpPr>
              <a:spLocks/>
            </p:cNvSpPr>
            <p:nvPr>
              <p:custDataLst>
                <p:tags r:id="rId228"/>
              </p:custDataLst>
            </p:nvPr>
          </p:nvSpPr>
          <p:spPr bwMode="auto">
            <a:xfrm>
              <a:off x="4675188" y="2563812"/>
              <a:ext cx="71438" cy="171450"/>
            </a:xfrm>
            <a:custGeom>
              <a:avLst/>
              <a:gdLst>
                <a:gd name="T0" fmla="*/ 77 w 157"/>
                <a:gd name="T1" fmla="*/ 108 h 313"/>
                <a:gd name="T2" fmla="*/ 149 w 157"/>
                <a:gd name="T3" fmla="*/ 108 h 313"/>
                <a:gd name="T4" fmla="*/ 149 w 157"/>
                <a:gd name="T5" fmla="*/ 92 h 313"/>
                <a:gd name="T6" fmla="*/ 77 w 157"/>
                <a:gd name="T7" fmla="*/ 92 h 313"/>
                <a:gd name="T8" fmla="*/ 77 w 157"/>
                <a:gd name="T9" fmla="*/ 0 h 313"/>
                <a:gd name="T10" fmla="*/ 65 w 157"/>
                <a:gd name="T11" fmla="*/ 0 h 313"/>
                <a:gd name="T12" fmla="*/ 0 w 157"/>
                <a:gd name="T13" fmla="*/ 97 h 313"/>
                <a:gd name="T14" fmla="*/ 0 w 157"/>
                <a:gd name="T15" fmla="*/ 108 h 313"/>
                <a:gd name="T16" fmla="*/ 43 w 157"/>
                <a:gd name="T17" fmla="*/ 108 h 313"/>
                <a:gd name="T18" fmla="*/ 43 w 157"/>
                <a:gd name="T19" fmla="*/ 245 h 313"/>
                <a:gd name="T20" fmla="*/ 107 w 157"/>
                <a:gd name="T21" fmla="*/ 313 h 313"/>
                <a:gd name="T22" fmla="*/ 157 w 157"/>
                <a:gd name="T23" fmla="*/ 245 h 313"/>
                <a:gd name="T24" fmla="*/ 157 w 157"/>
                <a:gd name="T25" fmla="*/ 217 h 313"/>
                <a:gd name="T26" fmla="*/ 144 w 157"/>
                <a:gd name="T27" fmla="*/ 217 h 313"/>
                <a:gd name="T28" fmla="*/ 144 w 157"/>
                <a:gd name="T29" fmla="*/ 244 h 313"/>
                <a:gd name="T30" fmla="*/ 111 w 157"/>
                <a:gd name="T31" fmla="*/ 300 h 313"/>
                <a:gd name="T32" fmla="*/ 77 w 157"/>
                <a:gd name="T33" fmla="*/ 246 h 313"/>
                <a:gd name="T34" fmla="*/ 77 w 157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3">
                  <a:moveTo>
                    <a:pt x="77" y="108"/>
                  </a:moveTo>
                  <a:lnTo>
                    <a:pt x="149" y="108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3" y="313"/>
                    <a:pt x="157" y="277"/>
                    <a:pt x="157" y="245"/>
                  </a:cubicBezTo>
                  <a:lnTo>
                    <a:pt x="157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5" name="Freeform 894">
              <a:extLst>
                <a:ext uri="{FF2B5EF4-FFF2-40B4-BE49-F238E27FC236}">
                  <a16:creationId xmlns:a16="http://schemas.microsoft.com/office/drawing/2014/main" id="{94D3B533-4651-4758-83D6-7D452A57957E}"/>
                </a:ext>
              </a:extLst>
            </p:cNvPr>
            <p:cNvSpPr>
              <a:spLocks noEditPoints="1"/>
            </p:cNvSpPr>
            <p:nvPr>
              <p:custDataLst>
                <p:tags r:id="rId229"/>
              </p:custDataLst>
            </p:nvPr>
          </p:nvSpPr>
          <p:spPr bwMode="auto">
            <a:xfrm>
              <a:off x="4840288" y="2609850"/>
              <a:ext cx="87313" cy="125413"/>
            </a:xfrm>
            <a:custGeom>
              <a:avLst/>
              <a:gdLst>
                <a:gd name="T0" fmla="*/ 41 w 192"/>
                <a:gd name="T1" fmla="*/ 97 h 229"/>
                <a:gd name="T2" fmla="*/ 103 w 192"/>
                <a:gd name="T3" fmla="*/ 11 h 229"/>
                <a:gd name="T4" fmla="*/ 160 w 192"/>
                <a:gd name="T5" fmla="*/ 97 h 229"/>
                <a:gd name="T6" fmla="*/ 41 w 192"/>
                <a:gd name="T7" fmla="*/ 97 h 229"/>
                <a:gd name="T8" fmla="*/ 41 w 192"/>
                <a:gd name="T9" fmla="*/ 108 h 229"/>
                <a:gd name="T10" fmla="*/ 180 w 192"/>
                <a:gd name="T11" fmla="*/ 108 h 229"/>
                <a:gd name="T12" fmla="*/ 192 w 192"/>
                <a:gd name="T13" fmla="*/ 97 h 229"/>
                <a:gd name="T14" fmla="*/ 103 w 192"/>
                <a:gd name="T15" fmla="*/ 0 h 229"/>
                <a:gd name="T16" fmla="*/ 0 w 192"/>
                <a:gd name="T17" fmla="*/ 113 h 229"/>
                <a:gd name="T18" fmla="*/ 109 w 192"/>
                <a:gd name="T19" fmla="*/ 229 h 229"/>
                <a:gd name="T20" fmla="*/ 192 w 192"/>
                <a:gd name="T21" fmla="*/ 164 h 229"/>
                <a:gd name="T22" fmla="*/ 186 w 192"/>
                <a:gd name="T23" fmla="*/ 158 h 229"/>
                <a:gd name="T24" fmla="*/ 180 w 192"/>
                <a:gd name="T25" fmla="*/ 165 h 229"/>
                <a:gd name="T26" fmla="*/ 112 w 192"/>
                <a:gd name="T27" fmla="*/ 216 h 229"/>
                <a:gd name="T28" fmla="*/ 56 w 192"/>
                <a:gd name="T29" fmla="*/ 183 h 229"/>
                <a:gd name="T30" fmla="*/ 41 w 192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9">
                  <a:moveTo>
                    <a:pt x="41" y="97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1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2" y="108"/>
                    <a:pt x="192" y="97"/>
                  </a:cubicBezTo>
                  <a:cubicBezTo>
                    <a:pt x="192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2" y="173"/>
                    <a:pt x="192" y="164"/>
                  </a:cubicBezTo>
                  <a:cubicBezTo>
                    <a:pt x="192" y="159"/>
                    <a:pt x="188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6" name="Freeform 895">
              <a:extLst>
                <a:ext uri="{FF2B5EF4-FFF2-40B4-BE49-F238E27FC236}">
                  <a16:creationId xmlns:a16="http://schemas.microsoft.com/office/drawing/2014/main" id="{E3DD6897-4646-4454-AE5C-82CBD3745C7E}"/>
                </a:ext>
              </a:extLst>
            </p:cNvPr>
            <p:cNvSpPr>
              <a:spLocks noEditPoints="1"/>
            </p:cNvSpPr>
            <p:nvPr>
              <p:custDataLst>
                <p:tags r:id="rId230"/>
              </p:custDataLst>
            </p:nvPr>
          </p:nvSpPr>
          <p:spPr bwMode="auto">
            <a:xfrm>
              <a:off x="4940301" y="2538412"/>
              <a:ext cx="176213" cy="193675"/>
            </a:xfrm>
            <a:custGeom>
              <a:avLst/>
              <a:gdLst>
                <a:gd name="T0" fmla="*/ 290 w 388"/>
                <a:gd name="T1" fmla="*/ 153 h 352"/>
                <a:gd name="T2" fmla="*/ 316 w 388"/>
                <a:gd name="T3" fmla="*/ 179 h 352"/>
                <a:gd name="T4" fmla="*/ 316 w 388"/>
                <a:gd name="T5" fmla="*/ 314 h 352"/>
                <a:gd name="T6" fmla="*/ 277 w 388"/>
                <a:gd name="T7" fmla="*/ 337 h 352"/>
                <a:gd name="T8" fmla="*/ 277 w 388"/>
                <a:gd name="T9" fmla="*/ 352 h 352"/>
                <a:gd name="T10" fmla="*/ 333 w 388"/>
                <a:gd name="T11" fmla="*/ 351 h 352"/>
                <a:gd name="T12" fmla="*/ 388 w 388"/>
                <a:gd name="T13" fmla="*/ 352 h 352"/>
                <a:gd name="T14" fmla="*/ 388 w 388"/>
                <a:gd name="T15" fmla="*/ 337 h 352"/>
                <a:gd name="T16" fmla="*/ 349 w 388"/>
                <a:gd name="T17" fmla="*/ 314 h 352"/>
                <a:gd name="T18" fmla="*/ 349 w 388"/>
                <a:gd name="T19" fmla="*/ 131 h 352"/>
                <a:gd name="T20" fmla="*/ 330 w 388"/>
                <a:gd name="T21" fmla="*/ 133 h 352"/>
                <a:gd name="T22" fmla="*/ 277 w 388"/>
                <a:gd name="T23" fmla="*/ 137 h 352"/>
                <a:gd name="T24" fmla="*/ 268 w 388"/>
                <a:gd name="T25" fmla="*/ 137 h 352"/>
                <a:gd name="T26" fmla="*/ 209 w 388"/>
                <a:gd name="T27" fmla="*/ 137 h 352"/>
                <a:gd name="T28" fmla="*/ 209 w 388"/>
                <a:gd name="T29" fmla="*/ 81 h 352"/>
                <a:gd name="T30" fmla="*/ 283 w 388"/>
                <a:gd name="T31" fmla="*/ 11 h 352"/>
                <a:gd name="T32" fmla="*/ 326 w 388"/>
                <a:gd name="T33" fmla="*/ 28 h 352"/>
                <a:gd name="T34" fmla="*/ 303 w 388"/>
                <a:gd name="T35" fmla="*/ 51 h 352"/>
                <a:gd name="T36" fmla="*/ 325 w 388"/>
                <a:gd name="T37" fmla="*/ 74 h 352"/>
                <a:gd name="T38" fmla="*/ 348 w 388"/>
                <a:gd name="T39" fmla="*/ 51 h 352"/>
                <a:gd name="T40" fmla="*/ 284 w 388"/>
                <a:gd name="T41" fmla="*/ 0 h 352"/>
                <a:gd name="T42" fmla="*/ 202 w 388"/>
                <a:gd name="T43" fmla="*/ 28 h 352"/>
                <a:gd name="T44" fmla="*/ 145 w 388"/>
                <a:gd name="T45" fmla="*/ 0 h 352"/>
                <a:gd name="T46" fmla="*/ 40 w 388"/>
                <a:gd name="T47" fmla="*/ 80 h 352"/>
                <a:gd name="T48" fmla="*/ 40 w 388"/>
                <a:gd name="T49" fmla="*/ 137 h 352"/>
                <a:gd name="T50" fmla="*/ 0 w 388"/>
                <a:gd name="T51" fmla="*/ 137 h 352"/>
                <a:gd name="T52" fmla="*/ 0 w 388"/>
                <a:gd name="T53" fmla="*/ 153 h 352"/>
                <a:gd name="T54" fmla="*/ 40 w 388"/>
                <a:gd name="T55" fmla="*/ 153 h 352"/>
                <a:gd name="T56" fmla="*/ 40 w 388"/>
                <a:gd name="T57" fmla="*/ 314 h 352"/>
                <a:gd name="T58" fmla="*/ 1 w 388"/>
                <a:gd name="T59" fmla="*/ 337 h 352"/>
                <a:gd name="T60" fmla="*/ 1 w 388"/>
                <a:gd name="T61" fmla="*/ 352 h 352"/>
                <a:gd name="T62" fmla="*/ 56 w 388"/>
                <a:gd name="T63" fmla="*/ 351 h 352"/>
                <a:gd name="T64" fmla="*/ 112 w 388"/>
                <a:gd name="T65" fmla="*/ 352 h 352"/>
                <a:gd name="T66" fmla="*/ 112 w 388"/>
                <a:gd name="T67" fmla="*/ 337 h 352"/>
                <a:gd name="T68" fmla="*/ 73 w 388"/>
                <a:gd name="T69" fmla="*/ 314 h 352"/>
                <a:gd name="T70" fmla="*/ 73 w 388"/>
                <a:gd name="T71" fmla="*/ 153 h 352"/>
                <a:gd name="T72" fmla="*/ 178 w 388"/>
                <a:gd name="T73" fmla="*/ 153 h 352"/>
                <a:gd name="T74" fmla="*/ 178 w 388"/>
                <a:gd name="T75" fmla="*/ 314 h 352"/>
                <a:gd name="T76" fmla="*/ 139 w 388"/>
                <a:gd name="T77" fmla="*/ 337 h 352"/>
                <a:gd name="T78" fmla="*/ 139 w 388"/>
                <a:gd name="T79" fmla="*/ 352 h 352"/>
                <a:gd name="T80" fmla="*/ 194 w 388"/>
                <a:gd name="T81" fmla="*/ 351 h 352"/>
                <a:gd name="T82" fmla="*/ 250 w 388"/>
                <a:gd name="T83" fmla="*/ 352 h 352"/>
                <a:gd name="T84" fmla="*/ 250 w 388"/>
                <a:gd name="T85" fmla="*/ 337 h 352"/>
                <a:gd name="T86" fmla="*/ 211 w 388"/>
                <a:gd name="T87" fmla="*/ 314 h 352"/>
                <a:gd name="T88" fmla="*/ 211 w 388"/>
                <a:gd name="T89" fmla="*/ 153 h 352"/>
                <a:gd name="T90" fmla="*/ 290 w 388"/>
                <a:gd name="T91" fmla="*/ 153 h 352"/>
                <a:gd name="T92" fmla="*/ 178 w 388"/>
                <a:gd name="T93" fmla="*/ 137 h 352"/>
                <a:gd name="T94" fmla="*/ 71 w 388"/>
                <a:gd name="T95" fmla="*/ 137 h 352"/>
                <a:gd name="T96" fmla="*/ 71 w 388"/>
                <a:gd name="T97" fmla="*/ 81 h 352"/>
                <a:gd name="T98" fmla="*/ 144 w 388"/>
                <a:gd name="T99" fmla="*/ 11 h 352"/>
                <a:gd name="T100" fmla="*/ 187 w 388"/>
                <a:gd name="T101" fmla="*/ 28 h 352"/>
                <a:gd name="T102" fmla="*/ 163 w 388"/>
                <a:gd name="T103" fmla="*/ 51 h 352"/>
                <a:gd name="T104" fmla="*/ 178 w 388"/>
                <a:gd name="T105" fmla="*/ 72 h 352"/>
                <a:gd name="T106" fmla="*/ 178 w 388"/>
                <a:gd name="T107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8" h="352">
                  <a:moveTo>
                    <a:pt x="290" y="153"/>
                  </a:moveTo>
                  <a:cubicBezTo>
                    <a:pt x="313" y="153"/>
                    <a:pt x="316" y="159"/>
                    <a:pt x="316" y="179"/>
                  </a:cubicBezTo>
                  <a:lnTo>
                    <a:pt x="316" y="314"/>
                  </a:lnTo>
                  <a:cubicBezTo>
                    <a:pt x="316" y="337"/>
                    <a:pt x="311" y="337"/>
                    <a:pt x="277" y="337"/>
                  </a:cubicBezTo>
                  <a:lnTo>
                    <a:pt x="277" y="352"/>
                  </a:lnTo>
                  <a:cubicBezTo>
                    <a:pt x="294" y="352"/>
                    <a:pt x="320" y="351"/>
                    <a:pt x="333" y="351"/>
                  </a:cubicBezTo>
                  <a:cubicBezTo>
                    <a:pt x="345" y="351"/>
                    <a:pt x="369" y="352"/>
                    <a:pt x="388" y="352"/>
                  </a:cubicBezTo>
                  <a:lnTo>
                    <a:pt x="388" y="337"/>
                  </a:lnTo>
                  <a:cubicBezTo>
                    <a:pt x="354" y="337"/>
                    <a:pt x="349" y="337"/>
                    <a:pt x="349" y="314"/>
                  </a:cubicBezTo>
                  <a:lnTo>
                    <a:pt x="349" y="131"/>
                  </a:lnTo>
                  <a:lnTo>
                    <a:pt x="330" y="133"/>
                  </a:lnTo>
                  <a:cubicBezTo>
                    <a:pt x="305" y="135"/>
                    <a:pt x="301" y="135"/>
                    <a:pt x="277" y="137"/>
                  </a:cubicBezTo>
                  <a:cubicBezTo>
                    <a:pt x="276" y="137"/>
                    <a:pt x="275" y="137"/>
                    <a:pt x="268" y="137"/>
                  </a:cubicBezTo>
                  <a:lnTo>
                    <a:pt x="209" y="137"/>
                  </a:lnTo>
                  <a:lnTo>
                    <a:pt x="209" y="81"/>
                  </a:lnTo>
                  <a:cubicBezTo>
                    <a:pt x="209" y="31"/>
                    <a:pt x="252" y="11"/>
                    <a:pt x="283" y="11"/>
                  </a:cubicBezTo>
                  <a:cubicBezTo>
                    <a:pt x="298" y="11"/>
                    <a:pt x="316" y="16"/>
                    <a:pt x="326" y="28"/>
                  </a:cubicBezTo>
                  <a:cubicBezTo>
                    <a:pt x="306" y="29"/>
                    <a:pt x="303" y="43"/>
                    <a:pt x="303" y="51"/>
                  </a:cubicBezTo>
                  <a:cubicBezTo>
                    <a:pt x="303" y="67"/>
                    <a:pt x="316" y="74"/>
                    <a:pt x="325" y="74"/>
                  </a:cubicBezTo>
                  <a:cubicBezTo>
                    <a:pt x="337" y="74"/>
                    <a:pt x="348" y="66"/>
                    <a:pt x="348" y="51"/>
                  </a:cubicBezTo>
                  <a:cubicBezTo>
                    <a:pt x="348" y="21"/>
                    <a:pt x="321" y="0"/>
                    <a:pt x="284" y="0"/>
                  </a:cubicBezTo>
                  <a:cubicBezTo>
                    <a:pt x="240" y="0"/>
                    <a:pt x="211" y="20"/>
                    <a:pt x="202" y="28"/>
                  </a:cubicBezTo>
                  <a:cubicBezTo>
                    <a:pt x="191" y="10"/>
                    <a:pt x="170" y="0"/>
                    <a:pt x="145" y="0"/>
                  </a:cubicBezTo>
                  <a:cubicBezTo>
                    <a:pt x="98" y="0"/>
                    <a:pt x="40" y="26"/>
                    <a:pt x="40" y="80"/>
                  </a:cubicBezTo>
                  <a:lnTo>
                    <a:pt x="40" y="137"/>
                  </a:lnTo>
                  <a:lnTo>
                    <a:pt x="0" y="137"/>
                  </a:lnTo>
                  <a:lnTo>
                    <a:pt x="0" y="153"/>
                  </a:lnTo>
                  <a:lnTo>
                    <a:pt x="40" y="153"/>
                  </a:lnTo>
                  <a:lnTo>
                    <a:pt x="40" y="314"/>
                  </a:lnTo>
                  <a:cubicBezTo>
                    <a:pt x="40" y="337"/>
                    <a:pt x="34" y="337"/>
                    <a:pt x="1" y="337"/>
                  </a:cubicBezTo>
                  <a:lnTo>
                    <a:pt x="1" y="352"/>
                  </a:lnTo>
                  <a:cubicBezTo>
                    <a:pt x="17" y="352"/>
                    <a:pt x="44" y="351"/>
                    <a:pt x="56" y="351"/>
                  </a:cubicBezTo>
                  <a:cubicBezTo>
                    <a:pt x="69" y="351"/>
                    <a:pt x="93" y="352"/>
                    <a:pt x="112" y="352"/>
                  </a:cubicBezTo>
                  <a:lnTo>
                    <a:pt x="112" y="337"/>
                  </a:lnTo>
                  <a:cubicBezTo>
                    <a:pt x="78" y="337"/>
                    <a:pt x="73" y="337"/>
                    <a:pt x="73" y="314"/>
                  </a:cubicBezTo>
                  <a:lnTo>
                    <a:pt x="73" y="153"/>
                  </a:lnTo>
                  <a:lnTo>
                    <a:pt x="178" y="153"/>
                  </a:lnTo>
                  <a:lnTo>
                    <a:pt x="178" y="314"/>
                  </a:lnTo>
                  <a:cubicBezTo>
                    <a:pt x="178" y="337"/>
                    <a:pt x="172" y="337"/>
                    <a:pt x="139" y="337"/>
                  </a:cubicBezTo>
                  <a:lnTo>
                    <a:pt x="139" y="352"/>
                  </a:lnTo>
                  <a:cubicBezTo>
                    <a:pt x="155" y="352"/>
                    <a:pt x="182" y="351"/>
                    <a:pt x="194" y="351"/>
                  </a:cubicBezTo>
                  <a:cubicBezTo>
                    <a:pt x="207" y="351"/>
                    <a:pt x="231" y="352"/>
                    <a:pt x="250" y="352"/>
                  </a:cubicBezTo>
                  <a:lnTo>
                    <a:pt x="250" y="337"/>
                  </a:lnTo>
                  <a:cubicBezTo>
                    <a:pt x="216" y="337"/>
                    <a:pt x="211" y="337"/>
                    <a:pt x="211" y="314"/>
                  </a:cubicBezTo>
                  <a:lnTo>
                    <a:pt x="211" y="153"/>
                  </a:lnTo>
                  <a:lnTo>
                    <a:pt x="290" y="153"/>
                  </a:lnTo>
                  <a:close/>
                  <a:moveTo>
                    <a:pt x="178" y="137"/>
                  </a:moveTo>
                  <a:lnTo>
                    <a:pt x="71" y="137"/>
                  </a:lnTo>
                  <a:lnTo>
                    <a:pt x="71" y="81"/>
                  </a:lnTo>
                  <a:cubicBezTo>
                    <a:pt x="71" y="31"/>
                    <a:pt x="115" y="11"/>
                    <a:pt x="144" y="11"/>
                  </a:cubicBezTo>
                  <a:cubicBezTo>
                    <a:pt x="156" y="11"/>
                    <a:pt x="173" y="14"/>
                    <a:pt x="187" y="28"/>
                  </a:cubicBezTo>
                  <a:cubicBezTo>
                    <a:pt x="167" y="29"/>
                    <a:pt x="163" y="41"/>
                    <a:pt x="163" y="51"/>
                  </a:cubicBezTo>
                  <a:cubicBezTo>
                    <a:pt x="163" y="62"/>
                    <a:pt x="169" y="70"/>
                    <a:pt x="178" y="72"/>
                  </a:cubicBezTo>
                  <a:lnTo>
                    <a:pt x="178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896">
              <a:extLst>
                <a:ext uri="{FF2B5EF4-FFF2-40B4-BE49-F238E27FC236}">
                  <a16:creationId xmlns:a16="http://schemas.microsoft.com/office/drawing/2014/main" id="{E61C217A-65FC-48B7-81AD-387826187817}"/>
                </a:ext>
              </a:extLst>
            </p:cNvPr>
            <p:cNvSpPr>
              <a:spLocks/>
            </p:cNvSpPr>
            <p:nvPr>
              <p:custDataLst>
                <p:tags r:id="rId231"/>
              </p:custDataLst>
            </p:nvPr>
          </p:nvSpPr>
          <p:spPr bwMode="auto">
            <a:xfrm>
              <a:off x="5130801" y="2609850"/>
              <a:ext cx="85725" cy="125413"/>
            </a:xfrm>
            <a:custGeom>
              <a:avLst/>
              <a:gdLst>
                <a:gd name="T0" fmla="*/ 41 w 190"/>
                <a:gd name="T1" fmla="*/ 114 h 229"/>
                <a:gd name="T2" fmla="*/ 108 w 190"/>
                <a:gd name="T3" fmla="*/ 12 h 229"/>
                <a:gd name="T4" fmla="*/ 162 w 190"/>
                <a:gd name="T5" fmla="*/ 31 h 229"/>
                <a:gd name="T6" fmla="*/ 138 w 190"/>
                <a:gd name="T7" fmla="*/ 53 h 229"/>
                <a:gd name="T8" fmla="*/ 161 w 190"/>
                <a:gd name="T9" fmla="*/ 76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6 h 229"/>
                <a:gd name="T26" fmla="*/ 41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4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3"/>
                  </a:cubicBezTo>
                  <a:cubicBezTo>
                    <a:pt x="138" y="66"/>
                    <a:pt x="147" y="76"/>
                    <a:pt x="161" y="76"/>
                  </a:cubicBezTo>
                  <a:cubicBezTo>
                    <a:pt x="174" y="76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5" y="0"/>
                    <a:pt x="0" y="53"/>
                    <a:pt x="0" y="115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1" y="216"/>
                  </a:cubicBezTo>
                  <a:cubicBezTo>
                    <a:pt x="85" y="216"/>
                    <a:pt x="41" y="195"/>
                    <a:pt x="41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8" name="Freeform 897">
              <a:extLst>
                <a:ext uri="{FF2B5EF4-FFF2-40B4-BE49-F238E27FC236}">
                  <a16:creationId xmlns:a16="http://schemas.microsoft.com/office/drawing/2014/main" id="{53147062-23E3-472C-B8D3-B4CA1C7FBB04}"/>
                </a:ext>
              </a:extLst>
            </p:cNvPr>
            <p:cNvSpPr>
              <a:spLocks noEditPoints="1"/>
            </p:cNvSpPr>
            <p:nvPr>
              <p:custDataLst>
                <p:tags r:id="rId232"/>
              </p:custDataLst>
            </p:nvPr>
          </p:nvSpPr>
          <p:spPr bwMode="auto">
            <a:xfrm>
              <a:off x="5230813" y="2549525"/>
              <a:ext cx="47625" cy="182563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898">
              <a:extLst>
                <a:ext uri="{FF2B5EF4-FFF2-40B4-BE49-F238E27FC236}">
                  <a16:creationId xmlns:a16="http://schemas.microsoft.com/office/drawing/2014/main" id="{A739BE93-1926-4A5E-B149-C976662C836E}"/>
                </a:ext>
              </a:extLst>
            </p:cNvPr>
            <p:cNvSpPr>
              <a:spLocks noEditPoints="1"/>
            </p:cNvSpPr>
            <p:nvPr>
              <p:custDataLst>
                <p:tags r:id="rId233"/>
              </p:custDataLst>
            </p:nvPr>
          </p:nvSpPr>
          <p:spPr bwMode="auto">
            <a:xfrm>
              <a:off x="5292726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899">
              <a:extLst>
                <a:ext uri="{FF2B5EF4-FFF2-40B4-BE49-F238E27FC236}">
                  <a16:creationId xmlns:a16="http://schemas.microsoft.com/office/drawing/2014/main" id="{D79A1F9B-3091-4E89-9C1A-4A2D51909CD6}"/>
                </a:ext>
              </a:extLst>
            </p:cNvPr>
            <p:cNvSpPr>
              <a:spLocks/>
            </p:cNvSpPr>
            <p:nvPr>
              <p:custDataLst>
                <p:tags r:id="rId234"/>
              </p:custDataLst>
            </p:nvPr>
          </p:nvSpPr>
          <p:spPr bwMode="auto">
            <a:xfrm>
              <a:off x="5394326" y="2611437"/>
              <a:ext cx="114300" cy="120650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900">
              <a:extLst>
                <a:ext uri="{FF2B5EF4-FFF2-40B4-BE49-F238E27FC236}">
                  <a16:creationId xmlns:a16="http://schemas.microsoft.com/office/drawing/2014/main" id="{09D49619-19DA-4DE6-BED1-9FF91A8CD554}"/>
                </a:ext>
              </a:extLst>
            </p:cNvPr>
            <p:cNvSpPr>
              <a:spLocks/>
            </p:cNvSpPr>
            <p:nvPr>
              <p:custDataLst>
                <p:tags r:id="rId235"/>
              </p:custDataLst>
            </p:nvPr>
          </p:nvSpPr>
          <p:spPr bwMode="auto">
            <a:xfrm>
              <a:off x="5510213" y="2563812"/>
              <a:ext cx="71438" cy="17145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901">
              <a:extLst>
                <a:ext uri="{FF2B5EF4-FFF2-40B4-BE49-F238E27FC236}">
                  <a16:creationId xmlns:a16="http://schemas.microsoft.com/office/drawing/2014/main" id="{D0EC4403-4AB9-49D7-9D0F-C5B8573001CB}"/>
                </a:ext>
              </a:extLst>
            </p:cNvPr>
            <p:cNvSpPr>
              <a:spLocks/>
            </p:cNvSpPr>
            <p:nvPr>
              <p:custDataLst>
                <p:tags r:id="rId236"/>
              </p:custDataLst>
            </p:nvPr>
          </p:nvSpPr>
          <p:spPr bwMode="auto">
            <a:xfrm>
              <a:off x="5600701" y="2541587"/>
              <a:ext cx="50800" cy="190500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1 h 346"/>
                <a:gd name="T12" fmla="*/ 0 w 110"/>
                <a:gd name="T13" fmla="*/ 346 h 346"/>
                <a:gd name="T14" fmla="*/ 55 w 110"/>
                <a:gd name="T15" fmla="*/ 345 h 346"/>
                <a:gd name="T16" fmla="*/ 110 w 110"/>
                <a:gd name="T17" fmla="*/ 346 h 346"/>
                <a:gd name="T18" fmla="*/ 110 w 110"/>
                <a:gd name="T19" fmla="*/ 331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0" y="346"/>
                  </a:cubicBezTo>
                  <a:lnTo>
                    <a:pt x="110" y="331"/>
                  </a:lnTo>
                  <a:cubicBezTo>
                    <a:pt x="77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902">
              <a:extLst>
                <a:ext uri="{FF2B5EF4-FFF2-40B4-BE49-F238E27FC236}">
                  <a16:creationId xmlns:a16="http://schemas.microsoft.com/office/drawing/2014/main" id="{72F4ED1B-CC32-429F-ACEE-D3E6A34DFC4E}"/>
                </a:ext>
              </a:extLst>
            </p:cNvPr>
            <p:cNvSpPr>
              <a:spLocks/>
            </p:cNvSpPr>
            <p:nvPr>
              <p:custDataLst>
                <p:tags r:id="rId237"/>
              </p:custDataLst>
            </p:nvPr>
          </p:nvSpPr>
          <p:spPr bwMode="auto">
            <a:xfrm>
              <a:off x="5661026" y="2614612"/>
              <a:ext cx="111125" cy="174625"/>
            </a:xfrm>
            <a:custGeom>
              <a:avLst/>
              <a:gdLst>
                <a:gd name="T0" fmla="*/ 198 w 244"/>
                <a:gd name="T1" fmla="*/ 47 h 318"/>
                <a:gd name="T2" fmla="*/ 244 w 244"/>
                <a:gd name="T3" fmla="*/ 16 h 318"/>
                <a:gd name="T4" fmla="*/ 244 w 244"/>
                <a:gd name="T5" fmla="*/ 0 h 318"/>
                <a:gd name="T6" fmla="*/ 207 w 244"/>
                <a:gd name="T7" fmla="*/ 2 h 318"/>
                <a:gd name="T8" fmla="*/ 163 w 244"/>
                <a:gd name="T9" fmla="*/ 0 h 318"/>
                <a:gd name="T10" fmla="*/ 163 w 244"/>
                <a:gd name="T11" fmla="*/ 16 h 318"/>
                <a:gd name="T12" fmla="*/ 187 w 244"/>
                <a:gd name="T13" fmla="*/ 37 h 318"/>
                <a:gd name="T14" fmla="*/ 184 w 244"/>
                <a:gd name="T15" fmla="*/ 49 h 318"/>
                <a:gd name="T16" fmla="*/ 133 w 244"/>
                <a:gd name="T17" fmla="*/ 172 h 318"/>
                <a:gd name="T18" fmla="*/ 78 w 244"/>
                <a:gd name="T19" fmla="*/ 37 h 318"/>
                <a:gd name="T20" fmla="*/ 75 w 244"/>
                <a:gd name="T21" fmla="*/ 29 h 318"/>
                <a:gd name="T22" fmla="*/ 103 w 244"/>
                <a:gd name="T23" fmla="*/ 16 h 318"/>
                <a:gd name="T24" fmla="*/ 103 w 244"/>
                <a:gd name="T25" fmla="*/ 0 h 318"/>
                <a:gd name="T26" fmla="*/ 48 w 244"/>
                <a:gd name="T27" fmla="*/ 2 h 318"/>
                <a:gd name="T28" fmla="*/ 0 w 244"/>
                <a:gd name="T29" fmla="*/ 0 h 318"/>
                <a:gd name="T30" fmla="*/ 0 w 244"/>
                <a:gd name="T31" fmla="*/ 16 h 318"/>
                <a:gd name="T32" fmla="*/ 41 w 244"/>
                <a:gd name="T33" fmla="*/ 33 h 318"/>
                <a:gd name="T34" fmla="*/ 115 w 244"/>
                <a:gd name="T35" fmla="*/ 215 h 318"/>
                <a:gd name="T36" fmla="*/ 103 w 244"/>
                <a:gd name="T37" fmla="*/ 245 h 318"/>
                <a:gd name="T38" fmla="*/ 46 w 244"/>
                <a:gd name="T39" fmla="*/ 307 h 318"/>
                <a:gd name="T40" fmla="*/ 23 w 244"/>
                <a:gd name="T41" fmla="*/ 298 h 318"/>
                <a:gd name="T42" fmla="*/ 42 w 244"/>
                <a:gd name="T43" fmla="*/ 277 h 318"/>
                <a:gd name="T44" fmla="*/ 21 w 244"/>
                <a:gd name="T45" fmla="*/ 256 h 318"/>
                <a:gd name="T46" fmla="*/ 0 w 244"/>
                <a:gd name="T47" fmla="*/ 277 h 318"/>
                <a:gd name="T48" fmla="*/ 46 w 244"/>
                <a:gd name="T49" fmla="*/ 318 h 318"/>
                <a:gd name="T50" fmla="*/ 110 w 244"/>
                <a:gd name="T51" fmla="*/ 261 h 318"/>
                <a:gd name="T52" fmla="*/ 198 w 244"/>
                <a:gd name="T53" fmla="*/ 4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8">
                  <a:moveTo>
                    <a:pt x="198" y="47"/>
                  </a:moveTo>
                  <a:cubicBezTo>
                    <a:pt x="211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3" y="1"/>
                    <a:pt x="218" y="2"/>
                    <a:pt x="207" y="2"/>
                  </a:cubicBezTo>
                  <a:cubicBezTo>
                    <a:pt x="198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9" y="16"/>
                    <a:pt x="187" y="25"/>
                    <a:pt x="187" y="37"/>
                  </a:cubicBezTo>
                  <a:cubicBezTo>
                    <a:pt x="187" y="42"/>
                    <a:pt x="186" y="43"/>
                    <a:pt x="184" y="49"/>
                  </a:cubicBezTo>
                  <a:lnTo>
                    <a:pt x="133" y="172"/>
                  </a:lnTo>
                  <a:lnTo>
                    <a:pt x="78" y="37"/>
                  </a:lnTo>
                  <a:cubicBezTo>
                    <a:pt x="76" y="32"/>
                    <a:pt x="75" y="30"/>
                    <a:pt x="75" y="29"/>
                  </a:cubicBezTo>
                  <a:cubicBezTo>
                    <a:pt x="75" y="16"/>
                    <a:pt x="93" y="16"/>
                    <a:pt x="103" y="16"/>
                  </a:cubicBezTo>
                  <a:lnTo>
                    <a:pt x="103" y="0"/>
                  </a:lnTo>
                  <a:cubicBezTo>
                    <a:pt x="90" y="1"/>
                    <a:pt x="57" y="2"/>
                    <a:pt x="48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4" y="16"/>
                    <a:pt x="41" y="33"/>
                  </a:cubicBezTo>
                  <a:lnTo>
                    <a:pt x="115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7"/>
                    <a:pt x="46" y="307"/>
                  </a:cubicBezTo>
                  <a:cubicBezTo>
                    <a:pt x="44" y="307"/>
                    <a:pt x="32" y="307"/>
                    <a:pt x="23" y="298"/>
                  </a:cubicBezTo>
                  <a:cubicBezTo>
                    <a:pt x="38" y="296"/>
                    <a:pt x="42" y="285"/>
                    <a:pt x="42" y="277"/>
                  </a:cubicBezTo>
                  <a:cubicBezTo>
                    <a:pt x="42" y="264"/>
                    <a:pt x="33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300"/>
                    <a:pt x="21" y="318"/>
                    <a:pt x="46" y="318"/>
                  </a:cubicBezTo>
                  <a:cubicBezTo>
                    <a:pt x="77" y="318"/>
                    <a:pt x="98" y="289"/>
                    <a:pt x="110" y="261"/>
                  </a:cubicBezTo>
                  <a:lnTo>
                    <a:pt x="198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903">
              <a:extLst>
                <a:ext uri="{FF2B5EF4-FFF2-40B4-BE49-F238E27FC236}">
                  <a16:creationId xmlns:a16="http://schemas.microsoft.com/office/drawing/2014/main" id="{54080D03-51BF-42FE-85CC-77C36A5E78BF}"/>
                </a:ext>
              </a:extLst>
            </p:cNvPr>
            <p:cNvSpPr>
              <a:spLocks/>
            </p:cNvSpPr>
            <p:nvPr>
              <p:custDataLst>
                <p:tags r:id="rId238"/>
              </p:custDataLst>
            </p:nvPr>
          </p:nvSpPr>
          <p:spPr bwMode="auto">
            <a:xfrm>
              <a:off x="5857876" y="2609850"/>
              <a:ext cx="87313" cy="125413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3 w 190"/>
                <a:gd name="T5" fmla="*/ 31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5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3" y="31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5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1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904">
              <a:extLst>
                <a:ext uri="{FF2B5EF4-FFF2-40B4-BE49-F238E27FC236}">
                  <a16:creationId xmlns:a16="http://schemas.microsoft.com/office/drawing/2014/main" id="{1223C4C3-3258-46F7-B3CC-FE5C804C3607}"/>
                </a:ext>
              </a:extLst>
            </p:cNvPr>
            <p:cNvSpPr>
              <a:spLocks noEditPoints="1"/>
            </p:cNvSpPr>
            <p:nvPr>
              <p:custDataLst>
                <p:tags r:id="rId239"/>
              </p:custDataLst>
            </p:nvPr>
          </p:nvSpPr>
          <p:spPr bwMode="auto">
            <a:xfrm>
              <a:off x="5957888" y="2609850"/>
              <a:ext cx="100013" cy="125413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2 h 229"/>
                <a:gd name="T24" fmla="*/ 168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4"/>
                    <a:pt x="179" y="93"/>
                    <a:pt x="179" y="112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Freeform 905">
              <a:extLst>
                <a:ext uri="{FF2B5EF4-FFF2-40B4-BE49-F238E27FC236}">
                  <a16:creationId xmlns:a16="http://schemas.microsoft.com/office/drawing/2014/main" id="{BBD030F9-3AA4-4BA7-8B27-6DBD1B7F6904}"/>
                </a:ext>
              </a:extLst>
            </p:cNvPr>
            <p:cNvSpPr>
              <a:spLocks/>
            </p:cNvSpPr>
            <p:nvPr>
              <p:custDataLst>
                <p:tags r:id="rId240"/>
              </p:custDataLst>
            </p:nvPr>
          </p:nvSpPr>
          <p:spPr bwMode="auto">
            <a:xfrm>
              <a:off x="6072188" y="2611437"/>
              <a:ext cx="176213" cy="120650"/>
            </a:xfrm>
            <a:custGeom>
              <a:avLst/>
              <a:gdLst>
                <a:gd name="T0" fmla="*/ 39 w 389"/>
                <a:gd name="T1" fmla="*/ 48 h 220"/>
                <a:gd name="T2" fmla="*/ 39 w 389"/>
                <a:gd name="T3" fmla="*/ 182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2 h 220"/>
                <a:gd name="T16" fmla="*/ 73 w 389"/>
                <a:gd name="T17" fmla="*/ 90 h 220"/>
                <a:gd name="T18" fmla="*/ 141 w 389"/>
                <a:gd name="T19" fmla="*/ 11 h 220"/>
                <a:gd name="T20" fmla="*/ 178 w 389"/>
                <a:gd name="T21" fmla="*/ 66 h 220"/>
                <a:gd name="T22" fmla="*/ 178 w 389"/>
                <a:gd name="T23" fmla="*/ 182 h 220"/>
                <a:gd name="T24" fmla="*/ 139 w 389"/>
                <a:gd name="T25" fmla="*/ 205 h 220"/>
                <a:gd name="T26" fmla="*/ 139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2 h 220"/>
                <a:gd name="T36" fmla="*/ 212 w 389"/>
                <a:gd name="T37" fmla="*/ 90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2 h 220"/>
                <a:gd name="T44" fmla="*/ 277 w 389"/>
                <a:gd name="T45" fmla="*/ 205 h 220"/>
                <a:gd name="T46" fmla="*/ 277 w 389"/>
                <a:gd name="T47" fmla="*/ 220 h 220"/>
                <a:gd name="T48" fmla="*/ 334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1 w 389"/>
                <a:gd name="T55" fmla="*/ 190 h 220"/>
                <a:gd name="T56" fmla="*/ 351 w 389"/>
                <a:gd name="T57" fmla="*/ 94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8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2"/>
                  </a:cubicBezTo>
                  <a:lnTo>
                    <a:pt x="212" y="90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7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3" y="220"/>
                    <a:pt x="389" y="220"/>
                  </a:cubicBezTo>
                  <a:lnTo>
                    <a:pt x="389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4"/>
                  </a:lnTo>
                  <a:cubicBezTo>
                    <a:pt x="351" y="51"/>
                    <a:pt x="351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0" y="48"/>
                  </a:cubicBezTo>
                  <a:cubicBezTo>
                    <a:pt x="203" y="5"/>
                    <a:pt x="167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906">
              <a:extLst>
                <a:ext uri="{FF2B5EF4-FFF2-40B4-BE49-F238E27FC236}">
                  <a16:creationId xmlns:a16="http://schemas.microsoft.com/office/drawing/2014/main" id="{D05119C2-55B7-4984-AD9A-38FF10400E6D}"/>
                </a:ext>
              </a:extLst>
            </p:cNvPr>
            <p:cNvSpPr>
              <a:spLocks noEditPoints="1"/>
            </p:cNvSpPr>
            <p:nvPr>
              <p:custDataLst>
                <p:tags r:id="rId241"/>
              </p:custDataLst>
            </p:nvPr>
          </p:nvSpPr>
          <p:spPr bwMode="auto">
            <a:xfrm>
              <a:off x="6259513" y="2611437"/>
              <a:ext cx="111125" cy="1730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5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79 h 317"/>
                <a:gd name="T24" fmla="*/ 73 w 246"/>
                <a:gd name="T25" fmla="*/ 195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2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3 h 317"/>
                <a:gd name="T38" fmla="*/ 73 w 246"/>
                <a:gd name="T39" fmla="*/ 52 h 317"/>
                <a:gd name="T40" fmla="*/ 138 w 246"/>
                <a:gd name="T41" fmla="*/ 12 h 317"/>
                <a:gd name="T42" fmla="*/ 205 w 246"/>
                <a:gd name="T43" fmla="*/ 112 h 317"/>
                <a:gd name="T44" fmla="*/ 133 w 246"/>
                <a:gd name="T45" fmla="*/ 215 h 317"/>
                <a:gd name="T46" fmla="*/ 80 w 246"/>
                <a:gd name="T47" fmla="*/ 184 h 317"/>
                <a:gd name="T48" fmla="*/ 73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5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79"/>
                  </a:cubicBezTo>
                  <a:lnTo>
                    <a:pt x="73" y="195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2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3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5" y="56"/>
                    <a:pt x="205" y="112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4"/>
                  </a:cubicBezTo>
                  <a:cubicBezTo>
                    <a:pt x="73" y="174"/>
                    <a:pt x="73" y="173"/>
                    <a:pt x="73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Freeform 907">
              <a:extLst>
                <a:ext uri="{FF2B5EF4-FFF2-40B4-BE49-F238E27FC236}">
                  <a16:creationId xmlns:a16="http://schemas.microsoft.com/office/drawing/2014/main" id="{CA23B5DF-2975-4D9E-9F11-D9530BB47CE5}"/>
                </a:ext>
              </a:extLst>
            </p:cNvPr>
            <p:cNvSpPr>
              <a:spLocks/>
            </p:cNvSpPr>
            <p:nvPr>
              <p:custDataLst>
                <p:tags r:id="rId242"/>
              </p:custDataLst>
            </p:nvPr>
          </p:nvSpPr>
          <p:spPr bwMode="auto">
            <a:xfrm>
              <a:off x="6386513" y="2611437"/>
              <a:ext cx="112713" cy="123825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1 h 226"/>
                <a:gd name="T16" fmla="*/ 177 w 251"/>
                <a:gd name="T17" fmla="*/ 48 h 226"/>
                <a:gd name="T18" fmla="*/ 177 w 251"/>
                <a:gd name="T19" fmla="*/ 137 h 226"/>
                <a:gd name="T20" fmla="*/ 117 w 251"/>
                <a:gd name="T21" fmla="*/ 215 h 226"/>
                <a:gd name="T22" fmla="*/ 73 w 251"/>
                <a:gd name="T23" fmla="*/ 165 h 226"/>
                <a:gd name="T24" fmla="*/ 73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6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1"/>
                  </a:lnTo>
                  <a:cubicBezTo>
                    <a:pt x="174" y="21"/>
                    <a:pt x="177" y="24"/>
                    <a:pt x="177" y="48"/>
                  </a:cubicBezTo>
                  <a:lnTo>
                    <a:pt x="177" y="137"/>
                  </a:lnTo>
                  <a:cubicBezTo>
                    <a:pt x="177" y="181"/>
                    <a:pt x="154" y="215"/>
                    <a:pt x="117" y="215"/>
                  </a:cubicBezTo>
                  <a:cubicBezTo>
                    <a:pt x="75" y="215"/>
                    <a:pt x="73" y="191"/>
                    <a:pt x="73" y="165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6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Freeform 908">
              <a:extLst>
                <a:ext uri="{FF2B5EF4-FFF2-40B4-BE49-F238E27FC236}">
                  <a16:creationId xmlns:a16="http://schemas.microsoft.com/office/drawing/2014/main" id="{4D254DDC-E6A3-4DD5-8F12-446A1724F7A1}"/>
                </a:ext>
              </a:extLst>
            </p:cNvPr>
            <p:cNvSpPr>
              <a:spLocks/>
            </p:cNvSpPr>
            <p:nvPr>
              <p:custDataLst>
                <p:tags r:id="rId243"/>
              </p:custDataLst>
            </p:nvPr>
          </p:nvSpPr>
          <p:spPr bwMode="auto">
            <a:xfrm>
              <a:off x="6508751" y="2563812"/>
              <a:ext cx="69850" cy="17145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1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909">
              <a:extLst>
                <a:ext uri="{FF2B5EF4-FFF2-40B4-BE49-F238E27FC236}">
                  <a16:creationId xmlns:a16="http://schemas.microsoft.com/office/drawing/2014/main" id="{D6136AB1-000C-42AF-B3AE-266C984D665C}"/>
                </a:ext>
              </a:extLst>
            </p:cNvPr>
            <p:cNvSpPr>
              <a:spLocks noEditPoints="1"/>
            </p:cNvSpPr>
            <p:nvPr>
              <p:custDataLst>
                <p:tags r:id="rId244"/>
              </p:custDataLst>
            </p:nvPr>
          </p:nvSpPr>
          <p:spPr bwMode="auto">
            <a:xfrm>
              <a:off x="6602413" y="2609850"/>
              <a:ext cx="101600" cy="125413"/>
            </a:xfrm>
            <a:custGeom>
              <a:avLst/>
              <a:gdLst>
                <a:gd name="T0" fmla="*/ 145 w 224"/>
                <a:gd name="T1" fmla="*/ 185 h 229"/>
                <a:gd name="T2" fmla="*/ 184 w 224"/>
                <a:gd name="T3" fmla="*/ 226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79 h 229"/>
                <a:gd name="T26" fmla="*/ 60 w 224"/>
                <a:gd name="T27" fmla="*/ 56 h 229"/>
                <a:gd name="T28" fmla="*/ 34 w 224"/>
                <a:gd name="T29" fmla="*/ 34 h 229"/>
                <a:gd name="T30" fmla="*/ 88 w 224"/>
                <a:gd name="T31" fmla="*/ 11 h 229"/>
                <a:gd name="T32" fmla="*/ 141 w 224"/>
                <a:gd name="T33" fmla="*/ 74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5 h 229"/>
                <a:gd name="T44" fmla="*/ 141 w 224"/>
                <a:gd name="T45" fmla="*/ 103 h 229"/>
                <a:gd name="T46" fmla="*/ 141 w 224"/>
                <a:gd name="T47" fmla="*/ 153 h 229"/>
                <a:gd name="T48" fmla="*/ 83 w 224"/>
                <a:gd name="T49" fmla="*/ 218 h 229"/>
                <a:gd name="T50" fmla="*/ 38 w 224"/>
                <a:gd name="T51" fmla="*/ 175 h 229"/>
                <a:gd name="T52" fmla="*/ 141 w 224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4" y="219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199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7" y="34"/>
                    <a:pt x="34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910">
              <a:extLst>
                <a:ext uri="{FF2B5EF4-FFF2-40B4-BE49-F238E27FC236}">
                  <a16:creationId xmlns:a16="http://schemas.microsoft.com/office/drawing/2014/main" id="{EAF3F9AE-E692-45F3-8C0B-A39E6D16A605}"/>
                </a:ext>
              </a:extLst>
            </p:cNvPr>
            <p:cNvSpPr>
              <a:spLocks noEditPoints="1"/>
            </p:cNvSpPr>
            <p:nvPr>
              <p:custDataLst>
                <p:tags r:id="rId245"/>
              </p:custDataLst>
            </p:nvPr>
          </p:nvSpPr>
          <p:spPr bwMode="auto">
            <a:xfrm>
              <a:off x="6711951" y="2541587"/>
              <a:ext cx="111125" cy="193675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5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2 w 246"/>
                <a:gd name="T13" fmla="*/ 346 h 352"/>
                <a:gd name="T14" fmla="*/ 70 w 246"/>
                <a:gd name="T15" fmla="*/ 315 h 352"/>
                <a:gd name="T16" fmla="*/ 135 w 246"/>
                <a:gd name="T17" fmla="*/ 352 h 352"/>
                <a:gd name="T18" fmla="*/ 246 w 246"/>
                <a:gd name="T19" fmla="*/ 238 h 352"/>
                <a:gd name="T20" fmla="*/ 141 w 246"/>
                <a:gd name="T21" fmla="*/ 126 h 352"/>
                <a:gd name="T22" fmla="*/ 72 w 246"/>
                <a:gd name="T23" fmla="*/ 158 h 352"/>
                <a:gd name="T24" fmla="*/ 74 w 246"/>
                <a:gd name="T25" fmla="*/ 289 h 352"/>
                <a:gd name="T26" fmla="*/ 74 w 246"/>
                <a:gd name="T27" fmla="*/ 186 h 352"/>
                <a:gd name="T28" fmla="*/ 79 w 246"/>
                <a:gd name="T29" fmla="*/ 168 h 352"/>
                <a:gd name="T30" fmla="*/ 138 w 246"/>
                <a:gd name="T31" fmla="*/ 137 h 352"/>
                <a:gd name="T32" fmla="*/ 190 w 246"/>
                <a:gd name="T33" fmla="*/ 168 h 352"/>
                <a:gd name="T34" fmla="*/ 205 w 246"/>
                <a:gd name="T35" fmla="*/ 238 h 352"/>
                <a:gd name="T36" fmla="*/ 189 w 246"/>
                <a:gd name="T37" fmla="*/ 309 h 352"/>
                <a:gd name="T38" fmla="*/ 133 w 246"/>
                <a:gd name="T39" fmla="*/ 341 h 352"/>
                <a:gd name="T40" fmla="*/ 81 w 246"/>
                <a:gd name="T41" fmla="*/ 310 h 352"/>
                <a:gd name="T42" fmla="*/ 74 w 246"/>
                <a:gd name="T43" fmla="*/ 28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2" y="346"/>
                  </a:lnTo>
                  <a:cubicBezTo>
                    <a:pt x="52" y="346"/>
                    <a:pt x="56" y="339"/>
                    <a:pt x="70" y="315"/>
                  </a:cubicBezTo>
                  <a:cubicBezTo>
                    <a:pt x="77" y="327"/>
                    <a:pt x="98" y="352"/>
                    <a:pt x="135" y="352"/>
                  </a:cubicBezTo>
                  <a:cubicBezTo>
                    <a:pt x="194" y="352"/>
                    <a:pt x="246" y="303"/>
                    <a:pt x="246" y="238"/>
                  </a:cubicBezTo>
                  <a:cubicBezTo>
                    <a:pt x="246" y="175"/>
                    <a:pt x="197" y="126"/>
                    <a:pt x="141" y="126"/>
                  </a:cubicBezTo>
                  <a:cubicBezTo>
                    <a:pt x="102" y="126"/>
                    <a:pt x="80" y="149"/>
                    <a:pt x="72" y="158"/>
                  </a:cubicBezTo>
                  <a:close/>
                  <a:moveTo>
                    <a:pt x="74" y="289"/>
                  </a:moveTo>
                  <a:lnTo>
                    <a:pt x="74" y="186"/>
                  </a:lnTo>
                  <a:cubicBezTo>
                    <a:pt x="74" y="177"/>
                    <a:pt x="74" y="176"/>
                    <a:pt x="79" y="168"/>
                  </a:cubicBezTo>
                  <a:cubicBezTo>
                    <a:pt x="99" y="141"/>
                    <a:pt x="126" y="137"/>
                    <a:pt x="138" y="137"/>
                  </a:cubicBezTo>
                  <a:cubicBezTo>
                    <a:pt x="161" y="137"/>
                    <a:pt x="178" y="150"/>
                    <a:pt x="190" y="168"/>
                  </a:cubicBezTo>
                  <a:cubicBezTo>
                    <a:pt x="203" y="189"/>
                    <a:pt x="205" y="217"/>
                    <a:pt x="205" y="238"/>
                  </a:cubicBezTo>
                  <a:cubicBezTo>
                    <a:pt x="205" y="256"/>
                    <a:pt x="204" y="286"/>
                    <a:pt x="189" y="309"/>
                  </a:cubicBezTo>
                  <a:cubicBezTo>
                    <a:pt x="179" y="324"/>
                    <a:pt x="160" y="341"/>
                    <a:pt x="133" y="341"/>
                  </a:cubicBezTo>
                  <a:cubicBezTo>
                    <a:pt x="111" y="341"/>
                    <a:pt x="93" y="329"/>
                    <a:pt x="81" y="310"/>
                  </a:cubicBezTo>
                  <a:cubicBezTo>
                    <a:pt x="74" y="300"/>
                    <a:pt x="74" y="298"/>
                    <a:pt x="74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911">
              <a:extLst>
                <a:ext uri="{FF2B5EF4-FFF2-40B4-BE49-F238E27FC236}">
                  <a16:creationId xmlns:a16="http://schemas.microsoft.com/office/drawing/2014/main" id="{9B1E1E32-92D6-472A-9FD2-B51499C0E120}"/>
                </a:ext>
              </a:extLst>
            </p:cNvPr>
            <p:cNvSpPr>
              <a:spLocks/>
            </p:cNvSpPr>
            <p:nvPr>
              <p:custDataLst>
                <p:tags r:id="rId246"/>
              </p:custDataLst>
            </p:nvPr>
          </p:nvSpPr>
          <p:spPr bwMode="auto">
            <a:xfrm>
              <a:off x="6838951" y="2541587"/>
              <a:ext cx="49213" cy="190500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912">
              <a:extLst>
                <a:ext uri="{FF2B5EF4-FFF2-40B4-BE49-F238E27FC236}">
                  <a16:creationId xmlns:a16="http://schemas.microsoft.com/office/drawing/2014/main" id="{5BD53CA1-E69E-46D4-B950-BC37507CB9E2}"/>
                </a:ext>
              </a:extLst>
            </p:cNvPr>
            <p:cNvSpPr>
              <a:spLocks noEditPoints="1"/>
            </p:cNvSpPr>
            <p:nvPr>
              <p:custDataLst>
                <p:tags r:id="rId247"/>
              </p:custDataLst>
            </p:nvPr>
          </p:nvSpPr>
          <p:spPr bwMode="auto">
            <a:xfrm>
              <a:off x="6899276" y="2609850"/>
              <a:ext cx="88900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913">
              <a:extLst>
                <a:ext uri="{FF2B5EF4-FFF2-40B4-BE49-F238E27FC236}">
                  <a16:creationId xmlns:a16="http://schemas.microsoft.com/office/drawing/2014/main" id="{F3FBBB97-FED9-4EC9-9654-41B418B458F4}"/>
                </a:ext>
              </a:extLst>
            </p:cNvPr>
            <p:cNvSpPr>
              <a:spLocks/>
            </p:cNvSpPr>
            <p:nvPr>
              <p:custDataLst>
                <p:tags r:id="rId248"/>
              </p:custDataLst>
            </p:nvPr>
          </p:nvSpPr>
          <p:spPr bwMode="auto">
            <a:xfrm>
              <a:off x="7013576" y="2703512"/>
              <a:ext cx="25400" cy="80963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5 w 58"/>
                <a:gd name="T9" fmla="*/ 46 h 150"/>
                <a:gd name="T10" fmla="*/ 46 w 58"/>
                <a:gd name="T11" fmla="*/ 45 h 150"/>
                <a:gd name="T12" fmla="*/ 47 w 58"/>
                <a:gd name="T13" fmla="*/ 53 h 150"/>
                <a:gd name="T14" fmla="*/ 11 w 58"/>
                <a:gd name="T15" fmla="*/ 139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1"/>
                    <a:pt x="46" y="0"/>
                    <a:pt x="26" y="0"/>
                  </a:cubicBezTo>
                  <a:cubicBezTo>
                    <a:pt x="9" y="0"/>
                    <a:pt x="0" y="14"/>
                    <a:pt x="0" y="27"/>
                  </a:cubicBezTo>
                  <a:cubicBezTo>
                    <a:pt x="0" y="40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6"/>
                    <a:pt x="47" y="53"/>
                  </a:cubicBezTo>
                  <a:cubicBezTo>
                    <a:pt x="47" y="85"/>
                    <a:pt x="33" y="115"/>
                    <a:pt x="11" y="139"/>
                  </a:cubicBezTo>
                  <a:cubicBezTo>
                    <a:pt x="8" y="142"/>
                    <a:pt x="8" y="142"/>
                    <a:pt x="8" y="144"/>
                  </a:cubicBezTo>
                  <a:cubicBezTo>
                    <a:pt x="8" y="148"/>
                    <a:pt x="10" y="150"/>
                    <a:pt x="13" y="150"/>
                  </a:cubicBezTo>
                  <a:cubicBezTo>
                    <a:pt x="19" y="150"/>
                    <a:pt x="58" y="110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5" name="Group 1014">
            <a:extLst>
              <a:ext uri="{FF2B5EF4-FFF2-40B4-BE49-F238E27FC236}">
                <a16:creationId xmlns:a16="http://schemas.microsoft.com/office/drawing/2014/main" id="{3E8F6CC1-7B2C-4651-A112-37B12D1987EB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6594168" y="6389262"/>
            <a:ext cx="1439863" cy="241300"/>
            <a:chOff x="2544763" y="2538413"/>
            <a:chExt cx="1439863" cy="241300"/>
          </a:xfrm>
        </p:grpSpPr>
        <p:sp>
          <p:nvSpPr>
            <p:cNvPr id="1016" name="Freeform 920">
              <a:extLst>
                <a:ext uri="{FF2B5EF4-FFF2-40B4-BE49-F238E27FC236}">
                  <a16:creationId xmlns:a16="http://schemas.microsoft.com/office/drawing/2014/main" id="{51596C13-94E1-47FE-9D5A-B0E32E07BCEE}"/>
                </a:ext>
              </a:extLst>
            </p:cNvPr>
            <p:cNvSpPr>
              <a:spLocks noEditPoints="1"/>
            </p:cNvSpPr>
            <p:nvPr>
              <p:custDataLst>
                <p:tags r:id="rId198"/>
              </p:custDataLst>
            </p:nvPr>
          </p:nvSpPr>
          <p:spPr bwMode="auto">
            <a:xfrm>
              <a:off x="2544763" y="2538413"/>
              <a:ext cx="112713" cy="190500"/>
            </a:xfrm>
            <a:custGeom>
              <a:avLst/>
              <a:gdLst>
                <a:gd name="T0" fmla="*/ 71 w 245"/>
                <a:gd name="T1" fmla="*/ 158 h 352"/>
                <a:gd name="T2" fmla="*/ 71 w 245"/>
                <a:gd name="T3" fmla="*/ 0 h 352"/>
                <a:gd name="T4" fmla="*/ 0 w 245"/>
                <a:gd name="T5" fmla="*/ 5 h 352"/>
                <a:gd name="T6" fmla="*/ 0 w 245"/>
                <a:gd name="T7" fmla="*/ 21 h 352"/>
                <a:gd name="T8" fmla="*/ 38 w 245"/>
                <a:gd name="T9" fmla="*/ 49 h 352"/>
                <a:gd name="T10" fmla="*/ 38 w 245"/>
                <a:gd name="T11" fmla="*/ 346 h 352"/>
                <a:gd name="T12" fmla="*/ 51 w 245"/>
                <a:gd name="T13" fmla="*/ 346 h 352"/>
                <a:gd name="T14" fmla="*/ 69 w 245"/>
                <a:gd name="T15" fmla="*/ 315 h 352"/>
                <a:gd name="T16" fmla="*/ 134 w 245"/>
                <a:gd name="T17" fmla="*/ 352 h 352"/>
                <a:gd name="T18" fmla="*/ 245 w 245"/>
                <a:gd name="T19" fmla="*/ 238 h 352"/>
                <a:gd name="T20" fmla="*/ 140 w 245"/>
                <a:gd name="T21" fmla="*/ 125 h 352"/>
                <a:gd name="T22" fmla="*/ 71 w 245"/>
                <a:gd name="T23" fmla="*/ 158 h 352"/>
                <a:gd name="T24" fmla="*/ 73 w 245"/>
                <a:gd name="T25" fmla="*/ 289 h 352"/>
                <a:gd name="T26" fmla="*/ 73 w 245"/>
                <a:gd name="T27" fmla="*/ 186 h 352"/>
                <a:gd name="T28" fmla="*/ 78 w 245"/>
                <a:gd name="T29" fmla="*/ 168 h 352"/>
                <a:gd name="T30" fmla="*/ 137 w 245"/>
                <a:gd name="T31" fmla="*/ 136 h 352"/>
                <a:gd name="T32" fmla="*/ 190 w 245"/>
                <a:gd name="T33" fmla="*/ 168 h 352"/>
                <a:gd name="T34" fmla="*/ 204 w 245"/>
                <a:gd name="T35" fmla="*/ 238 h 352"/>
                <a:gd name="T36" fmla="*/ 189 w 245"/>
                <a:gd name="T37" fmla="*/ 309 h 352"/>
                <a:gd name="T38" fmla="*/ 132 w 245"/>
                <a:gd name="T39" fmla="*/ 341 h 352"/>
                <a:gd name="T40" fmla="*/ 80 w 245"/>
                <a:gd name="T41" fmla="*/ 310 h 352"/>
                <a:gd name="T42" fmla="*/ 73 w 245"/>
                <a:gd name="T43" fmla="*/ 28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5" h="352">
                  <a:moveTo>
                    <a:pt x="71" y="158"/>
                  </a:move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4" y="21"/>
                    <a:pt x="38" y="24"/>
                    <a:pt x="38" y="49"/>
                  </a:cubicBezTo>
                  <a:lnTo>
                    <a:pt x="38" y="346"/>
                  </a:lnTo>
                  <a:lnTo>
                    <a:pt x="51" y="346"/>
                  </a:lnTo>
                  <a:cubicBezTo>
                    <a:pt x="51" y="346"/>
                    <a:pt x="55" y="339"/>
                    <a:pt x="69" y="315"/>
                  </a:cubicBezTo>
                  <a:cubicBezTo>
                    <a:pt x="76" y="327"/>
                    <a:pt x="97" y="352"/>
                    <a:pt x="134" y="352"/>
                  </a:cubicBezTo>
                  <a:cubicBezTo>
                    <a:pt x="194" y="352"/>
                    <a:pt x="245" y="303"/>
                    <a:pt x="245" y="238"/>
                  </a:cubicBezTo>
                  <a:cubicBezTo>
                    <a:pt x="245" y="175"/>
                    <a:pt x="197" y="125"/>
                    <a:pt x="140" y="125"/>
                  </a:cubicBezTo>
                  <a:cubicBezTo>
                    <a:pt x="101" y="125"/>
                    <a:pt x="79" y="149"/>
                    <a:pt x="71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8" y="168"/>
                  </a:cubicBezTo>
                  <a:cubicBezTo>
                    <a:pt x="98" y="140"/>
                    <a:pt x="125" y="136"/>
                    <a:pt x="137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4" y="217"/>
                    <a:pt x="204" y="238"/>
                  </a:cubicBezTo>
                  <a:cubicBezTo>
                    <a:pt x="204" y="256"/>
                    <a:pt x="203" y="286"/>
                    <a:pt x="189" y="309"/>
                  </a:cubicBezTo>
                  <a:cubicBezTo>
                    <a:pt x="178" y="324"/>
                    <a:pt x="159" y="341"/>
                    <a:pt x="132" y="341"/>
                  </a:cubicBezTo>
                  <a:cubicBezTo>
                    <a:pt x="110" y="341"/>
                    <a:pt x="92" y="329"/>
                    <a:pt x="80" y="310"/>
                  </a:cubicBezTo>
                  <a:cubicBezTo>
                    <a:pt x="73" y="300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921">
              <a:extLst>
                <a:ext uri="{FF2B5EF4-FFF2-40B4-BE49-F238E27FC236}">
                  <a16:creationId xmlns:a16="http://schemas.microsoft.com/office/drawing/2014/main" id="{09A65FCB-C7C3-461C-A0E6-851B045437AB}"/>
                </a:ext>
              </a:extLst>
            </p:cNvPr>
            <p:cNvSpPr>
              <a:spLocks/>
            </p:cNvSpPr>
            <p:nvPr>
              <p:custDataLst>
                <p:tags r:id="rId199"/>
              </p:custDataLst>
            </p:nvPr>
          </p:nvSpPr>
          <p:spPr bwMode="auto">
            <a:xfrm>
              <a:off x="2673351" y="2605088"/>
              <a:ext cx="114300" cy="123825"/>
            </a:xfrm>
            <a:custGeom>
              <a:avLst/>
              <a:gdLst>
                <a:gd name="T0" fmla="*/ 179 w 251"/>
                <a:gd name="T1" fmla="*/ 182 h 227"/>
                <a:gd name="T2" fmla="*/ 179 w 251"/>
                <a:gd name="T3" fmla="*/ 227 h 227"/>
                <a:gd name="T4" fmla="*/ 251 w 251"/>
                <a:gd name="T5" fmla="*/ 221 h 227"/>
                <a:gd name="T6" fmla="*/ 251 w 251"/>
                <a:gd name="T7" fmla="*/ 206 h 227"/>
                <a:gd name="T8" fmla="*/ 212 w 251"/>
                <a:gd name="T9" fmla="*/ 178 h 227"/>
                <a:gd name="T10" fmla="*/ 212 w 251"/>
                <a:gd name="T11" fmla="*/ 0 h 227"/>
                <a:gd name="T12" fmla="*/ 139 w 251"/>
                <a:gd name="T13" fmla="*/ 6 h 227"/>
                <a:gd name="T14" fmla="*/ 139 w 251"/>
                <a:gd name="T15" fmla="*/ 21 h 227"/>
                <a:gd name="T16" fmla="*/ 178 w 251"/>
                <a:gd name="T17" fmla="*/ 49 h 227"/>
                <a:gd name="T18" fmla="*/ 178 w 251"/>
                <a:gd name="T19" fmla="*/ 138 h 227"/>
                <a:gd name="T20" fmla="*/ 118 w 251"/>
                <a:gd name="T21" fmla="*/ 216 h 227"/>
                <a:gd name="T22" fmla="*/ 74 w 251"/>
                <a:gd name="T23" fmla="*/ 166 h 227"/>
                <a:gd name="T24" fmla="*/ 74 w 251"/>
                <a:gd name="T25" fmla="*/ 0 h 227"/>
                <a:gd name="T26" fmla="*/ 0 w 251"/>
                <a:gd name="T27" fmla="*/ 6 h 227"/>
                <a:gd name="T28" fmla="*/ 0 w 251"/>
                <a:gd name="T29" fmla="*/ 21 h 227"/>
                <a:gd name="T30" fmla="*/ 39 w 251"/>
                <a:gd name="T31" fmla="*/ 67 h 227"/>
                <a:gd name="T32" fmla="*/ 39 w 251"/>
                <a:gd name="T33" fmla="*/ 142 h 227"/>
                <a:gd name="T34" fmla="*/ 115 w 251"/>
                <a:gd name="T35" fmla="*/ 227 h 227"/>
                <a:gd name="T36" fmla="*/ 179 w 251"/>
                <a:gd name="T37" fmla="*/ 182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7">
                  <a:moveTo>
                    <a:pt x="179" y="182"/>
                  </a:moveTo>
                  <a:lnTo>
                    <a:pt x="179" y="227"/>
                  </a:lnTo>
                  <a:lnTo>
                    <a:pt x="251" y="221"/>
                  </a:lnTo>
                  <a:lnTo>
                    <a:pt x="251" y="206"/>
                  </a:lnTo>
                  <a:cubicBezTo>
                    <a:pt x="216" y="206"/>
                    <a:pt x="212" y="202"/>
                    <a:pt x="212" y="178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2"/>
                    <a:pt x="154" y="216"/>
                    <a:pt x="118" y="216"/>
                  </a:cubicBezTo>
                  <a:cubicBezTo>
                    <a:pt x="76" y="216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7"/>
                    <a:pt x="115" y="227"/>
                  </a:cubicBezTo>
                  <a:cubicBezTo>
                    <a:pt x="143" y="227"/>
                    <a:pt x="165" y="213"/>
                    <a:pt x="179" y="18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922">
              <a:extLst>
                <a:ext uri="{FF2B5EF4-FFF2-40B4-BE49-F238E27FC236}">
                  <a16:creationId xmlns:a16="http://schemas.microsoft.com/office/drawing/2014/main" id="{B94A04CB-AAF8-4D15-9015-7A50F2B5C9B7}"/>
                </a:ext>
              </a:extLst>
            </p:cNvPr>
            <p:cNvSpPr>
              <a:spLocks/>
            </p:cNvSpPr>
            <p:nvPr>
              <p:custDataLst>
                <p:tags r:id="rId200"/>
              </p:custDataLst>
            </p:nvPr>
          </p:nvSpPr>
          <p:spPr bwMode="auto">
            <a:xfrm>
              <a:off x="2797176" y="2559051"/>
              <a:ext cx="71438" cy="169863"/>
            </a:xfrm>
            <a:custGeom>
              <a:avLst/>
              <a:gdLst>
                <a:gd name="T0" fmla="*/ 76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6 w 156"/>
                <a:gd name="T7" fmla="*/ 92 h 313"/>
                <a:gd name="T8" fmla="*/ 76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2 w 156"/>
                <a:gd name="T17" fmla="*/ 107 h 313"/>
                <a:gd name="T18" fmla="*/ 42 w 156"/>
                <a:gd name="T19" fmla="*/ 245 h 313"/>
                <a:gd name="T20" fmla="*/ 106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6 w 156"/>
                <a:gd name="T33" fmla="*/ 246 h 313"/>
                <a:gd name="T34" fmla="*/ 76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5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923">
              <a:extLst>
                <a:ext uri="{FF2B5EF4-FFF2-40B4-BE49-F238E27FC236}">
                  <a16:creationId xmlns:a16="http://schemas.microsoft.com/office/drawing/2014/main" id="{FBB12333-BA16-4B0E-8F0D-B76FEB13D40B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2962276" y="2559051"/>
              <a:ext cx="71438" cy="169863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3 w 156"/>
                <a:gd name="T17" fmla="*/ 107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1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924">
              <a:extLst>
                <a:ext uri="{FF2B5EF4-FFF2-40B4-BE49-F238E27FC236}">
                  <a16:creationId xmlns:a16="http://schemas.microsoft.com/office/drawing/2014/main" id="{56B8BC70-1885-4338-B2B8-19C176157248}"/>
                </a:ext>
              </a:extLst>
            </p:cNvPr>
            <p:cNvSpPr>
              <a:spLocks/>
            </p:cNvSpPr>
            <p:nvPr>
              <p:custDataLst>
                <p:tags r:id="rId202"/>
              </p:custDataLst>
            </p:nvPr>
          </p:nvSpPr>
          <p:spPr bwMode="auto">
            <a:xfrm>
              <a:off x="3055938" y="2538413"/>
              <a:ext cx="114300" cy="187325"/>
            </a:xfrm>
            <a:custGeom>
              <a:avLst/>
              <a:gdLst>
                <a:gd name="T0" fmla="*/ 38 w 250"/>
                <a:gd name="T1" fmla="*/ 308 h 346"/>
                <a:gd name="T2" fmla="*/ 0 w 250"/>
                <a:gd name="T3" fmla="*/ 331 h 346"/>
                <a:gd name="T4" fmla="*/ 0 w 250"/>
                <a:gd name="T5" fmla="*/ 346 h 346"/>
                <a:gd name="T6" fmla="*/ 56 w 250"/>
                <a:gd name="T7" fmla="*/ 345 h 346"/>
                <a:gd name="T8" fmla="*/ 112 w 250"/>
                <a:gd name="T9" fmla="*/ 346 h 346"/>
                <a:gd name="T10" fmla="*/ 112 w 250"/>
                <a:gd name="T11" fmla="*/ 331 h 346"/>
                <a:gd name="T12" fmla="*/ 73 w 250"/>
                <a:gd name="T13" fmla="*/ 308 h 346"/>
                <a:gd name="T14" fmla="*/ 73 w 250"/>
                <a:gd name="T15" fmla="*/ 216 h 346"/>
                <a:gd name="T16" fmla="*/ 140 w 250"/>
                <a:gd name="T17" fmla="*/ 136 h 346"/>
                <a:gd name="T18" fmla="*/ 177 w 250"/>
                <a:gd name="T19" fmla="*/ 192 h 346"/>
                <a:gd name="T20" fmla="*/ 177 w 250"/>
                <a:gd name="T21" fmla="*/ 308 h 346"/>
                <a:gd name="T22" fmla="*/ 138 w 250"/>
                <a:gd name="T23" fmla="*/ 331 h 346"/>
                <a:gd name="T24" fmla="*/ 138 w 250"/>
                <a:gd name="T25" fmla="*/ 346 h 346"/>
                <a:gd name="T26" fmla="*/ 195 w 250"/>
                <a:gd name="T27" fmla="*/ 345 h 346"/>
                <a:gd name="T28" fmla="*/ 250 w 250"/>
                <a:gd name="T29" fmla="*/ 346 h 346"/>
                <a:gd name="T30" fmla="*/ 250 w 250"/>
                <a:gd name="T31" fmla="*/ 331 h 346"/>
                <a:gd name="T32" fmla="*/ 212 w 250"/>
                <a:gd name="T33" fmla="*/ 316 h 346"/>
                <a:gd name="T34" fmla="*/ 212 w 250"/>
                <a:gd name="T35" fmla="*/ 220 h 346"/>
                <a:gd name="T36" fmla="*/ 196 w 250"/>
                <a:gd name="T37" fmla="*/ 144 h 346"/>
                <a:gd name="T38" fmla="*/ 144 w 250"/>
                <a:gd name="T39" fmla="*/ 125 h 346"/>
                <a:gd name="T40" fmla="*/ 71 w 250"/>
                <a:gd name="T41" fmla="*/ 174 h 346"/>
                <a:gd name="T42" fmla="*/ 71 w 250"/>
                <a:gd name="T43" fmla="*/ 0 h 346"/>
                <a:gd name="T44" fmla="*/ 0 w 250"/>
                <a:gd name="T45" fmla="*/ 5 h 346"/>
                <a:gd name="T46" fmla="*/ 0 w 250"/>
                <a:gd name="T47" fmla="*/ 21 h 346"/>
                <a:gd name="T48" fmla="*/ 38 w 250"/>
                <a:gd name="T49" fmla="*/ 49 h 346"/>
                <a:gd name="T50" fmla="*/ 38 w 250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346">
                  <a:moveTo>
                    <a:pt x="38" y="308"/>
                  </a:moveTo>
                  <a:cubicBezTo>
                    <a:pt x="38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2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8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4"/>
                    <a:pt x="108" y="136"/>
                    <a:pt x="140" y="136"/>
                  </a:cubicBezTo>
                  <a:cubicBezTo>
                    <a:pt x="172" y="136"/>
                    <a:pt x="177" y="163"/>
                    <a:pt x="177" y="192"/>
                  </a:cubicBezTo>
                  <a:lnTo>
                    <a:pt x="177" y="308"/>
                  </a:lnTo>
                  <a:cubicBezTo>
                    <a:pt x="177" y="331"/>
                    <a:pt x="172" y="331"/>
                    <a:pt x="138" y="331"/>
                  </a:cubicBezTo>
                  <a:lnTo>
                    <a:pt x="138" y="346"/>
                  </a:lnTo>
                  <a:cubicBezTo>
                    <a:pt x="156" y="346"/>
                    <a:pt x="181" y="345"/>
                    <a:pt x="195" y="345"/>
                  </a:cubicBezTo>
                  <a:cubicBezTo>
                    <a:pt x="208" y="345"/>
                    <a:pt x="233" y="346"/>
                    <a:pt x="250" y="346"/>
                  </a:cubicBezTo>
                  <a:lnTo>
                    <a:pt x="250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6" y="144"/>
                  </a:cubicBezTo>
                  <a:cubicBezTo>
                    <a:pt x="189" y="135"/>
                    <a:pt x="173" y="125"/>
                    <a:pt x="144" y="125"/>
                  </a:cubicBezTo>
                  <a:cubicBezTo>
                    <a:pt x="102" y="125"/>
                    <a:pt x="80" y="155"/>
                    <a:pt x="71" y="174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4" y="21"/>
                    <a:pt x="38" y="24"/>
                    <a:pt x="38" y="49"/>
                  </a:cubicBezTo>
                  <a:lnTo>
                    <a:pt x="38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Freeform 925">
              <a:extLst>
                <a:ext uri="{FF2B5EF4-FFF2-40B4-BE49-F238E27FC236}">
                  <a16:creationId xmlns:a16="http://schemas.microsoft.com/office/drawing/2014/main" id="{A79B4D87-6A59-461A-AE23-6D1689B19F6C}"/>
                </a:ext>
              </a:extLst>
            </p:cNvPr>
            <p:cNvSpPr>
              <a:spLocks noEditPoints="1"/>
            </p:cNvSpPr>
            <p:nvPr>
              <p:custDataLst>
                <p:tags r:id="rId203"/>
              </p:custDataLst>
            </p:nvPr>
          </p:nvSpPr>
          <p:spPr bwMode="auto">
            <a:xfrm>
              <a:off x="3181351" y="2603501"/>
              <a:ext cx="88900" cy="125413"/>
            </a:xfrm>
            <a:custGeom>
              <a:avLst/>
              <a:gdLst>
                <a:gd name="T0" fmla="*/ 42 w 193"/>
                <a:gd name="T1" fmla="*/ 98 h 230"/>
                <a:gd name="T2" fmla="*/ 104 w 193"/>
                <a:gd name="T3" fmla="*/ 11 h 230"/>
                <a:gd name="T4" fmla="*/ 161 w 193"/>
                <a:gd name="T5" fmla="*/ 98 h 230"/>
                <a:gd name="T6" fmla="*/ 42 w 193"/>
                <a:gd name="T7" fmla="*/ 98 h 230"/>
                <a:gd name="T8" fmla="*/ 42 w 193"/>
                <a:gd name="T9" fmla="*/ 109 h 230"/>
                <a:gd name="T10" fmla="*/ 181 w 193"/>
                <a:gd name="T11" fmla="*/ 109 h 230"/>
                <a:gd name="T12" fmla="*/ 193 w 193"/>
                <a:gd name="T13" fmla="*/ 98 h 230"/>
                <a:gd name="T14" fmla="*/ 104 w 193"/>
                <a:gd name="T15" fmla="*/ 0 h 230"/>
                <a:gd name="T16" fmla="*/ 0 w 193"/>
                <a:gd name="T17" fmla="*/ 114 h 230"/>
                <a:gd name="T18" fmla="*/ 110 w 193"/>
                <a:gd name="T19" fmla="*/ 230 h 230"/>
                <a:gd name="T20" fmla="*/ 193 w 193"/>
                <a:gd name="T21" fmla="*/ 165 h 230"/>
                <a:gd name="T22" fmla="*/ 187 w 193"/>
                <a:gd name="T23" fmla="*/ 159 h 230"/>
                <a:gd name="T24" fmla="*/ 180 w 193"/>
                <a:gd name="T25" fmla="*/ 166 h 230"/>
                <a:gd name="T26" fmla="*/ 113 w 193"/>
                <a:gd name="T27" fmla="*/ 217 h 230"/>
                <a:gd name="T28" fmla="*/ 57 w 193"/>
                <a:gd name="T29" fmla="*/ 184 h 230"/>
                <a:gd name="T30" fmla="*/ 42 w 193"/>
                <a:gd name="T31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30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6" y="11"/>
                    <a:pt x="161" y="79"/>
                    <a:pt x="161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30"/>
                    <a:pt x="110" y="230"/>
                  </a:cubicBezTo>
                  <a:cubicBezTo>
                    <a:pt x="171" y="230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4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926">
              <a:extLst>
                <a:ext uri="{FF2B5EF4-FFF2-40B4-BE49-F238E27FC236}">
                  <a16:creationId xmlns:a16="http://schemas.microsoft.com/office/drawing/2014/main" id="{59ED6544-1F27-4987-B641-BB72A3D64C7F}"/>
                </a:ext>
              </a:extLst>
            </p:cNvPr>
            <p:cNvSpPr>
              <a:spLocks/>
            </p:cNvSpPr>
            <p:nvPr>
              <p:custDataLst>
                <p:tags r:id="rId204"/>
              </p:custDataLst>
            </p:nvPr>
          </p:nvSpPr>
          <p:spPr bwMode="auto">
            <a:xfrm>
              <a:off x="3281363" y="2608263"/>
              <a:ext cx="112713" cy="171450"/>
            </a:xfrm>
            <a:custGeom>
              <a:avLst/>
              <a:gdLst>
                <a:gd name="T0" fmla="*/ 198 w 244"/>
                <a:gd name="T1" fmla="*/ 47 h 317"/>
                <a:gd name="T2" fmla="*/ 244 w 244"/>
                <a:gd name="T3" fmla="*/ 15 h 317"/>
                <a:gd name="T4" fmla="*/ 244 w 244"/>
                <a:gd name="T5" fmla="*/ 0 h 317"/>
                <a:gd name="T6" fmla="*/ 207 w 244"/>
                <a:gd name="T7" fmla="*/ 1 h 317"/>
                <a:gd name="T8" fmla="*/ 163 w 244"/>
                <a:gd name="T9" fmla="*/ 0 h 317"/>
                <a:gd name="T10" fmla="*/ 163 w 244"/>
                <a:gd name="T11" fmla="*/ 15 h 317"/>
                <a:gd name="T12" fmla="*/ 187 w 244"/>
                <a:gd name="T13" fmla="*/ 37 h 317"/>
                <a:gd name="T14" fmla="*/ 184 w 244"/>
                <a:gd name="T15" fmla="*/ 49 h 317"/>
                <a:gd name="T16" fmla="*/ 134 w 244"/>
                <a:gd name="T17" fmla="*/ 172 h 317"/>
                <a:gd name="T18" fmla="*/ 78 w 244"/>
                <a:gd name="T19" fmla="*/ 37 h 317"/>
                <a:gd name="T20" fmla="*/ 75 w 244"/>
                <a:gd name="T21" fmla="*/ 28 h 317"/>
                <a:gd name="T22" fmla="*/ 103 w 244"/>
                <a:gd name="T23" fmla="*/ 15 h 317"/>
                <a:gd name="T24" fmla="*/ 103 w 244"/>
                <a:gd name="T25" fmla="*/ 0 h 317"/>
                <a:gd name="T26" fmla="*/ 49 w 244"/>
                <a:gd name="T27" fmla="*/ 1 h 317"/>
                <a:gd name="T28" fmla="*/ 0 w 244"/>
                <a:gd name="T29" fmla="*/ 0 h 317"/>
                <a:gd name="T30" fmla="*/ 0 w 244"/>
                <a:gd name="T31" fmla="*/ 15 h 317"/>
                <a:gd name="T32" fmla="*/ 41 w 244"/>
                <a:gd name="T33" fmla="*/ 33 h 317"/>
                <a:gd name="T34" fmla="*/ 116 w 244"/>
                <a:gd name="T35" fmla="*/ 215 h 317"/>
                <a:gd name="T36" fmla="*/ 103 w 244"/>
                <a:gd name="T37" fmla="*/ 245 h 317"/>
                <a:gd name="T38" fmla="*/ 46 w 244"/>
                <a:gd name="T39" fmla="*/ 306 h 317"/>
                <a:gd name="T40" fmla="*/ 23 w 244"/>
                <a:gd name="T41" fmla="*/ 297 h 317"/>
                <a:gd name="T42" fmla="*/ 42 w 244"/>
                <a:gd name="T43" fmla="*/ 276 h 317"/>
                <a:gd name="T44" fmla="*/ 21 w 244"/>
                <a:gd name="T45" fmla="*/ 256 h 317"/>
                <a:gd name="T46" fmla="*/ 0 w 244"/>
                <a:gd name="T47" fmla="*/ 277 h 317"/>
                <a:gd name="T48" fmla="*/ 46 w 244"/>
                <a:gd name="T49" fmla="*/ 317 h 317"/>
                <a:gd name="T50" fmla="*/ 110 w 244"/>
                <a:gd name="T51" fmla="*/ 261 h 317"/>
                <a:gd name="T52" fmla="*/ 198 w 244"/>
                <a:gd name="T53" fmla="*/ 4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7">
                  <a:moveTo>
                    <a:pt x="198" y="47"/>
                  </a:moveTo>
                  <a:cubicBezTo>
                    <a:pt x="211" y="16"/>
                    <a:pt x="236" y="15"/>
                    <a:pt x="244" y="15"/>
                  </a:cubicBezTo>
                  <a:lnTo>
                    <a:pt x="244" y="0"/>
                  </a:lnTo>
                  <a:cubicBezTo>
                    <a:pt x="233" y="1"/>
                    <a:pt x="218" y="1"/>
                    <a:pt x="207" y="1"/>
                  </a:cubicBezTo>
                  <a:cubicBezTo>
                    <a:pt x="198" y="1"/>
                    <a:pt x="174" y="0"/>
                    <a:pt x="163" y="0"/>
                  </a:cubicBezTo>
                  <a:lnTo>
                    <a:pt x="163" y="15"/>
                  </a:lnTo>
                  <a:cubicBezTo>
                    <a:pt x="179" y="16"/>
                    <a:pt x="187" y="24"/>
                    <a:pt x="187" y="37"/>
                  </a:cubicBezTo>
                  <a:cubicBezTo>
                    <a:pt x="187" y="42"/>
                    <a:pt x="186" y="43"/>
                    <a:pt x="184" y="49"/>
                  </a:cubicBezTo>
                  <a:lnTo>
                    <a:pt x="134" y="172"/>
                  </a:lnTo>
                  <a:lnTo>
                    <a:pt x="78" y="37"/>
                  </a:lnTo>
                  <a:cubicBezTo>
                    <a:pt x="76" y="32"/>
                    <a:pt x="75" y="30"/>
                    <a:pt x="75" y="28"/>
                  </a:cubicBezTo>
                  <a:cubicBezTo>
                    <a:pt x="75" y="15"/>
                    <a:pt x="94" y="15"/>
                    <a:pt x="103" y="15"/>
                  </a:cubicBezTo>
                  <a:lnTo>
                    <a:pt x="103" y="0"/>
                  </a:lnTo>
                  <a:cubicBezTo>
                    <a:pt x="90" y="0"/>
                    <a:pt x="57" y="1"/>
                    <a:pt x="49" y="1"/>
                  </a:cubicBezTo>
                  <a:cubicBezTo>
                    <a:pt x="35" y="1"/>
                    <a:pt x="15" y="1"/>
                    <a:pt x="0" y="0"/>
                  </a:cubicBezTo>
                  <a:lnTo>
                    <a:pt x="0" y="15"/>
                  </a:lnTo>
                  <a:cubicBezTo>
                    <a:pt x="24" y="15"/>
                    <a:pt x="34" y="15"/>
                    <a:pt x="41" y="33"/>
                  </a:cubicBezTo>
                  <a:lnTo>
                    <a:pt x="116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6"/>
                    <a:pt x="46" y="306"/>
                  </a:cubicBezTo>
                  <a:cubicBezTo>
                    <a:pt x="44" y="306"/>
                    <a:pt x="32" y="306"/>
                    <a:pt x="23" y="297"/>
                  </a:cubicBezTo>
                  <a:cubicBezTo>
                    <a:pt x="38" y="295"/>
                    <a:pt x="42" y="284"/>
                    <a:pt x="42" y="276"/>
                  </a:cubicBezTo>
                  <a:cubicBezTo>
                    <a:pt x="42" y="264"/>
                    <a:pt x="33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299"/>
                    <a:pt x="21" y="317"/>
                    <a:pt x="46" y="317"/>
                  </a:cubicBezTo>
                  <a:cubicBezTo>
                    <a:pt x="78" y="317"/>
                    <a:pt x="98" y="289"/>
                    <a:pt x="110" y="261"/>
                  </a:cubicBezTo>
                  <a:lnTo>
                    <a:pt x="198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927">
              <a:extLst>
                <a:ext uri="{FF2B5EF4-FFF2-40B4-BE49-F238E27FC236}">
                  <a16:creationId xmlns:a16="http://schemas.microsoft.com/office/drawing/2014/main" id="{C85ECA5E-A13A-4406-A82A-F6056A62D7F2}"/>
                </a:ext>
              </a:extLst>
            </p:cNvPr>
            <p:cNvSpPr>
              <a:spLocks noEditPoints="1"/>
            </p:cNvSpPr>
            <p:nvPr>
              <p:custDataLst>
                <p:tags r:id="rId205"/>
              </p:custDataLst>
            </p:nvPr>
          </p:nvSpPr>
          <p:spPr bwMode="auto">
            <a:xfrm>
              <a:off x="3481388" y="2603501"/>
              <a:ext cx="88900" cy="125413"/>
            </a:xfrm>
            <a:custGeom>
              <a:avLst/>
              <a:gdLst>
                <a:gd name="T0" fmla="*/ 42 w 193"/>
                <a:gd name="T1" fmla="*/ 98 h 230"/>
                <a:gd name="T2" fmla="*/ 104 w 193"/>
                <a:gd name="T3" fmla="*/ 11 h 230"/>
                <a:gd name="T4" fmla="*/ 160 w 193"/>
                <a:gd name="T5" fmla="*/ 98 h 230"/>
                <a:gd name="T6" fmla="*/ 42 w 193"/>
                <a:gd name="T7" fmla="*/ 98 h 230"/>
                <a:gd name="T8" fmla="*/ 41 w 193"/>
                <a:gd name="T9" fmla="*/ 109 h 230"/>
                <a:gd name="T10" fmla="*/ 181 w 193"/>
                <a:gd name="T11" fmla="*/ 109 h 230"/>
                <a:gd name="T12" fmla="*/ 193 w 193"/>
                <a:gd name="T13" fmla="*/ 98 h 230"/>
                <a:gd name="T14" fmla="*/ 104 w 193"/>
                <a:gd name="T15" fmla="*/ 0 h 230"/>
                <a:gd name="T16" fmla="*/ 0 w 193"/>
                <a:gd name="T17" fmla="*/ 114 h 230"/>
                <a:gd name="T18" fmla="*/ 110 w 193"/>
                <a:gd name="T19" fmla="*/ 230 h 230"/>
                <a:gd name="T20" fmla="*/ 193 w 193"/>
                <a:gd name="T21" fmla="*/ 165 h 230"/>
                <a:gd name="T22" fmla="*/ 187 w 193"/>
                <a:gd name="T23" fmla="*/ 159 h 230"/>
                <a:gd name="T24" fmla="*/ 180 w 193"/>
                <a:gd name="T25" fmla="*/ 166 h 230"/>
                <a:gd name="T26" fmla="*/ 113 w 193"/>
                <a:gd name="T27" fmla="*/ 217 h 230"/>
                <a:gd name="T28" fmla="*/ 56 w 193"/>
                <a:gd name="T29" fmla="*/ 184 h 230"/>
                <a:gd name="T30" fmla="*/ 41 w 193"/>
                <a:gd name="T31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30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30"/>
                    <a:pt x="110" y="230"/>
                  </a:cubicBezTo>
                  <a:cubicBezTo>
                    <a:pt x="171" y="230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4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928">
              <a:extLst>
                <a:ext uri="{FF2B5EF4-FFF2-40B4-BE49-F238E27FC236}">
                  <a16:creationId xmlns:a16="http://schemas.microsoft.com/office/drawing/2014/main" id="{FE774CC2-1526-4944-9B44-89C7D71723EB}"/>
                </a:ext>
              </a:extLst>
            </p:cNvPr>
            <p:cNvSpPr>
              <a:spLocks/>
            </p:cNvSpPr>
            <p:nvPr>
              <p:custDataLst>
                <p:tags r:id="rId206"/>
              </p:custDataLst>
            </p:nvPr>
          </p:nvSpPr>
          <p:spPr bwMode="auto">
            <a:xfrm>
              <a:off x="3579813" y="2608263"/>
              <a:ext cx="114300" cy="117475"/>
            </a:xfrm>
            <a:custGeom>
              <a:avLst/>
              <a:gdLst>
                <a:gd name="T0" fmla="*/ 137 w 251"/>
                <a:gd name="T1" fmla="*/ 98 h 215"/>
                <a:gd name="T2" fmla="*/ 183 w 251"/>
                <a:gd name="T3" fmla="*/ 41 h 215"/>
                <a:gd name="T4" fmla="*/ 242 w 251"/>
                <a:gd name="T5" fmla="*/ 15 h 215"/>
                <a:gd name="T6" fmla="*/ 242 w 251"/>
                <a:gd name="T7" fmla="*/ 0 h 215"/>
                <a:gd name="T8" fmla="*/ 201 w 251"/>
                <a:gd name="T9" fmla="*/ 1 h 215"/>
                <a:gd name="T10" fmla="*/ 153 w 251"/>
                <a:gd name="T11" fmla="*/ 0 h 215"/>
                <a:gd name="T12" fmla="*/ 153 w 251"/>
                <a:gd name="T13" fmla="*/ 15 h 215"/>
                <a:gd name="T14" fmla="*/ 168 w 251"/>
                <a:gd name="T15" fmla="*/ 31 h 215"/>
                <a:gd name="T16" fmla="*/ 160 w 251"/>
                <a:gd name="T17" fmla="*/ 48 h 215"/>
                <a:gd name="T18" fmla="*/ 129 w 251"/>
                <a:gd name="T19" fmla="*/ 87 h 215"/>
                <a:gd name="T20" fmla="*/ 90 w 251"/>
                <a:gd name="T21" fmla="*/ 37 h 215"/>
                <a:gd name="T22" fmla="*/ 86 w 251"/>
                <a:gd name="T23" fmla="*/ 28 h 215"/>
                <a:gd name="T24" fmla="*/ 103 w 251"/>
                <a:gd name="T25" fmla="*/ 15 h 215"/>
                <a:gd name="T26" fmla="*/ 103 w 251"/>
                <a:gd name="T27" fmla="*/ 0 h 215"/>
                <a:gd name="T28" fmla="*/ 49 w 251"/>
                <a:gd name="T29" fmla="*/ 1 h 215"/>
                <a:gd name="T30" fmla="*/ 2 w 251"/>
                <a:gd name="T31" fmla="*/ 0 h 215"/>
                <a:gd name="T32" fmla="*/ 2 w 251"/>
                <a:gd name="T33" fmla="*/ 15 h 215"/>
                <a:gd name="T34" fmla="*/ 61 w 251"/>
                <a:gd name="T35" fmla="*/ 46 h 215"/>
                <a:gd name="T36" fmla="*/ 110 w 251"/>
                <a:gd name="T37" fmla="*/ 110 h 215"/>
                <a:gd name="T38" fmla="*/ 63 w 251"/>
                <a:gd name="T39" fmla="*/ 170 h 215"/>
                <a:gd name="T40" fmla="*/ 0 w 251"/>
                <a:gd name="T41" fmla="*/ 200 h 215"/>
                <a:gd name="T42" fmla="*/ 0 w 251"/>
                <a:gd name="T43" fmla="*/ 215 h 215"/>
                <a:gd name="T44" fmla="*/ 41 w 251"/>
                <a:gd name="T45" fmla="*/ 214 h 215"/>
                <a:gd name="T46" fmla="*/ 88 w 251"/>
                <a:gd name="T47" fmla="*/ 215 h 215"/>
                <a:gd name="T48" fmla="*/ 88 w 251"/>
                <a:gd name="T49" fmla="*/ 200 h 215"/>
                <a:gd name="T50" fmla="*/ 74 w 251"/>
                <a:gd name="T51" fmla="*/ 184 h 215"/>
                <a:gd name="T52" fmla="*/ 119 w 251"/>
                <a:gd name="T53" fmla="*/ 121 h 215"/>
                <a:gd name="T54" fmla="*/ 157 w 251"/>
                <a:gd name="T55" fmla="*/ 171 h 215"/>
                <a:gd name="T56" fmla="*/ 167 w 251"/>
                <a:gd name="T57" fmla="*/ 187 h 215"/>
                <a:gd name="T58" fmla="*/ 149 w 251"/>
                <a:gd name="T59" fmla="*/ 200 h 215"/>
                <a:gd name="T60" fmla="*/ 149 w 251"/>
                <a:gd name="T61" fmla="*/ 215 h 215"/>
                <a:gd name="T62" fmla="*/ 203 w 251"/>
                <a:gd name="T63" fmla="*/ 214 h 215"/>
                <a:gd name="T64" fmla="*/ 251 w 251"/>
                <a:gd name="T65" fmla="*/ 215 h 215"/>
                <a:gd name="T66" fmla="*/ 251 w 251"/>
                <a:gd name="T67" fmla="*/ 200 h 215"/>
                <a:gd name="T68" fmla="*/ 203 w 251"/>
                <a:gd name="T69" fmla="*/ 184 h 215"/>
                <a:gd name="T70" fmla="*/ 137 w 251"/>
                <a:gd name="T71" fmla="*/ 9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215">
                  <a:moveTo>
                    <a:pt x="137" y="98"/>
                  </a:moveTo>
                  <a:cubicBezTo>
                    <a:pt x="152" y="79"/>
                    <a:pt x="171" y="54"/>
                    <a:pt x="183" y="41"/>
                  </a:cubicBezTo>
                  <a:cubicBezTo>
                    <a:pt x="198" y="23"/>
                    <a:pt x="218" y="16"/>
                    <a:pt x="242" y="15"/>
                  </a:cubicBezTo>
                  <a:lnTo>
                    <a:pt x="242" y="0"/>
                  </a:lnTo>
                  <a:cubicBezTo>
                    <a:pt x="229" y="1"/>
                    <a:pt x="214" y="1"/>
                    <a:pt x="201" y="1"/>
                  </a:cubicBezTo>
                  <a:cubicBezTo>
                    <a:pt x="186" y="1"/>
                    <a:pt x="160" y="0"/>
                    <a:pt x="153" y="0"/>
                  </a:cubicBezTo>
                  <a:lnTo>
                    <a:pt x="153" y="15"/>
                  </a:lnTo>
                  <a:cubicBezTo>
                    <a:pt x="164" y="16"/>
                    <a:pt x="168" y="23"/>
                    <a:pt x="168" y="31"/>
                  </a:cubicBezTo>
                  <a:cubicBezTo>
                    <a:pt x="168" y="39"/>
                    <a:pt x="163" y="45"/>
                    <a:pt x="160" y="48"/>
                  </a:cubicBezTo>
                  <a:lnTo>
                    <a:pt x="129" y="87"/>
                  </a:lnTo>
                  <a:lnTo>
                    <a:pt x="90" y="37"/>
                  </a:lnTo>
                  <a:cubicBezTo>
                    <a:pt x="86" y="32"/>
                    <a:pt x="86" y="31"/>
                    <a:pt x="86" y="28"/>
                  </a:cubicBezTo>
                  <a:cubicBezTo>
                    <a:pt x="86" y="20"/>
                    <a:pt x="93" y="16"/>
                    <a:pt x="103" y="15"/>
                  </a:cubicBezTo>
                  <a:lnTo>
                    <a:pt x="103" y="0"/>
                  </a:lnTo>
                  <a:cubicBezTo>
                    <a:pt x="90" y="0"/>
                    <a:pt x="57" y="1"/>
                    <a:pt x="49" y="1"/>
                  </a:cubicBezTo>
                  <a:cubicBezTo>
                    <a:pt x="39" y="1"/>
                    <a:pt x="15" y="1"/>
                    <a:pt x="2" y="0"/>
                  </a:cubicBezTo>
                  <a:lnTo>
                    <a:pt x="2" y="15"/>
                  </a:lnTo>
                  <a:cubicBezTo>
                    <a:pt x="37" y="15"/>
                    <a:pt x="37" y="16"/>
                    <a:pt x="61" y="46"/>
                  </a:cubicBezTo>
                  <a:lnTo>
                    <a:pt x="110" y="110"/>
                  </a:lnTo>
                  <a:lnTo>
                    <a:pt x="63" y="170"/>
                  </a:lnTo>
                  <a:cubicBezTo>
                    <a:pt x="39" y="199"/>
                    <a:pt x="10" y="200"/>
                    <a:pt x="0" y="200"/>
                  </a:cubicBezTo>
                  <a:lnTo>
                    <a:pt x="0" y="215"/>
                  </a:lnTo>
                  <a:cubicBezTo>
                    <a:pt x="13" y="214"/>
                    <a:pt x="28" y="214"/>
                    <a:pt x="41" y="214"/>
                  </a:cubicBezTo>
                  <a:cubicBezTo>
                    <a:pt x="55" y="214"/>
                    <a:pt x="76" y="215"/>
                    <a:pt x="88" y="215"/>
                  </a:cubicBezTo>
                  <a:lnTo>
                    <a:pt x="88" y="200"/>
                  </a:lnTo>
                  <a:cubicBezTo>
                    <a:pt x="77" y="198"/>
                    <a:pt x="74" y="192"/>
                    <a:pt x="74" y="184"/>
                  </a:cubicBezTo>
                  <a:cubicBezTo>
                    <a:pt x="74" y="173"/>
                    <a:pt x="88" y="157"/>
                    <a:pt x="119" y="121"/>
                  </a:cubicBezTo>
                  <a:lnTo>
                    <a:pt x="157" y="171"/>
                  </a:lnTo>
                  <a:cubicBezTo>
                    <a:pt x="161" y="176"/>
                    <a:pt x="167" y="184"/>
                    <a:pt x="167" y="187"/>
                  </a:cubicBezTo>
                  <a:cubicBezTo>
                    <a:pt x="167" y="192"/>
                    <a:pt x="163" y="199"/>
                    <a:pt x="149" y="200"/>
                  </a:cubicBezTo>
                  <a:lnTo>
                    <a:pt x="149" y="215"/>
                  </a:lnTo>
                  <a:cubicBezTo>
                    <a:pt x="164" y="215"/>
                    <a:pt x="192" y="214"/>
                    <a:pt x="203" y="214"/>
                  </a:cubicBezTo>
                  <a:cubicBezTo>
                    <a:pt x="216" y="214"/>
                    <a:pt x="236" y="214"/>
                    <a:pt x="251" y="215"/>
                  </a:cubicBezTo>
                  <a:lnTo>
                    <a:pt x="251" y="200"/>
                  </a:lnTo>
                  <a:cubicBezTo>
                    <a:pt x="224" y="200"/>
                    <a:pt x="215" y="199"/>
                    <a:pt x="203" y="184"/>
                  </a:cubicBezTo>
                  <a:lnTo>
                    <a:pt x="137" y="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929">
              <a:extLst>
                <a:ext uri="{FF2B5EF4-FFF2-40B4-BE49-F238E27FC236}">
                  <a16:creationId xmlns:a16="http://schemas.microsoft.com/office/drawing/2014/main" id="{67F511FF-F86F-4084-B6D3-00125E4F42A1}"/>
                </a:ext>
              </a:extLst>
            </p:cNvPr>
            <p:cNvSpPr>
              <a:spLocks noEditPoints="1"/>
            </p:cNvSpPr>
            <p:nvPr>
              <p:custDataLst>
                <p:tags r:id="rId207"/>
              </p:custDataLst>
            </p:nvPr>
          </p:nvSpPr>
          <p:spPr bwMode="auto">
            <a:xfrm>
              <a:off x="3705226" y="2544763"/>
              <a:ext cx="49213" cy="180975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930">
              <a:extLst>
                <a:ext uri="{FF2B5EF4-FFF2-40B4-BE49-F238E27FC236}">
                  <a16:creationId xmlns:a16="http://schemas.microsoft.com/office/drawing/2014/main" id="{66735310-0075-40ED-B5BD-D52176864BA2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3768726" y="2603501"/>
              <a:ext cx="74613" cy="125413"/>
            </a:xfrm>
            <a:custGeom>
              <a:avLst/>
              <a:gdLst>
                <a:gd name="T0" fmla="*/ 88 w 163"/>
                <a:gd name="T1" fmla="*/ 127 h 230"/>
                <a:gd name="T2" fmla="*/ 139 w 163"/>
                <a:gd name="T3" fmla="*/ 173 h 230"/>
                <a:gd name="T4" fmla="*/ 83 w 163"/>
                <a:gd name="T5" fmla="*/ 219 h 230"/>
                <a:gd name="T6" fmla="*/ 14 w 163"/>
                <a:gd name="T7" fmla="*/ 148 h 230"/>
                <a:gd name="T8" fmla="*/ 7 w 163"/>
                <a:gd name="T9" fmla="*/ 139 h 230"/>
                <a:gd name="T10" fmla="*/ 0 w 163"/>
                <a:gd name="T11" fmla="*/ 152 h 230"/>
                <a:gd name="T12" fmla="*/ 0 w 163"/>
                <a:gd name="T13" fmla="*/ 218 h 230"/>
                <a:gd name="T14" fmla="*/ 6 w 163"/>
                <a:gd name="T15" fmla="*/ 230 h 230"/>
                <a:gd name="T16" fmla="*/ 18 w 163"/>
                <a:gd name="T17" fmla="*/ 220 h 230"/>
                <a:gd name="T18" fmla="*/ 28 w 163"/>
                <a:gd name="T19" fmla="*/ 208 h 230"/>
                <a:gd name="T20" fmla="*/ 83 w 163"/>
                <a:gd name="T21" fmla="*/ 230 h 230"/>
                <a:gd name="T22" fmla="*/ 163 w 163"/>
                <a:gd name="T23" fmla="*/ 160 h 230"/>
                <a:gd name="T24" fmla="*/ 142 w 163"/>
                <a:gd name="T25" fmla="*/ 113 h 230"/>
                <a:gd name="T26" fmla="*/ 86 w 163"/>
                <a:gd name="T27" fmla="*/ 89 h 230"/>
                <a:gd name="T28" fmla="*/ 24 w 163"/>
                <a:gd name="T29" fmla="*/ 48 h 230"/>
                <a:gd name="T30" fmla="*/ 80 w 163"/>
                <a:gd name="T31" fmla="*/ 10 h 230"/>
                <a:gd name="T32" fmla="*/ 138 w 163"/>
                <a:gd name="T33" fmla="*/ 70 h 230"/>
                <a:gd name="T34" fmla="*/ 144 w 163"/>
                <a:gd name="T35" fmla="*/ 75 h 230"/>
                <a:gd name="T36" fmla="*/ 151 w 163"/>
                <a:gd name="T37" fmla="*/ 63 h 230"/>
                <a:gd name="T38" fmla="*/ 151 w 163"/>
                <a:gd name="T39" fmla="*/ 12 h 230"/>
                <a:gd name="T40" fmla="*/ 145 w 163"/>
                <a:gd name="T41" fmla="*/ 0 h 230"/>
                <a:gd name="T42" fmla="*/ 135 w 163"/>
                <a:gd name="T43" fmla="*/ 6 h 230"/>
                <a:gd name="T44" fmla="*/ 127 w 163"/>
                <a:gd name="T45" fmla="*/ 14 h 230"/>
                <a:gd name="T46" fmla="*/ 80 w 163"/>
                <a:gd name="T47" fmla="*/ 0 h 230"/>
                <a:gd name="T48" fmla="*/ 0 w 163"/>
                <a:gd name="T49" fmla="*/ 62 h 230"/>
                <a:gd name="T50" fmla="*/ 22 w 163"/>
                <a:gd name="T51" fmla="*/ 104 h 230"/>
                <a:gd name="T52" fmla="*/ 88 w 163"/>
                <a:gd name="T53" fmla="*/ 12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30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30"/>
                    <a:pt x="6" y="230"/>
                  </a:cubicBezTo>
                  <a:cubicBezTo>
                    <a:pt x="8" y="230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3" y="230"/>
                    <a:pt x="83" y="230"/>
                  </a:cubicBezTo>
                  <a:cubicBezTo>
                    <a:pt x="140" y="230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931">
              <a:extLst>
                <a:ext uri="{FF2B5EF4-FFF2-40B4-BE49-F238E27FC236}">
                  <a16:creationId xmlns:a16="http://schemas.microsoft.com/office/drawing/2014/main" id="{8B496DD6-1B41-4763-A184-432BB4F34967}"/>
                </a:ext>
              </a:extLst>
            </p:cNvPr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3856038" y="2559051"/>
              <a:ext cx="71438" cy="169863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2 w 156"/>
                <a:gd name="T17" fmla="*/ 107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Oval 932">
              <a:extLst>
                <a:ext uri="{FF2B5EF4-FFF2-40B4-BE49-F238E27FC236}">
                  <a16:creationId xmlns:a16="http://schemas.microsoft.com/office/drawing/2014/main" id="{59201C33-B0BA-48C2-BF09-597A00F33E53}"/>
                </a:ext>
              </a:extLst>
            </p:cNvPr>
            <p:cNvSpPr>
              <a:spLocks noChangeArrowheads="1"/>
            </p:cNvSpPr>
            <p:nvPr>
              <p:custDataLst>
                <p:tags r:id="rId210"/>
              </p:custDataLst>
            </p:nvPr>
          </p:nvSpPr>
          <p:spPr bwMode="auto">
            <a:xfrm>
              <a:off x="3960813" y="26971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931037E7-654E-4EDD-B439-10F5FF81F5FF}"/>
              </a:ext>
            </a:extLst>
          </p:cNvPr>
          <p:cNvSpPr/>
          <p:nvPr/>
        </p:nvSpPr>
        <p:spPr>
          <a:xfrm>
            <a:off x="6499259" y="2594546"/>
            <a:ext cx="1690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A mini example:</a:t>
            </a:r>
            <a:endParaRPr lang="en-US" dirty="0"/>
          </a:p>
        </p:txBody>
      </p:sp>
      <p:grpSp>
        <p:nvGrpSpPr>
          <p:cNvPr id="1059" name="Group 1058">
            <a:extLst>
              <a:ext uri="{FF2B5EF4-FFF2-40B4-BE49-F238E27FC236}">
                <a16:creationId xmlns:a16="http://schemas.microsoft.com/office/drawing/2014/main" id="{384FE82E-ACD0-4238-9757-D61D1AEE0AF7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6848032" y="3190029"/>
            <a:ext cx="3476626" cy="265113"/>
            <a:chOff x="2541587" y="2540000"/>
            <a:chExt cx="3476626" cy="265113"/>
          </a:xfrm>
        </p:grpSpPr>
        <p:sp>
          <p:nvSpPr>
            <p:cNvPr id="1060" name="Freeform 1075">
              <a:extLst>
                <a:ext uri="{FF2B5EF4-FFF2-40B4-BE49-F238E27FC236}">
                  <a16:creationId xmlns:a16="http://schemas.microsoft.com/office/drawing/2014/main" id="{94E721EE-8FE8-4A17-AE78-6698DABFB605}"/>
                </a:ext>
              </a:extLst>
            </p:cNvPr>
            <p:cNvSpPr>
              <a:spLocks/>
            </p:cNvSpPr>
            <p:nvPr>
              <p:custDataLst>
                <p:tags r:id="rId166"/>
              </p:custDataLst>
            </p:nvPr>
          </p:nvSpPr>
          <p:spPr bwMode="auto">
            <a:xfrm>
              <a:off x="2541587" y="2620963"/>
              <a:ext cx="103188" cy="173038"/>
            </a:xfrm>
            <a:custGeom>
              <a:avLst/>
              <a:gdLst>
                <a:gd name="T0" fmla="*/ 227 w 229"/>
                <a:gd name="T1" fmla="*/ 31 h 323"/>
                <a:gd name="T2" fmla="*/ 229 w 229"/>
                <a:gd name="T3" fmla="*/ 19 h 323"/>
                <a:gd name="T4" fmla="*/ 215 w 229"/>
                <a:gd name="T5" fmla="*/ 6 h 323"/>
                <a:gd name="T6" fmla="*/ 198 w 229"/>
                <a:gd name="T7" fmla="*/ 16 h 323"/>
                <a:gd name="T8" fmla="*/ 191 w 229"/>
                <a:gd name="T9" fmla="*/ 43 h 323"/>
                <a:gd name="T10" fmla="*/ 181 w 229"/>
                <a:gd name="T11" fmla="*/ 83 h 323"/>
                <a:gd name="T12" fmla="*/ 158 w 229"/>
                <a:gd name="T13" fmla="*/ 173 h 323"/>
                <a:gd name="T14" fmla="*/ 102 w 229"/>
                <a:gd name="T15" fmla="*/ 215 h 323"/>
                <a:gd name="T16" fmla="*/ 71 w 229"/>
                <a:gd name="T17" fmla="*/ 175 h 323"/>
                <a:gd name="T18" fmla="*/ 96 w 229"/>
                <a:gd name="T19" fmla="*/ 77 h 323"/>
                <a:gd name="T20" fmla="*/ 106 w 229"/>
                <a:gd name="T21" fmla="*/ 41 h 323"/>
                <a:gd name="T22" fmla="*/ 65 w 229"/>
                <a:gd name="T23" fmla="*/ 0 h 323"/>
                <a:gd name="T24" fmla="*/ 0 w 229"/>
                <a:gd name="T25" fmla="*/ 77 h 323"/>
                <a:gd name="T26" fmla="*/ 6 w 229"/>
                <a:gd name="T27" fmla="*/ 82 h 323"/>
                <a:gd name="T28" fmla="*/ 14 w 229"/>
                <a:gd name="T29" fmla="*/ 73 h 323"/>
                <a:gd name="T30" fmla="*/ 64 w 229"/>
                <a:gd name="T31" fmla="*/ 11 h 323"/>
                <a:gd name="T32" fmla="*/ 76 w 229"/>
                <a:gd name="T33" fmla="*/ 27 h 323"/>
                <a:gd name="T34" fmla="*/ 68 w 229"/>
                <a:gd name="T35" fmla="*/ 62 h 323"/>
                <a:gd name="T36" fmla="*/ 39 w 229"/>
                <a:gd name="T37" fmla="*/ 167 h 323"/>
                <a:gd name="T38" fmla="*/ 100 w 229"/>
                <a:gd name="T39" fmla="*/ 226 h 323"/>
                <a:gd name="T40" fmla="*/ 150 w 229"/>
                <a:gd name="T41" fmla="*/ 204 h 323"/>
                <a:gd name="T42" fmla="*/ 118 w 229"/>
                <a:gd name="T43" fmla="*/ 281 h 323"/>
                <a:gd name="T44" fmla="*/ 63 w 229"/>
                <a:gd name="T45" fmla="*/ 312 h 323"/>
                <a:gd name="T46" fmla="*/ 25 w 229"/>
                <a:gd name="T47" fmla="*/ 291 h 323"/>
                <a:gd name="T48" fmla="*/ 46 w 229"/>
                <a:gd name="T49" fmla="*/ 285 h 323"/>
                <a:gd name="T50" fmla="*/ 56 w 229"/>
                <a:gd name="T51" fmla="*/ 265 h 323"/>
                <a:gd name="T52" fmla="*/ 38 w 229"/>
                <a:gd name="T53" fmla="*/ 247 h 323"/>
                <a:gd name="T54" fmla="*/ 10 w 229"/>
                <a:gd name="T55" fmla="*/ 280 h 323"/>
                <a:gd name="T56" fmla="*/ 63 w 229"/>
                <a:gd name="T57" fmla="*/ 323 h 323"/>
                <a:gd name="T58" fmla="*/ 180 w 229"/>
                <a:gd name="T59" fmla="*/ 221 h 323"/>
                <a:gd name="T60" fmla="*/ 227 w 229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323">
                  <a:moveTo>
                    <a:pt x="227" y="31"/>
                  </a:moveTo>
                  <a:cubicBezTo>
                    <a:pt x="229" y="24"/>
                    <a:pt x="229" y="23"/>
                    <a:pt x="229" y="19"/>
                  </a:cubicBezTo>
                  <a:cubicBezTo>
                    <a:pt x="229" y="10"/>
                    <a:pt x="222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3" y="310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7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61" name="Freeform 1076">
              <a:extLst>
                <a:ext uri="{FF2B5EF4-FFF2-40B4-BE49-F238E27FC236}">
                  <a16:creationId xmlns:a16="http://schemas.microsoft.com/office/drawing/2014/main" id="{B60B3DE3-DA8B-49D3-904D-E32022B25E2D}"/>
                </a:ext>
              </a:extLst>
            </p:cNvPr>
            <p:cNvSpPr>
              <a:spLocks noEditPoints="1"/>
            </p:cNvSpPr>
            <p:nvPr>
              <p:custDataLst>
                <p:tags r:id="rId167"/>
              </p:custDataLst>
            </p:nvPr>
          </p:nvSpPr>
          <p:spPr bwMode="auto">
            <a:xfrm>
              <a:off x="2728912" y="2641600"/>
              <a:ext cx="150813" cy="61913"/>
            </a:xfrm>
            <a:custGeom>
              <a:avLst/>
              <a:gdLst>
                <a:gd name="T0" fmla="*/ 314 w 331"/>
                <a:gd name="T1" fmla="*/ 20 h 116"/>
                <a:gd name="T2" fmla="*/ 331 w 331"/>
                <a:gd name="T3" fmla="*/ 10 h 116"/>
                <a:gd name="T4" fmla="*/ 315 w 331"/>
                <a:gd name="T5" fmla="*/ 0 h 116"/>
                <a:gd name="T6" fmla="*/ 16 w 331"/>
                <a:gd name="T7" fmla="*/ 0 h 116"/>
                <a:gd name="T8" fmla="*/ 0 w 331"/>
                <a:gd name="T9" fmla="*/ 10 h 116"/>
                <a:gd name="T10" fmla="*/ 17 w 331"/>
                <a:gd name="T11" fmla="*/ 20 h 116"/>
                <a:gd name="T12" fmla="*/ 314 w 331"/>
                <a:gd name="T13" fmla="*/ 20 h 116"/>
                <a:gd name="T14" fmla="*/ 315 w 331"/>
                <a:gd name="T15" fmla="*/ 116 h 116"/>
                <a:gd name="T16" fmla="*/ 331 w 331"/>
                <a:gd name="T17" fmla="*/ 106 h 116"/>
                <a:gd name="T18" fmla="*/ 314 w 331"/>
                <a:gd name="T19" fmla="*/ 96 h 116"/>
                <a:gd name="T20" fmla="*/ 17 w 331"/>
                <a:gd name="T21" fmla="*/ 96 h 116"/>
                <a:gd name="T22" fmla="*/ 0 w 331"/>
                <a:gd name="T23" fmla="*/ 106 h 116"/>
                <a:gd name="T24" fmla="*/ 16 w 331"/>
                <a:gd name="T25" fmla="*/ 116 h 116"/>
                <a:gd name="T26" fmla="*/ 315 w 331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6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6"/>
                  </a:moveTo>
                  <a:cubicBezTo>
                    <a:pt x="322" y="116"/>
                    <a:pt x="331" y="116"/>
                    <a:pt x="331" y="106"/>
                  </a:cubicBezTo>
                  <a:cubicBezTo>
                    <a:pt x="331" y="96"/>
                    <a:pt x="322" y="96"/>
                    <a:pt x="314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62" name="Freeform 1077">
              <a:extLst>
                <a:ext uri="{FF2B5EF4-FFF2-40B4-BE49-F238E27FC236}">
                  <a16:creationId xmlns:a16="http://schemas.microsoft.com/office/drawing/2014/main" id="{40BA29C6-4318-4D37-9804-E341D17E0737}"/>
                </a:ext>
              </a:extLst>
            </p:cNvPr>
            <p:cNvSpPr>
              <a:spLocks/>
            </p:cNvSpPr>
            <p:nvPr>
              <p:custDataLst>
                <p:tags r:id="rId168"/>
              </p:custDataLst>
            </p:nvPr>
          </p:nvSpPr>
          <p:spPr bwMode="auto">
            <a:xfrm>
              <a:off x="2978150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63" name="Freeform 1078">
              <a:extLst>
                <a:ext uri="{FF2B5EF4-FFF2-40B4-BE49-F238E27FC236}">
                  <a16:creationId xmlns:a16="http://schemas.microsoft.com/office/drawing/2014/main" id="{8C0103C5-CCDF-4171-8449-49583E63921B}"/>
                </a:ext>
              </a:extLst>
            </p:cNvPr>
            <p:cNvSpPr>
              <a:spLocks/>
            </p:cNvSpPr>
            <p:nvPr>
              <p:custDataLst>
                <p:tags r:id="rId169"/>
              </p:custDataLst>
            </p:nvPr>
          </p:nvSpPr>
          <p:spPr bwMode="auto">
            <a:xfrm>
              <a:off x="3055937" y="2620963"/>
              <a:ext cx="82550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0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2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3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9" y="226"/>
                    <a:pt x="71" y="226"/>
                  </a:cubicBezTo>
                  <a:cubicBezTo>
                    <a:pt x="152" y="226"/>
                    <a:pt x="172" y="166"/>
                    <a:pt x="172" y="143"/>
                  </a:cubicBezTo>
                  <a:cubicBezTo>
                    <a:pt x="172" y="125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64" name="Freeform 1079">
              <a:extLst>
                <a:ext uri="{FF2B5EF4-FFF2-40B4-BE49-F238E27FC236}">
                  <a16:creationId xmlns:a16="http://schemas.microsoft.com/office/drawing/2014/main" id="{BD4CB8A1-64A2-4B33-98C4-BFA6DE105C94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3167062" y="2655888"/>
              <a:ext cx="58738" cy="123825"/>
            </a:xfrm>
            <a:custGeom>
              <a:avLst/>
              <a:gdLst>
                <a:gd name="T0" fmla="*/ 78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65" name="Freeform 1080">
              <a:extLst>
                <a:ext uri="{FF2B5EF4-FFF2-40B4-BE49-F238E27FC236}">
                  <a16:creationId xmlns:a16="http://schemas.microsoft.com/office/drawing/2014/main" id="{1FBCD799-74E4-41E5-A873-E7A0E597DA15}"/>
                </a:ext>
              </a:extLst>
            </p:cNvPr>
            <p:cNvSpPr>
              <a:spLocks/>
            </p:cNvSpPr>
            <p:nvPr>
              <p:custDataLst>
                <p:tags r:id="rId171"/>
              </p:custDataLst>
            </p:nvPr>
          </p:nvSpPr>
          <p:spPr bwMode="auto">
            <a:xfrm>
              <a:off x="3270250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66" name="Freeform 1081">
              <a:extLst>
                <a:ext uri="{FF2B5EF4-FFF2-40B4-BE49-F238E27FC236}">
                  <a16:creationId xmlns:a16="http://schemas.microsoft.com/office/drawing/2014/main" id="{4ECE18AE-3BE0-46EC-85D0-26C267092A37}"/>
                </a:ext>
              </a:extLst>
            </p:cNvPr>
            <p:cNvSpPr>
              <a:spLocks/>
            </p:cNvSpPr>
            <p:nvPr>
              <p:custDataLst>
                <p:tags r:id="rId172"/>
              </p:custDataLst>
            </p:nvPr>
          </p:nvSpPr>
          <p:spPr bwMode="auto">
            <a:xfrm>
              <a:off x="3363912" y="2620963"/>
              <a:ext cx="84138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0 h 226"/>
                <a:gd name="T16" fmla="*/ 72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67" name="Freeform 1082">
              <a:extLst>
                <a:ext uri="{FF2B5EF4-FFF2-40B4-BE49-F238E27FC236}">
                  <a16:creationId xmlns:a16="http://schemas.microsoft.com/office/drawing/2014/main" id="{57228607-C89C-467A-9CF5-DA72F1D1976A}"/>
                </a:ext>
              </a:extLst>
            </p:cNvPr>
            <p:cNvSpPr>
              <a:spLocks/>
            </p:cNvSpPr>
            <p:nvPr>
              <p:custDataLst>
                <p:tags r:id="rId173"/>
              </p:custDataLst>
            </p:nvPr>
          </p:nvSpPr>
          <p:spPr bwMode="auto">
            <a:xfrm>
              <a:off x="3468687" y="2655888"/>
              <a:ext cx="69850" cy="123825"/>
            </a:xfrm>
            <a:custGeom>
              <a:avLst/>
              <a:gdLst>
                <a:gd name="T0" fmla="*/ 154 w 154"/>
                <a:gd name="T1" fmla="*/ 168 h 232"/>
                <a:gd name="T2" fmla="*/ 142 w 154"/>
                <a:gd name="T3" fmla="*/ 168 h 232"/>
                <a:gd name="T4" fmla="*/ 133 w 154"/>
                <a:gd name="T5" fmla="*/ 200 h 232"/>
                <a:gd name="T6" fmla="*/ 99 w 154"/>
                <a:gd name="T7" fmla="*/ 202 h 232"/>
                <a:gd name="T8" fmla="*/ 35 w 154"/>
                <a:gd name="T9" fmla="*/ 202 h 232"/>
                <a:gd name="T10" fmla="*/ 104 w 154"/>
                <a:gd name="T11" fmla="*/ 143 h 232"/>
                <a:gd name="T12" fmla="*/ 154 w 154"/>
                <a:gd name="T13" fmla="*/ 68 h 232"/>
                <a:gd name="T14" fmla="*/ 73 w 154"/>
                <a:gd name="T15" fmla="*/ 0 h 232"/>
                <a:gd name="T16" fmla="*/ 0 w 154"/>
                <a:gd name="T17" fmla="*/ 62 h 232"/>
                <a:gd name="T18" fmla="*/ 19 w 154"/>
                <a:gd name="T19" fmla="*/ 82 h 232"/>
                <a:gd name="T20" fmla="*/ 37 w 154"/>
                <a:gd name="T21" fmla="*/ 64 h 232"/>
                <a:gd name="T22" fmla="*/ 16 w 154"/>
                <a:gd name="T23" fmla="*/ 45 h 232"/>
                <a:gd name="T24" fmla="*/ 67 w 154"/>
                <a:gd name="T25" fmla="*/ 13 h 232"/>
                <a:gd name="T26" fmla="*/ 120 w 154"/>
                <a:gd name="T27" fmla="*/ 68 h 232"/>
                <a:gd name="T28" fmla="*/ 88 w 154"/>
                <a:gd name="T29" fmla="*/ 135 h 232"/>
                <a:gd name="T30" fmla="*/ 4 w 154"/>
                <a:gd name="T31" fmla="*/ 218 h 232"/>
                <a:gd name="T32" fmla="*/ 0 w 154"/>
                <a:gd name="T33" fmla="*/ 232 h 232"/>
                <a:gd name="T34" fmla="*/ 144 w 154"/>
                <a:gd name="T35" fmla="*/ 232 h 232"/>
                <a:gd name="T36" fmla="*/ 154 w 154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2">
                  <a:moveTo>
                    <a:pt x="154" y="168"/>
                  </a:moveTo>
                  <a:lnTo>
                    <a:pt x="142" y="168"/>
                  </a:lnTo>
                  <a:cubicBezTo>
                    <a:pt x="141" y="176"/>
                    <a:pt x="138" y="196"/>
                    <a:pt x="133" y="200"/>
                  </a:cubicBezTo>
                  <a:cubicBezTo>
                    <a:pt x="130" y="202"/>
                    <a:pt x="104" y="202"/>
                    <a:pt x="99" y="202"/>
                  </a:cubicBezTo>
                  <a:lnTo>
                    <a:pt x="35" y="202"/>
                  </a:lnTo>
                  <a:cubicBezTo>
                    <a:pt x="71" y="169"/>
                    <a:pt x="83" y="160"/>
                    <a:pt x="104" y="143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6"/>
                    <a:pt x="117" y="0"/>
                    <a:pt x="73" y="0"/>
                  </a:cubicBezTo>
                  <a:cubicBezTo>
                    <a:pt x="29" y="0"/>
                    <a:pt x="0" y="30"/>
                    <a:pt x="0" y="62"/>
                  </a:cubicBezTo>
                  <a:cubicBezTo>
                    <a:pt x="0" y="80"/>
                    <a:pt x="15" y="82"/>
                    <a:pt x="19" y="82"/>
                  </a:cubicBezTo>
                  <a:cubicBezTo>
                    <a:pt x="27" y="82"/>
                    <a:pt x="37" y="76"/>
                    <a:pt x="37" y="64"/>
                  </a:cubicBezTo>
                  <a:cubicBezTo>
                    <a:pt x="37" y="57"/>
                    <a:pt x="35" y="45"/>
                    <a:pt x="16" y="45"/>
                  </a:cubicBezTo>
                  <a:cubicBezTo>
                    <a:pt x="27" y="20"/>
                    <a:pt x="51" y="13"/>
                    <a:pt x="67" y="13"/>
                  </a:cubicBezTo>
                  <a:cubicBezTo>
                    <a:pt x="102" y="13"/>
                    <a:pt x="120" y="40"/>
                    <a:pt x="120" y="68"/>
                  </a:cubicBezTo>
                  <a:cubicBezTo>
                    <a:pt x="120" y="98"/>
                    <a:pt x="99" y="122"/>
                    <a:pt x="88" y="135"/>
                  </a:cubicBezTo>
                  <a:lnTo>
                    <a:pt x="4" y="218"/>
                  </a:lnTo>
                  <a:cubicBezTo>
                    <a:pt x="0" y="221"/>
                    <a:pt x="0" y="222"/>
                    <a:pt x="0" y="232"/>
                  </a:cubicBezTo>
                  <a:lnTo>
                    <a:pt x="144" y="232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68" name="Freeform 1083">
              <a:extLst>
                <a:ext uri="{FF2B5EF4-FFF2-40B4-BE49-F238E27FC236}">
                  <a16:creationId xmlns:a16="http://schemas.microsoft.com/office/drawing/2014/main" id="{07D4A2F2-5DA9-488A-B858-D889A6B27705}"/>
                </a:ext>
              </a:extLst>
            </p:cNvPr>
            <p:cNvSpPr>
              <a:spLocks/>
            </p:cNvSpPr>
            <p:nvPr>
              <p:custDataLst>
                <p:tags r:id="rId174"/>
              </p:custDataLst>
            </p:nvPr>
          </p:nvSpPr>
          <p:spPr bwMode="auto">
            <a:xfrm>
              <a:off x="3579812" y="2711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69" name="Freeform 1084">
              <a:extLst>
                <a:ext uri="{FF2B5EF4-FFF2-40B4-BE49-F238E27FC236}">
                  <a16:creationId xmlns:a16="http://schemas.microsoft.com/office/drawing/2014/main" id="{3D3F968D-7C05-4187-AC27-F4C59A9F4215}"/>
                </a:ext>
              </a:extLst>
            </p:cNvPr>
            <p:cNvSpPr>
              <a:spLocks/>
            </p:cNvSpPr>
            <p:nvPr>
              <p:custDataLst>
                <p:tags r:id="rId175"/>
              </p:custDataLst>
            </p:nvPr>
          </p:nvSpPr>
          <p:spPr bwMode="auto">
            <a:xfrm>
              <a:off x="3671887" y="2620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0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2 h 226"/>
                <a:gd name="T22" fmla="*/ 28 w 184"/>
                <a:gd name="T23" fmla="*/ 145 h 226"/>
                <a:gd name="T24" fmla="*/ 0 w 184"/>
                <a:gd name="T25" fmla="*/ 178 h 226"/>
                <a:gd name="T26" fmla="*/ 72 w 184"/>
                <a:gd name="T27" fmla="*/ 226 h 226"/>
                <a:gd name="T28" fmla="*/ 172 w 184"/>
                <a:gd name="T29" fmla="*/ 143 h 226"/>
                <a:gd name="T30" fmla="*/ 156 w 184"/>
                <a:gd name="T31" fmla="*/ 107 h 226"/>
                <a:gd name="T32" fmla="*/ 106 w 184"/>
                <a:gd name="T33" fmla="*/ 86 h 226"/>
                <a:gd name="T34" fmla="*/ 69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2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2" y="226"/>
                    <a:pt x="172" y="166"/>
                    <a:pt x="172" y="143"/>
                  </a:cubicBezTo>
                  <a:cubicBezTo>
                    <a:pt x="172" y="125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9" y="79"/>
                    <a:pt x="69" y="56"/>
                  </a:cubicBezTo>
                  <a:cubicBezTo>
                    <a:pt x="69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70" name="Freeform 1085">
              <a:extLst>
                <a:ext uri="{FF2B5EF4-FFF2-40B4-BE49-F238E27FC236}">
                  <a16:creationId xmlns:a16="http://schemas.microsoft.com/office/drawing/2014/main" id="{8B1AAC9B-4A2C-4E9D-81EE-A7845BBE00DC}"/>
                </a:ext>
              </a:extLst>
            </p:cNvPr>
            <p:cNvSpPr>
              <a:spLocks/>
            </p:cNvSpPr>
            <p:nvPr>
              <p:custDataLst>
                <p:tags r:id="rId176"/>
              </p:custDataLst>
            </p:nvPr>
          </p:nvSpPr>
          <p:spPr bwMode="auto">
            <a:xfrm>
              <a:off x="3775075" y="2655888"/>
              <a:ext cx="73025" cy="127000"/>
            </a:xfrm>
            <a:custGeom>
              <a:avLst/>
              <a:gdLst>
                <a:gd name="T0" fmla="*/ 77 w 161"/>
                <a:gd name="T1" fmla="*/ 115 h 239"/>
                <a:gd name="T2" fmla="*/ 123 w 161"/>
                <a:gd name="T3" fmla="*/ 171 h 239"/>
                <a:gd name="T4" fmla="*/ 78 w 161"/>
                <a:gd name="T5" fmla="*/ 227 h 239"/>
                <a:gd name="T6" fmla="*/ 19 w 161"/>
                <a:gd name="T7" fmla="*/ 203 h 239"/>
                <a:gd name="T8" fmla="*/ 39 w 161"/>
                <a:gd name="T9" fmla="*/ 183 h 239"/>
                <a:gd name="T10" fmla="*/ 20 w 161"/>
                <a:gd name="T11" fmla="*/ 164 h 239"/>
                <a:gd name="T12" fmla="*/ 0 w 161"/>
                <a:gd name="T13" fmla="*/ 184 h 239"/>
                <a:gd name="T14" fmla="*/ 79 w 161"/>
                <a:gd name="T15" fmla="*/ 239 h 239"/>
                <a:gd name="T16" fmla="*/ 161 w 161"/>
                <a:gd name="T17" fmla="*/ 171 h 239"/>
                <a:gd name="T18" fmla="*/ 100 w 161"/>
                <a:gd name="T19" fmla="*/ 109 h 239"/>
                <a:gd name="T20" fmla="*/ 150 w 161"/>
                <a:gd name="T21" fmla="*/ 48 h 239"/>
                <a:gd name="T22" fmla="*/ 80 w 161"/>
                <a:gd name="T23" fmla="*/ 0 h 239"/>
                <a:gd name="T24" fmla="*/ 11 w 161"/>
                <a:gd name="T25" fmla="*/ 47 h 239"/>
                <a:gd name="T26" fmla="*/ 29 w 161"/>
                <a:gd name="T27" fmla="*/ 65 h 239"/>
                <a:gd name="T28" fmla="*/ 47 w 161"/>
                <a:gd name="T29" fmla="*/ 47 h 239"/>
                <a:gd name="T30" fmla="*/ 29 w 161"/>
                <a:gd name="T31" fmla="*/ 29 h 239"/>
                <a:gd name="T32" fmla="*/ 78 w 161"/>
                <a:gd name="T33" fmla="*/ 10 h 239"/>
                <a:gd name="T34" fmla="*/ 116 w 161"/>
                <a:gd name="T35" fmla="*/ 48 h 239"/>
                <a:gd name="T36" fmla="*/ 102 w 161"/>
                <a:gd name="T37" fmla="*/ 90 h 239"/>
                <a:gd name="T38" fmla="*/ 63 w 161"/>
                <a:gd name="T39" fmla="*/ 105 h 239"/>
                <a:gd name="T40" fmla="*/ 52 w 161"/>
                <a:gd name="T41" fmla="*/ 106 h 239"/>
                <a:gd name="T42" fmla="*/ 49 w 161"/>
                <a:gd name="T43" fmla="*/ 110 h 239"/>
                <a:gd name="T44" fmla="*/ 58 w 161"/>
                <a:gd name="T45" fmla="*/ 115 h 239"/>
                <a:gd name="T46" fmla="*/ 77 w 161"/>
                <a:gd name="T47" fmla="*/ 11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239">
                  <a:moveTo>
                    <a:pt x="77" y="115"/>
                  </a:moveTo>
                  <a:cubicBezTo>
                    <a:pt x="104" y="115"/>
                    <a:pt x="123" y="134"/>
                    <a:pt x="123" y="171"/>
                  </a:cubicBezTo>
                  <a:cubicBezTo>
                    <a:pt x="123" y="214"/>
                    <a:pt x="98" y="227"/>
                    <a:pt x="78" y="227"/>
                  </a:cubicBezTo>
                  <a:cubicBezTo>
                    <a:pt x="64" y="227"/>
                    <a:pt x="33" y="224"/>
                    <a:pt x="19" y="203"/>
                  </a:cubicBezTo>
                  <a:cubicBezTo>
                    <a:pt x="35" y="202"/>
                    <a:pt x="39" y="191"/>
                    <a:pt x="39" y="183"/>
                  </a:cubicBezTo>
                  <a:cubicBezTo>
                    <a:pt x="39" y="172"/>
                    <a:pt x="31" y="164"/>
                    <a:pt x="20" y="164"/>
                  </a:cubicBezTo>
                  <a:cubicBezTo>
                    <a:pt x="10" y="164"/>
                    <a:pt x="0" y="170"/>
                    <a:pt x="0" y="184"/>
                  </a:cubicBezTo>
                  <a:cubicBezTo>
                    <a:pt x="0" y="217"/>
                    <a:pt x="37" y="239"/>
                    <a:pt x="79" y="239"/>
                  </a:cubicBezTo>
                  <a:cubicBezTo>
                    <a:pt x="127" y="239"/>
                    <a:pt x="161" y="206"/>
                    <a:pt x="161" y="171"/>
                  </a:cubicBezTo>
                  <a:cubicBezTo>
                    <a:pt x="161" y="144"/>
                    <a:pt x="138" y="117"/>
                    <a:pt x="100" y="109"/>
                  </a:cubicBezTo>
                  <a:cubicBezTo>
                    <a:pt x="137" y="96"/>
                    <a:pt x="150" y="69"/>
                    <a:pt x="150" y="48"/>
                  </a:cubicBezTo>
                  <a:cubicBezTo>
                    <a:pt x="150" y="21"/>
                    <a:pt x="118" y="0"/>
                    <a:pt x="80" y="0"/>
                  </a:cubicBezTo>
                  <a:cubicBezTo>
                    <a:pt x="41" y="0"/>
                    <a:pt x="11" y="19"/>
                    <a:pt x="11" y="47"/>
                  </a:cubicBezTo>
                  <a:cubicBezTo>
                    <a:pt x="11" y="59"/>
                    <a:pt x="19" y="65"/>
                    <a:pt x="29" y="65"/>
                  </a:cubicBezTo>
                  <a:cubicBezTo>
                    <a:pt x="40" y="65"/>
                    <a:pt x="47" y="57"/>
                    <a:pt x="47" y="47"/>
                  </a:cubicBezTo>
                  <a:cubicBezTo>
                    <a:pt x="47" y="37"/>
                    <a:pt x="40" y="30"/>
                    <a:pt x="29" y="29"/>
                  </a:cubicBezTo>
                  <a:cubicBezTo>
                    <a:pt x="42" y="14"/>
                    <a:pt x="66" y="10"/>
                    <a:pt x="78" y="10"/>
                  </a:cubicBezTo>
                  <a:cubicBezTo>
                    <a:pt x="94" y="10"/>
                    <a:pt x="116" y="18"/>
                    <a:pt x="116" y="48"/>
                  </a:cubicBezTo>
                  <a:cubicBezTo>
                    <a:pt x="116" y="63"/>
                    <a:pt x="111" y="79"/>
                    <a:pt x="102" y="90"/>
                  </a:cubicBezTo>
                  <a:cubicBezTo>
                    <a:pt x="91" y="103"/>
                    <a:pt x="81" y="104"/>
                    <a:pt x="63" y="105"/>
                  </a:cubicBezTo>
                  <a:cubicBezTo>
                    <a:pt x="55" y="105"/>
                    <a:pt x="54" y="105"/>
                    <a:pt x="52" y="106"/>
                  </a:cubicBezTo>
                  <a:cubicBezTo>
                    <a:pt x="52" y="106"/>
                    <a:pt x="49" y="106"/>
                    <a:pt x="49" y="110"/>
                  </a:cubicBezTo>
                  <a:cubicBezTo>
                    <a:pt x="49" y="115"/>
                    <a:pt x="52" y="115"/>
                    <a:pt x="58" y="115"/>
                  </a:cubicBezTo>
                  <a:lnTo>
                    <a:pt x="77" y="1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71" name="Freeform 1086">
              <a:extLst>
                <a:ext uri="{FF2B5EF4-FFF2-40B4-BE49-F238E27FC236}">
                  <a16:creationId xmlns:a16="http://schemas.microsoft.com/office/drawing/2014/main" id="{43F6FAB0-EAC7-4C74-A04E-C9D668B00DF9}"/>
                </a:ext>
              </a:extLst>
            </p:cNvPr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3887787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72" name="Freeform 1087">
              <a:extLst>
                <a:ext uri="{FF2B5EF4-FFF2-40B4-BE49-F238E27FC236}">
                  <a16:creationId xmlns:a16="http://schemas.microsoft.com/office/drawing/2014/main" id="{46738EAF-0E32-467F-9350-65D74C498125}"/>
                </a:ext>
              </a:extLst>
            </p:cNvPr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3979862" y="2620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6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5 w 184"/>
                <a:gd name="T9" fmla="*/ 0 h 226"/>
                <a:gd name="T10" fmla="*/ 40 w 184"/>
                <a:gd name="T11" fmla="*/ 73 h 226"/>
                <a:gd name="T12" fmla="*/ 92 w 184"/>
                <a:gd name="T13" fmla="*/ 123 h 226"/>
                <a:gd name="T14" fmla="*/ 144 w 184"/>
                <a:gd name="T15" fmla="*/ 160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2 h 226"/>
                <a:gd name="T22" fmla="*/ 28 w 184"/>
                <a:gd name="T23" fmla="*/ 145 h 226"/>
                <a:gd name="T24" fmla="*/ 0 w 184"/>
                <a:gd name="T25" fmla="*/ 178 h 226"/>
                <a:gd name="T26" fmla="*/ 72 w 184"/>
                <a:gd name="T27" fmla="*/ 226 h 226"/>
                <a:gd name="T28" fmla="*/ 172 w 184"/>
                <a:gd name="T29" fmla="*/ 143 h 226"/>
                <a:gd name="T30" fmla="*/ 157 w 184"/>
                <a:gd name="T31" fmla="*/ 107 h 226"/>
                <a:gd name="T32" fmla="*/ 107 w 184"/>
                <a:gd name="T33" fmla="*/ 86 h 226"/>
                <a:gd name="T34" fmla="*/ 69 w 184"/>
                <a:gd name="T35" fmla="*/ 56 h 226"/>
                <a:gd name="T36" fmla="*/ 125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6" y="35"/>
                    <a:pt x="146" y="46"/>
                    <a:pt x="146" y="57"/>
                  </a:cubicBezTo>
                  <a:cubicBezTo>
                    <a:pt x="146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3" y="0"/>
                    <a:pt x="125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19"/>
                    <a:pt x="92" y="123"/>
                  </a:cubicBezTo>
                  <a:cubicBezTo>
                    <a:pt x="118" y="127"/>
                    <a:pt x="144" y="133"/>
                    <a:pt x="144" y="160"/>
                  </a:cubicBezTo>
                  <a:cubicBezTo>
                    <a:pt x="144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2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3" y="226"/>
                    <a:pt x="172" y="166"/>
                    <a:pt x="172" y="143"/>
                  </a:cubicBezTo>
                  <a:cubicBezTo>
                    <a:pt x="172" y="125"/>
                    <a:pt x="163" y="113"/>
                    <a:pt x="157" y="107"/>
                  </a:cubicBezTo>
                  <a:cubicBezTo>
                    <a:pt x="143" y="93"/>
                    <a:pt x="129" y="91"/>
                    <a:pt x="107" y="86"/>
                  </a:cubicBezTo>
                  <a:cubicBezTo>
                    <a:pt x="89" y="82"/>
                    <a:pt x="69" y="79"/>
                    <a:pt x="69" y="56"/>
                  </a:cubicBezTo>
                  <a:cubicBezTo>
                    <a:pt x="69" y="42"/>
                    <a:pt x="81" y="11"/>
                    <a:pt x="125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073" name="Freeform 1088">
              <a:extLst>
                <a:ext uri="{FF2B5EF4-FFF2-40B4-BE49-F238E27FC236}">
                  <a16:creationId xmlns:a16="http://schemas.microsoft.com/office/drawing/2014/main" id="{61BC2707-CBE0-4631-BD60-BB02BC57E382}"/>
                </a:ext>
              </a:extLst>
            </p:cNvPr>
            <p:cNvSpPr>
              <a:spLocks noEditPoints="1"/>
            </p:cNvSpPr>
            <p:nvPr>
              <p:custDataLst>
                <p:tags r:id="rId179"/>
              </p:custDataLst>
            </p:nvPr>
          </p:nvSpPr>
          <p:spPr bwMode="auto">
            <a:xfrm>
              <a:off x="4081462" y="2654300"/>
              <a:ext cx="77788" cy="125413"/>
            </a:xfrm>
            <a:custGeom>
              <a:avLst/>
              <a:gdLst>
                <a:gd name="T0" fmla="*/ 171 w 171"/>
                <a:gd name="T1" fmla="*/ 177 h 235"/>
                <a:gd name="T2" fmla="*/ 171 w 171"/>
                <a:gd name="T3" fmla="*/ 165 h 235"/>
                <a:gd name="T4" fmla="*/ 133 w 171"/>
                <a:gd name="T5" fmla="*/ 165 h 235"/>
                <a:gd name="T6" fmla="*/ 133 w 171"/>
                <a:gd name="T7" fmla="*/ 9 h 235"/>
                <a:gd name="T8" fmla="*/ 125 w 171"/>
                <a:gd name="T9" fmla="*/ 0 h 235"/>
                <a:gd name="T10" fmla="*/ 116 w 171"/>
                <a:gd name="T11" fmla="*/ 4 h 235"/>
                <a:gd name="T12" fmla="*/ 0 w 171"/>
                <a:gd name="T13" fmla="*/ 165 h 235"/>
                <a:gd name="T14" fmla="*/ 0 w 171"/>
                <a:gd name="T15" fmla="*/ 177 h 235"/>
                <a:gd name="T16" fmla="*/ 103 w 171"/>
                <a:gd name="T17" fmla="*/ 177 h 235"/>
                <a:gd name="T18" fmla="*/ 103 w 171"/>
                <a:gd name="T19" fmla="*/ 206 h 235"/>
                <a:gd name="T20" fmla="*/ 75 w 171"/>
                <a:gd name="T21" fmla="*/ 222 h 235"/>
                <a:gd name="T22" fmla="*/ 65 w 171"/>
                <a:gd name="T23" fmla="*/ 222 h 235"/>
                <a:gd name="T24" fmla="*/ 65 w 171"/>
                <a:gd name="T25" fmla="*/ 235 h 235"/>
                <a:gd name="T26" fmla="*/ 118 w 171"/>
                <a:gd name="T27" fmla="*/ 233 h 235"/>
                <a:gd name="T28" fmla="*/ 170 w 171"/>
                <a:gd name="T29" fmla="*/ 235 h 235"/>
                <a:gd name="T30" fmla="*/ 170 w 171"/>
                <a:gd name="T31" fmla="*/ 222 h 235"/>
                <a:gd name="T32" fmla="*/ 161 w 171"/>
                <a:gd name="T33" fmla="*/ 222 h 235"/>
                <a:gd name="T34" fmla="*/ 133 w 171"/>
                <a:gd name="T35" fmla="*/ 206 h 235"/>
                <a:gd name="T36" fmla="*/ 133 w 171"/>
                <a:gd name="T37" fmla="*/ 177 h 235"/>
                <a:gd name="T38" fmla="*/ 171 w 171"/>
                <a:gd name="T39" fmla="*/ 177 h 235"/>
                <a:gd name="T40" fmla="*/ 105 w 171"/>
                <a:gd name="T41" fmla="*/ 37 h 235"/>
                <a:gd name="T42" fmla="*/ 105 w 171"/>
                <a:gd name="T43" fmla="*/ 165 h 235"/>
                <a:gd name="T44" fmla="*/ 13 w 171"/>
                <a:gd name="T45" fmla="*/ 165 h 235"/>
                <a:gd name="T46" fmla="*/ 105 w 171"/>
                <a:gd name="T47" fmla="*/ 3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1" h="235">
                  <a:moveTo>
                    <a:pt x="171" y="177"/>
                  </a:moveTo>
                  <a:lnTo>
                    <a:pt x="171" y="165"/>
                  </a:lnTo>
                  <a:lnTo>
                    <a:pt x="133" y="165"/>
                  </a:lnTo>
                  <a:lnTo>
                    <a:pt x="133" y="9"/>
                  </a:lnTo>
                  <a:cubicBezTo>
                    <a:pt x="133" y="2"/>
                    <a:pt x="133" y="0"/>
                    <a:pt x="125" y="0"/>
                  </a:cubicBezTo>
                  <a:cubicBezTo>
                    <a:pt x="121" y="0"/>
                    <a:pt x="119" y="0"/>
                    <a:pt x="116" y="4"/>
                  </a:cubicBezTo>
                  <a:lnTo>
                    <a:pt x="0" y="165"/>
                  </a:lnTo>
                  <a:lnTo>
                    <a:pt x="0" y="177"/>
                  </a:lnTo>
                  <a:lnTo>
                    <a:pt x="103" y="177"/>
                  </a:lnTo>
                  <a:lnTo>
                    <a:pt x="103" y="206"/>
                  </a:lnTo>
                  <a:cubicBezTo>
                    <a:pt x="103" y="218"/>
                    <a:pt x="103" y="222"/>
                    <a:pt x="75" y="222"/>
                  </a:cubicBezTo>
                  <a:lnTo>
                    <a:pt x="65" y="222"/>
                  </a:lnTo>
                  <a:lnTo>
                    <a:pt x="65" y="235"/>
                  </a:lnTo>
                  <a:cubicBezTo>
                    <a:pt x="83" y="234"/>
                    <a:pt x="105" y="233"/>
                    <a:pt x="118" y="233"/>
                  </a:cubicBezTo>
                  <a:cubicBezTo>
                    <a:pt x="130" y="233"/>
                    <a:pt x="153" y="234"/>
                    <a:pt x="170" y="235"/>
                  </a:cubicBezTo>
                  <a:lnTo>
                    <a:pt x="170" y="222"/>
                  </a:lnTo>
                  <a:lnTo>
                    <a:pt x="161" y="222"/>
                  </a:lnTo>
                  <a:cubicBezTo>
                    <a:pt x="133" y="222"/>
                    <a:pt x="133" y="218"/>
                    <a:pt x="133" y="206"/>
                  </a:cubicBezTo>
                  <a:lnTo>
                    <a:pt x="133" y="177"/>
                  </a:lnTo>
                  <a:lnTo>
                    <a:pt x="171" y="177"/>
                  </a:lnTo>
                  <a:close/>
                  <a:moveTo>
                    <a:pt x="105" y="37"/>
                  </a:moveTo>
                  <a:lnTo>
                    <a:pt x="105" y="165"/>
                  </a:lnTo>
                  <a:lnTo>
                    <a:pt x="13" y="165"/>
                  </a:lnTo>
                  <a:lnTo>
                    <a:pt x="105" y="37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074" name="Freeform 1089">
              <a:extLst>
                <a:ext uri="{FF2B5EF4-FFF2-40B4-BE49-F238E27FC236}">
                  <a16:creationId xmlns:a16="http://schemas.microsoft.com/office/drawing/2014/main" id="{7FDD01A9-36A7-453E-988C-38A1DEE458F0}"/>
                </a:ext>
              </a:extLst>
            </p:cNvPr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4195762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75" name="Freeform 1090">
              <a:extLst>
                <a:ext uri="{FF2B5EF4-FFF2-40B4-BE49-F238E27FC236}">
                  <a16:creationId xmlns:a16="http://schemas.microsoft.com/office/drawing/2014/main" id="{2F6F3AA7-A3C7-40BC-A2F5-1B9D8B16CD31}"/>
                </a:ext>
              </a:extLst>
            </p:cNvPr>
            <p:cNvSpPr>
              <a:spLocks/>
            </p:cNvSpPr>
            <p:nvPr>
              <p:custDataLst>
                <p:tags r:id="rId181"/>
              </p:custDataLst>
            </p:nvPr>
          </p:nvSpPr>
          <p:spPr bwMode="auto">
            <a:xfrm>
              <a:off x="4289425" y="2620963"/>
              <a:ext cx="82550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1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0 h 226"/>
                <a:gd name="T16" fmla="*/ 72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76" name="Freeform 1091">
              <a:extLst>
                <a:ext uri="{FF2B5EF4-FFF2-40B4-BE49-F238E27FC236}">
                  <a16:creationId xmlns:a16="http://schemas.microsoft.com/office/drawing/2014/main" id="{F124BE0D-4AFE-4C16-BADD-24A8D36664A4}"/>
                </a:ext>
              </a:extLst>
            </p:cNvPr>
            <p:cNvSpPr>
              <a:spLocks/>
            </p:cNvSpPr>
            <p:nvPr>
              <p:custDataLst>
                <p:tags r:id="rId182"/>
              </p:custDataLst>
            </p:nvPr>
          </p:nvSpPr>
          <p:spPr bwMode="auto">
            <a:xfrm>
              <a:off x="4392612" y="2655888"/>
              <a:ext cx="71438" cy="127000"/>
            </a:xfrm>
            <a:custGeom>
              <a:avLst/>
              <a:gdLst>
                <a:gd name="T0" fmla="*/ 32 w 154"/>
                <a:gd name="T1" fmla="*/ 37 h 239"/>
                <a:gd name="T2" fmla="*/ 66 w 154"/>
                <a:gd name="T3" fmla="*/ 42 h 239"/>
                <a:gd name="T4" fmla="*/ 139 w 154"/>
                <a:gd name="T5" fmla="*/ 5 h 239"/>
                <a:gd name="T6" fmla="*/ 135 w 154"/>
                <a:gd name="T7" fmla="*/ 0 h 239"/>
                <a:gd name="T8" fmla="*/ 132 w 154"/>
                <a:gd name="T9" fmla="*/ 1 h 239"/>
                <a:gd name="T10" fmla="*/ 80 w 154"/>
                <a:gd name="T11" fmla="*/ 11 h 239"/>
                <a:gd name="T12" fmla="*/ 29 w 154"/>
                <a:gd name="T13" fmla="*/ 2 h 239"/>
                <a:gd name="T14" fmla="*/ 24 w 154"/>
                <a:gd name="T15" fmla="*/ 0 h 239"/>
                <a:gd name="T16" fmla="*/ 20 w 154"/>
                <a:gd name="T17" fmla="*/ 9 h 239"/>
                <a:gd name="T18" fmla="*/ 20 w 154"/>
                <a:gd name="T19" fmla="*/ 112 h 239"/>
                <a:gd name="T20" fmla="*/ 25 w 154"/>
                <a:gd name="T21" fmla="*/ 122 h 239"/>
                <a:gd name="T22" fmla="*/ 32 w 154"/>
                <a:gd name="T23" fmla="*/ 118 h 239"/>
                <a:gd name="T24" fmla="*/ 81 w 154"/>
                <a:gd name="T25" fmla="*/ 96 h 239"/>
                <a:gd name="T26" fmla="*/ 113 w 154"/>
                <a:gd name="T27" fmla="*/ 115 h 239"/>
                <a:gd name="T28" fmla="*/ 121 w 154"/>
                <a:gd name="T29" fmla="*/ 160 h 239"/>
                <a:gd name="T30" fmla="*/ 111 w 154"/>
                <a:gd name="T31" fmla="*/ 206 h 239"/>
                <a:gd name="T32" fmla="*/ 70 w 154"/>
                <a:gd name="T33" fmla="*/ 227 h 239"/>
                <a:gd name="T34" fmla="*/ 15 w 154"/>
                <a:gd name="T35" fmla="*/ 192 h 239"/>
                <a:gd name="T36" fmla="*/ 35 w 154"/>
                <a:gd name="T37" fmla="*/ 175 h 239"/>
                <a:gd name="T38" fmla="*/ 18 w 154"/>
                <a:gd name="T39" fmla="*/ 157 h 239"/>
                <a:gd name="T40" fmla="*/ 0 w 154"/>
                <a:gd name="T41" fmla="*/ 176 h 239"/>
                <a:gd name="T42" fmla="*/ 71 w 154"/>
                <a:gd name="T43" fmla="*/ 239 h 239"/>
                <a:gd name="T44" fmla="*/ 154 w 154"/>
                <a:gd name="T45" fmla="*/ 161 h 239"/>
                <a:gd name="T46" fmla="*/ 81 w 154"/>
                <a:gd name="T47" fmla="*/ 86 h 239"/>
                <a:gd name="T48" fmla="*/ 32 w 154"/>
                <a:gd name="T49" fmla="*/ 103 h 239"/>
                <a:gd name="T50" fmla="*/ 32 w 154"/>
                <a:gd name="T51" fmla="*/ 37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" h="239">
                  <a:moveTo>
                    <a:pt x="32" y="37"/>
                  </a:moveTo>
                  <a:cubicBezTo>
                    <a:pt x="50" y="42"/>
                    <a:pt x="61" y="42"/>
                    <a:pt x="66" y="42"/>
                  </a:cubicBezTo>
                  <a:cubicBezTo>
                    <a:pt x="112" y="42"/>
                    <a:pt x="139" y="10"/>
                    <a:pt x="139" y="5"/>
                  </a:cubicBezTo>
                  <a:cubicBezTo>
                    <a:pt x="139" y="1"/>
                    <a:pt x="137" y="0"/>
                    <a:pt x="135" y="0"/>
                  </a:cubicBezTo>
                  <a:cubicBezTo>
                    <a:pt x="135" y="0"/>
                    <a:pt x="134" y="0"/>
                    <a:pt x="132" y="1"/>
                  </a:cubicBezTo>
                  <a:cubicBezTo>
                    <a:pt x="124" y="4"/>
                    <a:pt x="106" y="11"/>
                    <a:pt x="80" y="11"/>
                  </a:cubicBezTo>
                  <a:cubicBezTo>
                    <a:pt x="70" y="11"/>
                    <a:pt x="52" y="10"/>
                    <a:pt x="29" y="2"/>
                  </a:cubicBezTo>
                  <a:cubicBezTo>
                    <a:pt x="25" y="0"/>
                    <a:pt x="25" y="0"/>
                    <a:pt x="24" y="0"/>
                  </a:cubicBezTo>
                  <a:cubicBezTo>
                    <a:pt x="20" y="0"/>
                    <a:pt x="20" y="4"/>
                    <a:pt x="20" y="9"/>
                  </a:cubicBezTo>
                  <a:lnTo>
                    <a:pt x="20" y="112"/>
                  </a:lnTo>
                  <a:cubicBezTo>
                    <a:pt x="20" y="118"/>
                    <a:pt x="20" y="122"/>
                    <a:pt x="25" y="122"/>
                  </a:cubicBezTo>
                  <a:cubicBezTo>
                    <a:pt x="29" y="122"/>
                    <a:pt x="29" y="122"/>
                    <a:pt x="32" y="118"/>
                  </a:cubicBezTo>
                  <a:cubicBezTo>
                    <a:pt x="47" y="98"/>
                    <a:pt x="69" y="96"/>
                    <a:pt x="81" y="96"/>
                  </a:cubicBezTo>
                  <a:cubicBezTo>
                    <a:pt x="102" y="96"/>
                    <a:pt x="111" y="112"/>
                    <a:pt x="113" y="115"/>
                  </a:cubicBezTo>
                  <a:cubicBezTo>
                    <a:pt x="119" y="127"/>
                    <a:pt x="121" y="140"/>
                    <a:pt x="121" y="160"/>
                  </a:cubicBezTo>
                  <a:cubicBezTo>
                    <a:pt x="121" y="171"/>
                    <a:pt x="121" y="191"/>
                    <a:pt x="111" y="206"/>
                  </a:cubicBezTo>
                  <a:cubicBezTo>
                    <a:pt x="102" y="219"/>
                    <a:pt x="87" y="227"/>
                    <a:pt x="70" y="227"/>
                  </a:cubicBezTo>
                  <a:cubicBezTo>
                    <a:pt x="47" y="227"/>
                    <a:pt x="24" y="215"/>
                    <a:pt x="15" y="192"/>
                  </a:cubicBezTo>
                  <a:cubicBezTo>
                    <a:pt x="29" y="193"/>
                    <a:pt x="35" y="184"/>
                    <a:pt x="35" y="175"/>
                  </a:cubicBezTo>
                  <a:cubicBezTo>
                    <a:pt x="35" y="160"/>
                    <a:pt x="22" y="157"/>
                    <a:pt x="18" y="157"/>
                  </a:cubicBezTo>
                  <a:cubicBezTo>
                    <a:pt x="17" y="157"/>
                    <a:pt x="0" y="157"/>
                    <a:pt x="0" y="176"/>
                  </a:cubicBezTo>
                  <a:cubicBezTo>
                    <a:pt x="0" y="207"/>
                    <a:pt x="29" y="239"/>
                    <a:pt x="71" y="239"/>
                  </a:cubicBezTo>
                  <a:cubicBezTo>
                    <a:pt x="115" y="239"/>
                    <a:pt x="154" y="205"/>
                    <a:pt x="154" y="161"/>
                  </a:cubicBezTo>
                  <a:cubicBezTo>
                    <a:pt x="154" y="122"/>
                    <a:pt x="124" y="86"/>
                    <a:pt x="81" y="86"/>
                  </a:cubicBezTo>
                  <a:cubicBezTo>
                    <a:pt x="66" y="86"/>
                    <a:pt x="48" y="90"/>
                    <a:pt x="32" y="103"/>
                  </a:cubicBezTo>
                  <a:lnTo>
                    <a:pt x="32" y="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77" name="Freeform 1092">
              <a:extLst>
                <a:ext uri="{FF2B5EF4-FFF2-40B4-BE49-F238E27FC236}">
                  <a16:creationId xmlns:a16="http://schemas.microsoft.com/office/drawing/2014/main" id="{B2C1E61C-7F04-41A0-A715-E9745F7DC92F}"/>
                </a:ext>
              </a:extLst>
            </p:cNvPr>
            <p:cNvSpPr>
              <a:spLocks/>
            </p:cNvSpPr>
            <p:nvPr>
              <p:custDataLst>
                <p:tags r:id="rId183"/>
              </p:custDataLst>
            </p:nvPr>
          </p:nvSpPr>
          <p:spPr bwMode="auto">
            <a:xfrm>
              <a:off x="4497387" y="25400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78" name="Freeform 1093">
              <a:extLst>
                <a:ext uri="{FF2B5EF4-FFF2-40B4-BE49-F238E27FC236}">
                  <a16:creationId xmlns:a16="http://schemas.microsoft.com/office/drawing/2014/main" id="{0ECCBDE1-06D9-4C73-8AA4-61C9E8B99D09}"/>
                </a:ext>
              </a:extLst>
            </p:cNvPr>
            <p:cNvSpPr>
              <a:spLocks noEditPoints="1"/>
            </p:cNvSpPr>
            <p:nvPr>
              <p:custDataLst>
                <p:tags r:id="rId184"/>
              </p:custDataLst>
            </p:nvPr>
          </p:nvSpPr>
          <p:spPr bwMode="auto">
            <a:xfrm>
              <a:off x="4602162" y="2540000"/>
              <a:ext cx="53975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79" name="Freeform 1094">
              <a:extLst>
                <a:ext uri="{FF2B5EF4-FFF2-40B4-BE49-F238E27FC236}">
                  <a16:creationId xmlns:a16="http://schemas.microsoft.com/office/drawing/2014/main" id="{94C875DA-4540-40CB-B2A2-2465F7454143}"/>
                </a:ext>
              </a:extLst>
            </p:cNvPr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4708525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0" name="Freeform 1095">
              <a:extLst>
                <a:ext uri="{FF2B5EF4-FFF2-40B4-BE49-F238E27FC236}">
                  <a16:creationId xmlns:a16="http://schemas.microsoft.com/office/drawing/2014/main" id="{B2BFA323-BB52-4B3D-8F1B-EA739FFD87C8}"/>
                </a:ext>
              </a:extLst>
            </p:cNvPr>
            <p:cNvSpPr>
              <a:spLocks/>
            </p:cNvSpPr>
            <p:nvPr>
              <p:custDataLst>
                <p:tags r:id="rId186"/>
              </p:custDataLst>
            </p:nvPr>
          </p:nvSpPr>
          <p:spPr bwMode="auto">
            <a:xfrm>
              <a:off x="4781550" y="2620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1" name="Freeform 1096">
              <a:extLst>
                <a:ext uri="{FF2B5EF4-FFF2-40B4-BE49-F238E27FC236}">
                  <a16:creationId xmlns:a16="http://schemas.microsoft.com/office/drawing/2014/main" id="{E534AEBE-60DA-4A57-949E-126B5C69A857}"/>
                </a:ext>
              </a:extLst>
            </p:cNvPr>
            <p:cNvSpPr>
              <a:spLocks/>
            </p:cNvSpPr>
            <p:nvPr>
              <p:custDataLst>
                <p:tags r:id="rId187"/>
              </p:custDataLst>
            </p:nvPr>
          </p:nvSpPr>
          <p:spPr bwMode="auto">
            <a:xfrm>
              <a:off x="4921250" y="26558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2" name="Freeform 1097">
              <a:extLst>
                <a:ext uri="{FF2B5EF4-FFF2-40B4-BE49-F238E27FC236}">
                  <a16:creationId xmlns:a16="http://schemas.microsoft.com/office/drawing/2014/main" id="{504DD0B3-D7F7-4CB3-8733-6075D1754D5A}"/>
                </a:ext>
              </a:extLst>
            </p:cNvPr>
            <p:cNvSpPr>
              <a:spLocks/>
            </p:cNvSpPr>
            <p:nvPr>
              <p:custDataLst>
                <p:tags r:id="rId188"/>
              </p:custDataLst>
            </p:nvPr>
          </p:nvSpPr>
          <p:spPr bwMode="auto">
            <a:xfrm>
              <a:off x="5024437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3" name="Freeform 1098">
              <a:extLst>
                <a:ext uri="{FF2B5EF4-FFF2-40B4-BE49-F238E27FC236}">
                  <a16:creationId xmlns:a16="http://schemas.microsoft.com/office/drawing/2014/main" id="{BA6E0186-BB03-4F89-8DC5-82FA3759159E}"/>
                </a:ext>
              </a:extLst>
            </p:cNvPr>
            <p:cNvSpPr>
              <a:spLocks/>
            </p:cNvSpPr>
            <p:nvPr>
              <p:custDataLst>
                <p:tags r:id="rId189"/>
              </p:custDataLst>
            </p:nvPr>
          </p:nvSpPr>
          <p:spPr bwMode="auto">
            <a:xfrm>
              <a:off x="5113337" y="2620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4" name="Freeform 1099">
              <a:extLst>
                <a:ext uri="{FF2B5EF4-FFF2-40B4-BE49-F238E27FC236}">
                  <a16:creationId xmlns:a16="http://schemas.microsoft.com/office/drawing/2014/main" id="{674D2E18-D2D8-41E3-A328-5830B803C041}"/>
                </a:ext>
              </a:extLst>
            </p:cNvPr>
            <p:cNvSpPr>
              <a:spLocks/>
            </p:cNvSpPr>
            <p:nvPr>
              <p:custDataLst>
                <p:tags r:id="rId190"/>
              </p:custDataLst>
            </p:nvPr>
          </p:nvSpPr>
          <p:spPr bwMode="auto">
            <a:xfrm>
              <a:off x="5243512" y="2655888"/>
              <a:ext cx="73025" cy="127000"/>
            </a:xfrm>
            <a:custGeom>
              <a:avLst/>
              <a:gdLst>
                <a:gd name="T0" fmla="*/ 76 w 160"/>
                <a:gd name="T1" fmla="*/ 115 h 239"/>
                <a:gd name="T2" fmla="*/ 123 w 160"/>
                <a:gd name="T3" fmla="*/ 171 h 239"/>
                <a:gd name="T4" fmla="*/ 77 w 160"/>
                <a:gd name="T5" fmla="*/ 227 h 239"/>
                <a:gd name="T6" fmla="*/ 18 w 160"/>
                <a:gd name="T7" fmla="*/ 203 h 239"/>
                <a:gd name="T8" fmla="*/ 38 w 160"/>
                <a:gd name="T9" fmla="*/ 183 h 239"/>
                <a:gd name="T10" fmla="*/ 19 w 160"/>
                <a:gd name="T11" fmla="*/ 164 h 239"/>
                <a:gd name="T12" fmla="*/ 0 w 160"/>
                <a:gd name="T13" fmla="*/ 184 h 239"/>
                <a:gd name="T14" fmla="*/ 78 w 160"/>
                <a:gd name="T15" fmla="*/ 239 h 239"/>
                <a:gd name="T16" fmla="*/ 160 w 160"/>
                <a:gd name="T17" fmla="*/ 171 h 239"/>
                <a:gd name="T18" fmla="*/ 99 w 160"/>
                <a:gd name="T19" fmla="*/ 109 h 239"/>
                <a:gd name="T20" fmla="*/ 149 w 160"/>
                <a:gd name="T21" fmla="*/ 48 h 239"/>
                <a:gd name="T22" fmla="*/ 79 w 160"/>
                <a:gd name="T23" fmla="*/ 0 h 239"/>
                <a:gd name="T24" fmla="*/ 10 w 160"/>
                <a:gd name="T25" fmla="*/ 47 h 239"/>
                <a:gd name="T26" fmla="*/ 28 w 160"/>
                <a:gd name="T27" fmla="*/ 65 h 239"/>
                <a:gd name="T28" fmla="*/ 46 w 160"/>
                <a:gd name="T29" fmla="*/ 47 h 239"/>
                <a:gd name="T30" fmla="*/ 28 w 160"/>
                <a:gd name="T31" fmla="*/ 29 h 239"/>
                <a:gd name="T32" fmla="*/ 78 w 160"/>
                <a:gd name="T33" fmla="*/ 10 h 239"/>
                <a:gd name="T34" fmla="*/ 115 w 160"/>
                <a:gd name="T35" fmla="*/ 48 h 239"/>
                <a:gd name="T36" fmla="*/ 101 w 160"/>
                <a:gd name="T37" fmla="*/ 90 h 239"/>
                <a:gd name="T38" fmla="*/ 63 w 160"/>
                <a:gd name="T39" fmla="*/ 105 h 239"/>
                <a:gd name="T40" fmla="*/ 51 w 160"/>
                <a:gd name="T41" fmla="*/ 106 h 239"/>
                <a:gd name="T42" fmla="*/ 48 w 160"/>
                <a:gd name="T43" fmla="*/ 110 h 239"/>
                <a:gd name="T44" fmla="*/ 57 w 160"/>
                <a:gd name="T45" fmla="*/ 115 h 239"/>
                <a:gd name="T46" fmla="*/ 76 w 160"/>
                <a:gd name="T47" fmla="*/ 11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0" h="239">
                  <a:moveTo>
                    <a:pt x="76" y="115"/>
                  </a:moveTo>
                  <a:cubicBezTo>
                    <a:pt x="103" y="115"/>
                    <a:pt x="123" y="134"/>
                    <a:pt x="123" y="171"/>
                  </a:cubicBezTo>
                  <a:cubicBezTo>
                    <a:pt x="123" y="214"/>
                    <a:pt x="97" y="227"/>
                    <a:pt x="77" y="227"/>
                  </a:cubicBezTo>
                  <a:cubicBezTo>
                    <a:pt x="63" y="227"/>
                    <a:pt x="33" y="224"/>
                    <a:pt x="18" y="203"/>
                  </a:cubicBezTo>
                  <a:cubicBezTo>
                    <a:pt x="34" y="202"/>
                    <a:pt x="38" y="191"/>
                    <a:pt x="38" y="183"/>
                  </a:cubicBezTo>
                  <a:cubicBezTo>
                    <a:pt x="38" y="172"/>
                    <a:pt x="30" y="164"/>
                    <a:pt x="19" y="164"/>
                  </a:cubicBezTo>
                  <a:cubicBezTo>
                    <a:pt x="9" y="164"/>
                    <a:pt x="0" y="170"/>
                    <a:pt x="0" y="184"/>
                  </a:cubicBezTo>
                  <a:cubicBezTo>
                    <a:pt x="0" y="217"/>
                    <a:pt x="36" y="239"/>
                    <a:pt x="78" y="239"/>
                  </a:cubicBezTo>
                  <a:cubicBezTo>
                    <a:pt x="126" y="239"/>
                    <a:pt x="160" y="206"/>
                    <a:pt x="160" y="171"/>
                  </a:cubicBezTo>
                  <a:cubicBezTo>
                    <a:pt x="160" y="144"/>
                    <a:pt x="138" y="117"/>
                    <a:pt x="99" y="109"/>
                  </a:cubicBezTo>
                  <a:cubicBezTo>
                    <a:pt x="136" y="96"/>
                    <a:pt x="149" y="69"/>
                    <a:pt x="149" y="48"/>
                  </a:cubicBezTo>
                  <a:cubicBezTo>
                    <a:pt x="149" y="21"/>
                    <a:pt x="117" y="0"/>
                    <a:pt x="79" y="0"/>
                  </a:cubicBezTo>
                  <a:cubicBezTo>
                    <a:pt x="40" y="0"/>
                    <a:pt x="10" y="19"/>
                    <a:pt x="10" y="47"/>
                  </a:cubicBezTo>
                  <a:cubicBezTo>
                    <a:pt x="10" y="59"/>
                    <a:pt x="18" y="65"/>
                    <a:pt x="28" y="65"/>
                  </a:cubicBezTo>
                  <a:cubicBezTo>
                    <a:pt x="39" y="65"/>
                    <a:pt x="46" y="57"/>
                    <a:pt x="46" y="47"/>
                  </a:cubicBezTo>
                  <a:cubicBezTo>
                    <a:pt x="46" y="37"/>
                    <a:pt x="39" y="30"/>
                    <a:pt x="28" y="29"/>
                  </a:cubicBezTo>
                  <a:cubicBezTo>
                    <a:pt x="41" y="14"/>
                    <a:pt x="65" y="10"/>
                    <a:pt x="78" y="10"/>
                  </a:cubicBezTo>
                  <a:cubicBezTo>
                    <a:pt x="93" y="10"/>
                    <a:pt x="115" y="18"/>
                    <a:pt x="115" y="48"/>
                  </a:cubicBezTo>
                  <a:cubicBezTo>
                    <a:pt x="115" y="63"/>
                    <a:pt x="110" y="79"/>
                    <a:pt x="101" y="90"/>
                  </a:cubicBezTo>
                  <a:cubicBezTo>
                    <a:pt x="90" y="103"/>
                    <a:pt x="80" y="104"/>
                    <a:pt x="63" y="105"/>
                  </a:cubicBezTo>
                  <a:cubicBezTo>
                    <a:pt x="54" y="105"/>
                    <a:pt x="53" y="105"/>
                    <a:pt x="51" y="106"/>
                  </a:cubicBezTo>
                  <a:cubicBezTo>
                    <a:pt x="51" y="106"/>
                    <a:pt x="48" y="106"/>
                    <a:pt x="48" y="110"/>
                  </a:cubicBezTo>
                  <a:cubicBezTo>
                    <a:pt x="48" y="115"/>
                    <a:pt x="51" y="115"/>
                    <a:pt x="57" y="115"/>
                  </a:cubicBezTo>
                  <a:lnTo>
                    <a:pt x="76" y="1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5" name="Freeform 1100">
              <a:extLst>
                <a:ext uri="{FF2B5EF4-FFF2-40B4-BE49-F238E27FC236}">
                  <a16:creationId xmlns:a16="http://schemas.microsoft.com/office/drawing/2014/main" id="{3AACBF55-CF4C-4034-A2AE-6D4CF04326BC}"/>
                </a:ext>
              </a:extLst>
            </p:cNvPr>
            <p:cNvSpPr>
              <a:spLocks/>
            </p:cNvSpPr>
            <p:nvPr>
              <p:custDataLst>
                <p:tags r:id="rId191"/>
              </p:custDataLst>
            </p:nvPr>
          </p:nvSpPr>
          <p:spPr bwMode="auto">
            <a:xfrm>
              <a:off x="5349875" y="254000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4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6" name="Freeform 1101">
              <a:extLst>
                <a:ext uri="{FF2B5EF4-FFF2-40B4-BE49-F238E27FC236}">
                  <a16:creationId xmlns:a16="http://schemas.microsoft.com/office/drawing/2014/main" id="{4DE9CFC7-F5D2-4387-A7AB-D662E5D77425}"/>
                </a:ext>
              </a:extLst>
            </p:cNvPr>
            <p:cNvSpPr>
              <a:spLocks noEditPoints="1"/>
            </p:cNvSpPr>
            <p:nvPr>
              <p:custDataLst>
                <p:tags r:id="rId192"/>
              </p:custDataLst>
            </p:nvPr>
          </p:nvSpPr>
          <p:spPr bwMode="auto">
            <a:xfrm>
              <a:off x="5454650" y="2540000"/>
              <a:ext cx="53975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7" name="Freeform 1102">
              <a:extLst>
                <a:ext uri="{FF2B5EF4-FFF2-40B4-BE49-F238E27FC236}">
                  <a16:creationId xmlns:a16="http://schemas.microsoft.com/office/drawing/2014/main" id="{6C5C2F9E-F979-4BC3-8386-F9E04B2DFD3F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5561012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8" name="Freeform 1103">
              <a:extLst>
                <a:ext uri="{FF2B5EF4-FFF2-40B4-BE49-F238E27FC236}">
                  <a16:creationId xmlns:a16="http://schemas.microsoft.com/office/drawing/2014/main" id="{1EAF8D07-3F2C-421F-9F16-98E9550EBC09}"/>
                </a:ext>
              </a:extLst>
            </p:cNvPr>
            <p:cNvSpPr>
              <a:spLocks/>
            </p:cNvSpPr>
            <p:nvPr>
              <p:custDataLst>
                <p:tags r:id="rId194"/>
              </p:custDataLst>
            </p:nvPr>
          </p:nvSpPr>
          <p:spPr bwMode="auto">
            <a:xfrm>
              <a:off x="5646737" y="2562225"/>
              <a:ext cx="74613" cy="177800"/>
            </a:xfrm>
            <a:custGeom>
              <a:avLst/>
              <a:gdLst>
                <a:gd name="T0" fmla="*/ 102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5 w 165"/>
                <a:gd name="T9" fmla="*/ 34 h 332"/>
                <a:gd name="T10" fmla="*/ 65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2 w 165"/>
                <a:gd name="T27" fmla="*/ 292 h 332"/>
                <a:gd name="T28" fmla="*/ 102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2"/>
                  </a:lnTo>
                  <a:cubicBezTo>
                    <a:pt x="65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0" y="330"/>
                    <a:pt x="64" y="330"/>
                    <a:pt x="84" y="330"/>
                  </a:cubicBezTo>
                  <a:cubicBezTo>
                    <a:pt x="104" y="330"/>
                    <a:pt x="147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2" y="311"/>
                    <a:pt x="102" y="292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89" name="Freeform 1104">
              <a:extLst>
                <a:ext uri="{FF2B5EF4-FFF2-40B4-BE49-F238E27FC236}">
                  <a16:creationId xmlns:a16="http://schemas.microsoft.com/office/drawing/2014/main" id="{50E45AAE-411F-4085-99E3-FBAD9C34B9B8}"/>
                </a:ext>
              </a:extLst>
            </p:cNvPr>
            <p:cNvSpPr>
              <a:spLocks/>
            </p:cNvSpPr>
            <p:nvPr>
              <p:custDataLst>
                <p:tags r:id="rId195"/>
              </p:custDataLst>
            </p:nvPr>
          </p:nvSpPr>
          <p:spPr bwMode="auto">
            <a:xfrm>
              <a:off x="5759450" y="2711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90" name="Freeform 1105">
              <a:extLst>
                <a:ext uri="{FF2B5EF4-FFF2-40B4-BE49-F238E27FC236}">
                  <a16:creationId xmlns:a16="http://schemas.microsoft.com/office/drawing/2014/main" id="{DC52D672-1C88-4B15-8900-E73606D9BE15}"/>
                </a:ext>
              </a:extLst>
            </p:cNvPr>
            <p:cNvSpPr>
              <a:spLocks/>
            </p:cNvSpPr>
            <p:nvPr>
              <p:custDataLst>
                <p:tags r:id="rId196"/>
              </p:custDataLst>
            </p:nvPr>
          </p:nvSpPr>
          <p:spPr bwMode="auto">
            <a:xfrm>
              <a:off x="5849937" y="2562225"/>
              <a:ext cx="93663" cy="182563"/>
            </a:xfrm>
            <a:custGeom>
              <a:avLst/>
              <a:gdLst>
                <a:gd name="T0" fmla="*/ 124 w 207"/>
                <a:gd name="T1" fmla="*/ 156 h 343"/>
                <a:gd name="T2" fmla="*/ 194 w 207"/>
                <a:gd name="T3" fmla="*/ 68 h 343"/>
                <a:gd name="T4" fmla="*/ 102 w 207"/>
                <a:gd name="T5" fmla="*/ 0 h 343"/>
                <a:gd name="T6" fmla="*/ 14 w 207"/>
                <a:gd name="T7" fmla="*/ 67 h 343"/>
                <a:gd name="T8" fmla="*/ 39 w 207"/>
                <a:gd name="T9" fmla="*/ 93 h 343"/>
                <a:gd name="T10" fmla="*/ 64 w 207"/>
                <a:gd name="T11" fmla="*/ 68 h 343"/>
                <a:gd name="T12" fmla="*/ 34 w 207"/>
                <a:gd name="T13" fmla="*/ 43 h 343"/>
                <a:gd name="T14" fmla="*/ 100 w 207"/>
                <a:gd name="T15" fmla="*/ 12 h 343"/>
                <a:gd name="T16" fmla="*/ 148 w 207"/>
                <a:gd name="T17" fmla="*/ 68 h 343"/>
                <a:gd name="T18" fmla="*/ 134 w 207"/>
                <a:gd name="T19" fmla="*/ 125 h 343"/>
                <a:gd name="T20" fmla="*/ 89 w 207"/>
                <a:gd name="T21" fmla="*/ 151 h 343"/>
                <a:gd name="T22" fmla="*/ 70 w 207"/>
                <a:gd name="T23" fmla="*/ 152 h 343"/>
                <a:gd name="T24" fmla="*/ 62 w 207"/>
                <a:gd name="T25" fmla="*/ 158 h 343"/>
                <a:gd name="T26" fmla="*/ 74 w 207"/>
                <a:gd name="T27" fmla="*/ 164 h 343"/>
                <a:gd name="T28" fmla="*/ 96 w 207"/>
                <a:gd name="T29" fmla="*/ 164 h 343"/>
                <a:gd name="T30" fmla="*/ 156 w 207"/>
                <a:gd name="T31" fmla="*/ 246 h 343"/>
                <a:gd name="T32" fmla="*/ 99 w 207"/>
                <a:gd name="T33" fmla="*/ 329 h 343"/>
                <a:gd name="T34" fmla="*/ 23 w 207"/>
                <a:gd name="T35" fmla="*/ 291 h 343"/>
                <a:gd name="T36" fmla="*/ 56 w 207"/>
                <a:gd name="T37" fmla="*/ 263 h 343"/>
                <a:gd name="T38" fmla="*/ 28 w 207"/>
                <a:gd name="T39" fmla="*/ 235 h 343"/>
                <a:gd name="T40" fmla="*/ 0 w 207"/>
                <a:gd name="T41" fmla="*/ 264 h 343"/>
                <a:gd name="T42" fmla="*/ 101 w 207"/>
                <a:gd name="T43" fmla="*/ 343 h 343"/>
                <a:gd name="T44" fmla="*/ 207 w 207"/>
                <a:gd name="T45" fmla="*/ 246 h 343"/>
                <a:gd name="T46" fmla="*/ 124 w 207"/>
                <a:gd name="T47" fmla="*/ 15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6"/>
                  </a:moveTo>
                  <a:cubicBezTo>
                    <a:pt x="165" y="143"/>
                    <a:pt x="194" y="108"/>
                    <a:pt x="194" y="68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1" y="0"/>
                    <a:pt x="14" y="30"/>
                    <a:pt x="14" y="67"/>
                  </a:cubicBezTo>
                  <a:cubicBezTo>
                    <a:pt x="14" y="84"/>
                    <a:pt x="25" y="93"/>
                    <a:pt x="39" y="93"/>
                  </a:cubicBezTo>
                  <a:cubicBezTo>
                    <a:pt x="54" y="93"/>
                    <a:pt x="64" y="82"/>
                    <a:pt x="64" y="68"/>
                  </a:cubicBezTo>
                  <a:cubicBezTo>
                    <a:pt x="64" y="43"/>
                    <a:pt x="41" y="43"/>
                    <a:pt x="34" y="43"/>
                  </a:cubicBezTo>
                  <a:cubicBezTo>
                    <a:pt x="49" y="19"/>
                    <a:pt x="82" y="12"/>
                    <a:pt x="100" y="12"/>
                  </a:cubicBezTo>
                  <a:cubicBezTo>
                    <a:pt x="120" y="12"/>
                    <a:pt x="148" y="23"/>
                    <a:pt x="148" y="68"/>
                  </a:cubicBezTo>
                  <a:cubicBezTo>
                    <a:pt x="148" y="74"/>
                    <a:pt x="147" y="103"/>
                    <a:pt x="134" y="125"/>
                  </a:cubicBezTo>
                  <a:cubicBezTo>
                    <a:pt x="119" y="149"/>
                    <a:pt x="102" y="150"/>
                    <a:pt x="89" y="151"/>
                  </a:cubicBezTo>
                  <a:cubicBezTo>
                    <a:pt x="85" y="151"/>
                    <a:pt x="73" y="152"/>
                    <a:pt x="70" y="152"/>
                  </a:cubicBezTo>
                  <a:cubicBezTo>
                    <a:pt x="66" y="153"/>
                    <a:pt x="62" y="153"/>
                    <a:pt x="62" y="158"/>
                  </a:cubicBezTo>
                  <a:cubicBezTo>
                    <a:pt x="62" y="164"/>
                    <a:pt x="66" y="164"/>
                    <a:pt x="74" y="164"/>
                  </a:cubicBezTo>
                  <a:lnTo>
                    <a:pt x="96" y="164"/>
                  </a:lnTo>
                  <a:cubicBezTo>
                    <a:pt x="137" y="164"/>
                    <a:pt x="156" y="198"/>
                    <a:pt x="156" y="246"/>
                  </a:cubicBezTo>
                  <a:cubicBezTo>
                    <a:pt x="156" y="314"/>
                    <a:pt x="121" y="329"/>
                    <a:pt x="99" y="329"/>
                  </a:cubicBezTo>
                  <a:cubicBezTo>
                    <a:pt x="78" y="329"/>
                    <a:pt x="41" y="320"/>
                    <a:pt x="23" y="291"/>
                  </a:cubicBezTo>
                  <a:cubicBezTo>
                    <a:pt x="41" y="293"/>
                    <a:pt x="56" y="282"/>
                    <a:pt x="56" y="263"/>
                  </a:cubicBezTo>
                  <a:cubicBezTo>
                    <a:pt x="56" y="245"/>
                    <a:pt x="43" y="235"/>
                    <a:pt x="28" y="235"/>
                  </a:cubicBezTo>
                  <a:cubicBezTo>
                    <a:pt x="16" y="235"/>
                    <a:pt x="0" y="242"/>
                    <a:pt x="0" y="264"/>
                  </a:cubicBezTo>
                  <a:cubicBezTo>
                    <a:pt x="0" y="310"/>
                    <a:pt x="47" y="343"/>
                    <a:pt x="101" y="343"/>
                  </a:cubicBezTo>
                  <a:cubicBezTo>
                    <a:pt x="162" y="343"/>
                    <a:pt x="207" y="297"/>
                    <a:pt x="207" y="246"/>
                  </a:cubicBezTo>
                  <a:cubicBezTo>
                    <a:pt x="207" y="206"/>
                    <a:pt x="176" y="167"/>
                    <a:pt x="124" y="15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91" name="Freeform 1106">
              <a:extLst>
                <a:ext uri="{FF2B5EF4-FFF2-40B4-BE49-F238E27FC236}">
                  <a16:creationId xmlns:a16="http://schemas.microsoft.com/office/drawing/2014/main" id="{F7DF35DE-ACA5-43B3-8514-BD6A4CF5A200}"/>
                </a:ext>
              </a:extLst>
            </p:cNvPr>
            <p:cNvSpPr>
              <a:spLocks/>
            </p:cNvSpPr>
            <p:nvPr>
              <p:custDataLst>
                <p:tags r:id="rId197"/>
              </p:custDataLst>
            </p:nvPr>
          </p:nvSpPr>
          <p:spPr bwMode="auto">
            <a:xfrm>
              <a:off x="5965825" y="254000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92" name="Group 1091">
            <a:extLst>
              <a:ext uri="{FF2B5EF4-FFF2-40B4-BE49-F238E27FC236}">
                <a16:creationId xmlns:a16="http://schemas.microsoft.com/office/drawing/2014/main" id="{6B4CB35C-13F9-4383-8E75-49B826DDCFE5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6828732" y="3840690"/>
            <a:ext cx="2862263" cy="287338"/>
            <a:chOff x="2541588" y="2540000"/>
            <a:chExt cx="2862263" cy="287338"/>
          </a:xfrm>
        </p:grpSpPr>
        <p:sp>
          <p:nvSpPr>
            <p:cNvPr id="1093" name="Freeform 1113">
              <a:extLst>
                <a:ext uri="{FF2B5EF4-FFF2-40B4-BE49-F238E27FC236}">
                  <a16:creationId xmlns:a16="http://schemas.microsoft.com/office/drawing/2014/main" id="{BCD2B0CE-F55A-4DAD-8A12-B381C62C0428}"/>
                </a:ext>
              </a:extLst>
            </p:cNvPr>
            <p:cNvSpPr>
              <a:spLocks/>
            </p:cNvSpPr>
            <p:nvPr>
              <p:custDataLst>
                <p:tags r:id="rId141"/>
              </p:custDataLst>
            </p:nvPr>
          </p:nvSpPr>
          <p:spPr bwMode="auto">
            <a:xfrm>
              <a:off x="2541588" y="2646363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4 w 248"/>
                <a:gd name="T25" fmla="*/ 11 h 226"/>
                <a:gd name="T26" fmla="*/ 121 w 248"/>
                <a:gd name="T27" fmla="*/ 44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5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4" y="23"/>
                    <a:pt x="77" y="11"/>
                    <a:pt x="94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2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1114">
              <a:extLst>
                <a:ext uri="{FF2B5EF4-FFF2-40B4-BE49-F238E27FC236}">
                  <a16:creationId xmlns:a16="http://schemas.microsoft.com/office/drawing/2014/main" id="{0A716E4A-08F0-4C39-BA6C-C7ADB38B2348}"/>
                </a:ext>
              </a:extLst>
            </p:cNvPr>
            <p:cNvSpPr>
              <a:spLocks noEditPoints="1"/>
            </p:cNvSpPr>
            <p:nvPr>
              <p:custDataLst>
                <p:tags r:id="rId142"/>
              </p:custDataLst>
            </p:nvPr>
          </p:nvSpPr>
          <p:spPr bwMode="auto">
            <a:xfrm>
              <a:off x="2740026" y="2665413"/>
              <a:ext cx="152400" cy="61913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Freeform 1115">
              <a:extLst>
                <a:ext uri="{FF2B5EF4-FFF2-40B4-BE49-F238E27FC236}">
                  <a16:creationId xmlns:a16="http://schemas.microsoft.com/office/drawing/2014/main" id="{8A8971E5-1140-4264-B17A-3D82935C15D9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2990851" y="2565400"/>
              <a:ext cx="52388" cy="261938"/>
            </a:xfrm>
            <a:custGeom>
              <a:avLst/>
              <a:gdLst>
                <a:gd name="T0" fmla="*/ 116 w 116"/>
                <a:gd name="T1" fmla="*/ 494 h 499"/>
                <a:gd name="T2" fmla="*/ 108 w 116"/>
                <a:gd name="T3" fmla="*/ 483 h 499"/>
                <a:gd name="T4" fmla="*/ 29 w 116"/>
                <a:gd name="T5" fmla="*/ 250 h 499"/>
                <a:gd name="T6" fmla="*/ 110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8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10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Freeform 1116">
              <a:extLst>
                <a:ext uri="{FF2B5EF4-FFF2-40B4-BE49-F238E27FC236}">
                  <a16:creationId xmlns:a16="http://schemas.microsoft.com/office/drawing/2014/main" id="{D2E2C5A0-3EB9-44BF-ACD3-722785D24E4E}"/>
                </a:ext>
              </a:extLst>
            </p:cNvPr>
            <p:cNvSpPr>
              <a:spLocks/>
            </p:cNvSpPr>
            <p:nvPr>
              <p:custDataLst>
                <p:tags r:id="rId144"/>
              </p:custDataLst>
            </p:nvPr>
          </p:nvSpPr>
          <p:spPr bwMode="auto">
            <a:xfrm>
              <a:off x="3063876" y="2646363"/>
              <a:ext cx="112713" cy="11906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1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5" y="11"/>
                    <a:pt x="122" y="15"/>
                    <a:pt x="122" y="44"/>
                  </a:cubicBezTo>
                  <a:cubicBezTo>
                    <a:pt x="122" y="60"/>
                    <a:pt x="114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6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1117">
              <a:extLst>
                <a:ext uri="{FF2B5EF4-FFF2-40B4-BE49-F238E27FC236}">
                  <a16:creationId xmlns:a16="http://schemas.microsoft.com/office/drawing/2014/main" id="{4727EEDB-FFD2-4F5C-BCC7-5EBAB5AD43BA}"/>
                </a:ext>
              </a:extLst>
            </p:cNvPr>
            <p:cNvSpPr>
              <a:spLocks/>
            </p:cNvSpPr>
            <p:nvPr>
              <p:custDataLst>
                <p:tags r:id="rId145"/>
              </p:custDataLst>
            </p:nvPr>
          </p:nvSpPr>
          <p:spPr bwMode="auto">
            <a:xfrm>
              <a:off x="3203576" y="2679700"/>
              <a:ext cx="58738" cy="122238"/>
            </a:xfrm>
            <a:custGeom>
              <a:avLst/>
              <a:gdLst>
                <a:gd name="T0" fmla="*/ 78 w 126"/>
                <a:gd name="T1" fmla="*/ 10 h 232"/>
                <a:gd name="T2" fmla="*/ 68 w 126"/>
                <a:gd name="T3" fmla="*/ 0 h 232"/>
                <a:gd name="T4" fmla="*/ 0 w 126"/>
                <a:gd name="T5" fmla="*/ 22 h 232"/>
                <a:gd name="T6" fmla="*/ 0 w 126"/>
                <a:gd name="T7" fmla="*/ 35 h 232"/>
                <a:gd name="T8" fmla="*/ 50 w 126"/>
                <a:gd name="T9" fmla="*/ 25 h 232"/>
                <a:gd name="T10" fmla="*/ 50 w 126"/>
                <a:gd name="T11" fmla="*/ 203 h 232"/>
                <a:gd name="T12" fmla="*/ 15 w 126"/>
                <a:gd name="T13" fmla="*/ 219 h 232"/>
                <a:gd name="T14" fmla="*/ 2 w 126"/>
                <a:gd name="T15" fmla="*/ 219 h 232"/>
                <a:gd name="T16" fmla="*/ 2 w 126"/>
                <a:gd name="T17" fmla="*/ 232 h 232"/>
                <a:gd name="T18" fmla="*/ 64 w 126"/>
                <a:gd name="T19" fmla="*/ 230 h 232"/>
                <a:gd name="T20" fmla="*/ 126 w 126"/>
                <a:gd name="T21" fmla="*/ 232 h 232"/>
                <a:gd name="T22" fmla="*/ 126 w 126"/>
                <a:gd name="T23" fmla="*/ 219 h 232"/>
                <a:gd name="T24" fmla="*/ 113 w 126"/>
                <a:gd name="T25" fmla="*/ 219 h 232"/>
                <a:gd name="T26" fmla="*/ 78 w 126"/>
                <a:gd name="T27" fmla="*/ 203 h 232"/>
                <a:gd name="T28" fmla="*/ 78 w 126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6" y="232"/>
                  </a:cubicBezTo>
                  <a:lnTo>
                    <a:pt x="126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1118">
              <a:extLst>
                <a:ext uri="{FF2B5EF4-FFF2-40B4-BE49-F238E27FC236}">
                  <a16:creationId xmlns:a16="http://schemas.microsoft.com/office/drawing/2014/main" id="{2F9DF204-2149-4D43-A38D-E214AC5CEF45}"/>
                </a:ext>
              </a:extLst>
            </p:cNvPr>
            <p:cNvSpPr>
              <a:spLocks/>
            </p:cNvSpPr>
            <p:nvPr>
              <p:custDataLst>
                <p:tags r:id="rId146"/>
              </p:custDataLst>
            </p:nvPr>
          </p:nvSpPr>
          <p:spPr bwMode="auto">
            <a:xfrm>
              <a:off x="3308351" y="2735263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1119">
              <a:extLst>
                <a:ext uri="{FF2B5EF4-FFF2-40B4-BE49-F238E27FC236}">
                  <a16:creationId xmlns:a16="http://schemas.microsoft.com/office/drawing/2014/main" id="{3E7732E1-ABBA-4BAD-9353-971B56AE384B}"/>
                </a:ext>
              </a:extLst>
            </p:cNvPr>
            <p:cNvSpPr>
              <a:spLocks/>
            </p:cNvSpPr>
            <p:nvPr>
              <p:custDataLst>
                <p:tags r:id="rId147"/>
              </p:custDataLst>
            </p:nvPr>
          </p:nvSpPr>
          <p:spPr bwMode="auto">
            <a:xfrm>
              <a:off x="3397251" y="2646363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1120">
              <a:extLst>
                <a:ext uri="{FF2B5EF4-FFF2-40B4-BE49-F238E27FC236}">
                  <a16:creationId xmlns:a16="http://schemas.microsoft.com/office/drawing/2014/main" id="{24BCE2FC-BBF3-473B-B136-3F309DE678FF}"/>
                </a:ext>
              </a:extLst>
            </p:cNvPr>
            <p:cNvSpPr>
              <a:spLocks/>
            </p:cNvSpPr>
            <p:nvPr>
              <p:custDataLst>
                <p:tags r:id="rId148"/>
              </p:custDataLst>
            </p:nvPr>
          </p:nvSpPr>
          <p:spPr bwMode="auto">
            <a:xfrm>
              <a:off x="3530601" y="2679700"/>
              <a:ext cx="69850" cy="122238"/>
            </a:xfrm>
            <a:custGeom>
              <a:avLst/>
              <a:gdLst>
                <a:gd name="T0" fmla="*/ 154 w 154"/>
                <a:gd name="T1" fmla="*/ 168 h 232"/>
                <a:gd name="T2" fmla="*/ 142 w 154"/>
                <a:gd name="T3" fmla="*/ 168 h 232"/>
                <a:gd name="T4" fmla="*/ 133 w 154"/>
                <a:gd name="T5" fmla="*/ 200 h 232"/>
                <a:gd name="T6" fmla="*/ 99 w 154"/>
                <a:gd name="T7" fmla="*/ 202 h 232"/>
                <a:gd name="T8" fmla="*/ 35 w 154"/>
                <a:gd name="T9" fmla="*/ 202 h 232"/>
                <a:gd name="T10" fmla="*/ 104 w 154"/>
                <a:gd name="T11" fmla="*/ 143 h 232"/>
                <a:gd name="T12" fmla="*/ 154 w 154"/>
                <a:gd name="T13" fmla="*/ 68 h 232"/>
                <a:gd name="T14" fmla="*/ 73 w 154"/>
                <a:gd name="T15" fmla="*/ 0 h 232"/>
                <a:gd name="T16" fmla="*/ 0 w 154"/>
                <a:gd name="T17" fmla="*/ 62 h 232"/>
                <a:gd name="T18" fmla="*/ 19 w 154"/>
                <a:gd name="T19" fmla="*/ 82 h 232"/>
                <a:gd name="T20" fmla="*/ 37 w 154"/>
                <a:gd name="T21" fmla="*/ 63 h 232"/>
                <a:gd name="T22" fmla="*/ 16 w 154"/>
                <a:gd name="T23" fmla="*/ 45 h 232"/>
                <a:gd name="T24" fmla="*/ 67 w 154"/>
                <a:gd name="T25" fmla="*/ 12 h 232"/>
                <a:gd name="T26" fmla="*/ 120 w 154"/>
                <a:gd name="T27" fmla="*/ 68 h 232"/>
                <a:gd name="T28" fmla="*/ 88 w 154"/>
                <a:gd name="T29" fmla="*/ 135 h 232"/>
                <a:gd name="T30" fmla="*/ 4 w 154"/>
                <a:gd name="T31" fmla="*/ 218 h 232"/>
                <a:gd name="T32" fmla="*/ 0 w 154"/>
                <a:gd name="T33" fmla="*/ 232 h 232"/>
                <a:gd name="T34" fmla="*/ 144 w 154"/>
                <a:gd name="T35" fmla="*/ 232 h 232"/>
                <a:gd name="T36" fmla="*/ 154 w 154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2">
                  <a:moveTo>
                    <a:pt x="154" y="168"/>
                  </a:moveTo>
                  <a:lnTo>
                    <a:pt x="142" y="168"/>
                  </a:lnTo>
                  <a:cubicBezTo>
                    <a:pt x="141" y="176"/>
                    <a:pt x="138" y="196"/>
                    <a:pt x="133" y="200"/>
                  </a:cubicBezTo>
                  <a:cubicBezTo>
                    <a:pt x="131" y="202"/>
                    <a:pt x="104" y="202"/>
                    <a:pt x="99" y="202"/>
                  </a:cubicBezTo>
                  <a:lnTo>
                    <a:pt x="35" y="202"/>
                  </a:lnTo>
                  <a:cubicBezTo>
                    <a:pt x="71" y="169"/>
                    <a:pt x="83" y="160"/>
                    <a:pt x="104" y="143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6"/>
                    <a:pt x="117" y="0"/>
                    <a:pt x="73" y="0"/>
                  </a:cubicBezTo>
                  <a:cubicBezTo>
                    <a:pt x="29" y="0"/>
                    <a:pt x="0" y="30"/>
                    <a:pt x="0" y="62"/>
                  </a:cubicBezTo>
                  <a:cubicBezTo>
                    <a:pt x="0" y="80"/>
                    <a:pt x="15" y="82"/>
                    <a:pt x="19" y="82"/>
                  </a:cubicBezTo>
                  <a:cubicBezTo>
                    <a:pt x="27" y="82"/>
                    <a:pt x="37" y="76"/>
                    <a:pt x="37" y="63"/>
                  </a:cubicBezTo>
                  <a:cubicBezTo>
                    <a:pt x="37" y="57"/>
                    <a:pt x="35" y="45"/>
                    <a:pt x="16" y="45"/>
                  </a:cubicBezTo>
                  <a:cubicBezTo>
                    <a:pt x="27" y="20"/>
                    <a:pt x="51" y="12"/>
                    <a:pt x="67" y="12"/>
                  </a:cubicBezTo>
                  <a:cubicBezTo>
                    <a:pt x="102" y="12"/>
                    <a:pt x="120" y="40"/>
                    <a:pt x="120" y="68"/>
                  </a:cubicBezTo>
                  <a:cubicBezTo>
                    <a:pt x="120" y="98"/>
                    <a:pt x="99" y="122"/>
                    <a:pt x="88" y="135"/>
                  </a:cubicBezTo>
                  <a:lnTo>
                    <a:pt x="4" y="218"/>
                  </a:lnTo>
                  <a:cubicBezTo>
                    <a:pt x="0" y="221"/>
                    <a:pt x="0" y="222"/>
                    <a:pt x="0" y="232"/>
                  </a:cubicBezTo>
                  <a:lnTo>
                    <a:pt x="144" y="232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1121">
              <a:extLst>
                <a:ext uri="{FF2B5EF4-FFF2-40B4-BE49-F238E27FC236}">
                  <a16:creationId xmlns:a16="http://schemas.microsoft.com/office/drawing/2014/main" id="{761E51A0-E675-4475-A7C2-85B01850F4B8}"/>
                </a:ext>
              </a:extLst>
            </p:cNvPr>
            <p:cNvSpPr>
              <a:spLocks/>
            </p:cNvSpPr>
            <p:nvPr>
              <p:custDataLst>
                <p:tags r:id="rId149"/>
              </p:custDataLst>
            </p:nvPr>
          </p:nvSpPr>
          <p:spPr bwMode="auto">
            <a:xfrm>
              <a:off x="3641726" y="2735263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1122">
              <a:extLst>
                <a:ext uri="{FF2B5EF4-FFF2-40B4-BE49-F238E27FC236}">
                  <a16:creationId xmlns:a16="http://schemas.microsoft.com/office/drawing/2014/main" id="{D134CCF8-202C-4502-8AA1-E4C69E7D41D8}"/>
                </a:ext>
              </a:extLst>
            </p:cNvPr>
            <p:cNvSpPr>
              <a:spLocks/>
            </p:cNvSpPr>
            <p:nvPr>
              <p:custDataLst>
                <p:tags r:id="rId150"/>
              </p:custDataLst>
            </p:nvPr>
          </p:nvSpPr>
          <p:spPr bwMode="auto">
            <a:xfrm>
              <a:off x="3730626" y="2646363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4 w 248"/>
                <a:gd name="T25" fmla="*/ 11 h 226"/>
                <a:gd name="T26" fmla="*/ 121 w 248"/>
                <a:gd name="T27" fmla="*/ 44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4" y="23"/>
                    <a:pt x="77" y="11"/>
                    <a:pt x="94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Freeform 1123">
              <a:extLst>
                <a:ext uri="{FF2B5EF4-FFF2-40B4-BE49-F238E27FC236}">
                  <a16:creationId xmlns:a16="http://schemas.microsoft.com/office/drawing/2014/main" id="{AC35C1C1-B75C-4202-B8DA-83F67E0893A2}"/>
                </a:ext>
              </a:extLst>
            </p:cNvPr>
            <p:cNvSpPr>
              <a:spLocks/>
            </p:cNvSpPr>
            <p:nvPr>
              <p:custDataLst>
                <p:tags r:id="rId151"/>
              </p:custDataLst>
            </p:nvPr>
          </p:nvSpPr>
          <p:spPr bwMode="auto">
            <a:xfrm>
              <a:off x="3862388" y="2679700"/>
              <a:ext cx="73025" cy="125413"/>
            </a:xfrm>
            <a:custGeom>
              <a:avLst/>
              <a:gdLst>
                <a:gd name="T0" fmla="*/ 76 w 160"/>
                <a:gd name="T1" fmla="*/ 115 h 238"/>
                <a:gd name="T2" fmla="*/ 123 w 160"/>
                <a:gd name="T3" fmla="*/ 171 h 238"/>
                <a:gd name="T4" fmla="*/ 77 w 160"/>
                <a:gd name="T5" fmla="*/ 227 h 238"/>
                <a:gd name="T6" fmla="*/ 18 w 160"/>
                <a:gd name="T7" fmla="*/ 203 h 238"/>
                <a:gd name="T8" fmla="*/ 38 w 160"/>
                <a:gd name="T9" fmla="*/ 183 h 238"/>
                <a:gd name="T10" fmla="*/ 19 w 160"/>
                <a:gd name="T11" fmla="*/ 164 h 238"/>
                <a:gd name="T12" fmla="*/ 0 w 160"/>
                <a:gd name="T13" fmla="*/ 184 h 238"/>
                <a:gd name="T14" fmla="*/ 78 w 160"/>
                <a:gd name="T15" fmla="*/ 238 h 238"/>
                <a:gd name="T16" fmla="*/ 160 w 160"/>
                <a:gd name="T17" fmla="*/ 171 h 238"/>
                <a:gd name="T18" fmla="*/ 99 w 160"/>
                <a:gd name="T19" fmla="*/ 109 h 238"/>
                <a:gd name="T20" fmla="*/ 149 w 160"/>
                <a:gd name="T21" fmla="*/ 48 h 238"/>
                <a:gd name="T22" fmla="*/ 79 w 160"/>
                <a:gd name="T23" fmla="*/ 0 h 238"/>
                <a:gd name="T24" fmla="*/ 10 w 160"/>
                <a:gd name="T25" fmla="*/ 47 h 238"/>
                <a:gd name="T26" fmla="*/ 28 w 160"/>
                <a:gd name="T27" fmla="*/ 65 h 238"/>
                <a:gd name="T28" fmla="*/ 46 w 160"/>
                <a:gd name="T29" fmla="*/ 47 h 238"/>
                <a:gd name="T30" fmla="*/ 28 w 160"/>
                <a:gd name="T31" fmla="*/ 29 h 238"/>
                <a:gd name="T32" fmla="*/ 78 w 160"/>
                <a:gd name="T33" fmla="*/ 10 h 238"/>
                <a:gd name="T34" fmla="*/ 115 w 160"/>
                <a:gd name="T35" fmla="*/ 48 h 238"/>
                <a:gd name="T36" fmla="*/ 101 w 160"/>
                <a:gd name="T37" fmla="*/ 89 h 238"/>
                <a:gd name="T38" fmla="*/ 63 w 160"/>
                <a:gd name="T39" fmla="*/ 104 h 238"/>
                <a:gd name="T40" fmla="*/ 51 w 160"/>
                <a:gd name="T41" fmla="*/ 106 h 238"/>
                <a:gd name="T42" fmla="*/ 48 w 160"/>
                <a:gd name="T43" fmla="*/ 110 h 238"/>
                <a:gd name="T44" fmla="*/ 57 w 160"/>
                <a:gd name="T45" fmla="*/ 115 h 238"/>
                <a:gd name="T46" fmla="*/ 76 w 160"/>
                <a:gd name="T47" fmla="*/ 115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0" h="238">
                  <a:moveTo>
                    <a:pt x="76" y="115"/>
                  </a:moveTo>
                  <a:cubicBezTo>
                    <a:pt x="103" y="115"/>
                    <a:pt x="123" y="134"/>
                    <a:pt x="123" y="171"/>
                  </a:cubicBezTo>
                  <a:cubicBezTo>
                    <a:pt x="123" y="214"/>
                    <a:pt x="97" y="227"/>
                    <a:pt x="77" y="227"/>
                  </a:cubicBezTo>
                  <a:cubicBezTo>
                    <a:pt x="63" y="227"/>
                    <a:pt x="33" y="223"/>
                    <a:pt x="18" y="203"/>
                  </a:cubicBezTo>
                  <a:cubicBezTo>
                    <a:pt x="34" y="202"/>
                    <a:pt x="38" y="191"/>
                    <a:pt x="38" y="183"/>
                  </a:cubicBezTo>
                  <a:cubicBezTo>
                    <a:pt x="38" y="172"/>
                    <a:pt x="30" y="164"/>
                    <a:pt x="19" y="164"/>
                  </a:cubicBezTo>
                  <a:cubicBezTo>
                    <a:pt x="9" y="164"/>
                    <a:pt x="0" y="170"/>
                    <a:pt x="0" y="184"/>
                  </a:cubicBezTo>
                  <a:cubicBezTo>
                    <a:pt x="0" y="217"/>
                    <a:pt x="36" y="238"/>
                    <a:pt x="78" y="238"/>
                  </a:cubicBezTo>
                  <a:cubicBezTo>
                    <a:pt x="126" y="238"/>
                    <a:pt x="160" y="206"/>
                    <a:pt x="160" y="171"/>
                  </a:cubicBezTo>
                  <a:cubicBezTo>
                    <a:pt x="160" y="144"/>
                    <a:pt x="138" y="117"/>
                    <a:pt x="99" y="109"/>
                  </a:cubicBezTo>
                  <a:cubicBezTo>
                    <a:pt x="136" y="95"/>
                    <a:pt x="149" y="69"/>
                    <a:pt x="149" y="48"/>
                  </a:cubicBezTo>
                  <a:cubicBezTo>
                    <a:pt x="149" y="20"/>
                    <a:pt x="117" y="0"/>
                    <a:pt x="79" y="0"/>
                  </a:cubicBezTo>
                  <a:cubicBezTo>
                    <a:pt x="40" y="0"/>
                    <a:pt x="10" y="19"/>
                    <a:pt x="10" y="47"/>
                  </a:cubicBezTo>
                  <a:cubicBezTo>
                    <a:pt x="10" y="58"/>
                    <a:pt x="18" y="65"/>
                    <a:pt x="28" y="65"/>
                  </a:cubicBezTo>
                  <a:cubicBezTo>
                    <a:pt x="39" y="65"/>
                    <a:pt x="46" y="57"/>
                    <a:pt x="46" y="47"/>
                  </a:cubicBezTo>
                  <a:cubicBezTo>
                    <a:pt x="46" y="37"/>
                    <a:pt x="39" y="30"/>
                    <a:pt x="28" y="29"/>
                  </a:cubicBezTo>
                  <a:cubicBezTo>
                    <a:pt x="41" y="14"/>
                    <a:pt x="65" y="10"/>
                    <a:pt x="78" y="10"/>
                  </a:cubicBezTo>
                  <a:cubicBezTo>
                    <a:pt x="93" y="10"/>
                    <a:pt x="115" y="18"/>
                    <a:pt x="115" y="48"/>
                  </a:cubicBezTo>
                  <a:cubicBezTo>
                    <a:pt x="115" y="63"/>
                    <a:pt x="110" y="79"/>
                    <a:pt x="101" y="89"/>
                  </a:cubicBezTo>
                  <a:cubicBezTo>
                    <a:pt x="90" y="103"/>
                    <a:pt x="80" y="103"/>
                    <a:pt x="63" y="104"/>
                  </a:cubicBezTo>
                  <a:cubicBezTo>
                    <a:pt x="54" y="105"/>
                    <a:pt x="53" y="105"/>
                    <a:pt x="51" y="106"/>
                  </a:cubicBezTo>
                  <a:cubicBezTo>
                    <a:pt x="51" y="106"/>
                    <a:pt x="48" y="106"/>
                    <a:pt x="48" y="110"/>
                  </a:cubicBezTo>
                  <a:cubicBezTo>
                    <a:pt x="48" y="115"/>
                    <a:pt x="51" y="115"/>
                    <a:pt x="57" y="115"/>
                  </a:cubicBezTo>
                  <a:lnTo>
                    <a:pt x="76" y="1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1124">
              <a:extLst>
                <a:ext uri="{FF2B5EF4-FFF2-40B4-BE49-F238E27FC236}">
                  <a16:creationId xmlns:a16="http://schemas.microsoft.com/office/drawing/2014/main" id="{18903D30-5F91-4458-9F07-8110E22BD516}"/>
                </a:ext>
              </a:extLst>
            </p:cNvPr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3975101" y="2735263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7 w 58"/>
                <a:gd name="T11" fmla="*/ 45 h 149"/>
                <a:gd name="T12" fmla="*/ 48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Freeform 1125">
              <a:extLst>
                <a:ext uri="{FF2B5EF4-FFF2-40B4-BE49-F238E27FC236}">
                  <a16:creationId xmlns:a16="http://schemas.microsoft.com/office/drawing/2014/main" id="{CE0E5CC1-9D1B-47FF-85A4-8611621D2203}"/>
                </a:ext>
              </a:extLst>
            </p:cNvPr>
            <p:cNvSpPr>
              <a:spLocks noEditPoints="1"/>
            </p:cNvSpPr>
            <p:nvPr>
              <p:custDataLst>
                <p:tags r:id="rId153"/>
              </p:custDataLst>
            </p:nvPr>
          </p:nvSpPr>
          <p:spPr bwMode="auto">
            <a:xfrm>
              <a:off x="4065588" y="2587625"/>
              <a:ext cx="95250" cy="180975"/>
            </a:xfrm>
            <a:custGeom>
              <a:avLst/>
              <a:gdLst>
                <a:gd name="T0" fmla="*/ 210 w 210"/>
                <a:gd name="T1" fmla="*/ 173 h 344"/>
                <a:gd name="T2" fmla="*/ 190 w 210"/>
                <a:gd name="T3" fmla="*/ 56 h 344"/>
                <a:gd name="T4" fmla="*/ 105 w 210"/>
                <a:gd name="T5" fmla="*/ 0 h 344"/>
                <a:gd name="T6" fmla="*/ 19 w 210"/>
                <a:gd name="T7" fmla="*/ 60 h 344"/>
                <a:gd name="T8" fmla="*/ 0 w 210"/>
                <a:gd name="T9" fmla="*/ 173 h 344"/>
                <a:gd name="T10" fmla="*/ 23 w 210"/>
                <a:gd name="T11" fmla="*/ 293 h 344"/>
                <a:gd name="T12" fmla="*/ 105 w 210"/>
                <a:gd name="T13" fmla="*/ 344 h 344"/>
                <a:gd name="T14" fmla="*/ 192 w 210"/>
                <a:gd name="T15" fmla="*/ 286 h 344"/>
                <a:gd name="T16" fmla="*/ 210 w 210"/>
                <a:gd name="T17" fmla="*/ 173 h 344"/>
                <a:gd name="T18" fmla="*/ 105 w 210"/>
                <a:gd name="T19" fmla="*/ 333 h 344"/>
                <a:gd name="T20" fmla="*/ 47 w 210"/>
                <a:gd name="T21" fmla="*/ 272 h 344"/>
                <a:gd name="T22" fmla="*/ 42 w 210"/>
                <a:gd name="T23" fmla="*/ 167 h 344"/>
                <a:gd name="T24" fmla="*/ 46 w 210"/>
                <a:gd name="T25" fmla="*/ 75 h 344"/>
                <a:gd name="T26" fmla="*/ 105 w 210"/>
                <a:gd name="T27" fmla="*/ 11 h 344"/>
                <a:gd name="T28" fmla="*/ 164 w 210"/>
                <a:gd name="T29" fmla="*/ 70 h 344"/>
                <a:gd name="T30" fmla="*/ 169 w 210"/>
                <a:gd name="T31" fmla="*/ 167 h 344"/>
                <a:gd name="T32" fmla="*/ 163 w 210"/>
                <a:gd name="T33" fmla="*/ 270 h 344"/>
                <a:gd name="T34" fmla="*/ 105 w 210"/>
                <a:gd name="T35" fmla="*/ 33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4">
                  <a:moveTo>
                    <a:pt x="210" y="173"/>
                  </a:moveTo>
                  <a:cubicBezTo>
                    <a:pt x="210" y="133"/>
                    <a:pt x="208" y="93"/>
                    <a:pt x="190" y="56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9" y="13"/>
                    <a:pt x="19" y="60"/>
                  </a:cubicBezTo>
                  <a:cubicBezTo>
                    <a:pt x="3" y="94"/>
                    <a:pt x="0" y="133"/>
                    <a:pt x="0" y="173"/>
                  </a:cubicBezTo>
                  <a:cubicBezTo>
                    <a:pt x="0" y="210"/>
                    <a:pt x="2" y="255"/>
                    <a:pt x="23" y="293"/>
                  </a:cubicBezTo>
                  <a:cubicBezTo>
                    <a:pt x="44" y="334"/>
                    <a:pt x="80" y="344"/>
                    <a:pt x="105" y="344"/>
                  </a:cubicBezTo>
                  <a:cubicBezTo>
                    <a:pt x="132" y="344"/>
                    <a:pt x="170" y="333"/>
                    <a:pt x="192" y="286"/>
                  </a:cubicBezTo>
                  <a:cubicBezTo>
                    <a:pt x="208" y="251"/>
                    <a:pt x="210" y="212"/>
                    <a:pt x="210" y="173"/>
                  </a:cubicBezTo>
                  <a:close/>
                  <a:moveTo>
                    <a:pt x="105" y="333"/>
                  </a:moveTo>
                  <a:cubicBezTo>
                    <a:pt x="85" y="333"/>
                    <a:pt x="56" y="320"/>
                    <a:pt x="47" y="272"/>
                  </a:cubicBezTo>
                  <a:cubicBezTo>
                    <a:pt x="42" y="242"/>
                    <a:pt x="42" y="196"/>
                    <a:pt x="42" y="167"/>
                  </a:cubicBezTo>
                  <a:cubicBezTo>
                    <a:pt x="42" y="135"/>
                    <a:pt x="42" y="102"/>
                    <a:pt x="46" y="75"/>
                  </a:cubicBezTo>
                  <a:cubicBezTo>
                    <a:pt x="55" y="16"/>
                    <a:pt x="92" y="11"/>
                    <a:pt x="105" y="11"/>
                  </a:cubicBezTo>
                  <a:cubicBezTo>
                    <a:pt x="121" y="11"/>
                    <a:pt x="154" y="20"/>
                    <a:pt x="164" y="70"/>
                  </a:cubicBezTo>
                  <a:cubicBezTo>
                    <a:pt x="169" y="98"/>
                    <a:pt x="169" y="135"/>
                    <a:pt x="169" y="167"/>
                  </a:cubicBezTo>
                  <a:cubicBezTo>
                    <a:pt x="169" y="204"/>
                    <a:pt x="169" y="238"/>
                    <a:pt x="163" y="270"/>
                  </a:cubicBezTo>
                  <a:cubicBezTo>
                    <a:pt x="156" y="318"/>
                    <a:pt x="127" y="333"/>
                    <a:pt x="105" y="33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1126">
              <a:extLst>
                <a:ext uri="{FF2B5EF4-FFF2-40B4-BE49-F238E27FC236}">
                  <a16:creationId xmlns:a16="http://schemas.microsoft.com/office/drawing/2014/main" id="{25AD2AE0-79CE-4B04-B643-88CC5D456EC5}"/>
                </a:ext>
              </a:extLst>
            </p:cNvPr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4181476" y="2540000"/>
              <a:ext cx="87313" cy="128588"/>
            </a:xfrm>
            <a:custGeom>
              <a:avLst/>
              <a:gdLst>
                <a:gd name="T0" fmla="*/ 115 w 191"/>
                <a:gd name="T1" fmla="*/ 142 h 246"/>
                <a:gd name="T2" fmla="*/ 156 w 191"/>
                <a:gd name="T3" fmla="*/ 237 h 246"/>
                <a:gd name="T4" fmla="*/ 174 w 191"/>
                <a:gd name="T5" fmla="*/ 245 h 246"/>
                <a:gd name="T6" fmla="*/ 181 w 191"/>
                <a:gd name="T7" fmla="*/ 245 h 246"/>
                <a:gd name="T8" fmla="*/ 191 w 191"/>
                <a:gd name="T9" fmla="*/ 241 h 246"/>
                <a:gd name="T10" fmla="*/ 190 w 191"/>
                <a:gd name="T11" fmla="*/ 237 h 246"/>
                <a:gd name="T12" fmla="*/ 181 w 191"/>
                <a:gd name="T13" fmla="*/ 222 h 246"/>
                <a:gd name="T14" fmla="*/ 95 w 191"/>
                <a:gd name="T15" fmla="*/ 21 h 246"/>
                <a:gd name="T16" fmla="*/ 49 w 191"/>
                <a:gd name="T17" fmla="*/ 0 h 246"/>
                <a:gd name="T18" fmla="*/ 40 w 191"/>
                <a:gd name="T19" fmla="*/ 4 h 246"/>
                <a:gd name="T20" fmla="*/ 45 w 191"/>
                <a:gd name="T21" fmla="*/ 9 h 246"/>
                <a:gd name="T22" fmla="*/ 68 w 191"/>
                <a:gd name="T23" fmla="*/ 31 h 246"/>
                <a:gd name="T24" fmla="*/ 109 w 191"/>
                <a:gd name="T25" fmla="*/ 129 h 246"/>
                <a:gd name="T26" fmla="*/ 7 w 191"/>
                <a:gd name="T27" fmla="*/ 222 h 246"/>
                <a:gd name="T28" fmla="*/ 0 w 191"/>
                <a:gd name="T29" fmla="*/ 234 h 246"/>
                <a:gd name="T30" fmla="*/ 11 w 191"/>
                <a:gd name="T31" fmla="*/ 246 h 246"/>
                <a:gd name="T32" fmla="*/ 23 w 191"/>
                <a:gd name="T33" fmla="*/ 240 h 246"/>
                <a:gd name="T34" fmla="*/ 115 w 191"/>
                <a:gd name="T35" fmla="*/ 14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1" h="246">
                  <a:moveTo>
                    <a:pt x="115" y="142"/>
                  </a:moveTo>
                  <a:cubicBezTo>
                    <a:pt x="132" y="182"/>
                    <a:pt x="152" y="232"/>
                    <a:pt x="156" y="237"/>
                  </a:cubicBezTo>
                  <a:cubicBezTo>
                    <a:pt x="162" y="245"/>
                    <a:pt x="169" y="245"/>
                    <a:pt x="174" y="245"/>
                  </a:cubicBezTo>
                  <a:lnTo>
                    <a:pt x="181" y="245"/>
                  </a:lnTo>
                  <a:cubicBezTo>
                    <a:pt x="188" y="245"/>
                    <a:pt x="191" y="245"/>
                    <a:pt x="191" y="241"/>
                  </a:cubicBezTo>
                  <a:cubicBezTo>
                    <a:pt x="191" y="239"/>
                    <a:pt x="190" y="238"/>
                    <a:pt x="190" y="237"/>
                  </a:cubicBezTo>
                  <a:cubicBezTo>
                    <a:pt x="185" y="234"/>
                    <a:pt x="182" y="226"/>
                    <a:pt x="181" y="222"/>
                  </a:cubicBezTo>
                  <a:lnTo>
                    <a:pt x="95" y="21"/>
                  </a:lnTo>
                  <a:cubicBezTo>
                    <a:pt x="93" y="15"/>
                    <a:pt x="86" y="0"/>
                    <a:pt x="49" y="0"/>
                  </a:cubicBezTo>
                  <a:cubicBezTo>
                    <a:pt x="45" y="0"/>
                    <a:pt x="40" y="0"/>
                    <a:pt x="40" y="4"/>
                  </a:cubicBezTo>
                  <a:cubicBezTo>
                    <a:pt x="40" y="9"/>
                    <a:pt x="44" y="9"/>
                    <a:pt x="45" y="9"/>
                  </a:cubicBezTo>
                  <a:cubicBezTo>
                    <a:pt x="53" y="10"/>
                    <a:pt x="59" y="11"/>
                    <a:pt x="68" y="31"/>
                  </a:cubicBezTo>
                  <a:lnTo>
                    <a:pt x="109" y="129"/>
                  </a:lnTo>
                  <a:lnTo>
                    <a:pt x="7" y="222"/>
                  </a:lnTo>
                  <a:cubicBezTo>
                    <a:pt x="2" y="225"/>
                    <a:pt x="0" y="228"/>
                    <a:pt x="0" y="234"/>
                  </a:cubicBezTo>
                  <a:cubicBezTo>
                    <a:pt x="0" y="242"/>
                    <a:pt x="7" y="246"/>
                    <a:pt x="11" y="246"/>
                  </a:cubicBezTo>
                  <a:cubicBezTo>
                    <a:pt x="18" y="246"/>
                    <a:pt x="22" y="241"/>
                    <a:pt x="23" y="240"/>
                  </a:cubicBezTo>
                  <a:lnTo>
                    <a:pt x="115" y="1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127">
              <a:extLst>
                <a:ext uri="{FF2B5EF4-FFF2-40B4-BE49-F238E27FC236}">
                  <a16:creationId xmlns:a16="http://schemas.microsoft.com/office/drawing/2014/main" id="{D154720A-0DB8-4FB9-B2F2-6DE44082D861}"/>
                </a:ext>
              </a:extLst>
            </p:cNvPr>
            <p:cNvSpPr>
              <a:spLocks/>
            </p:cNvSpPr>
            <p:nvPr>
              <p:custDataLst>
                <p:tags r:id="rId155"/>
              </p:custDataLst>
            </p:nvPr>
          </p:nvSpPr>
          <p:spPr bwMode="auto">
            <a:xfrm>
              <a:off x="4308476" y="2735263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128">
              <a:extLst>
                <a:ext uri="{FF2B5EF4-FFF2-40B4-BE49-F238E27FC236}">
                  <a16:creationId xmlns:a16="http://schemas.microsoft.com/office/drawing/2014/main" id="{52F04BAF-6A37-4B33-B8E3-003C184A30FA}"/>
                </a:ext>
              </a:extLst>
            </p:cNvPr>
            <p:cNvSpPr>
              <a:spLocks/>
            </p:cNvSpPr>
            <p:nvPr>
              <p:custDataLst>
                <p:tags r:id="rId156"/>
              </p:custDataLst>
            </p:nvPr>
          </p:nvSpPr>
          <p:spPr bwMode="auto">
            <a:xfrm>
              <a:off x="4397376" y="2646363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Freeform 1129">
              <a:extLst>
                <a:ext uri="{FF2B5EF4-FFF2-40B4-BE49-F238E27FC236}">
                  <a16:creationId xmlns:a16="http://schemas.microsoft.com/office/drawing/2014/main" id="{A3096437-7038-464F-AC26-216BBDB22451}"/>
                </a:ext>
              </a:extLst>
            </p:cNvPr>
            <p:cNvSpPr>
              <a:spLocks/>
            </p:cNvSpPr>
            <p:nvPr>
              <p:custDataLst>
                <p:tags r:id="rId157"/>
              </p:custDataLst>
            </p:nvPr>
          </p:nvSpPr>
          <p:spPr bwMode="auto">
            <a:xfrm>
              <a:off x="4530726" y="2679700"/>
              <a:ext cx="69850" cy="125413"/>
            </a:xfrm>
            <a:custGeom>
              <a:avLst/>
              <a:gdLst>
                <a:gd name="T0" fmla="*/ 32 w 154"/>
                <a:gd name="T1" fmla="*/ 37 h 238"/>
                <a:gd name="T2" fmla="*/ 66 w 154"/>
                <a:gd name="T3" fmla="*/ 41 h 238"/>
                <a:gd name="T4" fmla="*/ 139 w 154"/>
                <a:gd name="T5" fmla="*/ 5 h 238"/>
                <a:gd name="T6" fmla="*/ 135 w 154"/>
                <a:gd name="T7" fmla="*/ 0 h 238"/>
                <a:gd name="T8" fmla="*/ 132 w 154"/>
                <a:gd name="T9" fmla="*/ 1 h 238"/>
                <a:gd name="T10" fmla="*/ 79 w 154"/>
                <a:gd name="T11" fmla="*/ 11 h 238"/>
                <a:gd name="T12" fmla="*/ 29 w 154"/>
                <a:gd name="T13" fmla="*/ 2 h 238"/>
                <a:gd name="T14" fmla="*/ 24 w 154"/>
                <a:gd name="T15" fmla="*/ 0 h 238"/>
                <a:gd name="T16" fmla="*/ 19 w 154"/>
                <a:gd name="T17" fmla="*/ 9 h 238"/>
                <a:gd name="T18" fmla="*/ 19 w 154"/>
                <a:gd name="T19" fmla="*/ 112 h 238"/>
                <a:gd name="T20" fmla="*/ 25 w 154"/>
                <a:gd name="T21" fmla="*/ 122 h 238"/>
                <a:gd name="T22" fmla="*/ 32 w 154"/>
                <a:gd name="T23" fmla="*/ 117 h 238"/>
                <a:gd name="T24" fmla="*/ 80 w 154"/>
                <a:gd name="T25" fmla="*/ 95 h 238"/>
                <a:gd name="T26" fmla="*/ 113 w 154"/>
                <a:gd name="T27" fmla="*/ 115 h 238"/>
                <a:gd name="T28" fmla="*/ 121 w 154"/>
                <a:gd name="T29" fmla="*/ 160 h 238"/>
                <a:gd name="T30" fmla="*/ 110 w 154"/>
                <a:gd name="T31" fmla="*/ 206 h 238"/>
                <a:gd name="T32" fmla="*/ 70 w 154"/>
                <a:gd name="T33" fmla="*/ 227 h 238"/>
                <a:gd name="T34" fmla="*/ 15 w 154"/>
                <a:gd name="T35" fmla="*/ 192 h 238"/>
                <a:gd name="T36" fmla="*/ 35 w 154"/>
                <a:gd name="T37" fmla="*/ 175 h 238"/>
                <a:gd name="T38" fmla="*/ 17 w 154"/>
                <a:gd name="T39" fmla="*/ 157 h 238"/>
                <a:gd name="T40" fmla="*/ 0 w 154"/>
                <a:gd name="T41" fmla="*/ 176 h 238"/>
                <a:gd name="T42" fmla="*/ 70 w 154"/>
                <a:gd name="T43" fmla="*/ 238 h 238"/>
                <a:gd name="T44" fmla="*/ 154 w 154"/>
                <a:gd name="T45" fmla="*/ 161 h 238"/>
                <a:gd name="T46" fmla="*/ 81 w 154"/>
                <a:gd name="T47" fmla="*/ 86 h 238"/>
                <a:gd name="T48" fmla="*/ 32 w 154"/>
                <a:gd name="T49" fmla="*/ 103 h 238"/>
                <a:gd name="T50" fmla="*/ 32 w 154"/>
                <a:gd name="T51" fmla="*/ 37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" h="238">
                  <a:moveTo>
                    <a:pt x="32" y="37"/>
                  </a:moveTo>
                  <a:cubicBezTo>
                    <a:pt x="50" y="41"/>
                    <a:pt x="60" y="41"/>
                    <a:pt x="66" y="41"/>
                  </a:cubicBezTo>
                  <a:cubicBezTo>
                    <a:pt x="112" y="41"/>
                    <a:pt x="139" y="10"/>
                    <a:pt x="139" y="5"/>
                  </a:cubicBezTo>
                  <a:cubicBezTo>
                    <a:pt x="139" y="1"/>
                    <a:pt x="137" y="0"/>
                    <a:pt x="135" y="0"/>
                  </a:cubicBezTo>
                  <a:cubicBezTo>
                    <a:pt x="134" y="0"/>
                    <a:pt x="133" y="0"/>
                    <a:pt x="132" y="1"/>
                  </a:cubicBezTo>
                  <a:cubicBezTo>
                    <a:pt x="124" y="4"/>
                    <a:pt x="105" y="11"/>
                    <a:pt x="79" y="11"/>
                  </a:cubicBezTo>
                  <a:cubicBezTo>
                    <a:pt x="70" y="11"/>
                    <a:pt x="51" y="10"/>
                    <a:pt x="29" y="2"/>
                  </a:cubicBezTo>
                  <a:cubicBezTo>
                    <a:pt x="25" y="0"/>
                    <a:pt x="24" y="0"/>
                    <a:pt x="24" y="0"/>
                  </a:cubicBezTo>
                  <a:cubicBezTo>
                    <a:pt x="19" y="0"/>
                    <a:pt x="19" y="4"/>
                    <a:pt x="19" y="9"/>
                  </a:cubicBezTo>
                  <a:lnTo>
                    <a:pt x="19" y="112"/>
                  </a:lnTo>
                  <a:cubicBezTo>
                    <a:pt x="19" y="118"/>
                    <a:pt x="19" y="122"/>
                    <a:pt x="25" y="122"/>
                  </a:cubicBezTo>
                  <a:cubicBezTo>
                    <a:pt x="28" y="122"/>
                    <a:pt x="29" y="122"/>
                    <a:pt x="32" y="117"/>
                  </a:cubicBezTo>
                  <a:cubicBezTo>
                    <a:pt x="47" y="98"/>
                    <a:pt x="68" y="95"/>
                    <a:pt x="80" y="95"/>
                  </a:cubicBezTo>
                  <a:cubicBezTo>
                    <a:pt x="101" y="95"/>
                    <a:pt x="111" y="112"/>
                    <a:pt x="113" y="115"/>
                  </a:cubicBezTo>
                  <a:cubicBezTo>
                    <a:pt x="119" y="126"/>
                    <a:pt x="121" y="140"/>
                    <a:pt x="121" y="160"/>
                  </a:cubicBezTo>
                  <a:cubicBezTo>
                    <a:pt x="121" y="170"/>
                    <a:pt x="121" y="191"/>
                    <a:pt x="110" y="206"/>
                  </a:cubicBezTo>
                  <a:cubicBezTo>
                    <a:pt x="102" y="219"/>
                    <a:pt x="87" y="227"/>
                    <a:pt x="70" y="227"/>
                  </a:cubicBezTo>
                  <a:cubicBezTo>
                    <a:pt x="47" y="227"/>
                    <a:pt x="24" y="215"/>
                    <a:pt x="15" y="192"/>
                  </a:cubicBezTo>
                  <a:cubicBezTo>
                    <a:pt x="28" y="193"/>
                    <a:pt x="35" y="184"/>
                    <a:pt x="35" y="175"/>
                  </a:cubicBezTo>
                  <a:cubicBezTo>
                    <a:pt x="35" y="160"/>
                    <a:pt x="22" y="157"/>
                    <a:pt x="17" y="157"/>
                  </a:cubicBezTo>
                  <a:cubicBezTo>
                    <a:pt x="17" y="157"/>
                    <a:pt x="0" y="157"/>
                    <a:pt x="0" y="176"/>
                  </a:cubicBezTo>
                  <a:cubicBezTo>
                    <a:pt x="0" y="207"/>
                    <a:pt x="29" y="238"/>
                    <a:pt x="70" y="238"/>
                  </a:cubicBezTo>
                  <a:cubicBezTo>
                    <a:pt x="115" y="238"/>
                    <a:pt x="154" y="205"/>
                    <a:pt x="154" y="161"/>
                  </a:cubicBezTo>
                  <a:cubicBezTo>
                    <a:pt x="154" y="122"/>
                    <a:pt x="124" y="86"/>
                    <a:pt x="81" y="86"/>
                  </a:cubicBezTo>
                  <a:cubicBezTo>
                    <a:pt x="65" y="86"/>
                    <a:pt x="47" y="89"/>
                    <a:pt x="32" y="103"/>
                  </a:cubicBezTo>
                  <a:lnTo>
                    <a:pt x="32" y="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Freeform 1130">
              <a:extLst>
                <a:ext uri="{FF2B5EF4-FFF2-40B4-BE49-F238E27FC236}">
                  <a16:creationId xmlns:a16="http://schemas.microsoft.com/office/drawing/2014/main" id="{1C54ACBA-55CB-483E-B306-B29754528FCB}"/>
                </a:ext>
              </a:extLst>
            </p:cNvPr>
            <p:cNvSpPr>
              <a:spLocks/>
            </p:cNvSpPr>
            <p:nvPr>
              <p:custDataLst>
                <p:tags r:id="rId158"/>
              </p:custDataLst>
            </p:nvPr>
          </p:nvSpPr>
          <p:spPr bwMode="auto">
            <a:xfrm>
              <a:off x="4635501" y="2565400"/>
              <a:ext cx="53975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1131">
              <a:extLst>
                <a:ext uri="{FF2B5EF4-FFF2-40B4-BE49-F238E27FC236}">
                  <a16:creationId xmlns:a16="http://schemas.microsoft.com/office/drawing/2014/main" id="{F6DAC824-122B-423D-B025-C9B2E001F3AC}"/>
                </a:ext>
              </a:extLst>
            </p:cNvPr>
            <p:cNvSpPr>
              <a:spLocks noEditPoints="1"/>
            </p:cNvSpPr>
            <p:nvPr>
              <p:custDataLst>
                <p:tags r:id="rId159"/>
              </p:custDataLst>
            </p:nvPr>
          </p:nvSpPr>
          <p:spPr bwMode="auto">
            <a:xfrm>
              <a:off x="4741863" y="2565400"/>
              <a:ext cx="52388" cy="261938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9 h 499"/>
                <a:gd name="T6" fmla="*/ 0 w 117"/>
                <a:gd name="T7" fmla="*/ 481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9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1 h 499"/>
                <a:gd name="T26" fmla="*/ 117 w 117"/>
                <a:gd name="T27" fmla="*/ 1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9"/>
                  </a:cubicBezTo>
                  <a:lnTo>
                    <a:pt x="0" y="481"/>
                  </a:lnTo>
                  <a:cubicBezTo>
                    <a:pt x="0" y="489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9"/>
                  </a:moveTo>
                  <a:cubicBezTo>
                    <a:pt x="117" y="11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1"/>
                  </a:cubicBezTo>
                  <a:lnTo>
                    <a:pt x="117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132">
              <a:extLst>
                <a:ext uri="{FF2B5EF4-FFF2-40B4-BE49-F238E27FC236}">
                  <a16:creationId xmlns:a16="http://schemas.microsoft.com/office/drawing/2014/main" id="{DA0D2975-9506-4596-9B9A-255D921BCEC4}"/>
                </a:ext>
              </a:extLst>
            </p:cNvPr>
            <p:cNvSpPr>
              <a:spLocks/>
            </p:cNvSpPr>
            <p:nvPr>
              <p:custDataLst>
                <p:tags r:id="rId160"/>
              </p:custDataLst>
            </p:nvPr>
          </p:nvSpPr>
          <p:spPr bwMode="auto">
            <a:xfrm>
              <a:off x="4848226" y="2565400"/>
              <a:ext cx="52388" cy="261938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4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8 h 499"/>
                <a:gd name="T14" fmla="*/ 0 w 115"/>
                <a:gd name="T15" fmla="*/ 250 h 499"/>
                <a:gd name="T16" fmla="*/ 33 w 115"/>
                <a:gd name="T17" fmla="*/ 406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133">
              <a:extLst>
                <a:ext uri="{FF2B5EF4-FFF2-40B4-BE49-F238E27FC236}">
                  <a16:creationId xmlns:a16="http://schemas.microsoft.com/office/drawing/2014/main" id="{F8BEC7CF-26F8-4E52-9508-45E1839A418B}"/>
                </a:ext>
              </a:extLst>
            </p:cNvPr>
            <p:cNvSpPr>
              <a:spLocks noEditPoints="1"/>
            </p:cNvSpPr>
            <p:nvPr>
              <p:custDataLst>
                <p:tags r:id="rId161"/>
              </p:custDataLst>
            </p:nvPr>
          </p:nvSpPr>
          <p:spPr bwMode="auto">
            <a:xfrm>
              <a:off x="4919663" y="2584450"/>
              <a:ext cx="101600" cy="177800"/>
            </a:xfrm>
            <a:custGeom>
              <a:avLst/>
              <a:gdLst>
                <a:gd name="T0" fmla="*/ 133 w 221"/>
                <a:gd name="T1" fmla="*/ 255 h 338"/>
                <a:gd name="T2" fmla="*/ 133 w 221"/>
                <a:gd name="T3" fmla="*/ 299 h 338"/>
                <a:gd name="T4" fmla="*/ 95 w 221"/>
                <a:gd name="T5" fmla="*/ 322 h 338"/>
                <a:gd name="T6" fmla="*/ 84 w 221"/>
                <a:gd name="T7" fmla="*/ 322 h 338"/>
                <a:gd name="T8" fmla="*/ 84 w 221"/>
                <a:gd name="T9" fmla="*/ 338 h 338"/>
                <a:gd name="T10" fmla="*/ 152 w 221"/>
                <a:gd name="T11" fmla="*/ 336 h 338"/>
                <a:gd name="T12" fmla="*/ 219 w 221"/>
                <a:gd name="T13" fmla="*/ 338 h 338"/>
                <a:gd name="T14" fmla="*/ 219 w 221"/>
                <a:gd name="T15" fmla="*/ 322 h 338"/>
                <a:gd name="T16" fmla="*/ 209 w 221"/>
                <a:gd name="T17" fmla="*/ 322 h 338"/>
                <a:gd name="T18" fmla="*/ 171 w 221"/>
                <a:gd name="T19" fmla="*/ 299 h 338"/>
                <a:gd name="T20" fmla="*/ 171 w 221"/>
                <a:gd name="T21" fmla="*/ 255 h 338"/>
                <a:gd name="T22" fmla="*/ 221 w 221"/>
                <a:gd name="T23" fmla="*/ 255 h 338"/>
                <a:gd name="T24" fmla="*/ 221 w 221"/>
                <a:gd name="T25" fmla="*/ 240 h 338"/>
                <a:gd name="T26" fmla="*/ 171 w 221"/>
                <a:gd name="T27" fmla="*/ 240 h 338"/>
                <a:gd name="T28" fmla="*/ 171 w 221"/>
                <a:gd name="T29" fmla="*/ 13 h 338"/>
                <a:gd name="T30" fmla="*/ 163 w 221"/>
                <a:gd name="T31" fmla="*/ 0 h 338"/>
                <a:gd name="T32" fmla="*/ 153 w 221"/>
                <a:gd name="T33" fmla="*/ 6 h 338"/>
                <a:gd name="T34" fmla="*/ 0 w 221"/>
                <a:gd name="T35" fmla="*/ 240 h 338"/>
                <a:gd name="T36" fmla="*/ 0 w 221"/>
                <a:gd name="T37" fmla="*/ 255 h 338"/>
                <a:gd name="T38" fmla="*/ 133 w 221"/>
                <a:gd name="T39" fmla="*/ 255 h 338"/>
                <a:gd name="T40" fmla="*/ 136 w 221"/>
                <a:gd name="T41" fmla="*/ 240 h 338"/>
                <a:gd name="T42" fmla="*/ 14 w 221"/>
                <a:gd name="T43" fmla="*/ 240 h 338"/>
                <a:gd name="T44" fmla="*/ 136 w 221"/>
                <a:gd name="T45" fmla="*/ 54 h 338"/>
                <a:gd name="T46" fmla="*/ 136 w 221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38">
                  <a:moveTo>
                    <a:pt x="133" y="255"/>
                  </a:moveTo>
                  <a:lnTo>
                    <a:pt x="133" y="299"/>
                  </a:lnTo>
                  <a:cubicBezTo>
                    <a:pt x="133" y="317"/>
                    <a:pt x="132" y="322"/>
                    <a:pt x="95" y="322"/>
                  </a:cubicBezTo>
                  <a:lnTo>
                    <a:pt x="84" y="322"/>
                  </a:lnTo>
                  <a:lnTo>
                    <a:pt x="84" y="338"/>
                  </a:lnTo>
                  <a:cubicBezTo>
                    <a:pt x="105" y="336"/>
                    <a:pt x="131" y="336"/>
                    <a:pt x="152" y="336"/>
                  </a:cubicBezTo>
                  <a:cubicBezTo>
                    <a:pt x="173" y="336"/>
                    <a:pt x="199" y="336"/>
                    <a:pt x="219" y="338"/>
                  </a:cubicBezTo>
                  <a:lnTo>
                    <a:pt x="219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5"/>
                  </a:lnTo>
                  <a:lnTo>
                    <a:pt x="221" y="255"/>
                  </a:lnTo>
                  <a:lnTo>
                    <a:pt x="221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9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5"/>
                  </a:lnTo>
                  <a:lnTo>
                    <a:pt x="133" y="255"/>
                  </a:lnTo>
                  <a:close/>
                  <a:moveTo>
                    <a:pt x="136" y="240"/>
                  </a:moveTo>
                  <a:lnTo>
                    <a:pt x="14" y="240"/>
                  </a:lnTo>
                  <a:lnTo>
                    <a:pt x="136" y="54"/>
                  </a:lnTo>
                  <a:lnTo>
                    <a:pt x="136" y="24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134">
              <a:extLst>
                <a:ext uri="{FF2B5EF4-FFF2-40B4-BE49-F238E27FC236}">
                  <a16:creationId xmlns:a16="http://schemas.microsoft.com/office/drawing/2014/main" id="{B3F8460C-E0F3-488E-8579-E029488E51E9}"/>
                </a:ext>
              </a:extLst>
            </p:cNvPr>
            <p:cNvSpPr>
              <a:spLocks/>
            </p:cNvSpPr>
            <p:nvPr>
              <p:custDataLst>
                <p:tags r:id="rId162"/>
              </p:custDataLst>
            </p:nvPr>
          </p:nvSpPr>
          <p:spPr bwMode="auto">
            <a:xfrm>
              <a:off x="5046663" y="2735263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135">
              <a:extLst>
                <a:ext uri="{FF2B5EF4-FFF2-40B4-BE49-F238E27FC236}">
                  <a16:creationId xmlns:a16="http://schemas.microsoft.com/office/drawing/2014/main" id="{904A472B-DA44-4721-ACE5-17BD30371F28}"/>
                </a:ext>
              </a:extLst>
            </p:cNvPr>
            <p:cNvSpPr>
              <a:spLocks/>
            </p:cNvSpPr>
            <p:nvPr>
              <p:custDataLst>
                <p:tags r:id="rId163"/>
              </p:custDataLst>
            </p:nvPr>
          </p:nvSpPr>
          <p:spPr bwMode="auto">
            <a:xfrm>
              <a:off x="5140326" y="2646363"/>
              <a:ext cx="84138" cy="119063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6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2 h 226"/>
                <a:gd name="T14" fmla="*/ 143 w 183"/>
                <a:gd name="T15" fmla="*/ 160 h 226"/>
                <a:gd name="T16" fmla="*/ 72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4"/>
                    <a:pt x="145" y="45"/>
                    <a:pt x="145" y="56"/>
                  </a:cubicBezTo>
                  <a:cubicBezTo>
                    <a:pt x="145" y="63"/>
                    <a:pt x="149" y="71"/>
                    <a:pt x="160" y="71"/>
                  </a:cubicBezTo>
                  <a:cubicBezTo>
                    <a:pt x="171" y="71"/>
                    <a:pt x="183" y="62"/>
                    <a:pt x="183" y="43"/>
                  </a:cubicBezTo>
                  <a:cubicBezTo>
                    <a:pt x="183" y="20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1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6" name="Freeform 1136">
              <a:extLst>
                <a:ext uri="{FF2B5EF4-FFF2-40B4-BE49-F238E27FC236}">
                  <a16:creationId xmlns:a16="http://schemas.microsoft.com/office/drawing/2014/main" id="{695D804D-E002-4F2E-BFAC-B7EB582431FD}"/>
                </a:ext>
              </a:extLst>
            </p:cNvPr>
            <p:cNvSpPr>
              <a:spLocks noEditPoints="1"/>
            </p:cNvSpPr>
            <p:nvPr>
              <p:custDataLst>
                <p:tags r:id="rId164"/>
              </p:custDataLst>
            </p:nvPr>
          </p:nvSpPr>
          <p:spPr bwMode="auto">
            <a:xfrm>
              <a:off x="5241926" y="2678113"/>
              <a:ext cx="77788" cy="123825"/>
            </a:xfrm>
            <a:custGeom>
              <a:avLst/>
              <a:gdLst>
                <a:gd name="T0" fmla="*/ 171 w 171"/>
                <a:gd name="T1" fmla="*/ 178 h 236"/>
                <a:gd name="T2" fmla="*/ 171 w 171"/>
                <a:gd name="T3" fmla="*/ 166 h 236"/>
                <a:gd name="T4" fmla="*/ 132 w 171"/>
                <a:gd name="T5" fmla="*/ 166 h 236"/>
                <a:gd name="T6" fmla="*/ 132 w 171"/>
                <a:gd name="T7" fmla="*/ 10 h 236"/>
                <a:gd name="T8" fmla="*/ 124 w 171"/>
                <a:gd name="T9" fmla="*/ 0 h 236"/>
                <a:gd name="T10" fmla="*/ 115 w 171"/>
                <a:gd name="T11" fmla="*/ 5 h 236"/>
                <a:gd name="T12" fmla="*/ 0 w 171"/>
                <a:gd name="T13" fmla="*/ 166 h 236"/>
                <a:gd name="T14" fmla="*/ 0 w 171"/>
                <a:gd name="T15" fmla="*/ 178 h 236"/>
                <a:gd name="T16" fmla="*/ 102 w 171"/>
                <a:gd name="T17" fmla="*/ 178 h 236"/>
                <a:gd name="T18" fmla="*/ 102 w 171"/>
                <a:gd name="T19" fmla="*/ 207 h 236"/>
                <a:gd name="T20" fmla="*/ 74 w 171"/>
                <a:gd name="T21" fmla="*/ 223 h 236"/>
                <a:gd name="T22" fmla="*/ 65 w 171"/>
                <a:gd name="T23" fmla="*/ 223 h 236"/>
                <a:gd name="T24" fmla="*/ 65 w 171"/>
                <a:gd name="T25" fmla="*/ 236 h 236"/>
                <a:gd name="T26" fmla="*/ 117 w 171"/>
                <a:gd name="T27" fmla="*/ 234 h 236"/>
                <a:gd name="T28" fmla="*/ 170 w 171"/>
                <a:gd name="T29" fmla="*/ 236 h 236"/>
                <a:gd name="T30" fmla="*/ 170 w 171"/>
                <a:gd name="T31" fmla="*/ 223 h 236"/>
                <a:gd name="T32" fmla="*/ 160 w 171"/>
                <a:gd name="T33" fmla="*/ 223 h 236"/>
                <a:gd name="T34" fmla="*/ 132 w 171"/>
                <a:gd name="T35" fmla="*/ 207 h 236"/>
                <a:gd name="T36" fmla="*/ 132 w 171"/>
                <a:gd name="T37" fmla="*/ 178 h 236"/>
                <a:gd name="T38" fmla="*/ 171 w 171"/>
                <a:gd name="T39" fmla="*/ 178 h 236"/>
                <a:gd name="T40" fmla="*/ 105 w 171"/>
                <a:gd name="T41" fmla="*/ 38 h 236"/>
                <a:gd name="T42" fmla="*/ 105 w 171"/>
                <a:gd name="T43" fmla="*/ 166 h 236"/>
                <a:gd name="T44" fmla="*/ 13 w 171"/>
                <a:gd name="T45" fmla="*/ 166 h 236"/>
                <a:gd name="T46" fmla="*/ 105 w 171"/>
                <a:gd name="T47" fmla="*/ 3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1" h="236">
                  <a:moveTo>
                    <a:pt x="171" y="178"/>
                  </a:moveTo>
                  <a:lnTo>
                    <a:pt x="171" y="166"/>
                  </a:lnTo>
                  <a:lnTo>
                    <a:pt x="132" y="166"/>
                  </a:lnTo>
                  <a:lnTo>
                    <a:pt x="132" y="10"/>
                  </a:lnTo>
                  <a:cubicBezTo>
                    <a:pt x="132" y="3"/>
                    <a:pt x="132" y="0"/>
                    <a:pt x="124" y="0"/>
                  </a:cubicBezTo>
                  <a:cubicBezTo>
                    <a:pt x="120" y="0"/>
                    <a:pt x="119" y="0"/>
                    <a:pt x="115" y="5"/>
                  </a:cubicBezTo>
                  <a:lnTo>
                    <a:pt x="0" y="166"/>
                  </a:lnTo>
                  <a:lnTo>
                    <a:pt x="0" y="178"/>
                  </a:lnTo>
                  <a:lnTo>
                    <a:pt x="102" y="178"/>
                  </a:lnTo>
                  <a:lnTo>
                    <a:pt x="102" y="207"/>
                  </a:lnTo>
                  <a:cubicBezTo>
                    <a:pt x="102" y="219"/>
                    <a:pt x="102" y="223"/>
                    <a:pt x="74" y="223"/>
                  </a:cubicBezTo>
                  <a:lnTo>
                    <a:pt x="65" y="223"/>
                  </a:lnTo>
                  <a:lnTo>
                    <a:pt x="65" y="236"/>
                  </a:lnTo>
                  <a:cubicBezTo>
                    <a:pt x="82" y="235"/>
                    <a:pt x="104" y="234"/>
                    <a:pt x="117" y="234"/>
                  </a:cubicBezTo>
                  <a:cubicBezTo>
                    <a:pt x="130" y="234"/>
                    <a:pt x="152" y="235"/>
                    <a:pt x="170" y="236"/>
                  </a:cubicBezTo>
                  <a:lnTo>
                    <a:pt x="170" y="223"/>
                  </a:lnTo>
                  <a:lnTo>
                    <a:pt x="160" y="223"/>
                  </a:lnTo>
                  <a:cubicBezTo>
                    <a:pt x="132" y="223"/>
                    <a:pt x="132" y="219"/>
                    <a:pt x="132" y="207"/>
                  </a:cubicBezTo>
                  <a:lnTo>
                    <a:pt x="132" y="178"/>
                  </a:lnTo>
                  <a:lnTo>
                    <a:pt x="171" y="178"/>
                  </a:lnTo>
                  <a:close/>
                  <a:moveTo>
                    <a:pt x="105" y="38"/>
                  </a:moveTo>
                  <a:lnTo>
                    <a:pt x="105" y="166"/>
                  </a:lnTo>
                  <a:lnTo>
                    <a:pt x="13" y="166"/>
                  </a:lnTo>
                  <a:lnTo>
                    <a:pt x="105" y="38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137">
              <a:extLst>
                <a:ext uri="{FF2B5EF4-FFF2-40B4-BE49-F238E27FC236}">
                  <a16:creationId xmlns:a16="http://schemas.microsoft.com/office/drawing/2014/main" id="{39EE5D82-5C8B-4F8A-B909-359A0D20E5C8}"/>
                </a:ext>
              </a:extLst>
            </p:cNvPr>
            <p:cNvSpPr>
              <a:spLocks/>
            </p:cNvSpPr>
            <p:nvPr>
              <p:custDataLst>
                <p:tags r:id="rId165"/>
              </p:custDataLst>
            </p:nvPr>
          </p:nvSpPr>
          <p:spPr bwMode="auto">
            <a:xfrm>
              <a:off x="5349876" y="2565400"/>
              <a:ext cx="53975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118" name="Straight Arrow Connector 1117">
            <a:extLst>
              <a:ext uri="{FF2B5EF4-FFF2-40B4-BE49-F238E27FC236}">
                <a16:creationId xmlns:a16="http://schemas.microsoft.com/office/drawing/2014/main" id="{35661358-675B-4F7B-B53F-FF7039989CF3}"/>
              </a:ext>
            </a:extLst>
          </p:cNvPr>
          <p:cNvCxnSpPr>
            <a:cxnSpLocks/>
          </p:cNvCxnSpPr>
          <p:nvPr/>
        </p:nvCxnSpPr>
        <p:spPr>
          <a:xfrm flipH="1" flipV="1">
            <a:off x="8463078" y="3485514"/>
            <a:ext cx="1023172" cy="334527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3" name="Right Brace 1122">
            <a:extLst>
              <a:ext uri="{FF2B5EF4-FFF2-40B4-BE49-F238E27FC236}">
                <a16:creationId xmlns:a16="http://schemas.microsoft.com/office/drawing/2014/main" id="{6F8AC331-7DF7-4822-AB74-D435DFE78D4E}"/>
              </a:ext>
            </a:extLst>
          </p:cNvPr>
          <p:cNvSpPr/>
          <p:nvPr/>
        </p:nvSpPr>
        <p:spPr>
          <a:xfrm rot="16200000">
            <a:off x="10014750" y="2784286"/>
            <a:ext cx="141261" cy="47855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4" name="Group 1123">
            <a:extLst>
              <a:ext uri="{FF2B5EF4-FFF2-40B4-BE49-F238E27FC236}">
                <a16:creationId xmlns:a16="http://schemas.microsoft.com/office/drawing/2014/main" id="{9A2ED251-AE79-4E8F-A879-D9E50284AD40}"/>
              </a:ext>
            </a:extLst>
          </p:cNvPr>
          <p:cNvGrpSpPr>
            <a:grpSpLocks noChangeAspect="1"/>
          </p:cNvGrpSpPr>
          <p:nvPr>
            <p:custDataLst>
              <p:tags r:id="rId18"/>
            </p:custDataLst>
          </p:nvPr>
        </p:nvGrpSpPr>
        <p:grpSpPr>
          <a:xfrm>
            <a:off x="9778122" y="2662263"/>
            <a:ext cx="984251" cy="265113"/>
            <a:chOff x="2543174" y="2540000"/>
            <a:chExt cx="984251" cy="265113"/>
          </a:xfrm>
        </p:grpSpPr>
        <p:sp>
          <p:nvSpPr>
            <p:cNvPr id="1125" name="Freeform 1155">
              <a:extLst>
                <a:ext uri="{FF2B5EF4-FFF2-40B4-BE49-F238E27FC236}">
                  <a16:creationId xmlns:a16="http://schemas.microsoft.com/office/drawing/2014/main" id="{2574FAA5-BBDF-412D-AE22-9A58EABE3F67}"/>
                </a:ext>
              </a:extLst>
            </p:cNvPr>
            <p:cNvSpPr>
              <a:spLocks/>
            </p:cNvSpPr>
            <p:nvPr>
              <p:custDataLst>
                <p:tags r:id="rId134"/>
              </p:custDataLst>
            </p:nvPr>
          </p:nvSpPr>
          <p:spPr bwMode="auto">
            <a:xfrm>
              <a:off x="2543174" y="2620963"/>
              <a:ext cx="96838" cy="1206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7 w 203"/>
                <a:gd name="T7" fmla="*/ 212 h 226"/>
                <a:gd name="T8" fmla="*/ 77 w 203"/>
                <a:gd name="T9" fmla="*/ 133 h 226"/>
                <a:gd name="T10" fmla="*/ 93 w 203"/>
                <a:gd name="T11" fmla="*/ 69 h 226"/>
                <a:gd name="T12" fmla="*/ 121 w 203"/>
                <a:gd name="T13" fmla="*/ 28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5 h 226"/>
                <a:gd name="T20" fmla="*/ 175 w 203"/>
                <a:gd name="T21" fmla="*/ 62 h 226"/>
                <a:gd name="T22" fmla="*/ 203 w 203"/>
                <a:gd name="T23" fmla="*/ 33 h 226"/>
                <a:gd name="T24" fmla="*/ 161 w 203"/>
                <a:gd name="T25" fmla="*/ 0 h 226"/>
                <a:gd name="T26" fmla="*/ 97 w 203"/>
                <a:gd name="T27" fmla="*/ 39 h 226"/>
                <a:gd name="T28" fmla="*/ 52 w 203"/>
                <a:gd name="T29" fmla="*/ 0 h 226"/>
                <a:gd name="T30" fmla="*/ 15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1 h 226"/>
                <a:gd name="T38" fmla="*/ 50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156">
              <a:extLst>
                <a:ext uri="{FF2B5EF4-FFF2-40B4-BE49-F238E27FC236}">
                  <a16:creationId xmlns:a16="http://schemas.microsoft.com/office/drawing/2014/main" id="{CB61209B-4EA9-4972-A3E0-6B992D0D3D91}"/>
                </a:ext>
              </a:extLst>
            </p:cNvPr>
            <p:cNvSpPr>
              <a:spLocks noEditPoints="1"/>
            </p:cNvSpPr>
            <p:nvPr>
              <p:custDataLst>
                <p:tags r:id="rId135"/>
              </p:custDataLst>
            </p:nvPr>
          </p:nvSpPr>
          <p:spPr bwMode="auto">
            <a:xfrm>
              <a:off x="2728912" y="2641600"/>
              <a:ext cx="15716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157">
              <a:extLst>
                <a:ext uri="{FF2B5EF4-FFF2-40B4-BE49-F238E27FC236}">
                  <a16:creationId xmlns:a16="http://schemas.microsoft.com/office/drawing/2014/main" id="{C7CE5D4F-E1ED-40E5-9450-98DFAEAA79DD}"/>
                </a:ext>
              </a:extLst>
            </p:cNvPr>
            <p:cNvSpPr>
              <a:spLocks/>
            </p:cNvSpPr>
            <p:nvPr>
              <p:custDataLst>
                <p:tags r:id="rId136"/>
              </p:custDataLst>
            </p:nvPr>
          </p:nvSpPr>
          <p:spPr bwMode="auto">
            <a:xfrm>
              <a:off x="2982912" y="2540000"/>
              <a:ext cx="84138" cy="265113"/>
            </a:xfrm>
            <a:custGeom>
              <a:avLst/>
              <a:gdLst>
                <a:gd name="T0" fmla="*/ 105 w 177"/>
                <a:gd name="T1" fmla="*/ 66 h 498"/>
                <a:gd name="T2" fmla="*/ 173 w 177"/>
                <a:gd name="T3" fmla="*/ 11 h 498"/>
                <a:gd name="T4" fmla="*/ 177 w 177"/>
                <a:gd name="T5" fmla="*/ 5 h 498"/>
                <a:gd name="T6" fmla="*/ 168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5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1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8 w 177"/>
                <a:gd name="T29" fmla="*/ 498 h 498"/>
                <a:gd name="T30" fmla="*/ 177 w 177"/>
                <a:gd name="T31" fmla="*/ 493 h 498"/>
                <a:gd name="T32" fmla="*/ 169 w 177"/>
                <a:gd name="T33" fmla="*/ 487 h 498"/>
                <a:gd name="T34" fmla="*/ 107 w 177"/>
                <a:gd name="T35" fmla="*/ 444 h 498"/>
                <a:gd name="T36" fmla="*/ 105 w 177"/>
                <a:gd name="T37" fmla="*/ 421 h 498"/>
                <a:gd name="T38" fmla="*/ 105 w 177"/>
                <a:gd name="T39" fmla="*/ 316 h 498"/>
                <a:gd name="T40" fmla="*/ 85 w 177"/>
                <a:gd name="T41" fmla="*/ 269 h 498"/>
                <a:gd name="T42" fmla="*/ 47 w 177"/>
                <a:gd name="T43" fmla="*/ 249 h 498"/>
                <a:gd name="T44" fmla="*/ 105 w 177"/>
                <a:gd name="T45" fmla="*/ 186 h 498"/>
                <a:gd name="T46" fmla="*/ 105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5" y="66"/>
                  </a:moveTo>
                  <a:cubicBezTo>
                    <a:pt x="105" y="46"/>
                    <a:pt x="118" y="14"/>
                    <a:pt x="173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5" y="493"/>
                    <a:pt x="148" y="498"/>
                    <a:pt x="168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69" y="487"/>
                  </a:cubicBezTo>
                  <a:cubicBezTo>
                    <a:pt x="138" y="485"/>
                    <a:pt x="113" y="469"/>
                    <a:pt x="107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4"/>
                    <a:pt x="85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158">
              <a:extLst>
                <a:ext uri="{FF2B5EF4-FFF2-40B4-BE49-F238E27FC236}">
                  <a16:creationId xmlns:a16="http://schemas.microsoft.com/office/drawing/2014/main" id="{C4605414-CE77-4BE3-95F1-DA9492529E01}"/>
                </a:ext>
              </a:extLst>
            </p:cNvPr>
            <p:cNvSpPr>
              <a:spLocks/>
            </p:cNvSpPr>
            <p:nvPr>
              <p:custDataLst>
                <p:tags r:id="rId137"/>
              </p:custDataLst>
            </p:nvPr>
          </p:nvSpPr>
          <p:spPr bwMode="auto">
            <a:xfrm>
              <a:off x="3105149" y="2562225"/>
              <a:ext cx="79375" cy="177800"/>
            </a:xfrm>
            <a:custGeom>
              <a:avLst/>
              <a:gdLst>
                <a:gd name="T0" fmla="*/ 102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5 w 165"/>
                <a:gd name="T9" fmla="*/ 34 h 332"/>
                <a:gd name="T10" fmla="*/ 65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2 w 165"/>
                <a:gd name="T27" fmla="*/ 292 h 332"/>
                <a:gd name="T28" fmla="*/ 102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2"/>
                  </a:lnTo>
                  <a:cubicBezTo>
                    <a:pt x="65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0" y="330"/>
                    <a:pt x="64" y="330"/>
                    <a:pt x="84" y="330"/>
                  </a:cubicBezTo>
                  <a:cubicBezTo>
                    <a:pt x="104" y="330"/>
                    <a:pt x="147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2" y="311"/>
                    <a:pt x="102" y="292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159">
              <a:extLst>
                <a:ext uri="{FF2B5EF4-FFF2-40B4-BE49-F238E27FC236}">
                  <a16:creationId xmlns:a16="http://schemas.microsoft.com/office/drawing/2014/main" id="{B6F6CA04-79B6-44B2-8AF2-5A1E65D1443F}"/>
                </a:ext>
              </a:extLst>
            </p:cNvPr>
            <p:cNvSpPr>
              <a:spLocks/>
            </p:cNvSpPr>
            <p:nvPr>
              <p:custDataLst>
                <p:tags r:id="rId138"/>
              </p:custDataLst>
            </p:nvPr>
          </p:nvSpPr>
          <p:spPr bwMode="auto">
            <a:xfrm>
              <a:off x="3222624" y="2711450"/>
              <a:ext cx="28575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160">
              <a:extLst>
                <a:ext uri="{FF2B5EF4-FFF2-40B4-BE49-F238E27FC236}">
                  <a16:creationId xmlns:a16="http://schemas.microsoft.com/office/drawing/2014/main" id="{EEAD891A-A9E9-4239-A12B-2CC3B102E165}"/>
                </a:ext>
              </a:extLst>
            </p:cNvPr>
            <p:cNvSpPr>
              <a:spLocks/>
            </p:cNvSpPr>
            <p:nvPr>
              <p:custDataLst>
                <p:tags r:id="rId139"/>
              </p:custDataLst>
            </p:nvPr>
          </p:nvSpPr>
          <p:spPr bwMode="auto">
            <a:xfrm>
              <a:off x="3317874" y="2562225"/>
              <a:ext cx="98425" cy="182563"/>
            </a:xfrm>
            <a:custGeom>
              <a:avLst/>
              <a:gdLst>
                <a:gd name="T0" fmla="*/ 124 w 207"/>
                <a:gd name="T1" fmla="*/ 156 h 343"/>
                <a:gd name="T2" fmla="*/ 194 w 207"/>
                <a:gd name="T3" fmla="*/ 68 h 343"/>
                <a:gd name="T4" fmla="*/ 102 w 207"/>
                <a:gd name="T5" fmla="*/ 0 h 343"/>
                <a:gd name="T6" fmla="*/ 14 w 207"/>
                <a:gd name="T7" fmla="*/ 67 h 343"/>
                <a:gd name="T8" fmla="*/ 39 w 207"/>
                <a:gd name="T9" fmla="*/ 93 h 343"/>
                <a:gd name="T10" fmla="*/ 65 w 207"/>
                <a:gd name="T11" fmla="*/ 68 h 343"/>
                <a:gd name="T12" fmla="*/ 34 w 207"/>
                <a:gd name="T13" fmla="*/ 43 h 343"/>
                <a:gd name="T14" fmla="*/ 100 w 207"/>
                <a:gd name="T15" fmla="*/ 12 h 343"/>
                <a:gd name="T16" fmla="*/ 148 w 207"/>
                <a:gd name="T17" fmla="*/ 68 h 343"/>
                <a:gd name="T18" fmla="*/ 134 w 207"/>
                <a:gd name="T19" fmla="*/ 125 h 343"/>
                <a:gd name="T20" fmla="*/ 89 w 207"/>
                <a:gd name="T21" fmla="*/ 151 h 343"/>
                <a:gd name="T22" fmla="*/ 70 w 207"/>
                <a:gd name="T23" fmla="*/ 152 h 343"/>
                <a:gd name="T24" fmla="*/ 63 w 207"/>
                <a:gd name="T25" fmla="*/ 158 h 343"/>
                <a:gd name="T26" fmla="*/ 74 w 207"/>
                <a:gd name="T27" fmla="*/ 164 h 343"/>
                <a:gd name="T28" fmla="*/ 96 w 207"/>
                <a:gd name="T29" fmla="*/ 164 h 343"/>
                <a:gd name="T30" fmla="*/ 156 w 207"/>
                <a:gd name="T31" fmla="*/ 246 h 343"/>
                <a:gd name="T32" fmla="*/ 99 w 207"/>
                <a:gd name="T33" fmla="*/ 329 h 343"/>
                <a:gd name="T34" fmla="*/ 23 w 207"/>
                <a:gd name="T35" fmla="*/ 291 h 343"/>
                <a:gd name="T36" fmla="*/ 56 w 207"/>
                <a:gd name="T37" fmla="*/ 263 h 343"/>
                <a:gd name="T38" fmla="*/ 28 w 207"/>
                <a:gd name="T39" fmla="*/ 235 h 343"/>
                <a:gd name="T40" fmla="*/ 0 w 207"/>
                <a:gd name="T41" fmla="*/ 264 h 343"/>
                <a:gd name="T42" fmla="*/ 101 w 207"/>
                <a:gd name="T43" fmla="*/ 343 h 343"/>
                <a:gd name="T44" fmla="*/ 207 w 207"/>
                <a:gd name="T45" fmla="*/ 246 h 343"/>
                <a:gd name="T46" fmla="*/ 124 w 207"/>
                <a:gd name="T47" fmla="*/ 15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6"/>
                  </a:moveTo>
                  <a:cubicBezTo>
                    <a:pt x="165" y="143"/>
                    <a:pt x="194" y="108"/>
                    <a:pt x="194" y="68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2" y="0"/>
                    <a:pt x="14" y="30"/>
                    <a:pt x="14" y="67"/>
                  </a:cubicBezTo>
                  <a:cubicBezTo>
                    <a:pt x="14" y="84"/>
                    <a:pt x="25" y="93"/>
                    <a:pt x="39" y="93"/>
                  </a:cubicBezTo>
                  <a:cubicBezTo>
                    <a:pt x="55" y="93"/>
                    <a:pt x="65" y="82"/>
                    <a:pt x="65" y="68"/>
                  </a:cubicBezTo>
                  <a:cubicBezTo>
                    <a:pt x="65" y="43"/>
                    <a:pt x="41" y="43"/>
                    <a:pt x="34" y="43"/>
                  </a:cubicBezTo>
                  <a:cubicBezTo>
                    <a:pt x="49" y="19"/>
                    <a:pt x="82" y="12"/>
                    <a:pt x="100" y="12"/>
                  </a:cubicBezTo>
                  <a:cubicBezTo>
                    <a:pt x="120" y="12"/>
                    <a:pt x="148" y="23"/>
                    <a:pt x="148" y="68"/>
                  </a:cubicBezTo>
                  <a:cubicBezTo>
                    <a:pt x="148" y="74"/>
                    <a:pt x="147" y="103"/>
                    <a:pt x="134" y="125"/>
                  </a:cubicBezTo>
                  <a:cubicBezTo>
                    <a:pt x="119" y="149"/>
                    <a:pt x="102" y="150"/>
                    <a:pt x="89" y="151"/>
                  </a:cubicBezTo>
                  <a:cubicBezTo>
                    <a:pt x="85" y="151"/>
                    <a:pt x="73" y="152"/>
                    <a:pt x="70" y="152"/>
                  </a:cubicBezTo>
                  <a:cubicBezTo>
                    <a:pt x="66" y="153"/>
                    <a:pt x="63" y="153"/>
                    <a:pt x="63" y="158"/>
                  </a:cubicBezTo>
                  <a:cubicBezTo>
                    <a:pt x="63" y="164"/>
                    <a:pt x="66" y="164"/>
                    <a:pt x="74" y="164"/>
                  </a:cubicBezTo>
                  <a:lnTo>
                    <a:pt x="96" y="164"/>
                  </a:lnTo>
                  <a:cubicBezTo>
                    <a:pt x="137" y="164"/>
                    <a:pt x="156" y="198"/>
                    <a:pt x="156" y="246"/>
                  </a:cubicBezTo>
                  <a:cubicBezTo>
                    <a:pt x="156" y="314"/>
                    <a:pt x="121" y="329"/>
                    <a:pt x="99" y="329"/>
                  </a:cubicBezTo>
                  <a:cubicBezTo>
                    <a:pt x="78" y="329"/>
                    <a:pt x="41" y="320"/>
                    <a:pt x="23" y="291"/>
                  </a:cubicBezTo>
                  <a:cubicBezTo>
                    <a:pt x="41" y="293"/>
                    <a:pt x="56" y="282"/>
                    <a:pt x="56" y="263"/>
                  </a:cubicBezTo>
                  <a:cubicBezTo>
                    <a:pt x="56" y="245"/>
                    <a:pt x="43" y="235"/>
                    <a:pt x="28" y="235"/>
                  </a:cubicBezTo>
                  <a:cubicBezTo>
                    <a:pt x="16" y="235"/>
                    <a:pt x="0" y="242"/>
                    <a:pt x="0" y="264"/>
                  </a:cubicBezTo>
                  <a:cubicBezTo>
                    <a:pt x="0" y="310"/>
                    <a:pt x="47" y="343"/>
                    <a:pt x="101" y="343"/>
                  </a:cubicBezTo>
                  <a:cubicBezTo>
                    <a:pt x="162" y="343"/>
                    <a:pt x="207" y="297"/>
                    <a:pt x="207" y="246"/>
                  </a:cubicBezTo>
                  <a:cubicBezTo>
                    <a:pt x="207" y="206"/>
                    <a:pt x="176" y="167"/>
                    <a:pt x="124" y="15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Freeform 1161">
              <a:extLst>
                <a:ext uri="{FF2B5EF4-FFF2-40B4-BE49-F238E27FC236}">
                  <a16:creationId xmlns:a16="http://schemas.microsoft.com/office/drawing/2014/main" id="{80DF59C2-7CD9-49C7-AFE6-9648022849D8}"/>
                </a:ext>
              </a:extLst>
            </p:cNvPr>
            <p:cNvSpPr>
              <a:spLocks/>
            </p:cNvSpPr>
            <p:nvPr>
              <p:custDataLst>
                <p:tags r:id="rId140"/>
              </p:custDataLst>
            </p:nvPr>
          </p:nvSpPr>
          <p:spPr bwMode="auto">
            <a:xfrm>
              <a:off x="3443287" y="2540000"/>
              <a:ext cx="84138" cy="265113"/>
            </a:xfrm>
            <a:custGeom>
              <a:avLst/>
              <a:gdLst>
                <a:gd name="T0" fmla="*/ 72 w 177"/>
                <a:gd name="T1" fmla="*/ 432 h 498"/>
                <a:gd name="T2" fmla="*/ 5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6 w 177"/>
                <a:gd name="T9" fmla="*/ 436 h 498"/>
                <a:gd name="T10" fmla="*/ 106 w 177"/>
                <a:gd name="T11" fmla="*/ 322 h 498"/>
                <a:gd name="T12" fmla="*/ 126 w 177"/>
                <a:gd name="T13" fmla="*/ 271 h 498"/>
                <a:gd name="T14" fmla="*/ 173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7 w 177"/>
                <a:gd name="T21" fmla="*/ 199 h 498"/>
                <a:gd name="T22" fmla="*/ 106 w 177"/>
                <a:gd name="T23" fmla="*/ 175 h 498"/>
                <a:gd name="T24" fmla="*/ 106 w 177"/>
                <a:gd name="T25" fmla="*/ 76 h 498"/>
                <a:gd name="T26" fmla="*/ 82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1 w 177"/>
                <a:gd name="T35" fmla="*/ 54 h 498"/>
                <a:gd name="T36" fmla="*/ 72 w 177"/>
                <a:gd name="T37" fmla="*/ 78 h 498"/>
                <a:gd name="T38" fmla="*/ 72 w 177"/>
                <a:gd name="T39" fmla="*/ 182 h 498"/>
                <a:gd name="T40" fmla="*/ 92 w 177"/>
                <a:gd name="T41" fmla="*/ 230 h 498"/>
                <a:gd name="T42" fmla="*/ 131 w 177"/>
                <a:gd name="T43" fmla="*/ 249 h 498"/>
                <a:gd name="T44" fmla="*/ 72 w 177"/>
                <a:gd name="T45" fmla="*/ 312 h 498"/>
                <a:gd name="T46" fmla="*/ 72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2" y="432"/>
                  </a:moveTo>
                  <a:cubicBezTo>
                    <a:pt x="72" y="452"/>
                    <a:pt x="59" y="484"/>
                    <a:pt x="5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6" y="498"/>
                    <a:pt x="10" y="498"/>
                  </a:cubicBezTo>
                  <a:cubicBezTo>
                    <a:pt x="59" y="498"/>
                    <a:pt x="105" y="474"/>
                    <a:pt x="106" y="436"/>
                  </a:cubicBezTo>
                  <a:lnTo>
                    <a:pt x="106" y="322"/>
                  </a:lnTo>
                  <a:cubicBezTo>
                    <a:pt x="106" y="303"/>
                    <a:pt x="106" y="287"/>
                    <a:pt x="126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7" y="242"/>
                    <a:pt x="113" y="224"/>
                    <a:pt x="107" y="199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5"/>
                    <a:pt x="106" y="39"/>
                    <a:pt x="82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2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3" y="240"/>
                    <a:pt x="117" y="245"/>
                    <a:pt x="131" y="249"/>
                  </a:cubicBezTo>
                  <a:cubicBezTo>
                    <a:pt x="90" y="261"/>
                    <a:pt x="72" y="283"/>
                    <a:pt x="72" y="312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2" name="Group 1131">
            <a:extLst>
              <a:ext uri="{FF2B5EF4-FFF2-40B4-BE49-F238E27FC236}">
                <a16:creationId xmlns:a16="http://schemas.microsoft.com/office/drawing/2014/main" id="{6FBE1CCF-D48D-4099-9D6C-553AC47A2551}"/>
              </a:ext>
            </a:extLst>
          </p:cNvPr>
          <p:cNvGrpSpPr>
            <a:grpSpLocks noChangeAspect="1"/>
          </p:cNvGrpSpPr>
          <p:nvPr>
            <p:custDataLst>
              <p:tags r:id="rId19"/>
            </p:custDataLst>
          </p:nvPr>
        </p:nvGrpSpPr>
        <p:grpSpPr>
          <a:xfrm>
            <a:off x="6830443" y="4572370"/>
            <a:ext cx="2444750" cy="292101"/>
            <a:chOff x="2543175" y="2540000"/>
            <a:chExt cx="2444750" cy="292101"/>
          </a:xfrm>
        </p:grpSpPr>
        <p:sp>
          <p:nvSpPr>
            <p:cNvPr id="1133" name="Freeform 1168">
              <a:extLst>
                <a:ext uri="{FF2B5EF4-FFF2-40B4-BE49-F238E27FC236}">
                  <a16:creationId xmlns:a16="http://schemas.microsoft.com/office/drawing/2014/main" id="{51D615E3-11C7-43BA-ADD2-EE7C0F4C01EA}"/>
                </a:ext>
              </a:extLst>
            </p:cNvPr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2543175" y="2647950"/>
              <a:ext cx="88900" cy="120650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Freeform 1169">
              <a:extLst>
                <a:ext uri="{FF2B5EF4-FFF2-40B4-BE49-F238E27FC236}">
                  <a16:creationId xmlns:a16="http://schemas.microsoft.com/office/drawing/2014/main" id="{F0725119-D2A4-44A3-A5C7-2814BBC4BD5A}"/>
                </a:ext>
              </a:extLst>
            </p:cNvPr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2647950" y="2647950"/>
              <a:ext cx="103188" cy="120650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4" y="226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Freeform 1170">
              <a:extLst>
                <a:ext uri="{FF2B5EF4-FFF2-40B4-BE49-F238E27FC236}">
                  <a16:creationId xmlns:a16="http://schemas.microsoft.com/office/drawing/2014/main" id="{4FCC9BEB-98F1-476C-A268-F682BF9CED7C}"/>
                </a:ext>
              </a:extLst>
            </p:cNvPr>
            <p:cNvSpPr>
              <a:spLocks/>
            </p:cNvSpPr>
            <p:nvPr>
              <p:custDataLst>
                <p:tags r:id="rId117"/>
              </p:custDataLst>
            </p:nvPr>
          </p:nvSpPr>
          <p:spPr bwMode="auto">
            <a:xfrm>
              <a:off x="2759075" y="2647950"/>
              <a:ext cx="74613" cy="120650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9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3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8" y="54"/>
                    <a:pt x="139" y="70"/>
                  </a:cubicBezTo>
                  <a:cubicBezTo>
                    <a:pt x="139" y="74"/>
                    <a:pt x="144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1171">
              <a:extLst>
                <a:ext uri="{FF2B5EF4-FFF2-40B4-BE49-F238E27FC236}">
                  <a16:creationId xmlns:a16="http://schemas.microsoft.com/office/drawing/2014/main" id="{50FE3B6A-6A80-4FC4-B16D-8C447913426A}"/>
                </a:ext>
              </a:extLst>
            </p:cNvPr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2846388" y="2651125"/>
              <a:ext cx="111125" cy="168275"/>
            </a:xfrm>
            <a:custGeom>
              <a:avLst/>
              <a:gdLst>
                <a:gd name="T0" fmla="*/ 197 w 244"/>
                <a:gd name="T1" fmla="*/ 48 h 318"/>
                <a:gd name="T2" fmla="*/ 244 w 244"/>
                <a:gd name="T3" fmla="*/ 16 h 318"/>
                <a:gd name="T4" fmla="*/ 244 w 244"/>
                <a:gd name="T5" fmla="*/ 0 h 318"/>
                <a:gd name="T6" fmla="*/ 206 w 244"/>
                <a:gd name="T7" fmla="*/ 2 h 318"/>
                <a:gd name="T8" fmla="*/ 163 w 244"/>
                <a:gd name="T9" fmla="*/ 0 h 318"/>
                <a:gd name="T10" fmla="*/ 163 w 244"/>
                <a:gd name="T11" fmla="*/ 16 h 318"/>
                <a:gd name="T12" fmla="*/ 186 w 244"/>
                <a:gd name="T13" fmla="*/ 37 h 318"/>
                <a:gd name="T14" fmla="*/ 183 w 244"/>
                <a:gd name="T15" fmla="*/ 49 h 318"/>
                <a:gd name="T16" fmla="*/ 133 w 244"/>
                <a:gd name="T17" fmla="*/ 172 h 318"/>
                <a:gd name="T18" fmla="*/ 78 w 244"/>
                <a:gd name="T19" fmla="*/ 38 h 318"/>
                <a:gd name="T20" fmla="*/ 75 w 244"/>
                <a:gd name="T21" fmla="*/ 29 h 318"/>
                <a:gd name="T22" fmla="*/ 103 w 244"/>
                <a:gd name="T23" fmla="*/ 16 h 318"/>
                <a:gd name="T24" fmla="*/ 103 w 244"/>
                <a:gd name="T25" fmla="*/ 0 h 318"/>
                <a:gd name="T26" fmla="*/ 48 w 244"/>
                <a:gd name="T27" fmla="*/ 2 h 318"/>
                <a:gd name="T28" fmla="*/ 0 w 244"/>
                <a:gd name="T29" fmla="*/ 0 h 318"/>
                <a:gd name="T30" fmla="*/ 0 w 244"/>
                <a:gd name="T31" fmla="*/ 16 h 318"/>
                <a:gd name="T32" fmla="*/ 40 w 244"/>
                <a:gd name="T33" fmla="*/ 33 h 318"/>
                <a:gd name="T34" fmla="*/ 115 w 244"/>
                <a:gd name="T35" fmla="*/ 215 h 318"/>
                <a:gd name="T36" fmla="*/ 103 w 244"/>
                <a:gd name="T37" fmla="*/ 245 h 318"/>
                <a:gd name="T38" fmla="*/ 46 w 244"/>
                <a:gd name="T39" fmla="*/ 307 h 318"/>
                <a:gd name="T40" fmla="*/ 22 w 244"/>
                <a:gd name="T41" fmla="*/ 298 h 318"/>
                <a:gd name="T42" fmla="*/ 42 w 244"/>
                <a:gd name="T43" fmla="*/ 277 h 318"/>
                <a:gd name="T44" fmla="*/ 21 w 244"/>
                <a:gd name="T45" fmla="*/ 256 h 318"/>
                <a:gd name="T46" fmla="*/ 0 w 244"/>
                <a:gd name="T47" fmla="*/ 277 h 318"/>
                <a:gd name="T48" fmla="*/ 46 w 244"/>
                <a:gd name="T49" fmla="*/ 318 h 318"/>
                <a:gd name="T50" fmla="*/ 110 w 244"/>
                <a:gd name="T51" fmla="*/ 261 h 318"/>
                <a:gd name="T52" fmla="*/ 197 w 244"/>
                <a:gd name="T53" fmla="*/ 48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8">
                  <a:moveTo>
                    <a:pt x="197" y="48"/>
                  </a:moveTo>
                  <a:cubicBezTo>
                    <a:pt x="210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2" y="1"/>
                    <a:pt x="218" y="2"/>
                    <a:pt x="206" y="2"/>
                  </a:cubicBezTo>
                  <a:cubicBezTo>
                    <a:pt x="197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9" y="16"/>
                    <a:pt x="186" y="25"/>
                    <a:pt x="186" y="37"/>
                  </a:cubicBezTo>
                  <a:cubicBezTo>
                    <a:pt x="186" y="42"/>
                    <a:pt x="186" y="43"/>
                    <a:pt x="183" y="49"/>
                  </a:cubicBezTo>
                  <a:lnTo>
                    <a:pt x="133" y="172"/>
                  </a:lnTo>
                  <a:lnTo>
                    <a:pt x="78" y="38"/>
                  </a:lnTo>
                  <a:cubicBezTo>
                    <a:pt x="76" y="33"/>
                    <a:pt x="75" y="31"/>
                    <a:pt x="75" y="29"/>
                  </a:cubicBezTo>
                  <a:cubicBezTo>
                    <a:pt x="75" y="16"/>
                    <a:pt x="93" y="16"/>
                    <a:pt x="103" y="16"/>
                  </a:cubicBezTo>
                  <a:lnTo>
                    <a:pt x="103" y="0"/>
                  </a:lnTo>
                  <a:cubicBezTo>
                    <a:pt x="90" y="1"/>
                    <a:pt x="57" y="2"/>
                    <a:pt x="48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3" y="16"/>
                    <a:pt x="40" y="33"/>
                  </a:cubicBezTo>
                  <a:lnTo>
                    <a:pt x="115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7"/>
                    <a:pt x="46" y="307"/>
                  </a:cubicBezTo>
                  <a:cubicBezTo>
                    <a:pt x="43" y="307"/>
                    <a:pt x="32" y="307"/>
                    <a:pt x="22" y="298"/>
                  </a:cubicBezTo>
                  <a:cubicBezTo>
                    <a:pt x="38" y="296"/>
                    <a:pt x="42" y="285"/>
                    <a:pt x="42" y="277"/>
                  </a:cubicBezTo>
                  <a:cubicBezTo>
                    <a:pt x="42" y="264"/>
                    <a:pt x="32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300"/>
                    <a:pt x="21" y="318"/>
                    <a:pt x="46" y="318"/>
                  </a:cubicBezTo>
                  <a:cubicBezTo>
                    <a:pt x="77" y="318"/>
                    <a:pt x="98" y="289"/>
                    <a:pt x="110" y="261"/>
                  </a:cubicBezTo>
                  <a:lnTo>
                    <a:pt x="197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Freeform 1172">
              <a:extLst>
                <a:ext uri="{FF2B5EF4-FFF2-40B4-BE49-F238E27FC236}">
                  <a16:creationId xmlns:a16="http://schemas.microsoft.com/office/drawing/2014/main" id="{ADD0857A-4C7A-4254-B396-90A8F9A6EEC9}"/>
                </a:ext>
              </a:extLst>
            </p:cNvPr>
            <p:cNvSpPr>
              <a:spLocks/>
            </p:cNvSpPr>
            <p:nvPr>
              <p:custDataLst>
                <p:tags r:id="rId119"/>
              </p:custDataLst>
            </p:nvPr>
          </p:nvSpPr>
          <p:spPr bwMode="auto">
            <a:xfrm>
              <a:off x="3041650" y="2603500"/>
              <a:ext cx="71438" cy="16510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6 h 313"/>
                <a:gd name="T20" fmla="*/ 106 w 156"/>
                <a:gd name="T21" fmla="*/ 313 h 313"/>
                <a:gd name="T22" fmla="*/ 156 w 156"/>
                <a:gd name="T23" fmla="*/ 246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5 h 313"/>
                <a:gd name="T30" fmla="*/ 110 w 156"/>
                <a:gd name="T31" fmla="*/ 300 h 313"/>
                <a:gd name="T32" fmla="*/ 77 w 156"/>
                <a:gd name="T33" fmla="*/ 247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6"/>
                  </a:lnTo>
                  <a:cubicBezTo>
                    <a:pt x="42" y="307"/>
                    <a:pt x="89" y="313"/>
                    <a:pt x="106" y="313"/>
                  </a:cubicBezTo>
                  <a:cubicBezTo>
                    <a:pt x="142" y="313"/>
                    <a:pt x="156" y="278"/>
                    <a:pt x="156" y="246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5"/>
                  </a:lnTo>
                  <a:cubicBezTo>
                    <a:pt x="143" y="282"/>
                    <a:pt x="128" y="300"/>
                    <a:pt x="110" y="300"/>
                  </a:cubicBezTo>
                  <a:cubicBezTo>
                    <a:pt x="77" y="300"/>
                    <a:pt x="77" y="255"/>
                    <a:pt x="77" y="247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Freeform 1173">
              <a:extLst>
                <a:ext uri="{FF2B5EF4-FFF2-40B4-BE49-F238E27FC236}">
                  <a16:creationId xmlns:a16="http://schemas.microsoft.com/office/drawing/2014/main" id="{29876422-FB04-4EC7-8D28-74E41668E420}"/>
                </a:ext>
              </a:extLst>
            </p:cNvPr>
            <p:cNvSpPr>
              <a:spLocks noEditPoints="1"/>
            </p:cNvSpPr>
            <p:nvPr>
              <p:custDataLst>
                <p:tags r:id="rId120"/>
              </p:custDataLst>
            </p:nvPr>
          </p:nvSpPr>
          <p:spPr bwMode="auto">
            <a:xfrm>
              <a:off x="3132138" y="2647950"/>
              <a:ext cx="101600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79 w 221"/>
                <a:gd name="T23" fmla="*/ 113 h 229"/>
                <a:gd name="T24" fmla="*/ 169 w 221"/>
                <a:gd name="T25" fmla="*/ 180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9" y="180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Freeform 1174">
              <a:extLst>
                <a:ext uri="{FF2B5EF4-FFF2-40B4-BE49-F238E27FC236}">
                  <a16:creationId xmlns:a16="http://schemas.microsoft.com/office/drawing/2014/main" id="{B8380AED-748C-4F79-98EC-10028912DC57}"/>
                </a:ext>
              </a:extLst>
            </p:cNvPr>
            <p:cNvSpPr>
              <a:spLocks/>
            </p:cNvSpPr>
            <p:nvPr>
              <p:custDataLst>
                <p:tags r:id="rId121"/>
              </p:custDataLst>
            </p:nvPr>
          </p:nvSpPr>
          <p:spPr bwMode="auto">
            <a:xfrm>
              <a:off x="3324225" y="2647950"/>
              <a:ext cx="74613" cy="1206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Freeform 1175">
              <a:extLst>
                <a:ext uri="{FF2B5EF4-FFF2-40B4-BE49-F238E27FC236}">
                  <a16:creationId xmlns:a16="http://schemas.microsoft.com/office/drawing/2014/main" id="{C31C267A-AE74-4BE4-9670-A3FD4A572E6F}"/>
                </a:ext>
              </a:extLst>
            </p:cNvPr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3413125" y="2647950"/>
              <a:ext cx="87313" cy="12065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8" y="216"/>
                    <a:pt x="113" y="216"/>
                  </a:cubicBezTo>
                  <a:cubicBezTo>
                    <a:pt x="88" y="216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Freeform 1176">
              <a:extLst>
                <a:ext uri="{FF2B5EF4-FFF2-40B4-BE49-F238E27FC236}">
                  <a16:creationId xmlns:a16="http://schemas.microsoft.com/office/drawing/2014/main" id="{A25AFE2C-CD83-4B12-9797-6C94D8C759DB}"/>
                </a:ext>
              </a:extLst>
            </p:cNvPr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3513138" y="2647950"/>
              <a:ext cx="88900" cy="12065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Freeform 1177">
              <a:extLst>
                <a:ext uri="{FF2B5EF4-FFF2-40B4-BE49-F238E27FC236}">
                  <a16:creationId xmlns:a16="http://schemas.microsoft.com/office/drawing/2014/main" id="{4A83AE59-6242-4EEC-84C4-63376606E0CD}"/>
                </a:ext>
              </a:extLst>
            </p:cNvPr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3627438" y="2651125"/>
              <a:ext cx="23813" cy="114300"/>
            </a:xfrm>
            <a:custGeom>
              <a:avLst/>
              <a:gdLst>
                <a:gd name="T0" fmla="*/ 52 w 52"/>
                <a:gd name="T1" fmla="*/ 27 h 215"/>
                <a:gd name="T2" fmla="*/ 26 w 52"/>
                <a:gd name="T3" fmla="*/ 0 h 215"/>
                <a:gd name="T4" fmla="*/ 0 w 52"/>
                <a:gd name="T5" fmla="*/ 27 h 215"/>
                <a:gd name="T6" fmla="*/ 26 w 52"/>
                <a:gd name="T7" fmla="*/ 53 h 215"/>
                <a:gd name="T8" fmla="*/ 52 w 52"/>
                <a:gd name="T9" fmla="*/ 27 h 215"/>
                <a:gd name="T10" fmla="*/ 52 w 52"/>
                <a:gd name="T11" fmla="*/ 189 h 215"/>
                <a:gd name="T12" fmla="*/ 26 w 52"/>
                <a:gd name="T13" fmla="*/ 163 h 215"/>
                <a:gd name="T14" fmla="*/ 0 w 52"/>
                <a:gd name="T15" fmla="*/ 189 h 215"/>
                <a:gd name="T16" fmla="*/ 26 w 52"/>
                <a:gd name="T17" fmla="*/ 215 h 215"/>
                <a:gd name="T18" fmla="*/ 52 w 52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5">
                  <a:moveTo>
                    <a:pt x="52" y="27"/>
                  </a:moveTo>
                  <a:cubicBezTo>
                    <a:pt x="52" y="12"/>
                    <a:pt x="40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5"/>
                    <a:pt x="40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5"/>
                    <a:pt x="26" y="215"/>
                  </a:cubicBezTo>
                  <a:cubicBezTo>
                    <a:pt x="40" y="215"/>
                    <a:pt x="52" y="204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Freeform 1178">
              <a:extLst>
                <a:ext uri="{FF2B5EF4-FFF2-40B4-BE49-F238E27FC236}">
                  <a16:creationId xmlns:a16="http://schemas.microsoft.com/office/drawing/2014/main" id="{F61B88F4-4233-4299-823A-C03220AF84B8}"/>
                </a:ext>
              </a:extLst>
            </p:cNvPr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3779838" y="2649538"/>
              <a:ext cx="104775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6" y="218"/>
                    <a:pt x="150" y="204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Freeform 1179">
              <a:extLst>
                <a:ext uri="{FF2B5EF4-FFF2-40B4-BE49-F238E27FC236}">
                  <a16:creationId xmlns:a16="http://schemas.microsoft.com/office/drawing/2014/main" id="{ADB673B6-E33B-479D-B0DA-EF29F37D9589}"/>
                </a:ext>
              </a:extLst>
            </p:cNvPr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3968750" y="2668588"/>
              <a:ext cx="150813" cy="61913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1180">
              <a:extLst>
                <a:ext uri="{FF2B5EF4-FFF2-40B4-BE49-F238E27FC236}">
                  <a16:creationId xmlns:a16="http://schemas.microsoft.com/office/drawing/2014/main" id="{42DF25A5-A402-421F-ACC3-2FC3AA839049}"/>
                </a:ext>
              </a:extLst>
            </p:cNvPr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4205288" y="2586038"/>
              <a:ext cx="161925" cy="179388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1 w 355"/>
                <a:gd name="T5" fmla="*/ 200 h 339"/>
                <a:gd name="T6" fmla="*/ 218 w 355"/>
                <a:gd name="T7" fmla="*/ 224 h 339"/>
                <a:gd name="T8" fmla="*/ 216 w 355"/>
                <a:gd name="T9" fmla="*/ 230 h 339"/>
                <a:gd name="T10" fmla="*/ 222 w 355"/>
                <a:gd name="T11" fmla="*/ 236 h 339"/>
                <a:gd name="T12" fmla="*/ 230 w 355"/>
                <a:gd name="T13" fmla="*/ 225 h 339"/>
                <a:gd name="T14" fmla="*/ 257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5 w 355"/>
                <a:gd name="T21" fmla="*/ 114 h 339"/>
                <a:gd name="T22" fmla="*/ 181 w 355"/>
                <a:gd name="T23" fmla="*/ 162 h 339"/>
                <a:gd name="T24" fmla="*/ 136 w 355"/>
                <a:gd name="T25" fmla="*/ 162 h 339"/>
                <a:gd name="T26" fmla="*/ 168 w 355"/>
                <a:gd name="T27" fmla="*/ 35 h 339"/>
                <a:gd name="T28" fmla="*/ 195 w 355"/>
                <a:gd name="T29" fmla="*/ 15 h 339"/>
                <a:gd name="T30" fmla="*/ 260 w 355"/>
                <a:gd name="T31" fmla="*/ 15 h 339"/>
                <a:gd name="T32" fmla="*/ 333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0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7 w 355"/>
                <a:gd name="T53" fmla="*/ 24 h 339"/>
                <a:gd name="T54" fmla="*/ 125 w 355"/>
                <a:gd name="T55" fmla="*/ 36 h 339"/>
                <a:gd name="T56" fmla="*/ 59 w 355"/>
                <a:gd name="T57" fmla="*/ 301 h 339"/>
                <a:gd name="T58" fmla="*/ 14 w 355"/>
                <a:gd name="T59" fmla="*/ 324 h 339"/>
                <a:gd name="T60" fmla="*/ 0 w 355"/>
                <a:gd name="T61" fmla="*/ 334 h 339"/>
                <a:gd name="T62" fmla="*/ 7 w 355"/>
                <a:gd name="T63" fmla="*/ 339 h 339"/>
                <a:gd name="T64" fmla="*/ 73 w 355"/>
                <a:gd name="T65" fmla="*/ 338 h 339"/>
                <a:gd name="T66" fmla="*/ 147 w 355"/>
                <a:gd name="T67" fmla="*/ 339 h 339"/>
                <a:gd name="T68" fmla="*/ 158 w 355"/>
                <a:gd name="T69" fmla="*/ 330 h 339"/>
                <a:gd name="T70" fmla="*/ 155 w 355"/>
                <a:gd name="T71" fmla="*/ 325 h 339"/>
                <a:gd name="T72" fmla="*/ 141 w 355"/>
                <a:gd name="T73" fmla="*/ 324 h 339"/>
                <a:gd name="T74" fmla="*/ 115 w 355"/>
                <a:gd name="T75" fmla="*/ 323 h 339"/>
                <a:gd name="T76" fmla="*/ 99 w 355"/>
                <a:gd name="T77" fmla="*/ 313 h 339"/>
                <a:gd name="T78" fmla="*/ 101 w 355"/>
                <a:gd name="T79" fmla="*/ 302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7" y="177"/>
                    <a:pt x="221" y="185"/>
                    <a:pt x="221" y="200"/>
                  </a:cubicBezTo>
                  <a:cubicBezTo>
                    <a:pt x="221" y="203"/>
                    <a:pt x="221" y="209"/>
                    <a:pt x="218" y="224"/>
                  </a:cubicBezTo>
                  <a:cubicBezTo>
                    <a:pt x="217" y="227"/>
                    <a:pt x="216" y="229"/>
                    <a:pt x="216" y="230"/>
                  </a:cubicBezTo>
                  <a:cubicBezTo>
                    <a:pt x="216" y="234"/>
                    <a:pt x="219" y="236"/>
                    <a:pt x="222" y="236"/>
                  </a:cubicBezTo>
                  <a:cubicBezTo>
                    <a:pt x="227" y="236"/>
                    <a:pt x="227" y="234"/>
                    <a:pt x="230" y="225"/>
                  </a:cubicBezTo>
                  <a:lnTo>
                    <a:pt x="257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7" y="106"/>
                    <a:pt x="245" y="114"/>
                  </a:cubicBezTo>
                  <a:cubicBezTo>
                    <a:pt x="235" y="153"/>
                    <a:pt x="223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0" y="15"/>
                  </a:lnTo>
                  <a:cubicBezTo>
                    <a:pt x="322" y="15"/>
                    <a:pt x="333" y="32"/>
                    <a:pt x="333" y="70"/>
                  </a:cubicBezTo>
                  <a:cubicBezTo>
                    <a:pt x="333" y="82"/>
                    <a:pt x="333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2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0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5" y="15"/>
                    <a:pt x="95" y="15"/>
                  </a:cubicBezTo>
                  <a:cubicBezTo>
                    <a:pt x="113" y="15"/>
                    <a:pt x="127" y="15"/>
                    <a:pt x="127" y="24"/>
                  </a:cubicBezTo>
                  <a:cubicBezTo>
                    <a:pt x="127" y="26"/>
                    <a:pt x="127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8" y="338"/>
                    <a:pt x="73" y="338"/>
                  </a:cubicBezTo>
                  <a:cubicBezTo>
                    <a:pt x="89" y="338"/>
                    <a:pt x="131" y="339"/>
                    <a:pt x="147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3" y="324"/>
                    <a:pt x="152" y="324"/>
                    <a:pt x="141" y="324"/>
                  </a:cubicBezTo>
                  <a:cubicBezTo>
                    <a:pt x="130" y="324"/>
                    <a:pt x="127" y="324"/>
                    <a:pt x="115" y="323"/>
                  </a:cubicBezTo>
                  <a:cubicBezTo>
                    <a:pt x="100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Freeform 1181">
              <a:extLst>
                <a:ext uri="{FF2B5EF4-FFF2-40B4-BE49-F238E27FC236}">
                  <a16:creationId xmlns:a16="http://schemas.microsoft.com/office/drawing/2014/main" id="{DC57EF50-93ED-4B31-81AF-716D9F992F6B}"/>
                </a:ext>
              </a:extLst>
            </p:cNvPr>
            <p:cNvSpPr>
              <a:spLocks/>
            </p:cNvSpPr>
            <p:nvPr>
              <p:custDataLst>
                <p:tags r:id="rId128"/>
              </p:custDataLst>
            </p:nvPr>
          </p:nvSpPr>
          <p:spPr bwMode="auto">
            <a:xfrm>
              <a:off x="4386263" y="2540000"/>
              <a:ext cx="84138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3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3 w 185"/>
                <a:gd name="T39" fmla="*/ 307 h 317"/>
                <a:gd name="T40" fmla="*/ 18 w 185"/>
                <a:gd name="T41" fmla="*/ 303 h 317"/>
                <a:gd name="T42" fmla="*/ 33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3 w 185"/>
                <a:gd name="T49" fmla="*/ 317 h 317"/>
                <a:gd name="T50" fmla="*/ 75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29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6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3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6"/>
                    <a:pt x="33" y="283"/>
                  </a:cubicBezTo>
                  <a:cubicBezTo>
                    <a:pt x="33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3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7" name="Freeform 1182">
              <a:extLst>
                <a:ext uri="{FF2B5EF4-FFF2-40B4-BE49-F238E27FC236}">
                  <a16:creationId xmlns:a16="http://schemas.microsoft.com/office/drawing/2014/main" id="{67450A3E-95DE-4C77-ABA3-4DF3F9B224F1}"/>
                </a:ext>
              </a:extLst>
            </p:cNvPr>
            <p:cNvSpPr>
              <a:spLocks/>
            </p:cNvSpPr>
            <p:nvPr>
              <p:custDataLst>
                <p:tags r:id="rId129"/>
              </p:custDataLst>
            </p:nvPr>
          </p:nvSpPr>
          <p:spPr bwMode="auto">
            <a:xfrm>
              <a:off x="4514850" y="2566988"/>
              <a:ext cx="52388" cy="265113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8" name="Freeform 1183">
              <a:extLst>
                <a:ext uri="{FF2B5EF4-FFF2-40B4-BE49-F238E27FC236}">
                  <a16:creationId xmlns:a16="http://schemas.microsoft.com/office/drawing/2014/main" id="{58629069-AF24-4946-9160-FF12DEC6CC91}"/>
                </a:ext>
              </a:extLst>
            </p:cNvPr>
            <p:cNvSpPr>
              <a:spLocks/>
            </p:cNvSpPr>
            <p:nvPr>
              <p:custDataLst>
                <p:tags r:id="rId130"/>
              </p:custDataLst>
            </p:nvPr>
          </p:nvSpPr>
          <p:spPr bwMode="auto">
            <a:xfrm>
              <a:off x="4587875" y="2649538"/>
              <a:ext cx="112713" cy="119063"/>
            </a:xfrm>
            <a:custGeom>
              <a:avLst/>
              <a:gdLst>
                <a:gd name="T0" fmla="*/ 153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4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5 w 249"/>
                <a:gd name="T53" fmla="*/ 215 h 226"/>
                <a:gd name="T54" fmla="*/ 127 w 249"/>
                <a:gd name="T55" fmla="*/ 182 h 226"/>
                <a:gd name="T56" fmla="*/ 136 w 249"/>
                <a:gd name="T57" fmla="*/ 138 h 226"/>
                <a:gd name="T58" fmla="*/ 153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3" y="70"/>
                  </a:moveTo>
                  <a:cubicBezTo>
                    <a:pt x="156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4" y="0"/>
                    <a:pt x="156" y="26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5" y="11"/>
                    <a:pt x="122" y="15"/>
                    <a:pt x="122" y="44"/>
                  </a:cubicBezTo>
                  <a:cubicBezTo>
                    <a:pt x="122" y="60"/>
                    <a:pt x="114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6" y="207"/>
                    <a:pt x="124" y="226"/>
                    <a:pt x="154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5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6" y="138"/>
                  </a:cubicBezTo>
                  <a:lnTo>
                    <a:pt x="153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1184">
              <a:extLst>
                <a:ext uri="{FF2B5EF4-FFF2-40B4-BE49-F238E27FC236}">
                  <a16:creationId xmlns:a16="http://schemas.microsoft.com/office/drawing/2014/main" id="{E760DB41-0B3A-4A94-9901-B61D1191A4A0}"/>
                </a:ext>
              </a:extLst>
            </p:cNvPr>
            <p:cNvSpPr>
              <a:spLocks/>
            </p:cNvSpPr>
            <p:nvPr>
              <p:custDataLst>
                <p:tags r:id="rId131"/>
              </p:custDataLst>
            </p:nvPr>
          </p:nvSpPr>
          <p:spPr bwMode="auto">
            <a:xfrm>
              <a:off x="4730750" y="273843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6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1185">
              <a:extLst>
                <a:ext uri="{FF2B5EF4-FFF2-40B4-BE49-F238E27FC236}">
                  <a16:creationId xmlns:a16="http://schemas.microsoft.com/office/drawing/2014/main" id="{18574D59-694F-4060-9C49-F203D68697B5}"/>
                </a:ext>
              </a:extLst>
            </p:cNvPr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4819650" y="2649538"/>
              <a:ext cx="92075" cy="119063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1 w 203"/>
                <a:gd name="T13" fmla="*/ 27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4 h 226"/>
                <a:gd name="T20" fmla="*/ 175 w 203"/>
                <a:gd name="T21" fmla="*/ 62 h 226"/>
                <a:gd name="T22" fmla="*/ 203 w 203"/>
                <a:gd name="T23" fmla="*/ 32 h 226"/>
                <a:gd name="T24" fmla="*/ 161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5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09" y="38"/>
                    <a:pt x="121" y="27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19"/>
                    <a:pt x="156" y="31"/>
                    <a:pt x="156" y="44"/>
                  </a:cubicBezTo>
                  <a:cubicBezTo>
                    <a:pt x="156" y="52"/>
                    <a:pt x="162" y="62"/>
                    <a:pt x="175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29" y="0"/>
                    <a:pt x="20" y="19"/>
                    <a:pt x="15" y="28"/>
                  </a:cubicBezTo>
                  <a:cubicBezTo>
                    <a:pt x="6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Freeform 1186">
              <a:extLst>
                <a:ext uri="{FF2B5EF4-FFF2-40B4-BE49-F238E27FC236}">
                  <a16:creationId xmlns:a16="http://schemas.microsoft.com/office/drawing/2014/main" id="{4A34AABB-EA8C-4791-83DC-DFFBE806902D}"/>
                </a:ext>
              </a:extLst>
            </p:cNvPr>
            <p:cNvSpPr>
              <a:spLocks/>
            </p:cNvSpPr>
            <p:nvPr>
              <p:custDataLst>
                <p:tags r:id="rId133"/>
              </p:custDataLst>
            </p:nvPr>
          </p:nvSpPr>
          <p:spPr bwMode="auto">
            <a:xfrm>
              <a:off x="4933950" y="2566988"/>
              <a:ext cx="53975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2" name="Group 1151">
            <a:extLst>
              <a:ext uri="{FF2B5EF4-FFF2-40B4-BE49-F238E27FC236}">
                <a16:creationId xmlns:a16="http://schemas.microsoft.com/office/drawing/2014/main" id="{700B80B1-28EB-4264-B2C9-48F12E8E9832}"/>
              </a:ext>
            </a:extLst>
          </p:cNvPr>
          <p:cNvGrpSpPr>
            <a:grpSpLocks noChangeAspect="1"/>
          </p:cNvGrpSpPr>
          <p:nvPr>
            <p:custDataLst>
              <p:tags r:id="rId20"/>
            </p:custDataLst>
          </p:nvPr>
        </p:nvGrpSpPr>
        <p:grpSpPr>
          <a:xfrm>
            <a:off x="7298659" y="5078002"/>
            <a:ext cx="3117851" cy="279400"/>
            <a:chOff x="2541587" y="2538413"/>
            <a:chExt cx="3117851" cy="279400"/>
          </a:xfrm>
        </p:grpSpPr>
        <p:sp>
          <p:nvSpPr>
            <p:cNvPr id="1153" name="Freeform 1193">
              <a:extLst>
                <a:ext uri="{FF2B5EF4-FFF2-40B4-BE49-F238E27FC236}">
                  <a16:creationId xmlns:a16="http://schemas.microsoft.com/office/drawing/2014/main" id="{027A0BCE-E81C-4EC2-AE6C-606DECC24928}"/>
                </a:ext>
              </a:extLst>
            </p:cNvPr>
            <p:cNvSpPr>
              <a:spLocks/>
            </p:cNvSpPr>
            <p:nvPr>
              <p:custDataLst>
                <p:tags r:id="rId92"/>
              </p:custDataLst>
            </p:nvPr>
          </p:nvSpPr>
          <p:spPr bwMode="auto">
            <a:xfrm>
              <a:off x="2541587" y="2544763"/>
              <a:ext cx="79375" cy="273050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1 w 177"/>
                <a:gd name="T9" fmla="*/ 63 h 499"/>
                <a:gd name="T10" fmla="*/ 71 w 177"/>
                <a:gd name="T11" fmla="*/ 176 h 499"/>
                <a:gd name="T12" fmla="*/ 51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1 w 177"/>
                <a:gd name="T23" fmla="*/ 324 h 499"/>
                <a:gd name="T24" fmla="*/ 71 w 177"/>
                <a:gd name="T25" fmla="*/ 423 h 499"/>
                <a:gd name="T26" fmla="*/ 95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6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1" y="63"/>
                  </a:cubicBezTo>
                  <a:lnTo>
                    <a:pt x="71" y="176"/>
                  </a:lnTo>
                  <a:cubicBezTo>
                    <a:pt x="71" y="196"/>
                    <a:pt x="71" y="212"/>
                    <a:pt x="51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0" y="257"/>
                    <a:pt x="64" y="275"/>
                    <a:pt x="70" y="300"/>
                  </a:cubicBezTo>
                  <a:cubicBezTo>
                    <a:pt x="71" y="305"/>
                    <a:pt x="71" y="306"/>
                    <a:pt x="71" y="324"/>
                  </a:cubicBezTo>
                  <a:lnTo>
                    <a:pt x="71" y="423"/>
                  </a:lnTo>
                  <a:cubicBezTo>
                    <a:pt x="71" y="444"/>
                    <a:pt x="71" y="460"/>
                    <a:pt x="95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6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4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Freeform 1194">
              <a:extLst>
                <a:ext uri="{FF2B5EF4-FFF2-40B4-BE49-F238E27FC236}">
                  <a16:creationId xmlns:a16="http://schemas.microsoft.com/office/drawing/2014/main" id="{4E5BEF25-93A9-4AC9-A365-B78717268D3B}"/>
                </a:ext>
              </a:extLst>
            </p:cNvPr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2644775" y="2565401"/>
              <a:ext cx="100013" cy="184150"/>
            </a:xfrm>
            <a:custGeom>
              <a:avLst/>
              <a:gdLst>
                <a:gd name="T0" fmla="*/ 132 w 221"/>
                <a:gd name="T1" fmla="*/ 255 h 338"/>
                <a:gd name="T2" fmla="*/ 132 w 221"/>
                <a:gd name="T3" fmla="*/ 299 h 338"/>
                <a:gd name="T4" fmla="*/ 94 w 221"/>
                <a:gd name="T5" fmla="*/ 322 h 338"/>
                <a:gd name="T6" fmla="*/ 84 w 221"/>
                <a:gd name="T7" fmla="*/ 322 h 338"/>
                <a:gd name="T8" fmla="*/ 84 w 221"/>
                <a:gd name="T9" fmla="*/ 338 h 338"/>
                <a:gd name="T10" fmla="*/ 151 w 221"/>
                <a:gd name="T11" fmla="*/ 336 h 338"/>
                <a:gd name="T12" fmla="*/ 219 w 221"/>
                <a:gd name="T13" fmla="*/ 338 h 338"/>
                <a:gd name="T14" fmla="*/ 219 w 221"/>
                <a:gd name="T15" fmla="*/ 322 h 338"/>
                <a:gd name="T16" fmla="*/ 209 w 221"/>
                <a:gd name="T17" fmla="*/ 322 h 338"/>
                <a:gd name="T18" fmla="*/ 171 w 221"/>
                <a:gd name="T19" fmla="*/ 299 h 338"/>
                <a:gd name="T20" fmla="*/ 171 w 221"/>
                <a:gd name="T21" fmla="*/ 255 h 338"/>
                <a:gd name="T22" fmla="*/ 221 w 221"/>
                <a:gd name="T23" fmla="*/ 255 h 338"/>
                <a:gd name="T24" fmla="*/ 221 w 221"/>
                <a:gd name="T25" fmla="*/ 240 h 338"/>
                <a:gd name="T26" fmla="*/ 171 w 221"/>
                <a:gd name="T27" fmla="*/ 240 h 338"/>
                <a:gd name="T28" fmla="*/ 171 w 221"/>
                <a:gd name="T29" fmla="*/ 13 h 338"/>
                <a:gd name="T30" fmla="*/ 163 w 221"/>
                <a:gd name="T31" fmla="*/ 0 h 338"/>
                <a:gd name="T32" fmla="*/ 153 w 221"/>
                <a:gd name="T33" fmla="*/ 6 h 338"/>
                <a:gd name="T34" fmla="*/ 0 w 221"/>
                <a:gd name="T35" fmla="*/ 240 h 338"/>
                <a:gd name="T36" fmla="*/ 0 w 221"/>
                <a:gd name="T37" fmla="*/ 255 h 338"/>
                <a:gd name="T38" fmla="*/ 132 w 221"/>
                <a:gd name="T39" fmla="*/ 255 h 338"/>
                <a:gd name="T40" fmla="*/ 135 w 221"/>
                <a:gd name="T41" fmla="*/ 240 h 338"/>
                <a:gd name="T42" fmla="*/ 14 w 221"/>
                <a:gd name="T43" fmla="*/ 240 h 338"/>
                <a:gd name="T44" fmla="*/ 135 w 221"/>
                <a:gd name="T45" fmla="*/ 54 h 338"/>
                <a:gd name="T46" fmla="*/ 135 w 221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38">
                  <a:moveTo>
                    <a:pt x="132" y="255"/>
                  </a:moveTo>
                  <a:lnTo>
                    <a:pt x="132" y="299"/>
                  </a:lnTo>
                  <a:cubicBezTo>
                    <a:pt x="132" y="317"/>
                    <a:pt x="131" y="322"/>
                    <a:pt x="94" y="322"/>
                  </a:cubicBezTo>
                  <a:lnTo>
                    <a:pt x="84" y="322"/>
                  </a:lnTo>
                  <a:lnTo>
                    <a:pt x="84" y="338"/>
                  </a:lnTo>
                  <a:cubicBezTo>
                    <a:pt x="104" y="336"/>
                    <a:pt x="130" y="336"/>
                    <a:pt x="151" y="336"/>
                  </a:cubicBezTo>
                  <a:cubicBezTo>
                    <a:pt x="172" y="336"/>
                    <a:pt x="199" y="336"/>
                    <a:pt x="219" y="338"/>
                  </a:cubicBezTo>
                  <a:lnTo>
                    <a:pt x="219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5"/>
                  </a:lnTo>
                  <a:lnTo>
                    <a:pt x="221" y="255"/>
                  </a:lnTo>
                  <a:lnTo>
                    <a:pt x="221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8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5"/>
                  </a:lnTo>
                  <a:lnTo>
                    <a:pt x="132" y="255"/>
                  </a:lnTo>
                  <a:close/>
                  <a:moveTo>
                    <a:pt x="135" y="240"/>
                  </a:moveTo>
                  <a:lnTo>
                    <a:pt x="14" y="240"/>
                  </a:lnTo>
                  <a:lnTo>
                    <a:pt x="135" y="54"/>
                  </a:lnTo>
                  <a:lnTo>
                    <a:pt x="135" y="24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5" name="Freeform 1195">
              <a:extLst>
                <a:ext uri="{FF2B5EF4-FFF2-40B4-BE49-F238E27FC236}">
                  <a16:creationId xmlns:a16="http://schemas.microsoft.com/office/drawing/2014/main" id="{1E0CD6D2-886D-4324-B31A-43C0502D4D4B}"/>
                </a:ext>
              </a:extLst>
            </p:cNvPr>
            <p:cNvSpPr>
              <a:spLocks/>
            </p:cNvSpPr>
            <p:nvPr>
              <p:custDataLst>
                <p:tags r:id="rId94"/>
              </p:custDataLst>
            </p:nvPr>
          </p:nvSpPr>
          <p:spPr bwMode="auto">
            <a:xfrm>
              <a:off x="2767012" y="2544763"/>
              <a:ext cx="80963" cy="273050"/>
            </a:xfrm>
            <a:custGeom>
              <a:avLst/>
              <a:gdLst>
                <a:gd name="T0" fmla="*/ 71 w 177"/>
                <a:gd name="T1" fmla="*/ 433 h 499"/>
                <a:gd name="T2" fmla="*/ 4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6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1 w 177"/>
                <a:gd name="T37" fmla="*/ 78 h 499"/>
                <a:gd name="T38" fmla="*/ 71 w 177"/>
                <a:gd name="T39" fmla="*/ 183 h 499"/>
                <a:gd name="T40" fmla="*/ 91 w 177"/>
                <a:gd name="T41" fmla="*/ 230 h 499"/>
                <a:gd name="T42" fmla="*/ 130 w 177"/>
                <a:gd name="T43" fmla="*/ 250 h 499"/>
                <a:gd name="T44" fmla="*/ 71 w 177"/>
                <a:gd name="T45" fmla="*/ 313 h 499"/>
                <a:gd name="T46" fmla="*/ 71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1" y="433"/>
                  </a:moveTo>
                  <a:cubicBezTo>
                    <a:pt x="71" y="453"/>
                    <a:pt x="58" y="485"/>
                    <a:pt x="4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4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2" y="257"/>
                    <a:pt x="161" y="256"/>
                    <a:pt x="172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6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3" y="29"/>
                    <a:pt x="70" y="55"/>
                  </a:cubicBezTo>
                  <a:cubicBezTo>
                    <a:pt x="71" y="59"/>
                    <a:pt x="71" y="60"/>
                    <a:pt x="71" y="78"/>
                  </a:cubicBezTo>
                  <a:lnTo>
                    <a:pt x="71" y="183"/>
                  </a:lnTo>
                  <a:cubicBezTo>
                    <a:pt x="71" y="206"/>
                    <a:pt x="75" y="214"/>
                    <a:pt x="91" y="230"/>
                  </a:cubicBezTo>
                  <a:cubicBezTo>
                    <a:pt x="102" y="241"/>
                    <a:pt x="116" y="246"/>
                    <a:pt x="130" y="250"/>
                  </a:cubicBezTo>
                  <a:cubicBezTo>
                    <a:pt x="89" y="261"/>
                    <a:pt x="71" y="284"/>
                    <a:pt x="71" y="313"/>
                  </a:cubicBezTo>
                  <a:lnTo>
                    <a:pt x="71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6" name="Freeform 1196">
              <a:extLst>
                <a:ext uri="{FF2B5EF4-FFF2-40B4-BE49-F238E27FC236}">
                  <a16:creationId xmlns:a16="http://schemas.microsoft.com/office/drawing/2014/main" id="{408F022E-496C-4226-9A2D-4562E7E28CAE}"/>
                </a:ext>
              </a:extLst>
            </p:cNvPr>
            <p:cNvSpPr>
              <a:spLocks/>
            </p:cNvSpPr>
            <p:nvPr>
              <p:custDataLst>
                <p:tags r:id="rId95"/>
              </p:custDataLst>
            </p:nvPr>
          </p:nvSpPr>
          <p:spPr bwMode="auto">
            <a:xfrm>
              <a:off x="2927350" y="2586038"/>
              <a:ext cx="127000" cy="169863"/>
            </a:xfrm>
            <a:custGeom>
              <a:avLst/>
              <a:gdLst>
                <a:gd name="T0" fmla="*/ 277 w 277"/>
                <a:gd name="T1" fmla="*/ 109 h 310"/>
                <a:gd name="T2" fmla="*/ 139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9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9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9" y="20"/>
                  </a:cubicBezTo>
                  <a:cubicBezTo>
                    <a:pt x="161" y="20"/>
                    <a:pt x="192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Freeform 1197">
              <a:extLst>
                <a:ext uri="{FF2B5EF4-FFF2-40B4-BE49-F238E27FC236}">
                  <a16:creationId xmlns:a16="http://schemas.microsoft.com/office/drawing/2014/main" id="{604C40FF-9B4E-4481-A69E-F2FBAB89A52F}"/>
                </a:ext>
              </a:extLst>
            </p:cNvPr>
            <p:cNvSpPr>
              <a:spLocks/>
            </p:cNvSpPr>
            <p:nvPr>
              <p:custDataLst>
                <p:tags r:id="rId96"/>
              </p:custDataLst>
            </p:nvPr>
          </p:nvSpPr>
          <p:spPr bwMode="auto">
            <a:xfrm>
              <a:off x="3132137" y="2544763"/>
              <a:ext cx="80963" cy="273050"/>
            </a:xfrm>
            <a:custGeom>
              <a:avLst/>
              <a:gdLst>
                <a:gd name="T0" fmla="*/ 105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3" y="470"/>
                    <a:pt x="107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Freeform 1198">
              <a:extLst>
                <a:ext uri="{FF2B5EF4-FFF2-40B4-BE49-F238E27FC236}">
                  <a16:creationId xmlns:a16="http://schemas.microsoft.com/office/drawing/2014/main" id="{0598AD65-3878-4073-8BC6-A43083F814E5}"/>
                </a:ext>
              </a:extLst>
            </p:cNvPr>
            <p:cNvSpPr>
              <a:spLocks/>
            </p:cNvSpPr>
            <p:nvPr>
              <p:custDataLst>
                <p:tags r:id="rId97"/>
              </p:custDataLst>
            </p:nvPr>
          </p:nvSpPr>
          <p:spPr bwMode="auto">
            <a:xfrm>
              <a:off x="3249612" y="2568576"/>
              <a:ext cx="74613" cy="180975"/>
            </a:xfrm>
            <a:custGeom>
              <a:avLst/>
              <a:gdLst>
                <a:gd name="T0" fmla="*/ 102 w 164"/>
                <a:gd name="T1" fmla="*/ 13 h 333"/>
                <a:gd name="T2" fmla="*/ 91 w 164"/>
                <a:gd name="T3" fmla="*/ 0 h 333"/>
                <a:gd name="T4" fmla="*/ 0 w 164"/>
                <a:gd name="T5" fmla="*/ 32 h 333"/>
                <a:gd name="T6" fmla="*/ 0 w 164"/>
                <a:gd name="T7" fmla="*/ 48 h 333"/>
                <a:gd name="T8" fmla="*/ 65 w 164"/>
                <a:gd name="T9" fmla="*/ 35 h 333"/>
                <a:gd name="T10" fmla="*/ 65 w 164"/>
                <a:gd name="T11" fmla="*/ 293 h 333"/>
                <a:gd name="T12" fmla="*/ 19 w 164"/>
                <a:gd name="T13" fmla="*/ 317 h 333"/>
                <a:gd name="T14" fmla="*/ 3 w 164"/>
                <a:gd name="T15" fmla="*/ 317 h 333"/>
                <a:gd name="T16" fmla="*/ 3 w 164"/>
                <a:gd name="T17" fmla="*/ 333 h 333"/>
                <a:gd name="T18" fmla="*/ 84 w 164"/>
                <a:gd name="T19" fmla="*/ 331 h 333"/>
                <a:gd name="T20" fmla="*/ 164 w 164"/>
                <a:gd name="T21" fmla="*/ 333 h 333"/>
                <a:gd name="T22" fmla="*/ 164 w 164"/>
                <a:gd name="T23" fmla="*/ 317 h 333"/>
                <a:gd name="T24" fmla="*/ 148 w 164"/>
                <a:gd name="T25" fmla="*/ 317 h 333"/>
                <a:gd name="T26" fmla="*/ 102 w 164"/>
                <a:gd name="T27" fmla="*/ 293 h 333"/>
                <a:gd name="T28" fmla="*/ 102 w 164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" h="333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39" y="48"/>
                    <a:pt x="65" y="35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4" y="333"/>
                  </a:cubicBezTo>
                  <a:lnTo>
                    <a:pt x="164" y="317"/>
                  </a:lnTo>
                  <a:lnTo>
                    <a:pt x="148" y="317"/>
                  </a:lnTo>
                  <a:cubicBezTo>
                    <a:pt x="104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Freeform 1199">
              <a:extLst>
                <a:ext uri="{FF2B5EF4-FFF2-40B4-BE49-F238E27FC236}">
                  <a16:creationId xmlns:a16="http://schemas.microsoft.com/office/drawing/2014/main" id="{44D4EF0F-F1F6-4A19-90F4-0B3343DC8346}"/>
                </a:ext>
              </a:extLst>
            </p:cNvPr>
            <p:cNvSpPr>
              <a:spLocks/>
            </p:cNvSpPr>
            <p:nvPr>
              <p:custDataLst>
                <p:tags r:id="rId98"/>
              </p:custDataLst>
            </p:nvPr>
          </p:nvSpPr>
          <p:spPr bwMode="auto">
            <a:xfrm>
              <a:off x="3362325" y="2720976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Freeform 1200">
              <a:extLst>
                <a:ext uri="{FF2B5EF4-FFF2-40B4-BE49-F238E27FC236}">
                  <a16:creationId xmlns:a16="http://schemas.microsoft.com/office/drawing/2014/main" id="{EBCD2323-9512-4576-A97E-FE229E24A7D7}"/>
                </a:ext>
              </a:extLst>
            </p:cNvPr>
            <p:cNvSpPr>
              <a:spLocks/>
            </p:cNvSpPr>
            <p:nvPr>
              <p:custDataLst>
                <p:tags r:id="rId99"/>
              </p:custDataLst>
            </p:nvPr>
          </p:nvSpPr>
          <p:spPr bwMode="auto">
            <a:xfrm>
              <a:off x="3454400" y="2568576"/>
              <a:ext cx="93663" cy="187325"/>
            </a:xfrm>
            <a:custGeom>
              <a:avLst/>
              <a:gdLst>
                <a:gd name="T0" fmla="*/ 124 w 207"/>
                <a:gd name="T1" fmla="*/ 157 h 344"/>
                <a:gd name="T2" fmla="*/ 194 w 207"/>
                <a:gd name="T3" fmla="*/ 69 h 344"/>
                <a:gd name="T4" fmla="*/ 102 w 207"/>
                <a:gd name="T5" fmla="*/ 0 h 344"/>
                <a:gd name="T6" fmla="*/ 13 w 207"/>
                <a:gd name="T7" fmla="*/ 68 h 344"/>
                <a:gd name="T8" fmla="*/ 39 w 207"/>
                <a:gd name="T9" fmla="*/ 94 h 344"/>
                <a:gd name="T10" fmla="*/ 64 w 207"/>
                <a:gd name="T11" fmla="*/ 69 h 344"/>
                <a:gd name="T12" fmla="*/ 33 w 207"/>
                <a:gd name="T13" fmla="*/ 44 h 344"/>
                <a:gd name="T14" fmla="*/ 100 w 207"/>
                <a:gd name="T15" fmla="*/ 13 h 344"/>
                <a:gd name="T16" fmla="*/ 148 w 207"/>
                <a:gd name="T17" fmla="*/ 69 h 344"/>
                <a:gd name="T18" fmla="*/ 134 w 207"/>
                <a:gd name="T19" fmla="*/ 125 h 344"/>
                <a:gd name="T20" fmla="*/ 89 w 207"/>
                <a:gd name="T21" fmla="*/ 151 h 344"/>
                <a:gd name="T22" fmla="*/ 70 w 207"/>
                <a:gd name="T23" fmla="*/ 153 h 344"/>
                <a:gd name="T24" fmla="*/ 62 w 207"/>
                <a:gd name="T25" fmla="*/ 159 h 344"/>
                <a:gd name="T26" fmla="*/ 74 w 207"/>
                <a:gd name="T27" fmla="*/ 164 h 344"/>
                <a:gd name="T28" fmla="*/ 96 w 207"/>
                <a:gd name="T29" fmla="*/ 164 h 344"/>
                <a:gd name="T30" fmla="*/ 156 w 207"/>
                <a:gd name="T31" fmla="*/ 247 h 344"/>
                <a:gd name="T32" fmla="*/ 99 w 207"/>
                <a:gd name="T33" fmla="*/ 330 h 344"/>
                <a:gd name="T34" fmla="*/ 23 w 207"/>
                <a:gd name="T35" fmla="*/ 292 h 344"/>
                <a:gd name="T36" fmla="*/ 56 w 207"/>
                <a:gd name="T37" fmla="*/ 264 h 344"/>
                <a:gd name="T38" fmla="*/ 28 w 207"/>
                <a:gd name="T39" fmla="*/ 236 h 344"/>
                <a:gd name="T40" fmla="*/ 0 w 207"/>
                <a:gd name="T41" fmla="*/ 265 h 344"/>
                <a:gd name="T42" fmla="*/ 101 w 207"/>
                <a:gd name="T43" fmla="*/ 344 h 344"/>
                <a:gd name="T44" fmla="*/ 207 w 207"/>
                <a:gd name="T45" fmla="*/ 247 h 344"/>
                <a:gd name="T46" fmla="*/ 124 w 207"/>
                <a:gd name="T47" fmla="*/ 157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4">
                  <a:moveTo>
                    <a:pt x="124" y="157"/>
                  </a:moveTo>
                  <a:cubicBezTo>
                    <a:pt x="165" y="143"/>
                    <a:pt x="194" y="109"/>
                    <a:pt x="194" y="69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1" y="0"/>
                    <a:pt x="13" y="30"/>
                    <a:pt x="13" y="68"/>
                  </a:cubicBezTo>
                  <a:cubicBezTo>
                    <a:pt x="13" y="85"/>
                    <a:pt x="24" y="94"/>
                    <a:pt x="39" y="94"/>
                  </a:cubicBezTo>
                  <a:cubicBezTo>
                    <a:pt x="54" y="94"/>
                    <a:pt x="64" y="83"/>
                    <a:pt x="64" y="69"/>
                  </a:cubicBezTo>
                  <a:cubicBezTo>
                    <a:pt x="64" y="44"/>
                    <a:pt x="41" y="44"/>
                    <a:pt x="33" y="44"/>
                  </a:cubicBezTo>
                  <a:cubicBezTo>
                    <a:pt x="49" y="19"/>
                    <a:pt x="82" y="13"/>
                    <a:pt x="100" y="13"/>
                  </a:cubicBezTo>
                  <a:cubicBezTo>
                    <a:pt x="120" y="13"/>
                    <a:pt x="148" y="24"/>
                    <a:pt x="148" y="69"/>
                  </a:cubicBezTo>
                  <a:cubicBezTo>
                    <a:pt x="148" y="75"/>
                    <a:pt x="147" y="104"/>
                    <a:pt x="134" y="125"/>
                  </a:cubicBezTo>
                  <a:cubicBezTo>
                    <a:pt x="119" y="149"/>
                    <a:pt x="102" y="151"/>
                    <a:pt x="89" y="151"/>
                  </a:cubicBezTo>
                  <a:cubicBezTo>
                    <a:pt x="85" y="152"/>
                    <a:pt x="73" y="153"/>
                    <a:pt x="70" y="153"/>
                  </a:cubicBezTo>
                  <a:cubicBezTo>
                    <a:pt x="66" y="153"/>
                    <a:pt x="62" y="154"/>
                    <a:pt x="62" y="159"/>
                  </a:cubicBezTo>
                  <a:cubicBezTo>
                    <a:pt x="62" y="164"/>
                    <a:pt x="66" y="164"/>
                    <a:pt x="74" y="164"/>
                  </a:cubicBezTo>
                  <a:lnTo>
                    <a:pt x="96" y="164"/>
                  </a:lnTo>
                  <a:cubicBezTo>
                    <a:pt x="137" y="164"/>
                    <a:pt x="156" y="198"/>
                    <a:pt x="156" y="247"/>
                  </a:cubicBezTo>
                  <a:cubicBezTo>
                    <a:pt x="156" y="315"/>
                    <a:pt x="121" y="330"/>
                    <a:pt x="99" y="330"/>
                  </a:cubicBezTo>
                  <a:cubicBezTo>
                    <a:pt x="78" y="330"/>
                    <a:pt x="40" y="321"/>
                    <a:pt x="23" y="292"/>
                  </a:cubicBezTo>
                  <a:cubicBezTo>
                    <a:pt x="40" y="294"/>
                    <a:pt x="56" y="283"/>
                    <a:pt x="56" y="264"/>
                  </a:cubicBezTo>
                  <a:cubicBezTo>
                    <a:pt x="56" y="246"/>
                    <a:pt x="42" y="236"/>
                    <a:pt x="28" y="236"/>
                  </a:cubicBezTo>
                  <a:cubicBezTo>
                    <a:pt x="16" y="236"/>
                    <a:pt x="0" y="243"/>
                    <a:pt x="0" y="265"/>
                  </a:cubicBezTo>
                  <a:cubicBezTo>
                    <a:pt x="0" y="311"/>
                    <a:pt x="46" y="344"/>
                    <a:pt x="101" y="344"/>
                  </a:cubicBezTo>
                  <a:cubicBezTo>
                    <a:pt x="162" y="344"/>
                    <a:pt x="207" y="298"/>
                    <a:pt x="207" y="247"/>
                  </a:cubicBezTo>
                  <a:cubicBezTo>
                    <a:pt x="207" y="206"/>
                    <a:pt x="176" y="167"/>
                    <a:pt x="124" y="15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Freeform 1201">
              <a:extLst>
                <a:ext uri="{FF2B5EF4-FFF2-40B4-BE49-F238E27FC236}">
                  <a16:creationId xmlns:a16="http://schemas.microsoft.com/office/drawing/2014/main" id="{E1D61E82-0865-4838-AFAB-4A37D44FE9B3}"/>
                </a:ext>
              </a:extLst>
            </p:cNvPr>
            <p:cNvSpPr>
              <a:spLocks/>
            </p:cNvSpPr>
            <p:nvPr>
              <p:custDataLst>
                <p:tags r:id="rId100"/>
              </p:custDataLst>
            </p:nvPr>
          </p:nvSpPr>
          <p:spPr bwMode="auto">
            <a:xfrm>
              <a:off x="3573462" y="2544763"/>
              <a:ext cx="80963" cy="273050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Freeform 1202">
              <a:extLst>
                <a:ext uri="{FF2B5EF4-FFF2-40B4-BE49-F238E27FC236}">
                  <a16:creationId xmlns:a16="http://schemas.microsoft.com/office/drawing/2014/main" id="{BE64CE11-EA53-4C03-925D-CEB07426E0F3}"/>
                </a:ext>
              </a:extLst>
            </p:cNvPr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3746500" y="2649538"/>
              <a:ext cx="150813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3" name="Freeform 1203">
              <a:extLst>
                <a:ext uri="{FF2B5EF4-FFF2-40B4-BE49-F238E27FC236}">
                  <a16:creationId xmlns:a16="http://schemas.microsoft.com/office/drawing/2014/main" id="{F052DBA3-C2E3-4D58-9D79-BE51C490A8D8}"/>
                </a:ext>
              </a:extLst>
            </p:cNvPr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3984625" y="2538413"/>
              <a:ext cx="92075" cy="233363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1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3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0 w 202"/>
                <a:gd name="T23" fmla="*/ 386 h 425"/>
                <a:gd name="T24" fmla="*/ 101 w 202"/>
                <a:gd name="T25" fmla="*/ 397 h 425"/>
                <a:gd name="T26" fmla="*/ 187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3 w 202"/>
                <a:gd name="T37" fmla="*/ 207 h 425"/>
                <a:gd name="T38" fmla="*/ 40 w 202"/>
                <a:gd name="T39" fmla="*/ 101 h 425"/>
                <a:gd name="T40" fmla="*/ 101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8 w 202"/>
                <a:gd name="T49" fmla="*/ 207 h 425"/>
                <a:gd name="T50" fmla="*/ 162 w 202"/>
                <a:gd name="T51" fmla="*/ 314 h 425"/>
                <a:gd name="T52" fmla="*/ 101 w 202"/>
                <a:gd name="T53" fmla="*/ 386 h 425"/>
                <a:gd name="T54" fmla="*/ 65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1" y="28"/>
                  </a:cubicBezTo>
                  <a:cubicBezTo>
                    <a:pt x="73" y="28"/>
                    <a:pt x="40" y="43"/>
                    <a:pt x="22" y="82"/>
                  </a:cubicBezTo>
                  <a:cubicBezTo>
                    <a:pt x="2" y="122"/>
                    <a:pt x="0" y="167"/>
                    <a:pt x="0" y="213"/>
                  </a:cubicBezTo>
                  <a:cubicBezTo>
                    <a:pt x="0" y="245"/>
                    <a:pt x="0" y="335"/>
                    <a:pt x="43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49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0" y="386"/>
                  </a:cubicBezTo>
                  <a:cubicBezTo>
                    <a:pt x="72" y="393"/>
                    <a:pt x="87" y="397"/>
                    <a:pt x="101" y="397"/>
                  </a:cubicBezTo>
                  <a:cubicBezTo>
                    <a:pt x="157" y="397"/>
                    <a:pt x="178" y="350"/>
                    <a:pt x="187" y="326"/>
                  </a:cubicBezTo>
                  <a:cubicBezTo>
                    <a:pt x="200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3" y="316"/>
                    <a:pt x="33" y="255"/>
                    <a:pt x="33" y="207"/>
                  </a:cubicBezTo>
                  <a:cubicBezTo>
                    <a:pt x="33" y="167"/>
                    <a:pt x="33" y="133"/>
                    <a:pt x="40" y="101"/>
                  </a:cubicBezTo>
                  <a:cubicBezTo>
                    <a:pt x="50" y="54"/>
                    <a:pt x="79" y="39"/>
                    <a:pt x="101" y="39"/>
                  </a:cubicBezTo>
                  <a:cubicBezTo>
                    <a:pt x="111" y="39"/>
                    <a:pt x="124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8" y="102"/>
                    <a:pt x="168" y="160"/>
                    <a:pt x="168" y="207"/>
                  </a:cubicBezTo>
                  <a:cubicBezTo>
                    <a:pt x="168" y="244"/>
                    <a:pt x="168" y="281"/>
                    <a:pt x="162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89" y="386"/>
                    <a:pt x="77" y="382"/>
                    <a:pt x="65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4" name="Freeform 1204">
              <a:extLst>
                <a:ext uri="{FF2B5EF4-FFF2-40B4-BE49-F238E27FC236}">
                  <a16:creationId xmlns:a16="http://schemas.microsoft.com/office/drawing/2014/main" id="{FBFE4C27-B118-4AB9-BFEF-FC97AC4F879C}"/>
                </a:ext>
              </a:extLst>
            </p:cNvPr>
            <p:cNvSpPr>
              <a:spLocks/>
            </p:cNvSpPr>
            <p:nvPr>
              <p:custDataLst>
                <p:tags r:id="rId103"/>
              </p:custDataLst>
            </p:nvPr>
          </p:nvSpPr>
          <p:spPr bwMode="auto">
            <a:xfrm>
              <a:off x="4162425" y="2606676"/>
              <a:ext cx="201613" cy="149225"/>
            </a:xfrm>
            <a:custGeom>
              <a:avLst/>
              <a:gdLst>
                <a:gd name="T0" fmla="*/ 334 w 442"/>
                <a:gd name="T1" fmla="*/ 98 h 274"/>
                <a:gd name="T2" fmla="*/ 397 w 442"/>
                <a:gd name="T3" fmla="*/ 137 h 274"/>
                <a:gd name="T4" fmla="*/ 334 w 442"/>
                <a:gd name="T5" fmla="*/ 175 h 274"/>
                <a:gd name="T6" fmla="*/ 18 w 442"/>
                <a:gd name="T7" fmla="*/ 175 h 274"/>
                <a:gd name="T8" fmla="*/ 0 w 442"/>
                <a:gd name="T9" fmla="*/ 185 h 274"/>
                <a:gd name="T10" fmla="*/ 17 w 442"/>
                <a:gd name="T11" fmla="*/ 195 h 274"/>
                <a:gd name="T12" fmla="*/ 312 w 442"/>
                <a:gd name="T13" fmla="*/ 195 h 274"/>
                <a:gd name="T14" fmla="*/ 262 w 442"/>
                <a:gd name="T15" fmla="*/ 269 h 274"/>
                <a:gd name="T16" fmla="*/ 271 w 442"/>
                <a:gd name="T17" fmla="*/ 274 h 274"/>
                <a:gd name="T18" fmla="*/ 281 w 442"/>
                <a:gd name="T19" fmla="*/ 270 h 274"/>
                <a:gd name="T20" fmla="*/ 338 w 442"/>
                <a:gd name="T21" fmla="*/ 196 h 274"/>
                <a:gd name="T22" fmla="*/ 431 w 442"/>
                <a:gd name="T23" fmla="*/ 144 h 274"/>
                <a:gd name="T24" fmla="*/ 441 w 442"/>
                <a:gd name="T25" fmla="*/ 140 h 274"/>
                <a:gd name="T26" fmla="*/ 442 w 442"/>
                <a:gd name="T27" fmla="*/ 137 h 274"/>
                <a:gd name="T28" fmla="*/ 442 w 442"/>
                <a:gd name="T29" fmla="*/ 134 h 274"/>
                <a:gd name="T30" fmla="*/ 440 w 442"/>
                <a:gd name="T31" fmla="*/ 133 h 274"/>
                <a:gd name="T32" fmla="*/ 429 w 442"/>
                <a:gd name="T33" fmla="*/ 129 h 274"/>
                <a:gd name="T34" fmla="*/ 284 w 442"/>
                <a:gd name="T35" fmla="*/ 10 h 274"/>
                <a:gd name="T36" fmla="*/ 271 w 442"/>
                <a:gd name="T37" fmla="*/ 0 h 274"/>
                <a:gd name="T38" fmla="*/ 262 w 442"/>
                <a:gd name="T39" fmla="*/ 5 h 274"/>
                <a:gd name="T40" fmla="*/ 312 w 442"/>
                <a:gd name="T41" fmla="*/ 78 h 274"/>
                <a:gd name="T42" fmla="*/ 17 w 442"/>
                <a:gd name="T43" fmla="*/ 78 h 274"/>
                <a:gd name="T44" fmla="*/ 0 w 442"/>
                <a:gd name="T45" fmla="*/ 88 h 274"/>
                <a:gd name="T46" fmla="*/ 18 w 442"/>
                <a:gd name="T47" fmla="*/ 98 h 274"/>
                <a:gd name="T48" fmla="*/ 334 w 442"/>
                <a:gd name="T49" fmla="*/ 98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42" h="274">
                  <a:moveTo>
                    <a:pt x="334" y="98"/>
                  </a:moveTo>
                  <a:cubicBezTo>
                    <a:pt x="355" y="116"/>
                    <a:pt x="381" y="129"/>
                    <a:pt x="397" y="137"/>
                  </a:cubicBezTo>
                  <a:cubicBezTo>
                    <a:pt x="379" y="145"/>
                    <a:pt x="355" y="158"/>
                    <a:pt x="334" y="175"/>
                  </a:cubicBezTo>
                  <a:lnTo>
                    <a:pt x="18" y="175"/>
                  </a:lnTo>
                  <a:cubicBezTo>
                    <a:pt x="9" y="175"/>
                    <a:pt x="0" y="175"/>
                    <a:pt x="0" y="185"/>
                  </a:cubicBezTo>
                  <a:cubicBezTo>
                    <a:pt x="0" y="195"/>
                    <a:pt x="9" y="195"/>
                    <a:pt x="17" y="195"/>
                  </a:cubicBezTo>
                  <a:lnTo>
                    <a:pt x="312" y="195"/>
                  </a:lnTo>
                  <a:cubicBezTo>
                    <a:pt x="288" y="218"/>
                    <a:pt x="262" y="262"/>
                    <a:pt x="262" y="269"/>
                  </a:cubicBezTo>
                  <a:cubicBezTo>
                    <a:pt x="262" y="274"/>
                    <a:pt x="268" y="274"/>
                    <a:pt x="271" y="274"/>
                  </a:cubicBezTo>
                  <a:cubicBezTo>
                    <a:pt x="275" y="274"/>
                    <a:pt x="279" y="274"/>
                    <a:pt x="281" y="270"/>
                  </a:cubicBezTo>
                  <a:cubicBezTo>
                    <a:pt x="291" y="251"/>
                    <a:pt x="305" y="225"/>
                    <a:pt x="338" y="196"/>
                  </a:cubicBezTo>
                  <a:cubicBezTo>
                    <a:pt x="372" y="165"/>
                    <a:pt x="405" y="152"/>
                    <a:pt x="431" y="144"/>
                  </a:cubicBezTo>
                  <a:cubicBezTo>
                    <a:pt x="440" y="141"/>
                    <a:pt x="440" y="141"/>
                    <a:pt x="441" y="140"/>
                  </a:cubicBezTo>
                  <a:cubicBezTo>
                    <a:pt x="442" y="139"/>
                    <a:pt x="442" y="138"/>
                    <a:pt x="442" y="137"/>
                  </a:cubicBezTo>
                  <a:cubicBezTo>
                    <a:pt x="442" y="136"/>
                    <a:pt x="442" y="135"/>
                    <a:pt x="442" y="134"/>
                  </a:cubicBezTo>
                  <a:lnTo>
                    <a:pt x="440" y="133"/>
                  </a:lnTo>
                  <a:cubicBezTo>
                    <a:pt x="439" y="132"/>
                    <a:pt x="439" y="132"/>
                    <a:pt x="429" y="129"/>
                  </a:cubicBezTo>
                  <a:cubicBezTo>
                    <a:pt x="362" y="109"/>
                    <a:pt x="312" y="63"/>
                    <a:pt x="284" y="10"/>
                  </a:cubicBezTo>
                  <a:cubicBezTo>
                    <a:pt x="279" y="0"/>
                    <a:pt x="278" y="0"/>
                    <a:pt x="271" y="0"/>
                  </a:cubicBezTo>
                  <a:cubicBezTo>
                    <a:pt x="268" y="0"/>
                    <a:pt x="262" y="0"/>
                    <a:pt x="262" y="5"/>
                  </a:cubicBezTo>
                  <a:cubicBezTo>
                    <a:pt x="262" y="12"/>
                    <a:pt x="287" y="55"/>
                    <a:pt x="312" y="78"/>
                  </a:cubicBezTo>
                  <a:lnTo>
                    <a:pt x="17" y="78"/>
                  </a:lnTo>
                  <a:cubicBezTo>
                    <a:pt x="9" y="78"/>
                    <a:pt x="0" y="78"/>
                    <a:pt x="0" y="88"/>
                  </a:cubicBezTo>
                  <a:cubicBezTo>
                    <a:pt x="0" y="98"/>
                    <a:pt x="9" y="98"/>
                    <a:pt x="18" y="98"/>
                  </a:cubicBezTo>
                  <a:lnTo>
                    <a:pt x="334" y="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Freeform 1205">
              <a:extLst>
                <a:ext uri="{FF2B5EF4-FFF2-40B4-BE49-F238E27FC236}">
                  <a16:creationId xmlns:a16="http://schemas.microsoft.com/office/drawing/2014/main" id="{9DF7AE9F-C2B8-4607-9E1C-507B2C90E20C}"/>
                </a:ext>
              </a:extLst>
            </p:cNvPr>
            <p:cNvSpPr>
              <a:spLocks/>
            </p:cNvSpPr>
            <p:nvPr>
              <p:custDataLst>
                <p:tags r:id="rId104"/>
              </p:custDataLst>
            </p:nvPr>
          </p:nvSpPr>
          <p:spPr bwMode="auto">
            <a:xfrm>
              <a:off x="4459287" y="2563813"/>
              <a:ext cx="141288" cy="185738"/>
            </a:xfrm>
            <a:custGeom>
              <a:avLst/>
              <a:gdLst>
                <a:gd name="T0" fmla="*/ 51 w 309"/>
                <a:gd name="T1" fmla="*/ 301 h 340"/>
                <a:gd name="T2" fmla="*/ 12 w 309"/>
                <a:gd name="T3" fmla="*/ 324 h 340"/>
                <a:gd name="T4" fmla="*/ 0 w 309"/>
                <a:gd name="T5" fmla="*/ 324 h 340"/>
                <a:gd name="T6" fmla="*/ 0 w 309"/>
                <a:gd name="T7" fmla="*/ 340 h 340"/>
                <a:gd name="T8" fmla="*/ 288 w 309"/>
                <a:gd name="T9" fmla="*/ 340 h 340"/>
                <a:gd name="T10" fmla="*/ 309 w 309"/>
                <a:gd name="T11" fmla="*/ 211 h 340"/>
                <a:gd name="T12" fmla="*/ 296 w 309"/>
                <a:gd name="T13" fmla="*/ 211 h 340"/>
                <a:gd name="T14" fmla="*/ 186 w 309"/>
                <a:gd name="T15" fmla="*/ 324 h 340"/>
                <a:gd name="T16" fmla="*/ 120 w 309"/>
                <a:gd name="T17" fmla="*/ 324 h 340"/>
                <a:gd name="T18" fmla="*/ 96 w 309"/>
                <a:gd name="T19" fmla="*/ 304 h 340"/>
                <a:gd name="T20" fmla="*/ 96 w 309"/>
                <a:gd name="T21" fmla="*/ 171 h 340"/>
                <a:gd name="T22" fmla="*/ 141 w 309"/>
                <a:gd name="T23" fmla="*/ 171 h 340"/>
                <a:gd name="T24" fmla="*/ 194 w 309"/>
                <a:gd name="T25" fmla="*/ 229 h 340"/>
                <a:gd name="T26" fmla="*/ 207 w 309"/>
                <a:gd name="T27" fmla="*/ 229 h 340"/>
                <a:gd name="T28" fmla="*/ 207 w 309"/>
                <a:gd name="T29" fmla="*/ 97 h 340"/>
                <a:gd name="T30" fmla="*/ 194 w 309"/>
                <a:gd name="T31" fmla="*/ 97 h 340"/>
                <a:gd name="T32" fmla="*/ 141 w 309"/>
                <a:gd name="T33" fmla="*/ 155 h 340"/>
                <a:gd name="T34" fmla="*/ 96 w 309"/>
                <a:gd name="T35" fmla="*/ 155 h 340"/>
                <a:gd name="T36" fmla="*/ 96 w 309"/>
                <a:gd name="T37" fmla="*/ 36 h 340"/>
                <a:gd name="T38" fmla="*/ 120 w 309"/>
                <a:gd name="T39" fmla="*/ 16 h 340"/>
                <a:gd name="T40" fmla="*/ 184 w 309"/>
                <a:gd name="T41" fmla="*/ 16 h 340"/>
                <a:gd name="T42" fmla="*/ 282 w 309"/>
                <a:gd name="T43" fmla="*/ 113 h 340"/>
                <a:gd name="T44" fmla="*/ 295 w 309"/>
                <a:gd name="T45" fmla="*/ 113 h 340"/>
                <a:gd name="T46" fmla="*/ 281 w 309"/>
                <a:gd name="T47" fmla="*/ 0 h 340"/>
                <a:gd name="T48" fmla="*/ 0 w 309"/>
                <a:gd name="T49" fmla="*/ 0 h 340"/>
                <a:gd name="T50" fmla="*/ 0 w 309"/>
                <a:gd name="T51" fmla="*/ 16 h 340"/>
                <a:gd name="T52" fmla="*/ 12 w 309"/>
                <a:gd name="T53" fmla="*/ 16 h 340"/>
                <a:gd name="T54" fmla="*/ 51 w 309"/>
                <a:gd name="T55" fmla="*/ 39 h 340"/>
                <a:gd name="T56" fmla="*/ 51 w 309"/>
                <a:gd name="T57" fmla="*/ 30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40">
                  <a:moveTo>
                    <a:pt x="51" y="301"/>
                  </a:move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lnTo>
                    <a:pt x="288" y="340"/>
                  </a:lnTo>
                  <a:lnTo>
                    <a:pt x="309" y="211"/>
                  </a:lnTo>
                  <a:lnTo>
                    <a:pt x="296" y="211"/>
                  </a:lnTo>
                  <a:cubicBezTo>
                    <a:pt x="284" y="288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7" y="324"/>
                    <a:pt x="96" y="321"/>
                    <a:pt x="96" y="304"/>
                  </a:cubicBezTo>
                  <a:lnTo>
                    <a:pt x="96" y="171"/>
                  </a:lnTo>
                  <a:lnTo>
                    <a:pt x="141" y="171"/>
                  </a:lnTo>
                  <a:cubicBezTo>
                    <a:pt x="189" y="171"/>
                    <a:pt x="194" y="187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1" y="155"/>
                  </a:cubicBezTo>
                  <a:lnTo>
                    <a:pt x="96" y="155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4" y="16"/>
                  </a:lnTo>
                  <a:cubicBezTo>
                    <a:pt x="261" y="16"/>
                    <a:pt x="274" y="43"/>
                    <a:pt x="282" y="113"/>
                  </a:cubicBezTo>
                  <a:lnTo>
                    <a:pt x="295" y="113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1206">
              <a:extLst>
                <a:ext uri="{FF2B5EF4-FFF2-40B4-BE49-F238E27FC236}">
                  <a16:creationId xmlns:a16="http://schemas.microsoft.com/office/drawing/2014/main" id="{3B8B3E9F-2913-48CB-8C34-4F159C527C56}"/>
                </a:ext>
              </a:extLst>
            </p:cNvPr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4614862" y="2560638"/>
              <a:ext cx="111125" cy="192088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6 h 352"/>
                <a:gd name="T14" fmla="*/ 136 w 246"/>
                <a:gd name="T15" fmla="*/ 21 h 352"/>
                <a:gd name="T16" fmla="*/ 175 w 246"/>
                <a:gd name="T17" fmla="*/ 49 h 352"/>
                <a:gd name="T18" fmla="*/ 175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8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8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6" y="6"/>
                  </a:lnTo>
                  <a:lnTo>
                    <a:pt x="136" y="21"/>
                  </a:lnTo>
                  <a:cubicBezTo>
                    <a:pt x="171" y="21"/>
                    <a:pt x="175" y="25"/>
                    <a:pt x="175" y="49"/>
                  </a:cubicBezTo>
                  <a:lnTo>
                    <a:pt x="175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8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8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7" name="Freeform 1207">
              <a:extLst>
                <a:ext uri="{FF2B5EF4-FFF2-40B4-BE49-F238E27FC236}">
                  <a16:creationId xmlns:a16="http://schemas.microsoft.com/office/drawing/2014/main" id="{3A920746-E46B-49B1-9E14-D84DD039BBF2}"/>
                </a:ext>
              </a:extLst>
            </p:cNvPr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4740275" y="2566988"/>
              <a:ext cx="47625" cy="182563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3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6"/>
                  </a:moveTo>
                  <a:cubicBezTo>
                    <a:pt x="73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2"/>
                    <a:pt x="73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8" name="Freeform 1208">
              <a:extLst>
                <a:ext uri="{FF2B5EF4-FFF2-40B4-BE49-F238E27FC236}">
                  <a16:creationId xmlns:a16="http://schemas.microsoft.com/office/drawing/2014/main" id="{3015516D-23B1-418F-B994-86D840ECE785}"/>
                </a:ext>
              </a:extLst>
            </p:cNvPr>
            <p:cNvSpPr>
              <a:spLocks/>
            </p:cNvSpPr>
            <p:nvPr>
              <p:custDataLst>
                <p:tags r:id="rId107"/>
              </p:custDataLst>
            </p:nvPr>
          </p:nvSpPr>
          <p:spPr bwMode="auto">
            <a:xfrm>
              <a:off x="4800600" y="2582863"/>
              <a:ext cx="69850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1209">
              <a:extLst>
                <a:ext uri="{FF2B5EF4-FFF2-40B4-BE49-F238E27FC236}">
                  <a16:creationId xmlns:a16="http://schemas.microsoft.com/office/drawing/2014/main" id="{D53AA55D-60EB-4E3C-80DF-B21ABE4AC121}"/>
                </a:ext>
              </a:extLst>
            </p:cNvPr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4891087" y="2566988"/>
              <a:ext cx="49213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7 w 107"/>
                <a:gd name="T27" fmla="*/ 0 h 334"/>
                <a:gd name="T28" fmla="*/ 21 w 107"/>
                <a:gd name="T29" fmla="*/ 26 h 334"/>
                <a:gd name="T30" fmla="*/ 47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Freeform 1210">
              <a:extLst>
                <a:ext uri="{FF2B5EF4-FFF2-40B4-BE49-F238E27FC236}">
                  <a16:creationId xmlns:a16="http://schemas.microsoft.com/office/drawing/2014/main" id="{9E152171-FD5C-4410-8BA7-C84201F0DC9E}"/>
                </a:ext>
              </a:extLst>
            </p:cNvPr>
            <p:cNvSpPr>
              <a:spLocks/>
            </p:cNvSpPr>
            <p:nvPr>
              <p:custDataLst>
                <p:tags r:id="rId109"/>
              </p:custDataLst>
            </p:nvPr>
          </p:nvSpPr>
          <p:spPr bwMode="auto">
            <a:xfrm>
              <a:off x="4954587" y="2628901"/>
              <a:ext cx="114300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0 w 251"/>
                <a:gd name="T19" fmla="*/ 11 h 221"/>
                <a:gd name="T20" fmla="*/ 177 w 251"/>
                <a:gd name="T21" fmla="*/ 66 h 221"/>
                <a:gd name="T22" fmla="*/ 177 w 251"/>
                <a:gd name="T23" fmla="*/ 183 h 221"/>
                <a:gd name="T24" fmla="*/ 138 w 251"/>
                <a:gd name="T25" fmla="*/ 205 h 221"/>
                <a:gd name="T26" fmla="*/ 138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Freeform 1211">
              <a:extLst>
                <a:ext uri="{FF2B5EF4-FFF2-40B4-BE49-F238E27FC236}">
                  <a16:creationId xmlns:a16="http://schemas.microsoft.com/office/drawing/2014/main" id="{8533AF93-FF41-4A6B-B77B-E7F6D5F6E855}"/>
                </a:ext>
              </a:extLst>
            </p:cNvPr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5080000" y="2625726"/>
              <a:ext cx="103188" cy="179388"/>
            </a:xfrm>
            <a:custGeom>
              <a:avLst/>
              <a:gdLst>
                <a:gd name="T0" fmla="*/ 96 w 227"/>
                <a:gd name="T1" fmla="*/ 140 h 328"/>
                <a:gd name="T2" fmla="*/ 53 w 227"/>
                <a:gd name="T3" fmla="*/ 78 h 328"/>
                <a:gd name="T4" fmla="*/ 61 w 227"/>
                <a:gd name="T5" fmla="*/ 36 h 328"/>
                <a:gd name="T6" fmla="*/ 96 w 227"/>
                <a:gd name="T7" fmla="*/ 16 h 328"/>
                <a:gd name="T8" fmla="*/ 140 w 227"/>
                <a:gd name="T9" fmla="*/ 78 h 328"/>
                <a:gd name="T10" fmla="*/ 132 w 227"/>
                <a:gd name="T11" fmla="*/ 120 h 328"/>
                <a:gd name="T12" fmla="*/ 96 w 227"/>
                <a:gd name="T13" fmla="*/ 140 h 328"/>
                <a:gd name="T14" fmla="*/ 38 w 227"/>
                <a:gd name="T15" fmla="*/ 159 h 328"/>
                <a:gd name="T16" fmla="*/ 47 w 227"/>
                <a:gd name="T17" fmla="*/ 136 h 328"/>
                <a:gd name="T18" fmla="*/ 96 w 227"/>
                <a:gd name="T19" fmla="*/ 151 h 328"/>
                <a:gd name="T20" fmla="*/ 177 w 227"/>
                <a:gd name="T21" fmla="*/ 78 h 328"/>
                <a:gd name="T22" fmla="*/ 157 w 227"/>
                <a:gd name="T23" fmla="*/ 30 h 328"/>
                <a:gd name="T24" fmla="*/ 201 w 227"/>
                <a:gd name="T25" fmla="*/ 10 h 328"/>
                <a:gd name="T26" fmla="*/ 206 w 227"/>
                <a:gd name="T27" fmla="*/ 11 h 328"/>
                <a:gd name="T28" fmla="*/ 198 w 227"/>
                <a:gd name="T29" fmla="*/ 24 h 328"/>
                <a:gd name="T30" fmla="*/ 213 w 227"/>
                <a:gd name="T31" fmla="*/ 39 h 328"/>
                <a:gd name="T32" fmla="*/ 227 w 227"/>
                <a:gd name="T33" fmla="*/ 24 h 328"/>
                <a:gd name="T34" fmla="*/ 202 w 227"/>
                <a:gd name="T35" fmla="*/ 0 h 328"/>
                <a:gd name="T36" fmla="*/ 149 w 227"/>
                <a:gd name="T37" fmla="*/ 23 h 328"/>
                <a:gd name="T38" fmla="*/ 96 w 227"/>
                <a:gd name="T39" fmla="*/ 5 h 328"/>
                <a:gd name="T40" fmla="*/ 16 w 227"/>
                <a:gd name="T41" fmla="*/ 78 h 328"/>
                <a:gd name="T42" fmla="*/ 39 w 227"/>
                <a:gd name="T43" fmla="*/ 129 h 328"/>
                <a:gd name="T44" fmla="*/ 23 w 227"/>
                <a:gd name="T45" fmla="*/ 171 h 328"/>
                <a:gd name="T46" fmla="*/ 45 w 227"/>
                <a:gd name="T47" fmla="*/ 215 h 328"/>
                <a:gd name="T48" fmla="*/ 0 w 227"/>
                <a:gd name="T49" fmla="*/ 265 h 328"/>
                <a:gd name="T50" fmla="*/ 110 w 227"/>
                <a:gd name="T51" fmla="*/ 328 h 328"/>
                <a:gd name="T52" fmla="*/ 220 w 227"/>
                <a:gd name="T53" fmla="*/ 264 h 328"/>
                <a:gd name="T54" fmla="*/ 188 w 227"/>
                <a:gd name="T55" fmla="*/ 207 h 328"/>
                <a:gd name="T56" fmla="*/ 102 w 227"/>
                <a:gd name="T57" fmla="*/ 193 h 328"/>
                <a:gd name="T58" fmla="*/ 65 w 227"/>
                <a:gd name="T59" fmla="*/ 193 h 328"/>
                <a:gd name="T60" fmla="*/ 38 w 227"/>
                <a:gd name="T61" fmla="*/ 159 h 328"/>
                <a:gd name="T62" fmla="*/ 110 w 227"/>
                <a:gd name="T63" fmla="*/ 317 h 328"/>
                <a:gd name="T64" fmla="*/ 25 w 227"/>
                <a:gd name="T65" fmla="*/ 265 h 328"/>
                <a:gd name="T66" fmla="*/ 66 w 227"/>
                <a:gd name="T67" fmla="*/ 222 h 328"/>
                <a:gd name="T68" fmla="*/ 96 w 227"/>
                <a:gd name="T69" fmla="*/ 222 h 328"/>
                <a:gd name="T70" fmla="*/ 195 w 227"/>
                <a:gd name="T71" fmla="*/ 265 h 328"/>
                <a:gd name="T72" fmla="*/ 110 w 227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7" h="328">
                  <a:moveTo>
                    <a:pt x="96" y="140"/>
                  </a:moveTo>
                  <a:cubicBezTo>
                    <a:pt x="53" y="140"/>
                    <a:pt x="53" y="90"/>
                    <a:pt x="53" y="78"/>
                  </a:cubicBezTo>
                  <a:cubicBezTo>
                    <a:pt x="53" y="65"/>
                    <a:pt x="53" y="49"/>
                    <a:pt x="61" y="36"/>
                  </a:cubicBezTo>
                  <a:cubicBezTo>
                    <a:pt x="65" y="30"/>
                    <a:pt x="76" y="16"/>
                    <a:pt x="96" y="16"/>
                  </a:cubicBezTo>
                  <a:cubicBezTo>
                    <a:pt x="140" y="16"/>
                    <a:pt x="140" y="66"/>
                    <a:pt x="140" y="78"/>
                  </a:cubicBezTo>
                  <a:cubicBezTo>
                    <a:pt x="140" y="91"/>
                    <a:pt x="139" y="107"/>
                    <a:pt x="132" y="120"/>
                  </a:cubicBezTo>
                  <a:cubicBezTo>
                    <a:pt x="128" y="126"/>
                    <a:pt x="116" y="140"/>
                    <a:pt x="96" y="140"/>
                  </a:cubicBezTo>
                  <a:close/>
                  <a:moveTo>
                    <a:pt x="38" y="159"/>
                  </a:moveTo>
                  <a:cubicBezTo>
                    <a:pt x="38" y="157"/>
                    <a:pt x="38" y="146"/>
                    <a:pt x="47" y="136"/>
                  </a:cubicBezTo>
                  <a:cubicBezTo>
                    <a:pt x="66" y="150"/>
                    <a:pt x="87" y="151"/>
                    <a:pt x="96" y="151"/>
                  </a:cubicBezTo>
                  <a:cubicBezTo>
                    <a:pt x="143" y="151"/>
                    <a:pt x="177" y="117"/>
                    <a:pt x="177" y="78"/>
                  </a:cubicBezTo>
                  <a:cubicBezTo>
                    <a:pt x="177" y="60"/>
                    <a:pt x="169" y="41"/>
                    <a:pt x="157" y="30"/>
                  </a:cubicBezTo>
                  <a:cubicBezTo>
                    <a:pt x="175" y="13"/>
                    <a:pt x="193" y="10"/>
                    <a:pt x="201" y="10"/>
                  </a:cubicBezTo>
                  <a:cubicBezTo>
                    <a:pt x="202" y="10"/>
                    <a:pt x="205" y="10"/>
                    <a:pt x="206" y="11"/>
                  </a:cubicBezTo>
                  <a:cubicBezTo>
                    <a:pt x="201" y="13"/>
                    <a:pt x="198" y="18"/>
                    <a:pt x="198" y="24"/>
                  </a:cubicBezTo>
                  <a:cubicBezTo>
                    <a:pt x="198" y="33"/>
                    <a:pt x="205" y="39"/>
                    <a:pt x="213" y="39"/>
                  </a:cubicBezTo>
                  <a:cubicBezTo>
                    <a:pt x="218" y="39"/>
                    <a:pt x="227" y="35"/>
                    <a:pt x="227" y="24"/>
                  </a:cubicBezTo>
                  <a:cubicBezTo>
                    <a:pt x="227" y="15"/>
                    <a:pt x="221" y="0"/>
                    <a:pt x="202" y="0"/>
                  </a:cubicBezTo>
                  <a:cubicBezTo>
                    <a:pt x="192" y="0"/>
                    <a:pt x="170" y="3"/>
                    <a:pt x="149" y="23"/>
                  </a:cubicBezTo>
                  <a:cubicBezTo>
                    <a:pt x="128" y="6"/>
                    <a:pt x="107" y="5"/>
                    <a:pt x="96" y="5"/>
                  </a:cubicBezTo>
                  <a:cubicBezTo>
                    <a:pt x="50" y="5"/>
                    <a:pt x="16" y="39"/>
                    <a:pt x="16" y="78"/>
                  </a:cubicBezTo>
                  <a:cubicBezTo>
                    <a:pt x="16" y="100"/>
                    <a:pt x="26" y="119"/>
                    <a:pt x="39" y="129"/>
                  </a:cubicBezTo>
                  <a:cubicBezTo>
                    <a:pt x="32" y="137"/>
                    <a:pt x="23" y="153"/>
                    <a:pt x="23" y="171"/>
                  </a:cubicBezTo>
                  <a:cubicBezTo>
                    <a:pt x="23" y="186"/>
                    <a:pt x="30" y="205"/>
                    <a:pt x="45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49" y="328"/>
                    <a:pt x="110" y="328"/>
                  </a:cubicBezTo>
                  <a:cubicBezTo>
                    <a:pt x="169" y="328"/>
                    <a:pt x="220" y="303"/>
                    <a:pt x="220" y="264"/>
                  </a:cubicBezTo>
                  <a:cubicBezTo>
                    <a:pt x="220" y="247"/>
                    <a:pt x="213" y="221"/>
                    <a:pt x="188" y="207"/>
                  </a:cubicBezTo>
                  <a:cubicBezTo>
                    <a:pt x="162" y="193"/>
                    <a:pt x="133" y="193"/>
                    <a:pt x="102" y="193"/>
                  </a:cubicBezTo>
                  <a:cubicBezTo>
                    <a:pt x="90" y="193"/>
                    <a:pt x="68" y="193"/>
                    <a:pt x="65" y="193"/>
                  </a:cubicBezTo>
                  <a:cubicBezTo>
                    <a:pt x="49" y="191"/>
                    <a:pt x="38" y="175"/>
                    <a:pt x="38" y="159"/>
                  </a:cubicBezTo>
                  <a:close/>
                  <a:moveTo>
                    <a:pt x="110" y="317"/>
                  </a:moveTo>
                  <a:cubicBezTo>
                    <a:pt x="60" y="317"/>
                    <a:pt x="25" y="291"/>
                    <a:pt x="25" y="265"/>
                  </a:cubicBezTo>
                  <a:cubicBezTo>
                    <a:pt x="25" y="242"/>
                    <a:pt x="44" y="224"/>
                    <a:pt x="66" y="222"/>
                  </a:cubicBezTo>
                  <a:lnTo>
                    <a:pt x="96" y="222"/>
                  </a:lnTo>
                  <a:cubicBezTo>
                    <a:pt x="139" y="222"/>
                    <a:pt x="195" y="222"/>
                    <a:pt x="195" y="265"/>
                  </a:cubicBezTo>
                  <a:cubicBezTo>
                    <a:pt x="195" y="292"/>
                    <a:pt x="159" y="317"/>
                    <a:pt x="110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Freeform 1212">
              <a:extLst>
                <a:ext uri="{FF2B5EF4-FFF2-40B4-BE49-F238E27FC236}">
                  <a16:creationId xmlns:a16="http://schemas.microsoft.com/office/drawing/2014/main" id="{7B4904DD-05F4-489F-9EE3-6634833C5B6D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5268912" y="2627313"/>
              <a:ext cx="87313" cy="125413"/>
            </a:xfrm>
            <a:custGeom>
              <a:avLst/>
              <a:gdLst>
                <a:gd name="T0" fmla="*/ 41 w 190"/>
                <a:gd name="T1" fmla="*/ 115 h 229"/>
                <a:gd name="T2" fmla="*/ 108 w 190"/>
                <a:gd name="T3" fmla="*/ 12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5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1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Freeform 1213">
              <a:extLst>
                <a:ext uri="{FF2B5EF4-FFF2-40B4-BE49-F238E27FC236}">
                  <a16:creationId xmlns:a16="http://schemas.microsoft.com/office/drawing/2014/main" id="{C7833693-CDFF-46BC-935F-3D6B4D735F5F}"/>
                </a:ext>
              </a:extLst>
            </p:cNvPr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5372100" y="2627313"/>
              <a:ext cx="103188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Freeform 1214">
              <a:extLst>
                <a:ext uri="{FF2B5EF4-FFF2-40B4-BE49-F238E27FC236}">
                  <a16:creationId xmlns:a16="http://schemas.microsoft.com/office/drawing/2014/main" id="{96AB2DE3-FCC1-4FB2-840E-41C852DA5F33}"/>
                </a:ext>
              </a:extLst>
            </p:cNvPr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5483225" y="2627313"/>
              <a:ext cx="74613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7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3 w 163"/>
                <a:gd name="T29" fmla="*/ 47 h 229"/>
                <a:gd name="T30" fmla="*/ 79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7" y="208"/>
                  </a:cubicBezTo>
                  <a:cubicBezTo>
                    <a:pt x="49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3" y="76"/>
                    <a:pt x="23" y="47"/>
                  </a:cubicBezTo>
                  <a:cubicBezTo>
                    <a:pt x="23" y="30"/>
                    <a:pt x="36" y="9"/>
                    <a:pt x="79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Freeform 1215">
              <a:extLst>
                <a:ext uri="{FF2B5EF4-FFF2-40B4-BE49-F238E27FC236}">
                  <a16:creationId xmlns:a16="http://schemas.microsoft.com/office/drawing/2014/main" id="{60641BF2-41A7-49DD-AF09-E3A9FBC75D38}"/>
                </a:ext>
              </a:extLst>
            </p:cNvPr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5572125" y="2627313"/>
              <a:ext cx="87313" cy="125413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76" name="Group 1175">
            <a:extLst>
              <a:ext uri="{FF2B5EF4-FFF2-40B4-BE49-F238E27FC236}">
                <a16:creationId xmlns:a16="http://schemas.microsoft.com/office/drawing/2014/main" id="{D64EB451-130A-49EA-947D-F575F2500056}"/>
              </a:ext>
            </a:extLst>
          </p:cNvPr>
          <p:cNvGrpSpPr>
            <a:grpSpLocks noChangeAspect="1"/>
          </p:cNvGrpSpPr>
          <p:nvPr>
            <p:custDataLst>
              <p:tags r:id="rId21"/>
            </p:custDataLst>
          </p:nvPr>
        </p:nvGrpSpPr>
        <p:grpSpPr>
          <a:xfrm>
            <a:off x="278086" y="3613307"/>
            <a:ext cx="4335463" cy="265113"/>
            <a:chOff x="269875" y="3157538"/>
            <a:chExt cx="4335463" cy="265113"/>
          </a:xfrm>
        </p:grpSpPr>
        <p:sp>
          <p:nvSpPr>
            <p:cNvPr id="1177" name="Freeform 1222">
              <a:extLst>
                <a:ext uri="{FF2B5EF4-FFF2-40B4-BE49-F238E27FC236}">
                  <a16:creationId xmlns:a16="http://schemas.microsoft.com/office/drawing/2014/main" id="{EA71814B-75C2-4EB1-8240-81F704988640}"/>
                </a:ext>
              </a:extLst>
            </p:cNvPr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269875" y="3179763"/>
              <a:ext cx="93663" cy="182563"/>
            </a:xfrm>
            <a:custGeom>
              <a:avLst/>
              <a:gdLst>
                <a:gd name="T0" fmla="*/ 124 w 207"/>
                <a:gd name="T1" fmla="*/ 156 h 343"/>
                <a:gd name="T2" fmla="*/ 194 w 207"/>
                <a:gd name="T3" fmla="*/ 68 h 343"/>
                <a:gd name="T4" fmla="*/ 102 w 207"/>
                <a:gd name="T5" fmla="*/ 0 h 343"/>
                <a:gd name="T6" fmla="*/ 14 w 207"/>
                <a:gd name="T7" fmla="*/ 67 h 343"/>
                <a:gd name="T8" fmla="*/ 39 w 207"/>
                <a:gd name="T9" fmla="*/ 93 h 343"/>
                <a:gd name="T10" fmla="*/ 65 w 207"/>
                <a:gd name="T11" fmla="*/ 68 h 343"/>
                <a:gd name="T12" fmla="*/ 34 w 207"/>
                <a:gd name="T13" fmla="*/ 43 h 343"/>
                <a:gd name="T14" fmla="*/ 100 w 207"/>
                <a:gd name="T15" fmla="*/ 12 h 343"/>
                <a:gd name="T16" fmla="*/ 148 w 207"/>
                <a:gd name="T17" fmla="*/ 68 h 343"/>
                <a:gd name="T18" fmla="*/ 134 w 207"/>
                <a:gd name="T19" fmla="*/ 125 h 343"/>
                <a:gd name="T20" fmla="*/ 90 w 207"/>
                <a:gd name="T21" fmla="*/ 151 h 343"/>
                <a:gd name="T22" fmla="*/ 70 w 207"/>
                <a:gd name="T23" fmla="*/ 152 h 343"/>
                <a:gd name="T24" fmla="*/ 63 w 207"/>
                <a:gd name="T25" fmla="*/ 158 h 343"/>
                <a:gd name="T26" fmla="*/ 75 w 207"/>
                <a:gd name="T27" fmla="*/ 164 h 343"/>
                <a:gd name="T28" fmla="*/ 97 w 207"/>
                <a:gd name="T29" fmla="*/ 164 h 343"/>
                <a:gd name="T30" fmla="*/ 156 w 207"/>
                <a:gd name="T31" fmla="*/ 246 h 343"/>
                <a:gd name="T32" fmla="*/ 100 w 207"/>
                <a:gd name="T33" fmla="*/ 329 h 343"/>
                <a:gd name="T34" fmla="*/ 23 w 207"/>
                <a:gd name="T35" fmla="*/ 291 h 343"/>
                <a:gd name="T36" fmla="*/ 56 w 207"/>
                <a:gd name="T37" fmla="*/ 263 h 343"/>
                <a:gd name="T38" fmla="*/ 28 w 207"/>
                <a:gd name="T39" fmla="*/ 235 h 343"/>
                <a:gd name="T40" fmla="*/ 0 w 207"/>
                <a:gd name="T41" fmla="*/ 264 h 343"/>
                <a:gd name="T42" fmla="*/ 101 w 207"/>
                <a:gd name="T43" fmla="*/ 343 h 343"/>
                <a:gd name="T44" fmla="*/ 207 w 207"/>
                <a:gd name="T45" fmla="*/ 246 h 343"/>
                <a:gd name="T46" fmla="*/ 124 w 207"/>
                <a:gd name="T47" fmla="*/ 15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6"/>
                  </a:moveTo>
                  <a:cubicBezTo>
                    <a:pt x="165" y="143"/>
                    <a:pt x="194" y="108"/>
                    <a:pt x="194" y="68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2" y="0"/>
                    <a:pt x="14" y="30"/>
                    <a:pt x="14" y="67"/>
                  </a:cubicBezTo>
                  <a:cubicBezTo>
                    <a:pt x="14" y="84"/>
                    <a:pt x="25" y="93"/>
                    <a:pt x="39" y="93"/>
                  </a:cubicBezTo>
                  <a:cubicBezTo>
                    <a:pt x="55" y="93"/>
                    <a:pt x="65" y="82"/>
                    <a:pt x="65" y="68"/>
                  </a:cubicBezTo>
                  <a:cubicBezTo>
                    <a:pt x="65" y="43"/>
                    <a:pt x="41" y="43"/>
                    <a:pt x="34" y="43"/>
                  </a:cubicBezTo>
                  <a:cubicBezTo>
                    <a:pt x="49" y="19"/>
                    <a:pt x="82" y="12"/>
                    <a:pt x="100" y="12"/>
                  </a:cubicBezTo>
                  <a:cubicBezTo>
                    <a:pt x="121" y="12"/>
                    <a:pt x="148" y="23"/>
                    <a:pt x="148" y="68"/>
                  </a:cubicBezTo>
                  <a:cubicBezTo>
                    <a:pt x="148" y="74"/>
                    <a:pt x="147" y="103"/>
                    <a:pt x="134" y="125"/>
                  </a:cubicBezTo>
                  <a:cubicBezTo>
                    <a:pt x="119" y="149"/>
                    <a:pt x="102" y="150"/>
                    <a:pt x="90" y="151"/>
                  </a:cubicBezTo>
                  <a:cubicBezTo>
                    <a:pt x="86" y="151"/>
                    <a:pt x="74" y="152"/>
                    <a:pt x="70" y="152"/>
                  </a:cubicBezTo>
                  <a:cubicBezTo>
                    <a:pt x="66" y="153"/>
                    <a:pt x="63" y="153"/>
                    <a:pt x="63" y="158"/>
                  </a:cubicBezTo>
                  <a:cubicBezTo>
                    <a:pt x="63" y="164"/>
                    <a:pt x="66" y="164"/>
                    <a:pt x="75" y="164"/>
                  </a:cubicBezTo>
                  <a:lnTo>
                    <a:pt x="97" y="164"/>
                  </a:lnTo>
                  <a:cubicBezTo>
                    <a:pt x="137" y="164"/>
                    <a:pt x="156" y="198"/>
                    <a:pt x="156" y="246"/>
                  </a:cubicBezTo>
                  <a:cubicBezTo>
                    <a:pt x="156" y="314"/>
                    <a:pt x="122" y="329"/>
                    <a:pt x="100" y="329"/>
                  </a:cubicBezTo>
                  <a:cubicBezTo>
                    <a:pt x="78" y="329"/>
                    <a:pt x="41" y="320"/>
                    <a:pt x="23" y="291"/>
                  </a:cubicBezTo>
                  <a:cubicBezTo>
                    <a:pt x="41" y="293"/>
                    <a:pt x="56" y="282"/>
                    <a:pt x="56" y="263"/>
                  </a:cubicBezTo>
                  <a:cubicBezTo>
                    <a:pt x="56" y="245"/>
                    <a:pt x="43" y="235"/>
                    <a:pt x="28" y="235"/>
                  </a:cubicBezTo>
                  <a:cubicBezTo>
                    <a:pt x="16" y="235"/>
                    <a:pt x="0" y="242"/>
                    <a:pt x="0" y="264"/>
                  </a:cubicBezTo>
                  <a:cubicBezTo>
                    <a:pt x="0" y="310"/>
                    <a:pt x="47" y="343"/>
                    <a:pt x="101" y="343"/>
                  </a:cubicBezTo>
                  <a:cubicBezTo>
                    <a:pt x="162" y="343"/>
                    <a:pt x="207" y="297"/>
                    <a:pt x="207" y="246"/>
                  </a:cubicBezTo>
                  <a:cubicBezTo>
                    <a:pt x="207" y="206"/>
                    <a:pt x="176" y="167"/>
                    <a:pt x="124" y="15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8" name="Oval 1223">
              <a:extLst>
                <a:ext uri="{FF2B5EF4-FFF2-40B4-BE49-F238E27FC236}">
                  <a16:creationId xmlns:a16="http://schemas.microsoft.com/office/drawing/2014/main" id="{9AB1E7E1-29F8-4C97-9621-AB9B0AC7CFBF}"/>
                </a:ext>
              </a:extLst>
            </p:cNvPr>
            <p:cNvSpPr>
              <a:spLocks noChangeArrowheads="1"/>
            </p:cNvSpPr>
            <p:nvPr>
              <p:custDataLst>
                <p:tags r:id="rId54"/>
              </p:custDataLst>
            </p:nvPr>
          </p:nvSpPr>
          <p:spPr bwMode="auto">
            <a:xfrm>
              <a:off x="392113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Freeform 1224">
              <a:extLst>
                <a:ext uri="{FF2B5EF4-FFF2-40B4-BE49-F238E27FC236}">
                  <a16:creationId xmlns:a16="http://schemas.microsoft.com/office/drawing/2014/main" id="{B30B8346-BB06-467B-9C5F-927FD91290B7}"/>
                </a:ext>
              </a:extLst>
            </p:cNvPr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541338" y="3238501"/>
              <a:ext cx="112713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0" name="Freeform 1225">
              <a:extLst>
                <a:ext uri="{FF2B5EF4-FFF2-40B4-BE49-F238E27FC236}">
                  <a16:creationId xmlns:a16="http://schemas.microsoft.com/office/drawing/2014/main" id="{7445DF48-1E5C-424B-94BA-214A015A1244}"/>
                </a:ext>
              </a:extLst>
            </p:cNvPr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669925" y="3236913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1" name="Freeform 1226">
              <a:extLst>
                <a:ext uri="{FF2B5EF4-FFF2-40B4-BE49-F238E27FC236}">
                  <a16:creationId xmlns:a16="http://schemas.microsoft.com/office/drawing/2014/main" id="{06392F4A-399B-47D4-A724-00FC71D966C5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779463" y="3238501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Freeform 1227">
              <a:extLst>
                <a:ext uri="{FF2B5EF4-FFF2-40B4-BE49-F238E27FC236}">
                  <a16:creationId xmlns:a16="http://schemas.microsoft.com/office/drawing/2014/main" id="{D51B5424-4B92-4025-AC32-CC2A621A9C7F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869950" y="3236913"/>
              <a:ext cx="73025" cy="122238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Freeform 1228">
              <a:extLst>
                <a:ext uri="{FF2B5EF4-FFF2-40B4-BE49-F238E27FC236}">
                  <a16:creationId xmlns:a16="http://schemas.microsoft.com/office/drawing/2014/main" id="{5B275AAD-545C-43FA-A9EE-CAB09097697F}"/>
                </a:ext>
              </a:extLst>
            </p:cNvPr>
            <p:cNvSpPr>
              <a:spLocks noEditPoints="1"/>
            </p:cNvSpPr>
            <p:nvPr>
              <p:custDataLst>
                <p:tags r:id="rId59"/>
              </p:custDataLst>
            </p:nvPr>
          </p:nvSpPr>
          <p:spPr bwMode="auto">
            <a:xfrm>
              <a:off x="957263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4" name="Freeform 1229">
              <a:extLst>
                <a:ext uri="{FF2B5EF4-FFF2-40B4-BE49-F238E27FC236}">
                  <a16:creationId xmlns:a16="http://schemas.microsoft.com/office/drawing/2014/main" id="{DC114C8A-3245-4AFE-937E-BF1457B27CA3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1133475" y="3238501"/>
              <a:ext cx="90488" cy="120650"/>
            </a:xfrm>
            <a:custGeom>
              <a:avLst/>
              <a:gdLst>
                <a:gd name="T0" fmla="*/ 29 w 202"/>
                <a:gd name="T1" fmla="*/ 191 h 226"/>
                <a:gd name="T2" fmla="*/ 24 w 202"/>
                <a:gd name="T3" fmla="*/ 213 h 226"/>
                <a:gd name="T4" fmla="*/ 39 w 202"/>
                <a:gd name="T5" fmla="*/ 226 h 226"/>
                <a:gd name="T6" fmla="*/ 57 w 202"/>
                <a:gd name="T7" fmla="*/ 212 h 226"/>
                <a:gd name="T8" fmla="*/ 77 w 202"/>
                <a:gd name="T9" fmla="*/ 133 h 226"/>
                <a:gd name="T10" fmla="*/ 93 w 202"/>
                <a:gd name="T11" fmla="*/ 69 h 226"/>
                <a:gd name="T12" fmla="*/ 121 w 202"/>
                <a:gd name="T13" fmla="*/ 28 h 226"/>
                <a:gd name="T14" fmla="*/ 161 w 202"/>
                <a:gd name="T15" fmla="*/ 11 h 226"/>
                <a:gd name="T16" fmla="*/ 182 w 202"/>
                <a:gd name="T17" fmla="*/ 17 h 226"/>
                <a:gd name="T18" fmla="*/ 156 w 202"/>
                <a:gd name="T19" fmla="*/ 45 h 226"/>
                <a:gd name="T20" fmla="*/ 175 w 202"/>
                <a:gd name="T21" fmla="*/ 62 h 226"/>
                <a:gd name="T22" fmla="*/ 202 w 202"/>
                <a:gd name="T23" fmla="*/ 33 h 226"/>
                <a:gd name="T24" fmla="*/ 161 w 202"/>
                <a:gd name="T25" fmla="*/ 0 h 226"/>
                <a:gd name="T26" fmla="*/ 97 w 202"/>
                <a:gd name="T27" fmla="*/ 39 h 226"/>
                <a:gd name="T28" fmla="*/ 52 w 202"/>
                <a:gd name="T29" fmla="*/ 0 h 226"/>
                <a:gd name="T30" fmla="*/ 15 w 202"/>
                <a:gd name="T31" fmla="*/ 29 h 226"/>
                <a:gd name="T32" fmla="*/ 0 w 202"/>
                <a:gd name="T33" fmla="*/ 77 h 226"/>
                <a:gd name="T34" fmla="*/ 6 w 202"/>
                <a:gd name="T35" fmla="*/ 82 h 226"/>
                <a:gd name="T36" fmla="*/ 14 w 202"/>
                <a:gd name="T37" fmla="*/ 71 h 226"/>
                <a:gd name="T38" fmla="*/ 50 w 202"/>
                <a:gd name="T39" fmla="*/ 11 h 226"/>
                <a:gd name="T40" fmla="*/ 66 w 202"/>
                <a:gd name="T41" fmla="*/ 34 h 226"/>
                <a:gd name="T42" fmla="*/ 58 w 202"/>
                <a:gd name="T43" fmla="*/ 76 h 226"/>
                <a:gd name="T44" fmla="*/ 29 w 202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2" h="226">
                  <a:moveTo>
                    <a:pt x="29" y="191"/>
                  </a:moveTo>
                  <a:cubicBezTo>
                    <a:pt x="27" y="199"/>
                    <a:pt x="24" y="210"/>
                    <a:pt x="24" y="213"/>
                  </a:cubicBezTo>
                  <a:cubicBezTo>
                    <a:pt x="24" y="222"/>
                    <a:pt x="31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2" y="51"/>
                    <a:pt x="202" y="33"/>
                  </a:cubicBezTo>
                  <a:cubicBezTo>
                    <a:pt x="202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2" y="35"/>
                    <a:pt x="32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5" name="Freeform 1230">
              <a:extLst>
                <a:ext uri="{FF2B5EF4-FFF2-40B4-BE49-F238E27FC236}">
                  <a16:creationId xmlns:a16="http://schemas.microsoft.com/office/drawing/2014/main" id="{F4FAE744-25A0-4048-A230-80BF52CCD20A}"/>
                </a:ext>
              </a:extLst>
            </p:cNvPr>
            <p:cNvSpPr>
              <a:spLocks noEditPoints="1"/>
            </p:cNvSpPr>
            <p:nvPr>
              <p:custDataLst>
                <p:tags r:id="rId61"/>
              </p:custDataLst>
            </p:nvPr>
          </p:nvSpPr>
          <p:spPr bwMode="auto">
            <a:xfrm>
              <a:off x="1309688" y="3259138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Freeform 1231">
              <a:extLst>
                <a:ext uri="{FF2B5EF4-FFF2-40B4-BE49-F238E27FC236}">
                  <a16:creationId xmlns:a16="http://schemas.microsoft.com/office/drawing/2014/main" id="{A711D3FA-77E8-4363-BB4A-4FEBB3987A9E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1557338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1232">
              <a:extLst>
                <a:ext uri="{FF2B5EF4-FFF2-40B4-BE49-F238E27FC236}">
                  <a16:creationId xmlns:a16="http://schemas.microsoft.com/office/drawing/2014/main" id="{1DCF5665-043C-4A01-9D54-9FDF8F2FA513}"/>
                </a:ext>
              </a:extLst>
            </p:cNvPr>
            <p:cNvSpPr>
              <a:spLocks noEditPoints="1"/>
            </p:cNvSpPr>
            <p:nvPr>
              <p:custDataLst>
                <p:tags r:id="rId63"/>
              </p:custDataLst>
            </p:nvPr>
          </p:nvSpPr>
          <p:spPr bwMode="auto">
            <a:xfrm>
              <a:off x="16335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1233">
              <a:extLst>
                <a:ext uri="{FF2B5EF4-FFF2-40B4-BE49-F238E27FC236}">
                  <a16:creationId xmlns:a16="http://schemas.microsoft.com/office/drawing/2014/main" id="{0CD01DA8-7A10-438B-901C-AEB6DD0117D2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1736725" y="3273426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Freeform 1234">
              <a:extLst>
                <a:ext uri="{FF2B5EF4-FFF2-40B4-BE49-F238E27FC236}">
                  <a16:creationId xmlns:a16="http://schemas.microsoft.com/office/drawing/2014/main" id="{2A56D5FE-A08F-484F-A0D5-121DA784187B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1839913" y="3328988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Oval 1235">
              <a:extLst>
                <a:ext uri="{FF2B5EF4-FFF2-40B4-BE49-F238E27FC236}">
                  <a16:creationId xmlns:a16="http://schemas.microsoft.com/office/drawing/2014/main" id="{A2DC5976-E56E-413E-8076-7003C41D0D8E}"/>
                </a:ext>
              </a:extLst>
            </p:cNvPr>
            <p:cNvSpPr>
              <a:spLocks noChangeArrowheads="1"/>
            </p:cNvSpPr>
            <p:nvPr>
              <p:custDataLst>
                <p:tags r:id="rId66"/>
              </p:custDataLst>
            </p:nvPr>
          </p:nvSpPr>
          <p:spPr bwMode="auto">
            <a:xfrm>
              <a:off x="1939925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1" name="Oval 1236">
              <a:extLst>
                <a:ext uri="{FF2B5EF4-FFF2-40B4-BE49-F238E27FC236}">
                  <a16:creationId xmlns:a16="http://schemas.microsoft.com/office/drawing/2014/main" id="{497D31D9-A918-433E-AB8D-DDEDDA3AD68B}"/>
                </a:ext>
              </a:extLst>
            </p:cNvPr>
            <p:cNvSpPr>
              <a:spLocks noChangeArrowheads="1"/>
            </p:cNvSpPr>
            <p:nvPr>
              <p:custDataLst>
                <p:tags r:id="rId67"/>
              </p:custDataLst>
            </p:nvPr>
          </p:nvSpPr>
          <p:spPr bwMode="auto">
            <a:xfrm>
              <a:off x="2039938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2" name="Oval 1237">
              <a:extLst>
                <a:ext uri="{FF2B5EF4-FFF2-40B4-BE49-F238E27FC236}">
                  <a16:creationId xmlns:a16="http://schemas.microsoft.com/office/drawing/2014/main" id="{1EB74C5C-E7F8-4354-A1BD-A06FF9F40A4F}"/>
                </a:ext>
              </a:extLst>
            </p:cNvPr>
            <p:cNvSpPr>
              <a:spLocks noChangeArrowheads="1"/>
            </p:cNvSpPr>
            <p:nvPr>
              <p:custDataLst>
                <p:tags r:id="rId68"/>
              </p:custDataLst>
            </p:nvPr>
          </p:nvSpPr>
          <p:spPr bwMode="auto">
            <a:xfrm>
              <a:off x="2139950" y="3328988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3" name="Freeform 1238">
              <a:extLst>
                <a:ext uri="{FF2B5EF4-FFF2-40B4-BE49-F238E27FC236}">
                  <a16:creationId xmlns:a16="http://schemas.microsoft.com/office/drawing/2014/main" id="{CCE59F0C-FD93-4FCF-B140-ABF61BB4D51C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2239963" y="3328988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4" name="Freeform 1239">
              <a:extLst>
                <a:ext uri="{FF2B5EF4-FFF2-40B4-BE49-F238E27FC236}">
                  <a16:creationId xmlns:a16="http://schemas.microsoft.com/office/drawing/2014/main" id="{56684C64-B108-48E7-AB01-633A3F56F057}"/>
                </a:ext>
              </a:extLst>
            </p:cNvPr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23320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5" name="Freeform 1240">
              <a:extLst>
                <a:ext uri="{FF2B5EF4-FFF2-40B4-BE49-F238E27FC236}">
                  <a16:creationId xmlns:a16="http://schemas.microsoft.com/office/drawing/2014/main" id="{7C3E8183-3B46-40CA-A0EF-0C848577647B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2424113" y="3279776"/>
              <a:ext cx="53975" cy="119063"/>
            </a:xfrm>
            <a:custGeom>
              <a:avLst/>
              <a:gdLst>
                <a:gd name="T0" fmla="*/ 71 w 118"/>
                <a:gd name="T1" fmla="*/ 80 h 221"/>
                <a:gd name="T2" fmla="*/ 107 w 118"/>
                <a:gd name="T3" fmla="*/ 80 h 221"/>
                <a:gd name="T4" fmla="*/ 118 w 118"/>
                <a:gd name="T5" fmla="*/ 72 h 221"/>
                <a:gd name="T6" fmla="*/ 107 w 118"/>
                <a:gd name="T7" fmla="*/ 67 h 221"/>
                <a:gd name="T8" fmla="*/ 74 w 118"/>
                <a:gd name="T9" fmla="*/ 67 h 221"/>
                <a:gd name="T10" fmla="*/ 87 w 118"/>
                <a:gd name="T11" fmla="*/ 16 h 221"/>
                <a:gd name="T12" fmla="*/ 88 w 118"/>
                <a:gd name="T13" fmla="*/ 11 h 221"/>
                <a:gd name="T14" fmla="*/ 76 w 118"/>
                <a:gd name="T15" fmla="*/ 0 h 221"/>
                <a:gd name="T16" fmla="*/ 60 w 118"/>
                <a:gd name="T17" fmla="*/ 15 h 221"/>
                <a:gd name="T18" fmla="*/ 47 w 118"/>
                <a:gd name="T19" fmla="*/ 67 h 221"/>
                <a:gd name="T20" fmla="*/ 11 w 118"/>
                <a:gd name="T21" fmla="*/ 67 h 221"/>
                <a:gd name="T22" fmla="*/ 0 w 118"/>
                <a:gd name="T23" fmla="*/ 75 h 221"/>
                <a:gd name="T24" fmla="*/ 11 w 118"/>
                <a:gd name="T25" fmla="*/ 80 h 221"/>
                <a:gd name="T26" fmla="*/ 44 w 118"/>
                <a:gd name="T27" fmla="*/ 80 h 221"/>
                <a:gd name="T28" fmla="*/ 23 w 118"/>
                <a:gd name="T29" fmla="*/ 162 h 221"/>
                <a:gd name="T30" fmla="*/ 18 w 118"/>
                <a:gd name="T31" fmla="*/ 188 h 221"/>
                <a:gd name="T32" fmla="*/ 55 w 118"/>
                <a:gd name="T33" fmla="*/ 221 h 221"/>
                <a:gd name="T34" fmla="*/ 116 w 118"/>
                <a:gd name="T35" fmla="*/ 168 h 221"/>
                <a:gd name="T36" fmla="*/ 110 w 118"/>
                <a:gd name="T37" fmla="*/ 163 h 221"/>
                <a:gd name="T38" fmla="*/ 103 w 118"/>
                <a:gd name="T39" fmla="*/ 170 h 221"/>
                <a:gd name="T40" fmla="*/ 56 w 118"/>
                <a:gd name="T41" fmla="*/ 211 h 221"/>
                <a:gd name="T42" fmla="*/ 44 w 118"/>
                <a:gd name="T43" fmla="*/ 194 h 221"/>
                <a:gd name="T44" fmla="*/ 46 w 118"/>
                <a:gd name="T45" fmla="*/ 180 h 221"/>
                <a:gd name="T46" fmla="*/ 71 w 118"/>
                <a:gd name="T47" fmla="*/ 8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1">
                  <a:moveTo>
                    <a:pt x="71" y="80"/>
                  </a:moveTo>
                  <a:lnTo>
                    <a:pt x="107" y="80"/>
                  </a:lnTo>
                  <a:cubicBezTo>
                    <a:pt x="113" y="80"/>
                    <a:pt x="118" y="80"/>
                    <a:pt x="118" y="72"/>
                  </a:cubicBezTo>
                  <a:cubicBezTo>
                    <a:pt x="118" y="67"/>
                    <a:pt x="113" y="67"/>
                    <a:pt x="107" y="67"/>
                  </a:cubicBezTo>
                  <a:lnTo>
                    <a:pt x="74" y="67"/>
                  </a:lnTo>
                  <a:lnTo>
                    <a:pt x="87" y="16"/>
                  </a:lnTo>
                  <a:cubicBezTo>
                    <a:pt x="88" y="14"/>
                    <a:pt x="88" y="12"/>
                    <a:pt x="88" y="11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3"/>
                    <a:pt x="62" y="7"/>
                    <a:pt x="47" y="67"/>
                  </a:cubicBezTo>
                  <a:lnTo>
                    <a:pt x="11" y="67"/>
                  </a:lnTo>
                  <a:cubicBezTo>
                    <a:pt x="5" y="67"/>
                    <a:pt x="0" y="67"/>
                    <a:pt x="0" y="75"/>
                  </a:cubicBezTo>
                  <a:cubicBezTo>
                    <a:pt x="0" y="80"/>
                    <a:pt x="4" y="80"/>
                    <a:pt x="11" y="80"/>
                  </a:cubicBezTo>
                  <a:lnTo>
                    <a:pt x="44" y="80"/>
                  </a:lnTo>
                  <a:lnTo>
                    <a:pt x="23" y="162"/>
                  </a:lnTo>
                  <a:cubicBezTo>
                    <a:pt x="21" y="171"/>
                    <a:pt x="18" y="183"/>
                    <a:pt x="18" y="188"/>
                  </a:cubicBezTo>
                  <a:cubicBezTo>
                    <a:pt x="18" y="208"/>
                    <a:pt x="35" y="221"/>
                    <a:pt x="55" y="221"/>
                  </a:cubicBezTo>
                  <a:cubicBezTo>
                    <a:pt x="94" y="221"/>
                    <a:pt x="116" y="172"/>
                    <a:pt x="116" y="168"/>
                  </a:cubicBezTo>
                  <a:cubicBezTo>
                    <a:pt x="116" y="163"/>
                    <a:pt x="111" y="163"/>
                    <a:pt x="110" y="163"/>
                  </a:cubicBezTo>
                  <a:cubicBezTo>
                    <a:pt x="106" y="163"/>
                    <a:pt x="106" y="164"/>
                    <a:pt x="103" y="170"/>
                  </a:cubicBezTo>
                  <a:cubicBezTo>
                    <a:pt x="93" y="192"/>
                    <a:pt x="75" y="211"/>
                    <a:pt x="56" y="211"/>
                  </a:cubicBezTo>
                  <a:cubicBezTo>
                    <a:pt x="49" y="211"/>
                    <a:pt x="44" y="207"/>
                    <a:pt x="44" y="194"/>
                  </a:cubicBezTo>
                  <a:cubicBezTo>
                    <a:pt x="44" y="191"/>
                    <a:pt x="45" y="183"/>
                    <a:pt x="46" y="180"/>
                  </a:cubicBezTo>
                  <a:lnTo>
                    <a:pt x="71" y="8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6" name="Freeform 1241">
              <a:extLst>
                <a:ext uri="{FF2B5EF4-FFF2-40B4-BE49-F238E27FC236}">
                  <a16:creationId xmlns:a16="http://schemas.microsoft.com/office/drawing/2014/main" id="{304325D5-A201-438B-BD53-5EFF5DD9576A}"/>
                </a:ext>
              </a:extLst>
            </p:cNvPr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2509838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7" name="Freeform 1242">
              <a:extLst>
                <a:ext uri="{FF2B5EF4-FFF2-40B4-BE49-F238E27FC236}">
                  <a16:creationId xmlns:a16="http://schemas.microsoft.com/office/drawing/2014/main" id="{374A79BC-E97F-4C56-A642-BFF5CA640EC1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2682875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8" name="Freeform 1243">
              <a:extLst>
                <a:ext uri="{FF2B5EF4-FFF2-40B4-BE49-F238E27FC236}">
                  <a16:creationId xmlns:a16="http://schemas.microsoft.com/office/drawing/2014/main" id="{D2F03158-1DB2-4F82-BD8D-E72482D84C28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2755900" y="3236913"/>
              <a:ext cx="73025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5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5"/>
                    <a:pt x="143" y="75"/>
                    <a:pt x="144" y="75"/>
                  </a:cubicBezTo>
                  <a:cubicBezTo>
                    <a:pt x="150" y="75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9" name="Freeform 1244">
              <a:extLst>
                <a:ext uri="{FF2B5EF4-FFF2-40B4-BE49-F238E27FC236}">
                  <a16:creationId xmlns:a16="http://schemas.microsoft.com/office/drawing/2014/main" id="{24541AEB-7BEA-49A3-8432-B071D4525373}"/>
                </a:ext>
              </a:extLst>
            </p:cNvPr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2844800" y="3178176"/>
              <a:ext cx="47625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0" name="Freeform 1245">
              <a:extLst>
                <a:ext uri="{FF2B5EF4-FFF2-40B4-BE49-F238E27FC236}">
                  <a16:creationId xmlns:a16="http://schemas.microsoft.com/office/drawing/2014/main" id="{5BC33B59-2064-4EDC-B737-C8B198AC37AE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2906713" y="3241676"/>
              <a:ext cx="84138" cy="115888"/>
            </a:xfrm>
            <a:custGeom>
              <a:avLst/>
              <a:gdLst>
                <a:gd name="T0" fmla="*/ 181 w 186"/>
                <a:gd name="T1" fmla="*/ 15 h 215"/>
                <a:gd name="T2" fmla="*/ 185 w 186"/>
                <a:gd name="T3" fmla="*/ 6 h 215"/>
                <a:gd name="T4" fmla="*/ 172 w 186"/>
                <a:gd name="T5" fmla="*/ 0 h 215"/>
                <a:gd name="T6" fmla="*/ 13 w 186"/>
                <a:gd name="T7" fmla="*/ 0 h 215"/>
                <a:gd name="T8" fmla="*/ 7 w 186"/>
                <a:gd name="T9" fmla="*/ 80 h 215"/>
                <a:gd name="T10" fmla="*/ 20 w 186"/>
                <a:gd name="T11" fmla="*/ 80 h 215"/>
                <a:gd name="T12" fmla="*/ 87 w 186"/>
                <a:gd name="T13" fmla="*/ 11 h 215"/>
                <a:gd name="T14" fmla="*/ 144 w 186"/>
                <a:gd name="T15" fmla="*/ 11 h 215"/>
                <a:gd name="T16" fmla="*/ 5 w 186"/>
                <a:gd name="T17" fmla="*/ 199 h 215"/>
                <a:gd name="T18" fmla="*/ 0 w 186"/>
                <a:gd name="T19" fmla="*/ 208 h 215"/>
                <a:gd name="T20" fmla="*/ 13 w 186"/>
                <a:gd name="T21" fmla="*/ 215 h 215"/>
                <a:gd name="T22" fmla="*/ 178 w 186"/>
                <a:gd name="T23" fmla="*/ 215 h 215"/>
                <a:gd name="T24" fmla="*/ 186 w 186"/>
                <a:gd name="T25" fmla="*/ 121 h 215"/>
                <a:gd name="T26" fmla="*/ 174 w 186"/>
                <a:gd name="T27" fmla="*/ 121 h 215"/>
                <a:gd name="T28" fmla="*/ 101 w 186"/>
                <a:gd name="T29" fmla="*/ 202 h 215"/>
                <a:gd name="T30" fmla="*/ 42 w 186"/>
                <a:gd name="T31" fmla="*/ 202 h 215"/>
                <a:gd name="T32" fmla="*/ 181 w 186"/>
                <a:gd name="T33" fmla="*/ 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6" h="215">
                  <a:moveTo>
                    <a:pt x="181" y="15"/>
                  </a:moveTo>
                  <a:cubicBezTo>
                    <a:pt x="185" y="9"/>
                    <a:pt x="185" y="8"/>
                    <a:pt x="185" y="6"/>
                  </a:cubicBezTo>
                  <a:cubicBezTo>
                    <a:pt x="185" y="0"/>
                    <a:pt x="181" y="0"/>
                    <a:pt x="172" y="0"/>
                  </a:cubicBezTo>
                  <a:lnTo>
                    <a:pt x="13" y="0"/>
                  </a:lnTo>
                  <a:lnTo>
                    <a:pt x="7" y="80"/>
                  </a:lnTo>
                  <a:lnTo>
                    <a:pt x="20" y="80"/>
                  </a:lnTo>
                  <a:cubicBezTo>
                    <a:pt x="23" y="29"/>
                    <a:pt x="32" y="11"/>
                    <a:pt x="87" y="11"/>
                  </a:cubicBezTo>
                  <a:lnTo>
                    <a:pt x="144" y="11"/>
                  </a:lnTo>
                  <a:lnTo>
                    <a:pt x="5" y="199"/>
                  </a:lnTo>
                  <a:cubicBezTo>
                    <a:pt x="0" y="204"/>
                    <a:pt x="0" y="205"/>
                    <a:pt x="0" y="208"/>
                  </a:cubicBezTo>
                  <a:cubicBezTo>
                    <a:pt x="0" y="215"/>
                    <a:pt x="4" y="215"/>
                    <a:pt x="13" y="215"/>
                  </a:cubicBezTo>
                  <a:lnTo>
                    <a:pt x="178" y="215"/>
                  </a:lnTo>
                  <a:lnTo>
                    <a:pt x="186" y="121"/>
                  </a:lnTo>
                  <a:lnTo>
                    <a:pt x="174" y="121"/>
                  </a:lnTo>
                  <a:cubicBezTo>
                    <a:pt x="169" y="180"/>
                    <a:pt x="159" y="202"/>
                    <a:pt x="101" y="202"/>
                  </a:cubicBezTo>
                  <a:lnTo>
                    <a:pt x="42" y="202"/>
                  </a:lnTo>
                  <a:lnTo>
                    <a:pt x="181" y="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1" name="Freeform 1246">
              <a:extLst>
                <a:ext uri="{FF2B5EF4-FFF2-40B4-BE49-F238E27FC236}">
                  <a16:creationId xmlns:a16="http://schemas.microsoft.com/office/drawing/2014/main" id="{AE38FFD7-8A42-4094-88D0-C5614750612D}"/>
                </a:ext>
              </a:extLst>
            </p:cNvPr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3006725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6" y="11"/>
                    <a:pt x="161" y="79"/>
                    <a:pt x="161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7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2" name="Rectangle 1247">
              <a:extLst>
                <a:ext uri="{FF2B5EF4-FFF2-40B4-BE49-F238E27FC236}">
                  <a16:creationId xmlns:a16="http://schemas.microsoft.com/office/drawing/2014/main" id="{6D370E40-21B4-4F99-8955-4E201DD29C67}"/>
                </a:ext>
              </a:extLst>
            </p:cNvPr>
            <p:cNvSpPr>
              <a:spLocks noChangeArrowheads="1"/>
            </p:cNvSpPr>
            <p:nvPr>
              <p:custDataLst>
                <p:tags r:id="rId78"/>
              </p:custDataLst>
            </p:nvPr>
          </p:nvSpPr>
          <p:spPr bwMode="auto">
            <a:xfrm>
              <a:off x="3101975" y="3292476"/>
              <a:ext cx="60325" cy="1428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3" name="Freeform 1248">
              <a:extLst>
                <a:ext uri="{FF2B5EF4-FFF2-40B4-BE49-F238E27FC236}">
                  <a16:creationId xmlns:a16="http://schemas.microsoft.com/office/drawing/2014/main" id="{EC09CF21-EB48-431E-B2B1-53347A80CA85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3181350" y="3190876"/>
              <a:ext cx="68263" cy="168275"/>
            </a:xfrm>
            <a:custGeom>
              <a:avLst/>
              <a:gdLst>
                <a:gd name="T0" fmla="*/ 91 w 153"/>
                <a:gd name="T1" fmla="*/ 112 h 317"/>
                <a:gd name="T2" fmla="*/ 138 w 153"/>
                <a:gd name="T3" fmla="*/ 112 h 317"/>
                <a:gd name="T4" fmla="*/ 153 w 153"/>
                <a:gd name="T5" fmla="*/ 102 h 317"/>
                <a:gd name="T6" fmla="*/ 139 w 153"/>
                <a:gd name="T7" fmla="*/ 97 h 317"/>
                <a:gd name="T8" fmla="*/ 95 w 153"/>
                <a:gd name="T9" fmla="*/ 97 h 317"/>
                <a:gd name="T10" fmla="*/ 115 w 153"/>
                <a:gd name="T11" fmla="*/ 13 h 317"/>
                <a:gd name="T12" fmla="*/ 101 w 153"/>
                <a:gd name="T13" fmla="*/ 0 h 317"/>
                <a:gd name="T14" fmla="*/ 81 w 153"/>
                <a:gd name="T15" fmla="*/ 18 h 317"/>
                <a:gd name="T16" fmla="*/ 61 w 153"/>
                <a:gd name="T17" fmla="*/ 97 h 317"/>
                <a:gd name="T18" fmla="*/ 15 w 153"/>
                <a:gd name="T19" fmla="*/ 97 h 317"/>
                <a:gd name="T20" fmla="*/ 0 w 153"/>
                <a:gd name="T21" fmla="*/ 106 h 317"/>
                <a:gd name="T22" fmla="*/ 14 w 153"/>
                <a:gd name="T23" fmla="*/ 112 h 317"/>
                <a:gd name="T24" fmla="*/ 57 w 153"/>
                <a:gd name="T25" fmla="*/ 112 h 317"/>
                <a:gd name="T26" fmla="*/ 20 w 153"/>
                <a:gd name="T27" fmla="*/ 271 h 317"/>
                <a:gd name="T28" fmla="*/ 65 w 153"/>
                <a:gd name="T29" fmla="*/ 317 h 317"/>
                <a:gd name="T30" fmla="*/ 145 w 153"/>
                <a:gd name="T31" fmla="*/ 240 h 317"/>
                <a:gd name="T32" fmla="*/ 139 w 153"/>
                <a:gd name="T33" fmla="*/ 235 h 317"/>
                <a:gd name="T34" fmla="*/ 131 w 153"/>
                <a:gd name="T35" fmla="*/ 242 h 317"/>
                <a:gd name="T36" fmla="*/ 66 w 153"/>
                <a:gd name="T37" fmla="*/ 306 h 317"/>
                <a:gd name="T38" fmla="*/ 51 w 153"/>
                <a:gd name="T39" fmla="*/ 283 h 317"/>
                <a:gd name="T40" fmla="*/ 54 w 153"/>
                <a:gd name="T41" fmla="*/ 259 h 317"/>
                <a:gd name="T42" fmla="*/ 91 w 153"/>
                <a:gd name="T43" fmla="*/ 112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317">
                  <a:moveTo>
                    <a:pt x="91" y="112"/>
                  </a:moveTo>
                  <a:lnTo>
                    <a:pt x="138" y="112"/>
                  </a:lnTo>
                  <a:cubicBezTo>
                    <a:pt x="148" y="112"/>
                    <a:pt x="153" y="112"/>
                    <a:pt x="153" y="102"/>
                  </a:cubicBezTo>
                  <a:cubicBezTo>
                    <a:pt x="153" y="97"/>
                    <a:pt x="148" y="97"/>
                    <a:pt x="139" y="97"/>
                  </a:cubicBezTo>
                  <a:lnTo>
                    <a:pt x="95" y="97"/>
                  </a:lnTo>
                  <a:cubicBezTo>
                    <a:pt x="113" y="26"/>
                    <a:pt x="115" y="16"/>
                    <a:pt x="115" y="13"/>
                  </a:cubicBezTo>
                  <a:cubicBezTo>
                    <a:pt x="115" y="5"/>
                    <a:pt x="109" y="0"/>
                    <a:pt x="101" y="0"/>
                  </a:cubicBezTo>
                  <a:cubicBezTo>
                    <a:pt x="99" y="0"/>
                    <a:pt x="85" y="0"/>
                    <a:pt x="81" y="18"/>
                  </a:cubicBezTo>
                  <a:lnTo>
                    <a:pt x="61" y="97"/>
                  </a:lnTo>
                  <a:lnTo>
                    <a:pt x="15" y="97"/>
                  </a:lnTo>
                  <a:cubicBezTo>
                    <a:pt x="5" y="97"/>
                    <a:pt x="0" y="97"/>
                    <a:pt x="0" y="106"/>
                  </a:cubicBezTo>
                  <a:cubicBezTo>
                    <a:pt x="0" y="112"/>
                    <a:pt x="4" y="112"/>
                    <a:pt x="14" y="112"/>
                  </a:cubicBezTo>
                  <a:lnTo>
                    <a:pt x="57" y="112"/>
                  </a:lnTo>
                  <a:cubicBezTo>
                    <a:pt x="21" y="254"/>
                    <a:pt x="20" y="262"/>
                    <a:pt x="20" y="271"/>
                  </a:cubicBezTo>
                  <a:cubicBezTo>
                    <a:pt x="20" y="298"/>
                    <a:pt x="38" y="317"/>
                    <a:pt x="65" y="317"/>
                  </a:cubicBezTo>
                  <a:cubicBezTo>
                    <a:pt x="116" y="317"/>
                    <a:pt x="145" y="244"/>
                    <a:pt x="145" y="240"/>
                  </a:cubicBezTo>
                  <a:cubicBezTo>
                    <a:pt x="145" y="235"/>
                    <a:pt x="141" y="235"/>
                    <a:pt x="139" y="235"/>
                  </a:cubicBezTo>
                  <a:cubicBezTo>
                    <a:pt x="134" y="235"/>
                    <a:pt x="134" y="237"/>
                    <a:pt x="131" y="242"/>
                  </a:cubicBezTo>
                  <a:cubicBezTo>
                    <a:pt x="110" y="294"/>
                    <a:pt x="83" y="306"/>
                    <a:pt x="66" y="306"/>
                  </a:cubicBezTo>
                  <a:cubicBezTo>
                    <a:pt x="56" y="306"/>
                    <a:pt x="51" y="300"/>
                    <a:pt x="51" y="283"/>
                  </a:cubicBezTo>
                  <a:cubicBezTo>
                    <a:pt x="51" y="271"/>
                    <a:pt x="52" y="268"/>
                    <a:pt x="54" y="259"/>
                  </a:cubicBezTo>
                  <a:lnTo>
                    <a:pt x="91" y="11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4" name="Freeform 1249">
              <a:extLst>
                <a:ext uri="{FF2B5EF4-FFF2-40B4-BE49-F238E27FC236}">
                  <a16:creationId xmlns:a16="http://schemas.microsoft.com/office/drawing/2014/main" id="{8C622B6D-983F-4423-B4B4-D3673369FF2C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3338513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5" name="Freeform 1250">
              <a:extLst>
                <a:ext uri="{FF2B5EF4-FFF2-40B4-BE49-F238E27FC236}">
                  <a16:creationId xmlns:a16="http://schemas.microsoft.com/office/drawing/2014/main" id="{C45C94F3-FCD4-4A77-B47D-A80EAF7C9BCA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3427413" y="3238501"/>
              <a:ext cx="114300" cy="120650"/>
            </a:xfrm>
            <a:custGeom>
              <a:avLst/>
              <a:gdLst>
                <a:gd name="T0" fmla="*/ 180 w 251"/>
                <a:gd name="T1" fmla="*/ 181 h 226"/>
                <a:gd name="T2" fmla="*/ 180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80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80" y="181"/>
                  </a:moveTo>
                  <a:lnTo>
                    <a:pt x="180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8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6" name="Freeform 1251">
              <a:extLst>
                <a:ext uri="{FF2B5EF4-FFF2-40B4-BE49-F238E27FC236}">
                  <a16:creationId xmlns:a16="http://schemas.microsoft.com/office/drawing/2014/main" id="{1940ADC8-5283-4454-90F0-F994C7669FE7}"/>
                </a:ext>
              </a:extLst>
            </p:cNvPr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3552825" y="3171826"/>
              <a:ext cx="111125" cy="187325"/>
            </a:xfrm>
            <a:custGeom>
              <a:avLst/>
              <a:gdLst>
                <a:gd name="T0" fmla="*/ 72 w 246"/>
                <a:gd name="T1" fmla="*/ 158 h 351"/>
                <a:gd name="T2" fmla="*/ 72 w 246"/>
                <a:gd name="T3" fmla="*/ 0 h 351"/>
                <a:gd name="T4" fmla="*/ 0 w 246"/>
                <a:gd name="T5" fmla="*/ 5 h 351"/>
                <a:gd name="T6" fmla="*/ 0 w 246"/>
                <a:gd name="T7" fmla="*/ 21 h 351"/>
                <a:gd name="T8" fmla="*/ 39 w 246"/>
                <a:gd name="T9" fmla="*/ 49 h 351"/>
                <a:gd name="T10" fmla="*/ 39 w 246"/>
                <a:gd name="T11" fmla="*/ 346 h 351"/>
                <a:gd name="T12" fmla="*/ 51 w 246"/>
                <a:gd name="T13" fmla="*/ 346 h 351"/>
                <a:gd name="T14" fmla="*/ 69 w 246"/>
                <a:gd name="T15" fmla="*/ 315 h 351"/>
                <a:gd name="T16" fmla="*/ 135 w 246"/>
                <a:gd name="T17" fmla="*/ 351 h 351"/>
                <a:gd name="T18" fmla="*/ 246 w 246"/>
                <a:gd name="T19" fmla="*/ 238 h 351"/>
                <a:gd name="T20" fmla="*/ 140 w 246"/>
                <a:gd name="T21" fmla="*/ 125 h 351"/>
                <a:gd name="T22" fmla="*/ 72 w 246"/>
                <a:gd name="T23" fmla="*/ 158 h 351"/>
                <a:gd name="T24" fmla="*/ 73 w 246"/>
                <a:gd name="T25" fmla="*/ 289 h 351"/>
                <a:gd name="T26" fmla="*/ 73 w 246"/>
                <a:gd name="T27" fmla="*/ 186 h 351"/>
                <a:gd name="T28" fmla="*/ 79 w 246"/>
                <a:gd name="T29" fmla="*/ 168 h 351"/>
                <a:gd name="T30" fmla="*/ 138 w 246"/>
                <a:gd name="T31" fmla="*/ 136 h 351"/>
                <a:gd name="T32" fmla="*/ 190 w 246"/>
                <a:gd name="T33" fmla="*/ 168 h 351"/>
                <a:gd name="T34" fmla="*/ 205 w 246"/>
                <a:gd name="T35" fmla="*/ 238 h 351"/>
                <a:gd name="T36" fmla="*/ 189 w 246"/>
                <a:gd name="T37" fmla="*/ 308 h 351"/>
                <a:gd name="T38" fmla="*/ 133 w 246"/>
                <a:gd name="T39" fmla="*/ 340 h 351"/>
                <a:gd name="T40" fmla="*/ 80 w 246"/>
                <a:gd name="T41" fmla="*/ 310 h 351"/>
                <a:gd name="T42" fmla="*/ 73 w 246"/>
                <a:gd name="T43" fmla="*/ 28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1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5"/>
                    <a:pt x="56" y="338"/>
                    <a:pt x="69" y="315"/>
                  </a:cubicBezTo>
                  <a:cubicBezTo>
                    <a:pt x="77" y="326"/>
                    <a:pt x="98" y="351"/>
                    <a:pt x="135" y="351"/>
                  </a:cubicBezTo>
                  <a:cubicBezTo>
                    <a:pt x="194" y="351"/>
                    <a:pt x="246" y="302"/>
                    <a:pt x="246" y="238"/>
                  </a:cubicBezTo>
                  <a:cubicBezTo>
                    <a:pt x="246" y="175"/>
                    <a:pt x="197" y="125"/>
                    <a:pt x="140" y="125"/>
                  </a:cubicBezTo>
                  <a:cubicBezTo>
                    <a:pt x="101" y="125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0"/>
                    <a:pt x="126" y="136"/>
                    <a:pt x="138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5" y="217"/>
                    <a:pt x="205" y="238"/>
                  </a:cubicBezTo>
                  <a:cubicBezTo>
                    <a:pt x="205" y="256"/>
                    <a:pt x="204" y="286"/>
                    <a:pt x="189" y="308"/>
                  </a:cubicBezTo>
                  <a:cubicBezTo>
                    <a:pt x="179" y="324"/>
                    <a:pt x="160" y="340"/>
                    <a:pt x="133" y="340"/>
                  </a:cubicBezTo>
                  <a:cubicBezTo>
                    <a:pt x="110" y="340"/>
                    <a:pt x="92" y="328"/>
                    <a:pt x="80" y="310"/>
                  </a:cubicBezTo>
                  <a:cubicBezTo>
                    <a:pt x="73" y="299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7" name="Freeform 1252">
              <a:extLst>
                <a:ext uri="{FF2B5EF4-FFF2-40B4-BE49-F238E27FC236}">
                  <a16:creationId xmlns:a16="http://schemas.microsoft.com/office/drawing/2014/main" id="{3DA102C8-F144-467D-A840-A8ED5CCB8172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3678238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8" name="Freeform 1253">
              <a:extLst>
                <a:ext uri="{FF2B5EF4-FFF2-40B4-BE49-F238E27FC236}">
                  <a16:creationId xmlns:a16="http://schemas.microsoft.com/office/drawing/2014/main" id="{0C1615A3-1BB2-4B7F-B6D9-A28ADAC9430F}"/>
                </a:ext>
              </a:extLst>
            </p:cNvPr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3767138" y="3236913"/>
              <a:ext cx="87313" cy="122238"/>
            </a:xfrm>
            <a:custGeom>
              <a:avLst/>
              <a:gdLst>
                <a:gd name="T0" fmla="*/ 41 w 192"/>
                <a:gd name="T1" fmla="*/ 98 h 229"/>
                <a:gd name="T2" fmla="*/ 103 w 192"/>
                <a:gd name="T3" fmla="*/ 11 h 229"/>
                <a:gd name="T4" fmla="*/ 160 w 192"/>
                <a:gd name="T5" fmla="*/ 98 h 229"/>
                <a:gd name="T6" fmla="*/ 41 w 192"/>
                <a:gd name="T7" fmla="*/ 98 h 229"/>
                <a:gd name="T8" fmla="*/ 41 w 192"/>
                <a:gd name="T9" fmla="*/ 109 h 229"/>
                <a:gd name="T10" fmla="*/ 180 w 192"/>
                <a:gd name="T11" fmla="*/ 109 h 229"/>
                <a:gd name="T12" fmla="*/ 192 w 192"/>
                <a:gd name="T13" fmla="*/ 98 h 229"/>
                <a:gd name="T14" fmla="*/ 103 w 192"/>
                <a:gd name="T15" fmla="*/ 0 h 229"/>
                <a:gd name="T16" fmla="*/ 0 w 192"/>
                <a:gd name="T17" fmla="*/ 114 h 229"/>
                <a:gd name="T18" fmla="*/ 109 w 192"/>
                <a:gd name="T19" fmla="*/ 229 h 229"/>
                <a:gd name="T20" fmla="*/ 192 w 192"/>
                <a:gd name="T21" fmla="*/ 164 h 229"/>
                <a:gd name="T22" fmla="*/ 186 w 192"/>
                <a:gd name="T23" fmla="*/ 158 h 229"/>
                <a:gd name="T24" fmla="*/ 180 w 192"/>
                <a:gd name="T25" fmla="*/ 165 h 229"/>
                <a:gd name="T26" fmla="*/ 112 w 192"/>
                <a:gd name="T27" fmla="*/ 217 h 229"/>
                <a:gd name="T28" fmla="*/ 56 w 192"/>
                <a:gd name="T29" fmla="*/ 183 h 229"/>
                <a:gd name="T30" fmla="*/ 41 w 192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2" y="109"/>
                    <a:pt x="192" y="98"/>
                  </a:cubicBezTo>
                  <a:cubicBezTo>
                    <a:pt x="192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2" y="174"/>
                    <a:pt x="192" y="164"/>
                  </a:cubicBezTo>
                  <a:cubicBezTo>
                    <a:pt x="192" y="159"/>
                    <a:pt x="188" y="158"/>
                    <a:pt x="186" y="158"/>
                  </a:cubicBezTo>
                  <a:cubicBezTo>
                    <a:pt x="181" y="158"/>
                    <a:pt x="180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9" name="Freeform 1254">
              <a:extLst>
                <a:ext uri="{FF2B5EF4-FFF2-40B4-BE49-F238E27FC236}">
                  <a16:creationId xmlns:a16="http://schemas.microsoft.com/office/drawing/2014/main" id="{E59585D0-47BE-4E80-AE37-5755D12CE302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3863975" y="3192463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0" name="Freeform 1255">
              <a:extLst>
                <a:ext uri="{FF2B5EF4-FFF2-40B4-BE49-F238E27FC236}">
                  <a16:creationId xmlns:a16="http://schemas.microsoft.com/office/drawing/2014/main" id="{F75770A1-CEBB-49C2-BD42-EBDA0B0E3F85}"/>
                </a:ext>
              </a:extLst>
            </p:cNvPr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4029075" y="3236913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1" name="Freeform 1256">
              <a:extLst>
                <a:ext uri="{FF2B5EF4-FFF2-40B4-BE49-F238E27FC236}">
                  <a16:creationId xmlns:a16="http://schemas.microsoft.com/office/drawing/2014/main" id="{6FF04D19-0E35-44BE-8469-129287449206}"/>
                </a:ext>
              </a:extLst>
            </p:cNvPr>
            <p:cNvSpPr>
              <a:spLocks/>
            </p:cNvSpPr>
            <p:nvPr>
              <p:custDataLst>
                <p:tags r:id="rId87"/>
              </p:custDataLst>
            </p:nvPr>
          </p:nvSpPr>
          <p:spPr bwMode="auto">
            <a:xfrm>
              <a:off x="4143375" y="3168651"/>
              <a:ext cx="73025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39 w 162"/>
                <a:gd name="T17" fmla="*/ 79 h 352"/>
                <a:gd name="T18" fmla="*/ 39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39 w 162"/>
                <a:gd name="T25" fmla="*/ 152 h 352"/>
                <a:gd name="T26" fmla="*/ 39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39" y="27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2" name="Freeform 1257">
              <a:extLst>
                <a:ext uri="{FF2B5EF4-FFF2-40B4-BE49-F238E27FC236}">
                  <a16:creationId xmlns:a16="http://schemas.microsoft.com/office/drawing/2014/main" id="{8F1C9DA0-D81A-4C6C-BB50-4B2C863B1308}"/>
                </a:ext>
              </a:extLst>
            </p:cNvPr>
            <p:cNvSpPr>
              <a:spLocks/>
            </p:cNvSpPr>
            <p:nvPr>
              <p:custDataLst>
                <p:tags r:id="rId88"/>
              </p:custDataLst>
            </p:nvPr>
          </p:nvSpPr>
          <p:spPr bwMode="auto">
            <a:xfrm>
              <a:off x="4306888" y="3157538"/>
              <a:ext cx="30163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3" name="Freeform 1258">
              <a:extLst>
                <a:ext uri="{FF2B5EF4-FFF2-40B4-BE49-F238E27FC236}">
                  <a16:creationId xmlns:a16="http://schemas.microsoft.com/office/drawing/2014/main" id="{43BD0BCE-B32E-461E-BE95-ADCD9BDF88E3}"/>
                </a:ext>
              </a:extLst>
            </p:cNvPr>
            <p:cNvSpPr>
              <a:spLocks/>
            </p:cNvSpPr>
            <p:nvPr>
              <p:custDataLst>
                <p:tags r:id="rId89"/>
              </p:custDataLst>
            </p:nvPr>
          </p:nvSpPr>
          <p:spPr bwMode="auto">
            <a:xfrm>
              <a:off x="4349750" y="3238501"/>
              <a:ext cx="122238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6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1" y="226"/>
                    <a:pt x="270" y="153"/>
                    <a:pt x="270" y="149"/>
                  </a:cubicBezTo>
                  <a:cubicBezTo>
                    <a:pt x="270" y="144"/>
                    <a:pt x="265" y="144"/>
                    <a:pt x="264" y="144"/>
                  </a:cubicBezTo>
                  <a:cubicBezTo>
                    <a:pt x="259" y="144"/>
                    <a:pt x="259" y="146"/>
                    <a:pt x="256" y="153"/>
                  </a:cubicBezTo>
                  <a:cubicBezTo>
                    <a:pt x="246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4" name="Freeform 1259">
              <a:extLst>
                <a:ext uri="{FF2B5EF4-FFF2-40B4-BE49-F238E27FC236}">
                  <a16:creationId xmlns:a16="http://schemas.microsoft.com/office/drawing/2014/main" id="{0A5294AB-CC87-4DA6-A98A-A58785A4FF8F}"/>
                </a:ext>
              </a:extLst>
            </p:cNvPr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4483100" y="3157538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5" name="Freeform 1260">
              <a:extLst>
                <a:ext uri="{FF2B5EF4-FFF2-40B4-BE49-F238E27FC236}">
                  <a16:creationId xmlns:a16="http://schemas.microsoft.com/office/drawing/2014/main" id="{8A254D6A-875B-4DF2-B103-0667C2290C3A}"/>
                </a:ext>
              </a:extLst>
            </p:cNvPr>
            <p:cNvSpPr>
              <a:spLocks/>
            </p:cNvSpPr>
            <p:nvPr>
              <p:custDataLst>
                <p:tags r:id="rId91"/>
              </p:custDataLst>
            </p:nvPr>
          </p:nvSpPr>
          <p:spPr bwMode="auto">
            <a:xfrm>
              <a:off x="4552950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6" name="Group 1215">
            <a:extLst>
              <a:ext uri="{FF2B5EF4-FFF2-40B4-BE49-F238E27FC236}">
                <a16:creationId xmlns:a16="http://schemas.microsoft.com/office/drawing/2014/main" id="{123A8501-B078-4B83-866C-FFD2AD73CD60}"/>
              </a:ext>
            </a:extLst>
          </p:cNvPr>
          <p:cNvGrpSpPr>
            <a:grpSpLocks noChangeAspect="1"/>
          </p:cNvGrpSpPr>
          <p:nvPr>
            <p:custDataLst>
              <p:tags r:id="rId22"/>
            </p:custDataLst>
          </p:nvPr>
        </p:nvGrpSpPr>
        <p:grpSpPr>
          <a:xfrm>
            <a:off x="278086" y="3189591"/>
            <a:ext cx="3821113" cy="265113"/>
            <a:chOff x="268288" y="3575050"/>
            <a:chExt cx="3821113" cy="265113"/>
          </a:xfrm>
        </p:grpSpPr>
        <p:sp>
          <p:nvSpPr>
            <p:cNvPr id="1217" name="Freeform 1267">
              <a:extLst>
                <a:ext uri="{FF2B5EF4-FFF2-40B4-BE49-F238E27FC236}">
                  <a16:creationId xmlns:a16="http://schemas.microsoft.com/office/drawing/2014/main" id="{B11E5176-7A1E-431F-81A7-2A0D3051E7AC}"/>
                </a:ext>
              </a:extLst>
            </p:cNvPr>
            <p:cNvSpPr>
              <a:spLocks/>
            </p:cNvSpPr>
            <p:nvPr>
              <p:custDataLst>
                <p:tags r:id="rId23"/>
              </p:custDataLst>
            </p:nvPr>
          </p:nvSpPr>
          <p:spPr bwMode="auto">
            <a:xfrm>
              <a:off x="268288" y="3597275"/>
              <a:ext cx="90488" cy="177800"/>
            </a:xfrm>
            <a:custGeom>
              <a:avLst/>
              <a:gdLst>
                <a:gd name="T0" fmla="*/ 39 w 199"/>
                <a:gd name="T1" fmla="*/ 293 h 332"/>
                <a:gd name="T2" fmla="*/ 91 w 199"/>
                <a:gd name="T3" fmla="*/ 242 h 332"/>
                <a:gd name="T4" fmla="*/ 199 w 199"/>
                <a:gd name="T5" fmla="*/ 96 h 332"/>
                <a:gd name="T6" fmla="*/ 93 w 199"/>
                <a:gd name="T7" fmla="*/ 0 h 332"/>
                <a:gd name="T8" fmla="*/ 0 w 199"/>
                <a:gd name="T9" fmla="*/ 90 h 332"/>
                <a:gd name="T10" fmla="*/ 27 w 199"/>
                <a:gd name="T11" fmla="*/ 118 h 332"/>
                <a:gd name="T12" fmla="*/ 53 w 199"/>
                <a:gd name="T13" fmla="*/ 91 h 332"/>
                <a:gd name="T14" fmla="*/ 26 w 199"/>
                <a:gd name="T15" fmla="*/ 65 h 332"/>
                <a:gd name="T16" fmla="*/ 20 w 199"/>
                <a:gd name="T17" fmla="*/ 66 h 332"/>
                <a:gd name="T18" fmla="*/ 87 w 199"/>
                <a:gd name="T19" fmla="*/ 15 h 332"/>
                <a:gd name="T20" fmla="*/ 154 w 199"/>
                <a:gd name="T21" fmla="*/ 96 h 332"/>
                <a:gd name="T22" fmla="*/ 101 w 199"/>
                <a:gd name="T23" fmla="*/ 207 h 332"/>
                <a:gd name="T24" fmla="*/ 6 w 199"/>
                <a:gd name="T25" fmla="*/ 313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7 w 199"/>
                <a:gd name="T33" fmla="*/ 245 h 332"/>
                <a:gd name="T34" fmla="*/ 176 w 199"/>
                <a:gd name="T35" fmla="*/ 289 h 332"/>
                <a:gd name="T36" fmla="*/ 128 w 199"/>
                <a:gd name="T37" fmla="*/ 293 h 332"/>
                <a:gd name="T38" fmla="*/ 39 w 199"/>
                <a:gd name="T39" fmla="*/ 29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9" y="293"/>
                  </a:moveTo>
                  <a:lnTo>
                    <a:pt x="91" y="242"/>
                  </a:lnTo>
                  <a:cubicBezTo>
                    <a:pt x="169" y="173"/>
                    <a:pt x="199" y="146"/>
                    <a:pt x="199" y="96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7" y="118"/>
                  </a:cubicBezTo>
                  <a:cubicBezTo>
                    <a:pt x="35" y="118"/>
                    <a:pt x="53" y="112"/>
                    <a:pt x="53" y="91"/>
                  </a:cubicBezTo>
                  <a:cubicBezTo>
                    <a:pt x="53" y="78"/>
                    <a:pt x="44" y="65"/>
                    <a:pt x="26" y="65"/>
                  </a:cubicBezTo>
                  <a:cubicBezTo>
                    <a:pt x="22" y="65"/>
                    <a:pt x="21" y="65"/>
                    <a:pt x="20" y="66"/>
                  </a:cubicBezTo>
                  <a:cubicBezTo>
                    <a:pt x="31" y="34"/>
                    <a:pt x="58" y="15"/>
                    <a:pt x="87" y="15"/>
                  </a:cubicBezTo>
                  <a:cubicBezTo>
                    <a:pt x="132" y="15"/>
                    <a:pt x="154" y="55"/>
                    <a:pt x="154" y="96"/>
                  </a:cubicBezTo>
                  <a:cubicBezTo>
                    <a:pt x="154" y="136"/>
                    <a:pt x="129" y="176"/>
                    <a:pt x="101" y="207"/>
                  </a:cubicBezTo>
                  <a:lnTo>
                    <a:pt x="6" y="313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7" y="245"/>
                  </a:lnTo>
                  <a:cubicBezTo>
                    <a:pt x="184" y="260"/>
                    <a:pt x="181" y="282"/>
                    <a:pt x="176" y="289"/>
                  </a:cubicBezTo>
                  <a:cubicBezTo>
                    <a:pt x="172" y="293"/>
                    <a:pt x="139" y="293"/>
                    <a:pt x="128" y="293"/>
                  </a:cubicBezTo>
                  <a:lnTo>
                    <a:pt x="39" y="29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8" name="Oval 1268">
              <a:extLst>
                <a:ext uri="{FF2B5EF4-FFF2-40B4-BE49-F238E27FC236}">
                  <a16:creationId xmlns:a16="http://schemas.microsoft.com/office/drawing/2014/main" id="{D5316FBB-31AD-4F1D-A0AA-C59413C6A00E}"/>
                </a:ext>
              </a:extLst>
            </p:cNvPr>
            <p:cNvSpPr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388938" y="37465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9" name="Freeform 1269">
              <a:extLst>
                <a:ext uri="{FF2B5EF4-FFF2-40B4-BE49-F238E27FC236}">
                  <a16:creationId xmlns:a16="http://schemas.microsoft.com/office/drawing/2014/main" id="{EB0D3681-D450-46FB-AB77-7E51806BCA27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541338" y="3654425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9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0" name="Freeform 1270">
              <a:extLst>
                <a:ext uri="{FF2B5EF4-FFF2-40B4-BE49-F238E27FC236}">
                  <a16:creationId xmlns:a16="http://schemas.microsoft.com/office/drawing/2014/main" id="{880FF354-00D5-4E55-8EEB-98E5F7D731DD}"/>
                </a:ext>
              </a:extLst>
            </p:cNvPr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641351" y="3654425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3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1" name="Freeform 1271">
              <a:extLst>
                <a:ext uri="{FF2B5EF4-FFF2-40B4-BE49-F238E27FC236}">
                  <a16:creationId xmlns:a16="http://schemas.microsoft.com/office/drawing/2014/main" id="{E5EFA89D-0B2F-4F40-8108-AD9F9F11D0EA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754063" y="3656013"/>
              <a:ext cx="177800" cy="119063"/>
            </a:xfrm>
            <a:custGeom>
              <a:avLst/>
              <a:gdLst>
                <a:gd name="T0" fmla="*/ 39 w 389"/>
                <a:gd name="T1" fmla="*/ 49 h 221"/>
                <a:gd name="T2" fmla="*/ 39 w 389"/>
                <a:gd name="T3" fmla="*/ 183 h 221"/>
                <a:gd name="T4" fmla="*/ 0 w 389"/>
                <a:gd name="T5" fmla="*/ 205 h 221"/>
                <a:gd name="T6" fmla="*/ 0 w 389"/>
                <a:gd name="T7" fmla="*/ 221 h 221"/>
                <a:gd name="T8" fmla="*/ 56 w 389"/>
                <a:gd name="T9" fmla="*/ 219 h 221"/>
                <a:gd name="T10" fmla="*/ 112 w 389"/>
                <a:gd name="T11" fmla="*/ 221 h 221"/>
                <a:gd name="T12" fmla="*/ 112 w 389"/>
                <a:gd name="T13" fmla="*/ 205 h 221"/>
                <a:gd name="T14" fmla="*/ 73 w 389"/>
                <a:gd name="T15" fmla="*/ 183 h 221"/>
                <a:gd name="T16" fmla="*/ 73 w 389"/>
                <a:gd name="T17" fmla="*/ 91 h 221"/>
                <a:gd name="T18" fmla="*/ 140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8 w 389"/>
                <a:gd name="T25" fmla="*/ 205 h 221"/>
                <a:gd name="T26" fmla="*/ 138 w 389"/>
                <a:gd name="T27" fmla="*/ 221 h 221"/>
                <a:gd name="T28" fmla="*/ 195 w 389"/>
                <a:gd name="T29" fmla="*/ 219 h 221"/>
                <a:gd name="T30" fmla="*/ 251 w 389"/>
                <a:gd name="T31" fmla="*/ 221 h 221"/>
                <a:gd name="T32" fmla="*/ 251 w 389"/>
                <a:gd name="T33" fmla="*/ 205 h 221"/>
                <a:gd name="T34" fmla="*/ 212 w 389"/>
                <a:gd name="T35" fmla="*/ 183 h 221"/>
                <a:gd name="T36" fmla="*/ 212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5 h 221"/>
                <a:gd name="T46" fmla="*/ 277 w 389"/>
                <a:gd name="T47" fmla="*/ 221 h 221"/>
                <a:gd name="T48" fmla="*/ 333 w 389"/>
                <a:gd name="T49" fmla="*/ 219 h 221"/>
                <a:gd name="T50" fmla="*/ 389 w 389"/>
                <a:gd name="T51" fmla="*/ 221 h 221"/>
                <a:gd name="T52" fmla="*/ 389 w 389"/>
                <a:gd name="T53" fmla="*/ 205 h 221"/>
                <a:gd name="T54" fmla="*/ 350 w 389"/>
                <a:gd name="T55" fmla="*/ 190 h 221"/>
                <a:gd name="T56" fmla="*/ 350 w 389"/>
                <a:gd name="T57" fmla="*/ 95 h 221"/>
                <a:gd name="T58" fmla="*/ 335 w 389"/>
                <a:gd name="T59" fmla="*/ 19 h 221"/>
                <a:gd name="T60" fmla="*/ 282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9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1"/>
                  </a:lnTo>
                  <a:cubicBezTo>
                    <a:pt x="294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1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7"/>
                    <a:pt x="335" y="19"/>
                  </a:cubicBezTo>
                  <a:cubicBezTo>
                    <a:pt x="328" y="10"/>
                    <a:pt x="311" y="0"/>
                    <a:pt x="282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6"/>
                    <a:pt x="166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2" name="Freeform 1272">
              <a:extLst>
                <a:ext uri="{FF2B5EF4-FFF2-40B4-BE49-F238E27FC236}">
                  <a16:creationId xmlns:a16="http://schemas.microsoft.com/office/drawing/2014/main" id="{7F138C8D-2364-49DB-BDEB-2CB02D9A2603}"/>
                </a:ext>
              </a:extLst>
            </p:cNvPr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942976" y="3656013"/>
              <a:ext cx="111125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1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3" name="Freeform 1273">
              <a:extLst>
                <a:ext uri="{FF2B5EF4-FFF2-40B4-BE49-F238E27FC236}">
                  <a16:creationId xmlns:a16="http://schemas.microsoft.com/office/drawing/2014/main" id="{538CBEC5-323F-45F1-B3AC-9F9C038DC0C8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1069976" y="3656013"/>
              <a:ext cx="112713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8 w 251"/>
                <a:gd name="T13" fmla="*/ 6 h 226"/>
                <a:gd name="T14" fmla="*/ 138 w 251"/>
                <a:gd name="T15" fmla="*/ 21 h 226"/>
                <a:gd name="T16" fmla="*/ 177 w 251"/>
                <a:gd name="T17" fmla="*/ 49 h 226"/>
                <a:gd name="T18" fmla="*/ 177 w 251"/>
                <a:gd name="T19" fmla="*/ 138 h 226"/>
                <a:gd name="T20" fmla="*/ 117 w 251"/>
                <a:gd name="T21" fmla="*/ 215 h 226"/>
                <a:gd name="T22" fmla="*/ 73 w 251"/>
                <a:gd name="T23" fmla="*/ 166 h 226"/>
                <a:gd name="T24" fmla="*/ 73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4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4" name="Freeform 1274">
              <a:extLst>
                <a:ext uri="{FF2B5EF4-FFF2-40B4-BE49-F238E27FC236}">
                  <a16:creationId xmlns:a16="http://schemas.microsoft.com/office/drawing/2014/main" id="{7AAE9DA5-BA65-4956-841C-0D12E5FECDFF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1192213" y="3609975"/>
              <a:ext cx="71438" cy="166688"/>
            </a:xfrm>
            <a:custGeom>
              <a:avLst/>
              <a:gdLst>
                <a:gd name="T0" fmla="*/ 77 w 157"/>
                <a:gd name="T1" fmla="*/ 107 h 312"/>
                <a:gd name="T2" fmla="*/ 149 w 157"/>
                <a:gd name="T3" fmla="*/ 107 h 312"/>
                <a:gd name="T4" fmla="*/ 149 w 157"/>
                <a:gd name="T5" fmla="*/ 92 h 312"/>
                <a:gd name="T6" fmla="*/ 77 w 157"/>
                <a:gd name="T7" fmla="*/ 92 h 312"/>
                <a:gd name="T8" fmla="*/ 77 w 157"/>
                <a:gd name="T9" fmla="*/ 0 h 312"/>
                <a:gd name="T10" fmla="*/ 65 w 157"/>
                <a:gd name="T11" fmla="*/ 0 h 312"/>
                <a:gd name="T12" fmla="*/ 0 w 157"/>
                <a:gd name="T13" fmla="*/ 96 h 312"/>
                <a:gd name="T14" fmla="*/ 0 w 157"/>
                <a:gd name="T15" fmla="*/ 107 h 312"/>
                <a:gd name="T16" fmla="*/ 43 w 157"/>
                <a:gd name="T17" fmla="*/ 107 h 312"/>
                <a:gd name="T18" fmla="*/ 43 w 157"/>
                <a:gd name="T19" fmla="*/ 245 h 312"/>
                <a:gd name="T20" fmla="*/ 107 w 157"/>
                <a:gd name="T21" fmla="*/ 312 h 312"/>
                <a:gd name="T22" fmla="*/ 157 w 157"/>
                <a:gd name="T23" fmla="*/ 245 h 312"/>
                <a:gd name="T24" fmla="*/ 157 w 157"/>
                <a:gd name="T25" fmla="*/ 216 h 312"/>
                <a:gd name="T26" fmla="*/ 144 w 157"/>
                <a:gd name="T27" fmla="*/ 216 h 312"/>
                <a:gd name="T28" fmla="*/ 144 w 157"/>
                <a:gd name="T29" fmla="*/ 244 h 312"/>
                <a:gd name="T30" fmla="*/ 111 w 157"/>
                <a:gd name="T31" fmla="*/ 300 h 312"/>
                <a:gd name="T32" fmla="*/ 77 w 157"/>
                <a:gd name="T33" fmla="*/ 246 h 312"/>
                <a:gd name="T34" fmla="*/ 77 w 157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2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7" y="277"/>
                    <a:pt x="157" y="245"/>
                  </a:cubicBezTo>
                  <a:lnTo>
                    <a:pt x="157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5" name="Freeform 1275">
              <a:extLst>
                <a:ext uri="{FF2B5EF4-FFF2-40B4-BE49-F238E27FC236}">
                  <a16:creationId xmlns:a16="http://schemas.microsoft.com/office/drawing/2014/main" id="{DF25DE2B-DEBE-4A03-8787-643F3B9DF600}"/>
                </a:ext>
              </a:extLst>
            </p:cNvPr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1282701" y="365442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6" name="Freeform 1276">
              <a:extLst>
                <a:ext uri="{FF2B5EF4-FFF2-40B4-BE49-F238E27FC236}">
                  <a16:creationId xmlns:a16="http://schemas.microsoft.com/office/drawing/2014/main" id="{DE6F6649-FF8D-4378-A222-7D2634FD1213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1458913" y="365601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7" name="Freeform 1277">
              <a:extLst>
                <a:ext uri="{FF2B5EF4-FFF2-40B4-BE49-F238E27FC236}">
                  <a16:creationId xmlns:a16="http://schemas.microsoft.com/office/drawing/2014/main" id="{34AEE1A9-8258-40A7-80D1-A1D049577157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1579563" y="3690938"/>
              <a:ext cx="58738" cy="123825"/>
            </a:xfrm>
            <a:custGeom>
              <a:avLst/>
              <a:gdLst>
                <a:gd name="T0" fmla="*/ 78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8" name="Freeform 1278">
              <a:extLst>
                <a:ext uri="{FF2B5EF4-FFF2-40B4-BE49-F238E27FC236}">
                  <a16:creationId xmlns:a16="http://schemas.microsoft.com/office/drawing/2014/main" id="{0062ED8F-550B-42E3-8D9C-3AAEB3ED0FCF}"/>
                </a:ext>
              </a:extLst>
            </p:cNvPr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1739901" y="367665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6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6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6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6"/>
                  </a:moveTo>
                  <a:cubicBezTo>
                    <a:pt x="323" y="116"/>
                    <a:pt x="332" y="116"/>
                    <a:pt x="332" y="106"/>
                  </a:cubicBezTo>
                  <a:cubicBezTo>
                    <a:pt x="332" y="96"/>
                    <a:pt x="323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6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9" name="Freeform 1279">
              <a:extLst>
                <a:ext uri="{FF2B5EF4-FFF2-40B4-BE49-F238E27FC236}">
                  <a16:creationId xmlns:a16="http://schemas.microsoft.com/office/drawing/2014/main" id="{0049CCCF-2655-4A64-8E9B-91B0ED8571DF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1978026" y="3586163"/>
              <a:ext cx="112713" cy="242888"/>
            </a:xfrm>
            <a:custGeom>
              <a:avLst/>
              <a:gdLst>
                <a:gd name="T0" fmla="*/ 156 w 248"/>
                <a:gd name="T1" fmla="*/ 152 h 454"/>
                <a:gd name="T2" fmla="*/ 199 w 248"/>
                <a:gd name="T3" fmla="*/ 152 h 454"/>
                <a:gd name="T4" fmla="*/ 214 w 248"/>
                <a:gd name="T5" fmla="*/ 142 h 454"/>
                <a:gd name="T6" fmla="*/ 201 w 248"/>
                <a:gd name="T7" fmla="*/ 137 h 454"/>
                <a:gd name="T8" fmla="*/ 159 w 248"/>
                <a:gd name="T9" fmla="*/ 137 h 454"/>
                <a:gd name="T10" fmla="*/ 170 w 248"/>
                <a:gd name="T11" fmla="*/ 80 h 454"/>
                <a:gd name="T12" fmla="*/ 182 w 248"/>
                <a:gd name="T13" fmla="*/ 28 h 454"/>
                <a:gd name="T14" fmla="*/ 205 w 248"/>
                <a:gd name="T15" fmla="*/ 11 h 454"/>
                <a:gd name="T16" fmla="*/ 230 w 248"/>
                <a:gd name="T17" fmla="*/ 20 h 454"/>
                <a:gd name="T18" fmla="*/ 203 w 248"/>
                <a:gd name="T19" fmla="*/ 47 h 454"/>
                <a:gd name="T20" fmla="*/ 221 w 248"/>
                <a:gd name="T21" fmla="*/ 65 h 454"/>
                <a:gd name="T22" fmla="*/ 248 w 248"/>
                <a:gd name="T23" fmla="*/ 35 h 454"/>
                <a:gd name="T24" fmla="*/ 205 w 248"/>
                <a:gd name="T25" fmla="*/ 0 h 454"/>
                <a:gd name="T26" fmla="*/ 142 w 248"/>
                <a:gd name="T27" fmla="*/ 59 h 454"/>
                <a:gd name="T28" fmla="*/ 125 w 248"/>
                <a:gd name="T29" fmla="*/ 137 h 454"/>
                <a:gd name="T30" fmla="*/ 91 w 248"/>
                <a:gd name="T31" fmla="*/ 137 h 454"/>
                <a:gd name="T32" fmla="*/ 76 w 248"/>
                <a:gd name="T33" fmla="*/ 146 h 454"/>
                <a:gd name="T34" fmla="*/ 90 w 248"/>
                <a:gd name="T35" fmla="*/ 152 h 454"/>
                <a:gd name="T36" fmla="*/ 123 w 248"/>
                <a:gd name="T37" fmla="*/ 152 h 454"/>
                <a:gd name="T38" fmla="*/ 85 w 248"/>
                <a:gd name="T39" fmla="*/ 349 h 454"/>
                <a:gd name="T40" fmla="*/ 42 w 248"/>
                <a:gd name="T41" fmla="*/ 443 h 454"/>
                <a:gd name="T42" fmla="*/ 18 w 248"/>
                <a:gd name="T43" fmla="*/ 434 h 454"/>
                <a:gd name="T44" fmla="*/ 46 w 248"/>
                <a:gd name="T45" fmla="*/ 407 h 454"/>
                <a:gd name="T46" fmla="*/ 27 w 248"/>
                <a:gd name="T47" fmla="*/ 390 h 454"/>
                <a:gd name="T48" fmla="*/ 0 w 248"/>
                <a:gd name="T49" fmla="*/ 420 h 454"/>
                <a:gd name="T50" fmla="*/ 42 w 248"/>
                <a:gd name="T51" fmla="*/ 454 h 454"/>
                <a:gd name="T52" fmla="*/ 98 w 248"/>
                <a:gd name="T53" fmla="*/ 406 h 454"/>
                <a:gd name="T54" fmla="*/ 126 w 248"/>
                <a:gd name="T55" fmla="*/ 310 h 454"/>
                <a:gd name="T56" fmla="*/ 156 w 248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8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1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1" y="65"/>
                  </a:cubicBezTo>
                  <a:cubicBezTo>
                    <a:pt x="234" y="65"/>
                    <a:pt x="248" y="54"/>
                    <a:pt x="248" y="35"/>
                  </a:cubicBezTo>
                  <a:cubicBezTo>
                    <a:pt x="248" y="12"/>
                    <a:pt x="226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5" y="137"/>
                  </a:cubicBezTo>
                  <a:lnTo>
                    <a:pt x="91" y="137"/>
                  </a:lnTo>
                  <a:cubicBezTo>
                    <a:pt x="81" y="137"/>
                    <a:pt x="76" y="137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8"/>
                    <a:pt x="68" y="443"/>
                    <a:pt x="42" y="443"/>
                  </a:cubicBezTo>
                  <a:cubicBezTo>
                    <a:pt x="40" y="443"/>
                    <a:pt x="28" y="443"/>
                    <a:pt x="18" y="434"/>
                  </a:cubicBezTo>
                  <a:cubicBezTo>
                    <a:pt x="41" y="432"/>
                    <a:pt x="46" y="415"/>
                    <a:pt x="46" y="407"/>
                  </a:cubicBezTo>
                  <a:cubicBezTo>
                    <a:pt x="46" y="396"/>
                    <a:pt x="37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2" y="454"/>
                    <a:pt x="42" y="454"/>
                  </a:cubicBezTo>
                  <a:cubicBezTo>
                    <a:pt x="69" y="454"/>
                    <a:pt x="89" y="425"/>
                    <a:pt x="98" y="406"/>
                  </a:cubicBezTo>
                  <a:cubicBezTo>
                    <a:pt x="114" y="374"/>
                    <a:pt x="126" y="314"/>
                    <a:pt x="126" y="310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0" name="Freeform 1280">
              <a:extLst>
                <a:ext uri="{FF2B5EF4-FFF2-40B4-BE49-F238E27FC236}">
                  <a16:creationId xmlns:a16="http://schemas.microsoft.com/office/drawing/2014/main" id="{6B938567-AA01-4B01-8D88-38B8ED6B7248}"/>
                </a:ext>
              </a:extLst>
            </p:cNvPr>
            <p:cNvSpPr>
              <a:spLocks/>
            </p:cNvSpPr>
            <p:nvPr>
              <p:custDataLst>
                <p:tags r:id="rId36"/>
              </p:custDataLst>
            </p:nvPr>
          </p:nvSpPr>
          <p:spPr bwMode="auto">
            <a:xfrm>
              <a:off x="2124076" y="357505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1" name="Freeform 1281">
              <a:extLst>
                <a:ext uri="{FF2B5EF4-FFF2-40B4-BE49-F238E27FC236}">
                  <a16:creationId xmlns:a16="http://schemas.microsoft.com/office/drawing/2014/main" id="{E039622B-30D7-4CB0-AC08-E3A96B869226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2195513" y="365601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3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2" name="Freeform 1282">
              <a:extLst>
                <a:ext uri="{FF2B5EF4-FFF2-40B4-BE49-F238E27FC236}">
                  <a16:creationId xmlns:a16="http://schemas.microsoft.com/office/drawing/2014/main" id="{57CAC40D-E8A8-4EF7-9230-D81BDDE2FB03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2335213" y="369093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3" name="Freeform 1283">
              <a:extLst>
                <a:ext uri="{FF2B5EF4-FFF2-40B4-BE49-F238E27FC236}">
                  <a16:creationId xmlns:a16="http://schemas.microsoft.com/office/drawing/2014/main" id="{33916E34-7A2C-40CD-B818-33CFF7AD79D4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2433638" y="357505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4" name="Freeform 1284">
              <a:extLst>
                <a:ext uri="{FF2B5EF4-FFF2-40B4-BE49-F238E27FC236}">
                  <a16:creationId xmlns:a16="http://schemas.microsoft.com/office/drawing/2014/main" id="{1B5BEF9D-2FEF-48BA-8BD9-7D0990368BF4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2527301" y="374650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5" name="Oval 1285">
              <a:extLst>
                <a:ext uri="{FF2B5EF4-FFF2-40B4-BE49-F238E27FC236}">
                  <a16:creationId xmlns:a16="http://schemas.microsoft.com/office/drawing/2014/main" id="{8620F740-E927-4367-AE54-973C0656025D}"/>
                </a:ext>
              </a:extLst>
            </p:cNvPr>
            <p:cNvSpPr>
              <a:spLocks noChangeArrowheads="1"/>
            </p:cNvSpPr>
            <p:nvPr>
              <p:custDataLst>
                <p:tags r:id="rId41"/>
              </p:custDataLst>
            </p:nvPr>
          </p:nvSpPr>
          <p:spPr bwMode="auto">
            <a:xfrm>
              <a:off x="2628901" y="37465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6" name="Oval 1286">
              <a:extLst>
                <a:ext uri="{FF2B5EF4-FFF2-40B4-BE49-F238E27FC236}">
                  <a16:creationId xmlns:a16="http://schemas.microsoft.com/office/drawing/2014/main" id="{430C75D0-FB69-4F40-9469-9EBB1E713AE8}"/>
                </a:ext>
              </a:extLst>
            </p:cNvPr>
            <p:cNvSpPr>
              <a:spLocks noChangeArrowheads="1"/>
            </p:cNvSpPr>
            <p:nvPr>
              <p:custDataLst>
                <p:tags r:id="rId42"/>
              </p:custDataLst>
            </p:nvPr>
          </p:nvSpPr>
          <p:spPr bwMode="auto">
            <a:xfrm>
              <a:off x="2728913" y="37465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7" name="Oval 1287">
              <a:extLst>
                <a:ext uri="{FF2B5EF4-FFF2-40B4-BE49-F238E27FC236}">
                  <a16:creationId xmlns:a16="http://schemas.microsoft.com/office/drawing/2014/main" id="{E3439654-45BA-469A-8A40-D903C0D8A7A8}"/>
                </a:ext>
              </a:extLst>
            </p:cNvPr>
            <p:cNvSpPr>
              <a:spLocks noChangeArrowheads="1"/>
            </p:cNvSpPr>
            <p:nvPr>
              <p:custDataLst>
                <p:tags r:id="rId43"/>
              </p:custDataLst>
            </p:nvPr>
          </p:nvSpPr>
          <p:spPr bwMode="auto">
            <a:xfrm>
              <a:off x="2830513" y="3746500"/>
              <a:ext cx="22225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8" name="Freeform 1288">
              <a:extLst>
                <a:ext uri="{FF2B5EF4-FFF2-40B4-BE49-F238E27FC236}">
                  <a16:creationId xmlns:a16="http://schemas.microsoft.com/office/drawing/2014/main" id="{7239FA9E-3C76-4BA2-843E-F1085F076B4D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2930526" y="374650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9" name="Freeform 1289">
              <a:extLst>
                <a:ext uri="{FF2B5EF4-FFF2-40B4-BE49-F238E27FC236}">
                  <a16:creationId xmlns:a16="http://schemas.microsoft.com/office/drawing/2014/main" id="{AAE9B7A5-CF3B-49ED-987C-F6CD6E819269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3017838" y="3656013"/>
              <a:ext cx="10477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0" name="Freeform 1290">
              <a:extLst>
                <a:ext uri="{FF2B5EF4-FFF2-40B4-BE49-F238E27FC236}">
                  <a16:creationId xmlns:a16="http://schemas.microsoft.com/office/drawing/2014/main" id="{F986F428-F0D6-4E5D-9F71-C6231F942992}"/>
                </a:ext>
              </a:extLst>
            </p:cNvPr>
            <p:cNvSpPr>
              <a:spLocks/>
            </p:cNvSpPr>
            <p:nvPr>
              <p:custDataLst>
                <p:tags r:id="rId46"/>
              </p:custDataLst>
            </p:nvPr>
          </p:nvSpPr>
          <p:spPr bwMode="auto">
            <a:xfrm>
              <a:off x="3130551" y="373221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5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1" name="Freeform 1291">
              <a:extLst>
                <a:ext uri="{FF2B5EF4-FFF2-40B4-BE49-F238E27FC236}">
                  <a16:creationId xmlns:a16="http://schemas.microsoft.com/office/drawing/2014/main" id="{D2B6D7B5-08A8-4527-A3B1-1C0D1417887B}"/>
                </a:ext>
              </a:extLst>
            </p:cNvPr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3321051" y="367665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2" name="Freeform 1292">
              <a:extLst>
                <a:ext uri="{FF2B5EF4-FFF2-40B4-BE49-F238E27FC236}">
                  <a16:creationId xmlns:a16="http://schemas.microsoft.com/office/drawing/2014/main" id="{901C1668-E308-479C-8B7A-7716AE3086D0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3559176" y="3586163"/>
              <a:ext cx="112713" cy="242888"/>
            </a:xfrm>
            <a:custGeom>
              <a:avLst/>
              <a:gdLst>
                <a:gd name="T0" fmla="*/ 156 w 248"/>
                <a:gd name="T1" fmla="*/ 152 h 454"/>
                <a:gd name="T2" fmla="*/ 199 w 248"/>
                <a:gd name="T3" fmla="*/ 152 h 454"/>
                <a:gd name="T4" fmla="*/ 214 w 248"/>
                <a:gd name="T5" fmla="*/ 142 h 454"/>
                <a:gd name="T6" fmla="*/ 200 w 248"/>
                <a:gd name="T7" fmla="*/ 137 h 454"/>
                <a:gd name="T8" fmla="*/ 159 w 248"/>
                <a:gd name="T9" fmla="*/ 137 h 454"/>
                <a:gd name="T10" fmla="*/ 170 w 248"/>
                <a:gd name="T11" fmla="*/ 80 h 454"/>
                <a:gd name="T12" fmla="*/ 182 w 248"/>
                <a:gd name="T13" fmla="*/ 28 h 454"/>
                <a:gd name="T14" fmla="*/ 205 w 248"/>
                <a:gd name="T15" fmla="*/ 11 h 454"/>
                <a:gd name="T16" fmla="*/ 229 w 248"/>
                <a:gd name="T17" fmla="*/ 20 h 454"/>
                <a:gd name="T18" fmla="*/ 202 w 248"/>
                <a:gd name="T19" fmla="*/ 47 h 454"/>
                <a:gd name="T20" fmla="*/ 221 w 248"/>
                <a:gd name="T21" fmla="*/ 65 h 454"/>
                <a:gd name="T22" fmla="*/ 248 w 248"/>
                <a:gd name="T23" fmla="*/ 35 h 454"/>
                <a:gd name="T24" fmla="*/ 205 w 248"/>
                <a:gd name="T25" fmla="*/ 0 h 454"/>
                <a:gd name="T26" fmla="*/ 142 w 248"/>
                <a:gd name="T27" fmla="*/ 59 h 454"/>
                <a:gd name="T28" fmla="*/ 125 w 248"/>
                <a:gd name="T29" fmla="*/ 137 h 454"/>
                <a:gd name="T30" fmla="*/ 91 w 248"/>
                <a:gd name="T31" fmla="*/ 137 h 454"/>
                <a:gd name="T32" fmla="*/ 76 w 248"/>
                <a:gd name="T33" fmla="*/ 146 h 454"/>
                <a:gd name="T34" fmla="*/ 90 w 248"/>
                <a:gd name="T35" fmla="*/ 152 h 454"/>
                <a:gd name="T36" fmla="*/ 123 w 248"/>
                <a:gd name="T37" fmla="*/ 152 h 454"/>
                <a:gd name="T38" fmla="*/ 85 w 248"/>
                <a:gd name="T39" fmla="*/ 349 h 454"/>
                <a:gd name="T40" fmla="*/ 42 w 248"/>
                <a:gd name="T41" fmla="*/ 443 h 454"/>
                <a:gd name="T42" fmla="*/ 18 w 248"/>
                <a:gd name="T43" fmla="*/ 434 h 454"/>
                <a:gd name="T44" fmla="*/ 45 w 248"/>
                <a:gd name="T45" fmla="*/ 407 h 454"/>
                <a:gd name="T46" fmla="*/ 27 w 248"/>
                <a:gd name="T47" fmla="*/ 390 h 454"/>
                <a:gd name="T48" fmla="*/ 0 w 248"/>
                <a:gd name="T49" fmla="*/ 420 h 454"/>
                <a:gd name="T50" fmla="*/ 42 w 248"/>
                <a:gd name="T51" fmla="*/ 454 h 454"/>
                <a:gd name="T52" fmla="*/ 98 w 248"/>
                <a:gd name="T53" fmla="*/ 406 h 454"/>
                <a:gd name="T54" fmla="*/ 126 w 248"/>
                <a:gd name="T55" fmla="*/ 310 h 454"/>
                <a:gd name="T56" fmla="*/ 156 w 248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8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0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29" y="20"/>
                  </a:cubicBezTo>
                  <a:cubicBezTo>
                    <a:pt x="207" y="22"/>
                    <a:pt x="202" y="40"/>
                    <a:pt x="202" y="47"/>
                  </a:cubicBezTo>
                  <a:cubicBezTo>
                    <a:pt x="202" y="59"/>
                    <a:pt x="211" y="65"/>
                    <a:pt x="221" y="65"/>
                  </a:cubicBezTo>
                  <a:cubicBezTo>
                    <a:pt x="234" y="65"/>
                    <a:pt x="248" y="54"/>
                    <a:pt x="248" y="35"/>
                  </a:cubicBezTo>
                  <a:cubicBezTo>
                    <a:pt x="248" y="12"/>
                    <a:pt x="225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5" y="137"/>
                  </a:cubicBezTo>
                  <a:lnTo>
                    <a:pt x="91" y="137"/>
                  </a:lnTo>
                  <a:cubicBezTo>
                    <a:pt x="81" y="137"/>
                    <a:pt x="76" y="137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8"/>
                    <a:pt x="68" y="443"/>
                    <a:pt x="42" y="443"/>
                  </a:cubicBezTo>
                  <a:cubicBezTo>
                    <a:pt x="40" y="443"/>
                    <a:pt x="27" y="443"/>
                    <a:pt x="18" y="434"/>
                  </a:cubicBezTo>
                  <a:cubicBezTo>
                    <a:pt x="41" y="432"/>
                    <a:pt x="45" y="415"/>
                    <a:pt x="45" y="407"/>
                  </a:cubicBezTo>
                  <a:cubicBezTo>
                    <a:pt x="45" y="396"/>
                    <a:pt x="36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1" y="454"/>
                    <a:pt x="42" y="454"/>
                  </a:cubicBezTo>
                  <a:cubicBezTo>
                    <a:pt x="69" y="454"/>
                    <a:pt x="89" y="425"/>
                    <a:pt x="98" y="406"/>
                  </a:cubicBezTo>
                  <a:cubicBezTo>
                    <a:pt x="114" y="374"/>
                    <a:pt x="126" y="314"/>
                    <a:pt x="126" y="310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3" name="Freeform 1293">
              <a:extLst>
                <a:ext uri="{FF2B5EF4-FFF2-40B4-BE49-F238E27FC236}">
                  <a16:creationId xmlns:a16="http://schemas.microsoft.com/office/drawing/2014/main" id="{65682FCF-98B9-4C37-958C-A3A5D5C5E245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3705226" y="357505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4" name="Freeform 1294">
              <a:extLst>
                <a:ext uri="{FF2B5EF4-FFF2-40B4-BE49-F238E27FC236}">
                  <a16:creationId xmlns:a16="http://schemas.microsoft.com/office/drawing/2014/main" id="{0B69646D-2DB4-4F20-954E-DAF36C06C136}"/>
                </a:ext>
              </a:extLst>
            </p:cNvPr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3776663" y="365601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1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5" name="Freeform 1295">
              <a:extLst>
                <a:ext uri="{FF2B5EF4-FFF2-40B4-BE49-F238E27FC236}">
                  <a16:creationId xmlns:a16="http://schemas.microsoft.com/office/drawing/2014/main" id="{586FD48D-C8E7-4987-A69A-1AD7E18DA545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3906838" y="3732213"/>
              <a:ext cx="96838" cy="84138"/>
            </a:xfrm>
            <a:custGeom>
              <a:avLst/>
              <a:gdLst>
                <a:gd name="T0" fmla="*/ 27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9 w 213"/>
                <a:gd name="T7" fmla="*/ 149 h 157"/>
                <a:gd name="T8" fmla="*/ 55 w 213"/>
                <a:gd name="T9" fmla="*/ 128 h 157"/>
                <a:gd name="T10" fmla="*/ 63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6 w 213"/>
                <a:gd name="T35" fmla="*/ 135 h 157"/>
                <a:gd name="T36" fmla="*/ 164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1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40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7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7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9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7" y="121"/>
                    <a:pt x="60" y="105"/>
                    <a:pt x="63" y="96"/>
                  </a:cubicBezTo>
                  <a:cubicBezTo>
                    <a:pt x="65" y="89"/>
                    <a:pt x="67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6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2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3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6" y="142"/>
                    <a:pt x="156" y="135"/>
                  </a:cubicBezTo>
                  <a:cubicBezTo>
                    <a:pt x="156" y="127"/>
                    <a:pt x="157" y="123"/>
                    <a:pt x="164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1" y="0"/>
                  </a:cubicBezTo>
                  <a:cubicBezTo>
                    <a:pt x="26" y="0"/>
                    <a:pt x="18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2" y="57"/>
                    <a:pt x="14" y="47"/>
                  </a:cubicBezTo>
                  <a:cubicBezTo>
                    <a:pt x="19" y="27"/>
                    <a:pt x="26" y="10"/>
                    <a:pt x="40" y="10"/>
                  </a:cubicBezTo>
                  <a:cubicBezTo>
                    <a:pt x="49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40" y="79"/>
                    <a:pt x="38" y="87"/>
                  </a:cubicBezTo>
                  <a:lnTo>
                    <a:pt x="27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6" name="Freeform 1296">
              <a:extLst>
                <a:ext uri="{FF2B5EF4-FFF2-40B4-BE49-F238E27FC236}">
                  <a16:creationId xmlns:a16="http://schemas.microsoft.com/office/drawing/2014/main" id="{4B588E11-54D9-414E-9F4C-0175667A6A59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4037013" y="357505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12680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5" grpId="0" animBg="1"/>
      <p:bldP spid="886" grpId="0" animBg="1"/>
      <p:bldP spid="1029" grpId="0"/>
      <p:bldP spid="11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2E697-1491-480A-8006-E331C4A25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62149"/>
          </a:xfrm>
        </p:spPr>
        <p:txBody>
          <a:bodyPr/>
          <a:lstStyle/>
          <a:p>
            <a:r>
              <a:rPr lang="en-US" dirty="0"/>
              <a:t>Constructing PB-OWF (the protocol without ZK)</a:t>
            </a:r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E1B2B6AB-C199-4D5A-B5D6-C5409502DCD7}"/>
              </a:ext>
            </a:extLst>
          </p:cNvPr>
          <p:cNvSpPr/>
          <p:nvPr/>
        </p:nvSpPr>
        <p:spPr>
          <a:xfrm>
            <a:off x="74448" y="1631635"/>
            <a:ext cx="2410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Pre-image Editing OWF:</a:t>
            </a:r>
            <a:endParaRPr lang="en-US" dirty="0"/>
          </a:p>
        </p:txBody>
      </p: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853EAD95-8DA8-4400-9B77-02255CB85BDE}"/>
              </a:ext>
            </a:extLst>
          </p:cNvPr>
          <p:cNvCxnSpPr>
            <a:cxnSpLocks/>
          </p:cNvCxnSpPr>
          <p:nvPr/>
        </p:nvCxnSpPr>
        <p:spPr>
          <a:xfrm>
            <a:off x="6453629" y="872706"/>
            <a:ext cx="60203" cy="546799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4" name="Group 363">
            <a:extLst>
              <a:ext uri="{FF2B5EF4-FFF2-40B4-BE49-F238E27FC236}">
                <a16:creationId xmlns:a16="http://schemas.microsoft.com/office/drawing/2014/main" id="{79509CF5-F3E2-41C6-BC1D-B4FF2AE27302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278086" y="2226285"/>
            <a:ext cx="879476" cy="292101"/>
            <a:chOff x="2540000" y="2540000"/>
            <a:chExt cx="879476" cy="292101"/>
          </a:xfrm>
        </p:grpSpPr>
        <p:sp>
          <p:nvSpPr>
            <p:cNvPr id="365" name="Freeform 324">
              <a:extLst>
                <a:ext uri="{FF2B5EF4-FFF2-40B4-BE49-F238E27FC236}">
                  <a16:creationId xmlns:a16="http://schemas.microsoft.com/office/drawing/2014/main" id="{910EEE7D-E88E-410B-81BE-2AC8849BE0A4}"/>
                </a:ext>
              </a:extLst>
            </p:cNvPr>
            <p:cNvSpPr>
              <a:spLocks/>
            </p:cNvSpPr>
            <p:nvPr>
              <p:custDataLst>
                <p:tags r:id="rId389"/>
              </p:custDataLst>
            </p:nvPr>
          </p:nvSpPr>
          <p:spPr bwMode="auto">
            <a:xfrm>
              <a:off x="2540000" y="2586038"/>
              <a:ext cx="168275" cy="179388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2 w 355"/>
                <a:gd name="T5" fmla="*/ 200 h 339"/>
                <a:gd name="T6" fmla="*/ 218 w 355"/>
                <a:gd name="T7" fmla="*/ 224 h 339"/>
                <a:gd name="T8" fmla="*/ 217 w 355"/>
                <a:gd name="T9" fmla="*/ 230 h 339"/>
                <a:gd name="T10" fmla="*/ 223 w 355"/>
                <a:gd name="T11" fmla="*/ 236 h 339"/>
                <a:gd name="T12" fmla="*/ 230 w 355"/>
                <a:gd name="T13" fmla="*/ 225 h 339"/>
                <a:gd name="T14" fmla="*/ 258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6 w 355"/>
                <a:gd name="T21" fmla="*/ 114 h 339"/>
                <a:gd name="T22" fmla="*/ 181 w 355"/>
                <a:gd name="T23" fmla="*/ 162 h 339"/>
                <a:gd name="T24" fmla="*/ 136 w 355"/>
                <a:gd name="T25" fmla="*/ 162 h 339"/>
                <a:gd name="T26" fmla="*/ 168 w 355"/>
                <a:gd name="T27" fmla="*/ 35 h 339"/>
                <a:gd name="T28" fmla="*/ 195 w 355"/>
                <a:gd name="T29" fmla="*/ 15 h 339"/>
                <a:gd name="T30" fmla="*/ 261 w 355"/>
                <a:gd name="T31" fmla="*/ 15 h 339"/>
                <a:gd name="T32" fmla="*/ 333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0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8 w 355"/>
                <a:gd name="T53" fmla="*/ 24 h 339"/>
                <a:gd name="T54" fmla="*/ 125 w 355"/>
                <a:gd name="T55" fmla="*/ 36 h 339"/>
                <a:gd name="T56" fmla="*/ 59 w 355"/>
                <a:gd name="T57" fmla="*/ 301 h 339"/>
                <a:gd name="T58" fmla="*/ 14 w 355"/>
                <a:gd name="T59" fmla="*/ 324 h 339"/>
                <a:gd name="T60" fmla="*/ 0 w 355"/>
                <a:gd name="T61" fmla="*/ 334 h 339"/>
                <a:gd name="T62" fmla="*/ 7 w 355"/>
                <a:gd name="T63" fmla="*/ 339 h 339"/>
                <a:gd name="T64" fmla="*/ 73 w 355"/>
                <a:gd name="T65" fmla="*/ 338 h 339"/>
                <a:gd name="T66" fmla="*/ 147 w 355"/>
                <a:gd name="T67" fmla="*/ 339 h 339"/>
                <a:gd name="T68" fmla="*/ 158 w 355"/>
                <a:gd name="T69" fmla="*/ 330 h 339"/>
                <a:gd name="T70" fmla="*/ 155 w 355"/>
                <a:gd name="T71" fmla="*/ 325 h 339"/>
                <a:gd name="T72" fmla="*/ 141 w 355"/>
                <a:gd name="T73" fmla="*/ 324 h 339"/>
                <a:gd name="T74" fmla="*/ 115 w 355"/>
                <a:gd name="T75" fmla="*/ 323 h 339"/>
                <a:gd name="T76" fmla="*/ 99 w 355"/>
                <a:gd name="T77" fmla="*/ 313 h 339"/>
                <a:gd name="T78" fmla="*/ 101 w 355"/>
                <a:gd name="T79" fmla="*/ 302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0" y="225"/>
                  </a:cubicBezTo>
                  <a:lnTo>
                    <a:pt x="258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8" y="106"/>
                    <a:pt x="246" y="114"/>
                  </a:cubicBezTo>
                  <a:cubicBezTo>
                    <a:pt x="235" y="153"/>
                    <a:pt x="224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3" y="32"/>
                    <a:pt x="333" y="70"/>
                  </a:cubicBezTo>
                  <a:cubicBezTo>
                    <a:pt x="333" y="82"/>
                    <a:pt x="333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2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0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8"/>
                    <a:pt x="73" y="338"/>
                  </a:cubicBezTo>
                  <a:cubicBezTo>
                    <a:pt x="90" y="338"/>
                    <a:pt x="131" y="339"/>
                    <a:pt x="147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3" y="324"/>
                    <a:pt x="152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325">
              <a:extLst>
                <a:ext uri="{FF2B5EF4-FFF2-40B4-BE49-F238E27FC236}">
                  <a16:creationId xmlns:a16="http://schemas.microsoft.com/office/drawing/2014/main" id="{5CD9BA67-F669-4356-874E-979436FE7618}"/>
                </a:ext>
              </a:extLst>
            </p:cNvPr>
            <p:cNvSpPr>
              <a:spLocks/>
            </p:cNvSpPr>
            <p:nvPr>
              <p:custDataLst>
                <p:tags r:id="rId390"/>
              </p:custDataLst>
            </p:nvPr>
          </p:nvSpPr>
          <p:spPr bwMode="auto">
            <a:xfrm>
              <a:off x="2727325" y="2540000"/>
              <a:ext cx="87313" cy="168275"/>
            </a:xfrm>
            <a:custGeom>
              <a:avLst/>
              <a:gdLst>
                <a:gd name="T0" fmla="*/ 116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6" y="280"/>
                    <a:pt x="51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326">
              <a:extLst>
                <a:ext uri="{FF2B5EF4-FFF2-40B4-BE49-F238E27FC236}">
                  <a16:creationId xmlns:a16="http://schemas.microsoft.com/office/drawing/2014/main" id="{AD2ED4E2-B058-4834-A70B-4F2ABFDF4F3A}"/>
                </a:ext>
              </a:extLst>
            </p:cNvPr>
            <p:cNvSpPr>
              <a:spLocks/>
            </p:cNvSpPr>
            <p:nvPr>
              <p:custDataLst>
                <p:tags r:id="rId391"/>
              </p:custDataLst>
            </p:nvPr>
          </p:nvSpPr>
          <p:spPr bwMode="auto">
            <a:xfrm>
              <a:off x="2860675" y="2566988"/>
              <a:ext cx="55563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327">
              <a:extLst>
                <a:ext uri="{FF2B5EF4-FFF2-40B4-BE49-F238E27FC236}">
                  <a16:creationId xmlns:a16="http://schemas.microsoft.com/office/drawing/2014/main" id="{E63B89AA-8B62-4AF4-B268-7E050CF8F28B}"/>
                </a:ext>
              </a:extLst>
            </p:cNvPr>
            <p:cNvSpPr>
              <a:spLocks/>
            </p:cNvSpPr>
            <p:nvPr>
              <p:custDataLst>
                <p:tags r:id="rId392"/>
              </p:custDataLst>
            </p:nvPr>
          </p:nvSpPr>
          <p:spPr bwMode="auto">
            <a:xfrm>
              <a:off x="2936875" y="2649538"/>
              <a:ext cx="117475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328">
              <a:extLst>
                <a:ext uri="{FF2B5EF4-FFF2-40B4-BE49-F238E27FC236}">
                  <a16:creationId xmlns:a16="http://schemas.microsoft.com/office/drawing/2014/main" id="{2BF8A38B-3158-49F9-9B0B-F689CD421C46}"/>
                </a:ext>
              </a:extLst>
            </p:cNvPr>
            <p:cNvSpPr>
              <a:spLocks/>
            </p:cNvSpPr>
            <p:nvPr>
              <p:custDataLst>
                <p:tags r:id="rId393"/>
              </p:custDataLst>
            </p:nvPr>
          </p:nvSpPr>
          <p:spPr bwMode="auto">
            <a:xfrm>
              <a:off x="3084513" y="2738438"/>
              <a:ext cx="28575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7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329">
              <a:extLst>
                <a:ext uri="{FF2B5EF4-FFF2-40B4-BE49-F238E27FC236}">
                  <a16:creationId xmlns:a16="http://schemas.microsoft.com/office/drawing/2014/main" id="{41067848-F223-4184-9D2C-79BBD89B9B20}"/>
                </a:ext>
              </a:extLst>
            </p:cNvPr>
            <p:cNvSpPr>
              <a:spLocks/>
            </p:cNvSpPr>
            <p:nvPr>
              <p:custDataLst>
                <p:tags r:id="rId394"/>
              </p:custDataLst>
            </p:nvPr>
          </p:nvSpPr>
          <p:spPr bwMode="auto">
            <a:xfrm>
              <a:off x="3176588" y="2649538"/>
              <a:ext cx="96838" cy="119063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29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330">
              <a:extLst>
                <a:ext uri="{FF2B5EF4-FFF2-40B4-BE49-F238E27FC236}">
                  <a16:creationId xmlns:a16="http://schemas.microsoft.com/office/drawing/2014/main" id="{9ECFFDE2-C046-4C51-81A0-D84D3A7C33F0}"/>
                </a:ext>
              </a:extLst>
            </p:cNvPr>
            <p:cNvSpPr>
              <a:spLocks/>
            </p:cNvSpPr>
            <p:nvPr>
              <p:custDataLst>
                <p:tags r:id="rId395"/>
              </p:custDataLst>
            </p:nvPr>
          </p:nvSpPr>
          <p:spPr bwMode="auto">
            <a:xfrm>
              <a:off x="3295650" y="2566988"/>
              <a:ext cx="55563" cy="26511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4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4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2" y="32"/>
                    <a:pt x="9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4" y="499"/>
                  </a:cubicBezTo>
                  <a:cubicBezTo>
                    <a:pt x="9" y="499"/>
                    <a:pt x="54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331">
              <a:extLst>
                <a:ext uri="{FF2B5EF4-FFF2-40B4-BE49-F238E27FC236}">
                  <a16:creationId xmlns:a16="http://schemas.microsoft.com/office/drawing/2014/main" id="{7104814A-0530-4FE7-AF33-629C8CA8635C}"/>
                </a:ext>
              </a:extLst>
            </p:cNvPr>
            <p:cNvSpPr>
              <a:spLocks noEditPoints="1"/>
            </p:cNvSpPr>
            <p:nvPr>
              <p:custDataLst>
                <p:tags r:id="rId396"/>
              </p:custDataLst>
            </p:nvPr>
          </p:nvSpPr>
          <p:spPr bwMode="auto">
            <a:xfrm>
              <a:off x="3395663" y="2651125"/>
              <a:ext cx="23813" cy="114300"/>
            </a:xfrm>
            <a:custGeom>
              <a:avLst/>
              <a:gdLst>
                <a:gd name="T0" fmla="*/ 53 w 53"/>
                <a:gd name="T1" fmla="*/ 27 h 215"/>
                <a:gd name="T2" fmla="*/ 26 w 53"/>
                <a:gd name="T3" fmla="*/ 0 h 215"/>
                <a:gd name="T4" fmla="*/ 0 w 53"/>
                <a:gd name="T5" fmla="*/ 27 h 215"/>
                <a:gd name="T6" fmla="*/ 26 w 53"/>
                <a:gd name="T7" fmla="*/ 53 h 215"/>
                <a:gd name="T8" fmla="*/ 53 w 53"/>
                <a:gd name="T9" fmla="*/ 27 h 215"/>
                <a:gd name="T10" fmla="*/ 53 w 53"/>
                <a:gd name="T11" fmla="*/ 189 h 215"/>
                <a:gd name="T12" fmla="*/ 26 w 53"/>
                <a:gd name="T13" fmla="*/ 163 h 215"/>
                <a:gd name="T14" fmla="*/ 0 w 53"/>
                <a:gd name="T15" fmla="*/ 189 h 215"/>
                <a:gd name="T16" fmla="*/ 26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5"/>
                    <a:pt x="26" y="215"/>
                  </a:cubicBezTo>
                  <a:cubicBezTo>
                    <a:pt x="41" y="215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3" name="Group 372">
            <a:extLst>
              <a:ext uri="{FF2B5EF4-FFF2-40B4-BE49-F238E27FC236}">
                <a16:creationId xmlns:a16="http://schemas.microsoft.com/office/drawing/2014/main" id="{8D4CFC22-C635-4539-A04B-22CBC4BF6382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441007" y="2731003"/>
            <a:ext cx="4684713" cy="309563"/>
            <a:chOff x="2540000" y="2540000"/>
            <a:chExt cx="4684713" cy="309563"/>
          </a:xfrm>
        </p:grpSpPr>
        <p:sp>
          <p:nvSpPr>
            <p:cNvPr id="374" name="Freeform 338">
              <a:extLst>
                <a:ext uri="{FF2B5EF4-FFF2-40B4-BE49-F238E27FC236}">
                  <a16:creationId xmlns:a16="http://schemas.microsoft.com/office/drawing/2014/main" id="{52810D3B-4653-472B-93E5-6441D5B6CEA1}"/>
                </a:ext>
              </a:extLst>
            </p:cNvPr>
            <p:cNvSpPr>
              <a:spLocks/>
            </p:cNvSpPr>
            <p:nvPr>
              <p:custDataLst>
                <p:tags r:id="rId344"/>
              </p:custDataLst>
            </p:nvPr>
          </p:nvSpPr>
          <p:spPr bwMode="auto">
            <a:xfrm>
              <a:off x="2540000" y="2563813"/>
              <a:ext cx="74613" cy="180975"/>
            </a:xfrm>
            <a:custGeom>
              <a:avLst/>
              <a:gdLst>
                <a:gd name="T0" fmla="*/ 102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5 w 165"/>
                <a:gd name="T9" fmla="*/ 35 h 333"/>
                <a:gd name="T10" fmla="*/ 65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2 w 165"/>
                <a:gd name="T27" fmla="*/ 293 h 333"/>
                <a:gd name="T28" fmla="*/ 102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39" y="48"/>
                    <a:pt x="65" y="35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Oval 339">
              <a:extLst>
                <a:ext uri="{FF2B5EF4-FFF2-40B4-BE49-F238E27FC236}">
                  <a16:creationId xmlns:a16="http://schemas.microsoft.com/office/drawing/2014/main" id="{B0B50821-F25D-4D82-8F0F-AEC1DCFF58F3}"/>
                </a:ext>
              </a:extLst>
            </p:cNvPr>
            <p:cNvSpPr>
              <a:spLocks noChangeArrowheads="1"/>
            </p:cNvSpPr>
            <p:nvPr>
              <p:custDataLst>
                <p:tags r:id="rId345"/>
              </p:custDataLst>
            </p:nvPr>
          </p:nvSpPr>
          <p:spPr bwMode="auto">
            <a:xfrm>
              <a:off x="26527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340">
              <a:extLst>
                <a:ext uri="{FF2B5EF4-FFF2-40B4-BE49-F238E27FC236}">
                  <a16:creationId xmlns:a16="http://schemas.microsoft.com/office/drawing/2014/main" id="{149FB6E0-C9D8-49D4-9156-93C84F0F84DD}"/>
                </a:ext>
              </a:extLst>
            </p:cNvPr>
            <p:cNvSpPr>
              <a:spLocks noEditPoints="1"/>
            </p:cNvSpPr>
            <p:nvPr>
              <p:custDataLst>
                <p:tags r:id="rId346"/>
              </p:custDataLst>
            </p:nvPr>
          </p:nvSpPr>
          <p:spPr bwMode="auto">
            <a:xfrm>
              <a:off x="2801938" y="2624138"/>
              <a:ext cx="111125" cy="173038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4 w 246"/>
                <a:gd name="T23" fmla="*/ 280 h 318"/>
                <a:gd name="T24" fmla="*/ 74 w 246"/>
                <a:gd name="T25" fmla="*/ 196 h 318"/>
                <a:gd name="T26" fmla="*/ 74 w 246"/>
                <a:gd name="T27" fmla="*/ 191 h 318"/>
                <a:gd name="T28" fmla="*/ 135 w 246"/>
                <a:gd name="T29" fmla="*/ 226 h 318"/>
                <a:gd name="T30" fmla="*/ 246 w 246"/>
                <a:gd name="T31" fmla="*/ 113 h 318"/>
                <a:gd name="T32" fmla="*/ 142 w 246"/>
                <a:gd name="T33" fmla="*/ 0 h 318"/>
                <a:gd name="T34" fmla="*/ 72 w 246"/>
                <a:gd name="T35" fmla="*/ 33 h 318"/>
                <a:gd name="T36" fmla="*/ 74 w 246"/>
                <a:gd name="T37" fmla="*/ 164 h 318"/>
                <a:gd name="T38" fmla="*/ 74 w 246"/>
                <a:gd name="T39" fmla="*/ 53 h 318"/>
                <a:gd name="T40" fmla="*/ 138 w 246"/>
                <a:gd name="T41" fmla="*/ 13 h 318"/>
                <a:gd name="T42" fmla="*/ 205 w 246"/>
                <a:gd name="T43" fmla="*/ 113 h 318"/>
                <a:gd name="T44" fmla="*/ 133 w 246"/>
                <a:gd name="T45" fmla="*/ 215 h 318"/>
                <a:gd name="T46" fmla="*/ 81 w 246"/>
                <a:gd name="T47" fmla="*/ 185 h 318"/>
                <a:gd name="T48" fmla="*/ 74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2" y="318"/>
                  </a:cubicBezTo>
                  <a:lnTo>
                    <a:pt x="112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5" y="57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341">
              <a:extLst>
                <a:ext uri="{FF2B5EF4-FFF2-40B4-BE49-F238E27FC236}">
                  <a16:creationId xmlns:a16="http://schemas.microsoft.com/office/drawing/2014/main" id="{BA2B5C87-D461-4908-9F06-06B4C86B5538}"/>
                </a:ext>
              </a:extLst>
            </p:cNvPr>
            <p:cNvSpPr>
              <a:spLocks noEditPoints="1"/>
            </p:cNvSpPr>
            <p:nvPr>
              <p:custDataLst>
                <p:tags r:id="rId347"/>
              </p:custDataLst>
            </p:nvPr>
          </p:nvSpPr>
          <p:spPr bwMode="auto">
            <a:xfrm>
              <a:off x="2930525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342">
              <a:extLst>
                <a:ext uri="{FF2B5EF4-FFF2-40B4-BE49-F238E27FC236}">
                  <a16:creationId xmlns:a16="http://schemas.microsoft.com/office/drawing/2014/main" id="{2E2DA989-E6B7-428A-8AD8-751FF58826DE}"/>
                </a:ext>
              </a:extLst>
            </p:cNvPr>
            <p:cNvSpPr>
              <a:spLocks/>
            </p:cNvSpPr>
            <p:nvPr>
              <p:custDataLst>
                <p:tags r:id="rId348"/>
              </p:custDataLst>
            </p:nvPr>
          </p:nvSpPr>
          <p:spPr bwMode="auto">
            <a:xfrm>
              <a:off x="3040063" y="2624138"/>
              <a:ext cx="76200" cy="120650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343">
              <a:extLst>
                <a:ext uri="{FF2B5EF4-FFF2-40B4-BE49-F238E27FC236}">
                  <a16:creationId xmlns:a16="http://schemas.microsoft.com/office/drawing/2014/main" id="{88F60DC0-4256-4B66-9BA6-FEE82ECE7F4C}"/>
                </a:ext>
              </a:extLst>
            </p:cNvPr>
            <p:cNvSpPr>
              <a:spLocks/>
            </p:cNvSpPr>
            <p:nvPr>
              <p:custDataLst>
                <p:tags r:id="rId349"/>
              </p:custDataLst>
            </p:nvPr>
          </p:nvSpPr>
          <p:spPr bwMode="auto">
            <a:xfrm>
              <a:off x="3130550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344">
              <a:extLst>
                <a:ext uri="{FF2B5EF4-FFF2-40B4-BE49-F238E27FC236}">
                  <a16:creationId xmlns:a16="http://schemas.microsoft.com/office/drawing/2014/main" id="{8F00C427-CF1C-43BA-933A-91E5F4E2D780}"/>
                </a:ext>
              </a:extLst>
            </p:cNvPr>
            <p:cNvSpPr>
              <a:spLocks noEditPoints="1"/>
            </p:cNvSpPr>
            <p:nvPr>
              <p:custDataLst>
                <p:tags r:id="rId350"/>
              </p:custDataLst>
            </p:nvPr>
          </p:nvSpPr>
          <p:spPr bwMode="auto">
            <a:xfrm>
              <a:off x="3217863" y="2622550"/>
              <a:ext cx="87313" cy="125413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345">
              <a:extLst>
                <a:ext uri="{FF2B5EF4-FFF2-40B4-BE49-F238E27FC236}">
                  <a16:creationId xmlns:a16="http://schemas.microsoft.com/office/drawing/2014/main" id="{09DD514A-E2AE-445E-945B-894EFB79615A}"/>
                </a:ext>
              </a:extLst>
            </p:cNvPr>
            <p:cNvSpPr>
              <a:spLocks/>
            </p:cNvSpPr>
            <p:nvPr>
              <p:custDataLst>
                <p:tags r:id="rId351"/>
              </p:custDataLst>
            </p:nvPr>
          </p:nvSpPr>
          <p:spPr bwMode="auto">
            <a:xfrm>
              <a:off x="3394075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346">
              <a:extLst>
                <a:ext uri="{FF2B5EF4-FFF2-40B4-BE49-F238E27FC236}">
                  <a16:creationId xmlns:a16="http://schemas.microsoft.com/office/drawing/2014/main" id="{0A0DBB50-98AE-4EF8-AEB1-EF17C31C1499}"/>
                </a:ext>
              </a:extLst>
            </p:cNvPr>
            <p:cNvSpPr>
              <a:spLocks noEditPoints="1"/>
            </p:cNvSpPr>
            <p:nvPr>
              <p:custDataLst>
                <p:tags r:id="rId352"/>
              </p:custDataLst>
            </p:nvPr>
          </p:nvSpPr>
          <p:spPr bwMode="auto">
            <a:xfrm>
              <a:off x="3600450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1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347">
              <a:extLst>
                <a:ext uri="{FF2B5EF4-FFF2-40B4-BE49-F238E27FC236}">
                  <a16:creationId xmlns:a16="http://schemas.microsoft.com/office/drawing/2014/main" id="{09E468DE-5975-41A0-998E-51D85791F46F}"/>
                </a:ext>
              </a:extLst>
            </p:cNvPr>
            <p:cNvSpPr>
              <a:spLocks/>
            </p:cNvSpPr>
            <p:nvPr>
              <p:custDataLst>
                <p:tags r:id="rId353"/>
              </p:custDataLst>
            </p:nvPr>
          </p:nvSpPr>
          <p:spPr bwMode="auto">
            <a:xfrm>
              <a:off x="3711575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348">
              <a:extLst>
                <a:ext uri="{FF2B5EF4-FFF2-40B4-BE49-F238E27FC236}">
                  <a16:creationId xmlns:a16="http://schemas.microsoft.com/office/drawing/2014/main" id="{DB257E6E-298C-453B-8F84-E227CC544692}"/>
                </a:ext>
              </a:extLst>
            </p:cNvPr>
            <p:cNvSpPr>
              <a:spLocks/>
            </p:cNvSpPr>
            <p:nvPr>
              <p:custDataLst>
                <p:tags r:id="rId354"/>
              </p:custDataLst>
            </p:nvPr>
          </p:nvSpPr>
          <p:spPr bwMode="auto">
            <a:xfrm>
              <a:off x="3889375" y="2540000"/>
              <a:ext cx="52388" cy="273050"/>
            </a:xfrm>
            <a:custGeom>
              <a:avLst/>
              <a:gdLst>
                <a:gd name="T0" fmla="*/ 116 w 116"/>
                <a:gd name="T1" fmla="*/ 495 h 500"/>
                <a:gd name="T2" fmla="*/ 107 w 116"/>
                <a:gd name="T3" fmla="*/ 484 h 500"/>
                <a:gd name="T4" fmla="*/ 29 w 116"/>
                <a:gd name="T5" fmla="*/ 250 h 500"/>
                <a:gd name="T6" fmla="*/ 109 w 116"/>
                <a:gd name="T7" fmla="*/ 14 h 500"/>
                <a:gd name="T8" fmla="*/ 116 w 116"/>
                <a:gd name="T9" fmla="*/ 5 h 500"/>
                <a:gd name="T10" fmla="*/ 111 w 116"/>
                <a:gd name="T11" fmla="*/ 0 h 500"/>
                <a:gd name="T12" fmla="*/ 31 w 116"/>
                <a:gd name="T13" fmla="*/ 98 h 500"/>
                <a:gd name="T14" fmla="*/ 0 w 116"/>
                <a:gd name="T15" fmla="*/ 250 h 500"/>
                <a:gd name="T16" fmla="*/ 33 w 116"/>
                <a:gd name="T17" fmla="*/ 406 h 500"/>
                <a:gd name="T18" fmla="*/ 111 w 116"/>
                <a:gd name="T19" fmla="*/ 500 h 500"/>
                <a:gd name="T20" fmla="*/ 116 w 116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495"/>
                  </a:moveTo>
                  <a:cubicBezTo>
                    <a:pt x="116" y="493"/>
                    <a:pt x="116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500"/>
                    <a:pt x="111" y="500"/>
                  </a:cubicBezTo>
                  <a:cubicBezTo>
                    <a:pt x="114" y="500"/>
                    <a:pt x="116" y="498"/>
                    <a:pt x="116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349">
              <a:extLst>
                <a:ext uri="{FF2B5EF4-FFF2-40B4-BE49-F238E27FC236}">
                  <a16:creationId xmlns:a16="http://schemas.microsoft.com/office/drawing/2014/main" id="{3D6E31D3-D9C8-4092-8CEF-36DF7E2BA063}"/>
                </a:ext>
              </a:extLst>
            </p:cNvPr>
            <p:cNvSpPr>
              <a:spLocks/>
            </p:cNvSpPr>
            <p:nvPr>
              <p:custDataLst>
                <p:tags r:id="rId355"/>
              </p:custDataLst>
            </p:nvPr>
          </p:nvSpPr>
          <p:spPr bwMode="auto">
            <a:xfrm>
              <a:off x="3962400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350">
              <a:extLst>
                <a:ext uri="{FF2B5EF4-FFF2-40B4-BE49-F238E27FC236}">
                  <a16:creationId xmlns:a16="http://schemas.microsoft.com/office/drawing/2014/main" id="{1838E0BE-FE60-4AF2-89ED-E89716BF4054}"/>
                </a:ext>
              </a:extLst>
            </p:cNvPr>
            <p:cNvSpPr>
              <a:spLocks/>
            </p:cNvSpPr>
            <p:nvPr>
              <p:custDataLst>
                <p:tags r:id="rId356"/>
              </p:custDataLst>
            </p:nvPr>
          </p:nvSpPr>
          <p:spPr bwMode="auto">
            <a:xfrm>
              <a:off x="4102100" y="2659063"/>
              <a:ext cx="57150" cy="127000"/>
            </a:xfrm>
            <a:custGeom>
              <a:avLst/>
              <a:gdLst>
                <a:gd name="T0" fmla="*/ 79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9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351">
              <a:extLst>
                <a:ext uri="{FF2B5EF4-FFF2-40B4-BE49-F238E27FC236}">
                  <a16:creationId xmlns:a16="http://schemas.microsoft.com/office/drawing/2014/main" id="{0A4D4A40-BFAE-400F-AA34-8CA98951C86F}"/>
                </a:ext>
              </a:extLst>
            </p:cNvPr>
            <p:cNvSpPr>
              <a:spLocks/>
            </p:cNvSpPr>
            <p:nvPr>
              <p:custDataLst>
                <p:tags r:id="rId357"/>
              </p:custDataLst>
            </p:nvPr>
          </p:nvSpPr>
          <p:spPr bwMode="auto">
            <a:xfrm>
              <a:off x="4205288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Oval 352">
              <a:extLst>
                <a:ext uri="{FF2B5EF4-FFF2-40B4-BE49-F238E27FC236}">
                  <a16:creationId xmlns:a16="http://schemas.microsoft.com/office/drawing/2014/main" id="{70AA2E4A-3D73-45F0-9F0C-7B3F24C32488}"/>
                </a:ext>
              </a:extLst>
            </p:cNvPr>
            <p:cNvSpPr>
              <a:spLocks noChangeArrowheads="1"/>
            </p:cNvSpPr>
            <p:nvPr>
              <p:custDataLst>
                <p:tags r:id="rId358"/>
              </p:custDataLst>
            </p:nvPr>
          </p:nvSpPr>
          <p:spPr bwMode="auto">
            <a:xfrm>
              <a:off x="430530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Oval 353">
              <a:extLst>
                <a:ext uri="{FF2B5EF4-FFF2-40B4-BE49-F238E27FC236}">
                  <a16:creationId xmlns:a16="http://schemas.microsoft.com/office/drawing/2014/main" id="{D068385D-5F75-4940-976B-C84D43FA9212}"/>
                </a:ext>
              </a:extLst>
            </p:cNvPr>
            <p:cNvSpPr>
              <a:spLocks noChangeArrowheads="1"/>
            </p:cNvSpPr>
            <p:nvPr>
              <p:custDataLst>
                <p:tags r:id="rId359"/>
              </p:custDataLst>
            </p:nvPr>
          </p:nvSpPr>
          <p:spPr bwMode="auto">
            <a:xfrm>
              <a:off x="44053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Oval 354">
              <a:extLst>
                <a:ext uri="{FF2B5EF4-FFF2-40B4-BE49-F238E27FC236}">
                  <a16:creationId xmlns:a16="http://schemas.microsoft.com/office/drawing/2014/main" id="{560AA15F-A535-4DB8-BCB1-4959BAB5F094}"/>
                </a:ext>
              </a:extLst>
            </p:cNvPr>
            <p:cNvSpPr>
              <a:spLocks noChangeArrowheads="1"/>
            </p:cNvSpPr>
            <p:nvPr>
              <p:custDataLst>
                <p:tags r:id="rId360"/>
              </p:custDataLst>
            </p:nvPr>
          </p:nvSpPr>
          <p:spPr bwMode="auto">
            <a:xfrm>
              <a:off x="450532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Freeform 355">
              <a:extLst>
                <a:ext uri="{FF2B5EF4-FFF2-40B4-BE49-F238E27FC236}">
                  <a16:creationId xmlns:a16="http://schemas.microsoft.com/office/drawing/2014/main" id="{444D0E74-90E4-4AF6-9566-0970CA27EAC3}"/>
                </a:ext>
              </a:extLst>
            </p:cNvPr>
            <p:cNvSpPr>
              <a:spLocks/>
            </p:cNvSpPr>
            <p:nvPr>
              <p:custDataLst>
                <p:tags r:id="rId361"/>
              </p:custDataLst>
            </p:nvPr>
          </p:nvSpPr>
          <p:spPr bwMode="auto">
            <a:xfrm>
              <a:off x="46053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Freeform 356">
              <a:extLst>
                <a:ext uri="{FF2B5EF4-FFF2-40B4-BE49-F238E27FC236}">
                  <a16:creationId xmlns:a16="http://schemas.microsoft.com/office/drawing/2014/main" id="{C18FC91D-5D9B-4432-9CFD-69AED4A90A1A}"/>
                </a:ext>
              </a:extLst>
            </p:cNvPr>
            <p:cNvSpPr>
              <a:spLocks/>
            </p:cNvSpPr>
            <p:nvPr>
              <p:custDataLst>
                <p:tags r:id="rId362"/>
              </p:custDataLst>
            </p:nvPr>
          </p:nvSpPr>
          <p:spPr bwMode="auto">
            <a:xfrm>
              <a:off x="4692650" y="2624138"/>
              <a:ext cx="112713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Freeform 357">
              <a:extLst>
                <a:ext uri="{FF2B5EF4-FFF2-40B4-BE49-F238E27FC236}">
                  <a16:creationId xmlns:a16="http://schemas.microsoft.com/office/drawing/2014/main" id="{50C3401F-C3D5-48C9-BBE9-0046386B38C4}"/>
                </a:ext>
              </a:extLst>
            </p:cNvPr>
            <p:cNvSpPr>
              <a:spLocks/>
            </p:cNvSpPr>
            <p:nvPr>
              <p:custDataLst>
                <p:tags r:id="rId363"/>
              </p:custDataLst>
            </p:nvPr>
          </p:nvSpPr>
          <p:spPr bwMode="auto">
            <a:xfrm>
              <a:off x="4822825" y="2701925"/>
              <a:ext cx="96838" cy="85725"/>
            </a:xfrm>
            <a:custGeom>
              <a:avLst/>
              <a:gdLst>
                <a:gd name="T0" fmla="*/ 26 w 213"/>
                <a:gd name="T1" fmla="*/ 132 h 157"/>
                <a:gd name="T2" fmla="*/ 22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2 w 213"/>
                <a:gd name="T15" fmla="*/ 41 h 157"/>
                <a:gd name="T16" fmla="*/ 135 w 213"/>
                <a:gd name="T17" fmla="*/ 9 h 157"/>
                <a:gd name="T18" fmla="*/ 155 w 213"/>
                <a:gd name="T19" fmla="*/ 34 h 157"/>
                <a:gd name="T20" fmla="*/ 135 w 213"/>
                <a:gd name="T21" fmla="*/ 108 h 157"/>
                <a:gd name="T22" fmla="*/ 129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1 w 213"/>
                <a:gd name="T39" fmla="*/ 39 h 157"/>
                <a:gd name="T40" fmla="*/ 136 w 213"/>
                <a:gd name="T41" fmla="*/ 0 h 157"/>
                <a:gd name="T42" fmla="*/ 77 w 213"/>
                <a:gd name="T43" fmla="*/ 31 h 157"/>
                <a:gd name="T44" fmla="*/ 40 w 213"/>
                <a:gd name="T45" fmla="*/ 0 h 157"/>
                <a:gd name="T46" fmla="*/ 12 w 213"/>
                <a:gd name="T47" fmla="*/ 18 h 157"/>
                <a:gd name="T48" fmla="*/ 0 w 213"/>
                <a:gd name="T49" fmla="*/ 53 h 157"/>
                <a:gd name="T50" fmla="*/ 6 w 213"/>
                <a:gd name="T51" fmla="*/ 58 h 157"/>
                <a:gd name="T52" fmla="*/ 13 w 213"/>
                <a:gd name="T53" fmla="*/ 47 h 157"/>
                <a:gd name="T54" fmla="*/ 39 w 213"/>
                <a:gd name="T55" fmla="*/ 9 h 157"/>
                <a:gd name="T56" fmla="*/ 50 w 213"/>
                <a:gd name="T57" fmla="*/ 26 h 157"/>
                <a:gd name="T58" fmla="*/ 45 w 213"/>
                <a:gd name="T59" fmla="*/ 55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4" y="136"/>
                    <a:pt x="22" y="145"/>
                    <a:pt x="22" y="146"/>
                  </a:cubicBezTo>
                  <a:cubicBezTo>
                    <a:pt x="22" y="154"/>
                    <a:pt x="29" y="157"/>
                    <a:pt x="34" y="157"/>
                  </a:cubicBezTo>
                  <a:cubicBezTo>
                    <a:pt x="40" y="157"/>
                    <a:pt x="46" y="153"/>
                    <a:pt x="48" y="149"/>
                  </a:cubicBezTo>
                  <a:cubicBezTo>
                    <a:pt x="50" y="146"/>
                    <a:pt x="52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2" y="41"/>
                  </a:cubicBezTo>
                  <a:cubicBezTo>
                    <a:pt x="92" y="28"/>
                    <a:pt x="108" y="9"/>
                    <a:pt x="135" y="9"/>
                  </a:cubicBezTo>
                  <a:cubicBezTo>
                    <a:pt x="155" y="9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29" y="121"/>
                    <a:pt x="129" y="127"/>
                  </a:cubicBezTo>
                  <a:cubicBezTo>
                    <a:pt x="129" y="146"/>
                    <a:pt x="145" y="157"/>
                    <a:pt x="163" y="157"/>
                  </a:cubicBezTo>
                  <a:cubicBezTo>
                    <a:pt x="197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2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6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1" y="59"/>
                    <a:pt x="181" y="39"/>
                  </a:cubicBezTo>
                  <a:cubicBezTo>
                    <a:pt x="181" y="6"/>
                    <a:pt x="155" y="0"/>
                    <a:pt x="136" y="0"/>
                  </a:cubicBezTo>
                  <a:cubicBezTo>
                    <a:pt x="107" y="0"/>
                    <a:pt x="88" y="17"/>
                    <a:pt x="77" y="31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0"/>
                    <a:pt x="12" y="18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0" y="58"/>
                    <a:pt x="11" y="57"/>
                    <a:pt x="13" y="47"/>
                  </a:cubicBezTo>
                  <a:cubicBezTo>
                    <a:pt x="19" y="26"/>
                    <a:pt x="25" y="9"/>
                    <a:pt x="39" y="9"/>
                  </a:cubicBezTo>
                  <a:cubicBezTo>
                    <a:pt x="48" y="9"/>
                    <a:pt x="50" y="17"/>
                    <a:pt x="50" y="26"/>
                  </a:cubicBezTo>
                  <a:cubicBezTo>
                    <a:pt x="50" y="33"/>
                    <a:pt x="47" y="46"/>
                    <a:pt x="45" y="55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Freeform 358">
              <a:extLst>
                <a:ext uri="{FF2B5EF4-FFF2-40B4-BE49-F238E27FC236}">
                  <a16:creationId xmlns:a16="http://schemas.microsoft.com/office/drawing/2014/main" id="{2C587FBA-6332-41C5-9B6D-97CFB99CE60F}"/>
                </a:ext>
              </a:extLst>
            </p:cNvPr>
            <p:cNvSpPr>
              <a:spLocks/>
            </p:cNvSpPr>
            <p:nvPr>
              <p:custDataLst>
                <p:tags r:id="rId364"/>
              </p:custDataLst>
            </p:nvPr>
          </p:nvSpPr>
          <p:spPr bwMode="auto">
            <a:xfrm>
              <a:off x="4951413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1" name="Freeform 359">
              <a:extLst>
                <a:ext uri="{FF2B5EF4-FFF2-40B4-BE49-F238E27FC236}">
                  <a16:creationId xmlns:a16="http://schemas.microsoft.com/office/drawing/2014/main" id="{6F0E730F-74DE-46D5-91AC-D8D12763AF77}"/>
                </a:ext>
              </a:extLst>
            </p:cNvPr>
            <p:cNvSpPr>
              <a:spLocks noEditPoints="1"/>
            </p:cNvSpPr>
            <p:nvPr>
              <p:custDataLst>
                <p:tags r:id="rId365"/>
              </p:custDataLst>
            </p:nvPr>
          </p:nvSpPr>
          <p:spPr bwMode="auto">
            <a:xfrm>
              <a:off x="5056188" y="2540000"/>
              <a:ext cx="52388" cy="273050"/>
            </a:xfrm>
            <a:custGeom>
              <a:avLst/>
              <a:gdLst>
                <a:gd name="T0" fmla="*/ 20 w 117"/>
                <a:gd name="T1" fmla="*/ 17 h 500"/>
                <a:gd name="T2" fmla="*/ 10 w 117"/>
                <a:gd name="T3" fmla="*/ 0 h 500"/>
                <a:gd name="T4" fmla="*/ 0 w 117"/>
                <a:gd name="T5" fmla="*/ 19 h 500"/>
                <a:gd name="T6" fmla="*/ 0 w 117"/>
                <a:gd name="T7" fmla="*/ 481 h 500"/>
                <a:gd name="T8" fmla="*/ 10 w 117"/>
                <a:gd name="T9" fmla="*/ 500 h 500"/>
                <a:gd name="T10" fmla="*/ 20 w 117"/>
                <a:gd name="T11" fmla="*/ 483 h 500"/>
                <a:gd name="T12" fmla="*/ 20 w 117"/>
                <a:gd name="T13" fmla="*/ 17 h 500"/>
                <a:gd name="T14" fmla="*/ 117 w 117"/>
                <a:gd name="T15" fmla="*/ 19 h 500"/>
                <a:gd name="T16" fmla="*/ 107 w 117"/>
                <a:gd name="T17" fmla="*/ 0 h 500"/>
                <a:gd name="T18" fmla="*/ 97 w 117"/>
                <a:gd name="T19" fmla="*/ 17 h 500"/>
                <a:gd name="T20" fmla="*/ 97 w 117"/>
                <a:gd name="T21" fmla="*/ 483 h 500"/>
                <a:gd name="T22" fmla="*/ 107 w 117"/>
                <a:gd name="T23" fmla="*/ 500 h 500"/>
                <a:gd name="T24" fmla="*/ 117 w 117"/>
                <a:gd name="T25" fmla="*/ 481 h 500"/>
                <a:gd name="T26" fmla="*/ 117 w 117"/>
                <a:gd name="T27" fmla="*/ 19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500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9"/>
                  </a:cubicBezTo>
                  <a:lnTo>
                    <a:pt x="0" y="481"/>
                  </a:lnTo>
                  <a:cubicBezTo>
                    <a:pt x="0" y="489"/>
                    <a:pt x="0" y="500"/>
                    <a:pt x="10" y="500"/>
                  </a:cubicBezTo>
                  <a:cubicBezTo>
                    <a:pt x="20" y="500"/>
                    <a:pt x="20" y="491"/>
                    <a:pt x="20" y="483"/>
                  </a:cubicBezTo>
                  <a:lnTo>
                    <a:pt x="20" y="17"/>
                  </a:lnTo>
                  <a:close/>
                  <a:moveTo>
                    <a:pt x="117" y="19"/>
                  </a:moveTo>
                  <a:cubicBezTo>
                    <a:pt x="117" y="11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3"/>
                  </a:lnTo>
                  <a:cubicBezTo>
                    <a:pt x="97" y="491"/>
                    <a:pt x="97" y="500"/>
                    <a:pt x="107" y="500"/>
                  </a:cubicBezTo>
                  <a:cubicBezTo>
                    <a:pt x="117" y="500"/>
                    <a:pt x="117" y="489"/>
                    <a:pt x="117" y="481"/>
                  </a:cubicBezTo>
                  <a:lnTo>
                    <a:pt x="117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2" name="Freeform 360">
              <a:extLst>
                <a:ext uri="{FF2B5EF4-FFF2-40B4-BE49-F238E27FC236}">
                  <a16:creationId xmlns:a16="http://schemas.microsoft.com/office/drawing/2014/main" id="{A768D28D-D3C1-4819-A232-231F4FB0780F}"/>
                </a:ext>
              </a:extLst>
            </p:cNvPr>
            <p:cNvSpPr>
              <a:spLocks/>
            </p:cNvSpPr>
            <p:nvPr>
              <p:custDataLst>
                <p:tags r:id="rId366"/>
              </p:custDataLst>
            </p:nvPr>
          </p:nvSpPr>
          <p:spPr bwMode="auto">
            <a:xfrm>
              <a:off x="5160963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3" name="Freeform 361">
              <a:extLst>
                <a:ext uri="{FF2B5EF4-FFF2-40B4-BE49-F238E27FC236}">
                  <a16:creationId xmlns:a16="http://schemas.microsoft.com/office/drawing/2014/main" id="{C4C9692B-A08A-42D3-B3AD-8882D998195E}"/>
                </a:ext>
              </a:extLst>
            </p:cNvPr>
            <p:cNvSpPr>
              <a:spLocks noEditPoints="1"/>
            </p:cNvSpPr>
            <p:nvPr>
              <p:custDataLst>
                <p:tags r:id="rId367"/>
              </p:custDataLst>
            </p:nvPr>
          </p:nvSpPr>
          <p:spPr bwMode="auto">
            <a:xfrm>
              <a:off x="5219700" y="2624138"/>
              <a:ext cx="117475" cy="173038"/>
            </a:xfrm>
            <a:custGeom>
              <a:avLst/>
              <a:gdLst>
                <a:gd name="T0" fmla="*/ 39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2 w 260"/>
                <a:gd name="T33" fmla="*/ 77 h 318"/>
                <a:gd name="T34" fmla="*/ 38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9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5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9" y="282"/>
                  </a:moveTo>
                  <a:cubicBezTo>
                    <a:pt x="35" y="299"/>
                    <a:pt x="34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5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2" y="75"/>
                    <a:pt x="32" y="77"/>
                  </a:cubicBezTo>
                  <a:cubicBezTo>
                    <a:pt x="32" y="82"/>
                    <a:pt x="37" y="82"/>
                    <a:pt x="38" y="82"/>
                  </a:cubicBezTo>
                  <a:cubicBezTo>
                    <a:pt x="43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9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5" y="29"/>
                    <a:pt x="225" y="58"/>
                  </a:cubicBezTo>
                  <a:cubicBezTo>
                    <a:pt x="225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4" name="Freeform 362">
              <a:extLst>
                <a:ext uri="{FF2B5EF4-FFF2-40B4-BE49-F238E27FC236}">
                  <a16:creationId xmlns:a16="http://schemas.microsoft.com/office/drawing/2014/main" id="{E9B5584A-C0DC-4293-A8AA-69CF4726694B}"/>
                </a:ext>
              </a:extLst>
            </p:cNvPr>
            <p:cNvSpPr>
              <a:spLocks/>
            </p:cNvSpPr>
            <p:nvPr>
              <p:custDataLst>
                <p:tags r:id="rId368"/>
              </p:custDataLst>
            </p:nvPr>
          </p:nvSpPr>
          <p:spPr bwMode="auto">
            <a:xfrm>
              <a:off x="5357813" y="2659063"/>
              <a:ext cx="57150" cy="127000"/>
            </a:xfrm>
            <a:custGeom>
              <a:avLst/>
              <a:gdLst>
                <a:gd name="T0" fmla="*/ 78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9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5" name="Freeform 363">
              <a:extLst>
                <a:ext uri="{FF2B5EF4-FFF2-40B4-BE49-F238E27FC236}">
                  <a16:creationId xmlns:a16="http://schemas.microsoft.com/office/drawing/2014/main" id="{12F199EA-A03A-4CE9-BCFD-88C1B4B77E9A}"/>
                </a:ext>
              </a:extLst>
            </p:cNvPr>
            <p:cNvSpPr>
              <a:spLocks/>
            </p:cNvSpPr>
            <p:nvPr>
              <p:custDataLst>
                <p:tags r:id="rId369"/>
              </p:custDataLst>
            </p:nvPr>
          </p:nvSpPr>
          <p:spPr bwMode="auto">
            <a:xfrm>
              <a:off x="5461000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6" name="Freeform 364">
              <a:extLst>
                <a:ext uri="{FF2B5EF4-FFF2-40B4-BE49-F238E27FC236}">
                  <a16:creationId xmlns:a16="http://schemas.microsoft.com/office/drawing/2014/main" id="{2CB4685C-A774-4ECE-BFAC-67EE2A2FEB66}"/>
                </a:ext>
              </a:extLst>
            </p:cNvPr>
            <p:cNvSpPr>
              <a:spLocks/>
            </p:cNvSpPr>
            <p:nvPr>
              <p:custDataLst>
                <p:tags r:id="rId370"/>
              </p:custDataLst>
            </p:nvPr>
          </p:nvSpPr>
          <p:spPr bwMode="auto">
            <a:xfrm>
              <a:off x="5548313" y="2624138"/>
              <a:ext cx="103188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7" name="Freeform 365">
              <a:extLst>
                <a:ext uri="{FF2B5EF4-FFF2-40B4-BE49-F238E27FC236}">
                  <a16:creationId xmlns:a16="http://schemas.microsoft.com/office/drawing/2014/main" id="{F4F25C86-08B8-4840-94BD-4D2652CB6668}"/>
                </a:ext>
              </a:extLst>
            </p:cNvPr>
            <p:cNvSpPr>
              <a:spLocks/>
            </p:cNvSpPr>
            <p:nvPr>
              <p:custDataLst>
                <p:tags r:id="rId371"/>
              </p:custDataLst>
            </p:nvPr>
          </p:nvSpPr>
          <p:spPr bwMode="auto">
            <a:xfrm>
              <a:off x="5667375" y="2540000"/>
              <a:ext cx="39688" cy="98425"/>
            </a:xfrm>
            <a:custGeom>
              <a:avLst/>
              <a:gdLst>
                <a:gd name="T0" fmla="*/ 85 w 88"/>
                <a:gd name="T1" fmla="*/ 30 h 180"/>
                <a:gd name="T2" fmla="*/ 88 w 88"/>
                <a:gd name="T3" fmla="*/ 19 h 180"/>
                <a:gd name="T4" fmla="*/ 67 w 88"/>
                <a:gd name="T5" fmla="*/ 0 h 180"/>
                <a:gd name="T6" fmla="*/ 48 w 88"/>
                <a:gd name="T7" fmla="*/ 16 h 180"/>
                <a:gd name="T8" fmla="*/ 2 w 88"/>
                <a:gd name="T9" fmla="*/ 167 h 180"/>
                <a:gd name="T10" fmla="*/ 0 w 88"/>
                <a:gd name="T11" fmla="*/ 173 h 180"/>
                <a:gd name="T12" fmla="*/ 14 w 88"/>
                <a:gd name="T13" fmla="*/ 180 h 180"/>
                <a:gd name="T14" fmla="*/ 19 w 88"/>
                <a:gd name="T15" fmla="*/ 175 h 180"/>
                <a:gd name="T16" fmla="*/ 85 w 88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0">
                  <a:moveTo>
                    <a:pt x="85" y="30"/>
                  </a:moveTo>
                  <a:cubicBezTo>
                    <a:pt x="88" y="24"/>
                    <a:pt x="88" y="21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0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8" name="Freeform 366">
              <a:extLst>
                <a:ext uri="{FF2B5EF4-FFF2-40B4-BE49-F238E27FC236}">
                  <a16:creationId xmlns:a16="http://schemas.microsoft.com/office/drawing/2014/main" id="{9C982184-6FAC-4BF9-B6D2-204E76C0C2B7}"/>
                </a:ext>
              </a:extLst>
            </p:cNvPr>
            <p:cNvSpPr>
              <a:spLocks noEditPoints="1"/>
            </p:cNvSpPr>
            <p:nvPr>
              <p:custDataLst>
                <p:tags r:id="rId372"/>
              </p:custDataLst>
            </p:nvPr>
          </p:nvSpPr>
          <p:spPr bwMode="auto">
            <a:xfrm>
              <a:off x="5651500" y="2727325"/>
              <a:ext cx="88900" cy="122238"/>
            </a:xfrm>
            <a:custGeom>
              <a:avLst/>
              <a:gdLst>
                <a:gd name="T0" fmla="*/ 26 w 194"/>
                <a:gd name="T1" fmla="*/ 197 h 222"/>
                <a:gd name="T2" fmla="*/ 9 w 194"/>
                <a:gd name="T3" fmla="*/ 209 h 222"/>
                <a:gd name="T4" fmla="*/ 0 w 194"/>
                <a:gd name="T5" fmla="*/ 217 h 222"/>
                <a:gd name="T6" fmla="*/ 4 w 194"/>
                <a:gd name="T7" fmla="*/ 222 h 222"/>
                <a:gd name="T8" fmla="*/ 34 w 194"/>
                <a:gd name="T9" fmla="*/ 221 h 222"/>
                <a:gd name="T10" fmla="*/ 71 w 194"/>
                <a:gd name="T11" fmla="*/ 222 h 222"/>
                <a:gd name="T12" fmla="*/ 78 w 194"/>
                <a:gd name="T13" fmla="*/ 214 h 222"/>
                <a:gd name="T14" fmla="*/ 69 w 194"/>
                <a:gd name="T15" fmla="*/ 209 h 222"/>
                <a:gd name="T16" fmla="*/ 52 w 194"/>
                <a:gd name="T17" fmla="*/ 205 h 222"/>
                <a:gd name="T18" fmla="*/ 56 w 194"/>
                <a:gd name="T19" fmla="*/ 189 h 222"/>
                <a:gd name="T20" fmla="*/ 69 w 194"/>
                <a:gd name="T21" fmla="*/ 137 h 222"/>
                <a:gd name="T22" fmla="*/ 104 w 194"/>
                <a:gd name="T23" fmla="*/ 158 h 222"/>
                <a:gd name="T24" fmla="*/ 194 w 194"/>
                <a:gd name="T25" fmla="*/ 59 h 222"/>
                <a:gd name="T26" fmla="*/ 142 w 194"/>
                <a:gd name="T27" fmla="*/ 0 h 222"/>
                <a:gd name="T28" fmla="*/ 92 w 194"/>
                <a:gd name="T29" fmla="*/ 25 h 222"/>
                <a:gd name="T30" fmla="*/ 56 w 194"/>
                <a:gd name="T31" fmla="*/ 0 h 222"/>
                <a:gd name="T32" fmla="*/ 29 w 194"/>
                <a:gd name="T33" fmla="*/ 19 h 222"/>
                <a:gd name="T34" fmla="*/ 16 w 194"/>
                <a:gd name="T35" fmla="*/ 54 h 222"/>
                <a:gd name="T36" fmla="*/ 22 w 194"/>
                <a:gd name="T37" fmla="*/ 58 h 222"/>
                <a:gd name="T38" fmla="*/ 30 w 194"/>
                <a:gd name="T39" fmla="*/ 48 h 222"/>
                <a:gd name="T40" fmla="*/ 55 w 194"/>
                <a:gd name="T41" fmla="*/ 10 h 222"/>
                <a:gd name="T42" fmla="*/ 67 w 194"/>
                <a:gd name="T43" fmla="*/ 27 h 222"/>
                <a:gd name="T44" fmla="*/ 66 w 194"/>
                <a:gd name="T45" fmla="*/ 38 h 222"/>
                <a:gd name="T46" fmla="*/ 26 w 194"/>
                <a:gd name="T47" fmla="*/ 197 h 222"/>
                <a:gd name="T48" fmla="*/ 92 w 194"/>
                <a:gd name="T49" fmla="*/ 42 h 222"/>
                <a:gd name="T50" fmla="*/ 141 w 194"/>
                <a:gd name="T51" fmla="*/ 10 h 222"/>
                <a:gd name="T52" fmla="*/ 166 w 194"/>
                <a:gd name="T53" fmla="*/ 44 h 222"/>
                <a:gd name="T54" fmla="*/ 148 w 194"/>
                <a:gd name="T55" fmla="*/ 114 h 222"/>
                <a:gd name="T56" fmla="*/ 104 w 194"/>
                <a:gd name="T57" fmla="*/ 148 h 222"/>
                <a:gd name="T58" fmla="*/ 73 w 194"/>
                <a:gd name="T59" fmla="*/ 118 h 222"/>
                <a:gd name="T60" fmla="*/ 74 w 194"/>
                <a:gd name="T61" fmla="*/ 112 h 222"/>
                <a:gd name="T62" fmla="*/ 92 w 194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4" h="222">
                  <a:moveTo>
                    <a:pt x="26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4" y="209"/>
                    <a:pt x="0" y="209"/>
                    <a:pt x="0" y="217"/>
                  </a:cubicBezTo>
                  <a:cubicBezTo>
                    <a:pt x="0" y="221"/>
                    <a:pt x="3" y="222"/>
                    <a:pt x="4" y="222"/>
                  </a:cubicBezTo>
                  <a:cubicBezTo>
                    <a:pt x="13" y="222"/>
                    <a:pt x="25" y="221"/>
                    <a:pt x="34" y="221"/>
                  </a:cubicBezTo>
                  <a:cubicBezTo>
                    <a:pt x="46" y="221"/>
                    <a:pt x="60" y="222"/>
                    <a:pt x="71" y="222"/>
                  </a:cubicBezTo>
                  <a:cubicBezTo>
                    <a:pt x="74" y="222"/>
                    <a:pt x="78" y="221"/>
                    <a:pt x="78" y="214"/>
                  </a:cubicBezTo>
                  <a:cubicBezTo>
                    <a:pt x="78" y="209"/>
                    <a:pt x="73" y="209"/>
                    <a:pt x="69" y="209"/>
                  </a:cubicBezTo>
                  <a:cubicBezTo>
                    <a:pt x="61" y="209"/>
                    <a:pt x="52" y="209"/>
                    <a:pt x="52" y="205"/>
                  </a:cubicBezTo>
                  <a:cubicBezTo>
                    <a:pt x="52" y="203"/>
                    <a:pt x="54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4" y="158"/>
                  </a:cubicBezTo>
                  <a:cubicBezTo>
                    <a:pt x="147" y="158"/>
                    <a:pt x="194" y="111"/>
                    <a:pt x="194" y="59"/>
                  </a:cubicBezTo>
                  <a:cubicBezTo>
                    <a:pt x="194" y="18"/>
                    <a:pt x="166" y="0"/>
                    <a:pt x="142" y="0"/>
                  </a:cubicBezTo>
                  <a:cubicBezTo>
                    <a:pt x="120" y="0"/>
                    <a:pt x="102" y="15"/>
                    <a:pt x="92" y="25"/>
                  </a:cubicBezTo>
                  <a:cubicBezTo>
                    <a:pt x="86" y="5"/>
                    <a:pt x="67" y="0"/>
                    <a:pt x="56" y="0"/>
                  </a:cubicBezTo>
                  <a:cubicBezTo>
                    <a:pt x="43" y="0"/>
                    <a:pt x="34" y="9"/>
                    <a:pt x="29" y="19"/>
                  </a:cubicBezTo>
                  <a:cubicBezTo>
                    <a:pt x="22" y="31"/>
                    <a:pt x="16" y="52"/>
                    <a:pt x="16" y="54"/>
                  </a:cubicBezTo>
                  <a:cubicBezTo>
                    <a:pt x="16" y="58"/>
                    <a:pt x="21" y="58"/>
                    <a:pt x="22" y="58"/>
                  </a:cubicBezTo>
                  <a:cubicBezTo>
                    <a:pt x="27" y="58"/>
                    <a:pt x="27" y="57"/>
                    <a:pt x="30" y="48"/>
                  </a:cubicBezTo>
                  <a:cubicBezTo>
                    <a:pt x="35" y="27"/>
                    <a:pt x="42" y="10"/>
                    <a:pt x="55" y="10"/>
                  </a:cubicBezTo>
                  <a:cubicBezTo>
                    <a:pt x="64" y="10"/>
                    <a:pt x="67" y="18"/>
                    <a:pt x="67" y="27"/>
                  </a:cubicBezTo>
                  <a:cubicBezTo>
                    <a:pt x="67" y="31"/>
                    <a:pt x="66" y="36"/>
                    <a:pt x="66" y="38"/>
                  </a:cubicBezTo>
                  <a:lnTo>
                    <a:pt x="26" y="197"/>
                  </a:lnTo>
                  <a:close/>
                  <a:moveTo>
                    <a:pt x="92" y="42"/>
                  </a:moveTo>
                  <a:cubicBezTo>
                    <a:pt x="112" y="15"/>
                    <a:pt x="130" y="10"/>
                    <a:pt x="141" y="10"/>
                  </a:cubicBezTo>
                  <a:cubicBezTo>
                    <a:pt x="154" y="10"/>
                    <a:pt x="166" y="20"/>
                    <a:pt x="166" y="44"/>
                  </a:cubicBezTo>
                  <a:cubicBezTo>
                    <a:pt x="166" y="58"/>
                    <a:pt x="159" y="94"/>
                    <a:pt x="148" y="114"/>
                  </a:cubicBezTo>
                  <a:cubicBezTo>
                    <a:pt x="139" y="131"/>
                    <a:pt x="122" y="148"/>
                    <a:pt x="104" y="148"/>
                  </a:cubicBezTo>
                  <a:cubicBezTo>
                    <a:pt x="80" y="148"/>
                    <a:pt x="73" y="121"/>
                    <a:pt x="73" y="118"/>
                  </a:cubicBezTo>
                  <a:cubicBezTo>
                    <a:pt x="73" y="116"/>
                    <a:pt x="74" y="114"/>
                    <a:pt x="74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9" name="Freeform 367">
              <a:extLst>
                <a:ext uri="{FF2B5EF4-FFF2-40B4-BE49-F238E27FC236}">
                  <a16:creationId xmlns:a16="http://schemas.microsoft.com/office/drawing/2014/main" id="{FD535AA8-2C1E-4C65-9F22-1C501C6EDE85}"/>
                </a:ext>
              </a:extLst>
            </p:cNvPr>
            <p:cNvSpPr>
              <a:spLocks/>
            </p:cNvSpPr>
            <p:nvPr>
              <p:custDataLst>
                <p:tags r:id="rId373"/>
              </p:custDataLst>
            </p:nvPr>
          </p:nvSpPr>
          <p:spPr bwMode="auto">
            <a:xfrm>
              <a:off x="5761038" y="2747963"/>
              <a:ext cx="46038" cy="90488"/>
            </a:xfrm>
            <a:custGeom>
              <a:avLst/>
              <a:gdLst>
                <a:gd name="T0" fmla="*/ 63 w 102"/>
                <a:gd name="T1" fmla="*/ 8 h 166"/>
                <a:gd name="T2" fmla="*/ 54 w 102"/>
                <a:gd name="T3" fmla="*/ 0 h 166"/>
                <a:gd name="T4" fmla="*/ 4 w 102"/>
                <a:gd name="T5" fmla="*/ 16 h 166"/>
                <a:gd name="T6" fmla="*/ 0 w 102"/>
                <a:gd name="T7" fmla="*/ 16 h 166"/>
                <a:gd name="T8" fmla="*/ 0 w 102"/>
                <a:gd name="T9" fmla="*/ 27 h 166"/>
                <a:gd name="T10" fmla="*/ 4 w 102"/>
                <a:gd name="T11" fmla="*/ 27 h 166"/>
                <a:gd name="T12" fmla="*/ 40 w 102"/>
                <a:gd name="T13" fmla="*/ 20 h 166"/>
                <a:gd name="T14" fmla="*/ 40 w 102"/>
                <a:gd name="T15" fmla="*/ 145 h 166"/>
                <a:gd name="T16" fmla="*/ 14 w 102"/>
                <a:gd name="T17" fmla="*/ 155 h 166"/>
                <a:gd name="T18" fmla="*/ 1 w 102"/>
                <a:gd name="T19" fmla="*/ 155 h 166"/>
                <a:gd name="T20" fmla="*/ 1 w 102"/>
                <a:gd name="T21" fmla="*/ 166 h 166"/>
                <a:gd name="T22" fmla="*/ 52 w 102"/>
                <a:gd name="T23" fmla="*/ 165 h 166"/>
                <a:gd name="T24" fmla="*/ 102 w 102"/>
                <a:gd name="T25" fmla="*/ 166 h 166"/>
                <a:gd name="T26" fmla="*/ 102 w 102"/>
                <a:gd name="T27" fmla="*/ 155 h 166"/>
                <a:gd name="T28" fmla="*/ 89 w 102"/>
                <a:gd name="T29" fmla="*/ 155 h 166"/>
                <a:gd name="T30" fmla="*/ 63 w 102"/>
                <a:gd name="T31" fmla="*/ 145 h 166"/>
                <a:gd name="T32" fmla="*/ 63 w 102"/>
                <a:gd name="T33" fmla="*/ 8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6">
                  <a:moveTo>
                    <a:pt x="63" y="8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6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5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1" y="155"/>
                  </a:lnTo>
                  <a:lnTo>
                    <a:pt x="1" y="166"/>
                  </a:lnTo>
                  <a:cubicBezTo>
                    <a:pt x="15" y="165"/>
                    <a:pt x="37" y="165"/>
                    <a:pt x="52" y="165"/>
                  </a:cubicBezTo>
                  <a:cubicBezTo>
                    <a:pt x="66" y="165"/>
                    <a:pt x="88" y="165"/>
                    <a:pt x="102" y="166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5"/>
                  </a:cubicBezTo>
                  <a:lnTo>
                    <a:pt x="63" y="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0" name="Freeform 368">
              <a:extLst>
                <a:ext uri="{FF2B5EF4-FFF2-40B4-BE49-F238E27FC236}">
                  <a16:creationId xmlns:a16="http://schemas.microsoft.com/office/drawing/2014/main" id="{21128965-1F25-493C-8377-5B8070242DC0}"/>
                </a:ext>
              </a:extLst>
            </p:cNvPr>
            <p:cNvSpPr>
              <a:spLocks/>
            </p:cNvSpPr>
            <p:nvPr>
              <p:custDataLst>
                <p:tags r:id="rId374"/>
              </p:custDataLst>
            </p:nvPr>
          </p:nvSpPr>
          <p:spPr bwMode="auto">
            <a:xfrm>
              <a:off x="5856288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Freeform 369">
              <a:extLst>
                <a:ext uri="{FF2B5EF4-FFF2-40B4-BE49-F238E27FC236}">
                  <a16:creationId xmlns:a16="http://schemas.microsoft.com/office/drawing/2014/main" id="{C7B93A50-BAFF-4DB3-B770-7FCD498A3A4E}"/>
                </a:ext>
              </a:extLst>
            </p:cNvPr>
            <p:cNvSpPr>
              <a:spLocks/>
            </p:cNvSpPr>
            <p:nvPr>
              <p:custDataLst>
                <p:tags r:id="rId375"/>
              </p:custDataLst>
            </p:nvPr>
          </p:nvSpPr>
          <p:spPr bwMode="auto">
            <a:xfrm>
              <a:off x="59515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2" name="Oval 370">
              <a:extLst>
                <a:ext uri="{FF2B5EF4-FFF2-40B4-BE49-F238E27FC236}">
                  <a16:creationId xmlns:a16="http://schemas.microsoft.com/office/drawing/2014/main" id="{0F9ED1DE-E44D-4878-913C-2D62A530FFAA}"/>
                </a:ext>
              </a:extLst>
            </p:cNvPr>
            <p:cNvSpPr>
              <a:spLocks noChangeArrowheads="1"/>
            </p:cNvSpPr>
            <p:nvPr>
              <p:custDataLst>
                <p:tags r:id="rId376"/>
              </p:custDataLst>
            </p:nvPr>
          </p:nvSpPr>
          <p:spPr bwMode="auto">
            <a:xfrm>
              <a:off x="605155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3" name="Oval 371">
              <a:extLst>
                <a:ext uri="{FF2B5EF4-FFF2-40B4-BE49-F238E27FC236}">
                  <a16:creationId xmlns:a16="http://schemas.microsoft.com/office/drawing/2014/main" id="{3AD4663B-F38F-45FE-833A-F2EE7DD215C5}"/>
                </a:ext>
              </a:extLst>
            </p:cNvPr>
            <p:cNvSpPr>
              <a:spLocks noChangeArrowheads="1"/>
            </p:cNvSpPr>
            <p:nvPr>
              <p:custDataLst>
                <p:tags r:id="rId377"/>
              </p:custDataLst>
            </p:nvPr>
          </p:nvSpPr>
          <p:spPr bwMode="auto">
            <a:xfrm>
              <a:off x="615156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4" name="Oval 372">
              <a:extLst>
                <a:ext uri="{FF2B5EF4-FFF2-40B4-BE49-F238E27FC236}">
                  <a16:creationId xmlns:a16="http://schemas.microsoft.com/office/drawing/2014/main" id="{D07F90F6-CA52-4CD5-8B4D-1495FCA66D6C}"/>
                </a:ext>
              </a:extLst>
            </p:cNvPr>
            <p:cNvSpPr>
              <a:spLocks noChangeArrowheads="1"/>
            </p:cNvSpPr>
            <p:nvPr>
              <p:custDataLst>
                <p:tags r:id="rId378"/>
              </p:custDataLst>
            </p:nvPr>
          </p:nvSpPr>
          <p:spPr bwMode="auto">
            <a:xfrm>
              <a:off x="625157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5" name="Freeform 373">
              <a:extLst>
                <a:ext uri="{FF2B5EF4-FFF2-40B4-BE49-F238E27FC236}">
                  <a16:creationId xmlns:a16="http://schemas.microsoft.com/office/drawing/2014/main" id="{75707066-C502-455E-B31D-0D2261A9C4AF}"/>
                </a:ext>
              </a:extLst>
            </p:cNvPr>
            <p:cNvSpPr>
              <a:spLocks/>
            </p:cNvSpPr>
            <p:nvPr>
              <p:custDataLst>
                <p:tags r:id="rId379"/>
              </p:custDataLst>
            </p:nvPr>
          </p:nvSpPr>
          <p:spPr bwMode="auto">
            <a:xfrm>
              <a:off x="635158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6" name="Freeform 374">
              <a:extLst>
                <a:ext uri="{FF2B5EF4-FFF2-40B4-BE49-F238E27FC236}">
                  <a16:creationId xmlns:a16="http://schemas.microsoft.com/office/drawing/2014/main" id="{290A52A6-73DF-47EA-BB93-BD1455A0BABA}"/>
                </a:ext>
              </a:extLst>
            </p:cNvPr>
            <p:cNvSpPr>
              <a:spLocks/>
            </p:cNvSpPr>
            <p:nvPr>
              <p:custDataLst>
                <p:tags r:id="rId380"/>
              </p:custDataLst>
            </p:nvPr>
          </p:nvSpPr>
          <p:spPr bwMode="auto">
            <a:xfrm>
              <a:off x="6454775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7" name="Freeform 375">
              <a:extLst>
                <a:ext uri="{FF2B5EF4-FFF2-40B4-BE49-F238E27FC236}">
                  <a16:creationId xmlns:a16="http://schemas.microsoft.com/office/drawing/2014/main" id="{6754A232-7348-45BE-A333-AA8EC3B9C39B}"/>
                </a:ext>
              </a:extLst>
            </p:cNvPr>
            <p:cNvSpPr>
              <a:spLocks noEditPoints="1"/>
            </p:cNvSpPr>
            <p:nvPr>
              <p:custDataLst>
                <p:tags r:id="rId381"/>
              </p:custDataLst>
            </p:nvPr>
          </p:nvSpPr>
          <p:spPr bwMode="auto">
            <a:xfrm>
              <a:off x="6513513" y="2624138"/>
              <a:ext cx="117475" cy="173038"/>
            </a:xfrm>
            <a:custGeom>
              <a:avLst/>
              <a:gdLst>
                <a:gd name="T0" fmla="*/ 38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4" y="29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8" name="Freeform 376">
              <a:extLst>
                <a:ext uri="{FF2B5EF4-FFF2-40B4-BE49-F238E27FC236}">
                  <a16:creationId xmlns:a16="http://schemas.microsoft.com/office/drawing/2014/main" id="{47D8A8A5-05E1-4D17-9BC7-360E15EAD383}"/>
                </a:ext>
              </a:extLst>
            </p:cNvPr>
            <p:cNvSpPr>
              <a:spLocks/>
            </p:cNvSpPr>
            <p:nvPr>
              <p:custDataLst>
                <p:tags r:id="rId382"/>
              </p:custDataLst>
            </p:nvPr>
          </p:nvSpPr>
          <p:spPr bwMode="auto">
            <a:xfrm>
              <a:off x="6645275" y="2652713"/>
              <a:ext cx="77788" cy="134938"/>
            </a:xfrm>
            <a:custGeom>
              <a:avLst/>
              <a:gdLst>
                <a:gd name="T0" fmla="*/ 83 w 171"/>
                <a:gd name="T1" fmla="*/ 11 h 246"/>
                <a:gd name="T2" fmla="*/ 84 w 171"/>
                <a:gd name="T3" fmla="*/ 5 h 246"/>
                <a:gd name="T4" fmla="*/ 79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1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2 w 171"/>
                <a:gd name="T21" fmla="*/ 246 h 246"/>
                <a:gd name="T22" fmla="*/ 28 w 171"/>
                <a:gd name="T23" fmla="*/ 231 h 246"/>
                <a:gd name="T24" fmla="*/ 45 w 171"/>
                <a:gd name="T25" fmla="*/ 164 h 246"/>
                <a:gd name="T26" fmla="*/ 89 w 171"/>
                <a:gd name="T27" fmla="*/ 192 h 246"/>
                <a:gd name="T28" fmla="*/ 89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7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6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9 w 171"/>
                <a:gd name="T65" fmla="*/ 119 h 246"/>
                <a:gd name="T66" fmla="*/ 48 w 171"/>
                <a:gd name="T67" fmla="*/ 150 h 246"/>
                <a:gd name="T68" fmla="*/ 83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3" y="11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1" y="30"/>
                  </a:cubicBezTo>
                  <a:lnTo>
                    <a:pt x="1" y="227"/>
                  </a:lnTo>
                  <a:cubicBezTo>
                    <a:pt x="0" y="234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8" y="230"/>
                    <a:pt x="43" y="169"/>
                    <a:pt x="45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9" y="199"/>
                  </a:cubicBezTo>
                  <a:cubicBezTo>
                    <a:pt x="87" y="205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7"/>
                  </a:cubicBezTo>
                  <a:cubicBezTo>
                    <a:pt x="152" y="212"/>
                    <a:pt x="142" y="236"/>
                    <a:pt x="125" y="236"/>
                  </a:cubicBezTo>
                  <a:cubicBezTo>
                    <a:pt x="116" y="236"/>
                    <a:pt x="113" y="228"/>
                    <a:pt x="113" y="218"/>
                  </a:cubicBezTo>
                  <a:cubicBezTo>
                    <a:pt x="113" y="212"/>
                    <a:pt x="113" y="212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1"/>
                    <a:pt x="75" y="156"/>
                    <a:pt x="60" y="155"/>
                  </a:cubicBezTo>
                  <a:cubicBezTo>
                    <a:pt x="71" y="148"/>
                    <a:pt x="83" y="137"/>
                    <a:pt x="89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5" y="89"/>
                    <a:pt x="106" y="103"/>
                    <a:pt x="89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9" name="Freeform 377">
              <a:extLst>
                <a:ext uri="{FF2B5EF4-FFF2-40B4-BE49-F238E27FC236}">
                  <a16:creationId xmlns:a16="http://schemas.microsoft.com/office/drawing/2014/main" id="{3996789A-89FA-46A6-8690-DD15CD025D23}"/>
                </a:ext>
              </a:extLst>
            </p:cNvPr>
            <p:cNvSpPr>
              <a:spLocks/>
            </p:cNvSpPr>
            <p:nvPr>
              <p:custDataLst>
                <p:tags r:id="rId383"/>
              </p:custDataLst>
            </p:nvPr>
          </p:nvSpPr>
          <p:spPr bwMode="auto">
            <a:xfrm>
              <a:off x="676433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0" name="Freeform 378">
              <a:extLst>
                <a:ext uri="{FF2B5EF4-FFF2-40B4-BE49-F238E27FC236}">
                  <a16:creationId xmlns:a16="http://schemas.microsoft.com/office/drawing/2014/main" id="{2813C8AB-9374-429A-945D-7436102D9F08}"/>
                </a:ext>
              </a:extLst>
            </p:cNvPr>
            <p:cNvSpPr>
              <a:spLocks/>
            </p:cNvSpPr>
            <p:nvPr>
              <p:custDataLst>
                <p:tags r:id="rId384"/>
              </p:custDataLst>
            </p:nvPr>
          </p:nvSpPr>
          <p:spPr bwMode="auto">
            <a:xfrm>
              <a:off x="6851650" y="2624138"/>
              <a:ext cx="104775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1" name="Freeform 379">
              <a:extLst>
                <a:ext uri="{FF2B5EF4-FFF2-40B4-BE49-F238E27FC236}">
                  <a16:creationId xmlns:a16="http://schemas.microsoft.com/office/drawing/2014/main" id="{6EF33674-E22E-4B51-887B-308570871AB1}"/>
                </a:ext>
              </a:extLst>
            </p:cNvPr>
            <p:cNvSpPr>
              <a:spLocks/>
            </p:cNvSpPr>
            <p:nvPr>
              <p:custDataLst>
                <p:tags r:id="rId385"/>
              </p:custDataLst>
            </p:nvPr>
          </p:nvSpPr>
          <p:spPr bwMode="auto">
            <a:xfrm>
              <a:off x="6970713" y="2540000"/>
              <a:ext cx="39688" cy="98425"/>
            </a:xfrm>
            <a:custGeom>
              <a:avLst/>
              <a:gdLst>
                <a:gd name="T0" fmla="*/ 84 w 87"/>
                <a:gd name="T1" fmla="*/ 30 h 180"/>
                <a:gd name="T2" fmla="*/ 87 w 87"/>
                <a:gd name="T3" fmla="*/ 19 h 180"/>
                <a:gd name="T4" fmla="*/ 67 w 87"/>
                <a:gd name="T5" fmla="*/ 0 h 180"/>
                <a:gd name="T6" fmla="*/ 48 w 87"/>
                <a:gd name="T7" fmla="*/ 16 h 180"/>
                <a:gd name="T8" fmla="*/ 2 w 87"/>
                <a:gd name="T9" fmla="*/ 167 h 180"/>
                <a:gd name="T10" fmla="*/ 0 w 87"/>
                <a:gd name="T11" fmla="*/ 173 h 180"/>
                <a:gd name="T12" fmla="*/ 14 w 87"/>
                <a:gd name="T13" fmla="*/ 180 h 180"/>
                <a:gd name="T14" fmla="*/ 19 w 87"/>
                <a:gd name="T15" fmla="*/ 175 h 180"/>
                <a:gd name="T16" fmla="*/ 84 w 87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80">
                  <a:moveTo>
                    <a:pt x="84" y="30"/>
                  </a:moveTo>
                  <a:cubicBezTo>
                    <a:pt x="87" y="24"/>
                    <a:pt x="87" y="21"/>
                    <a:pt x="87" y="19"/>
                  </a:cubicBezTo>
                  <a:cubicBezTo>
                    <a:pt x="87" y="8"/>
                    <a:pt x="78" y="0"/>
                    <a:pt x="67" y="0"/>
                  </a:cubicBezTo>
                  <a:cubicBezTo>
                    <a:pt x="54" y="0"/>
                    <a:pt x="49" y="10"/>
                    <a:pt x="48" y="16"/>
                  </a:cubicBezTo>
                  <a:lnTo>
                    <a:pt x="2" y="167"/>
                  </a:lnTo>
                  <a:cubicBezTo>
                    <a:pt x="1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6" y="180"/>
                    <a:pt x="19" y="175"/>
                  </a:cubicBezTo>
                  <a:lnTo>
                    <a:pt x="84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2" name="Freeform 380">
              <a:extLst>
                <a:ext uri="{FF2B5EF4-FFF2-40B4-BE49-F238E27FC236}">
                  <a16:creationId xmlns:a16="http://schemas.microsoft.com/office/drawing/2014/main" id="{C03DA37B-F606-45E2-8C4D-5D036C499D72}"/>
                </a:ext>
              </a:extLst>
            </p:cNvPr>
            <p:cNvSpPr>
              <a:spLocks noEditPoints="1"/>
            </p:cNvSpPr>
            <p:nvPr>
              <p:custDataLst>
                <p:tags r:id="rId386"/>
              </p:custDataLst>
            </p:nvPr>
          </p:nvSpPr>
          <p:spPr bwMode="auto">
            <a:xfrm>
              <a:off x="6954838" y="2727325"/>
              <a:ext cx="88900" cy="122238"/>
            </a:xfrm>
            <a:custGeom>
              <a:avLst/>
              <a:gdLst>
                <a:gd name="T0" fmla="*/ 27 w 195"/>
                <a:gd name="T1" fmla="*/ 197 h 222"/>
                <a:gd name="T2" fmla="*/ 9 w 195"/>
                <a:gd name="T3" fmla="*/ 209 h 222"/>
                <a:gd name="T4" fmla="*/ 0 w 195"/>
                <a:gd name="T5" fmla="*/ 217 h 222"/>
                <a:gd name="T6" fmla="*/ 5 w 195"/>
                <a:gd name="T7" fmla="*/ 222 h 222"/>
                <a:gd name="T8" fmla="*/ 35 w 195"/>
                <a:gd name="T9" fmla="*/ 221 h 222"/>
                <a:gd name="T10" fmla="*/ 72 w 195"/>
                <a:gd name="T11" fmla="*/ 222 h 222"/>
                <a:gd name="T12" fmla="*/ 79 w 195"/>
                <a:gd name="T13" fmla="*/ 214 h 222"/>
                <a:gd name="T14" fmla="*/ 69 w 195"/>
                <a:gd name="T15" fmla="*/ 209 h 222"/>
                <a:gd name="T16" fmla="*/ 52 w 195"/>
                <a:gd name="T17" fmla="*/ 205 h 222"/>
                <a:gd name="T18" fmla="*/ 56 w 195"/>
                <a:gd name="T19" fmla="*/ 189 h 222"/>
                <a:gd name="T20" fmla="*/ 69 w 195"/>
                <a:gd name="T21" fmla="*/ 137 h 222"/>
                <a:gd name="T22" fmla="*/ 105 w 195"/>
                <a:gd name="T23" fmla="*/ 158 h 222"/>
                <a:gd name="T24" fmla="*/ 195 w 195"/>
                <a:gd name="T25" fmla="*/ 59 h 222"/>
                <a:gd name="T26" fmla="*/ 142 w 195"/>
                <a:gd name="T27" fmla="*/ 0 h 222"/>
                <a:gd name="T28" fmla="*/ 93 w 195"/>
                <a:gd name="T29" fmla="*/ 25 h 222"/>
                <a:gd name="T30" fmla="*/ 57 w 195"/>
                <a:gd name="T31" fmla="*/ 0 h 222"/>
                <a:gd name="T32" fmla="*/ 29 w 195"/>
                <a:gd name="T33" fmla="*/ 19 h 222"/>
                <a:gd name="T34" fmla="*/ 17 w 195"/>
                <a:gd name="T35" fmla="*/ 54 h 222"/>
                <a:gd name="T36" fmla="*/ 23 w 195"/>
                <a:gd name="T37" fmla="*/ 58 h 222"/>
                <a:gd name="T38" fmla="*/ 30 w 195"/>
                <a:gd name="T39" fmla="*/ 48 h 222"/>
                <a:gd name="T40" fmla="*/ 56 w 195"/>
                <a:gd name="T41" fmla="*/ 10 h 222"/>
                <a:gd name="T42" fmla="*/ 67 w 195"/>
                <a:gd name="T43" fmla="*/ 27 h 222"/>
                <a:gd name="T44" fmla="*/ 66 w 195"/>
                <a:gd name="T45" fmla="*/ 38 h 222"/>
                <a:gd name="T46" fmla="*/ 27 w 195"/>
                <a:gd name="T47" fmla="*/ 197 h 222"/>
                <a:gd name="T48" fmla="*/ 92 w 195"/>
                <a:gd name="T49" fmla="*/ 42 h 222"/>
                <a:gd name="T50" fmla="*/ 141 w 195"/>
                <a:gd name="T51" fmla="*/ 10 h 222"/>
                <a:gd name="T52" fmla="*/ 167 w 195"/>
                <a:gd name="T53" fmla="*/ 44 h 222"/>
                <a:gd name="T54" fmla="*/ 149 w 195"/>
                <a:gd name="T55" fmla="*/ 114 h 222"/>
                <a:gd name="T56" fmla="*/ 105 w 195"/>
                <a:gd name="T57" fmla="*/ 148 h 222"/>
                <a:gd name="T58" fmla="*/ 74 w 195"/>
                <a:gd name="T59" fmla="*/ 118 h 222"/>
                <a:gd name="T60" fmla="*/ 75 w 195"/>
                <a:gd name="T61" fmla="*/ 112 h 222"/>
                <a:gd name="T62" fmla="*/ 92 w 195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5" h="222">
                  <a:moveTo>
                    <a:pt x="27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5" y="209"/>
                    <a:pt x="0" y="209"/>
                    <a:pt x="0" y="217"/>
                  </a:cubicBezTo>
                  <a:cubicBezTo>
                    <a:pt x="0" y="221"/>
                    <a:pt x="3" y="222"/>
                    <a:pt x="5" y="222"/>
                  </a:cubicBezTo>
                  <a:cubicBezTo>
                    <a:pt x="14" y="222"/>
                    <a:pt x="26" y="221"/>
                    <a:pt x="35" y="221"/>
                  </a:cubicBezTo>
                  <a:cubicBezTo>
                    <a:pt x="47" y="221"/>
                    <a:pt x="60" y="222"/>
                    <a:pt x="72" y="222"/>
                  </a:cubicBezTo>
                  <a:cubicBezTo>
                    <a:pt x="75" y="222"/>
                    <a:pt x="79" y="221"/>
                    <a:pt x="79" y="214"/>
                  </a:cubicBezTo>
                  <a:cubicBezTo>
                    <a:pt x="79" y="209"/>
                    <a:pt x="74" y="209"/>
                    <a:pt x="69" y="209"/>
                  </a:cubicBezTo>
                  <a:cubicBezTo>
                    <a:pt x="62" y="209"/>
                    <a:pt x="52" y="209"/>
                    <a:pt x="52" y="205"/>
                  </a:cubicBezTo>
                  <a:cubicBezTo>
                    <a:pt x="52" y="203"/>
                    <a:pt x="55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5" y="158"/>
                  </a:cubicBezTo>
                  <a:cubicBezTo>
                    <a:pt x="148" y="158"/>
                    <a:pt x="195" y="111"/>
                    <a:pt x="195" y="59"/>
                  </a:cubicBezTo>
                  <a:cubicBezTo>
                    <a:pt x="195" y="18"/>
                    <a:pt x="166" y="0"/>
                    <a:pt x="142" y="0"/>
                  </a:cubicBezTo>
                  <a:cubicBezTo>
                    <a:pt x="121" y="0"/>
                    <a:pt x="102" y="15"/>
                    <a:pt x="93" y="25"/>
                  </a:cubicBezTo>
                  <a:cubicBezTo>
                    <a:pt x="87" y="5"/>
                    <a:pt x="67" y="0"/>
                    <a:pt x="57" y="0"/>
                  </a:cubicBezTo>
                  <a:cubicBezTo>
                    <a:pt x="43" y="0"/>
                    <a:pt x="35" y="9"/>
                    <a:pt x="29" y="19"/>
                  </a:cubicBezTo>
                  <a:cubicBezTo>
                    <a:pt x="22" y="31"/>
                    <a:pt x="17" y="52"/>
                    <a:pt x="17" y="54"/>
                  </a:cubicBezTo>
                  <a:cubicBezTo>
                    <a:pt x="17" y="58"/>
                    <a:pt x="22" y="58"/>
                    <a:pt x="23" y="58"/>
                  </a:cubicBezTo>
                  <a:cubicBezTo>
                    <a:pt x="28" y="58"/>
                    <a:pt x="28" y="57"/>
                    <a:pt x="30" y="48"/>
                  </a:cubicBezTo>
                  <a:cubicBezTo>
                    <a:pt x="36" y="27"/>
                    <a:pt x="42" y="10"/>
                    <a:pt x="56" y="10"/>
                  </a:cubicBezTo>
                  <a:cubicBezTo>
                    <a:pt x="65" y="10"/>
                    <a:pt x="67" y="18"/>
                    <a:pt x="67" y="27"/>
                  </a:cubicBezTo>
                  <a:cubicBezTo>
                    <a:pt x="67" y="31"/>
                    <a:pt x="67" y="36"/>
                    <a:pt x="66" y="38"/>
                  </a:cubicBezTo>
                  <a:lnTo>
                    <a:pt x="27" y="197"/>
                  </a:lnTo>
                  <a:close/>
                  <a:moveTo>
                    <a:pt x="92" y="42"/>
                  </a:moveTo>
                  <a:cubicBezTo>
                    <a:pt x="113" y="15"/>
                    <a:pt x="130" y="10"/>
                    <a:pt x="141" y="10"/>
                  </a:cubicBezTo>
                  <a:cubicBezTo>
                    <a:pt x="155" y="10"/>
                    <a:pt x="167" y="20"/>
                    <a:pt x="167" y="44"/>
                  </a:cubicBezTo>
                  <a:cubicBezTo>
                    <a:pt x="167" y="58"/>
                    <a:pt x="159" y="94"/>
                    <a:pt x="149" y="114"/>
                  </a:cubicBezTo>
                  <a:cubicBezTo>
                    <a:pt x="140" y="131"/>
                    <a:pt x="123" y="148"/>
                    <a:pt x="105" y="148"/>
                  </a:cubicBezTo>
                  <a:cubicBezTo>
                    <a:pt x="80" y="148"/>
                    <a:pt x="74" y="121"/>
                    <a:pt x="74" y="118"/>
                  </a:cubicBezTo>
                  <a:cubicBezTo>
                    <a:pt x="74" y="116"/>
                    <a:pt x="75" y="114"/>
                    <a:pt x="75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3" name="Freeform 381">
              <a:extLst>
                <a:ext uri="{FF2B5EF4-FFF2-40B4-BE49-F238E27FC236}">
                  <a16:creationId xmlns:a16="http://schemas.microsoft.com/office/drawing/2014/main" id="{E395C662-DA02-48E1-BB90-3D28AAA4654C}"/>
                </a:ext>
              </a:extLst>
            </p:cNvPr>
            <p:cNvSpPr>
              <a:spLocks/>
            </p:cNvSpPr>
            <p:nvPr>
              <p:custDataLst>
                <p:tags r:id="rId387"/>
              </p:custDataLst>
            </p:nvPr>
          </p:nvSpPr>
          <p:spPr bwMode="auto">
            <a:xfrm>
              <a:off x="7062788" y="2746375"/>
              <a:ext cx="61913" cy="96838"/>
            </a:xfrm>
            <a:custGeom>
              <a:avLst/>
              <a:gdLst>
                <a:gd name="T0" fmla="*/ 61 w 136"/>
                <a:gd name="T1" fmla="*/ 10 h 176"/>
                <a:gd name="T2" fmla="*/ 62 w 136"/>
                <a:gd name="T3" fmla="*/ 5 h 176"/>
                <a:gd name="T4" fmla="*/ 54 w 136"/>
                <a:gd name="T5" fmla="*/ 1 h 176"/>
                <a:gd name="T6" fmla="*/ 24 w 136"/>
                <a:gd name="T7" fmla="*/ 3 h 176"/>
                <a:gd name="T8" fmla="*/ 18 w 136"/>
                <a:gd name="T9" fmla="*/ 4 h 176"/>
                <a:gd name="T10" fmla="*/ 16 w 136"/>
                <a:gd name="T11" fmla="*/ 10 h 176"/>
                <a:gd name="T12" fmla="*/ 24 w 136"/>
                <a:gd name="T13" fmla="*/ 14 h 176"/>
                <a:gd name="T14" fmla="*/ 32 w 136"/>
                <a:gd name="T15" fmla="*/ 15 h 176"/>
                <a:gd name="T16" fmla="*/ 37 w 136"/>
                <a:gd name="T17" fmla="*/ 18 h 176"/>
                <a:gd name="T18" fmla="*/ 36 w 136"/>
                <a:gd name="T19" fmla="*/ 24 h 176"/>
                <a:gd name="T20" fmla="*/ 1 w 136"/>
                <a:gd name="T21" fmla="*/ 161 h 176"/>
                <a:gd name="T22" fmla="*/ 0 w 136"/>
                <a:gd name="T23" fmla="*/ 167 h 176"/>
                <a:gd name="T24" fmla="*/ 10 w 136"/>
                <a:gd name="T25" fmla="*/ 176 h 176"/>
                <a:gd name="T26" fmla="*/ 23 w 136"/>
                <a:gd name="T27" fmla="*/ 163 h 176"/>
                <a:gd name="T28" fmla="*/ 34 w 136"/>
                <a:gd name="T29" fmla="*/ 117 h 176"/>
                <a:gd name="T30" fmla="*/ 71 w 136"/>
                <a:gd name="T31" fmla="*/ 137 h 176"/>
                <a:gd name="T32" fmla="*/ 71 w 136"/>
                <a:gd name="T33" fmla="*/ 143 h 176"/>
                <a:gd name="T34" fmla="*/ 70 w 136"/>
                <a:gd name="T35" fmla="*/ 149 h 176"/>
                <a:gd name="T36" fmla="*/ 100 w 136"/>
                <a:gd name="T37" fmla="*/ 176 h 176"/>
                <a:gd name="T38" fmla="*/ 136 w 136"/>
                <a:gd name="T39" fmla="*/ 137 h 176"/>
                <a:gd name="T40" fmla="*/ 130 w 136"/>
                <a:gd name="T41" fmla="*/ 134 h 176"/>
                <a:gd name="T42" fmla="*/ 124 w 136"/>
                <a:gd name="T43" fmla="*/ 139 h 176"/>
                <a:gd name="T44" fmla="*/ 101 w 136"/>
                <a:gd name="T45" fmla="*/ 167 h 176"/>
                <a:gd name="T46" fmla="*/ 91 w 136"/>
                <a:gd name="T47" fmla="*/ 153 h 176"/>
                <a:gd name="T48" fmla="*/ 92 w 136"/>
                <a:gd name="T49" fmla="*/ 145 h 176"/>
                <a:gd name="T50" fmla="*/ 93 w 136"/>
                <a:gd name="T51" fmla="*/ 136 h 176"/>
                <a:gd name="T52" fmla="*/ 49 w 136"/>
                <a:gd name="T53" fmla="*/ 109 h 176"/>
                <a:gd name="T54" fmla="*/ 71 w 136"/>
                <a:gd name="T55" fmla="*/ 93 h 176"/>
                <a:gd name="T56" fmla="*/ 113 w 136"/>
                <a:gd name="T57" fmla="*/ 72 h 176"/>
                <a:gd name="T58" fmla="*/ 121 w 136"/>
                <a:gd name="T59" fmla="*/ 75 h 176"/>
                <a:gd name="T60" fmla="*/ 119 w 136"/>
                <a:gd name="T61" fmla="*/ 75 h 176"/>
                <a:gd name="T62" fmla="*/ 108 w 136"/>
                <a:gd name="T63" fmla="*/ 90 h 176"/>
                <a:gd name="T64" fmla="*/ 119 w 136"/>
                <a:gd name="T65" fmla="*/ 100 h 176"/>
                <a:gd name="T66" fmla="*/ 135 w 136"/>
                <a:gd name="T67" fmla="*/ 83 h 176"/>
                <a:gd name="T68" fmla="*/ 113 w 136"/>
                <a:gd name="T69" fmla="*/ 63 h 176"/>
                <a:gd name="T70" fmla="*/ 64 w 136"/>
                <a:gd name="T71" fmla="*/ 89 h 176"/>
                <a:gd name="T72" fmla="*/ 37 w 136"/>
                <a:gd name="T73" fmla="*/ 106 h 176"/>
                <a:gd name="T74" fmla="*/ 61 w 136"/>
                <a:gd name="T75" fmla="*/ 1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6" h="176">
                  <a:moveTo>
                    <a:pt x="61" y="10"/>
                  </a:moveTo>
                  <a:cubicBezTo>
                    <a:pt x="62" y="6"/>
                    <a:pt x="62" y="6"/>
                    <a:pt x="62" y="5"/>
                  </a:cubicBezTo>
                  <a:cubicBezTo>
                    <a:pt x="62" y="0"/>
                    <a:pt x="58" y="0"/>
                    <a:pt x="54" y="1"/>
                  </a:cubicBezTo>
                  <a:lnTo>
                    <a:pt x="24" y="3"/>
                  </a:lnTo>
                  <a:cubicBezTo>
                    <a:pt x="20" y="3"/>
                    <a:pt x="19" y="3"/>
                    <a:pt x="18" y="4"/>
                  </a:cubicBezTo>
                  <a:cubicBezTo>
                    <a:pt x="17" y="6"/>
                    <a:pt x="16" y="9"/>
                    <a:pt x="16" y="10"/>
                  </a:cubicBezTo>
                  <a:cubicBezTo>
                    <a:pt x="16" y="14"/>
                    <a:pt x="20" y="14"/>
                    <a:pt x="24" y="14"/>
                  </a:cubicBezTo>
                  <a:cubicBezTo>
                    <a:pt x="24" y="14"/>
                    <a:pt x="28" y="14"/>
                    <a:pt x="32" y="15"/>
                  </a:cubicBezTo>
                  <a:cubicBezTo>
                    <a:pt x="37" y="15"/>
                    <a:pt x="37" y="16"/>
                    <a:pt x="37" y="18"/>
                  </a:cubicBezTo>
                  <a:cubicBezTo>
                    <a:pt x="37" y="19"/>
                    <a:pt x="37" y="19"/>
                    <a:pt x="36" y="24"/>
                  </a:cubicBezTo>
                  <a:lnTo>
                    <a:pt x="1" y="161"/>
                  </a:lnTo>
                  <a:cubicBezTo>
                    <a:pt x="0" y="165"/>
                    <a:pt x="0" y="165"/>
                    <a:pt x="0" y="167"/>
                  </a:cubicBezTo>
                  <a:cubicBezTo>
                    <a:pt x="0" y="173"/>
                    <a:pt x="5" y="176"/>
                    <a:pt x="10" y="176"/>
                  </a:cubicBezTo>
                  <a:cubicBezTo>
                    <a:pt x="20" y="176"/>
                    <a:pt x="22" y="167"/>
                    <a:pt x="23" y="163"/>
                  </a:cubicBezTo>
                  <a:lnTo>
                    <a:pt x="34" y="117"/>
                  </a:lnTo>
                  <a:cubicBezTo>
                    <a:pt x="40" y="118"/>
                    <a:pt x="71" y="119"/>
                    <a:pt x="71" y="137"/>
                  </a:cubicBezTo>
                  <a:cubicBezTo>
                    <a:pt x="71" y="139"/>
                    <a:pt x="71" y="140"/>
                    <a:pt x="71" y="143"/>
                  </a:cubicBezTo>
                  <a:cubicBezTo>
                    <a:pt x="70" y="146"/>
                    <a:pt x="70" y="148"/>
                    <a:pt x="70" y="149"/>
                  </a:cubicBezTo>
                  <a:cubicBezTo>
                    <a:pt x="70" y="167"/>
                    <a:pt x="86" y="176"/>
                    <a:pt x="100" y="176"/>
                  </a:cubicBezTo>
                  <a:cubicBezTo>
                    <a:pt x="126" y="176"/>
                    <a:pt x="136" y="140"/>
                    <a:pt x="136" y="137"/>
                  </a:cubicBezTo>
                  <a:cubicBezTo>
                    <a:pt x="136" y="134"/>
                    <a:pt x="131" y="134"/>
                    <a:pt x="130" y="134"/>
                  </a:cubicBezTo>
                  <a:cubicBezTo>
                    <a:pt x="126" y="134"/>
                    <a:pt x="126" y="135"/>
                    <a:pt x="124" y="139"/>
                  </a:cubicBezTo>
                  <a:cubicBezTo>
                    <a:pt x="122" y="148"/>
                    <a:pt x="115" y="167"/>
                    <a:pt x="101" y="167"/>
                  </a:cubicBezTo>
                  <a:cubicBezTo>
                    <a:pt x="92" y="167"/>
                    <a:pt x="91" y="158"/>
                    <a:pt x="91" y="153"/>
                  </a:cubicBezTo>
                  <a:cubicBezTo>
                    <a:pt x="91" y="152"/>
                    <a:pt x="91" y="149"/>
                    <a:pt x="92" y="145"/>
                  </a:cubicBezTo>
                  <a:cubicBezTo>
                    <a:pt x="93" y="141"/>
                    <a:pt x="93" y="138"/>
                    <a:pt x="93" y="136"/>
                  </a:cubicBezTo>
                  <a:cubicBezTo>
                    <a:pt x="93" y="114"/>
                    <a:pt x="66" y="111"/>
                    <a:pt x="49" y="109"/>
                  </a:cubicBezTo>
                  <a:cubicBezTo>
                    <a:pt x="56" y="105"/>
                    <a:pt x="67" y="97"/>
                    <a:pt x="71" y="93"/>
                  </a:cubicBezTo>
                  <a:cubicBezTo>
                    <a:pt x="85" y="82"/>
                    <a:pt x="99" y="72"/>
                    <a:pt x="113" y="72"/>
                  </a:cubicBezTo>
                  <a:cubicBezTo>
                    <a:pt x="118" y="72"/>
                    <a:pt x="120" y="73"/>
                    <a:pt x="121" y="75"/>
                  </a:cubicBezTo>
                  <a:cubicBezTo>
                    <a:pt x="121" y="75"/>
                    <a:pt x="120" y="75"/>
                    <a:pt x="119" y="75"/>
                  </a:cubicBezTo>
                  <a:cubicBezTo>
                    <a:pt x="108" y="79"/>
                    <a:pt x="108" y="89"/>
                    <a:pt x="108" y="90"/>
                  </a:cubicBezTo>
                  <a:cubicBezTo>
                    <a:pt x="108" y="94"/>
                    <a:pt x="111" y="100"/>
                    <a:pt x="119" y="100"/>
                  </a:cubicBezTo>
                  <a:cubicBezTo>
                    <a:pt x="124" y="100"/>
                    <a:pt x="135" y="96"/>
                    <a:pt x="135" y="83"/>
                  </a:cubicBezTo>
                  <a:cubicBezTo>
                    <a:pt x="135" y="71"/>
                    <a:pt x="125" y="63"/>
                    <a:pt x="113" y="63"/>
                  </a:cubicBezTo>
                  <a:cubicBezTo>
                    <a:pt x="96" y="63"/>
                    <a:pt x="82" y="75"/>
                    <a:pt x="64" y="89"/>
                  </a:cubicBezTo>
                  <a:cubicBezTo>
                    <a:pt x="55" y="96"/>
                    <a:pt x="47" y="102"/>
                    <a:pt x="37" y="106"/>
                  </a:cubicBezTo>
                  <a:lnTo>
                    <a:pt x="61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4" name="Freeform 382">
              <a:extLst>
                <a:ext uri="{FF2B5EF4-FFF2-40B4-BE49-F238E27FC236}">
                  <a16:creationId xmlns:a16="http://schemas.microsoft.com/office/drawing/2014/main" id="{A0F46217-B9AD-488A-A7EC-EBDEBCC222C4}"/>
                </a:ext>
              </a:extLst>
            </p:cNvPr>
            <p:cNvSpPr>
              <a:spLocks/>
            </p:cNvSpPr>
            <p:nvPr>
              <p:custDataLst>
                <p:tags r:id="rId388"/>
              </p:custDataLst>
            </p:nvPr>
          </p:nvSpPr>
          <p:spPr bwMode="auto">
            <a:xfrm>
              <a:off x="7170738" y="2540000"/>
              <a:ext cx="53975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59" name="Group 558">
            <a:extLst>
              <a:ext uri="{FF2B5EF4-FFF2-40B4-BE49-F238E27FC236}">
                <a16:creationId xmlns:a16="http://schemas.microsoft.com/office/drawing/2014/main" id="{AA072CAB-161F-4DEE-AA86-3F4BC50D551C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438531" y="4013087"/>
            <a:ext cx="5803901" cy="268288"/>
            <a:chOff x="269875" y="3556000"/>
            <a:chExt cx="5803901" cy="268288"/>
          </a:xfrm>
        </p:grpSpPr>
        <p:sp>
          <p:nvSpPr>
            <p:cNvPr id="560" name="Freeform 529">
              <a:extLst>
                <a:ext uri="{FF2B5EF4-FFF2-40B4-BE49-F238E27FC236}">
                  <a16:creationId xmlns:a16="http://schemas.microsoft.com/office/drawing/2014/main" id="{445F4B7E-E06A-42D2-9CA4-1E085894A910}"/>
                </a:ext>
              </a:extLst>
            </p:cNvPr>
            <p:cNvSpPr>
              <a:spLocks noEditPoints="1"/>
            </p:cNvSpPr>
            <p:nvPr>
              <p:custDataLst>
                <p:tags r:id="rId291"/>
              </p:custDataLst>
            </p:nvPr>
          </p:nvSpPr>
          <p:spPr bwMode="auto">
            <a:xfrm>
              <a:off x="269875" y="3575050"/>
              <a:ext cx="100013" cy="180975"/>
            </a:xfrm>
            <a:custGeom>
              <a:avLst/>
              <a:gdLst>
                <a:gd name="T0" fmla="*/ 132 w 220"/>
                <a:gd name="T1" fmla="*/ 256 h 338"/>
                <a:gd name="T2" fmla="*/ 132 w 220"/>
                <a:gd name="T3" fmla="*/ 299 h 338"/>
                <a:gd name="T4" fmla="*/ 94 w 220"/>
                <a:gd name="T5" fmla="*/ 322 h 338"/>
                <a:gd name="T6" fmla="*/ 84 w 220"/>
                <a:gd name="T7" fmla="*/ 322 h 338"/>
                <a:gd name="T8" fmla="*/ 84 w 220"/>
                <a:gd name="T9" fmla="*/ 338 h 338"/>
                <a:gd name="T10" fmla="*/ 151 w 220"/>
                <a:gd name="T11" fmla="*/ 336 h 338"/>
                <a:gd name="T12" fmla="*/ 219 w 220"/>
                <a:gd name="T13" fmla="*/ 338 h 338"/>
                <a:gd name="T14" fmla="*/ 219 w 220"/>
                <a:gd name="T15" fmla="*/ 322 h 338"/>
                <a:gd name="T16" fmla="*/ 209 w 220"/>
                <a:gd name="T17" fmla="*/ 322 h 338"/>
                <a:gd name="T18" fmla="*/ 171 w 220"/>
                <a:gd name="T19" fmla="*/ 299 h 338"/>
                <a:gd name="T20" fmla="*/ 171 w 220"/>
                <a:gd name="T21" fmla="*/ 256 h 338"/>
                <a:gd name="T22" fmla="*/ 220 w 220"/>
                <a:gd name="T23" fmla="*/ 256 h 338"/>
                <a:gd name="T24" fmla="*/ 220 w 220"/>
                <a:gd name="T25" fmla="*/ 240 h 338"/>
                <a:gd name="T26" fmla="*/ 171 w 220"/>
                <a:gd name="T27" fmla="*/ 240 h 338"/>
                <a:gd name="T28" fmla="*/ 171 w 220"/>
                <a:gd name="T29" fmla="*/ 13 h 338"/>
                <a:gd name="T30" fmla="*/ 163 w 220"/>
                <a:gd name="T31" fmla="*/ 0 h 338"/>
                <a:gd name="T32" fmla="*/ 153 w 220"/>
                <a:gd name="T33" fmla="*/ 6 h 338"/>
                <a:gd name="T34" fmla="*/ 0 w 220"/>
                <a:gd name="T35" fmla="*/ 240 h 338"/>
                <a:gd name="T36" fmla="*/ 0 w 220"/>
                <a:gd name="T37" fmla="*/ 256 h 338"/>
                <a:gd name="T38" fmla="*/ 132 w 220"/>
                <a:gd name="T39" fmla="*/ 256 h 338"/>
                <a:gd name="T40" fmla="*/ 135 w 220"/>
                <a:gd name="T41" fmla="*/ 240 h 338"/>
                <a:gd name="T42" fmla="*/ 14 w 220"/>
                <a:gd name="T43" fmla="*/ 240 h 338"/>
                <a:gd name="T44" fmla="*/ 135 w 220"/>
                <a:gd name="T45" fmla="*/ 54 h 338"/>
                <a:gd name="T46" fmla="*/ 135 w 220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0" h="338">
                  <a:moveTo>
                    <a:pt x="132" y="256"/>
                  </a:moveTo>
                  <a:lnTo>
                    <a:pt x="132" y="299"/>
                  </a:lnTo>
                  <a:cubicBezTo>
                    <a:pt x="132" y="317"/>
                    <a:pt x="131" y="322"/>
                    <a:pt x="94" y="322"/>
                  </a:cubicBezTo>
                  <a:lnTo>
                    <a:pt x="84" y="322"/>
                  </a:lnTo>
                  <a:lnTo>
                    <a:pt x="84" y="338"/>
                  </a:lnTo>
                  <a:cubicBezTo>
                    <a:pt x="104" y="336"/>
                    <a:pt x="130" y="336"/>
                    <a:pt x="151" y="336"/>
                  </a:cubicBezTo>
                  <a:cubicBezTo>
                    <a:pt x="172" y="336"/>
                    <a:pt x="199" y="336"/>
                    <a:pt x="219" y="338"/>
                  </a:cubicBezTo>
                  <a:lnTo>
                    <a:pt x="219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6"/>
                  </a:lnTo>
                  <a:lnTo>
                    <a:pt x="220" y="256"/>
                  </a:lnTo>
                  <a:lnTo>
                    <a:pt x="220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8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6"/>
                  </a:lnTo>
                  <a:lnTo>
                    <a:pt x="132" y="256"/>
                  </a:lnTo>
                  <a:close/>
                  <a:moveTo>
                    <a:pt x="135" y="240"/>
                  </a:moveTo>
                  <a:lnTo>
                    <a:pt x="14" y="240"/>
                  </a:lnTo>
                  <a:lnTo>
                    <a:pt x="135" y="54"/>
                  </a:lnTo>
                  <a:lnTo>
                    <a:pt x="135" y="24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1" name="Oval 530">
              <a:extLst>
                <a:ext uri="{FF2B5EF4-FFF2-40B4-BE49-F238E27FC236}">
                  <a16:creationId xmlns:a16="http://schemas.microsoft.com/office/drawing/2014/main" id="{4ECF3D2D-B909-4E86-B792-79F625BA056E}"/>
                </a:ext>
              </a:extLst>
            </p:cNvPr>
            <p:cNvSpPr>
              <a:spLocks noChangeArrowheads="1"/>
            </p:cNvSpPr>
            <p:nvPr>
              <p:custDataLst>
                <p:tags r:id="rId292"/>
              </p:custDataLst>
            </p:nvPr>
          </p:nvSpPr>
          <p:spPr bwMode="auto">
            <a:xfrm>
              <a:off x="39528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2" name="Freeform 531">
              <a:extLst>
                <a:ext uri="{FF2B5EF4-FFF2-40B4-BE49-F238E27FC236}">
                  <a16:creationId xmlns:a16="http://schemas.microsoft.com/office/drawing/2014/main" id="{6E6CE29D-10BF-4789-A3A7-F9603A712FE9}"/>
                </a:ext>
              </a:extLst>
            </p:cNvPr>
            <p:cNvSpPr>
              <a:spLocks noEditPoints="1"/>
            </p:cNvSpPr>
            <p:nvPr>
              <p:custDataLst>
                <p:tags r:id="rId293"/>
              </p:custDataLst>
            </p:nvPr>
          </p:nvSpPr>
          <p:spPr bwMode="auto">
            <a:xfrm>
              <a:off x="544513" y="3635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2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" name="Freeform 532">
              <a:extLst>
                <a:ext uri="{FF2B5EF4-FFF2-40B4-BE49-F238E27FC236}">
                  <a16:creationId xmlns:a16="http://schemas.microsoft.com/office/drawing/2014/main" id="{5C58DC1C-48FF-41EB-B725-091DBB696ED6}"/>
                </a:ext>
              </a:extLst>
            </p:cNvPr>
            <p:cNvSpPr>
              <a:spLocks/>
            </p:cNvSpPr>
            <p:nvPr>
              <p:custDataLst>
                <p:tags r:id="rId294"/>
              </p:custDataLst>
            </p:nvPr>
          </p:nvSpPr>
          <p:spPr bwMode="auto">
            <a:xfrm>
              <a:off x="658813" y="3636963"/>
              <a:ext cx="114300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4" name="Freeform 533">
              <a:extLst>
                <a:ext uri="{FF2B5EF4-FFF2-40B4-BE49-F238E27FC236}">
                  <a16:creationId xmlns:a16="http://schemas.microsoft.com/office/drawing/2014/main" id="{57B93BB6-41E1-4284-9688-48D403010FC0}"/>
                </a:ext>
              </a:extLst>
            </p:cNvPr>
            <p:cNvSpPr>
              <a:spLocks/>
            </p:cNvSpPr>
            <p:nvPr>
              <p:custDataLst>
                <p:tags r:id="rId295"/>
              </p:custDataLst>
            </p:nvPr>
          </p:nvSpPr>
          <p:spPr bwMode="auto">
            <a:xfrm>
              <a:off x="781050" y="3590925"/>
              <a:ext cx="71438" cy="166688"/>
            </a:xfrm>
            <a:custGeom>
              <a:avLst/>
              <a:gdLst>
                <a:gd name="T0" fmla="*/ 77 w 157"/>
                <a:gd name="T1" fmla="*/ 107 h 312"/>
                <a:gd name="T2" fmla="*/ 149 w 157"/>
                <a:gd name="T3" fmla="*/ 107 h 312"/>
                <a:gd name="T4" fmla="*/ 149 w 157"/>
                <a:gd name="T5" fmla="*/ 92 h 312"/>
                <a:gd name="T6" fmla="*/ 77 w 157"/>
                <a:gd name="T7" fmla="*/ 92 h 312"/>
                <a:gd name="T8" fmla="*/ 77 w 157"/>
                <a:gd name="T9" fmla="*/ 0 h 312"/>
                <a:gd name="T10" fmla="*/ 65 w 157"/>
                <a:gd name="T11" fmla="*/ 0 h 312"/>
                <a:gd name="T12" fmla="*/ 0 w 157"/>
                <a:gd name="T13" fmla="*/ 96 h 312"/>
                <a:gd name="T14" fmla="*/ 0 w 157"/>
                <a:gd name="T15" fmla="*/ 107 h 312"/>
                <a:gd name="T16" fmla="*/ 43 w 157"/>
                <a:gd name="T17" fmla="*/ 107 h 312"/>
                <a:gd name="T18" fmla="*/ 43 w 157"/>
                <a:gd name="T19" fmla="*/ 245 h 312"/>
                <a:gd name="T20" fmla="*/ 107 w 157"/>
                <a:gd name="T21" fmla="*/ 312 h 312"/>
                <a:gd name="T22" fmla="*/ 157 w 157"/>
                <a:gd name="T23" fmla="*/ 245 h 312"/>
                <a:gd name="T24" fmla="*/ 157 w 157"/>
                <a:gd name="T25" fmla="*/ 217 h 312"/>
                <a:gd name="T26" fmla="*/ 144 w 157"/>
                <a:gd name="T27" fmla="*/ 217 h 312"/>
                <a:gd name="T28" fmla="*/ 144 w 157"/>
                <a:gd name="T29" fmla="*/ 244 h 312"/>
                <a:gd name="T30" fmla="*/ 111 w 157"/>
                <a:gd name="T31" fmla="*/ 300 h 312"/>
                <a:gd name="T32" fmla="*/ 77 w 157"/>
                <a:gd name="T33" fmla="*/ 246 h 312"/>
                <a:gd name="T34" fmla="*/ 77 w 157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2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7" y="277"/>
                    <a:pt x="157" y="245"/>
                  </a:cubicBezTo>
                  <a:lnTo>
                    <a:pt x="157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5" name="Freeform 534">
              <a:extLst>
                <a:ext uri="{FF2B5EF4-FFF2-40B4-BE49-F238E27FC236}">
                  <a16:creationId xmlns:a16="http://schemas.microsoft.com/office/drawing/2014/main" id="{8EE49640-24AC-4EC5-B7E6-93B1C1785EF1}"/>
                </a:ext>
              </a:extLst>
            </p:cNvPr>
            <p:cNvSpPr>
              <a:spLocks noEditPoints="1"/>
            </p:cNvSpPr>
            <p:nvPr>
              <p:custDataLst>
                <p:tags r:id="rId296"/>
              </p:custDataLst>
            </p:nvPr>
          </p:nvSpPr>
          <p:spPr bwMode="auto">
            <a:xfrm>
              <a:off x="871538" y="3636963"/>
              <a:ext cx="111125" cy="169863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3 w 246"/>
                <a:gd name="T23" fmla="*/ 280 h 318"/>
                <a:gd name="T24" fmla="*/ 73 w 246"/>
                <a:gd name="T25" fmla="*/ 196 h 318"/>
                <a:gd name="T26" fmla="*/ 73 w 246"/>
                <a:gd name="T27" fmla="*/ 191 h 318"/>
                <a:gd name="T28" fmla="*/ 134 w 246"/>
                <a:gd name="T29" fmla="*/ 226 h 318"/>
                <a:gd name="T30" fmla="*/ 246 w 246"/>
                <a:gd name="T31" fmla="*/ 113 h 318"/>
                <a:gd name="T32" fmla="*/ 141 w 246"/>
                <a:gd name="T33" fmla="*/ 0 h 318"/>
                <a:gd name="T34" fmla="*/ 72 w 246"/>
                <a:gd name="T35" fmla="*/ 33 h 318"/>
                <a:gd name="T36" fmla="*/ 73 w 246"/>
                <a:gd name="T37" fmla="*/ 164 h 318"/>
                <a:gd name="T38" fmla="*/ 73 w 246"/>
                <a:gd name="T39" fmla="*/ 53 h 318"/>
                <a:gd name="T40" fmla="*/ 137 w 246"/>
                <a:gd name="T41" fmla="*/ 13 h 318"/>
                <a:gd name="T42" fmla="*/ 204 w 246"/>
                <a:gd name="T43" fmla="*/ 113 h 318"/>
                <a:gd name="T44" fmla="*/ 132 w 246"/>
                <a:gd name="T45" fmla="*/ 215 h 318"/>
                <a:gd name="T46" fmla="*/ 80 w 246"/>
                <a:gd name="T47" fmla="*/ 185 h 318"/>
                <a:gd name="T48" fmla="*/ 73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4" y="317"/>
                    <a:pt x="112" y="318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2" y="0"/>
                    <a:pt x="81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7" y="27"/>
                    <a:pt x="112" y="13"/>
                    <a:pt x="137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6" name="Freeform 535">
              <a:extLst>
                <a:ext uri="{FF2B5EF4-FFF2-40B4-BE49-F238E27FC236}">
                  <a16:creationId xmlns:a16="http://schemas.microsoft.com/office/drawing/2014/main" id="{76D2F4C7-557D-422D-AE1B-05F229F4AA69}"/>
                </a:ext>
              </a:extLst>
            </p:cNvPr>
            <p:cNvSpPr>
              <a:spLocks/>
            </p:cNvSpPr>
            <p:nvPr>
              <p:custDataLst>
                <p:tags r:id="rId297"/>
              </p:custDataLst>
            </p:nvPr>
          </p:nvSpPr>
          <p:spPr bwMode="auto">
            <a:xfrm>
              <a:off x="996950" y="3636963"/>
              <a:ext cx="114300" cy="1206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1 w 250"/>
                <a:gd name="T9" fmla="*/ 177 h 226"/>
                <a:gd name="T10" fmla="*/ 211 w 250"/>
                <a:gd name="T11" fmla="*/ 0 h 226"/>
                <a:gd name="T12" fmla="*/ 138 w 250"/>
                <a:gd name="T13" fmla="*/ 6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6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1" y="202"/>
                    <a:pt x="211" y="177"/>
                  </a:cubicBezTo>
                  <a:lnTo>
                    <a:pt x="211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3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7" name="Freeform 536">
              <a:extLst>
                <a:ext uri="{FF2B5EF4-FFF2-40B4-BE49-F238E27FC236}">
                  <a16:creationId xmlns:a16="http://schemas.microsoft.com/office/drawing/2014/main" id="{B5E39CCB-9752-44C4-941E-3C1FC35337FA}"/>
                </a:ext>
              </a:extLst>
            </p:cNvPr>
            <p:cNvSpPr>
              <a:spLocks/>
            </p:cNvSpPr>
            <p:nvPr>
              <p:custDataLst>
                <p:tags r:id="rId298"/>
              </p:custDataLst>
            </p:nvPr>
          </p:nvSpPr>
          <p:spPr bwMode="auto">
            <a:xfrm>
              <a:off x="1119188" y="35909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3 w 156"/>
                <a:gd name="T27" fmla="*/ 217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8" name="Freeform 537">
              <a:extLst>
                <a:ext uri="{FF2B5EF4-FFF2-40B4-BE49-F238E27FC236}">
                  <a16:creationId xmlns:a16="http://schemas.microsoft.com/office/drawing/2014/main" id="{557F21F7-D7F5-4594-8173-511665F723BF}"/>
                </a:ext>
              </a:extLst>
            </p:cNvPr>
            <p:cNvSpPr>
              <a:spLocks/>
            </p:cNvSpPr>
            <p:nvPr>
              <p:custDataLst>
                <p:tags r:id="rId299"/>
              </p:custDataLst>
            </p:nvPr>
          </p:nvSpPr>
          <p:spPr bwMode="auto">
            <a:xfrm>
              <a:off x="1285875" y="363696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9" name="Freeform 538">
              <a:extLst>
                <a:ext uri="{FF2B5EF4-FFF2-40B4-BE49-F238E27FC236}">
                  <a16:creationId xmlns:a16="http://schemas.microsoft.com/office/drawing/2014/main" id="{00AA4ADE-F808-4E61-A8B6-51F1F2FF0A49}"/>
                </a:ext>
              </a:extLst>
            </p:cNvPr>
            <p:cNvSpPr>
              <a:spLocks noEditPoints="1"/>
            </p:cNvSpPr>
            <p:nvPr>
              <p:custDataLst>
                <p:tags r:id="rId300"/>
              </p:custDataLst>
            </p:nvPr>
          </p:nvSpPr>
          <p:spPr bwMode="auto">
            <a:xfrm>
              <a:off x="1473200" y="3657600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0" name="Freeform 539">
              <a:extLst>
                <a:ext uri="{FF2B5EF4-FFF2-40B4-BE49-F238E27FC236}">
                  <a16:creationId xmlns:a16="http://schemas.microsoft.com/office/drawing/2014/main" id="{56BCE76F-DD16-43B0-8323-5EADC1BC1DF9}"/>
                </a:ext>
              </a:extLst>
            </p:cNvPr>
            <p:cNvSpPr>
              <a:spLocks/>
            </p:cNvSpPr>
            <p:nvPr>
              <p:custDataLst>
                <p:tags r:id="rId301"/>
              </p:custDataLst>
            </p:nvPr>
          </p:nvSpPr>
          <p:spPr bwMode="auto">
            <a:xfrm>
              <a:off x="1720850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1" name="Freeform 540">
              <a:extLst>
                <a:ext uri="{FF2B5EF4-FFF2-40B4-BE49-F238E27FC236}">
                  <a16:creationId xmlns:a16="http://schemas.microsoft.com/office/drawing/2014/main" id="{75B8CA21-5736-4F21-9457-A07A030E9A57}"/>
                </a:ext>
              </a:extLst>
            </p:cNvPr>
            <p:cNvSpPr>
              <a:spLocks/>
            </p:cNvSpPr>
            <p:nvPr>
              <p:custDataLst>
                <p:tags r:id="rId302"/>
              </p:custDataLst>
            </p:nvPr>
          </p:nvSpPr>
          <p:spPr bwMode="auto">
            <a:xfrm>
              <a:off x="1797050" y="3636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2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9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3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9" y="79"/>
                    <a:pt x="69" y="56"/>
                  </a:cubicBezTo>
                  <a:cubicBezTo>
                    <a:pt x="69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2" name="Freeform 541">
              <a:extLst>
                <a:ext uri="{FF2B5EF4-FFF2-40B4-BE49-F238E27FC236}">
                  <a16:creationId xmlns:a16="http://schemas.microsoft.com/office/drawing/2014/main" id="{F962DBA1-283C-412B-9B4E-1977C3EB090D}"/>
                </a:ext>
              </a:extLst>
            </p:cNvPr>
            <p:cNvSpPr>
              <a:spLocks/>
            </p:cNvSpPr>
            <p:nvPr>
              <p:custDataLst>
                <p:tags r:id="rId303"/>
              </p:custDataLst>
            </p:nvPr>
          </p:nvSpPr>
          <p:spPr bwMode="auto">
            <a:xfrm>
              <a:off x="1908175" y="367188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3" name="Freeform 542">
              <a:extLst>
                <a:ext uri="{FF2B5EF4-FFF2-40B4-BE49-F238E27FC236}">
                  <a16:creationId xmlns:a16="http://schemas.microsoft.com/office/drawing/2014/main" id="{0A3E5537-A377-4F2D-9A74-C90371094B8A}"/>
                </a:ext>
              </a:extLst>
            </p:cNvPr>
            <p:cNvSpPr>
              <a:spLocks/>
            </p:cNvSpPr>
            <p:nvPr>
              <p:custDataLst>
                <p:tags r:id="rId304"/>
              </p:custDataLst>
            </p:nvPr>
          </p:nvSpPr>
          <p:spPr bwMode="auto">
            <a:xfrm>
              <a:off x="2011363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4" name="Oval 543">
              <a:extLst>
                <a:ext uri="{FF2B5EF4-FFF2-40B4-BE49-F238E27FC236}">
                  <a16:creationId xmlns:a16="http://schemas.microsoft.com/office/drawing/2014/main" id="{71D7BC70-E4A9-4E32-A0DF-2FD49E9A0150}"/>
                </a:ext>
              </a:extLst>
            </p:cNvPr>
            <p:cNvSpPr>
              <a:spLocks noChangeArrowheads="1"/>
            </p:cNvSpPr>
            <p:nvPr>
              <p:custDataLst>
                <p:tags r:id="rId305"/>
              </p:custDataLst>
            </p:nvPr>
          </p:nvSpPr>
          <p:spPr bwMode="auto">
            <a:xfrm>
              <a:off x="2112963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5" name="Oval 544">
              <a:extLst>
                <a:ext uri="{FF2B5EF4-FFF2-40B4-BE49-F238E27FC236}">
                  <a16:creationId xmlns:a16="http://schemas.microsoft.com/office/drawing/2014/main" id="{240FCE8B-32BC-4F61-9B09-F3D5674B040E}"/>
                </a:ext>
              </a:extLst>
            </p:cNvPr>
            <p:cNvSpPr>
              <a:spLocks noChangeArrowheads="1"/>
            </p:cNvSpPr>
            <p:nvPr>
              <p:custDataLst>
                <p:tags r:id="rId306"/>
              </p:custDataLst>
            </p:nvPr>
          </p:nvSpPr>
          <p:spPr bwMode="auto">
            <a:xfrm>
              <a:off x="2212975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6" name="Oval 545">
              <a:extLst>
                <a:ext uri="{FF2B5EF4-FFF2-40B4-BE49-F238E27FC236}">
                  <a16:creationId xmlns:a16="http://schemas.microsoft.com/office/drawing/2014/main" id="{AB8C987C-0D90-43C6-B795-204885532873}"/>
                </a:ext>
              </a:extLst>
            </p:cNvPr>
            <p:cNvSpPr>
              <a:spLocks noChangeArrowheads="1"/>
            </p:cNvSpPr>
            <p:nvPr>
              <p:custDataLst>
                <p:tags r:id="rId307"/>
              </p:custDataLst>
            </p:nvPr>
          </p:nvSpPr>
          <p:spPr bwMode="auto">
            <a:xfrm>
              <a:off x="231298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7" name="Freeform 546">
              <a:extLst>
                <a:ext uri="{FF2B5EF4-FFF2-40B4-BE49-F238E27FC236}">
                  <a16:creationId xmlns:a16="http://schemas.microsoft.com/office/drawing/2014/main" id="{2CB1879E-BA3C-46E4-8949-E4AD965CB8BD}"/>
                </a:ext>
              </a:extLst>
            </p:cNvPr>
            <p:cNvSpPr>
              <a:spLocks/>
            </p:cNvSpPr>
            <p:nvPr>
              <p:custDataLst>
                <p:tags r:id="rId308"/>
              </p:custDataLst>
            </p:nvPr>
          </p:nvSpPr>
          <p:spPr bwMode="auto">
            <a:xfrm>
              <a:off x="2413000" y="3727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8" name="Freeform 547">
              <a:extLst>
                <a:ext uri="{FF2B5EF4-FFF2-40B4-BE49-F238E27FC236}">
                  <a16:creationId xmlns:a16="http://schemas.microsoft.com/office/drawing/2014/main" id="{8A4D1DBE-177A-4D4C-AA8B-EB02A23C9849}"/>
                </a:ext>
              </a:extLst>
            </p:cNvPr>
            <p:cNvSpPr>
              <a:spLocks/>
            </p:cNvSpPr>
            <p:nvPr>
              <p:custDataLst>
                <p:tags r:id="rId309"/>
              </p:custDataLst>
            </p:nvPr>
          </p:nvSpPr>
          <p:spPr bwMode="auto">
            <a:xfrm>
              <a:off x="2505075" y="3636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6" y="176"/>
                    <a:pt x="46" y="163"/>
                  </a:cubicBezTo>
                  <a:cubicBezTo>
                    <a:pt x="46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1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9" name="Freeform 548">
              <a:extLst>
                <a:ext uri="{FF2B5EF4-FFF2-40B4-BE49-F238E27FC236}">
                  <a16:creationId xmlns:a16="http://schemas.microsoft.com/office/drawing/2014/main" id="{E629CACE-CF1E-44A0-89FC-DD370ADE13B4}"/>
                </a:ext>
              </a:extLst>
            </p:cNvPr>
            <p:cNvSpPr>
              <a:spLocks/>
            </p:cNvSpPr>
            <p:nvPr>
              <p:custDataLst>
                <p:tags r:id="rId310"/>
              </p:custDataLst>
            </p:nvPr>
          </p:nvSpPr>
          <p:spPr bwMode="auto">
            <a:xfrm>
              <a:off x="2606675" y="371316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9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39 h 157"/>
                <a:gd name="T40" fmla="*/ 137 w 213"/>
                <a:gd name="T41" fmla="*/ 0 h 157"/>
                <a:gd name="T42" fmla="*/ 78 w 213"/>
                <a:gd name="T43" fmla="*/ 31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9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3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9"/>
                    <a:pt x="135" y="9"/>
                  </a:cubicBezTo>
                  <a:cubicBezTo>
                    <a:pt x="155" y="9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39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1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9"/>
                    <a:pt x="39" y="9"/>
                  </a:cubicBezTo>
                  <a:cubicBezTo>
                    <a:pt x="48" y="9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0" name="Freeform 549">
              <a:extLst>
                <a:ext uri="{FF2B5EF4-FFF2-40B4-BE49-F238E27FC236}">
                  <a16:creationId xmlns:a16="http://schemas.microsoft.com/office/drawing/2014/main" id="{B2989EEA-8B2C-449B-9C8A-090C4B60583A}"/>
                </a:ext>
              </a:extLst>
            </p:cNvPr>
            <p:cNvSpPr>
              <a:spLocks/>
            </p:cNvSpPr>
            <p:nvPr>
              <p:custDataLst>
                <p:tags r:id="rId311"/>
              </p:custDataLst>
            </p:nvPr>
          </p:nvSpPr>
          <p:spPr bwMode="auto">
            <a:xfrm>
              <a:off x="2735263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1" name="Freeform 550">
              <a:extLst>
                <a:ext uri="{FF2B5EF4-FFF2-40B4-BE49-F238E27FC236}">
                  <a16:creationId xmlns:a16="http://schemas.microsoft.com/office/drawing/2014/main" id="{0A267AC5-BC0B-46F7-825C-0A089E9FF241}"/>
                </a:ext>
              </a:extLst>
            </p:cNvPr>
            <p:cNvSpPr>
              <a:spLocks noEditPoints="1"/>
            </p:cNvSpPr>
            <p:nvPr>
              <p:custDataLst>
                <p:tags r:id="rId312"/>
              </p:custDataLst>
            </p:nvPr>
          </p:nvSpPr>
          <p:spPr bwMode="auto">
            <a:xfrm>
              <a:off x="2840038" y="3556000"/>
              <a:ext cx="52388" cy="266700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2" name="Freeform 551">
              <a:extLst>
                <a:ext uri="{FF2B5EF4-FFF2-40B4-BE49-F238E27FC236}">
                  <a16:creationId xmlns:a16="http://schemas.microsoft.com/office/drawing/2014/main" id="{2A6BC8DF-8C27-457B-A1CF-3CBB690C5973}"/>
                </a:ext>
              </a:extLst>
            </p:cNvPr>
            <p:cNvSpPr>
              <a:spLocks/>
            </p:cNvSpPr>
            <p:nvPr>
              <p:custDataLst>
                <p:tags r:id="rId313"/>
              </p:custDataLst>
            </p:nvPr>
          </p:nvSpPr>
          <p:spPr bwMode="auto">
            <a:xfrm>
              <a:off x="2944813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3" name="Freeform 552">
              <a:extLst>
                <a:ext uri="{FF2B5EF4-FFF2-40B4-BE49-F238E27FC236}">
                  <a16:creationId xmlns:a16="http://schemas.microsoft.com/office/drawing/2014/main" id="{FCA21DBC-1B0A-4C3B-A89F-374605053B14}"/>
                </a:ext>
              </a:extLst>
            </p:cNvPr>
            <p:cNvSpPr>
              <a:spLocks/>
            </p:cNvSpPr>
            <p:nvPr>
              <p:custDataLst>
                <p:tags r:id="rId314"/>
              </p:custDataLst>
            </p:nvPr>
          </p:nvSpPr>
          <p:spPr bwMode="auto">
            <a:xfrm>
              <a:off x="3017838" y="3636963"/>
              <a:ext cx="111125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4" name="Freeform 553">
              <a:extLst>
                <a:ext uri="{FF2B5EF4-FFF2-40B4-BE49-F238E27FC236}">
                  <a16:creationId xmlns:a16="http://schemas.microsoft.com/office/drawing/2014/main" id="{EB6D5107-C3AD-4B6B-AFB2-61FC554D5D4B}"/>
                </a:ext>
              </a:extLst>
            </p:cNvPr>
            <p:cNvSpPr>
              <a:spLocks noEditPoints="1"/>
            </p:cNvSpPr>
            <p:nvPr>
              <p:custDataLst>
                <p:tags r:id="rId315"/>
              </p:custDataLst>
            </p:nvPr>
          </p:nvSpPr>
          <p:spPr bwMode="auto">
            <a:xfrm>
              <a:off x="3149600" y="3665538"/>
              <a:ext cx="63500" cy="131763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9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7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5" name="Freeform 554">
              <a:extLst>
                <a:ext uri="{FF2B5EF4-FFF2-40B4-BE49-F238E27FC236}">
                  <a16:creationId xmlns:a16="http://schemas.microsoft.com/office/drawing/2014/main" id="{11E3106B-0BDD-443B-9DD6-FF79014D7C1C}"/>
                </a:ext>
              </a:extLst>
            </p:cNvPr>
            <p:cNvSpPr>
              <a:spLocks/>
            </p:cNvSpPr>
            <p:nvPr>
              <p:custDataLst>
                <p:tags r:id="rId316"/>
              </p:custDataLst>
            </p:nvPr>
          </p:nvSpPr>
          <p:spPr bwMode="auto">
            <a:xfrm>
              <a:off x="3235325" y="3733800"/>
              <a:ext cx="46038" cy="88900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89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5" y="164"/>
                    <a:pt x="37" y="164"/>
                    <a:pt x="52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6" name="Freeform 555">
              <a:extLst>
                <a:ext uri="{FF2B5EF4-FFF2-40B4-BE49-F238E27FC236}">
                  <a16:creationId xmlns:a16="http://schemas.microsoft.com/office/drawing/2014/main" id="{21FB11EB-0BCD-47E4-871C-FACA92FEF394}"/>
                </a:ext>
              </a:extLst>
            </p:cNvPr>
            <p:cNvSpPr>
              <a:spLocks/>
            </p:cNvSpPr>
            <p:nvPr>
              <p:custDataLst>
                <p:tags r:id="rId317"/>
              </p:custDataLst>
            </p:nvPr>
          </p:nvSpPr>
          <p:spPr bwMode="auto">
            <a:xfrm>
              <a:off x="3338513" y="3727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7" name="Oval 556">
              <a:extLst>
                <a:ext uri="{FF2B5EF4-FFF2-40B4-BE49-F238E27FC236}">
                  <a16:creationId xmlns:a16="http://schemas.microsoft.com/office/drawing/2014/main" id="{201E1779-8EEC-4B7F-9C66-709A381D7F03}"/>
                </a:ext>
              </a:extLst>
            </p:cNvPr>
            <p:cNvSpPr>
              <a:spLocks noChangeArrowheads="1"/>
            </p:cNvSpPr>
            <p:nvPr>
              <p:custDataLst>
                <p:tags r:id="rId318"/>
              </p:custDataLst>
            </p:nvPr>
          </p:nvSpPr>
          <p:spPr bwMode="auto">
            <a:xfrm>
              <a:off x="3438525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8" name="Oval 557">
              <a:extLst>
                <a:ext uri="{FF2B5EF4-FFF2-40B4-BE49-F238E27FC236}">
                  <a16:creationId xmlns:a16="http://schemas.microsoft.com/office/drawing/2014/main" id="{979F1FB2-500A-4D85-9A27-ECF647368A51}"/>
                </a:ext>
              </a:extLst>
            </p:cNvPr>
            <p:cNvSpPr>
              <a:spLocks noChangeArrowheads="1"/>
            </p:cNvSpPr>
            <p:nvPr>
              <p:custDataLst>
                <p:tags r:id="rId319"/>
              </p:custDataLst>
            </p:nvPr>
          </p:nvSpPr>
          <p:spPr bwMode="auto">
            <a:xfrm>
              <a:off x="353853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9" name="Oval 558">
              <a:extLst>
                <a:ext uri="{FF2B5EF4-FFF2-40B4-BE49-F238E27FC236}">
                  <a16:creationId xmlns:a16="http://schemas.microsoft.com/office/drawing/2014/main" id="{7A1DAE36-2FA1-4795-9ED4-CEE2BFC47DFD}"/>
                </a:ext>
              </a:extLst>
            </p:cNvPr>
            <p:cNvSpPr>
              <a:spLocks noChangeArrowheads="1"/>
            </p:cNvSpPr>
            <p:nvPr>
              <p:custDataLst>
                <p:tags r:id="rId320"/>
              </p:custDataLst>
            </p:nvPr>
          </p:nvSpPr>
          <p:spPr bwMode="auto">
            <a:xfrm>
              <a:off x="36385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0" name="Freeform 559">
              <a:extLst>
                <a:ext uri="{FF2B5EF4-FFF2-40B4-BE49-F238E27FC236}">
                  <a16:creationId xmlns:a16="http://schemas.microsoft.com/office/drawing/2014/main" id="{B0831820-0667-4126-97A2-B6D60F1D8368}"/>
                </a:ext>
              </a:extLst>
            </p:cNvPr>
            <p:cNvSpPr>
              <a:spLocks/>
            </p:cNvSpPr>
            <p:nvPr>
              <p:custDataLst>
                <p:tags r:id="rId321"/>
              </p:custDataLst>
            </p:nvPr>
          </p:nvSpPr>
          <p:spPr bwMode="auto">
            <a:xfrm>
              <a:off x="3738563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1" name="Freeform 560">
              <a:extLst>
                <a:ext uri="{FF2B5EF4-FFF2-40B4-BE49-F238E27FC236}">
                  <a16:creationId xmlns:a16="http://schemas.microsoft.com/office/drawing/2014/main" id="{C9FDC6ED-859F-46C5-BB4B-591F20BBCED5}"/>
                </a:ext>
              </a:extLst>
            </p:cNvPr>
            <p:cNvSpPr>
              <a:spLocks/>
            </p:cNvSpPr>
            <p:nvPr>
              <p:custDataLst>
                <p:tags r:id="rId322"/>
              </p:custDataLst>
            </p:nvPr>
          </p:nvSpPr>
          <p:spPr bwMode="auto">
            <a:xfrm>
              <a:off x="3825875" y="3636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3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2" name="Freeform 561">
              <a:extLst>
                <a:ext uri="{FF2B5EF4-FFF2-40B4-BE49-F238E27FC236}">
                  <a16:creationId xmlns:a16="http://schemas.microsoft.com/office/drawing/2014/main" id="{C728ADCD-4ADE-4B4D-A3F9-B9AB665F3D93}"/>
                </a:ext>
              </a:extLst>
            </p:cNvPr>
            <p:cNvSpPr>
              <a:spLocks noEditPoints="1"/>
            </p:cNvSpPr>
            <p:nvPr>
              <p:custDataLst>
                <p:tags r:id="rId323"/>
              </p:custDataLst>
            </p:nvPr>
          </p:nvSpPr>
          <p:spPr bwMode="auto">
            <a:xfrm>
              <a:off x="3959225" y="3665538"/>
              <a:ext cx="63500" cy="131763"/>
            </a:xfrm>
            <a:custGeom>
              <a:avLst/>
              <a:gdLst>
                <a:gd name="T0" fmla="*/ 69 w 142"/>
                <a:gd name="T1" fmla="*/ 11 h 246"/>
                <a:gd name="T2" fmla="*/ 71 w 142"/>
                <a:gd name="T3" fmla="*/ 5 h 246"/>
                <a:gd name="T4" fmla="*/ 65 w 142"/>
                <a:gd name="T5" fmla="*/ 0 h 246"/>
                <a:gd name="T6" fmla="*/ 21 w 142"/>
                <a:gd name="T7" fmla="*/ 4 h 246"/>
                <a:gd name="T8" fmla="*/ 13 w 142"/>
                <a:gd name="T9" fmla="*/ 12 h 246"/>
                <a:gd name="T10" fmla="*/ 22 w 142"/>
                <a:gd name="T11" fmla="*/ 17 h 246"/>
                <a:gd name="T12" fmla="*/ 39 w 142"/>
                <a:gd name="T13" fmla="*/ 22 h 246"/>
                <a:gd name="T14" fmla="*/ 33 w 142"/>
                <a:gd name="T15" fmla="*/ 46 h 246"/>
                <a:gd name="T16" fmla="*/ 25 w 142"/>
                <a:gd name="T17" fmla="*/ 79 h 246"/>
                <a:gd name="T18" fmla="*/ 2 w 142"/>
                <a:gd name="T19" fmla="*/ 171 h 246"/>
                <a:gd name="T20" fmla="*/ 0 w 142"/>
                <a:gd name="T21" fmla="*/ 189 h 246"/>
                <a:gd name="T22" fmla="*/ 52 w 142"/>
                <a:gd name="T23" fmla="*/ 246 h 246"/>
                <a:gd name="T24" fmla="*/ 142 w 142"/>
                <a:gd name="T25" fmla="*/ 147 h 246"/>
                <a:gd name="T26" fmla="*/ 89 w 142"/>
                <a:gd name="T27" fmla="*/ 89 h 246"/>
                <a:gd name="T28" fmla="*/ 45 w 142"/>
                <a:gd name="T29" fmla="*/ 108 h 246"/>
                <a:gd name="T30" fmla="*/ 69 w 142"/>
                <a:gd name="T31" fmla="*/ 11 h 246"/>
                <a:gd name="T32" fmla="*/ 52 w 142"/>
                <a:gd name="T33" fmla="*/ 236 h 246"/>
                <a:gd name="T34" fmla="*/ 25 w 142"/>
                <a:gd name="T35" fmla="*/ 201 h 246"/>
                <a:gd name="T36" fmla="*/ 38 w 142"/>
                <a:gd name="T37" fmla="*/ 137 h 246"/>
                <a:gd name="T38" fmla="*/ 47 w 142"/>
                <a:gd name="T39" fmla="*/ 122 h 246"/>
                <a:gd name="T40" fmla="*/ 88 w 142"/>
                <a:gd name="T41" fmla="*/ 98 h 246"/>
                <a:gd name="T42" fmla="*/ 114 w 142"/>
                <a:gd name="T43" fmla="*/ 132 h 246"/>
                <a:gd name="T44" fmla="*/ 96 w 142"/>
                <a:gd name="T45" fmla="*/ 202 h 246"/>
                <a:gd name="T46" fmla="*/ 52 w 142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1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3" y="246"/>
                    <a:pt x="52" y="246"/>
                  </a:cubicBezTo>
                  <a:cubicBezTo>
                    <a:pt x="95" y="246"/>
                    <a:pt x="142" y="199"/>
                    <a:pt x="142" y="147"/>
                  </a:cubicBezTo>
                  <a:cubicBezTo>
                    <a:pt x="142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6" y="98"/>
                    <a:pt x="88" y="98"/>
                  </a:cubicBezTo>
                  <a:cubicBezTo>
                    <a:pt x="102" y="98"/>
                    <a:pt x="114" y="109"/>
                    <a:pt x="114" y="132"/>
                  </a:cubicBezTo>
                  <a:cubicBezTo>
                    <a:pt x="114" y="147"/>
                    <a:pt x="106" y="182"/>
                    <a:pt x="96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" name="Freeform 562">
              <a:extLst>
                <a:ext uri="{FF2B5EF4-FFF2-40B4-BE49-F238E27FC236}">
                  <a16:creationId xmlns:a16="http://schemas.microsoft.com/office/drawing/2014/main" id="{A22D0905-CCCA-415F-AA93-0B26AD863F9E}"/>
                </a:ext>
              </a:extLst>
            </p:cNvPr>
            <p:cNvSpPr>
              <a:spLocks/>
            </p:cNvSpPr>
            <p:nvPr>
              <p:custDataLst>
                <p:tags r:id="rId324"/>
              </p:custDataLst>
            </p:nvPr>
          </p:nvSpPr>
          <p:spPr bwMode="auto">
            <a:xfrm>
              <a:off x="4037013" y="3738563"/>
              <a:ext cx="44450" cy="85725"/>
            </a:xfrm>
            <a:custGeom>
              <a:avLst/>
              <a:gdLst>
                <a:gd name="T0" fmla="*/ 58 w 97"/>
                <a:gd name="T1" fmla="*/ 60 h 158"/>
                <a:gd name="T2" fmla="*/ 87 w 97"/>
                <a:gd name="T3" fmla="*/ 60 h 158"/>
                <a:gd name="T4" fmla="*/ 94 w 97"/>
                <a:gd name="T5" fmla="*/ 58 h 158"/>
                <a:gd name="T6" fmla="*/ 96 w 97"/>
                <a:gd name="T7" fmla="*/ 53 h 158"/>
                <a:gd name="T8" fmla="*/ 88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70 w 97"/>
                <a:gd name="T15" fmla="*/ 9 h 158"/>
                <a:gd name="T16" fmla="*/ 61 w 97"/>
                <a:gd name="T17" fmla="*/ 0 h 158"/>
                <a:gd name="T18" fmla="*/ 49 w 97"/>
                <a:gd name="T19" fmla="*/ 9 h 158"/>
                <a:gd name="T20" fmla="*/ 39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9 w 97"/>
                <a:gd name="T35" fmla="*/ 158 h 158"/>
                <a:gd name="T36" fmla="*/ 97 w 97"/>
                <a:gd name="T37" fmla="*/ 120 h 158"/>
                <a:gd name="T38" fmla="*/ 92 w 97"/>
                <a:gd name="T39" fmla="*/ 116 h 158"/>
                <a:gd name="T40" fmla="*/ 86 w 97"/>
                <a:gd name="T41" fmla="*/ 120 h 158"/>
                <a:gd name="T42" fmla="*/ 50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8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8" y="60"/>
                  </a:moveTo>
                  <a:lnTo>
                    <a:pt x="87" y="60"/>
                  </a:lnTo>
                  <a:cubicBezTo>
                    <a:pt x="92" y="60"/>
                    <a:pt x="92" y="59"/>
                    <a:pt x="94" y="58"/>
                  </a:cubicBezTo>
                  <a:cubicBezTo>
                    <a:pt x="95" y="57"/>
                    <a:pt x="96" y="54"/>
                    <a:pt x="96" y="53"/>
                  </a:cubicBezTo>
                  <a:cubicBezTo>
                    <a:pt x="96" y="48"/>
                    <a:pt x="92" y="48"/>
                    <a:pt x="88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7" y="0"/>
                    <a:pt x="61" y="0"/>
                  </a:cubicBezTo>
                  <a:cubicBezTo>
                    <a:pt x="57" y="0"/>
                    <a:pt x="51" y="3"/>
                    <a:pt x="49" y="9"/>
                  </a:cubicBezTo>
                  <a:cubicBezTo>
                    <a:pt x="47" y="14"/>
                    <a:pt x="50" y="2"/>
                    <a:pt x="39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9" y="158"/>
                  </a:cubicBezTo>
                  <a:cubicBezTo>
                    <a:pt x="79" y="158"/>
                    <a:pt x="97" y="125"/>
                    <a:pt x="97" y="120"/>
                  </a:cubicBezTo>
                  <a:cubicBezTo>
                    <a:pt x="97" y="116"/>
                    <a:pt x="93" y="116"/>
                    <a:pt x="92" y="116"/>
                  </a:cubicBezTo>
                  <a:cubicBezTo>
                    <a:pt x="88" y="116"/>
                    <a:pt x="87" y="117"/>
                    <a:pt x="86" y="120"/>
                  </a:cubicBezTo>
                  <a:cubicBezTo>
                    <a:pt x="78" y="138"/>
                    <a:pt x="62" y="150"/>
                    <a:pt x="50" y="150"/>
                  </a:cubicBezTo>
                  <a:cubicBezTo>
                    <a:pt x="42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8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" name="Freeform 563">
              <a:extLst>
                <a:ext uri="{FF2B5EF4-FFF2-40B4-BE49-F238E27FC236}">
                  <a16:creationId xmlns:a16="http://schemas.microsoft.com/office/drawing/2014/main" id="{1FB58EE5-79AE-4045-AD1F-AADF920FB79B}"/>
                </a:ext>
              </a:extLst>
            </p:cNvPr>
            <p:cNvSpPr>
              <a:spLocks/>
            </p:cNvSpPr>
            <p:nvPr>
              <p:custDataLst>
                <p:tags r:id="rId325"/>
              </p:custDataLst>
            </p:nvPr>
          </p:nvSpPr>
          <p:spPr bwMode="auto">
            <a:xfrm>
              <a:off x="4127500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5" name="Freeform 564">
              <a:extLst>
                <a:ext uri="{FF2B5EF4-FFF2-40B4-BE49-F238E27FC236}">
                  <a16:creationId xmlns:a16="http://schemas.microsoft.com/office/drawing/2014/main" id="{18F5D2FF-3F5E-4AA5-A7CE-2125791F2444}"/>
                </a:ext>
              </a:extLst>
            </p:cNvPr>
            <p:cNvSpPr>
              <a:spLocks noEditPoints="1"/>
            </p:cNvSpPr>
            <p:nvPr>
              <p:custDataLst>
                <p:tags r:id="rId326"/>
              </p:custDataLst>
            </p:nvPr>
          </p:nvSpPr>
          <p:spPr bwMode="auto">
            <a:xfrm>
              <a:off x="4230688" y="3556000"/>
              <a:ext cx="53975" cy="266700"/>
            </a:xfrm>
            <a:custGeom>
              <a:avLst/>
              <a:gdLst>
                <a:gd name="T0" fmla="*/ 20 w 118"/>
                <a:gd name="T1" fmla="*/ 17 h 499"/>
                <a:gd name="T2" fmla="*/ 10 w 118"/>
                <a:gd name="T3" fmla="*/ 0 h 499"/>
                <a:gd name="T4" fmla="*/ 0 w 118"/>
                <a:gd name="T5" fmla="*/ 18 h 499"/>
                <a:gd name="T6" fmla="*/ 0 w 118"/>
                <a:gd name="T7" fmla="*/ 480 h 499"/>
                <a:gd name="T8" fmla="*/ 10 w 118"/>
                <a:gd name="T9" fmla="*/ 499 h 499"/>
                <a:gd name="T10" fmla="*/ 20 w 118"/>
                <a:gd name="T11" fmla="*/ 482 h 499"/>
                <a:gd name="T12" fmla="*/ 20 w 118"/>
                <a:gd name="T13" fmla="*/ 17 h 499"/>
                <a:gd name="T14" fmla="*/ 118 w 118"/>
                <a:gd name="T15" fmla="*/ 18 h 499"/>
                <a:gd name="T16" fmla="*/ 108 w 118"/>
                <a:gd name="T17" fmla="*/ 0 h 499"/>
                <a:gd name="T18" fmla="*/ 98 w 118"/>
                <a:gd name="T19" fmla="*/ 17 h 499"/>
                <a:gd name="T20" fmla="*/ 98 w 118"/>
                <a:gd name="T21" fmla="*/ 482 h 499"/>
                <a:gd name="T22" fmla="*/ 108 w 118"/>
                <a:gd name="T23" fmla="*/ 499 h 499"/>
                <a:gd name="T24" fmla="*/ 118 w 118"/>
                <a:gd name="T25" fmla="*/ 480 h 499"/>
                <a:gd name="T26" fmla="*/ 118 w 118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8" y="499"/>
                    <a:pt x="118" y="488"/>
                    <a:pt x="118" y="480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6" name="Freeform 565">
              <a:extLst>
                <a:ext uri="{FF2B5EF4-FFF2-40B4-BE49-F238E27FC236}">
                  <a16:creationId xmlns:a16="http://schemas.microsoft.com/office/drawing/2014/main" id="{C12D0117-9C71-496E-850D-23B9808BD3E0}"/>
                </a:ext>
              </a:extLst>
            </p:cNvPr>
            <p:cNvSpPr>
              <a:spLocks/>
            </p:cNvSpPr>
            <p:nvPr>
              <p:custDataLst>
                <p:tags r:id="rId327"/>
              </p:custDataLst>
            </p:nvPr>
          </p:nvSpPr>
          <p:spPr bwMode="auto">
            <a:xfrm>
              <a:off x="4337050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7" name="Freeform 566">
              <a:extLst>
                <a:ext uri="{FF2B5EF4-FFF2-40B4-BE49-F238E27FC236}">
                  <a16:creationId xmlns:a16="http://schemas.microsoft.com/office/drawing/2014/main" id="{4FA3DEFC-EB25-4154-AF8A-B03CBC2CBA9E}"/>
                </a:ext>
              </a:extLst>
            </p:cNvPr>
            <p:cNvSpPr>
              <a:spLocks noEditPoints="1"/>
            </p:cNvSpPr>
            <p:nvPr>
              <p:custDataLst>
                <p:tags r:id="rId328"/>
              </p:custDataLst>
            </p:nvPr>
          </p:nvSpPr>
          <p:spPr bwMode="auto">
            <a:xfrm>
              <a:off x="4413250" y="3570288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7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7" y="151"/>
                    <a:pt x="147" y="183"/>
                  </a:cubicBezTo>
                  <a:cubicBezTo>
                    <a:pt x="147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8" name="Freeform 567">
              <a:extLst>
                <a:ext uri="{FF2B5EF4-FFF2-40B4-BE49-F238E27FC236}">
                  <a16:creationId xmlns:a16="http://schemas.microsoft.com/office/drawing/2014/main" id="{413C0E8A-9037-48B1-961A-BCC61AC048D1}"/>
                </a:ext>
              </a:extLst>
            </p:cNvPr>
            <p:cNvSpPr>
              <a:spLocks/>
            </p:cNvSpPr>
            <p:nvPr>
              <p:custDataLst>
                <p:tags r:id="rId329"/>
              </p:custDataLst>
            </p:nvPr>
          </p:nvSpPr>
          <p:spPr bwMode="auto">
            <a:xfrm>
              <a:off x="4516438" y="36718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Freeform 568">
              <a:extLst>
                <a:ext uri="{FF2B5EF4-FFF2-40B4-BE49-F238E27FC236}">
                  <a16:creationId xmlns:a16="http://schemas.microsoft.com/office/drawing/2014/main" id="{4B664112-593B-401B-950F-D1AE8F710CE7}"/>
                </a:ext>
              </a:extLst>
            </p:cNvPr>
            <p:cNvSpPr>
              <a:spLocks/>
            </p:cNvSpPr>
            <p:nvPr>
              <p:custDataLst>
                <p:tags r:id="rId330"/>
              </p:custDataLst>
            </p:nvPr>
          </p:nvSpPr>
          <p:spPr bwMode="auto">
            <a:xfrm>
              <a:off x="4619625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0" name="Oval 569">
              <a:extLst>
                <a:ext uri="{FF2B5EF4-FFF2-40B4-BE49-F238E27FC236}">
                  <a16:creationId xmlns:a16="http://schemas.microsoft.com/office/drawing/2014/main" id="{B152A26A-E953-444D-9CA7-F6E5BA1E55A2}"/>
                </a:ext>
              </a:extLst>
            </p:cNvPr>
            <p:cNvSpPr>
              <a:spLocks noChangeArrowheads="1"/>
            </p:cNvSpPr>
            <p:nvPr>
              <p:custDataLst>
                <p:tags r:id="rId331"/>
              </p:custDataLst>
            </p:nvPr>
          </p:nvSpPr>
          <p:spPr bwMode="auto">
            <a:xfrm>
              <a:off x="471963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1" name="Oval 570">
              <a:extLst>
                <a:ext uri="{FF2B5EF4-FFF2-40B4-BE49-F238E27FC236}">
                  <a16:creationId xmlns:a16="http://schemas.microsoft.com/office/drawing/2014/main" id="{459F8C4D-8F75-472C-9D30-49561EA36173}"/>
                </a:ext>
              </a:extLst>
            </p:cNvPr>
            <p:cNvSpPr>
              <a:spLocks noChangeArrowheads="1"/>
            </p:cNvSpPr>
            <p:nvPr>
              <p:custDataLst>
                <p:tags r:id="rId332"/>
              </p:custDataLst>
            </p:nvPr>
          </p:nvSpPr>
          <p:spPr bwMode="auto">
            <a:xfrm>
              <a:off x="48196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2" name="Oval 571">
              <a:extLst>
                <a:ext uri="{FF2B5EF4-FFF2-40B4-BE49-F238E27FC236}">
                  <a16:creationId xmlns:a16="http://schemas.microsoft.com/office/drawing/2014/main" id="{F73DE0EF-9EC9-4E99-A2A2-828ABD6A06AB}"/>
                </a:ext>
              </a:extLst>
            </p:cNvPr>
            <p:cNvSpPr>
              <a:spLocks noChangeArrowheads="1"/>
            </p:cNvSpPr>
            <p:nvPr>
              <p:custDataLst>
                <p:tags r:id="rId333"/>
              </p:custDataLst>
            </p:nvPr>
          </p:nvSpPr>
          <p:spPr bwMode="auto">
            <a:xfrm>
              <a:off x="49212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3" name="Freeform 572">
              <a:extLst>
                <a:ext uri="{FF2B5EF4-FFF2-40B4-BE49-F238E27FC236}">
                  <a16:creationId xmlns:a16="http://schemas.microsoft.com/office/drawing/2014/main" id="{019884D6-0B1D-470B-9024-72698BADC895}"/>
                </a:ext>
              </a:extLst>
            </p:cNvPr>
            <p:cNvSpPr>
              <a:spLocks/>
            </p:cNvSpPr>
            <p:nvPr>
              <p:custDataLst>
                <p:tags r:id="rId334"/>
              </p:custDataLst>
            </p:nvPr>
          </p:nvSpPr>
          <p:spPr bwMode="auto">
            <a:xfrm>
              <a:off x="5021263" y="3727450"/>
              <a:ext cx="25400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" name="Freeform 573">
              <a:extLst>
                <a:ext uri="{FF2B5EF4-FFF2-40B4-BE49-F238E27FC236}">
                  <a16:creationId xmlns:a16="http://schemas.microsoft.com/office/drawing/2014/main" id="{89C72CC3-B6C6-4BCF-89D4-98B58E55FAB4}"/>
                </a:ext>
              </a:extLst>
            </p:cNvPr>
            <p:cNvSpPr>
              <a:spLocks noEditPoints="1"/>
            </p:cNvSpPr>
            <p:nvPr>
              <p:custDataLst>
                <p:tags r:id="rId335"/>
              </p:custDataLst>
            </p:nvPr>
          </p:nvSpPr>
          <p:spPr bwMode="auto">
            <a:xfrm>
              <a:off x="5111750" y="3570288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5" name="Freeform 574">
              <a:extLst>
                <a:ext uri="{FF2B5EF4-FFF2-40B4-BE49-F238E27FC236}">
                  <a16:creationId xmlns:a16="http://schemas.microsoft.com/office/drawing/2014/main" id="{50D6B151-BBDB-484F-AFEE-F403C571F994}"/>
                </a:ext>
              </a:extLst>
            </p:cNvPr>
            <p:cNvSpPr>
              <a:spLocks/>
            </p:cNvSpPr>
            <p:nvPr>
              <p:custDataLst>
                <p:tags r:id="rId336"/>
              </p:custDataLst>
            </p:nvPr>
          </p:nvSpPr>
          <p:spPr bwMode="auto">
            <a:xfrm>
              <a:off x="5205413" y="3678238"/>
              <a:ext cx="52388" cy="119063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7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7"/>
                  </a:lnTo>
                  <a:cubicBezTo>
                    <a:pt x="88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10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6" name="Freeform 575">
              <a:extLst>
                <a:ext uri="{FF2B5EF4-FFF2-40B4-BE49-F238E27FC236}">
                  <a16:creationId xmlns:a16="http://schemas.microsoft.com/office/drawing/2014/main" id="{CCB87E07-5854-442A-9F84-034471B0BA23}"/>
                </a:ext>
              </a:extLst>
            </p:cNvPr>
            <p:cNvSpPr>
              <a:spLocks/>
            </p:cNvSpPr>
            <p:nvPr>
              <p:custDataLst>
                <p:tags r:id="rId337"/>
              </p:custDataLst>
            </p:nvPr>
          </p:nvSpPr>
          <p:spPr bwMode="auto">
            <a:xfrm>
              <a:off x="5291138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7" name="Freeform 576">
              <a:extLst>
                <a:ext uri="{FF2B5EF4-FFF2-40B4-BE49-F238E27FC236}">
                  <a16:creationId xmlns:a16="http://schemas.microsoft.com/office/drawing/2014/main" id="{45D7A547-F056-4519-A540-E9DC983C11E7}"/>
                </a:ext>
              </a:extLst>
            </p:cNvPr>
            <p:cNvSpPr>
              <a:spLocks/>
            </p:cNvSpPr>
            <p:nvPr>
              <p:custDataLst>
                <p:tags r:id="rId338"/>
              </p:custDataLst>
            </p:nvPr>
          </p:nvSpPr>
          <p:spPr bwMode="auto">
            <a:xfrm>
              <a:off x="5384800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6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2 w 59"/>
                <a:gd name="T15" fmla="*/ 138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20"/>
                    <a:pt x="47" y="0"/>
                    <a:pt x="27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9" y="53"/>
                    <a:pt x="27" y="53"/>
                  </a:cubicBezTo>
                  <a:cubicBezTo>
                    <a:pt x="35" y="53"/>
                    <a:pt x="41" y="50"/>
                    <a:pt x="46" y="46"/>
                  </a:cubicBezTo>
                  <a:lnTo>
                    <a:pt x="47" y="45"/>
                  </a:lnTo>
                  <a:cubicBezTo>
                    <a:pt x="47" y="45"/>
                    <a:pt x="48" y="45"/>
                    <a:pt x="48" y="52"/>
                  </a:cubicBezTo>
                  <a:cubicBezTo>
                    <a:pt x="48" y="84"/>
                    <a:pt x="34" y="115"/>
                    <a:pt x="12" y="138"/>
                  </a:cubicBezTo>
                  <a:cubicBezTo>
                    <a:pt x="9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Freeform 577">
              <a:extLst>
                <a:ext uri="{FF2B5EF4-FFF2-40B4-BE49-F238E27FC236}">
                  <a16:creationId xmlns:a16="http://schemas.microsoft.com/office/drawing/2014/main" id="{064118DC-0F21-455B-9392-4D6EE4E510F7}"/>
                </a:ext>
              </a:extLst>
            </p:cNvPr>
            <p:cNvSpPr>
              <a:spLocks/>
            </p:cNvSpPr>
            <p:nvPr>
              <p:custDataLst>
                <p:tags r:id="rId339"/>
              </p:custDataLst>
            </p:nvPr>
          </p:nvSpPr>
          <p:spPr bwMode="auto">
            <a:xfrm>
              <a:off x="5507038" y="3640138"/>
              <a:ext cx="155575" cy="117475"/>
            </a:xfrm>
            <a:custGeom>
              <a:avLst/>
              <a:gdLst>
                <a:gd name="T0" fmla="*/ 299 w 341"/>
                <a:gd name="T1" fmla="*/ 47 h 220"/>
                <a:gd name="T2" fmla="*/ 341 w 341"/>
                <a:gd name="T3" fmla="*/ 15 h 220"/>
                <a:gd name="T4" fmla="*/ 341 w 341"/>
                <a:gd name="T5" fmla="*/ 0 h 220"/>
                <a:gd name="T6" fmla="*/ 305 w 341"/>
                <a:gd name="T7" fmla="*/ 1 h 220"/>
                <a:gd name="T8" fmla="*/ 259 w 341"/>
                <a:gd name="T9" fmla="*/ 0 h 220"/>
                <a:gd name="T10" fmla="*/ 259 w 341"/>
                <a:gd name="T11" fmla="*/ 15 h 220"/>
                <a:gd name="T12" fmla="*/ 287 w 341"/>
                <a:gd name="T13" fmla="*/ 39 h 220"/>
                <a:gd name="T14" fmla="*/ 285 w 341"/>
                <a:gd name="T15" fmla="*/ 50 h 220"/>
                <a:gd name="T16" fmla="*/ 240 w 341"/>
                <a:gd name="T17" fmla="*/ 177 h 220"/>
                <a:gd name="T18" fmla="*/ 190 w 341"/>
                <a:gd name="T19" fmla="*/ 38 h 220"/>
                <a:gd name="T20" fmla="*/ 188 w 341"/>
                <a:gd name="T21" fmla="*/ 29 h 220"/>
                <a:gd name="T22" fmla="*/ 217 w 341"/>
                <a:gd name="T23" fmla="*/ 15 h 220"/>
                <a:gd name="T24" fmla="*/ 217 w 341"/>
                <a:gd name="T25" fmla="*/ 0 h 220"/>
                <a:gd name="T26" fmla="*/ 165 w 341"/>
                <a:gd name="T27" fmla="*/ 1 h 220"/>
                <a:gd name="T28" fmla="*/ 121 w 341"/>
                <a:gd name="T29" fmla="*/ 0 h 220"/>
                <a:gd name="T30" fmla="*/ 121 w 341"/>
                <a:gd name="T31" fmla="*/ 15 h 220"/>
                <a:gd name="T32" fmla="*/ 152 w 341"/>
                <a:gd name="T33" fmla="*/ 23 h 220"/>
                <a:gd name="T34" fmla="*/ 164 w 341"/>
                <a:gd name="T35" fmla="*/ 50 h 220"/>
                <a:gd name="T36" fmla="*/ 121 w 341"/>
                <a:gd name="T37" fmla="*/ 171 h 220"/>
                <a:gd name="T38" fmla="*/ 74 w 341"/>
                <a:gd name="T39" fmla="*/ 38 h 220"/>
                <a:gd name="T40" fmla="*/ 71 w 341"/>
                <a:gd name="T41" fmla="*/ 29 h 220"/>
                <a:gd name="T42" fmla="*/ 100 w 341"/>
                <a:gd name="T43" fmla="*/ 15 h 220"/>
                <a:gd name="T44" fmla="*/ 100 w 341"/>
                <a:gd name="T45" fmla="*/ 0 h 220"/>
                <a:gd name="T46" fmla="*/ 46 w 341"/>
                <a:gd name="T47" fmla="*/ 1 h 220"/>
                <a:gd name="T48" fmla="*/ 0 w 341"/>
                <a:gd name="T49" fmla="*/ 0 h 220"/>
                <a:gd name="T50" fmla="*/ 0 w 341"/>
                <a:gd name="T51" fmla="*/ 15 h 220"/>
                <a:gd name="T52" fmla="*/ 37 w 341"/>
                <a:gd name="T53" fmla="*/ 33 h 220"/>
                <a:gd name="T54" fmla="*/ 99 w 341"/>
                <a:gd name="T55" fmla="*/ 209 h 220"/>
                <a:gd name="T56" fmla="*/ 110 w 341"/>
                <a:gd name="T57" fmla="*/ 220 h 220"/>
                <a:gd name="T58" fmla="*/ 120 w 341"/>
                <a:gd name="T59" fmla="*/ 210 h 220"/>
                <a:gd name="T60" fmla="*/ 170 w 341"/>
                <a:gd name="T61" fmla="*/ 69 h 220"/>
                <a:gd name="T62" fmla="*/ 221 w 341"/>
                <a:gd name="T63" fmla="*/ 211 h 220"/>
                <a:gd name="T64" fmla="*/ 231 w 341"/>
                <a:gd name="T65" fmla="*/ 220 h 220"/>
                <a:gd name="T66" fmla="*/ 241 w 341"/>
                <a:gd name="T67" fmla="*/ 211 h 220"/>
                <a:gd name="T68" fmla="*/ 299 w 341"/>
                <a:gd name="T69" fmla="*/ 4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1" h="220">
                  <a:moveTo>
                    <a:pt x="299" y="47"/>
                  </a:moveTo>
                  <a:cubicBezTo>
                    <a:pt x="308" y="22"/>
                    <a:pt x="324" y="16"/>
                    <a:pt x="341" y="15"/>
                  </a:cubicBezTo>
                  <a:lnTo>
                    <a:pt x="341" y="0"/>
                  </a:lnTo>
                  <a:cubicBezTo>
                    <a:pt x="330" y="1"/>
                    <a:pt x="316" y="1"/>
                    <a:pt x="305" y="1"/>
                  </a:cubicBezTo>
                  <a:cubicBezTo>
                    <a:pt x="290" y="1"/>
                    <a:pt x="268" y="0"/>
                    <a:pt x="259" y="0"/>
                  </a:cubicBezTo>
                  <a:lnTo>
                    <a:pt x="259" y="15"/>
                  </a:lnTo>
                  <a:cubicBezTo>
                    <a:pt x="276" y="16"/>
                    <a:pt x="287" y="25"/>
                    <a:pt x="287" y="39"/>
                  </a:cubicBezTo>
                  <a:cubicBezTo>
                    <a:pt x="287" y="42"/>
                    <a:pt x="287" y="43"/>
                    <a:pt x="285" y="50"/>
                  </a:cubicBezTo>
                  <a:lnTo>
                    <a:pt x="240" y="177"/>
                  </a:lnTo>
                  <a:lnTo>
                    <a:pt x="190" y="38"/>
                  </a:lnTo>
                  <a:cubicBezTo>
                    <a:pt x="188" y="32"/>
                    <a:pt x="188" y="31"/>
                    <a:pt x="188" y="29"/>
                  </a:cubicBezTo>
                  <a:cubicBezTo>
                    <a:pt x="188" y="15"/>
                    <a:pt x="207" y="15"/>
                    <a:pt x="217" y="15"/>
                  </a:cubicBezTo>
                  <a:lnTo>
                    <a:pt x="217" y="0"/>
                  </a:lnTo>
                  <a:cubicBezTo>
                    <a:pt x="203" y="0"/>
                    <a:pt x="177" y="1"/>
                    <a:pt x="165" y="1"/>
                  </a:cubicBezTo>
                  <a:cubicBezTo>
                    <a:pt x="150" y="1"/>
                    <a:pt x="136" y="1"/>
                    <a:pt x="121" y="0"/>
                  </a:cubicBezTo>
                  <a:lnTo>
                    <a:pt x="121" y="15"/>
                  </a:lnTo>
                  <a:cubicBezTo>
                    <a:pt x="139" y="15"/>
                    <a:pt x="147" y="16"/>
                    <a:pt x="152" y="23"/>
                  </a:cubicBezTo>
                  <a:cubicBezTo>
                    <a:pt x="155" y="26"/>
                    <a:pt x="160" y="41"/>
                    <a:pt x="164" y="50"/>
                  </a:cubicBezTo>
                  <a:lnTo>
                    <a:pt x="121" y="171"/>
                  </a:lnTo>
                  <a:lnTo>
                    <a:pt x="74" y="38"/>
                  </a:lnTo>
                  <a:cubicBezTo>
                    <a:pt x="71" y="32"/>
                    <a:pt x="71" y="31"/>
                    <a:pt x="71" y="29"/>
                  </a:cubicBezTo>
                  <a:cubicBezTo>
                    <a:pt x="71" y="15"/>
                    <a:pt x="90" y="15"/>
                    <a:pt x="100" y="15"/>
                  </a:cubicBezTo>
                  <a:lnTo>
                    <a:pt x="100" y="0"/>
                  </a:lnTo>
                  <a:cubicBezTo>
                    <a:pt x="86" y="0"/>
                    <a:pt x="58" y="1"/>
                    <a:pt x="46" y="1"/>
                  </a:cubicBezTo>
                  <a:cubicBezTo>
                    <a:pt x="44" y="1"/>
                    <a:pt x="18" y="1"/>
                    <a:pt x="0" y="0"/>
                  </a:cubicBezTo>
                  <a:lnTo>
                    <a:pt x="0" y="15"/>
                  </a:lnTo>
                  <a:cubicBezTo>
                    <a:pt x="25" y="15"/>
                    <a:pt x="31" y="17"/>
                    <a:pt x="37" y="33"/>
                  </a:cubicBezTo>
                  <a:lnTo>
                    <a:pt x="99" y="209"/>
                  </a:lnTo>
                  <a:cubicBezTo>
                    <a:pt x="102" y="216"/>
                    <a:pt x="103" y="220"/>
                    <a:pt x="110" y="220"/>
                  </a:cubicBezTo>
                  <a:cubicBezTo>
                    <a:pt x="116" y="220"/>
                    <a:pt x="117" y="217"/>
                    <a:pt x="120" y="210"/>
                  </a:cubicBezTo>
                  <a:lnTo>
                    <a:pt x="170" y="69"/>
                  </a:lnTo>
                  <a:lnTo>
                    <a:pt x="221" y="211"/>
                  </a:lnTo>
                  <a:cubicBezTo>
                    <a:pt x="223" y="216"/>
                    <a:pt x="225" y="220"/>
                    <a:pt x="231" y="220"/>
                  </a:cubicBezTo>
                  <a:cubicBezTo>
                    <a:pt x="238" y="220"/>
                    <a:pt x="239" y="216"/>
                    <a:pt x="241" y="211"/>
                  </a:cubicBezTo>
                  <a:lnTo>
                    <a:pt x="299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Freeform 578">
              <a:extLst>
                <a:ext uri="{FF2B5EF4-FFF2-40B4-BE49-F238E27FC236}">
                  <a16:creationId xmlns:a16="http://schemas.microsoft.com/office/drawing/2014/main" id="{19A0B0E0-F37A-4CC2-B9FF-65043C01E1F3}"/>
                </a:ext>
              </a:extLst>
            </p:cNvPr>
            <p:cNvSpPr>
              <a:spLocks/>
            </p:cNvSpPr>
            <p:nvPr>
              <p:custDataLst>
                <p:tags r:id="rId340"/>
              </p:custDataLst>
            </p:nvPr>
          </p:nvSpPr>
          <p:spPr bwMode="auto">
            <a:xfrm>
              <a:off x="5673725" y="3570288"/>
              <a:ext cx="112713" cy="18573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7 w 251"/>
                <a:gd name="T7" fmla="*/ 344 h 346"/>
                <a:gd name="T8" fmla="*/ 113 w 251"/>
                <a:gd name="T9" fmla="*/ 346 h 346"/>
                <a:gd name="T10" fmla="*/ 113 w 251"/>
                <a:gd name="T11" fmla="*/ 330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7 w 251"/>
                <a:gd name="T37" fmla="*/ 144 h 346"/>
                <a:gd name="T38" fmla="*/ 145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0 h 346"/>
                <a:gd name="T48" fmla="*/ 39 w 251"/>
                <a:gd name="T49" fmla="*/ 48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8" y="345"/>
                    <a:pt x="43" y="344"/>
                    <a:pt x="57" y="344"/>
                  </a:cubicBezTo>
                  <a:cubicBezTo>
                    <a:pt x="70" y="344"/>
                    <a:pt x="96" y="345"/>
                    <a:pt x="113" y="346"/>
                  </a:cubicBezTo>
                  <a:lnTo>
                    <a:pt x="113" y="330"/>
                  </a:lnTo>
                  <a:cubicBezTo>
                    <a:pt x="79" y="330"/>
                    <a:pt x="74" y="330"/>
                    <a:pt x="74" y="308"/>
                  </a:cubicBezTo>
                  <a:lnTo>
                    <a:pt x="74" y="216"/>
                  </a:lnTo>
                  <a:cubicBezTo>
                    <a:pt x="74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2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3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5"/>
                    <a:pt x="145" y="125"/>
                  </a:cubicBezTo>
                  <a:cubicBezTo>
                    <a:pt x="103" y="125"/>
                    <a:pt x="81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9" y="24"/>
                    <a:pt x="39" y="48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Freeform 579">
              <a:extLst>
                <a:ext uri="{FF2B5EF4-FFF2-40B4-BE49-F238E27FC236}">
                  <a16:creationId xmlns:a16="http://schemas.microsoft.com/office/drawing/2014/main" id="{25D06ECC-09EB-429F-A37B-3E18D137165A}"/>
                </a:ext>
              </a:extLst>
            </p:cNvPr>
            <p:cNvSpPr>
              <a:spLocks noEditPoints="1"/>
            </p:cNvSpPr>
            <p:nvPr>
              <p:custDataLst>
                <p:tags r:id="rId341"/>
              </p:custDataLst>
            </p:nvPr>
          </p:nvSpPr>
          <p:spPr bwMode="auto">
            <a:xfrm>
              <a:off x="5797550" y="3635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5 h 229"/>
                <a:gd name="T22" fmla="*/ 187 w 193"/>
                <a:gd name="T23" fmla="*/ 159 h 229"/>
                <a:gd name="T24" fmla="*/ 180 w 193"/>
                <a:gd name="T25" fmla="*/ 166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Freeform 580">
              <a:extLst>
                <a:ext uri="{FF2B5EF4-FFF2-40B4-BE49-F238E27FC236}">
                  <a16:creationId xmlns:a16="http://schemas.microsoft.com/office/drawing/2014/main" id="{9F8AD15A-E4D1-411D-95C8-A733EE9F7825}"/>
                </a:ext>
              </a:extLst>
            </p:cNvPr>
            <p:cNvSpPr>
              <a:spLocks/>
            </p:cNvSpPr>
            <p:nvPr>
              <p:custDataLst>
                <p:tags r:id="rId342"/>
              </p:custDataLst>
            </p:nvPr>
          </p:nvSpPr>
          <p:spPr bwMode="auto">
            <a:xfrm>
              <a:off x="5897563" y="3636963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1 w 167"/>
                <a:gd name="T25" fmla="*/ 182 h 221"/>
                <a:gd name="T26" fmla="*/ 71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6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200"/>
                    <a:pt x="71" y="182"/>
                  </a:cubicBezTo>
                  <a:lnTo>
                    <a:pt x="71" y="105"/>
                  </a:lnTo>
                  <a:cubicBezTo>
                    <a:pt x="71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581">
              <a:extLst>
                <a:ext uri="{FF2B5EF4-FFF2-40B4-BE49-F238E27FC236}">
                  <a16:creationId xmlns:a16="http://schemas.microsoft.com/office/drawing/2014/main" id="{AF750E24-4A10-41EC-87BB-C83EA7CF17BD}"/>
                </a:ext>
              </a:extLst>
            </p:cNvPr>
            <p:cNvSpPr>
              <a:spLocks noEditPoints="1"/>
            </p:cNvSpPr>
            <p:nvPr>
              <p:custDataLst>
                <p:tags r:id="rId343"/>
              </p:custDataLst>
            </p:nvPr>
          </p:nvSpPr>
          <p:spPr bwMode="auto">
            <a:xfrm>
              <a:off x="5986463" y="3635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5 h 229"/>
                <a:gd name="T22" fmla="*/ 186 w 193"/>
                <a:gd name="T23" fmla="*/ 159 h 229"/>
                <a:gd name="T24" fmla="*/ 180 w 193"/>
                <a:gd name="T25" fmla="*/ 166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0" name="Group 769">
            <a:extLst>
              <a:ext uri="{FF2B5EF4-FFF2-40B4-BE49-F238E27FC236}">
                <a16:creationId xmlns:a16="http://schemas.microsoft.com/office/drawing/2014/main" id="{DC195295-5C14-4537-BE83-468B8B8220D7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696596" y="4516437"/>
            <a:ext cx="4760913" cy="277813"/>
            <a:chOff x="523876" y="4516437"/>
            <a:chExt cx="4760913" cy="277813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C9E05B8-3FD6-49BD-A3F2-E4657A4CA9AF}"/>
                </a:ext>
              </a:extLst>
            </p:cNvPr>
            <p:cNvSpPr>
              <a:spLocks/>
            </p:cNvSpPr>
            <p:nvPr>
              <p:custDataLst>
                <p:tags r:id="rId248"/>
              </p:custDataLst>
            </p:nvPr>
          </p:nvSpPr>
          <p:spPr bwMode="auto">
            <a:xfrm>
              <a:off x="523876" y="4541837"/>
              <a:ext cx="152400" cy="185738"/>
            </a:xfrm>
            <a:custGeom>
              <a:avLst/>
              <a:gdLst>
                <a:gd name="T0" fmla="*/ 99 w 340"/>
                <a:gd name="T1" fmla="*/ 6 h 341"/>
                <a:gd name="T2" fmla="*/ 85 w 340"/>
                <a:gd name="T3" fmla="*/ 0 h 341"/>
                <a:gd name="T4" fmla="*/ 0 w 340"/>
                <a:gd name="T5" fmla="*/ 0 h 341"/>
                <a:gd name="T6" fmla="*/ 0 w 340"/>
                <a:gd name="T7" fmla="*/ 15 h 341"/>
                <a:gd name="T8" fmla="*/ 14 w 340"/>
                <a:gd name="T9" fmla="*/ 15 h 341"/>
                <a:gd name="T10" fmla="*/ 39 w 340"/>
                <a:gd name="T11" fmla="*/ 16 h 341"/>
                <a:gd name="T12" fmla="*/ 51 w 340"/>
                <a:gd name="T13" fmla="*/ 28 h 341"/>
                <a:gd name="T14" fmla="*/ 51 w 340"/>
                <a:gd name="T15" fmla="*/ 288 h 341"/>
                <a:gd name="T16" fmla="*/ 0 w 340"/>
                <a:gd name="T17" fmla="*/ 325 h 341"/>
                <a:gd name="T18" fmla="*/ 0 w 340"/>
                <a:gd name="T19" fmla="*/ 341 h 341"/>
                <a:gd name="T20" fmla="*/ 58 w 340"/>
                <a:gd name="T21" fmla="*/ 339 h 341"/>
                <a:gd name="T22" fmla="*/ 117 w 340"/>
                <a:gd name="T23" fmla="*/ 341 h 341"/>
                <a:gd name="T24" fmla="*/ 117 w 340"/>
                <a:gd name="T25" fmla="*/ 325 h 341"/>
                <a:gd name="T26" fmla="*/ 65 w 340"/>
                <a:gd name="T27" fmla="*/ 288 h 341"/>
                <a:gd name="T28" fmla="*/ 65 w 340"/>
                <a:gd name="T29" fmla="*/ 29 h 341"/>
                <a:gd name="T30" fmla="*/ 70 w 340"/>
                <a:gd name="T31" fmla="*/ 35 h 341"/>
                <a:gd name="T32" fmla="*/ 274 w 340"/>
                <a:gd name="T33" fmla="*/ 334 h 341"/>
                <a:gd name="T34" fmla="*/ 282 w 340"/>
                <a:gd name="T35" fmla="*/ 341 h 341"/>
                <a:gd name="T36" fmla="*/ 289 w 340"/>
                <a:gd name="T37" fmla="*/ 328 h 341"/>
                <a:gd name="T38" fmla="*/ 289 w 340"/>
                <a:gd name="T39" fmla="*/ 52 h 341"/>
                <a:gd name="T40" fmla="*/ 340 w 340"/>
                <a:gd name="T41" fmla="*/ 15 h 341"/>
                <a:gd name="T42" fmla="*/ 340 w 340"/>
                <a:gd name="T43" fmla="*/ 0 h 341"/>
                <a:gd name="T44" fmla="*/ 282 w 340"/>
                <a:gd name="T45" fmla="*/ 1 h 341"/>
                <a:gd name="T46" fmla="*/ 224 w 340"/>
                <a:gd name="T47" fmla="*/ 0 h 341"/>
                <a:gd name="T48" fmla="*/ 224 w 340"/>
                <a:gd name="T49" fmla="*/ 15 h 341"/>
                <a:gd name="T50" fmla="*/ 275 w 340"/>
                <a:gd name="T51" fmla="*/ 52 h 341"/>
                <a:gd name="T52" fmla="*/ 275 w 340"/>
                <a:gd name="T53" fmla="*/ 265 h 341"/>
                <a:gd name="T54" fmla="*/ 99 w 340"/>
                <a:gd name="T55" fmla="*/ 6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0" h="341">
                  <a:moveTo>
                    <a:pt x="99" y="6"/>
                  </a:moveTo>
                  <a:cubicBezTo>
                    <a:pt x="95" y="0"/>
                    <a:pt x="94" y="0"/>
                    <a:pt x="85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4" y="15"/>
                  </a:lnTo>
                  <a:cubicBezTo>
                    <a:pt x="22" y="15"/>
                    <a:pt x="32" y="16"/>
                    <a:pt x="39" y="16"/>
                  </a:cubicBezTo>
                  <a:cubicBezTo>
                    <a:pt x="51" y="18"/>
                    <a:pt x="51" y="18"/>
                    <a:pt x="51" y="28"/>
                  </a:cubicBezTo>
                  <a:lnTo>
                    <a:pt x="51" y="288"/>
                  </a:lnTo>
                  <a:cubicBezTo>
                    <a:pt x="51" y="302"/>
                    <a:pt x="51" y="325"/>
                    <a:pt x="0" y="325"/>
                  </a:cubicBezTo>
                  <a:lnTo>
                    <a:pt x="0" y="341"/>
                  </a:lnTo>
                  <a:cubicBezTo>
                    <a:pt x="17" y="340"/>
                    <a:pt x="42" y="339"/>
                    <a:pt x="58" y="339"/>
                  </a:cubicBezTo>
                  <a:cubicBezTo>
                    <a:pt x="75" y="339"/>
                    <a:pt x="99" y="340"/>
                    <a:pt x="117" y="341"/>
                  </a:cubicBezTo>
                  <a:lnTo>
                    <a:pt x="117" y="325"/>
                  </a:lnTo>
                  <a:cubicBezTo>
                    <a:pt x="65" y="325"/>
                    <a:pt x="65" y="302"/>
                    <a:pt x="65" y="288"/>
                  </a:cubicBezTo>
                  <a:lnTo>
                    <a:pt x="65" y="29"/>
                  </a:lnTo>
                  <a:cubicBezTo>
                    <a:pt x="68" y="31"/>
                    <a:pt x="68" y="32"/>
                    <a:pt x="70" y="35"/>
                  </a:cubicBezTo>
                  <a:lnTo>
                    <a:pt x="274" y="334"/>
                  </a:lnTo>
                  <a:cubicBezTo>
                    <a:pt x="278" y="340"/>
                    <a:pt x="279" y="341"/>
                    <a:pt x="282" y="341"/>
                  </a:cubicBezTo>
                  <a:cubicBezTo>
                    <a:pt x="289" y="341"/>
                    <a:pt x="289" y="337"/>
                    <a:pt x="289" y="328"/>
                  </a:cubicBezTo>
                  <a:lnTo>
                    <a:pt x="289" y="52"/>
                  </a:lnTo>
                  <a:cubicBezTo>
                    <a:pt x="289" y="39"/>
                    <a:pt x="289" y="15"/>
                    <a:pt x="340" y="15"/>
                  </a:cubicBezTo>
                  <a:lnTo>
                    <a:pt x="340" y="0"/>
                  </a:lnTo>
                  <a:cubicBezTo>
                    <a:pt x="323" y="0"/>
                    <a:pt x="299" y="1"/>
                    <a:pt x="282" y="1"/>
                  </a:cubicBezTo>
                  <a:cubicBezTo>
                    <a:pt x="266" y="1"/>
                    <a:pt x="241" y="0"/>
                    <a:pt x="224" y="0"/>
                  </a:cubicBezTo>
                  <a:lnTo>
                    <a:pt x="224" y="15"/>
                  </a:lnTo>
                  <a:cubicBezTo>
                    <a:pt x="275" y="15"/>
                    <a:pt x="275" y="39"/>
                    <a:pt x="275" y="52"/>
                  </a:cubicBezTo>
                  <a:lnTo>
                    <a:pt x="275" y="265"/>
                  </a:lnTo>
                  <a:lnTo>
                    <a:pt x="99" y="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FDE32452-068B-4006-82AC-84D32F57DCDE}"/>
                </a:ext>
              </a:extLst>
            </p:cNvPr>
            <p:cNvSpPr>
              <a:spLocks noEditPoints="1"/>
            </p:cNvSpPr>
            <p:nvPr>
              <p:custDataLst>
                <p:tags r:id="rId249"/>
              </p:custDataLst>
            </p:nvPr>
          </p:nvSpPr>
          <p:spPr bwMode="auto">
            <a:xfrm>
              <a:off x="690564" y="4605337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79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1A469F1D-A50D-438A-A7DE-F2AAE3CCADA5}"/>
                </a:ext>
              </a:extLst>
            </p:cNvPr>
            <p:cNvSpPr>
              <a:spLocks/>
            </p:cNvSpPr>
            <p:nvPr>
              <p:custDataLst>
                <p:tags r:id="rId250"/>
              </p:custDataLst>
            </p:nvPr>
          </p:nvSpPr>
          <p:spPr bwMode="auto">
            <a:xfrm>
              <a:off x="804864" y="4606925"/>
              <a:ext cx="112713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10">
              <a:extLst>
                <a:ext uri="{FF2B5EF4-FFF2-40B4-BE49-F238E27FC236}">
                  <a16:creationId xmlns:a16="http://schemas.microsoft.com/office/drawing/2014/main" id="{5E144B80-1EFF-4A73-9102-81B7FA8F5BA3}"/>
                </a:ext>
              </a:extLst>
            </p:cNvPr>
            <p:cNvSpPr>
              <a:spLocks noChangeArrowheads="1"/>
            </p:cNvSpPr>
            <p:nvPr>
              <p:custDataLst>
                <p:tags r:id="rId251"/>
              </p:custDataLst>
            </p:nvPr>
          </p:nvSpPr>
          <p:spPr bwMode="auto">
            <a:xfrm>
              <a:off x="923926" y="4659312"/>
              <a:ext cx="60325" cy="158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F093BE58-B573-47AA-8F39-F20C505979B2}"/>
                </a:ext>
              </a:extLst>
            </p:cNvPr>
            <p:cNvSpPr>
              <a:spLocks noEditPoints="1"/>
            </p:cNvSpPr>
            <p:nvPr>
              <p:custDataLst>
                <p:tags r:id="rId252"/>
              </p:custDataLst>
            </p:nvPr>
          </p:nvSpPr>
          <p:spPr bwMode="auto">
            <a:xfrm>
              <a:off x="1003301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93037457-9783-4DC6-814C-27275B434044}"/>
                </a:ext>
              </a:extLst>
            </p:cNvPr>
            <p:cNvSpPr>
              <a:spLocks noEditPoints="1"/>
            </p:cNvSpPr>
            <p:nvPr>
              <p:custDataLst>
                <p:tags r:id="rId253"/>
              </p:custDataLst>
            </p:nvPr>
          </p:nvSpPr>
          <p:spPr bwMode="auto">
            <a:xfrm>
              <a:off x="1104901" y="4538662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243332ED-DF13-4818-BF44-496F1BD3AEF1}"/>
                </a:ext>
              </a:extLst>
            </p:cNvPr>
            <p:cNvSpPr>
              <a:spLocks noEditPoints="1"/>
            </p:cNvSpPr>
            <p:nvPr>
              <p:custDataLst>
                <p:tags r:id="rId254"/>
              </p:custDataLst>
            </p:nvPr>
          </p:nvSpPr>
          <p:spPr bwMode="auto">
            <a:xfrm>
              <a:off x="1230314" y="4545012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8 w 107"/>
                <a:gd name="T27" fmla="*/ 0 h 334"/>
                <a:gd name="T28" fmla="*/ 21 w 107"/>
                <a:gd name="T29" fmla="*/ 26 h 334"/>
                <a:gd name="T30" fmla="*/ 48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4">
              <a:extLst>
                <a:ext uri="{FF2B5EF4-FFF2-40B4-BE49-F238E27FC236}">
                  <a16:creationId xmlns:a16="http://schemas.microsoft.com/office/drawing/2014/main" id="{7D51C6F6-6D69-4BB4-846E-ACB1079F5F90}"/>
                </a:ext>
              </a:extLst>
            </p:cNvPr>
            <p:cNvSpPr>
              <a:spLocks/>
            </p:cNvSpPr>
            <p:nvPr>
              <p:custDataLst>
                <p:tags r:id="rId255"/>
              </p:custDataLst>
            </p:nvPr>
          </p:nvSpPr>
          <p:spPr bwMode="auto">
            <a:xfrm>
              <a:off x="1289051" y="4559300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9D65EC12-47AD-4484-B4AC-88A21E3AD8F3}"/>
                </a:ext>
              </a:extLst>
            </p:cNvPr>
            <p:cNvSpPr>
              <a:spLocks noEditPoints="1"/>
            </p:cNvSpPr>
            <p:nvPr>
              <p:custDataLst>
                <p:tags r:id="rId256"/>
              </p:custDataLst>
            </p:nvPr>
          </p:nvSpPr>
          <p:spPr bwMode="auto">
            <a:xfrm>
              <a:off x="1379539" y="4545012"/>
              <a:ext cx="49213" cy="182563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3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6"/>
                  </a:moveTo>
                  <a:cubicBezTo>
                    <a:pt x="73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2"/>
                    <a:pt x="73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6">
              <a:extLst>
                <a:ext uri="{FF2B5EF4-FFF2-40B4-BE49-F238E27FC236}">
                  <a16:creationId xmlns:a16="http://schemas.microsoft.com/office/drawing/2014/main" id="{749D04D3-AA0C-4EBF-A186-529A9A357201}"/>
                </a:ext>
              </a:extLst>
            </p:cNvPr>
            <p:cNvSpPr>
              <a:spLocks/>
            </p:cNvSpPr>
            <p:nvPr>
              <p:custDataLst>
                <p:tags r:id="rId257"/>
              </p:custDataLst>
            </p:nvPr>
          </p:nvSpPr>
          <p:spPr bwMode="auto">
            <a:xfrm>
              <a:off x="1441451" y="4606925"/>
              <a:ext cx="114300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5 w 251"/>
                <a:gd name="T41" fmla="*/ 0 h 221"/>
                <a:gd name="T42" fmla="*/ 71 w 251"/>
                <a:gd name="T43" fmla="*/ 52 h 221"/>
                <a:gd name="T44" fmla="*/ 71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7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4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7">
              <a:extLst>
                <a:ext uri="{FF2B5EF4-FFF2-40B4-BE49-F238E27FC236}">
                  <a16:creationId xmlns:a16="http://schemas.microsoft.com/office/drawing/2014/main" id="{C33272D5-7E28-4371-A46A-094CF82E9628}"/>
                </a:ext>
              </a:extLst>
            </p:cNvPr>
            <p:cNvSpPr>
              <a:spLocks noEditPoints="1"/>
            </p:cNvSpPr>
            <p:nvPr>
              <p:custDataLst>
                <p:tags r:id="rId258"/>
              </p:custDataLst>
            </p:nvPr>
          </p:nvSpPr>
          <p:spPr bwMode="auto">
            <a:xfrm>
              <a:off x="1566864" y="4603750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0 w 228"/>
                <a:gd name="T9" fmla="*/ 78 h 328"/>
                <a:gd name="T10" fmla="*/ 132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7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0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0" y="16"/>
                    <a:pt x="140" y="66"/>
                    <a:pt x="140" y="78"/>
                  </a:cubicBezTo>
                  <a:cubicBezTo>
                    <a:pt x="140" y="91"/>
                    <a:pt x="140" y="107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3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7" y="30"/>
                  </a:cubicBezTo>
                  <a:cubicBezTo>
                    <a:pt x="175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0" y="328"/>
                  </a:cubicBezTo>
                  <a:cubicBezTo>
                    <a:pt x="169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2" y="193"/>
                    <a:pt x="133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39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8">
              <a:extLst>
                <a:ext uri="{FF2B5EF4-FFF2-40B4-BE49-F238E27FC236}">
                  <a16:creationId xmlns:a16="http://schemas.microsoft.com/office/drawing/2014/main" id="{15AC279F-AF59-4833-8427-8A346728A1BF}"/>
                </a:ext>
              </a:extLst>
            </p:cNvPr>
            <p:cNvSpPr>
              <a:spLocks/>
            </p:cNvSpPr>
            <p:nvPr>
              <p:custDataLst>
                <p:tags r:id="rId259"/>
              </p:custDataLst>
            </p:nvPr>
          </p:nvSpPr>
          <p:spPr bwMode="auto">
            <a:xfrm>
              <a:off x="1755776" y="4605337"/>
              <a:ext cx="85725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9">
              <a:extLst>
                <a:ext uri="{FF2B5EF4-FFF2-40B4-BE49-F238E27FC236}">
                  <a16:creationId xmlns:a16="http://schemas.microsoft.com/office/drawing/2014/main" id="{1605527C-C2A8-49CD-A455-D7D298B94142}"/>
                </a:ext>
              </a:extLst>
            </p:cNvPr>
            <p:cNvSpPr>
              <a:spLocks noEditPoints="1"/>
            </p:cNvSpPr>
            <p:nvPr>
              <p:custDataLst>
                <p:tags r:id="rId260"/>
              </p:custDataLst>
            </p:nvPr>
          </p:nvSpPr>
          <p:spPr bwMode="auto">
            <a:xfrm>
              <a:off x="1857376" y="4605337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20">
              <a:extLst>
                <a:ext uri="{FF2B5EF4-FFF2-40B4-BE49-F238E27FC236}">
                  <a16:creationId xmlns:a16="http://schemas.microsoft.com/office/drawing/2014/main" id="{10448AF5-1773-4809-AA15-AE2E27509F70}"/>
                </a:ext>
              </a:extLst>
            </p:cNvPr>
            <p:cNvSpPr>
              <a:spLocks/>
            </p:cNvSpPr>
            <p:nvPr>
              <p:custDataLst>
                <p:tags r:id="rId261"/>
              </p:custDataLst>
            </p:nvPr>
          </p:nvSpPr>
          <p:spPr bwMode="auto">
            <a:xfrm>
              <a:off x="1968501" y="4605337"/>
              <a:ext cx="73025" cy="123825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1">
              <a:extLst>
                <a:ext uri="{FF2B5EF4-FFF2-40B4-BE49-F238E27FC236}">
                  <a16:creationId xmlns:a16="http://schemas.microsoft.com/office/drawing/2014/main" id="{C28837EC-0A69-4E3F-BF04-7F60120B848A}"/>
                </a:ext>
              </a:extLst>
            </p:cNvPr>
            <p:cNvSpPr>
              <a:spLocks noEditPoints="1"/>
            </p:cNvSpPr>
            <p:nvPr>
              <p:custDataLst>
                <p:tags r:id="rId262"/>
              </p:custDataLst>
            </p:nvPr>
          </p:nvSpPr>
          <p:spPr bwMode="auto">
            <a:xfrm>
              <a:off x="2055814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2">
              <a:extLst>
                <a:ext uri="{FF2B5EF4-FFF2-40B4-BE49-F238E27FC236}">
                  <a16:creationId xmlns:a16="http://schemas.microsoft.com/office/drawing/2014/main" id="{B39A4F89-09B9-4598-A4E4-F20E8810CC81}"/>
                </a:ext>
              </a:extLst>
            </p:cNvPr>
            <p:cNvSpPr>
              <a:spLocks noEditPoints="1"/>
            </p:cNvSpPr>
            <p:nvPr>
              <p:custDataLst>
                <p:tags r:id="rId263"/>
              </p:custDataLst>
            </p:nvPr>
          </p:nvSpPr>
          <p:spPr bwMode="auto">
            <a:xfrm>
              <a:off x="2168526" y="4610100"/>
              <a:ext cx="23813" cy="117475"/>
            </a:xfrm>
            <a:custGeom>
              <a:avLst/>
              <a:gdLst>
                <a:gd name="T0" fmla="*/ 52 w 52"/>
                <a:gd name="T1" fmla="*/ 27 h 216"/>
                <a:gd name="T2" fmla="*/ 26 w 52"/>
                <a:gd name="T3" fmla="*/ 0 h 216"/>
                <a:gd name="T4" fmla="*/ 0 w 52"/>
                <a:gd name="T5" fmla="*/ 27 h 216"/>
                <a:gd name="T6" fmla="*/ 26 w 52"/>
                <a:gd name="T7" fmla="*/ 53 h 216"/>
                <a:gd name="T8" fmla="*/ 52 w 52"/>
                <a:gd name="T9" fmla="*/ 27 h 216"/>
                <a:gd name="T10" fmla="*/ 52 w 52"/>
                <a:gd name="T11" fmla="*/ 189 h 216"/>
                <a:gd name="T12" fmla="*/ 26 w 52"/>
                <a:gd name="T13" fmla="*/ 163 h 216"/>
                <a:gd name="T14" fmla="*/ 0 w 52"/>
                <a:gd name="T15" fmla="*/ 189 h 216"/>
                <a:gd name="T16" fmla="*/ 26 w 52"/>
                <a:gd name="T17" fmla="*/ 216 h 216"/>
                <a:gd name="T18" fmla="*/ 52 w 52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6">
                  <a:moveTo>
                    <a:pt x="52" y="27"/>
                  </a:moveTo>
                  <a:cubicBezTo>
                    <a:pt x="52" y="12"/>
                    <a:pt x="40" y="0"/>
                    <a:pt x="26" y="0"/>
                  </a:cubicBezTo>
                  <a:cubicBezTo>
                    <a:pt x="11" y="0"/>
                    <a:pt x="0" y="12"/>
                    <a:pt x="0" y="27"/>
                  </a:cubicBezTo>
                  <a:cubicBezTo>
                    <a:pt x="0" y="41"/>
                    <a:pt x="11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5"/>
                    <a:pt x="40" y="163"/>
                    <a:pt x="26" y="163"/>
                  </a:cubicBezTo>
                  <a:cubicBezTo>
                    <a:pt x="11" y="163"/>
                    <a:pt x="0" y="175"/>
                    <a:pt x="0" y="189"/>
                  </a:cubicBezTo>
                  <a:cubicBezTo>
                    <a:pt x="0" y="204"/>
                    <a:pt x="11" y="216"/>
                    <a:pt x="26" y="216"/>
                  </a:cubicBezTo>
                  <a:cubicBezTo>
                    <a:pt x="40" y="216"/>
                    <a:pt x="52" y="204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3">
              <a:extLst>
                <a:ext uri="{FF2B5EF4-FFF2-40B4-BE49-F238E27FC236}">
                  <a16:creationId xmlns:a16="http://schemas.microsoft.com/office/drawing/2014/main" id="{AE77B03E-848C-434E-9187-B947B9995DE3}"/>
                </a:ext>
              </a:extLst>
            </p:cNvPr>
            <p:cNvSpPr>
              <a:spLocks/>
            </p:cNvSpPr>
            <p:nvPr>
              <p:custDataLst>
                <p:tags r:id="rId264"/>
              </p:custDataLst>
            </p:nvPr>
          </p:nvSpPr>
          <p:spPr bwMode="auto">
            <a:xfrm>
              <a:off x="2328864" y="4522787"/>
              <a:ext cx="79375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4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4">
              <a:extLst>
                <a:ext uri="{FF2B5EF4-FFF2-40B4-BE49-F238E27FC236}">
                  <a16:creationId xmlns:a16="http://schemas.microsoft.com/office/drawing/2014/main" id="{8DD87AE6-8118-424D-B570-85D7A680C9F7}"/>
                </a:ext>
              </a:extLst>
            </p:cNvPr>
            <p:cNvSpPr>
              <a:spLocks noEditPoints="1"/>
            </p:cNvSpPr>
            <p:nvPr>
              <p:custDataLst>
                <p:tags r:id="rId265"/>
              </p:custDataLst>
            </p:nvPr>
          </p:nvSpPr>
          <p:spPr bwMode="auto">
            <a:xfrm>
              <a:off x="2417764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5">
              <a:extLst>
                <a:ext uri="{FF2B5EF4-FFF2-40B4-BE49-F238E27FC236}">
                  <a16:creationId xmlns:a16="http://schemas.microsoft.com/office/drawing/2014/main" id="{55D6088C-EB6D-416F-9785-BE013F9F0B5A}"/>
                </a:ext>
              </a:extLst>
            </p:cNvPr>
            <p:cNvSpPr>
              <a:spLocks/>
            </p:cNvSpPr>
            <p:nvPr>
              <p:custDataLst>
                <p:tags r:id="rId266"/>
              </p:custDataLst>
            </p:nvPr>
          </p:nvSpPr>
          <p:spPr bwMode="auto">
            <a:xfrm>
              <a:off x="2555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9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6">
              <a:extLst>
                <a:ext uri="{FF2B5EF4-FFF2-40B4-BE49-F238E27FC236}">
                  <a16:creationId xmlns:a16="http://schemas.microsoft.com/office/drawing/2014/main" id="{A0B84A52-CB5C-4BA3-BD22-1233E06B8BC2}"/>
                </a:ext>
              </a:extLst>
            </p:cNvPr>
            <p:cNvSpPr>
              <a:spLocks/>
            </p:cNvSpPr>
            <p:nvPr>
              <p:custDataLst>
                <p:tags r:id="rId267"/>
              </p:custDataLst>
            </p:nvPr>
          </p:nvSpPr>
          <p:spPr bwMode="auto">
            <a:xfrm>
              <a:off x="2659064" y="4697412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Oval 27">
              <a:extLst>
                <a:ext uri="{FF2B5EF4-FFF2-40B4-BE49-F238E27FC236}">
                  <a16:creationId xmlns:a16="http://schemas.microsoft.com/office/drawing/2014/main" id="{0B86D584-1827-4783-9D6E-C2B3D0A1E5D4}"/>
                </a:ext>
              </a:extLst>
            </p:cNvPr>
            <p:cNvSpPr>
              <a:spLocks noChangeArrowheads="1"/>
            </p:cNvSpPr>
            <p:nvPr>
              <p:custDataLst>
                <p:tags r:id="rId268"/>
              </p:custDataLst>
            </p:nvPr>
          </p:nvSpPr>
          <p:spPr bwMode="auto">
            <a:xfrm>
              <a:off x="2759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Oval 28">
              <a:extLst>
                <a:ext uri="{FF2B5EF4-FFF2-40B4-BE49-F238E27FC236}">
                  <a16:creationId xmlns:a16="http://schemas.microsoft.com/office/drawing/2014/main" id="{91267CFB-6506-4828-99F2-F24E0F9F2604}"/>
                </a:ext>
              </a:extLst>
            </p:cNvPr>
            <p:cNvSpPr>
              <a:spLocks noChangeArrowheads="1"/>
            </p:cNvSpPr>
            <p:nvPr>
              <p:custDataLst>
                <p:tags r:id="rId269"/>
              </p:custDataLst>
            </p:nvPr>
          </p:nvSpPr>
          <p:spPr bwMode="auto">
            <a:xfrm>
              <a:off x="2859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Oval 29">
              <a:extLst>
                <a:ext uri="{FF2B5EF4-FFF2-40B4-BE49-F238E27FC236}">
                  <a16:creationId xmlns:a16="http://schemas.microsoft.com/office/drawing/2014/main" id="{89ACCA9F-EED8-444F-ABFE-48D119BFA15E}"/>
                </a:ext>
              </a:extLst>
            </p:cNvPr>
            <p:cNvSpPr>
              <a:spLocks noChangeArrowheads="1"/>
            </p:cNvSpPr>
            <p:nvPr>
              <p:custDataLst>
                <p:tags r:id="rId270"/>
              </p:custDataLst>
            </p:nvPr>
          </p:nvSpPr>
          <p:spPr bwMode="auto">
            <a:xfrm>
              <a:off x="2959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30">
              <a:extLst>
                <a:ext uri="{FF2B5EF4-FFF2-40B4-BE49-F238E27FC236}">
                  <a16:creationId xmlns:a16="http://schemas.microsoft.com/office/drawing/2014/main" id="{DAF8EAA7-7BEF-47B7-BAAF-3D388AFDC183}"/>
                </a:ext>
              </a:extLst>
            </p:cNvPr>
            <p:cNvSpPr>
              <a:spLocks/>
            </p:cNvSpPr>
            <p:nvPr>
              <p:custDataLst>
                <p:tags r:id="rId271"/>
              </p:custDataLst>
            </p:nvPr>
          </p:nvSpPr>
          <p:spPr bwMode="auto">
            <a:xfrm>
              <a:off x="3059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31">
              <a:extLst>
                <a:ext uri="{FF2B5EF4-FFF2-40B4-BE49-F238E27FC236}">
                  <a16:creationId xmlns:a16="http://schemas.microsoft.com/office/drawing/2014/main" id="{9CFAB672-FE9B-42EC-B71C-39BC184D18A5}"/>
                </a:ext>
              </a:extLst>
            </p:cNvPr>
            <p:cNvSpPr>
              <a:spLocks noEditPoints="1"/>
            </p:cNvSpPr>
            <p:nvPr>
              <p:custDataLst>
                <p:tags r:id="rId272"/>
              </p:custDataLst>
            </p:nvPr>
          </p:nvSpPr>
          <p:spPr bwMode="auto">
            <a:xfrm>
              <a:off x="3132139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32">
              <a:extLst>
                <a:ext uri="{FF2B5EF4-FFF2-40B4-BE49-F238E27FC236}">
                  <a16:creationId xmlns:a16="http://schemas.microsoft.com/office/drawing/2014/main" id="{1C06A20B-8E91-4D76-B3E6-D3343818A6DA}"/>
                </a:ext>
              </a:extLst>
            </p:cNvPr>
            <p:cNvSpPr>
              <a:spLocks/>
            </p:cNvSpPr>
            <p:nvPr>
              <p:custDataLst>
                <p:tags r:id="rId273"/>
              </p:custDataLst>
            </p:nvPr>
          </p:nvSpPr>
          <p:spPr bwMode="auto">
            <a:xfrm>
              <a:off x="3265489" y="4635500"/>
              <a:ext cx="76200" cy="133350"/>
            </a:xfrm>
            <a:custGeom>
              <a:avLst/>
              <a:gdLst>
                <a:gd name="T0" fmla="*/ 82 w 171"/>
                <a:gd name="T1" fmla="*/ 11 h 246"/>
                <a:gd name="T2" fmla="*/ 84 w 171"/>
                <a:gd name="T3" fmla="*/ 5 h 246"/>
                <a:gd name="T4" fmla="*/ 78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0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1 w 171"/>
                <a:gd name="T21" fmla="*/ 246 h 246"/>
                <a:gd name="T22" fmla="*/ 27 w 171"/>
                <a:gd name="T23" fmla="*/ 231 h 246"/>
                <a:gd name="T24" fmla="*/ 44 w 171"/>
                <a:gd name="T25" fmla="*/ 164 h 246"/>
                <a:gd name="T26" fmla="*/ 89 w 171"/>
                <a:gd name="T27" fmla="*/ 192 h 246"/>
                <a:gd name="T28" fmla="*/ 88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6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5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8 w 171"/>
                <a:gd name="T65" fmla="*/ 119 h 246"/>
                <a:gd name="T66" fmla="*/ 48 w 171"/>
                <a:gd name="T67" fmla="*/ 150 h 246"/>
                <a:gd name="T68" fmla="*/ 82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2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2" y="0"/>
                    <a:pt x="78" y="0"/>
                  </a:cubicBezTo>
                  <a:cubicBezTo>
                    <a:pt x="71" y="0"/>
                    <a:pt x="42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0" y="30"/>
                  </a:cubicBezTo>
                  <a:lnTo>
                    <a:pt x="1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1" y="246"/>
                  </a:cubicBezTo>
                  <a:cubicBezTo>
                    <a:pt x="21" y="246"/>
                    <a:pt x="25" y="239"/>
                    <a:pt x="27" y="231"/>
                  </a:cubicBezTo>
                  <a:cubicBezTo>
                    <a:pt x="28" y="230"/>
                    <a:pt x="43" y="168"/>
                    <a:pt x="44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8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7" y="190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0" y="155"/>
                  </a:cubicBezTo>
                  <a:cubicBezTo>
                    <a:pt x="70" y="148"/>
                    <a:pt x="83" y="137"/>
                    <a:pt x="89" y="132"/>
                  </a:cubicBezTo>
                  <a:cubicBezTo>
                    <a:pt x="107" y="115"/>
                    <a:pt x="124" y="98"/>
                    <a:pt x="144" y="98"/>
                  </a:cubicBezTo>
                  <a:cubicBezTo>
                    <a:pt x="148" y="98"/>
                    <a:pt x="153" y="99"/>
                    <a:pt x="155" y="103"/>
                  </a:cubicBezTo>
                  <a:cubicBezTo>
                    <a:pt x="140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4" y="89"/>
                    <a:pt x="106" y="103"/>
                    <a:pt x="88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2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33">
              <a:extLst>
                <a:ext uri="{FF2B5EF4-FFF2-40B4-BE49-F238E27FC236}">
                  <a16:creationId xmlns:a16="http://schemas.microsoft.com/office/drawing/2014/main" id="{463E3C40-1F21-446D-B3C5-B28F37855193}"/>
                </a:ext>
              </a:extLst>
            </p:cNvPr>
            <p:cNvSpPr>
              <a:spLocks/>
            </p:cNvSpPr>
            <p:nvPr>
              <p:custDataLst>
                <p:tags r:id="rId274"/>
              </p:custDataLst>
            </p:nvPr>
          </p:nvSpPr>
          <p:spPr bwMode="auto">
            <a:xfrm>
              <a:off x="3379789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70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34">
              <a:extLst>
                <a:ext uri="{FF2B5EF4-FFF2-40B4-BE49-F238E27FC236}">
                  <a16:creationId xmlns:a16="http://schemas.microsoft.com/office/drawing/2014/main" id="{534470EC-9832-4604-804A-52C6ECAE3E1E}"/>
                </a:ext>
              </a:extLst>
            </p:cNvPr>
            <p:cNvSpPr>
              <a:spLocks/>
            </p:cNvSpPr>
            <p:nvPr>
              <p:custDataLst>
                <p:tags r:id="rId275"/>
              </p:custDataLst>
            </p:nvPr>
          </p:nvSpPr>
          <p:spPr bwMode="auto">
            <a:xfrm>
              <a:off x="3538539" y="4564062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8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8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8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8" y="20"/>
                  </a:cubicBezTo>
                  <a:cubicBezTo>
                    <a:pt x="161" y="20"/>
                    <a:pt x="192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35">
              <a:extLst>
                <a:ext uri="{FF2B5EF4-FFF2-40B4-BE49-F238E27FC236}">
                  <a16:creationId xmlns:a16="http://schemas.microsoft.com/office/drawing/2014/main" id="{61037A8A-236C-42C7-BB8E-602A78D67B21}"/>
                </a:ext>
              </a:extLst>
            </p:cNvPr>
            <p:cNvSpPr>
              <a:spLocks/>
            </p:cNvSpPr>
            <p:nvPr>
              <p:custDataLst>
                <p:tags r:id="rId276"/>
              </p:custDataLst>
            </p:nvPr>
          </p:nvSpPr>
          <p:spPr bwMode="auto">
            <a:xfrm>
              <a:off x="3743326" y="4522787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7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36">
              <a:extLst>
                <a:ext uri="{FF2B5EF4-FFF2-40B4-BE49-F238E27FC236}">
                  <a16:creationId xmlns:a16="http://schemas.microsoft.com/office/drawing/2014/main" id="{4613ABE3-D00F-406C-AA28-36874B90588C}"/>
                </a:ext>
              </a:extLst>
            </p:cNvPr>
            <p:cNvSpPr>
              <a:spLocks noEditPoints="1"/>
            </p:cNvSpPr>
            <p:nvPr>
              <p:custDataLst>
                <p:tags r:id="rId277"/>
              </p:custDataLst>
            </p:nvPr>
          </p:nvSpPr>
          <p:spPr bwMode="auto">
            <a:xfrm>
              <a:off x="3849689" y="4538662"/>
              <a:ext cx="82550" cy="190500"/>
            </a:xfrm>
            <a:custGeom>
              <a:avLst/>
              <a:gdLst>
                <a:gd name="T0" fmla="*/ 95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5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5" y="6"/>
                  </a:moveTo>
                  <a:cubicBezTo>
                    <a:pt x="95" y="5"/>
                    <a:pt x="95" y="0"/>
                    <a:pt x="89" y="0"/>
                  </a:cubicBezTo>
                  <a:cubicBezTo>
                    <a:pt x="77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3" y="140"/>
                    <a:pt x="59" y="156"/>
                  </a:cubicBezTo>
                  <a:lnTo>
                    <a:pt x="95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0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2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37">
              <a:extLst>
                <a:ext uri="{FF2B5EF4-FFF2-40B4-BE49-F238E27FC236}">
                  <a16:creationId xmlns:a16="http://schemas.microsoft.com/office/drawing/2014/main" id="{3ECA7324-EBF8-4B6D-BE35-A7E043422D05}"/>
                </a:ext>
              </a:extLst>
            </p:cNvPr>
            <p:cNvSpPr>
              <a:spLocks/>
            </p:cNvSpPr>
            <p:nvPr>
              <p:custDataLst>
                <p:tags r:id="rId278"/>
              </p:custDataLst>
            </p:nvPr>
          </p:nvSpPr>
          <p:spPr bwMode="auto">
            <a:xfrm>
              <a:off x="3952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6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38">
              <a:extLst>
                <a:ext uri="{FF2B5EF4-FFF2-40B4-BE49-F238E27FC236}">
                  <a16:creationId xmlns:a16="http://schemas.microsoft.com/office/drawing/2014/main" id="{420D32BC-0EBF-4C26-BE59-BEEF8FDB1025}"/>
                </a:ext>
              </a:extLst>
            </p:cNvPr>
            <p:cNvSpPr>
              <a:spLocks/>
            </p:cNvSpPr>
            <p:nvPr>
              <p:custDataLst>
                <p:tags r:id="rId279"/>
              </p:custDataLst>
            </p:nvPr>
          </p:nvSpPr>
          <p:spPr bwMode="auto">
            <a:xfrm>
              <a:off x="405606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Oval 39">
              <a:extLst>
                <a:ext uri="{FF2B5EF4-FFF2-40B4-BE49-F238E27FC236}">
                  <a16:creationId xmlns:a16="http://schemas.microsoft.com/office/drawing/2014/main" id="{84ED3EF7-5521-4C01-93F8-B4978FD40DDA}"/>
                </a:ext>
              </a:extLst>
            </p:cNvPr>
            <p:cNvSpPr>
              <a:spLocks noChangeArrowheads="1"/>
            </p:cNvSpPr>
            <p:nvPr>
              <p:custDataLst>
                <p:tags r:id="rId280"/>
              </p:custDataLst>
            </p:nvPr>
          </p:nvSpPr>
          <p:spPr bwMode="auto">
            <a:xfrm>
              <a:off x="4156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Oval 40">
              <a:extLst>
                <a:ext uri="{FF2B5EF4-FFF2-40B4-BE49-F238E27FC236}">
                  <a16:creationId xmlns:a16="http://schemas.microsoft.com/office/drawing/2014/main" id="{0B11CF21-274D-4803-AE21-BFD5310ED5D9}"/>
                </a:ext>
              </a:extLst>
            </p:cNvPr>
            <p:cNvSpPr>
              <a:spLocks noChangeArrowheads="1"/>
            </p:cNvSpPr>
            <p:nvPr>
              <p:custDataLst>
                <p:tags r:id="rId281"/>
              </p:custDataLst>
            </p:nvPr>
          </p:nvSpPr>
          <p:spPr bwMode="auto">
            <a:xfrm>
              <a:off x="4256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Oval 41">
              <a:extLst>
                <a:ext uri="{FF2B5EF4-FFF2-40B4-BE49-F238E27FC236}">
                  <a16:creationId xmlns:a16="http://schemas.microsoft.com/office/drawing/2014/main" id="{660815B8-ACFF-4592-B90C-F8BFDDA8BE22}"/>
                </a:ext>
              </a:extLst>
            </p:cNvPr>
            <p:cNvSpPr>
              <a:spLocks noChangeArrowheads="1"/>
            </p:cNvSpPr>
            <p:nvPr>
              <p:custDataLst>
                <p:tags r:id="rId282"/>
              </p:custDataLst>
            </p:nvPr>
          </p:nvSpPr>
          <p:spPr bwMode="auto">
            <a:xfrm>
              <a:off x="4356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42">
              <a:extLst>
                <a:ext uri="{FF2B5EF4-FFF2-40B4-BE49-F238E27FC236}">
                  <a16:creationId xmlns:a16="http://schemas.microsoft.com/office/drawing/2014/main" id="{1AE20621-E3E7-4492-AC39-F9FE0A61D690}"/>
                </a:ext>
              </a:extLst>
            </p:cNvPr>
            <p:cNvSpPr>
              <a:spLocks/>
            </p:cNvSpPr>
            <p:nvPr>
              <p:custDataLst>
                <p:tags r:id="rId283"/>
              </p:custDataLst>
            </p:nvPr>
          </p:nvSpPr>
          <p:spPr bwMode="auto">
            <a:xfrm>
              <a:off x="4456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43">
              <a:extLst>
                <a:ext uri="{FF2B5EF4-FFF2-40B4-BE49-F238E27FC236}">
                  <a16:creationId xmlns:a16="http://schemas.microsoft.com/office/drawing/2014/main" id="{B765E2BC-C483-4B66-BAFB-DBA721635DAF}"/>
                </a:ext>
              </a:extLst>
            </p:cNvPr>
            <p:cNvSpPr>
              <a:spLocks noEditPoints="1"/>
            </p:cNvSpPr>
            <p:nvPr>
              <p:custDataLst>
                <p:tags r:id="rId284"/>
              </p:custDataLst>
            </p:nvPr>
          </p:nvSpPr>
          <p:spPr bwMode="auto">
            <a:xfrm>
              <a:off x="4548189" y="4538662"/>
              <a:ext cx="82550" cy="190500"/>
            </a:xfrm>
            <a:custGeom>
              <a:avLst/>
              <a:gdLst>
                <a:gd name="T0" fmla="*/ 96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6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3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44">
              <a:extLst>
                <a:ext uri="{FF2B5EF4-FFF2-40B4-BE49-F238E27FC236}">
                  <a16:creationId xmlns:a16="http://schemas.microsoft.com/office/drawing/2014/main" id="{5E04CC73-7BE6-4FC0-9AD2-AC1F9E7437DA}"/>
                </a:ext>
              </a:extLst>
            </p:cNvPr>
            <p:cNvSpPr>
              <a:spLocks/>
            </p:cNvSpPr>
            <p:nvPr>
              <p:custDataLst>
                <p:tags r:id="rId285"/>
              </p:custDataLst>
            </p:nvPr>
          </p:nvSpPr>
          <p:spPr bwMode="auto">
            <a:xfrm>
              <a:off x="4640264" y="4648200"/>
              <a:ext cx="53975" cy="120650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6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1 h 222"/>
                <a:gd name="T26" fmla="*/ 43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6"/>
                  </a:lnTo>
                  <a:cubicBezTo>
                    <a:pt x="87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7" y="0"/>
                    <a:pt x="62" y="6"/>
                    <a:pt x="60" y="15"/>
                  </a:cubicBezTo>
                  <a:cubicBezTo>
                    <a:pt x="57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4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3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5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45">
              <a:extLst>
                <a:ext uri="{FF2B5EF4-FFF2-40B4-BE49-F238E27FC236}">
                  <a16:creationId xmlns:a16="http://schemas.microsoft.com/office/drawing/2014/main" id="{1B529D62-5F5C-430B-86B1-70DB671A0BFC}"/>
                </a:ext>
              </a:extLst>
            </p:cNvPr>
            <p:cNvSpPr>
              <a:spLocks/>
            </p:cNvSpPr>
            <p:nvPr>
              <p:custDataLst>
                <p:tags r:id="rId286"/>
              </p:custDataLst>
            </p:nvPr>
          </p:nvSpPr>
          <p:spPr bwMode="auto">
            <a:xfrm>
              <a:off x="4729164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46">
              <a:extLst>
                <a:ext uri="{FF2B5EF4-FFF2-40B4-BE49-F238E27FC236}">
                  <a16:creationId xmlns:a16="http://schemas.microsoft.com/office/drawing/2014/main" id="{E4B7EE18-84B6-4273-9BF1-5B2335BB622A}"/>
                </a:ext>
              </a:extLst>
            </p:cNvPr>
            <p:cNvSpPr>
              <a:spLocks/>
            </p:cNvSpPr>
            <p:nvPr>
              <p:custDataLst>
                <p:tags r:id="rId287"/>
              </p:custDataLst>
            </p:nvPr>
          </p:nvSpPr>
          <p:spPr bwMode="auto">
            <a:xfrm>
              <a:off x="4919664" y="4532312"/>
              <a:ext cx="112713" cy="252413"/>
            </a:xfrm>
            <a:custGeom>
              <a:avLst/>
              <a:gdLst>
                <a:gd name="T0" fmla="*/ 244 w 248"/>
                <a:gd name="T1" fmla="*/ 20 h 465"/>
                <a:gd name="T2" fmla="*/ 248 w 248"/>
                <a:gd name="T3" fmla="*/ 10 h 465"/>
                <a:gd name="T4" fmla="*/ 238 w 248"/>
                <a:gd name="T5" fmla="*/ 0 h 465"/>
                <a:gd name="T6" fmla="*/ 227 w 248"/>
                <a:gd name="T7" fmla="*/ 10 h 465"/>
                <a:gd name="T8" fmla="*/ 3 w 248"/>
                <a:gd name="T9" fmla="*/ 446 h 465"/>
                <a:gd name="T10" fmla="*/ 0 w 248"/>
                <a:gd name="T11" fmla="*/ 455 h 465"/>
                <a:gd name="T12" fmla="*/ 9 w 248"/>
                <a:gd name="T13" fmla="*/ 465 h 465"/>
                <a:gd name="T14" fmla="*/ 20 w 248"/>
                <a:gd name="T15" fmla="*/ 455 h 465"/>
                <a:gd name="T16" fmla="*/ 244 w 248"/>
                <a:gd name="T17" fmla="*/ 2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465">
                  <a:moveTo>
                    <a:pt x="244" y="20"/>
                  </a:moveTo>
                  <a:cubicBezTo>
                    <a:pt x="248" y="13"/>
                    <a:pt x="248" y="12"/>
                    <a:pt x="248" y="10"/>
                  </a:cubicBezTo>
                  <a:cubicBezTo>
                    <a:pt x="248" y="7"/>
                    <a:pt x="245" y="0"/>
                    <a:pt x="238" y="0"/>
                  </a:cubicBezTo>
                  <a:cubicBezTo>
                    <a:pt x="232" y="0"/>
                    <a:pt x="231" y="3"/>
                    <a:pt x="227" y="10"/>
                  </a:cubicBezTo>
                  <a:lnTo>
                    <a:pt x="3" y="446"/>
                  </a:lnTo>
                  <a:cubicBezTo>
                    <a:pt x="0" y="453"/>
                    <a:pt x="0" y="454"/>
                    <a:pt x="0" y="455"/>
                  </a:cubicBezTo>
                  <a:cubicBezTo>
                    <a:pt x="0" y="459"/>
                    <a:pt x="3" y="465"/>
                    <a:pt x="9" y="465"/>
                  </a:cubicBezTo>
                  <a:cubicBezTo>
                    <a:pt x="15" y="465"/>
                    <a:pt x="17" y="462"/>
                    <a:pt x="20" y="455"/>
                  </a:cubicBezTo>
                  <a:lnTo>
                    <a:pt x="244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47">
              <a:extLst>
                <a:ext uri="{FF2B5EF4-FFF2-40B4-BE49-F238E27FC236}">
                  <a16:creationId xmlns:a16="http://schemas.microsoft.com/office/drawing/2014/main" id="{ADFA5E84-2F02-4278-B4BD-EF2A77476C23}"/>
                </a:ext>
              </a:extLst>
            </p:cNvPr>
            <p:cNvSpPr>
              <a:spLocks noEditPoints="1"/>
            </p:cNvSpPr>
            <p:nvPr>
              <p:custDataLst>
                <p:tags r:id="rId288"/>
              </p:custDataLst>
            </p:nvPr>
          </p:nvSpPr>
          <p:spPr bwMode="auto">
            <a:xfrm>
              <a:off x="4900614" y="4627562"/>
              <a:ext cx="150813" cy="63500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48">
              <a:extLst>
                <a:ext uri="{FF2B5EF4-FFF2-40B4-BE49-F238E27FC236}">
                  <a16:creationId xmlns:a16="http://schemas.microsoft.com/office/drawing/2014/main" id="{1B197E3B-F2F5-4762-8B47-691BE4234D55}"/>
                </a:ext>
              </a:extLst>
            </p:cNvPr>
            <p:cNvSpPr>
              <a:spLocks noEditPoints="1"/>
            </p:cNvSpPr>
            <p:nvPr>
              <p:custDataLst>
                <p:tags r:id="rId289"/>
              </p:custDataLst>
            </p:nvPr>
          </p:nvSpPr>
          <p:spPr bwMode="auto">
            <a:xfrm>
              <a:off x="5135564" y="4516437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2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4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1 w 202"/>
                <a:gd name="T23" fmla="*/ 386 h 425"/>
                <a:gd name="T24" fmla="*/ 101 w 202"/>
                <a:gd name="T25" fmla="*/ 397 h 425"/>
                <a:gd name="T26" fmla="*/ 188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4 w 202"/>
                <a:gd name="T37" fmla="*/ 207 h 425"/>
                <a:gd name="T38" fmla="*/ 41 w 202"/>
                <a:gd name="T39" fmla="*/ 101 h 425"/>
                <a:gd name="T40" fmla="*/ 102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6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2" y="28"/>
                  </a:cubicBezTo>
                  <a:cubicBezTo>
                    <a:pt x="73" y="28"/>
                    <a:pt x="41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4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50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1" y="386"/>
                  </a:cubicBezTo>
                  <a:cubicBezTo>
                    <a:pt x="73" y="393"/>
                    <a:pt x="88" y="397"/>
                    <a:pt x="101" y="397"/>
                  </a:cubicBezTo>
                  <a:cubicBezTo>
                    <a:pt x="157" y="397"/>
                    <a:pt x="179" y="350"/>
                    <a:pt x="188" y="326"/>
                  </a:cubicBezTo>
                  <a:cubicBezTo>
                    <a:pt x="201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4" y="316"/>
                    <a:pt x="34" y="255"/>
                    <a:pt x="34" y="207"/>
                  </a:cubicBezTo>
                  <a:cubicBezTo>
                    <a:pt x="34" y="167"/>
                    <a:pt x="34" y="133"/>
                    <a:pt x="41" y="101"/>
                  </a:cubicBezTo>
                  <a:cubicBezTo>
                    <a:pt x="50" y="54"/>
                    <a:pt x="79" y="39"/>
                    <a:pt x="102" y="39"/>
                  </a:cubicBezTo>
                  <a:cubicBezTo>
                    <a:pt x="112" y="39"/>
                    <a:pt x="125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90" y="386"/>
                    <a:pt x="78" y="382"/>
                    <a:pt x="66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49">
              <a:extLst>
                <a:ext uri="{FF2B5EF4-FFF2-40B4-BE49-F238E27FC236}">
                  <a16:creationId xmlns:a16="http://schemas.microsoft.com/office/drawing/2014/main" id="{DB68E9B9-748F-45A2-9CD4-BC1DCA42BD61}"/>
                </a:ext>
              </a:extLst>
            </p:cNvPr>
            <p:cNvSpPr>
              <a:spLocks/>
            </p:cNvSpPr>
            <p:nvPr>
              <p:custDataLst>
                <p:tags r:id="rId290"/>
              </p:custDataLst>
            </p:nvPr>
          </p:nvSpPr>
          <p:spPr bwMode="auto">
            <a:xfrm>
              <a:off x="5257801" y="4697412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8" name="Group 677">
            <a:extLst>
              <a:ext uri="{FF2B5EF4-FFF2-40B4-BE49-F238E27FC236}">
                <a16:creationId xmlns:a16="http://schemas.microsoft.com/office/drawing/2014/main" id="{CEAB38FB-A7B9-42A2-9460-CE4A5C3C7322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1861408" y="5007845"/>
            <a:ext cx="2009775" cy="265113"/>
            <a:chOff x="2540000" y="2540000"/>
            <a:chExt cx="2009775" cy="265113"/>
          </a:xfrm>
        </p:grpSpPr>
        <p:sp>
          <p:nvSpPr>
            <p:cNvPr id="679" name="Freeform 660">
              <a:extLst>
                <a:ext uri="{FF2B5EF4-FFF2-40B4-BE49-F238E27FC236}">
                  <a16:creationId xmlns:a16="http://schemas.microsoft.com/office/drawing/2014/main" id="{338F4A5D-BE00-4991-B9FF-01374F8FA9DA}"/>
                </a:ext>
              </a:extLst>
            </p:cNvPr>
            <p:cNvSpPr>
              <a:spLocks/>
            </p:cNvSpPr>
            <p:nvPr>
              <p:custDataLst>
                <p:tags r:id="rId232"/>
              </p:custDataLst>
            </p:nvPr>
          </p:nvSpPr>
          <p:spPr bwMode="auto">
            <a:xfrm>
              <a:off x="2540000" y="2620963"/>
              <a:ext cx="84138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661">
              <a:extLst>
                <a:ext uri="{FF2B5EF4-FFF2-40B4-BE49-F238E27FC236}">
                  <a16:creationId xmlns:a16="http://schemas.microsoft.com/office/drawing/2014/main" id="{A000458C-F1A6-47E0-8272-2C6A3D9384F1}"/>
                </a:ext>
              </a:extLst>
            </p:cNvPr>
            <p:cNvSpPr>
              <a:spLocks noEditPoints="1"/>
            </p:cNvSpPr>
            <p:nvPr>
              <p:custDataLst>
                <p:tags r:id="rId233"/>
              </p:custDataLst>
            </p:nvPr>
          </p:nvSpPr>
          <p:spPr bwMode="auto">
            <a:xfrm>
              <a:off x="2643188" y="2655888"/>
              <a:ext cx="47625" cy="125413"/>
            </a:xfrm>
            <a:custGeom>
              <a:avLst/>
              <a:gdLst>
                <a:gd name="T0" fmla="*/ 96 w 105"/>
                <a:gd name="T1" fmla="*/ 14 h 235"/>
                <a:gd name="T2" fmla="*/ 82 w 105"/>
                <a:gd name="T3" fmla="*/ 0 h 235"/>
                <a:gd name="T4" fmla="*/ 63 w 105"/>
                <a:gd name="T5" fmla="*/ 20 h 235"/>
                <a:gd name="T6" fmla="*/ 77 w 105"/>
                <a:gd name="T7" fmla="*/ 33 h 235"/>
                <a:gd name="T8" fmla="*/ 96 w 105"/>
                <a:gd name="T9" fmla="*/ 14 h 235"/>
                <a:gd name="T10" fmla="*/ 25 w 105"/>
                <a:gd name="T11" fmla="*/ 191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2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1 h 235"/>
                <a:gd name="T28" fmla="*/ 64 w 105"/>
                <a:gd name="T29" fmla="*/ 163 h 235"/>
                <a:gd name="T30" fmla="*/ 81 w 105"/>
                <a:gd name="T31" fmla="*/ 119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6 h 235"/>
                <a:gd name="T40" fmla="*/ 12 w 105"/>
                <a:gd name="T41" fmla="*/ 130 h 235"/>
                <a:gd name="T42" fmla="*/ 49 w 105"/>
                <a:gd name="T43" fmla="*/ 88 h 235"/>
                <a:gd name="T44" fmla="*/ 58 w 105"/>
                <a:gd name="T45" fmla="*/ 100 h 235"/>
                <a:gd name="T46" fmla="*/ 47 w 105"/>
                <a:gd name="T47" fmla="*/ 135 h 235"/>
                <a:gd name="T48" fmla="*/ 25 w 105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4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4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2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1"/>
                    <a:pt x="47" y="213"/>
                  </a:cubicBezTo>
                  <a:cubicBezTo>
                    <a:pt x="47" y="205"/>
                    <a:pt x="50" y="198"/>
                    <a:pt x="53" y="191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3"/>
                    <a:pt x="81" y="119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0" y="136"/>
                    <a:pt x="11" y="134"/>
                    <a:pt x="12" y="130"/>
                  </a:cubicBezTo>
                  <a:cubicBezTo>
                    <a:pt x="21" y="100"/>
                    <a:pt x="36" y="88"/>
                    <a:pt x="49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7" y="135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Freeform 662">
              <a:extLst>
                <a:ext uri="{FF2B5EF4-FFF2-40B4-BE49-F238E27FC236}">
                  <a16:creationId xmlns:a16="http://schemas.microsoft.com/office/drawing/2014/main" id="{6CA71855-45DE-49B1-B4BE-896E34666606}"/>
                </a:ext>
              </a:extLst>
            </p:cNvPr>
            <p:cNvSpPr>
              <a:spLocks noEditPoints="1"/>
            </p:cNvSpPr>
            <p:nvPr>
              <p:custDataLst>
                <p:tags r:id="rId234"/>
              </p:custDataLst>
            </p:nvPr>
          </p:nvSpPr>
          <p:spPr bwMode="auto">
            <a:xfrm>
              <a:off x="2787650" y="2641600"/>
              <a:ext cx="153988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6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6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6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6"/>
                  </a:moveTo>
                  <a:cubicBezTo>
                    <a:pt x="323" y="116"/>
                    <a:pt x="332" y="116"/>
                    <a:pt x="332" y="106"/>
                  </a:cubicBezTo>
                  <a:cubicBezTo>
                    <a:pt x="332" y="96"/>
                    <a:pt x="323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6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2" name="Freeform 663">
              <a:extLst>
                <a:ext uri="{FF2B5EF4-FFF2-40B4-BE49-F238E27FC236}">
                  <a16:creationId xmlns:a16="http://schemas.microsoft.com/office/drawing/2014/main" id="{3C4FA97E-3591-44C0-B9D8-3E5543971CE9}"/>
                </a:ext>
              </a:extLst>
            </p:cNvPr>
            <p:cNvSpPr>
              <a:spLocks/>
            </p:cNvSpPr>
            <p:nvPr>
              <p:custDataLst>
                <p:tags r:id="rId235"/>
              </p:custDataLst>
            </p:nvPr>
          </p:nvSpPr>
          <p:spPr bwMode="auto">
            <a:xfrm>
              <a:off x="3024188" y="2620963"/>
              <a:ext cx="106363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664">
              <a:extLst>
                <a:ext uri="{FF2B5EF4-FFF2-40B4-BE49-F238E27FC236}">
                  <a16:creationId xmlns:a16="http://schemas.microsoft.com/office/drawing/2014/main" id="{CF39BF74-1E78-4EC8-8896-17AA3F4C3B20}"/>
                </a:ext>
              </a:extLst>
            </p:cNvPr>
            <p:cNvSpPr>
              <a:spLocks noEditPoints="1"/>
            </p:cNvSpPr>
            <p:nvPr>
              <p:custDataLst>
                <p:tags r:id="rId236"/>
              </p:custDataLst>
            </p:nvPr>
          </p:nvSpPr>
          <p:spPr bwMode="auto">
            <a:xfrm>
              <a:off x="3136900" y="2655888"/>
              <a:ext cx="49213" cy="125413"/>
            </a:xfrm>
            <a:custGeom>
              <a:avLst/>
              <a:gdLst>
                <a:gd name="T0" fmla="*/ 97 w 106"/>
                <a:gd name="T1" fmla="*/ 14 h 235"/>
                <a:gd name="T2" fmla="*/ 83 w 106"/>
                <a:gd name="T3" fmla="*/ 0 h 235"/>
                <a:gd name="T4" fmla="*/ 63 w 106"/>
                <a:gd name="T5" fmla="*/ 20 h 235"/>
                <a:gd name="T6" fmla="*/ 77 w 106"/>
                <a:gd name="T7" fmla="*/ 33 h 235"/>
                <a:gd name="T8" fmla="*/ 97 w 106"/>
                <a:gd name="T9" fmla="*/ 14 h 235"/>
                <a:gd name="T10" fmla="*/ 26 w 106"/>
                <a:gd name="T11" fmla="*/ 191 h 235"/>
                <a:gd name="T12" fmla="*/ 22 w 106"/>
                <a:gd name="T13" fmla="*/ 205 h 235"/>
                <a:gd name="T14" fmla="*/ 56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9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6 h 235"/>
                <a:gd name="T40" fmla="*/ 12 w 106"/>
                <a:gd name="T41" fmla="*/ 130 h 235"/>
                <a:gd name="T42" fmla="*/ 50 w 106"/>
                <a:gd name="T43" fmla="*/ 88 h 235"/>
                <a:gd name="T44" fmla="*/ 58 w 106"/>
                <a:gd name="T45" fmla="*/ 100 h 235"/>
                <a:gd name="T46" fmla="*/ 48 w 106"/>
                <a:gd name="T47" fmla="*/ 135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4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4"/>
                  </a:cubicBezTo>
                  <a:close/>
                  <a:moveTo>
                    <a:pt x="26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6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3"/>
                    <a:pt x="82" y="119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1" y="136"/>
                    <a:pt x="11" y="134"/>
                    <a:pt x="12" y="130"/>
                  </a:cubicBezTo>
                  <a:cubicBezTo>
                    <a:pt x="21" y="100"/>
                    <a:pt x="37" y="88"/>
                    <a:pt x="50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8" y="135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Freeform 665">
              <a:extLst>
                <a:ext uri="{FF2B5EF4-FFF2-40B4-BE49-F238E27FC236}">
                  <a16:creationId xmlns:a16="http://schemas.microsoft.com/office/drawing/2014/main" id="{B665F6CF-238E-4BE3-B9D8-E625580CAAD3}"/>
                </a:ext>
              </a:extLst>
            </p:cNvPr>
            <p:cNvSpPr>
              <a:spLocks/>
            </p:cNvSpPr>
            <p:nvPr>
              <p:custDataLst>
                <p:tags r:id="rId237"/>
              </p:custDataLst>
            </p:nvPr>
          </p:nvSpPr>
          <p:spPr bwMode="auto">
            <a:xfrm>
              <a:off x="3290888" y="2551113"/>
              <a:ext cx="74613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40 w 162"/>
                <a:gd name="T17" fmla="*/ 79 h 352"/>
                <a:gd name="T18" fmla="*/ 40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40 w 162"/>
                <a:gd name="T25" fmla="*/ 152 h 352"/>
                <a:gd name="T26" fmla="*/ 40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40" y="27"/>
                    <a:pt x="40" y="79"/>
                  </a:cubicBezTo>
                  <a:lnTo>
                    <a:pt x="40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4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4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Freeform 666">
              <a:extLst>
                <a:ext uri="{FF2B5EF4-FFF2-40B4-BE49-F238E27FC236}">
                  <a16:creationId xmlns:a16="http://schemas.microsoft.com/office/drawing/2014/main" id="{5B0F2962-D751-42CB-96E5-B66117226929}"/>
                </a:ext>
              </a:extLst>
            </p:cNvPr>
            <p:cNvSpPr>
              <a:spLocks noEditPoints="1"/>
            </p:cNvSpPr>
            <p:nvPr>
              <p:custDataLst>
                <p:tags r:id="rId238"/>
              </p:custDataLst>
            </p:nvPr>
          </p:nvSpPr>
          <p:spPr bwMode="auto">
            <a:xfrm>
              <a:off x="3359150" y="2619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667">
              <a:extLst>
                <a:ext uri="{FF2B5EF4-FFF2-40B4-BE49-F238E27FC236}">
                  <a16:creationId xmlns:a16="http://schemas.microsoft.com/office/drawing/2014/main" id="{8B5B3C07-F86E-4696-B114-C55A549E370B}"/>
                </a:ext>
              </a:extLst>
            </p:cNvPr>
            <p:cNvSpPr>
              <a:spLocks/>
            </p:cNvSpPr>
            <p:nvPr>
              <p:custDataLst>
                <p:tags r:id="rId239"/>
              </p:custDataLst>
            </p:nvPr>
          </p:nvSpPr>
          <p:spPr bwMode="auto">
            <a:xfrm>
              <a:off x="3473450" y="2620963"/>
              <a:ext cx="77788" cy="119063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668">
              <a:extLst>
                <a:ext uri="{FF2B5EF4-FFF2-40B4-BE49-F238E27FC236}">
                  <a16:creationId xmlns:a16="http://schemas.microsoft.com/office/drawing/2014/main" id="{2841163C-E502-4983-B36A-35A2EBE0DE26}"/>
                </a:ext>
              </a:extLst>
            </p:cNvPr>
            <p:cNvSpPr>
              <a:spLocks noEditPoints="1"/>
            </p:cNvSpPr>
            <p:nvPr>
              <p:custDataLst>
                <p:tags r:id="rId240"/>
              </p:custDataLst>
            </p:nvPr>
          </p:nvSpPr>
          <p:spPr bwMode="auto">
            <a:xfrm>
              <a:off x="3643313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Freeform 669">
              <a:extLst>
                <a:ext uri="{FF2B5EF4-FFF2-40B4-BE49-F238E27FC236}">
                  <a16:creationId xmlns:a16="http://schemas.microsoft.com/office/drawing/2014/main" id="{DEAB1298-B61F-4648-AD56-ECAD6193BD35}"/>
                </a:ext>
              </a:extLst>
            </p:cNvPr>
            <p:cNvSpPr>
              <a:spLocks/>
            </p:cNvSpPr>
            <p:nvPr>
              <p:custDataLst>
                <p:tags r:id="rId241"/>
              </p:custDataLst>
            </p:nvPr>
          </p:nvSpPr>
          <p:spPr bwMode="auto">
            <a:xfrm>
              <a:off x="3756025" y="2554288"/>
              <a:ext cx="50800" cy="185738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9" name="Freeform 670">
              <a:extLst>
                <a:ext uri="{FF2B5EF4-FFF2-40B4-BE49-F238E27FC236}">
                  <a16:creationId xmlns:a16="http://schemas.microsoft.com/office/drawing/2014/main" id="{B9A767FD-C877-4484-8176-246F5C9F0AC9}"/>
                </a:ext>
              </a:extLst>
            </p:cNvPr>
            <p:cNvSpPr>
              <a:spLocks/>
            </p:cNvSpPr>
            <p:nvPr>
              <p:custDataLst>
                <p:tags r:id="rId242"/>
              </p:custDataLst>
            </p:nvPr>
          </p:nvSpPr>
          <p:spPr bwMode="auto">
            <a:xfrm>
              <a:off x="3819525" y="2554288"/>
              <a:ext cx="50800" cy="185738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6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8" y="344"/>
                    <a:pt x="92" y="345"/>
                    <a:pt x="111" y="346"/>
                  </a:cubicBezTo>
                  <a:lnTo>
                    <a:pt x="111" y="330"/>
                  </a:lnTo>
                  <a:cubicBezTo>
                    <a:pt x="78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0" name="Freeform 671">
              <a:extLst>
                <a:ext uri="{FF2B5EF4-FFF2-40B4-BE49-F238E27FC236}">
                  <a16:creationId xmlns:a16="http://schemas.microsoft.com/office/drawing/2014/main" id="{A02A2604-E953-47AF-AC7B-0DFE0D3FD883}"/>
                </a:ext>
              </a:extLst>
            </p:cNvPr>
            <p:cNvSpPr>
              <a:spLocks noEditPoints="1"/>
            </p:cNvSpPr>
            <p:nvPr>
              <p:custDataLst>
                <p:tags r:id="rId243"/>
              </p:custDataLst>
            </p:nvPr>
          </p:nvSpPr>
          <p:spPr bwMode="auto">
            <a:xfrm>
              <a:off x="3959225" y="2563813"/>
              <a:ext cx="60325" cy="177800"/>
            </a:xfrm>
            <a:custGeom>
              <a:avLst/>
              <a:gdLst>
                <a:gd name="T0" fmla="*/ 127 w 131"/>
                <a:gd name="T1" fmla="*/ 18 h 335"/>
                <a:gd name="T2" fmla="*/ 109 w 131"/>
                <a:gd name="T3" fmla="*/ 0 h 335"/>
                <a:gd name="T4" fmla="*/ 82 w 131"/>
                <a:gd name="T5" fmla="*/ 27 h 335"/>
                <a:gd name="T6" fmla="*/ 101 w 131"/>
                <a:gd name="T7" fmla="*/ 45 h 335"/>
                <a:gd name="T8" fmla="*/ 127 w 131"/>
                <a:gd name="T9" fmla="*/ 18 h 335"/>
                <a:gd name="T10" fmla="*/ 89 w 131"/>
                <a:gd name="T11" fmla="*/ 206 h 335"/>
                <a:gd name="T12" fmla="*/ 100 w 131"/>
                <a:gd name="T13" fmla="*/ 177 h 335"/>
                <a:gd name="T14" fmla="*/ 107 w 131"/>
                <a:gd name="T15" fmla="*/ 150 h 335"/>
                <a:gd name="T16" fmla="*/ 66 w 131"/>
                <a:gd name="T17" fmla="*/ 109 h 335"/>
                <a:gd name="T18" fmla="*/ 0 w 131"/>
                <a:gd name="T19" fmla="*/ 186 h 335"/>
                <a:gd name="T20" fmla="*/ 6 w 131"/>
                <a:gd name="T21" fmla="*/ 191 h 335"/>
                <a:gd name="T22" fmla="*/ 14 w 131"/>
                <a:gd name="T23" fmla="*/ 182 h 335"/>
                <a:gd name="T24" fmla="*/ 64 w 131"/>
                <a:gd name="T25" fmla="*/ 120 h 335"/>
                <a:gd name="T26" fmla="*/ 77 w 131"/>
                <a:gd name="T27" fmla="*/ 136 h 335"/>
                <a:gd name="T28" fmla="*/ 71 w 131"/>
                <a:gd name="T29" fmla="*/ 162 h 335"/>
                <a:gd name="T30" fmla="*/ 37 w 131"/>
                <a:gd name="T31" fmla="*/ 254 h 335"/>
                <a:gd name="T32" fmla="*/ 25 w 131"/>
                <a:gd name="T33" fmla="*/ 294 h 335"/>
                <a:gd name="T34" fmla="*/ 66 w 131"/>
                <a:gd name="T35" fmla="*/ 335 h 335"/>
                <a:gd name="T36" fmla="*/ 131 w 131"/>
                <a:gd name="T37" fmla="*/ 258 h 335"/>
                <a:gd name="T38" fmla="*/ 125 w 131"/>
                <a:gd name="T39" fmla="*/ 253 h 335"/>
                <a:gd name="T40" fmla="*/ 118 w 131"/>
                <a:gd name="T41" fmla="*/ 262 h 335"/>
                <a:gd name="T42" fmla="*/ 67 w 131"/>
                <a:gd name="T43" fmla="*/ 324 h 335"/>
                <a:gd name="T44" fmla="*/ 55 w 131"/>
                <a:gd name="T45" fmla="*/ 308 h 335"/>
                <a:gd name="T46" fmla="*/ 70 w 131"/>
                <a:gd name="T47" fmla="*/ 258 h 335"/>
                <a:gd name="T48" fmla="*/ 89 w 131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1" h="335">
                  <a:moveTo>
                    <a:pt x="127" y="18"/>
                  </a:moveTo>
                  <a:cubicBezTo>
                    <a:pt x="127" y="8"/>
                    <a:pt x="120" y="0"/>
                    <a:pt x="109" y="0"/>
                  </a:cubicBezTo>
                  <a:cubicBezTo>
                    <a:pt x="95" y="0"/>
                    <a:pt x="82" y="13"/>
                    <a:pt x="82" y="27"/>
                  </a:cubicBezTo>
                  <a:cubicBezTo>
                    <a:pt x="82" y="36"/>
                    <a:pt x="89" y="45"/>
                    <a:pt x="101" y="45"/>
                  </a:cubicBezTo>
                  <a:cubicBezTo>
                    <a:pt x="112" y="45"/>
                    <a:pt x="127" y="33"/>
                    <a:pt x="127" y="18"/>
                  </a:cubicBezTo>
                  <a:close/>
                  <a:moveTo>
                    <a:pt x="89" y="206"/>
                  </a:moveTo>
                  <a:cubicBezTo>
                    <a:pt x="95" y="191"/>
                    <a:pt x="95" y="190"/>
                    <a:pt x="100" y="177"/>
                  </a:cubicBezTo>
                  <a:cubicBezTo>
                    <a:pt x="104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1" y="190"/>
                    <a:pt x="14" y="182"/>
                  </a:cubicBezTo>
                  <a:cubicBezTo>
                    <a:pt x="27" y="135"/>
                    <a:pt x="47" y="120"/>
                    <a:pt x="64" y="120"/>
                  </a:cubicBezTo>
                  <a:cubicBezTo>
                    <a:pt x="68" y="120"/>
                    <a:pt x="77" y="120"/>
                    <a:pt x="77" y="136"/>
                  </a:cubicBezTo>
                  <a:cubicBezTo>
                    <a:pt x="77" y="147"/>
                    <a:pt x="73" y="157"/>
                    <a:pt x="71" y="162"/>
                  </a:cubicBezTo>
                  <a:cubicBezTo>
                    <a:pt x="67" y="175"/>
                    <a:pt x="45" y="233"/>
                    <a:pt x="37" y="254"/>
                  </a:cubicBezTo>
                  <a:cubicBezTo>
                    <a:pt x="32" y="267"/>
                    <a:pt x="25" y="284"/>
                    <a:pt x="25" y="294"/>
                  </a:cubicBezTo>
                  <a:cubicBezTo>
                    <a:pt x="25" y="318"/>
                    <a:pt x="42" y="335"/>
                    <a:pt x="66" y="335"/>
                  </a:cubicBezTo>
                  <a:cubicBezTo>
                    <a:pt x="113" y="335"/>
                    <a:pt x="131" y="263"/>
                    <a:pt x="131" y="258"/>
                  </a:cubicBezTo>
                  <a:cubicBezTo>
                    <a:pt x="131" y="253"/>
                    <a:pt x="127" y="253"/>
                    <a:pt x="125" y="253"/>
                  </a:cubicBezTo>
                  <a:cubicBezTo>
                    <a:pt x="120" y="253"/>
                    <a:pt x="120" y="255"/>
                    <a:pt x="118" y="262"/>
                  </a:cubicBezTo>
                  <a:cubicBezTo>
                    <a:pt x="109" y="294"/>
                    <a:pt x="93" y="324"/>
                    <a:pt x="67" y="324"/>
                  </a:cubicBezTo>
                  <a:cubicBezTo>
                    <a:pt x="59" y="324"/>
                    <a:pt x="55" y="319"/>
                    <a:pt x="55" y="308"/>
                  </a:cubicBezTo>
                  <a:cubicBezTo>
                    <a:pt x="55" y="295"/>
                    <a:pt x="58" y="288"/>
                    <a:pt x="70" y="258"/>
                  </a:cubicBezTo>
                  <a:lnTo>
                    <a:pt x="89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Freeform 672">
              <a:extLst>
                <a:ext uri="{FF2B5EF4-FFF2-40B4-BE49-F238E27FC236}">
                  <a16:creationId xmlns:a16="http://schemas.microsoft.com/office/drawing/2014/main" id="{ADE83895-D53B-42FA-8F1D-73D76B8CA6EB}"/>
                </a:ext>
              </a:extLst>
            </p:cNvPr>
            <p:cNvSpPr>
              <a:spLocks/>
            </p:cNvSpPr>
            <p:nvPr>
              <p:custDataLst>
                <p:tags r:id="rId244"/>
              </p:custDataLst>
            </p:nvPr>
          </p:nvSpPr>
          <p:spPr bwMode="auto">
            <a:xfrm>
              <a:off x="4113213" y="2595563"/>
              <a:ext cx="115888" cy="153988"/>
            </a:xfrm>
            <a:custGeom>
              <a:avLst/>
              <a:gdLst>
                <a:gd name="T0" fmla="*/ 232 w 249"/>
                <a:gd name="T1" fmla="*/ 155 h 290"/>
                <a:gd name="T2" fmla="*/ 249 w 249"/>
                <a:gd name="T3" fmla="*/ 145 h 290"/>
                <a:gd name="T4" fmla="*/ 232 w 249"/>
                <a:gd name="T5" fmla="*/ 135 h 290"/>
                <a:gd name="T6" fmla="*/ 20 w 249"/>
                <a:gd name="T7" fmla="*/ 135 h 290"/>
                <a:gd name="T8" fmla="*/ 154 w 249"/>
                <a:gd name="T9" fmla="*/ 20 h 290"/>
                <a:gd name="T10" fmla="*/ 232 w 249"/>
                <a:gd name="T11" fmla="*/ 20 h 290"/>
                <a:gd name="T12" fmla="*/ 249 w 249"/>
                <a:gd name="T13" fmla="*/ 10 h 290"/>
                <a:gd name="T14" fmla="*/ 232 w 249"/>
                <a:gd name="T15" fmla="*/ 0 h 290"/>
                <a:gd name="T16" fmla="*/ 153 w 249"/>
                <a:gd name="T17" fmla="*/ 0 h 290"/>
                <a:gd name="T18" fmla="*/ 0 w 249"/>
                <a:gd name="T19" fmla="*/ 145 h 290"/>
                <a:gd name="T20" fmla="*/ 153 w 249"/>
                <a:gd name="T21" fmla="*/ 290 h 290"/>
                <a:gd name="T22" fmla="*/ 232 w 249"/>
                <a:gd name="T23" fmla="*/ 290 h 290"/>
                <a:gd name="T24" fmla="*/ 249 w 249"/>
                <a:gd name="T25" fmla="*/ 280 h 290"/>
                <a:gd name="T26" fmla="*/ 232 w 249"/>
                <a:gd name="T27" fmla="*/ 270 h 290"/>
                <a:gd name="T28" fmla="*/ 154 w 249"/>
                <a:gd name="T29" fmla="*/ 270 h 290"/>
                <a:gd name="T30" fmla="*/ 20 w 249"/>
                <a:gd name="T31" fmla="*/ 155 h 290"/>
                <a:gd name="T32" fmla="*/ 232 w 249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9" h="290">
                  <a:moveTo>
                    <a:pt x="232" y="155"/>
                  </a:moveTo>
                  <a:cubicBezTo>
                    <a:pt x="240" y="155"/>
                    <a:pt x="249" y="155"/>
                    <a:pt x="249" y="145"/>
                  </a:cubicBezTo>
                  <a:cubicBezTo>
                    <a:pt x="249" y="135"/>
                    <a:pt x="240" y="135"/>
                    <a:pt x="232" y="135"/>
                  </a:cubicBezTo>
                  <a:lnTo>
                    <a:pt x="20" y="135"/>
                  </a:lnTo>
                  <a:cubicBezTo>
                    <a:pt x="26" y="68"/>
                    <a:pt x="83" y="20"/>
                    <a:pt x="154" y="20"/>
                  </a:cubicBezTo>
                  <a:lnTo>
                    <a:pt x="232" y="20"/>
                  </a:lnTo>
                  <a:cubicBezTo>
                    <a:pt x="240" y="20"/>
                    <a:pt x="249" y="20"/>
                    <a:pt x="249" y="10"/>
                  </a:cubicBezTo>
                  <a:cubicBezTo>
                    <a:pt x="249" y="0"/>
                    <a:pt x="240" y="0"/>
                    <a:pt x="232" y="0"/>
                  </a:cubicBezTo>
                  <a:lnTo>
                    <a:pt x="153" y="0"/>
                  </a:lnTo>
                  <a:cubicBezTo>
                    <a:pt x="67" y="0"/>
                    <a:pt x="0" y="65"/>
                    <a:pt x="0" y="145"/>
                  </a:cubicBezTo>
                  <a:cubicBezTo>
                    <a:pt x="0" y="225"/>
                    <a:pt x="67" y="290"/>
                    <a:pt x="153" y="290"/>
                  </a:cubicBezTo>
                  <a:lnTo>
                    <a:pt x="232" y="290"/>
                  </a:lnTo>
                  <a:cubicBezTo>
                    <a:pt x="240" y="290"/>
                    <a:pt x="249" y="290"/>
                    <a:pt x="249" y="280"/>
                  </a:cubicBezTo>
                  <a:cubicBezTo>
                    <a:pt x="249" y="270"/>
                    <a:pt x="240" y="270"/>
                    <a:pt x="232" y="270"/>
                  </a:cubicBezTo>
                  <a:lnTo>
                    <a:pt x="154" y="270"/>
                  </a:lnTo>
                  <a:cubicBezTo>
                    <a:pt x="83" y="270"/>
                    <a:pt x="26" y="222"/>
                    <a:pt x="20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Freeform 673">
              <a:extLst>
                <a:ext uri="{FF2B5EF4-FFF2-40B4-BE49-F238E27FC236}">
                  <a16:creationId xmlns:a16="http://schemas.microsoft.com/office/drawing/2014/main" id="{FDABB706-5828-4ECB-9B18-8CB1729D6D9B}"/>
                </a:ext>
              </a:extLst>
            </p:cNvPr>
            <p:cNvSpPr>
              <a:spLocks/>
            </p:cNvSpPr>
            <p:nvPr>
              <p:custDataLst>
                <p:tags r:id="rId245"/>
              </p:custDataLst>
            </p:nvPr>
          </p:nvSpPr>
          <p:spPr bwMode="auto">
            <a:xfrm>
              <a:off x="4338638" y="2540000"/>
              <a:ext cx="31750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Freeform 674">
              <a:extLst>
                <a:ext uri="{FF2B5EF4-FFF2-40B4-BE49-F238E27FC236}">
                  <a16:creationId xmlns:a16="http://schemas.microsoft.com/office/drawing/2014/main" id="{624AA4EF-18E5-440B-B01F-B9CB6F1CC793}"/>
                </a:ext>
              </a:extLst>
            </p:cNvPr>
            <p:cNvSpPr>
              <a:spLocks/>
            </p:cNvSpPr>
            <p:nvPr>
              <p:custDataLst>
                <p:tags r:id="rId246"/>
              </p:custDataLst>
            </p:nvPr>
          </p:nvSpPr>
          <p:spPr bwMode="auto">
            <a:xfrm>
              <a:off x="4381500" y="2620963"/>
              <a:ext cx="123825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6"/>
                    <a:pt x="257" y="153"/>
                  </a:cubicBezTo>
                  <a:cubicBezTo>
                    <a:pt x="247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reeform 675">
              <a:extLst>
                <a:ext uri="{FF2B5EF4-FFF2-40B4-BE49-F238E27FC236}">
                  <a16:creationId xmlns:a16="http://schemas.microsoft.com/office/drawing/2014/main" id="{415A49A7-29CC-4C96-9595-F597FACFF887}"/>
                </a:ext>
              </a:extLst>
            </p:cNvPr>
            <p:cNvSpPr>
              <a:spLocks/>
            </p:cNvSpPr>
            <p:nvPr>
              <p:custDataLst>
                <p:tags r:id="rId247"/>
              </p:custDataLst>
            </p:nvPr>
          </p:nvSpPr>
          <p:spPr bwMode="auto">
            <a:xfrm>
              <a:off x="4518025" y="2540000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1" name="Group 850">
            <a:extLst>
              <a:ext uri="{FF2B5EF4-FFF2-40B4-BE49-F238E27FC236}">
                <a16:creationId xmlns:a16="http://schemas.microsoft.com/office/drawing/2014/main" id="{00B8F200-14D2-4C6E-B04C-0319323EE6D3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687071" y="5453062"/>
            <a:ext cx="4335463" cy="277813"/>
            <a:chOff x="514351" y="5453062"/>
            <a:chExt cx="4335463" cy="277813"/>
          </a:xfrm>
        </p:grpSpPr>
        <p:sp>
          <p:nvSpPr>
            <p:cNvPr id="812" name="Freeform 56">
              <a:extLst>
                <a:ext uri="{FF2B5EF4-FFF2-40B4-BE49-F238E27FC236}">
                  <a16:creationId xmlns:a16="http://schemas.microsoft.com/office/drawing/2014/main" id="{F165956B-E461-4581-A91A-6A5396DD2714}"/>
                </a:ext>
              </a:extLst>
            </p:cNvPr>
            <p:cNvSpPr>
              <a:spLocks/>
            </p:cNvSpPr>
            <p:nvPr>
              <p:custDataLst>
                <p:tags r:id="rId194"/>
              </p:custDataLst>
            </p:nvPr>
          </p:nvSpPr>
          <p:spPr bwMode="auto">
            <a:xfrm>
              <a:off x="514351" y="5478462"/>
              <a:ext cx="139700" cy="185738"/>
            </a:xfrm>
            <a:custGeom>
              <a:avLst/>
              <a:gdLst>
                <a:gd name="T0" fmla="*/ 51 w 309"/>
                <a:gd name="T1" fmla="*/ 301 h 340"/>
                <a:gd name="T2" fmla="*/ 12 w 309"/>
                <a:gd name="T3" fmla="*/ 324 h 340"/>
                <a:gd name="T4" fmla="*/ 0 w 309"/>
                <a:gd name="T5" fmla="*/ 324 h 340"/>
                <a:gd name="T6" fmla="*/ 0 w 309"/>
                <a:gd name="T7" fmla="*/ 340 h 340"/>
                <a:gd name="T8" fmla="*/ 288 w 309"/>
                <a:gd name="T9" fmla="*/ 340 h 340"/>
                <a:gd name="T10" fmla="*/ 309 w 309"/>
                <a:gd name="T11" fmla="*/ 211 h 340"/>
                <a:gd name="T12" fmla="*/ 296 w 309"/>
                <a:gd name="T13" fmla="*/ 211 h 340"/>
                <a:gd name="T14" fmla="*/ 186 w 309"/>
                <a:gd name="T15" fmla="*/ 324 h 340"/>
                <a:gd name="T16" fmla="*/ 120 w 309"/>
                <a:gd name="T17" fmla="*/ 324 h 340"/>
                <a:gd name="T18" fmla="*/ 96 w 309"/>
                <a:gd name="T19" fmla="*/ 304 h 340"/>
                <a:gd name="T20" fmla="*/ 96 w 309"/>
                <a:gd name="T21" fmla="*/ 171 h 340"/>
                <a:gd name="T22" fmla="*/ 141 w 309"/>
                <a:gd name="T23" fmla="*/ 171 h 340"/>
                <a:gd name="T24" fmla="*/ 194 w 309"/>
                <a:gd name="T25" fmla="*/ 229 h 340"/>
                <a:gd name="T26" fmla="*/ 207 w 309"/>
                <a:gd name="T27" fmla="*/ 229 h 340"/>
                <a:gd name="T28" fmla="*/ 207 w 309"/>
                <a:gd name="T29" fmla="*/ 97 h 340"/>
                <a:gd name="T30" fmla="*/ 194 w 309"/>
                <a:gd name="T31" fmla="*/ 97 h 340"/>
                <a:gd name="T32" fmla="*/ 141 w 309"/>
                <a:gd name="T33" fmla="*/ 155 h 340"/>
                <a:gd name="T34" fmla="*/ 96 w 309"/>
                <a:gd name="T35" fmla="*/ 155 h 340"/>
                <a:gd name="T36" fmla="*/ 96 w 309"/>
                <a:gd name="T37" fmla="*/ 36 h 340"/>
                <a:gd name="T38" fmla="*/ 120 w 309"/>
                <a:gd name="T39" fmla="*/ 16 h 340"/>
                <a:gd name="T40" fmla="*/ 184 w 309"/>
                <a:gd name="T41" fmla="*/ 16 h 340"/>
                <a:gd name="T42" fmla="*/ 282 w 309"/>
                <a:gd name="T43" fmla="*/ 113 h 340"/>
                <a:gd name="T44" fmla="*/ 295 w 309"/>
                <a:gd name="T45" fmla="*/ 113 h 340"/>
                <a:gd name="T46" fmla="*/ 281 w 309"/>
                <a:gd name="T47" fmla="*/ 0 h 340"/>
                <a:gd name="T48" fmla="*/ 0 w 309"/>
                <a:gd name="T49" fmla="*/ 0 h 340"/>
                <a:gd name="T50" fmla="*/ 0 w 309"/>
                <a:gd name="T51" fmla="*/ 16 h 340"/>
                <a:gd name="T52" fmla="*/ 12 w 309"/>
                <a:gd name="T53" fmla="*/ 16 h 340"/>
                <a:gd name="T54" fmla="*/ 51 w 309"/>
                <a:gd name="T55" fmla="*/ 39 h 340"/>
                <a:gd name="T56" fmla="*/ 51 w 309"/>
                <a:gd name="T57" fmla="*/ 30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40">
                  <a:moveTo>
                    <a:pt x="51" y="301"/>
                  </a:move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lnTo>
                    <a:pt x="288" y="340"/>
                  </a:lnTo>
                  <a:lnTo>
                    <a:pt x="309" y="211"/>
                  </a:lnTo>
                  <a:lnTo>
                    <a:pt x="296" y="211"/>
                  </a:lnTo>
                  <a:cubicBezTo>
                    <a:pt x="284" y="288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7" y="324"/>
                    <a:pt x="96" y="321"/>
                    <a:pt x="96" y="304"/>
                  </a:cubicBezTo>
                  <a:lnTo>
                    <a:pt x="96" y="171"/>
                  </a:lnTo>
                  <a:lnTo>
                    <a:pt x="141" y="171"/>
                  </a:lnTo>
                  <a:cubicBezTo>
                    <a:pt x="189" y="171"/>
                    <a:pt x="194" y="187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1" y="155"/>
                  </a:cubicBezTo>
                  <a:lnTo>
                    <a:pt x="96" y="155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4" y="16"/>
                  </a:lnTo>
                  <a:cubicBezTo>
                    <a:pt x="261" y="16"/>
                    <a:pt x="274" y="43"/>
                    <a:pt x="282" y="113"/>
                  </a:cubicBezTo>
                  <a:lnTo>
                    <a:pt x="295" y="113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57">
              <a:extLst>
                <a:ext uri="{FF2B5EF4-FFF2-40B4-BE49-F238E27FC236}">
                  <a16:creationId xmlns:a16="http://schemas.microsoft.com/office/drawing/2014/main" id="{66E62D82-AE3E-461C-9000-399210350B34}"/>
                </a:ext>
              </a:extLst>
            </p:cNvPr>
            <p:cNvSpPr>
              <a:spLocks noEditPoints="1"/>
            </p:cNvSpPr>
            <p:nvPr>
              <p:custDataLst>
                <p:tags r:id="rId195"/>
              </p:custDataLst>
            </p:nvPr>
          </p:nvSpPr>
          <p:spPr bwMode="auto">
            <a:xfrm>
              <a:off x="666751" y="5475287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6 h 352"/>
                <a:gd name="T14" fmla="*/ 136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6" y="6"/>
                  </a:lnTo>
                  <a:lnTo>
                    <a:pt x="136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58">
              <a:extLst>
                <a:ext uri="{FF2B5EF4-FFF2-40B4-BE49-F238E27FC236}">
                  <a16:creationId xmlns:a16="http://schemas.microsoft.com/office/drawing/2014/main" id="{62DD8430-D1FF-429D-96C0-7CA562D7AEB4}"/>
                </a:ext>
              </a:extLst>
            </p:cNvPr>
            <p:cNvSpPr>
              <a:spLocks noEditPoints="1"/>
            </p:cNvSpPr>
            <p:nvPr>
              <p:custDataLst>
                <p:tags r:id="rId196"/>
              </p:custDataLst>
            </p:nvPr>
          </p:nvSpPr>
          <p:spPr bwMode="auto">
            <a:xfrm>
              <a:off x="792164" y="5481637"/>
              <a:ext cx="47625" cy="182563"/>
            </a:xfrm>
            <a:custGeom>
              <a:avLst/>
              <a:gdLst>
                <a:gd name="T0" fmla="*/ 72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5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2 w 106"/>
                <a:gd name="T21" fmla="*/ 296 h 334"/>
                <a:gd name="T22" fmla="*/ 72 w 106"/>
                <a:gd name="T23" fmla="*/ 113 h 334"/>
                <a:gd name="T24" fmla="*/ 74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4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6" y="334"/>
                  </a:cubicBezTo>
                  <a:lnTo>
                    <a:pt x="106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Freeform 59">
              <a:extLst>
                <a:ext uri="{FF2B5EF4-FFF2-40B4-BE49-F238E27FC236}">
                  <a16:creationId xmlns:a16="http://schemas.microsoft.com/office/drawing/2014/main" id="{3EFF9A89-FDBB-4744-B896-BC7D1340DAA7}"/>
                </a:ext>
              </a:extLst>
            </p:cNvPr>
            <p:cNvSpPr>
              <a:spLocks/>
            </p:cNvSpPr>
            <p:nvPr>
              <p:custDataLst>
                <p:tags r:id="rId197"/>
              </p:custDataLst>
            </p:nvPr>
          </p:nvSpPr>
          <p:spPr bwMode="auto">
            <a:xfrm>
              <a:off x="852489" y="5495925"/>
              <a:ext cx="69850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Freeform 60">
              <a:extLst>
                <a:ext uri="{FF2B5EF4-FFF2-40B4-BE49-F238E27FC236}">
                  <a16:creationId xmlns:a16="http://schemas.microsoft.com/office/drawing/2014/main" id="{5CA153CC-213C-498F-8E06-F2A4BAAF25E8}"/>
                </a:ext>
              </a:extLst>
            </p:cNvPr>
            <p:cNvSpPr>
              <a:spLocks noEditPoints="1"/>
            </p:cNvSpPr>
            <p:nvPr>
              <p:custDataLst>
                <p:tags r:id="rId198"/>
              </p:custDataLst>
            </p:nvPr>
          </p:nvSpPr>
          <p:spPr bwMode="auto">
            <a:xfrm>
              <a:off x="942976" y="5481637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7 w 107"/>
                <a:gd name="T27" fmla="*/ 0 h 334"/>
                <a:gd name="T28" fmla="*/ 21 w 107"/>
                <a:gd name="T29" fmla="*/ 26 h 334"/>
                <a:gd name="T30" fmla="*/ 47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61">
              <a:extLst>
                <a:ext uri="{FF2B5EF4-FFF2-40B4-BE49-F238E27FC236}">
                  <a16:creationId xmlns:a16="http://schemas.microsoft.com/office/drawing/2014/main" id="{B8EAF499-6ACC-4B8D-BC60-825581256658}"/>
                </a:ext>
              </a:extLst>
            </p:cNvPr>
            <p:cNvSpPr>
              <a:spLocks/>
            </p:cNvSpPr>
            <p:nvPr>
              <p:custDataLst>
                <p:tags r:id="rId199"/>
              </p:custDataLst>
            </p:nvPr>
          </p:nvSpPr>
          <p:spPr bwMode="auto">
            <a:xfrm>
              <a:off x="1004889" y="5543550"/>
              <a:ext cx="112713" cy="120650"/>
            </a:xfrm>
            <a:custGeom>
              <a:avLst/>
              <a:gdLst>
                <a:gd name="T0" fmla="*/ 39 w 250"/>
                <a:gd name="T1" fmla="*/ 49 h 221"/>
                <a:gd name="T2" fmla="*/ 39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6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2 w 250"/>
                <a:gd name="T35" fmla="*/ 190 h 221"/>
                <a:gd name="T36" fmla="*/ 212 w 250"/>
                <a:gd name="T37" fmla="*/ 95 h 221"/>
                <a:gd name="T38" fmla="*/ 196 w 250"/>
                <a:gd name="T39" fmla="*/ 18 h 221"/>
                <a:gd name="T40" fmla="*/ 144 w 250"/>
                <a:gd name="T41" fmla="*/ 0 h 221"/>
                <a:gd name="T42" fmla="*/ 70 w 250"/>
                <a:gd name="T43" fmla="*/ 52 h 221"/>
                <a:gd name="T44" fmla="*/ 70 w 250"/>
                <a:gd name="T45" fmla="*/ 0 h 221"/>
                <a:gd name="T46" fmla="*/ 0 w 250"/>
                <a:gd name="T47" fmla="*/ 5 h 221"/>
                <a:gd name="T48" fmla="*/ 0 w 250"/>
                <a:gd name="T49" fmla="*/ 21 h 221"/>
                <a:gd name="T50" fmla="*/ 39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1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62">
              <a:extLst>
                <a:ext uri="{FF2B5EF4-FFF2-40B4-BE49-F238E27FC236}">
                  <a16:creationId xmlns:a16="http://schemas.microsoft.com/office/drawing/2014/main" id="{8D573C5B-E8BC-4E55-A950-6F8761FDC47B}"/>
                </a:ext>
              </a:extLst>
            </p:cNvPr>
            <p:cNvSpPr>
              <a:spLocks noEditPoints="1"/>
            </p:cNvSpPr>
            <p:nvPr>
              <p:custDataLst>
                <p:tags r:id="rId200"/>
              </p:custDataLst>
            </p:nvPr>
          </p:nvSpPr>
          <p:spPr bwMode="auto">
            <a:xfrm>
              <a:off x="1128714" y="5540375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1 w 228"/>
                <a:gd name="T9" fmla="*/ 78 h 328"/>
                <a:gd name="T10" fmla="*/ 133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8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1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1" y="16"/>
                    <a:pt x="141" y="66"/>
                    <a:pt x="141" y="78"/>
                  </a:cubicBezTo>
                  <a:cubicBezTo>
                    <a:pt x="141" y="91"/>
                    <a:pt x="140" y="107"/>
                    <a:pt x="133" y="120"/>
                  </a:cubicBezTo>
                  <a:cubicBezTo>
                    <a:pt x="129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4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8" y="30"/>
                  </a:cubicBezTo>
                  <a:cubicBezTo>
                    <a:pt x="176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1" y="328"/>
                  </a:cubicBezTo>
                  <a:cubicBezTo>
                    <a:pt x="170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3" y="193"/>
                    <a:pt x="134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40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63">
              <a:extLst>
                <a:ext uri="{FF2B5EF4-FFF2-40B4-BE49-F238E27FC236}">
                  <a16:creationId xmlns:a16="http://schemas.microsoft.com/office/drawing/2014/main" id="{8D919F1C-09C2-4B0F-9948-A83DC7B9ED95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1317626" y="5541962"/>
              <a:ext cx="87313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3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3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64">
              <a:extLst>
                <a:ext uri="{FF2B5EF4-FFF2-40B4-BE49-F238E27FC236}">
                  <a16:creationId xmlns:a16="http://schemas.microsoft.com/office/drawing/2014/main" id="{B3458B88-0868-4EFD-AAA8-E84001E2294F}"/>
                </a:ext>
              </a:extLst>
            </p:cNvPr>
            <p:cNvSpPr>
              <a:spLocks noEditPoints="1"/>
            </p:cNvSpPr>
            <p:nvPr>
              <p:custDataLst>
                <p:tags r:id="rId202"/>
              </p:custDataLst>
            </p:nvPr>
          </p:nvSpPr>
          <p:spPr bwMode="auto">
            <a:xfrm>
              <a:off x="1420814" y="5541962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Freeform 65">
              <a:extLst>
                <a:ext uri="{FF2B5EF4-FFF2-40B4-BE49-F238E27FC236}">
                  <a16:creationId xmlns:a16="http://schemas.microsoft.com/office/drawing/2014/main" id="{7C7E6C0F-B9BE-42B9-A0FE-1B309015A968}"/>
                </a:ext>
              </a:extLst>
            </p:cNvPr>
            <p:cNvSpPr>
              <a:spLocks/>
            </p:cNvSpPr>
            <p:nvPr>
              <p:custDataLst>
                <p:tags r:id="rId203"/>
              </p:custDataLst>
            </p:nvPr>
          </p:nvSpPr>
          <p:spPr bwMode="auto">
            <a:xfrm>
              <a:off x="1531939" y="5541962"/>
              <a:ext cx="73025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7 w 163"/>
                <a:gd name="T17" fmla="*/ 219 h 229"/>
                <a:gd name="T18" fmla="*/ 27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3 w 163"/>
                <a:gd name="T29" fmla="*/ 47 h 229"/>
                <a:gd name="T30" fmla="*/ 79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2" y="190"/>
                    <a:pt x="13" y="147"/>
                  </a:cubicBezTo>
                  <a:cubicBezTo>
                    <a:pt x="11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7" y="229"/>
                    <a:pt x="8" y="229"/>
                    <a:pt x="17" y="219"/>
                  </a:cubicBezTo>
                  <a:cubicBezTo>
                    <a:pt x="18" y="218"/>
                    <a:pt x="18" y="217"/>
                    <a:pt x="27" y="208"/>
                  </a:cubicBezTo>
                  <a:cubicBezTo>
                    <a:pt x="49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3" y="76"/>
                    <a:pt x="23" y="47"/>
                  </a:cubicBezTo>
                  <a:cubicBezTo>
                    <a:pt x="23" y="30"/>
                    <a:pt x="36" y="9"/>
                    <a:pt x="79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8" y="0"/>
                    <a:pt x="0" y="33"/>
                    <a:pt x="0" y="61"/>
                  </a:cubicBezTo>
                  <a:cubicBezTo>
                    <a:pt x="0" y="79"/>
                    <a:pt x="7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66">
              <a:extLst>
                <a:ext uri="{FF2B5EF4-FFF2-40B4-BE49-F238E27FC236}">
                  <a16:creationId xmlns:a16="http://schemas.microsoft.com/office/drawing/2014/main" id="{64980A86-FE3F-485A-B10D-57CC99E3ADB8}"/>
                </a:ext>
              </a:extLst>
            </p:cNvPr>
            <p:cNvSpPr>
              <a:spLocks noEditPoints="1"/>
            </p:cNvSpPr>
            <p:nvPr>
              <p:custDataLst>
                <p:tags r:id="rId204"/>
              </p:custDataLst>
            </p:nvPr>
          </p:nvSpPr>
          <p:spPr bwMode="auto">
            <a:xfrm>
              <a:off x="1619251" y="5541962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67">
              <a:extLst>
                <a:ext uri="{FF2B5EF4-FFF2-40B4-BE49-F238E27FC236}">
                  <a16:creationId xmlns:a16="http://schemas.microsoft.com/office/drawing/2014/main" id="{7D925A4A-A08B-4D68-8FFF-06708728A95D}"/>
                </a:ext>
              </a:extLst>
            </p:cNvPr>
            <p:cNvSpPr>
              <a:spLocks noEditPoints="1"/>
            </p:cNvSpPr>
            <p:nvPr>
              <p:custDataLst>
                <p:tags r:id="rId205"/>
              </p:custDataLst>
            </p:nvPr>
          </p:nvSpPr>
          <p:spPr bwMode="auto">
            <a:xfrm>
              <a:off x="1731964" y="5546725"/>
              <a:ext cx="23813" cy="117475"/>
            </a:xfrm>
            <a:custGeom>
              <a:avLst/>
              <a:gdLst>
                <a:gd name="T0" fmla="*/ 53 w 53"/>
                <a:gd name="T1" fmla="*/ 27 h 216"/>
                <a:gd name="T2" fmla="*/ 26 w 53"/>
                <a:gd name="T3" fmla="*/ 0 h 216"/>
                <a:gd name="T4" fmla="*/ 0 w 53"/>
                <a:gd name="T5" fmla="*/ 27 h 216"/>
                <a:gd name="T6" fmla="*/ 26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6 w 53"/>
                <a:gd name="T13" fmla="*/ 163 h 216"/>
                <a:gd name="T14" fmla="*/ 0 w 53"/>
                <a:gd name="T15" fmla="*/ 189 h 216"/>
                <a:gd name="T16" fmla="*/ 26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6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68">
              <a:extLst>
                <a:ext uri="{FF2B5EF4-FFF2-40B4-BE49-F238E27FC236}">
                  <a16:creationId xmlns:a16="http://schemas.microsoft.com/office/drawing/2014/main" id="{AC6A0077-E6B8-433B-9094-92D40C1B04CD}"/>
                </a:ext>
              </a:extLst>
            </p:cNvPr>
            <p:cNvSpPr>
              <a:spLocks/>
            </p:cNvSpPr>
            <p:nvPr>
              <p:custDataLst>
                <p:tags r:id="rId206"/>
              </p:custDataLst>
            </p:nvPr>
          </p:nvSpPr>
          <p:spPr bwMode="auto">
            <a:xfrm>
              <a:off x="1892301" y="5459412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5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6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5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6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69">
              <a:extLst>
                <a:ext uri="{FF2B5EF4-FFF2-40B4-BE49-F238E27FC236}">
                  <a16:creationId xmlns:a16="http://schemas.microsoft.com/office/drawing/2014/main" id="{7288839E-E81D-4ED5-AEFC-FF1ECF08D319}"/>
                </a:ext>
              </a:extLst>
            </p:cNvPr>
            <p:cNvSpPr>
              <a:spLocks noEditPoints="1"/>
            </p:cNvSpPr>
            <p:nvPr>
              <p:custDataLst>
                <p:tags r:id="rId207"/>
              </p:custDataLst>
            </p:nvPr>
          </p:nvSpPr>
          <p:spPr bwMode="auto">
            <a:xfrm>
              <a:off x="1981201" y="5543550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70">
              <a:extLst>
                <a:ext uri="{FF2B5EF4-FFF2-40B4-BE49-F238E27FC236}">
                  <a16:creationId xmlns:a16="http://schemas.microsoft.com/office/drawing/2014/main" id="{E16506A6-83C0-46D6-A3A2-3CE3C2752DAC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2119314" y="5578475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71">
              <a:extLst>
                <a:ext uri="{FF2B5EF4-FFF2-40B4-BE49-F238E27FC236}">
                  <a16:creationId xmlns:a16="http://schemas.microsoft.com/office/drawing/2014/main" id="{764DCD97-ABAA-43BF-8752-3795F7351555}"/>
                </a:ext>
              </a:extLst>
            </p:cNvPr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2222501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Oval 72">
              <a:extLst>
                <a:ext uri="{FF2B5EF4-FFF2-40B4-BE49-F238E27FC236}">
                  <a16:creationId xmlns:a16="http://schemas.microsoft.com/office/drawing/2014/main" id="{84956D3A-8C6D-42D5-8EE6-FF134D98A80E}"/>
                </a:ext>
              </a:extLst>
            </p:cNvPr>
            <p:cNvSpPr>
              <a:spLocks noChangeArrowheads="1"/>
            </p:cNvSpPr>
            <p:nvPr>
              <p:custDataLst>
                <p:tags r:id="rId210"/>
              </p:custDataLst>
            </p:nvPr>
          </p:nvSpPr>
          <p:spPr bwMode="auto">
            <a:xfrm>
              <a:off x="23225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Oval 73">
              <a:extLst>
                <a:ext uri="{FF2B5EF4-FFF2-40B4-BE49-F238E27FC236}">
                  <a16:creationId xmlns:a16="http://schemas.microsoft.com/office/drawing/2014/main" id="{5B724E4D-53FB-4D78-9F6D-1C8A48ADD8D1}"/>
                </a:ext>
              </a:extLst>
            </p:cNvPr>
            <p:cNvSpPr>
              <a:spLocks noChangeArrowheads="1"/>
            </p:cNvSpPr>
            <p:nvPr>
              <p:custDataLst>
                <p:tags r:id="rId211"/>
              </p:custDataLst>
            </p:nvPr>
          </p:nvSpPr>
          <p:spPr bwMode="auto">
            <a:xfrm>
              <a:off x="24225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Oval 74">
              <a:extLst>
                <a:ext uri="{FF2B5EF4-FFF2-40B4-BE49-F238E27FC236}">
                  <a16:creationId xmlns:a16="http://schemas.microsoft.com/office/drawing/2014/main" id="{82C8D528-A045-46DD-A4E7-1D97418B4CE0}"/>
                </a:ext>
              </a:extLst>
            </p:cNvPr>
            <p:cNvSpPr>
              <a:spLocks noChangeArrowheads="1"/>
            </p:cNvSpPr>
            <p:nvPr>
              <p:custDataLst>
                <p:tags r:id="rId212"/>
              </p:custDataLst>
            </p:nvPr>
          </p:nvSpPr>
          <p:spPr bwMode="auto">
            <a:xfrm>
              <a:off x="2522539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75">
              <a:extLst>
                <a:ext uri="{FF2B5EF4-FFF2-40B4-BE49-F238E27FC236}">
                  <a16:creationId xmlns:a16="http://schemas.microsoft.com/office/drawing/2014/main" id="{F8C71199-D8B0-4070-B822-871540B42B18}"/>
                </a:ext>
              </a:extLst>
            </p:cNvPr>
            <p:cNvSpPr>
              <a:spLocks/>
            </p:cNvSpPr>
            <p:nvPr>
              <p:custDataLst>
                <p:tags r:id="rId213"/>
              </p:custDataLst>
            </p:nvPr>
          </p:nvSpPr>
          <p:spPr bwMode="auto">
            <a:xfrm>
              <a:off x="2622551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76">
              <a:extLst>
                <a:ext uri="{FF2B5EF4-FFF2-40B4-BE49-F238E27FC236}">
                  <a16:creationId xmlns:a16="http://schemas.microsoft.com/office/drawing/2014/main" id="{84144A9E-34FE-4007-810C-635A366F80A8}"/>
                </a:ext>
              </a:extLst>
            </p:cNvPr>
            <p:cNvSpPr>
              <a:spLocks noEditPoints="1"/>
            </p:cNvSpPr>
            <p:nvPr>
              <p:custDataLst>
                <p:tags r:id="rId214"/>
              </p:custDataLst>
            </p:nvPr>
          </p:nvSpPr>
          <p:spPr bwMode="auto">
            <a:xfrm>
              <a:off x="2695576" y="5543550"/>
              <a:ext cx="119063" cy="171450"/>
            </a:xfrm>
            <a:custGeom>
              <a:avLst/>
              <a:gdLst>
                <a:gd name="T0" fmla="*/ 38 w 260"/>
                <a:gd name="T1" fmla="*/ 281 h 317"/>
                <a:gd name="T2" fmla="*/ 12 w 260"/>
                <a:gd name="T3" fmla="*/ 302 h 317"/>
                <a:gd name="T4" fmla="*/ 0 w 260"/>
                <a:gd name="T5" fmla="*/ 311 h 317"/>
                <a:gd name="T6" fmla="*/ 7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3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5" y="298"/>
                    <a:pt x="33" y="302"/>
                    <a:pt x="12" y="302"/>
                  </a:cubicBezTo>
                  <a:cubicBezTo>
                    <a:pt x="6" y="302"/>
                    <a:pt x="0" y="302"/>
                    <a:pt x="0" y="311"/>
                  </a:cubicBezTo>
                  <a:cubicBezTo>
                    <a:pt x="0" y="315"/>
                    <a:pt x="3" y="317"/>
                    <a:pt x="7" y="317"/>
                  </a:cubicBezTo>
                  <a:cubicBezTo>
                    <a:pt x="20" y="317"/>
                    <a:pt x="35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3" y="11"/>
                  </a:cubicBezTo>
                  <a:cubicBezTo>
                    <a:pt x="213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77">
              <a:extLst>
                <a:ext uri="{FF2B5EF4-FFF2-40B4-BE49-F238E27FC236}">
                  <a16:creationId xmlns:a16="http://schemas.microsoft.com/office/drawing/2014/main" id="{0F1868BB-DBAA-4D97-9985-00906CA14112}"/>
                </a:ext>
              </a:extLst>
            </p:cNvPr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2828926" y="5572125"/>
              <a:ext cx="77788" cy="133350"/>
            </a:xfrm>
            <a:custGeom>
              <a:avLst/>
              <a:gdLst>
                <a:gd name="T0" fmla="*/ 83 w 172"/>
                <a:gd name="T1" fmla="*/ 11 h 246"/>
                <a:gd name="T2" fmla="*/ 84 w 172"/>
                <a:gd name="T3" fmla="*/ 5 h 246"/>
                <a:gd name="T4" fmla="*/ 79 w 172"/>
                <a:gd name="T5" fmla="*/ 0 h 246"/>
                <a:gd name="T6" fmla="*/ 34 w 172"/>
                <a:gd name="T7" fmla="*/ 4 h 246"/>
                <a:gd name="T8" fmla="*/ 26 w 172"/>
                <a:gd name="T9" fmla="*/ 12 h 246"/>
                <a:gd name="T10" fmla="*/ 35 w 172"/>
                <a:gd name="T11" fmla="*/ 17 h 246"/>
                <a:gd name="T12" fmla="*/ 52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7 w 172"/>
                <a:gd name="T31" fmla="*/ 210 h 246"/>
                <a:gd name="T32" fmla="*/ 124 w 172"/>
                <a:gd name="T33" fmla="*/ 246 h 246"/>
                <a:gd name="T34" fmla="*/ 169 w 172"/>
                <a:gd name="T35" fmla="*/ 193 h 246"/>
                <a:gd name="T36" fmla="*/ 163 w 172"/>
                <a:gd name="T37" fmla="*/ 188 h 246"/>
                <a:gd name="T38" fmla="*/ 156 w 172"/>
                <a:gd name="T39" fmla="*/ 196 h 246"/>
                <a:gd name="T40" fmla="*/ 125 w 172"/>
                <a:gd name="T41" fmla="*/ 236 h 246"/>
                <a:gd name="T42" fmla="*/ 113 w 172"/>
                <a:gd name="T43" fmla="*/ 218 h 246"/>
                <a:gd name="T44" fmla="*/ 115 w 172"/>
                <a:gd name="T45" fmla="*/ 202 h 246"/>
                <a:gd name="T46" fmla="*/ 117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4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8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2" y="26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8" y="246"/>
                    <a:pt x="124" y="246"/>
                  </a:cubicBezTo>
                  <a:cubicBezTo>
                    <a:pt x="158" y="246"/>
                    <a:pt x="169" y="193"/>
                    <a:pt x="169" y="193"/>
                  </a:cubicBezTo>
                  <a:cubicBezTo>
                    <a:pt x="169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6"/>
                  </a:cubicBezTo>
                  <a:cubicBezTo>
                    <a:pt x="152" y="211"/>
                    <a:pt x="143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6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1" y="135"/>
                    <a:pt x="172" y="128"/>
                    <a:pt x="172" y="113"/>
                  </a:cubicBezTo>
                  <a:cubicBezTo>
                    <a:pt x="172" y="102"/>
                    <a:pt x="163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78">
              <a:extLst>
                <a:ext uri="{FF2B5EF4-FFF2-40B4-BE49-F238E27FC236}">
                  <a16:creationId xmlns:a16="http://schemas.microsoft.com/office/drawing/2014/main" id="{84B091C9-BEBF-4B1A-B615-DA5113B16CE5}"/>
                </a:ext>
              </a:extLst>
            </p:cNvPr>
            <p:cNvSpPr>
              <a:spLocks/>
            </p:cNvSpPr>
            <p:nvPr>
              <p:custDataLst>
                <p:tags r:id="rId216"/>
              </p:custDataLst>
            </p:nvPr>
          </p:nvSpPr>
          <p:spPr bwMode="auto">
            <a:xfrm>
              <a:off x="2944814" y="5459412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4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4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2" y="257"/>
                    <a:pt x="161" y="256"/>
                    <a:pt x="172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79">
              <a:extLst>
                <a:ext uri="{FF2B5EF4-FFF2-40B4-BE49-F238E27FC236}">
                  <a16:creationId xmlns:a16="http://schemas.microsoft.com/office/drawing/2014/main" id="{642FB7EB-022F-434F-887F-A94561F72B35}"/>
                </a:ext>
              </a:extLst>
            </p:cNvPr>
            <p:cNvSpPr>
              <a:spLocks/>
            </p:cNvSpPr>
            <p:nvPr>
              <p:custDataLst>
                <p:tags r:id="rId217"/>
              </p:custDataLst>
            </p:nvPr>
          </p:nvSpPr>
          <p:spPr bwMode="auto">
            <a:xfrm>
              <a:off x="3103564" y="5500687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9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9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9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9" y="20"/>
                  </a:cubicBezTo>
                  <a:cubicBezTo>
                    <a:pt x="161" y="20"/>
                    <a:pt x="193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Freeform 80">
              <a:extLst>
                <a:ext uri="{FF2B5EF4-FFF2-40B4-BE49-F238E27FC236}">
                  <a16:creationId xmlns:a16="http://schemas.microsoft.com/office/drawing/2014/main" id="{B6478F57-ADAC-4DC9-A20E-A67137B66478}"/>
                </a:ext>
              </a:extLst>
            </p:cNvPr>
            <p:cNvSpPr>
              <a:spLocks/>
            </p:cNvSpPr>
            <p:nvPr>
              <p:custDataLst>
                <p:tags r:id="rId218"/>
              </p:custDataLst>
            </p:nvPr>
          </p:nvSpPr>
          <p:spPr bwMode="auto">
            <a:xfrm>
              <a:off x="3306764" y="5459412"/>
              <a:ext cx="80963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8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81">
              <a:extLst>
                <a:ext uri="{FF2B5EF4-FFF2-40B4-BE49-F238E27FC236}">
                  <a16:creationId xmlns:a16="http://schemas.microsoft.com/office/drawing/2014/main" id="{AF2B43FB-AA82-457E-B585-D0824C7EF0D4}"/>
                </a:ext>
              </a:extLst>
            </p:cNvPr>
            <p:cNvSpPr>
              <a:spLocks noEditPoints="1"/>
            </p:cNvSpPr>
            <p:nvPr>
              <p:custDataLst>
                <p:tags r:id="rId219"/>
              </p:custDataLst>
            </p:nvPr>
          </p:nvSpPr>
          <p:spPr bwMode="auto">
            <a:xfrm>
              <a:off x="34147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89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3 w 184"/>
                <a:gd name="T19" fmla="*/ 352 h 352"/>
                <a:gd name="T20" fmla="*/ 184 w 184"/>
                <a:gd name="T21" fmla="*/ 206 h 352"/>
                <a:gd name="T22" fmla="*/ 117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6 w 184"/>
                <a:gd name="T31" fmla="*/ 177 h 352"/>
                <a:gd name="T32" fmla="*/ 116 w 184"/>
                <a:gd name="T33" fmla="*/ 137 h 352"/>
                <a:gd name="T34" fmla="*/ 148 w 184"/>
                <a:gd name="T35" fmla="*/ 184 h 352"/>
                <a:gd name="T36" fmla="*/ 122 w 184"/>
                <a:gd name="T37" fmla="*/ 290 h 352"/>
                <a:gd name="T38" fmla="*/ 63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3" y="352"/>
                  </a:cubicBezTo>
                  <a:cubicBezTo>
                    <a:pt x="122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2" y="290"/>
                  </a:cubicBezTo>
                  <a:cubicBezTo>
                    <a:pt x="106" y="323"/>
                    <a:pt x="83" y="341"/>
                    <a:pt x="63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82">
              <a:extLst>
                <a:ext uri="{FF2B5EF4-FFF2-40B4-BE49-F238E27FC236}">
                  <a16:creationId xmlns:a16="http://schemas.microsoft.com/office/drawing/2014/main" id="{9ED3C1C3-1BDD-4F64-8345-F0CEB17AB508}"/>
                </a:ext>
              </a:extLst>
            </p:cNvPr>
            <p:cNvSpPr>
              <a:spLocks/>
            </p:cNvSpPr>
            <p:nvPr>
              <p:custDataLst>
                <p:tags r:id="rId220"/>
              </p:custDataLst>
            </p:nvPr>
          </p:nvSpPr>
          <p:spPr bwMode="auto">
            <a:xfrm>
              <a:off x="3517901" y="5578475"/>
              <a:ext cx="57150" cy="125413"/>
            </a:xfrm>
            <a:custGeom>
              <a:avLst/>
              <a:gdLst>
                <a:gd name="T0" fmla="*/ 78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8 w 127"/>
                <a:gd name="T27" fmla="*/ 203 h 231"/>
                <a:gd name="T28" fmla="*/ 78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83">
              <a:extLst>
                <a:ext uri="{FF2B5EF4-FFF2-40B4-BE49-F238E27FC236}">
                  <a16:creationId xmlns:a16="http://schemas.microsoft.com/office/drawing/2014/main" id="{C93441A3-77A9-4E7C-BA85-B21DAF415CD2}"/>
                </a:ext>
              </a:extLst>
            </p:cNvPr>
            <p:cNvSpPr>
              <a:spLocks/>
            </p:cNvSpPr>
            <p:nvPr>
              <p:custDataLst>
                <p:tags r:id="rId221"/>
              </p:custDataLst>
            </p:nvPr>
          </p:nvSpPr>
          <p:spPr bwMode="auto">
            <a:xfrm>
              <a:off x="3621089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Oval 84">
              <a:extLst>
                <a:ext uri="{FF2B5EF4-FFF2-40B4-BE49-F238E27FC236}">
                  <a16:creationId xmlns:a16="http://schemas.microsoft.com/office/drawing/2014/main" id="{488F04D0-4C63-44C9-92C8-485468DB1C81}"/>
                </a:ext>
              </a:extLst>
            </p:cNvPr>
            <p:cNvSpPr>
              <a:spLocks noChangeArrowheads="1"/>
            </p:cNvSpPr>
            <p:nvPr>
              <p:custDataLst>
                <p:tags r:id="rId222"/>
              </p:custDataLst>
            </p:nvPr>
          </p:nvSpPr>
          <p:spPr bwMode="auto">
            <a:xfrm>
              <a:off x="3721101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Oval 85">
              <a:extLst>
                <a:ext uri="{FF2B5EF4-FFF2-40B4-BE49-F238E27FC236}">
                  <a16:creationId xmlns:a16="http://schemas.microsoft.com/office/drawing/2014/main" id="{7BEEB4F6-057B-4066-B671-9243A5647369}"/>
                </a:ext>
              </a:extLst>
            </p:cNvPr>
            <p:cNvSpPr>
              <a:spLocks noChangeArrowheads="1"/>
            </p:cNvSpPr>
            <p:nvPr>
              <p:custDataLst>
                <p:tags r:id="rId223"/>
              </p:custDataLst>
            </p:nvPr>
          </p:nvSpPr>
          <p:spPr bwMode="auto">
            <a:xfrm>
              <a:off x="38211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Oval 86">
              <a:extLst>
                <a:ext uri="{FF2B5EF4-FFF2-40B4-BE49-F238E27FC236}">
                  <a16:creationId xmlns:a16="http://schemas.microsoft.com/office/drawing/2014/main" id="{D4FED93D-7125-4A27-93CA-118AD72F3A75}"/>
                </a:ext>
              </a:extLst>
            </p:cNvPr>
            <p:cNvSpPr>
              <a:spLocks noChangeArrowheads="1"/>
            </p:cNvSpPr>
            <p:nvPr>
              <p:custDataLst>
                <p:tags r:id="rId224"/>
              </p:custDataLst>
            </p:nvPr>
          </p:nvSpPr>
          <p:spPr bwMode="auto">
            <a:xfrm>
              <a:off x="39211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87">
              <a:extLst>
                <a:ext uri="{FF2B5EF4-FFF2-40B4-BE49-F238E27FC236}">
                  <a16:creationId xmlns:a16="http://schemas.microsoft.com/office/drawing/2014/main" id="{A2AFC754-17F3-41E0-938F-C614586E573C}"/>
                </a:ext>
              </a:extLst>
            </p:cNvPr>
            <p:cNvSpPr>
              <a:spLocks/>
            </p:cNvSpPr>
            <p:nvPr>
              <p:custDataLst>
                <p:tags r:id="rId225"/>
              </p:custDataLst>
            </p:nvPr>
          </p:nvSpPr>
          <p:spPr bwMode="auto">
            <a:xfrm>
              <a:off x="4022726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88">
              <a:extLst>
                <a:ext uri="{FF2B5EF4-FFF2-40B4-BE49-F238E27FC236}">
                  <a16:creationId xmlns:a16="http://schemas.microsoft.com/office/drawing/2014/main" id="{C8841139-FD18-49DD-8D23-9C4E016C2DE9}"/>
                </a:ext>
              </a:extLst>
            </p:cNvPr>
            <p:cNvSpPr>
              <a:spLocks noEditPoints="1"/>
            </p:cNvSpPr>
            <p:nvPr>
              <p:custDataLst>
                <p:tags r:id="rId226"/>
              </p:custDataLst>
            </p:nvPr>
          </p:nvSpPr>
          <p:spPr bwMode="auto">
            <a:xfrm>
              <a:off x="41132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90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4 w 184"/>
                <a:gd name="T19" fmla="*/ 352 h 352"/>
                <a:gd name="T20" fmla="*/ 184 w 184"/>
                <a:gd name="T21" fmla="*/ 206 h 352"/>
                <a:gd name="T22" fmla="*/ 118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7 w 184"/>
                <a:gd name="T31" fmla="*/ 177 h 352"/>
                <a:gd name="T32" fmla="*/ 117 w 184"/>
                <a:gd name="T33" fmla="*/ 137 h 352"/>
                <a:gd name="T34" fmla="*/ 148 w 184"/>
                <a:gd name="T35" fmla="*/ 184 h 352"/>
                <a:gd name="T36" fmla="*/ 123 w 184"/>
                <a:gd name="T37" fmla="*/ 290 h 352"/>
                <a:gd name="T38" fmla="*/ 64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90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2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4" y="352"/>
                  </a:cubicBezTo>
                  <a:cubicBezTo>
                    <a:pt x="123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8" y="126"/>
                  </a:cubicBezTo>
                  <a:cubicBezTo>
                    <a:pt x="95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7" y="177"/>
                  </a:cubicBezTo>
                  <a:cubicBezTo>
                    <a:pt x="81" y="144"/>
                    <a:pt x="104" y="137"/>
                    <a:pt x="117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3" y="290"/>
                  </a:cubicBezTo>
                  <a:cubicBezTo>
                    <a:pt x="106" y="323"/>
                    <a:pt x="83" y="341"/>
                    <a:pt x="64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89">
              <a:extLst>
                <a:ext uri="{FF2B5EF4-FFF2-40B4-BE49-F238E27FC236}">
                  <a16:creationId xmlns:a16="http://schemas.microsoft.com/office/drawing/2014/main" id="{D58C43D8-1BF8-4AAE-9BBC-6C31A52EE263}"/>
                </a:ext>
              </a:extLst>
            </p:cNvPr>
            <p:cNvSpPr>
              <a:spLocks/>
            </p:cNvSpPr>
            <p:nvPr>
              <p:custDataLst>
                <p:tags r:id="rId227"/>
              </p:custDataLst>
            </p:nvPr>
          </p:nvSpPr>
          <p:spPr bwMode="auto">
            <a:xfrm>
              <a:off x="4205289" y="5584825"/>
              <a:ext cx="53975" cy="120650"/>
            </a:xfrm>
            <a:custGeom>
              <a:avLst/>
              <a:gdLst>
                <a:gd name="T0" fmla="*/ 72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8 w 118"/>
                <a:gd name="T7" fmla="*/ 68 h 222"/>
                <a:gd name="T8" fmla="*/ 75 w 118"/>
                <a:gd name="T9" fmla="*/ 68 h 222"/>
                <a:gd name="T10" fmla="*/ 88 w 118"/>
                <a:gd name="T11" fmla="*/ 16 h 222"/>
                <a:gd name="T12" fmla="*/ 89 w 118"/>
                <a:gd name="T13" fmla="*/ 12 h 222"/>
                <a:gd name="T14" fmla="*/ 77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2 w 118"/>
                <a:gd name="T21" fmla="*/ 68 h 222"/>
                <a:gd name="T22" fmla="*/ 0 w 118"/>
                <a:gd name="T23" fmla="*/ 76 h 222"/>
                <a:gd name="T24" fmla="*/ 11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6 w 118"/>
                <a:gd name="T33" fmla="*/ 222 h 222"/>
                <a:gd name="T34" fmla="*/ 116 w 118"/>
                <a:gd name="T35" fmla="*/ 169 h 222"/>
                <a:gd name="T36" fmla="*/ 111 w 118"/>
                <a:gd name="T37" fmla="*/ 164 h 222"/>
                <a:gd name="T38" fmla="*/ 103 w 118"/>
                <a:gd name="T39" fmla="*/ 171 h 222"/>
                <a:gd name="T40" fmla="*/ 57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2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2" y="81"/>
                  </a:moveTo>
                  <a:lnTo>
                    <a:pt x="107" y="81"/>
                  </a:lnTo>
                  <a:cubicBezTo>
                    <a:pt x="114" y="81"/>
                    <a:pt x="118" y="81"/>
                    <a:pt x="118" y="73"/>
                  </a:cubicBezTo>
                  <a:cubicBezTo>
                    <a:pt x="118" y="68"/>
                    <a:pt x="114" y="68"/>
                    <a:pt x="108" y="68"/>
                  </a:cubicBezTo>
                  <a:lnTo>
                    <a:pt x="75" y="68"/>
                  </a:lnTo>
                  <a:lnTo>
                    <a:pt x="88" y="16"/>
                  </a:lnTo>
                  <a:cubicBezTo>
                    <a:pt x="88" y="15"/>
                    <a:pt x="89" y="13"/>
                    <a:pt x="89" y="12"/>
                  </a:cubicBezTo>
                  <a:cubicBezTo>
                    <a:pt x="89" y="5"/>
                    <a:pt x="84" y="0"/>
                    <a:pt x="77" y="0"/>
                  </a:cubicBezTo>
                  <a:cubicBezTo>
                    <a:pt x="68" y="0"/>
                    <a:pt x="63" y="6"/>
                    <a:pt x="60" y="15"/>
                  </a:cubicBezTo>
                  <a:cubicBezTo>
                    <a:pt x="58" y="24"/>
                    <a:pt x="63" y="7"/>
                    <a:pt x="47" y="68"/>
                  </a:cubicBezTo>
                  <a:lnTo>
                    <a:pt x="12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5" y="81"/>
                    <a:pt x="11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6" y="222"/>
                    <a:pt x="56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2" y="164"/>
                    <a:pt x="111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4" y="193"/>
                    <a:pt x="76" y="212"/>
                    <a:pt x="57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6" y="184"/>
                    <a:pt x="46" y="181"/>
                  </a:cubicBezTo>
                  <a:lnTo>
                    <a:pt x="72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90">
              <a:extLst>
                <a:ext uri="{FF2B5EF4-FFF2-40B4-BE49-F238E27FC236}">
                  <a16:creationId xmlns:a16="http://schemas.microsoft.com/office/drawing/2014/main" id="{406412E3-9B4B-42E9-9DF5-ACD669A12923}"/>
                </a:ext>
              </a:extLst>
            </p:cNvPr>
            <p:cNvSpPr>
              <a:spLocks/>
            </p:cNvSpPr>
            <p:nvPr>
              <p:custDataLst>
                <p:tags r:id="rId228"/>
              </p:custDataLst>
            </p:nvPr>
          </p:nvSpPr>
          <p:spPr bwMode="auto">
            <a:xfrm>
              <a:off x="4294189" y="5459412"/>
              <a:ext cx="80963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91">
              <a:extLst>
                <a:ext uri="{FF2B5EF4-FFF2-40B4-BE49-F238E27FC236}">
                  <a16:creationId xmlns:a16="http://schemas.microsoft.com/office/drawing/2014/main" id="{4DB79529-24EC-49AA-8A21-D70B0B4F0877}"/>
                </a:ext>
              </a:extLst>
            </p:cNvPr>
            <p:cNvSpPr>
              <a:spLocks noEditPoints="1"/>
            </p:cNvSpPr>
            <p:nvPr>
              <p:custDataLst>
                <p:tags r:id="rId229"/>
              </p:custDataLst>
            </p:nvPr>
          </p:nvSpPr>
          <p:spPr bwMode="auto">
            <a:xfrm>
              <a:off x="4467226" y="5564187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92">
              <a:extLst>
                <a:ext uri="{FF2B5EF4-FFF2-40B4-BE49-F238E27FC236}">
                  <a16:creationId xmlns:a16="http://schemas.microsoft.com/office/drawing/2014/main" id="{584EF29A-8031-4310-B61E-B624A6BAE0CE}"/>
                </a:ext>
              </a:extLst>
            </p:cNvPr>
            <p:cNvSpPr>
              <a:spLocks noEditPoints="1"/>
            </p:cNvSpPr>
            <p:nvPr>
              <p:custDataLst>
                <p:tags r:id="rId230"/>
              </p:custDataLst>
            </p:nvPr>
          </p:nvSpPr>
          <p:spPr bwMode="auto">
            <a:xfrm>
              <a:off x="4702176" y="5453062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1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3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0 w 202"/>
                <a:gd name="T23" fmla="*/ 386 h 425"/>
                <a:gd name="T24" fmla="*/ 101 w 202"/>
                <a:gd name="T25" fmla="*/ 397 h 425"/>
                <a:gd name="T26" fmla="*/ 187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3 w 202"/>
                <a:gd name="T37" fmla="*/ 207 h 425"/>
                <a:gd name="T38" fmla="*/ 40 w 202"/>
                <a:gd name="T39" fmla="*/ 101 h 425"/>
                <a:gd name="T40" fmla="*/ 101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5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1" y="28"/>
                  </a:cubicBezTo>
                  <a:cubicBezTo>
                    <a:pt x="73" y="28"/>
                    <a:pt x="40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3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49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0" y="386"/>
                  </a:cubicBezTo>
                  <a:cubicBezTo>
                    <a:pt x="72" y="393"/>
                    <a:pt x="87" y="397"/>
                    <a:pt x="101" y="397"/>
                  </a:cubicBezTo>
                  <a:cubicBezTo>
                    <a:pt x="157" y="397"/>
                    <a:pt x="179" y="350"/>
                    <a:pt x="187" y="326"/>
                  </a:cubicBezTo>
                  <a:cubicBezTo>
                    <a:pt x="200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3" y="316"/>
                    <a:pt x="33" y="255"/>
                    <a:pt x="33" y="207"/>
                  </a:cubicBezTo>
                  <a:cubicBezTo>
                    <a:pt x="33" y="167"/>
                    <a:pt x="33" y="133"/>
                    <a:pt x="40" y="101"/>
                  </a:cubicBezTo>
                  <a:cubicBezTo>
                    <a:pt x="50" y="54"/>
                    <a:pt x="79" y="39"/>
                    <a:pt x="101" y="39"/>
                  </a:cubicBezTo>
                  <a:cubicBezTo>
                    <a:pt x="111" y="39"/>
                    <a:pt x="124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89" y="386"/>
                    <a:pt x="77" y="382"/>
                    <a:pt x="65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93">
              <a:extLst>
                <a:ext uri="{FF2B5EF4-FFF2-40B4-BE49-F238E27FC236}">
                  <a16:creationId xmlns:a16="http://schemas.microsoft.com/office/drawing/2014/main" id="{5AE92934-F050-4C9B-AAD2-BEB7F72A50AB}"/>
                </a:ext>
              </a:extLst>
            </p:cNvPr>
            <p:cNvSpPr>
              <a:spLocks/>
            </p:cNvSpPr>
            <p:nvPr>
              <p:custDataLst>
                <p:tags r:id="rId231"/>
              </p:custDataLst>
            </p:nvPr>
          </p:nvSpPr>
          <p:spPr bwMode="auto">
            <a:xfrm>
              <a:off x="4824414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6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8" name="Group 727">
            <a:extLst>
              <a:ext uri="{FF2B5EF4-FFF2-40B4-BE49-F238E27FC236}">
                <a16:creationId xmlns:a16="http://schemas.microsoft.com/office/drawing/2014/main" id="{9FEBD712-97FB-4F44-9359-460453A55B15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1819655" y="5903373"/>
            <a:ext cx="3060701" cy="709613"/>
            <a:chOff x="2540000" y="2540000"/>
            <a:chExt cx="3060701" cy="709613"/>
          </a:xfrm>
        </p:grpSpPr>
        <p:sp>
          <p:nvSpPr>
            <p:cNvPr id="729" name="Freeform 720">
              <a:extLst>
                <a:ext uri="{FF2B5EF4-FFF2-40B4-BE49-F238E27FC236}">
                  <a16:creationId xmlns:a16="http://schemas.microsoft.com/office/drawing/2014/main" id="{1A243339-1D5D-4427-B3EB-9728AFAD0EE4}"/>
                </a:ext>
              </a:extLst>
            </p:cNvPr>
            <p:cNvSpPr>
              <a:spLocks/>
            </p:cNvSpPr>
            <p:nvPr>
              <p:custDataLst>
                <p:tags r:id="rId155"/>
              </p:custDataLst>
            </p:nvPr>
          </p:nvSpPr>
          <p:spPr bwMode="auto">
            <a:xfrm>
              <a:off x="2540000" y="2849563"/>
              <a:ext cx="84138" cy="106363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2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4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721">
              <a:extLst>
                <a:ext uri="{FF2B5EF4-FFF2-40B4-BE49-F238E27FC236}">
                  <a16:creationId xmlns:a16="http://schemas.microsoft.com/office/drawing/2014/main" id="{6E085501-8370-44AB-95AB-9D2DE6200EA4}"/>
                </a:ext>
              </a:extLst>
            </p:cNvPr>
            <p:cNvSpPr>
              <a:spLocks noEditPoints="1"/>
            </p:cNvSpPr>
            <p:nvPr>
              <p:custDataLst>
                <p:tags r:id="rId156"/>
              </p:custDataLst>
            </p:nvPr>
          </p:nvSpPr>
          <p:spPr bwMode="auto">
            <a:xfrm>
              <a:off x="2641600" y="2879725"/>
              <a:ext cx="49213" cy="111125"/>
            </a:xfrm>
            <a:custGeom>
              <a:avLst/>
              <a:gdLst>
                <a:gd name="T0" fmla="*/ 96 w 105"/>
                <a:gd name="T1" fmla="*/ 13 h 235"/>
                <a:gd name="T2" fmla="*/ 82 w 105"/>
                <a:gd name="T3" fmla="*/ 0 h 235"/>
                <a:gd name="T4" fmla="*/ 63 w 105"/>
                <a:gd name="T5" fmla="*/ 19 h 235"/>
                <a:gd name="T6" fmla="*/ 77 w 105"/>
                <a:gd name="T7" fmla="*/ 33 h 235"/>
                <a:gd name="T8" fmla="*/ 96 w 105"/>
                <a:gd name="T9" fmla="*/ 13 h 235"/>
                <a:gd name="T10" fmla="*/ 25 w 105"/>
                <a:gd name="T11" fmla="*/ 190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1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0 h 235"/>
                <a:gd name="T28" fmla="*/ 64 w 105"/>
                <a:gd name="T29" fmla="*/ 163 h 235"/>
                <a:gd name="T30" fmla="*/ 81 w 105"/>
                <a:gd name="T31" fmla="*/ 118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5 h 235"/>
                <a:gd name="T40" fmla="*/ 12 w 105"/>
                <a:gd name="T41" fmla="*/ 130 h 235"/>
                <a:gd name="T42" fmla="*/ 49 w 105"/>
                <a:gd name="T43" fmla="*/ 87 h 235"/>
                <a:gd name="T44" fmla="*/ 58 w 105"/>
                <a:gd name="T45" fmla="*/ 99 h 235"/>
                <a:gd name="T46" fmla="*/ 47 w 105"/>
                <a:gd name="T47" fmla="*/ 134 h 235"/>
                <a:gd name="T48" fmla="*/ 25 w 105"/>
                <a:gd name="T49" fmla="*/ 19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3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3"/>
                  </a:cubicBezTo>
                  <a:close/>
                  <a:moveTo>
                    <a:pt x="25" y="190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1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0"/>
                    <a:pt x="47" y="213"/>
                  </a:cubicBezTo>
                  <a:cubicBezTo>
                    <a:pt x="47" y="205"/>
                    <a:pt x="50" y="198"/>
                    <a:pt x="53" y="190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2"/>
                    <a:pt x="81" y="118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4" y="135"/>
                    <a:pt x="6" y="135"/>
                  </a:cubicBezTo>
                  <a:cubicBezTo>
                    <a:pt x="10" y="135"/>
                    <a:pt x="11" y="134"/>
                    <a:pt x="12" y="130"/>
                  </a:cubicBezTo>
                  <a:cubicBezTo>
                    <a:pt x="21" y="100"/>
                    <a:pt x="36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1" name="Freeform 722">
              <a:extLst>
                <a:ext uri="{FF2B5EF4-FFF2-40B4-BE49-F238E27FC236}">
                  <a16:creationId xmlns:a16="http://schemas.microsoft.com/office/drawing/2014/main" id="{30A2970F-74AD-4D3B-B2E3-48FCF81E43A9}"/>
                </a:ext>
              </a:extLst>
            </p:cNvPr>
            <p:cNvSpPr>
              <a:spLocks noEditPoints="1"/>
            </p:cNvSpPr>
            <p:nvPr>
              <p:custDataLst>
                <p:tags r:id="rId157"/>
              </p:custDataLst>
            </p:nvPr>
          </p:nvSpPr>
          <p:spPr bwMode="auto">
            <a:xfrm>
              <a:off x="2786063" y="2867025"/>
              <a:ext cx="150813" cy="5556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2" name="Freeform 723">
              <a:extLst>
                <a:ext uri="{FF2B5EF4-FFF2-40B4-BE49-F238E27FC236}">
                  <a16:creationId xmlns:a16="http://schemas.microsoft.com/office/drawing/2014/main" id="{9BCA2E92-2D0E-44C1-A53E-01388DEE7D55}"/>
                </a:ext>
              </a:extLst>
            </p:cNvPr>
            <p:cNvSpPr>
              <a:spLocks/>
            </p:cNvSpPr>
            <p:nvPr>
              <p:custDataLst>
                <p:tags r:id="rId158"/>
              </p:custDataLst>
            </p:nvPr>
          </p:nvSpPr>
          <p:spPr bwMode="auto">
            <a:xfrm>
              <a:off x="3046413" y="2540000"/>
              <a:ext cx="117475" cy="709613"/>
            </a:xfrm>
            <a:custGeom>
              <a:avLst/>
              <a:gdLst>
                <a:gd name="T0" fmla="*/ 153 w 258"/>
                <a:gd name="T1" fmla="*/ 932 h 1496"/>
                <a:gd name="T2" fmla="*/ 29 w 258"/>
                <a:gd name="T3" fmla="*/ 749 h 1496"/>
                <a:gd name="T4" fmla="*/ 153 w 258"/>
                <a:gd name="T5" fmla="*/ 568 h 1496"/>
                <a:gd name="T6" fmla="*/ 153 w 258"/>
                <a:gd name="T7" fmla="*/ 565 h 1496"/>
                <a:gd name="T8" fmla="*/ 153 w 258"/>
                <a:gd name="T9" fmla="*/ 219 h 1496"/>
                <a:gd name="T10" fmla="*/ 157 w 258"/>
                <a:gd name="T11" fmla="*/ 151 h 1496"/>
                <a:gd name="T12" fmla="*/ 253 w 258"/>
                <a:gd name="T13" fmla="*/ 24 h 1496"/>
                <a:gd name="T14" fmla="*/ 258 w 258"/>
                <a:gd name="T15" fmla="*/ 12 h 1496"/>
                <a:gd name="T16" fmla="*/ 246 w 258"/>
                <a:gd name="T17" fmla="*/ 0 h 1496"/>
                <a:gd name="T18" fmla="*/ 223 w 258"/>
                <a:gd name="T19" fmla="*/ 8 h 1496"/>
                <a:gd name="T20" fmla="*/ 105 w 258"/>
                <a:gd name="T21" fmla="*/ 182 h 1496"/>
                <a:gd name="T22" fmla="*/ 105 w 258"/>
                <a:gd name="T23" fmla="*/ 537 h 1496"/>
                <a:gd name="T24" fmla="*/ 79 w 258"/>
                <a:gd name="T25" fmla="*/ 659 h 1496"/>
                <a:gd name="T26" fmla="*/ 8 w 258"/>
                <a:gd name="T27" fmla="*/ 735 h 1496"/>
                <a:gd name="T28" fmla="*/ 0 w 258"/>
                <a:gd name="T29" fmla="*/ 748 h 1496"/>
                <a:gd name="T30" fmla="*/ 5 w 258"/>
                <a:gd name="T31" fmla="*/ 760 h 1496"/>
                <a:gd name="T32" fmla="*/ 103 w 258"/>
                <a:gd name="T33" fmla="*/ 914 h 1496"/>
                <a:gd name="T34" fmla="*/ 105 w 258"/>
                <a:gd name="T35" fmla="*/ 932 h 1496"/>
                <a:gd name="T36" fmla="*/ 105 w 258"/>
                <a:gd name="T37" fmla="*/ 1315 h 1496"/>
                <a:gd name="T38" fmla="*/ 226 w 258"/>
                <a:gd name="T39" fmla="*/ 1490 h 1496"/>
                <a:gd name="T40" fmla="*/ 246 w 258"/>
                <a:gd name="T41" fmla="*/ 1496 h 1496"/>
                <a:gd name="T42" fmla="*/ 258 w 258"/>
                <a:gd name="T43" fmla="*/ 1485 h 1496"/>
                <a:gd name="T44" fmla="*/ 255 w 258"/>
                <a:gd name="T45" fmla="*/ 1474 h 1496"/>
                <a:gd name="T46" fmla="*/ 155 w 258"/>
                <a:gd name="T47" fmla="*/ 1335 h 1496"/>
                <a:gd name="T48" fmla="*/ 153 w 258"/>
                <a:gd name="T49" fmla="*/ 1314 h 1496"/>
                <a:gd name="T50" fmla="*/ 153 w 258"/>
                <a:gd name="T51" fmla="*/ 932 h 1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8" h="1496">
                  <a:moveTo>
                    <a:pt x="153" y="932"/>
                  </a:moveTo>
                  <a:cubicBezTo>
                    <a:pt x="153" y="877"/>
                    <a:pt x="115" y="792"/>
                    <a:pt x="29" y="749"/>
                  </a:cubicBezTo>
                  <a:cubicBezTo>
                    <a:pt x="82" y="720"/>
                    <a:pt x="147" y="661"/>
                    <a:pt x="153" y="568"/>
                  </a:cubicBezTo>
                  <a:lnTo>
                    <a:pt x="153" y="565"/>
                  </a:lnTo>
                  <a:lnTo>
                    <a:pt x="153" y="219"/>
                  </a:lnTo>
                  <a:cubicBezTo>
                    <a:pt x="153" y="178"/>
                    <a:pt x="153" y="170"/>
                    <a:pt x="157" y="151"/>
                  </a:cubicBezTo>
                  <a:cubicBezTo>
                    <a:pt x="166" y="111"/>
                    <a:pt x="190" y="61"/>
                    <a:pt x="253" y="24"/>
                  </a:cubicBezTo>
                  <a:cubicBezTo>
                    <a:pt x="257" y="21"/>
                    <a:pt x="258" y="21"/>
                    <a:pt x="258" y="12"/>
                  </a:cubicBezTo>
                  <a:cubicBezTo>
                    <a:pt x="258" y="1"/>
                    <a:pt x="257" y="0"/>
                    <a:pt x="246" y="0"/>
                  </a:cubicBezTo>
                  <a:cubicBezTo>
                    <a:pt x="237" y="0"/>
                    <a:pt x="236" y="0"/>
                    <a:pt x="223" y="8"/>
                  </a:cubicBezTo>
                  <a:cubicBezTo>
                    <a:pt x="111" y="72"/>
                    <a:pt x="105" y="164"/>
                    <a:pt x="105" y="182"/>
                  </a:cubicBezTo>
                  <a:lnTo>
                    <a:pt x="105" y="537"/>
                  </a:lnTo>
                  <a:cubicBezTo>
                    <a:pt x="105" y="573"/>
                    <a:pt x="105" y="613"/>
                    <a:pt x="79" y="659"/>
                  </a:cubicBezTo>
                  <a:cubicBezTo>
                    <a:pt x="56" y="700"/>
                    <a:pt x="29" y="720"/>
                    <a:pt x="8" y="735"/>
                  </a:cubicBezTo>
                  <a:cubicBezTo>
                    <a:pt x="1" y="739"/>
                    <a:pt x="0" y="740"/>
                    <a:pt x="0" y="748"/>
                  </a:cubicBezTo>
                  <a:cubicBezTo>
                    <a:pt x="0" y="757"/>
                    <a:pt x="1" y="758"/>
                    <a:pt x="5" y="760"/>
                  </a:cubicBezTo>
                  <a:cubicBezTo>
                    <a:pt x="47" y="788"/>
                    <a:pt x="92" y="832"/>
                    <a:pt x="103" y="914"/>
                  </a:cubicBezTo>
                  <a:cubicBezTo>
                    <a:pt x="105" y="925"/>
                    <a:pt x="105" y="926"/>
                    <a:pt x="105" y="932"/>
                  </a:cubicBezTo>
                  <a:lnTo>
                    <a:pt x="105" y="1315"/>
                  </a:lnTo>
                  <a:cubicBezTo>
                    <a:pt x="105" y="1355"/>
                    <a:pt x="130" y="1439"/>
                    <a:pt x="226" y="1490"/>
                  </a:cubicBezTo>
                  <a:cubicBezTo>
                    <a:pt x="237" y="1496"/>
                    <a:pt x="238" y="1496"/>
                    <a:pt x="246" y="1496"/>
                  </a:cubicBezTo>
                  <a:cubicBezTo>
                    <a:pt x="257" y="1496"/>
                    <a:pt x="258" y="1496"/>
                    <a:pt x="258" y="1485"/>
                  </a:cubicBezTo>
                  <a:cubicBezTo>
                    <a:pt x="258" y="1476"/>
                    <a:pt x="257" y="1475"/>
                    <a:pt x="255" y="1474"/>
                  </a:cubicBezTo>
                  <a:cubicBezTo>
                    <a:pt x="234" y="1461"/>
                    <a:pt x="169" y="1421"/>
                    <a:pt x="155" y="1335"/>
                  </a:cubicBezTo>
                  <a:cubicBezTo>
                    <a:pt x="153" y="1322"/>
                    <a:pt x="153" y="1321"/>
                    <a:pt x="153" y="1314"/>
                  </a:cubicBezTo>
                  <a:lnTo>
                    <a:pt x="153" y="9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724">
              <a:extLst>
                <a:ext uri="{FF2B5EF4-FFF2-40B4-BE49-F238E27FC236}">
                  <a16:creationId xmlns:a16="http://schemas.microsoft.com/office/drawing/2014/main" id="{C972CA6B-F9D2-41E0-858B-679D4629DF83}"/>
                </a:ext>
              </a:extLst>
            </p:cNvPr>
            <p:cNvSpPr>
              <a:spLocks/>
            </p:cNvSpPr>
            <p:nvPr>
              <p:custDataLst>
                <p:tags r:id="rId159"/>
              </p:custDataLst>
            </p:nvPr>
          </p:nvSpPr>
          <p:spPr bwMode="auto">
            <a:xfrm>
              <a:off x="3201988" y="2687638"/>
              <a:ext cx="104775" cy="15398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Freeform 725">
              <a:extLst>
                <a:ext uri="{FF2B5EF4-FFF2-40B4-BE49-F238E27FC236}">
                  <a16:creationId xmlns:a16="http://schemas.microsoft.com/office/drawing/2014/main" id="{E7A83DFF-711F-4839-A646-72328AFAE63D}"/>
                </a:ext>
              </a:extLst>
            </p:cNvPr>
            <p:cNvSpPr>
              <a:spLocks/>
            </p:cNvSpPr>
            <p:nvPr>
              <p:custDataLst>
                <p:tags r:id="rId160"/>
              </p:custDataLst>
            </p:nvPr>
          </p:nvSpPr>
          <p:spPr bwMode="auto">
            <a:xfrm>
              <a:off x="3322638" y="2614613"/>
              <a:ext cx="39688" cy="85725"/>
            </a:xfrm>
            <a:custGeom>
              <a:avLst/>
              <a:gdLst>
                <a:gd name="T0" fmla="*/ 85 w 88"/>
                <a:gd name="T1" fmla="*/ 30 h 181"/>
                <a:gd name="T2" fmla="*/ 88 w 88"/>
                <a:gd name="T3" fmla="*/ 19 h 181"/>
                <a:gd name="T4" fmla="*/ 67 w 88"/>
                <a:gd name="T5" fmla="*/ 0 h 181"/>
                <a:gd name="T6" fmla="*/ 48 w 88"/>
                <a:gd name="T7" fmla="*/ 16 h 181"/>
                <a:gd name="T8" fmla="*/ 2 w 88"/>
                <a:gd name="T9" fmla="*/ 167 h 181"/>
                <a:gd name="T10" fmla="*/ 0 w 88"/>
                <a:gd name="T11" fmla="*/ 173 h 181"/>
                <a:gd name="T12" fmla="*/ 14 w 88"/>
                <a:gd name="T13" fmla="*/ 181 h 181"/>
                <a:gd name="T14" fmla="*/ 19 w 88"/>
                <a:gd name="T15" fmla="*/ 175 h 181"/>
                <a:gd name="T16" fmla="*/ 85 w 88"/>
                <a:gd name="T17" fmla="*/ 3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1">
                  <a:moveTo>
                    <a:pt x="85" y="30"/>
                  </a:moveTo>
                  <a:cubicBezTo>
                    <a:pt x="88" y="24"/>
                    <a:pt x="88" y="22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1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3"/>
                    <a:pt x="0" y="173"/>
                  </a:cubicBezTo>
                  <a:cubicBezTo>
                    <a:pt x="0" y="177"/>
                    <a:pt x="11" y="181"/>
                    <a:pt x="14" y="181"/>
                  </a:cubicBezTo>
                  <a:cubicBezTo>
                    <a:pt x="16" y="181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Freeform 726">
              <a:extLst>
                <a:ext uri="{FF2B5EF4-FFF2-40B4-BE49-F238E27FC236}">
                  <a16:creationId xmlns:a16="http://schemas.microsoft.com/office/drawing/2014/main" id="{D7ADF496-0AC0-4C3D-9B77-704B5C023725}"/>
                </a:ext>
              </a:extLst>
            </p:cNvPr>
            <p:cNvSpPr>
              <a:spLocks noEditPoints="1"/>
            </p:cNvSpPr>
            <p:nvPr>
              <p:custDataLst>
                <p:tags r:id="rId161"/>
              </p:custDataLst>
            </p:nvPr>
          </p:nvSpPr>
          <p:spPr bwMode="auto">
            <a:xfrm>
              <a:off x="3314700" y="2744788"/>
              <a:ext cx="47625" cy="111125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3 h 235"/>
                <a:gd name="T8" fmla="*/ 97 w 106"/>
                <a:gd name="T9" fmla="*/ 13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50 w 106"/>
                <a:gd name="T43" fmla="*/ 87 h 235"/>
                <a:gd name="T44" fmla="*/ 58 w 106"/>
                <a:gd name="T45" fmla="*/ 99 h 235"/>
                <a:gd name="T46" fmla="*/ 48 w 106"/>
                <a:gd name="T47" fmla="*/ 134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3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6" y="235"/>
                    <a:pt x="56" y="235"/>
                  </a:cubicBezTo>
                  <a:cubicBezTo>
                    <a:pt x="91" y="235"/>
                    <a:pt x="106" y="187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2" y="100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8" y="134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Freeform 727">
              <a:extLst>
                <a:ext uri="{FF2B5EF4-FFF2-40B4-BE49-F238E27FC236}">
                  <a16:creationId xmlns:a16="http://schemas.microsoft.com/office/drawing/2014/main" id="{A7B081EC-FEC4-4798-9272-E44CD9C610C5}"/>
                </a:ext>
              </a:extLst>
            </p:cNvPr>
            <p:cNvSpPr>
              <a:spLocks noEditPoints="1"/>
            </p:cNvSpPr>
            <p:nvPr>
              <p:custDataLst>
                <p:tags r:id="rId162"/>
              </p:custDataLst>
            </p:nvPr>
          </p:nvSpPr>
          <p:spPr bwMode="auto">
            <a:xfrm>
              <a:off x="3616325" y="2635250"/>
              <a:ext cx="60325" cy="160338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7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6 h 335"/>
                <a:gd name="T12" fmla="*/ 101 w 132"/>
                <a:gd name="T13" fmla="*/ 177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8 h 335"/>
                <a:gd name="T46" fmla="*/ 70 w 132"/>
                <a:gd name="T47" fmla="*/ 258 h 335"/>
                <a:gd name="T48" fmla="*/ 90 w 132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7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6"/>
                  </a:moveTo>
                  <a:cubicBezTo>
                    <a:pt x="96" y="191"/>
                    <a:pt x="96" y="190"/>
                    <a:pt x="101" y="177"/>
                  </a:cubicBezTo>
                  <a:cubicBezTo>
                    <a:pt x="105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7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4"/>
                    <a:pt x="26" y="294"/>
                  </a:cubicBezTo>
                  <a:cubicBezTo>
                    <a:pt x="26" y="318"/>
                    <a:pt x="43" y="335"/>
                    <a:pt x="67" y="335"/>
                  </a:cubicBezTo>
                  <a:cubicBezTo>
                    <a:pt x="114" y="335"/>
                    <a:pt x="132" y="263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5"/>
                    <a:pt x="119" y="262"/>
                  </a:cubicBezTo>
                  <a:cubicBezTo>
                    <a:pt x="110" y="294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8"/>
                  </a:cubicBezTo>
                  <a:cubicBezTo>
                    <a:pt x="56" y="295"/>
                    <a:pt x="59" y="288"/>
                    <a:pt x="70" y="258"/>
                  </a:cubicBezTo>
                  <a:lnTo>
                    <a:pt x="90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7" name="Freeform 728">
              <a:extLst>
                <a:ext uri="{FF2B5EF4-FFF2-40B4-BE49-F238E27FC236}">
                  <a16:creationId xmlns:a16="http://schemas.microsoft.com/office/drawing/2014/main" id="{AD303070-4A80-4845-A776-48ABD49CD257}"/>
                </a:ext>
              </a:extLst>
            </p:cNvPr>
            <p:cNvSpPr>
              <a:spLocks/>
            </p:cNvSpPr>
            <p:nvPr>
              <p:custDataLst>
                <p:tags r:id="rId163"/>
              </p:custDataLst>
            </p:nvPr>
          </p:nvSpPr>
          <p:spPr bwMode="auto">
            <a:xfrm>
              <a:off x="3770313" y="2663825"/>
              <a:ext cx="114300" cy="138113"/>
            </a:xfrm>
            <a:custGeom>
              <a:avLst/>
              <a:gdLst>
                <a:gd name="T0" fmla="*/ 232 w 250"/>
                <a:gd name="T1" fmla="*/ 155 h 290"/>
                <a:gd name="T2" fmla="*/ 250 w 250"/>
                <a:gd name="T3" fmla="*/ 145 h 290"/>
                <a:gd name="T4" fmla="*/ 232 w 250"/>
                <a:gd name="T5" fmla="*/ 135 h 290"/>
                <a:gd name="T6" fmla="*/ 21 w 250"/>
                <a:gd name="T7" fmla="*/ 135 h 290"/>
                <a:gd name="T8" fmla="*/ 154 w 250"/>
                <a:gd name="T9" fmla="*/ 20 h 290"/>
                <a:gd name="T10" fmla="*/ 232 w 250"/>
                <a:gd name="T11" fmla="*/ 20 h 290"/>
                <a:gd name="T12" fmla="*/ 250 w 250"/>
                <a:gd name="T13" fmla="*/ 10 h 290"/>
                <a:gd name="T14" fmla="*/ 232 w 250"/>
                <a:gd name="T15" fmla="*/ 0 h 290"/>
                <a:gd name="T16" fmla="*/ 153 w 250"/>
                <a:gd name="T17" fmla="*/ 0 h 290"/>
                <a:gd name="T18" fmla="*/ 0 w 250"/>
                <a:gd name="T19" fmla="*/ 145 h 290"/>
                <a:gd name="T20" fmla="*/ 153 w 250"/>
                <a:gd name="T21" fmla="*/ 290 h 290"/>
                <a:gd name="T22" fmla="*/ 232 w 250"/>
                <a:gd name="T23" fmla="*/ 290 h 290"/>
                <a:gd name="T24" fmla="*/ 250 w 250"/>
                <a:gd name="T25" fmla="*/ 280 h 290"/>
                <a:gd name="T26" fmla="*/ 232 w 250"/>
                <a:gd name="T27" fmla="*/ 270 h 290"/>
                <a:gd name="T28" fmla="*/ 154 w 250"/>
                <a:gd name="T29" fmla="*/ 270 h 290"/>
                <a:gd name="T30" fmla="*/ 21 w 250"/>
                <a:gd name="T31" fmla="*/ 155 h 290"/>
                <a:gd name="T32" fmla="*/ 232 w 250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90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5"/>
                    <a:pt x="68" y="290"/>
                    <a:pt x="153" y="290"/>
                  </a:cubicBezTo>
                  <a:lnTo>
                    <a:pt x="232" y="290"/>
                  </a:lnTo>
                  <a:cubicBezTo>
                    <a:pt x="241" y="290"/>
                    <a:pt x="250" y="290"/>
                    <a:pt x="250" y="280"/>
                  </a:cubicBezTo>
                  <a:cubicBezTo>
                    <a:pt x="250" y="270"/>
                    <a:pt x="241" y="270"/>
                    <a:pt x="232" y="270"/>
                  </a:cubicBezTo>
                  <a:lnTo>
                    <a:pt x="154" y="270"/>
                  </a:lnTo>
                  <a:cubicBezTo>
                    <a:pt x="84" y="270"/>
                    <a:pt x="27" y="222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8" name="Freeform 729">
              <a:extLst>
                <a:ext uri="{FF2B5EF4-FFF2-40B4-BE49-F238E27FC236}">
                  <a16:creationId xmlns:a16="http://schemas.microsoft.com/office/drawing/2014/main" id="{9072A5CE-D9D7-4531-86BD-3EF901CBF687}"/>
                </a:ext>
              </a:extLst>
            </p:cNvPr>
            <p:cNvSpPr>
              <a:spLocks/>
            </p:cNvSpPr>
            <p:nvPr>
              <p:custDataLst>
                <p:tags r:id="rId164"/>
              </p:custDataLst>
            </p:nvPr>
          </p:nvSpPr>
          <p:spPr bwMode="auto">
            <a:xfrm>
              <a:off x="3981450" y="2614613"/>
              <a:ext cx="80963" cy="236538"/>
            </a:xfrm>
            <a:custGeom>
              <a:avLst/>
              <a:gdLst>
                <a:gd name="T0" fmla="*/ 106 w 177"/>
                <a:gd name="T1" fmla="*/ 66 h 498"/>
                <a:gd name="T2" fmla="*/ 173 w 177"/>
                <a:gd name="T3" fmla="*/ 11 h 498"/>
                <a:gd name="T4" fmla="*/ 177 w 177"/>
                <a:gd name="T5" fmla="*/ 5 h 498"/>
                <a:gd name="T6" fmla="*/ 168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5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1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8 w 177"/>
                <a:gd name="T29" fmla="*/ 498 h 498"/>
                <a:gd name="T30" fmla="*/ 177 w 177"/>
                <a:gd name="T31" fmla="*/ 493 h 498"/>
                <a:gd name="T32" fmla="*/ 170 w 177"/>
                <a:gd name="T33" fmla="*/ 487 h 498"/>
                <a:gd name="T34" fmla="*/ 107 w 177"/>
                <a:gd name="T35" fmla="*/ 444 h 498"/>
                <a:gd name="T36" fmla="*/ 106 w 177"/>
                <a:gd name="T37" fmla="*/ 421 h 498"/>
                <a:gd name="T38" fmla="*/ 106 w 177"/>
                <a:gd name="T39" fmla="*/ 316 h 498"/>
                <a:gd name="T40" fmla="*/ 86 w 177"/>
                <a:gd name="T41" fmla="*/ 269 h 498"/>
                <a:gd name="T42" fmla="*/ 47 w 177"/>
                <a:gd name="T43" fmla="*/ 249 h 498"/>
                <a:gd name="T44" fmla="*/ 106 w 177"/>
                <a:gd name="T45" fmla="*/ 186 h 498"/>
                <a:gd name="T46" fmla="*/ 106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6" y="66"/>
                  </a:moveTo>
                  <a:cubicBezTo>
                    <a:pt x="106" y="46"/>
                    <a:pt x="119" y="14"/>
                    <a:pt x="173" y="11"/>
                  </a:cubicBezTo>
                  <a:cubicBezTo>
                    <a:pt x="176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6" y="493"/>
                    <a:pt x="149" y="498"/>
                    <a:pt x="168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70" y="487"/>
                  </a:cubicBezTo>
                  <a:cubicBezTo>
                    <a:pt x="138" y="485"/>
                    <a:pt x="114" y="470"/>
                    <a:pt x="107" y="444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4"/>
                    <a:pt x="86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Freeform 730">
              <a:extLst>
                <a:ext uri="{FF2B5EF4-FFF2-40B4-BE49-F238E27FC236}">
                  <a16:creationId xmlns:a16="http://schemas.microsoft.com/office/drawing/2014/main" id="{4A9B3646-89A8-49BE-BD42-15ABC9CF65D5}"/>
                </a:ext>
              </a:extLst>
            </p:cNvPr>
            <p:cNvSpPr>
              <a:spLocks noEditPoints="1"/>
            </p:cNvSpPr>
            <p:nvPr>
              <p:custDataLst>
                <p:tags r:id="rId165"/>
              </p:custDataLst>
            </p:nvPr>
          </p:nvSpPr>
          <p:spPr bwMode="auto">
            <a:xfrm>
              <a:off x="4071938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7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7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Freeform 731">
              <a:extLst>
                <a:ext uri="{FF2B5EF4-FFF2-40B4-BE49-F238E27FC236}">
                  <a16:creationId xmlns:a16="http://schemas.microsoft.com/office/drawing/2014/main" id="{E0C97CF7-5CF4-47C0-B3F2-3FC2E6F29C56}"/>
                </a:ext>
              </a:extLst>
            </p:cNvPr>
            <p:cNvSpPr>
              <a:spLocks/>
            </p:cNvSpPr>
            <p:nvPr>
              <p:custDataLst>
                <p:tags r:id="rId166"/>
              </p:custDataLst>
            </p:nvPr>
          </p:nvSpPr>
          <p:spPr bwMode="auto">
            <a:xfrm>
              <a:off x="4211638" y="2717800"/>
              <a:ext cx="57150" cy="109538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Freeform 732">
              <a:extLst>
                <a:ext uri="{FF2B5EF4-FFF2-40B4-BE49-F238E27FC236}">
                  <a16:creationId xmlns:a16="http://schemas.microsoft.com/office/drawing/2014/main" id="{6C7D2851-C155-4BC0-9C81-6D8CF9F6B56C}"/>
                </a:ext>
              </a:extLst>
            </p:cNvPr>
            <p:cNvSpPr>
              <a:spLocks/>
            </p:cNvSpPr>
            <p:nvPr>
              <p:custDataLst>
                <p:tags r:id="rId167"/>
              </p:custDataLst>
            </p:nvPr>
          </p:nvSpPr>
          <p:spPr bwMode="auto">
            <a:xfrm>
              <a:off x="4314825" y="2767013"/>
              <a:ext cx="26988" cy="7143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Oval 733">
              <a:extLst>
                <a:ext uri="{FF2B5EF4-FFF2-40B4-BE49-F238E27FC236}">
                  <a16:creationId xmlns:a16="http://schemas.microsoft.com/office/drawing/2014/main" id="{9BC6484E-A698-44B7-8988-C7A52818D1E2}"/>
                </a:ext>
              </a:extLst>
            </p:cNvPr>
            <p:cNvSpPr>
              <a:spLocks noChangeArrowheads="1"/>
            </p:cNvSpPr>
            <p:nvPr>
              <p:custDataLst>
                <p:tags r:id="rId168"/>
              </p:custDataLst>
            </p:nvPr>
          </p:nvSpPr>
          <p:spPr bwMode="auto">
            <a:xfrm>
              <a:off x="4416425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3" name="Oval 734">
              <a:extLst>
                <a:ext uri="{FF2B5EF4-FFF2-40B4-BE49-F238E27FC236}">
                  <a16:creationId xmlns:a16="http://schemas.microsoft.com/office/drawing/2014/main" id="{82C786AE-82B3-4C6B-94ED-7123931E1BCE}"/>
                </a:ext>
              </a:extLst>
            </p:cNvPr>
            <p:cNvSpPr>
              <a:spLocks noChangeArrowheads="1"/>
            </p:cNvSpPr>
            <p:nvPr>
              <p:custDataLst>
                <p:tags r:id="rId169"/>
              </p:custDataLst>
            </p:nvPr>
          </p:nvSpPr>
          <p:spPr bwMode="auto">
            <a:xfrm>
              <a:off x="4516438" y="2767013"/>
              <a:ext cx="25400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Oval 735">
              <a:extLst>
                <a:ext uri="{FF2B5EF4-FFF2-40B4-BE49-F238E27FC236}">
                  <a16:creationId xmlns:a16="http://schemas.microsoft.com/office/drawing/2014/main" id="{0D4AEA2C-FD9F-4EA8-B10E-8B22FC4A7B33}"/>
                </a:ext>
              </a:extLst>
            </p:cNvPr>
            <p:cNvSpPr>
              <a:spLocks noChangeArrowheads="1"/>
            </p:cNvSpPr>
            <p:nvPr>
              <p:custDataLst>
                <p:tags r:id="rId170"/>
              </p:custDataLst>
            </p:nvPr>
          </p:nvSpPr>
          <p:spPr bwMode="auto">
            <a:xfrm>
              <a:off x="4618038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736">
              <a:extLst>
                <a:ext uri="{FF2B5EF4-FFF2-40B4-BE49-F238E27FC236}">
                  <a16:creationId xmlns:a16="http://schemas.microsoft.com/office/drawing/2014/main" id="{3BA629F3-AA4B-4AC3-9BCA-89CBDF2AD1F7}"/>
                </a:ext>
              </a:extLst>
            </p:cNvPr>
            <p:cNvSpPr>
              <a:spLocks/>
            </p:cNvSpPr>
            <p:nvPr>
              <p:custDataLst>
                <p:tags r:id="rId171"/>
              </p:custDataLst>
            </p:nvPr>
          </p:nvSpPr>
          <p:spPr bwMode="auto">
            <a:xfrm>
              <a:off x="4719638" y="2767013"/>
              <a:ext cx="26988" cy="7143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737">
              <a:extLst>
                <a:ext uri="{FF2B5EF4-FFF2-40B4-BE49-F238E27FC236}">
                  <a16:creationId xmlns:a16="http://schemas.microsoft.com/office/drawing/2014/main" id="{BD4F59C0-4954-46F5-87A7-D386A1B925E3}"/>
                </a:ext>
              </a:extLst>
            </p:cNvPr>
            <p:cNvSpPr>
              <a:spLocks noEditPoints="1"/>
            </p:cNvSpPr>
            <p:nvPr>
              <p:custDataLst>
                <p:tags r:id="rId172"/>
              </p:custDataLst>
            </p:nvPr>
          </p:nvSpPr>
          <p:spPr bwMode="auto">
            <a:xfrm>
              <a:off x="4792663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8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Freeform 738">
              <a:extLst>
                <a:ext uri="{FF2B5EF4-FFF2-40B4-BE49-F238E27FC236}">
                  <a16:creationId xmlns:a16="http://schemas.microsoft.com/office/drawing/2014/main" id="{34B3AB53-2B70-4FC6-8213-8B8C116EF8BC}"/>
                </a:ext>
              </a:extLst>
            </p:cNvPr>
            <p:cNvSpPr>
              <a:spLocks/>
            </p:cNvSpPr>
            <p:nvPr>
              <p:custDataLst>
                <p:tags r:id="rId173"/>
              </p:custDataLst>
            </p:nvPr>
          </p:nvSpPr>
          <p:spPr bwMode="auto">
            <a:xfrm>
              <a:off x="4926013" y="2713038"/>
              <a:ext cx="79375" cy="115888"/>
            </a:xfrm>
            <a:custGeom>
              <a:avLst/>
              <a:gdLst>
                <a:gd name="T0" fmla="*/ 83 w 172"/>
                <a:gd name="T1" fmla="*/ 11 h 246"/>
                <a:gd name="T2" fmla="*/ 85 w 172"/>
                <a:gd name="T3" fmla="*/ 5 h 246"/>
                <a:gd name="T4" fmla="*/ 79 w 172"/>
                <a:gd name="T5" fmla="*/ 0 h 246"/>
                <a:gd name="T6" fmla="*/ 35 w 172"/>
                <a:gd name="T7" fmla="*/ 4 h 246"/>
                <a:gd name="T8" fmla="*/ 27 w 172"/>
                <a:gd name="T9" fmla="*/ 12 h 246"/>
                <a:gd name="T10" fmla="*/ 36 w 172"/>
                <a:gd name="T11" fmla="*/ 17 h 246"/>
                <a:gd name="T12" fmla="*/ 53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8 w 172"/>
                <a:gd name="T31" fmla="*/ 210 h 246"/>
                <a:gd name="T32" fmla="*/ 125 w 172"/>
                <a:gd name="T33" fmla="*/ 246 h 246"/>
                <a:gd name="T34" fmla="*/ 169 w 172"/>
                <a:gd name="T35" fmla="*/ 193 h 246"/>
                <a:gd name="T36" fmla="*/ 164 w 172"/>
                <a:gd name="T37" fmla="*/ 188 h 246"/>
                <a:gd name="T38" fmla="*/ 157 w 172"/>
                <a:gd name="T39" fmla="*/ 196 h 246"/>
                <a:gd name="T40" fmla="*/ 126 w 172"/>
                <a:gd name="T41" fmla="*/ 236 h 246"/>
                <a:gd name="T42" fmla="*/ 114 w 172"/>
                <a:gd name="T43" fmla="*/ 218 h 246"/>
                <a:gd name="T44" fmla="*/ 116 w 172"/>
                <a:gd name="T45" fmla="*/ 202 h 246"/>
                <a:gd name="T46" fmla="*/ 118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5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9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4" y="10"/>
                    <a:pt x="85" y="6"/>
                    <a:pt x="85" y="5"/>
                  </a:cubicBezTo>
                  <a:cubicBezTo>
                    <a:pt x="85" y="4"/>
                    <a:pt x="83" y="0"/>
                    <a:pt x="79" y="0"/>
                  </a:cubicBezTo>
                  <a:cubicBezTo>
                    <a:pt x="72" y="0"/>
                    <a:pt x="43" y="3"/>
                    <a:pt x="35" y="4"/>
                  </a:cubicBezTo>
                  <a:cubicBezTo>
                    <a:pt x="32" y="4"/>
                    <a:pt x="27" y="5"/>
                    <a:pt x="27" y="12"/>
                  </a:cubicBezTo>
                  <a:cubicBezTo>
                    <a:pt x="27" y="17"/>
                    <a:pt x="32" y="17"/>
                    <a:pt x="36" y="17"/>
                  </a:cubicBezTo>
                  <a:cubicBezTo>
                    <a:pt x="53" y="17"/>
                    <a:pt x="53" y="19"/>
                    <a:pt x="53" y="22"/>
                  </a:cubicBezTo>
                  <a:cubicBezTo>
                    <a:pt x="53" y="24"/>
                    <a:pt x="52" y="27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5" y="246"/>
                    <a:pt x="12" y="246"/>
                  </a:cubicBezTo>
                  <a:cubicBezTo>
                    <a:pt x="22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8" y="204"/>
                    <a:pt x="88" y="206"/>
                    <a:pt x="88" y="210"/>
                  </a:cubicBezTo>
                  <a:cubicBezTo>
                    <a:pt x="88" y="235"/>
                    <a:pt x="108" y="246"/>
                    <a:pt x="125" y="246"/>
                  </a:cubicBezTo>
                  <a:cubicBezTo>
                    <a:pt x="159" y="246"/>
                    <a:pt x="169" y="193"/>
                    <a:pt x="169" y="193"/>
                  </a:cubicBezTo>
                  <a:cubicBezTo>
                    <a:pt x="169" y="188"/>
                    <a:pt x="165" y="188"/>
                    <a:pt x="164" y="188"/>
                  </a:cubicBezTo>
                  <a:cubicBezTo>
                    <a:pt x="159" y="188"/>
                    <a:pt x="158" y="190"/>
                    <a:pt x="157" y="196"/>
                  </a:cubicBezTo>
                  <a:cubicBezTo>
                    <a:pt x="152" y="211"/>
                    <a:pt x="143" y="236"/>
                    <a:pt x="126" y="236"/>
                  </a:cubicBezTo>
                  <a:cubicBezTo>
                    <a:pt x="117" y="236"/>
                    <a:pt x="114" y="227"/>
                    <a:pt x="114" y="218"/>
                  </a:cubicBezTo>
                  <a:cubicBezTo>
                    <a:pt x="114" y="212"/>
                    <a:pt x="114" y="211"/>
                    <a:pt x="116" y="202"/>
                  </a:cubicBezTo>
                  <a:cubicBezTo>
                    <a:pt x="116" y="201"/>
                    <a:pt x="118" y="195"/>
                    <a:pt x="118" y="192"/>
                  </a:cubicBezTo>
                  <a:cubicBezTo>
                    <a:pt x="118" y="160"/>
                    <a:pt x="76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8" y="115"/>
                    <a:pt x="125" y="98"/>
                    <a:pt x="145" y="98"/>
                  </a:cubicBezTo>
                  <a:cubicBezTo>
                    <a:pt x="149" y="98"/>
                    <a:pt x="154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2" y="135"/>
                    <a:pt x="172" y="128"/>
                    <a:pt x="172" y="113"/>
                  </a:cubicBezTo>
                  <a:cubicBezTo>
                    <a:pt x="172" y="102"/>
                    <a:pt x="164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5" y="133"/>
                    <a:pt x="63" y="144"/>
                    <a:pt x="49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Freeform 739">
              <a:extLst>
                <a:ext uri="{FF2B5EF4-FFF2-40B4-BE49-F238E27FC236}">
                  <a16:creationId xmlns:a16="http://schemas.microsoft.com/office/drawing/2014/main" id="{ABE5DEBD-F6C5-4289-8242-B18BF12A9C81}"/>
                </a:ext>
              </a:extLst>
            </p:cNvPr>
            <p:cNvSpPr>
              <a:spLocks/>
            </p:cNvSpPr>
            <p:nvPr>
              <p:custDataLst>
                <p:tags r:id="rId174"/>
              </p:custDataLst>
            </p:nvPr>
          </p:nvSpPr>
          <p:spPr bwMode="auto">
            <a:xfrm>
              <a:off x="5041900" y="2614613"/>
              <a:ext cx="80963" cy="236538"/>
            </a:xfrm>
            <a:custGeom>
              <a:avLst/>
              <a:gdLst>
                <a:gd name="T0" fmla="*/ 72 w 177"/>
                <a:gd name="T1" fmla="*/ 432 h 498"/>
                <a:gd name="T2" fmla="*/ 5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5 w 177"/>
                <a:gd name="T9" fmla="*/ 436 h 498"/>
                <a:gd name="T10" fmla="*/ 105 w 177"/>
                <a:gd name="T11" fmla="*/ 322 h 498"/>
                <a:gd name="T12" fmla="*/ 125 w 177"/>
                <a:gd name="T13" fmla="*/ 271 h 498"/>
                <a:gd name="T14" fmla="*/ 173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7 w 177"/>
                <a:gd name="T21" fmla="*/ 199 h 498"/>
                <a:gd name="T22" fmla="*/ 105 w 177"/>
                <a:gd name="T23" fmla="*/ 175 h 498"/>
                <a:gd name="T24" fmla="*/ 105 w 177"/>
                <a:gd name="T25" fmla="*/ 76 h 498"/>
                <a:gd name="T26" fmla="*/ 81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1 w 177"/>
                <a:gd name="T35" fmla="*/ 54 h 498"/>
                <a:gd name="T36" fmla="*/ 72 w 177"/>
                <a:gd name="T37" fmla="*/ 77 h 498"/>
                <a:gd name="T38" fmla="*/ 72 w 177"/>
                <a:gd name="T39" fmla="*/ 182 h 498"/>
                <a:gd name="T40" fmla="*/ 92 w 177"/>
                <a:gd name="T41" fmla="*/ 230 h 498"/>
                <a:gd name="T42" fmla="*/ 131 w 177"/>
                <a:gd name="T43" fmla="*/ 249 h 498"/>
                <a:gd name="T44" fmla="*/ 72 w 177"/>
                <a:gd name="T45" fmla="*/ 312 h 498"/>
                <a:gd name="T46" fmla="*/ 72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2" y="432"/>
                  </a:moveTo>
                  <a:cubicBezTo>
                    <a:pt x="72" y="452"/>
                    <a:pt x="59" y="484"/>
                    <a:pt x="5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6" y="498"/>
                    <a:pt x="10" y="498"/>
                  </a:cubicBezTo>
                  <a:cubicBezTo>
                    <a:pt x="59" y="498"/>
                    <a:pt x="105" y="474"/>
                    <a:pt x="105" y="436"/>
                  </a:cubicBezTo>
                  <a:lnTo>
                    <a:pt x="105" y="322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7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7"/>
                  </a:cubicBezTo>
                  <a:lnTo>
                    <a:pt x="72" y="182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2" y="240"/>
                    <a:pt x="117" y="245"/>
                    <a:pt x="131" y="249"/>
                  </a:cubicBezTo>
                  <a:cubicBezTo>
                    <a:pt x="90" y="261"/>
                    <a:pt x="72" y="283"/>
                    <a:pt x="72" y="312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Freeform 740">
              <a:extLst>
                <a:ext uri="{FF2B5EF4-FFF2-40B4-BE49-F238E27FC236}">
                  <a16:creationId xmlns:a16="http://schemas.microsoft.com/office/drawing/2014/main" id="{39B3CE77-3C54-48C0-B872-F3E6A57955E2}"/>
                </a:ext>
              </a:extLst>
            </p:cNvPr>
            <p:cNvSpPr>
              <a:spLocks/>
            </p:cNvSpPr>
            <p:nvPr>
              <p:custDataLst>
                <p:tags r:id="rId175"/>
              </p:custDataLst>
            </p:nvPr>
          </p:nvSpPr>
          <p:spPr bwMode="auto">
            <a:xfrm>
              <a:off x="3201988" y="3028950"/>
              <a:ext cx="104775" cy="152400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2 h 323"/>
                <a:gd name="T14" fmla="*/ 102 w 230"/>
                <a:gd name="T15" fmla="*/ 215 h 323"/>
                <a:gd name="T16" fmla="*/ 71 w 230"/>
                <a:gd name="T17" fmla="*/ 174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6 h 323"/>
                <a:gd name="T38" fmla="*/ 100 w 230"/>
                <a:gd name="T39" fmla="*/ 226 h 323"/>
                <a:gd name="T40" fmla="*/ 151 w 230"/>
                <a:gd name="T41" fmla="*/ 203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1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2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4"/>
                  </a:cubicBezTo>
                  <a:cubicBezTo>
                    <a:pt x="71" y="151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6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7"/>
                    <a:pt x="151" y="203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741">
              <a:extLst>
                <a:ext uri="{FF2B5EF4-FFF2-40B4-BE49-F238E27FC236}">
                  <a16:creationId xmlns:a16="http://schemas.microsoft.com/office/drawing/2014/main" id="{7A7177FC-2249-4713-A663-170D0CC07D35}"/>
                </a:ext>
              </a:extLst>
            </p:cNvPr>
            <p:cNvSpPr>
              <a:spLocks noEditPoints="1"/>
            </p:cNvSpPr>
            <p:nvPr>
              <p:custDataLst>
                <p:tags r:id="rId176"/>
              </p:custDataLst>
            </p:nvPr>
          </p:nvSpPr>
          <p:spPr bwMode="auto">
            <a:xfrm>
              <a:off x="3314700" y="3059113"/>
              <a:ext cx="47625" cy="111125"/>
            </a:xfrm>
            <a:custGeom>
              <a:avLst/>
              <a:gdLst>
                <a:gd name="T0" fmla="*/ 97 w 106"/>
                <a:gd name="T1" fmla="*/ 13 h 234"/>
                <a:gd name="T2" fmla="*/ 83 w 106"/>
                <a:gd name="T3" fmla="*/ 0 h 234"/>
                <a:gd name="T4" fmla="*/ 63 w 106"/>
                <a:gd name="T5" fmla="*/ 19 h 234"/>
                <a:gd name="T6" fmla="*/ 77 w 106"/>
                <a:gd name="T7" fmla="*/ 32 h 234"/>
                <a:gd name="T8" fmla="*/ 97 w 106"/>
                <a:gd name="T9" fmla="*/ 13 h 234"/>
                <a:gd name="T10" fmla="*/ 26 w 106"/>
                <a:gd name="T11" fmla="*/ 190 h 234"/>
                <a:gd name="T12" fmla="*/ 23 w 106"/>
                <a:gd name="T13" fmla="*/ 205 h 234"/>
                <a:gd name="T14" fmla="*/ 56 w 106"/>
                <a:gd name="T15" fmla="*/ 234 h 234"/>
                <a:gd name="T16" fmla="*/ 106 w 106"/>
                <a:gd name="T17" fmla="*/ 181 h 234"/>
                <a:gd name="T18" fmla="*/ 100 w 106"/>
                <a:gd name="T19" fmla="*/ 177 h 234"/>
                <a:gd name="T20" fmla="*/ 94 w 106"/>
                <a:gd name="T21" fmla="*/ 182 h 234"/>
                <a:gd name="T22" fmla="*/ 57 w 106"/>
                <a:gd name="T23" fmla="*/ 225 h 234"/>
                <a:gd name="T24" fmla="*/ 48 w 106"/>
                <a:gd name="T25" fmla="*/ 212 h 234"/>
                <a:gd name="T26" fmla="*/ 54 w 106"/>
                <a:gd name="T27" fmla="*/ 190 h 234"/>
                <a:gd name="T28" fmla="*/ 65 w 106"/>
                <a:gd name="T29" fmla="*/ 162 h 234"/>
                <a:gd name="T30" fmla="*/ 82 w 106"/>
                <a:gd name="T31" fmla="*/ 118 h 234"/>
                <a:gd name="T32" fmla="*/ 84 w 106"/>
                <a:gd name="T33" fmla="*/ 107 h 234"/>
                <a:gd name="T34" fmla="*/ 51 w 106"/>
                <a:gd name="T35" fmla="*/ 77 h 234"/>
                <a:gd name="T36" fmla="*/ 0 w 106"/>
                <a:gd name="T37" fmla="*/ 131 h 234"/>
                <a:gd name="T38" fmla="*/ 6 w 106"/>
                <a:gd name="T39" fmla="*/ 135 h 234"/>
                <a:gd name="T40" fmla="*/ 12 w 106"/>
                <a:gd name="T41" fmla="*/ 129 h 234"/>
                <a:gd name="T42" fmla="*/ 50 w 106"/>
                <a:gd name="T43" fmla="*/ 87 h 234"/>
                <a:gd name="T44" fmla="*/ 58 w 106"/>
                <a:gd name="T45" fmla="*/ 99 h 234"/>
                <a:gd name="T46" fmla="*/ 48 w 106"/>
                <a:gd name="T47" fmla="*/ 134 h 234"/>
                <a:gd name="T48" fmla="*/ 26 w 106"/>
                <a:gd name="T49" fmla="*/ 19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4">
                  <a:moveTo>
                    <a:pt x="97" y="13"/>
                  </a:moveTo>
                  <a:cubicBezTo>
                    <a:pt x="97" y="7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2"/>
                    <a:pt x="97" y="13"/>
                  </a:cubicBezTo>
                  <a:close/>
                  <a:moveTo>
                    <a:pt x="26" y="190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1"/>
                    <a:pt x="36" y="234"/>
                    <a:pt x="56" y="234"/>
                  </a:cubicBezTo>
                  <a:cubicBezTo>
                    <a:pt x="91" y="234"/>
                    <a:pt x="106" y="186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2"/>
                  </a:cubicBezTo>
                  <a:cubicBezTo>
                    <a:pt x="86" y="210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2"/>
                  </a:cubicBezTo>
                  <a:cubicBezTo>
                    <a:pt x="48" y="204"/>
                    <a:pt x="50" y="198"/>
                    <a:pt x="54" y="190"/>
                  </a:cubicBezTo>
                  <a:cubicBezTo>
                    <a:pt x="57" y="181"/>
                    <a:pt x="61" y="171"/>
                    <a:pt x="65" y="162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4"/>
                    <a:pt x="84" y="110"/>
                    <a:pt x="84" y="107"/>
                  </a:cubicBezTo>
                  <a:cubicBezTo>
                    <a:pt x="84" y="90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3"/>
                    <a:pt x="12" y="129"/>
                  </a:cubicBezTo>
                  <a:cubicBezTo>
                    <a:pt x="22" y="99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2"/>
                    <a:pt x="48" y="134"/>
                  </a:cubicBezTo>
                  <a:lnTo>
                    <a:pt x="26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Freeform 742">
              <a:extLst>
                <a:ext uri="{FF2B5EF4-FFF2-40B4-BE49-F238E27FC236}">
                  <a16:creationId xmlns:a16="http://schemas.microsoft.com/office/drawing/2014/main" id="{E3F6C78B-B171-4368-B837-3A3BF9C98FC7}"/>
                </a:ext>
              </a:extLst>
            </p:cNvPr>
            <p:cNvSpPr>
              <a:spLocks noEditPoints="1"/>
            </p:cNvSpPr>
            <p:nvPr>
              <p:custDataLst>
                <p:tags r:id="rId177"/>
              </p:custDataLst>
            </p:nvPr>
          </p:nvSpPr>
          <p:spPr bwMode="auto">
            <a:xfrm>
              <a:off x="3616325" y="2976563"/>
              <a:ext cx="60325" cy="158750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6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5 h 335"/>
                <a:gd name="T12" fmla="*/ 101 w 132"/>
                <a:gd name="T13" fmla="*/ 176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7 h 335"/>
                <a:gd name="T46" fmla="*/ 70 w 132"/>
                <a:gd name="T47" fmla="*/ 257 h 335"/>
                <a:gd name="T48" fmla="*/ 90 w 132"/>
                <a:gd name="T49" fmla="*/ 20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6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5"/>
                  </a:moveTo>
                  <a:cubicBezTo>
                    <a:pt x="96" y="191"/>
                    <a:pt x="96" y="190"/>
                    <a:pt x="101" y="176"/>
                  </a:cubicBezTo>
                  <a:cubicBezTo>
                    <a:pt x="105" y="166"/>
                    <a:pt x="107" y="159"/>
                    <a:pt x="107" y="150"/>
                  </a:cubicBezTo>
                  <a:cubicBezTo>
                    <a:pt x="107" y="127"/>
                    <a:pt x="91" y="109"/>
                    <a:pt x="66" y="109"/>
                  </a:cubicBezTo>
                  <a:cubicBezTo>
                    <a:pt x="19" y="109"/>
                    <a:pt x="0" y="181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6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3"/>
                    <a:pt x="26" y="294"/>
                  </a:cubicBezTo>
                  <a:cubicBezTo>
                    <a:pt x="26" y="317"/>
                    <a:pt x="43" y="335"/>
                    <a:pt x="67" y="335"/>
                  </a:cubicBezTo>
                  <a:cubicBezTo>
                    <a:pt x="114" y="335"/>
                    <a:pt x="132" y="262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4"/>
                    <a:pt x="119" y="262"/>
                  </a:cubicBezTo>
                  <a:cubicBezTo>
                    <a:pt x="110" y="293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7"/>
                  </a:cubicBezTo>
                  <a:cubicBezTo>
                    <a:pt x="56" y="295"/>
                    <a:pt x="59" y="288"/>
                    <a:pt x="70" y="257"/>
                  </a:cubicBezTo>
                  <a:lnTo>
                    <a:pt x="90" y="20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Freeform 743">
              <a:extLst>
                <a:ext uri="{FF2B5EF4-FFF2-40B4-BE49-F238E27FC236}">
                  <a16:creationId xmlns:a16="http://schemas.microsoft.com/office/drawing/2014/main" id="{A4C0C4AD-14D7-4E0F-AE15-72FF8C240993}"/>
                </a:ext>
              </a:extLst>
            </p:cNvPr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3770313" y="3005138"/>
              <a:ext cx="114300" cy="136525"/>
            </a:xfrm>
            <a:custGeom>
              <a:avLst/>
              <a:gdLst>
                <a:gd name="T0" fmla="*/ 232 w 250"/>
                <a:gd name="T1" fmla="*/ 155 h 289"/>
                <a:gd name="T2" fmla="*/ 250 w 250"/>
                <a:gd name="T3" fmla="*/ 145 h 289"/>
                <a:gd name="T4" fmla="*/ 232 w 250"/>
                <a:gd name="T5" fmla="*/ 135 h 289"/>
                <a:gd name="T6" fmla="*/ 21 w 250"/>
                <a:gd name="T7" fmla="*/ 135 h 289"/>
                <a:gd name="T8" fmla="*/ 154 w 250"/>
                <a:gd name="T9" fmla="*/ 20 h 289"/>
                <a:gd name="T10" fmla="*/ 232 w 250"/>
                <a:gd name="T11" fmla="*/ 20 h 289"/>
                <a:gd name="T12" fmla="*/ 250 w 250"/>
                <a:gd name="T13" fmla="*/ 10 h 289"/>
                <a:gd name="T14" fmla="*/ 232 w 250"/>
                <a:gd name="T15" fmla="*/ 0 h 289"/>
                <a:gd name="T16" fmla="*/ 153 w 250"/>
                <a:gd name="T17" fmla="*/ 0 h 289"/>
                <a:gd name="T18" fmla="*/ 0 w 250"/>
                <a:gd name="T19" fmla="*/ 145 h 289"/>
                <a:gd name="T20" fmla="*/ 153 w 250"/>
                <a:gd name="T21" fmla="*/ 289 h 289"/>
                <a:gd name="T22" fmla="*/ 232 w 250"/>
                <a:gd name="T23" fmla="*/ 289 h 289"/>
                <a:gd name="T24" fmla="*/ 250 w 250"/>
                <a:gd name="T25" fmla="*/ 279 h 289"/>
                <a:gd name="T26" fmla="*/ 232 w 250"/>
                <a:gd name="T27" fmla="*/ 269 h 289"/>
                <a:gd name="T28" fmla="*/ 154 w 250"/>
                <a:gd name="T29" fmla="*/ 269 h 289"/>
                <a:gd name="T30" fmla="*/ 21 w 250"/>
                <a:gd name="T31" fmla="*/ 155 h 289"/>
                <a:gd name="T32" fmla="*/ 232 w 250"/>
                <a:gd name="T33" fmla="*/ 155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89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4"/>
                    <a:pt x="68" y="289"/>
                    <a:pt x="153" y="289"/>
                  </a:cubicBezTo>
                  <a:lnTo>
                    <a:pt x="232" y="289"/>
                  </a:lnTo>
                  <a:cubicBezTo>
                    <a:pt x="241" y="289"/>
                    <a:pt x="250" y="289"/>
                    <a:pt x="250" y="279"/>
                  </a:cubicBezTo>
                  <a:cubicBezTo>
                    <a:pt x="250" y="269"/>
                    <a:pt x="241" y="269"/>
                    <a:pt x="232" y="269"/>
                  </a:cubicBezTo>
                  <a:lnTo>
                    <a:pt x="154" y="269"/>
                  </a:lnTo>
                  <a:cubicBezTo>
                    <a:pt x="84" y="269"/>
                    <a:pt x="27" y="221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744">
              <a:extLst>
                <a:ext uri="{FF2B5EF4-FFF2-40B4-BE49-F238E27FC236}">
                  <a16:creationId xmlns:a16="http://schemas.microsoft.com/office/drawing/2014/main" id="{3E49CB1C-30E9-41F8-9B52-175F01A241BA}"/>
                </a:ext>
              </a:extLst>
            </p:cNvPr>
            <p:cNvSpPr>
              <a:spLocks/>
            </p:cNvSpPr>
            <p:nvPr>
              <p:custDataLst>
                <p:tags r:id="rId179"/>
              </p:custDataLst>
            </p:nvPr>
          </p:nvSpPr>
          <p:spPr bwMode="auto">
            <a:xfrm>
              <a:off x="3992563" y="2955925"/>
              <a:ext cx="31750" cy="236538"/>
            </a:xfrm>
            <a:custGeom>
              <a:avLst/>
              <a:gdLst>
                <a:gd name="T0" fmla="*/ 69 w 69"/>
                <a:gd name="T1" fmla="*/ 499 h 499"/>
                <a:gd name="T2" fmla="*/ 69 w 69"/>
                <a:gd name="T3" fmla="*/ 479 h 499"/>
                <a:gd name="T4" fmla="*/ 20 w 69"/>
                <a:gd name="T5" fmla="*/ 479 h 499"/>
                <a:gd name="T6" fmla="*/ 20 w 69"/>
                <a:gd name="T7" fmla="*/ 20 h 499"/>
                <a:gd name="T8" fmla="*/ 69 w 69"/>
                <a:gd name="T9" fmla="*/ 20 h 499"/>
                <a:gd name="T10" fmla="*/ 69 w 69"/>
                <a:gd name="T11" fmla="*/ 0 h 499"/>
                <a:gd name="T12" fmla="*/ 0 w 69"/>
                <a:gd name="T13" fmla="*/ 0 h 499"/>
                <a:gd name="T14" fmla="*/ 0 w 69"/>
                <a:gd name="T15" fmla="*/ 499 h 499"/>
                <a:gd name="T16" fmla="*/ 69 w 69"/>
                <a:gd name="T1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9">
                  <a:moveTo>
                    <a:pt x="69" y="499"/>
                  </a:moveTo>
                  <a:lnTo>
                    <a:pt x="69" y="479"/>
                  </a:lnTo>
                  <a:lnTo>
                    <a:pt x="20" y="479"/>
                  </a:lnTo>
                  <a:lnTo>
                    <a:pt x="20" y="20"/>
                  </a:lnTo>
                  <a:lnTo>
                    <a:pt x="69" y="20"/>
                  </a:lnTo>
                  <a:lnTo>
                    <a:pt x="69" y="0"/>
                  </a:lnTo>
                  <a:lnTo>
                    <a:pt x="0" y="0"/>
                  </a:lnTo>
                  <a:lnTo>
                    <a:pt x="0" y="499"/>
                  </a:lnTo>
                  <a:lnTo>
                    <a:pt x="69" y="49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Freeform 745">
              <a:extLst>
                <a:ext uri="{FF2B5EF4-FFF2-40B4-BE49-F238E27FC236}">
                  <a16:creationId xmlns:a16="http://schemas.microsoft.com/office/drawing/2014/main" id="{BC35F43C-79F7-4276-B2F5-923B688C3B94}"/>
                </a:ext>
              </a:extLst>
            </p:cNvPr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4035425" y="3028950"/>
              <a:ext cx="123825" cy="106363"/>
            </a:xfrm>
            <a:custGeom>
              <a:avLst/>
              <a:gdLst>
                <a:gd name="T0" fmla="*/ 30 w 270"/>
                <a:gd name="T1" fmla="*/ 191 h 226"/>
                <a:gd name="T2" fmla="*/ 25 w 270"/>
                <a:gd name="T3" fmla="*/ 212 h 226"/>
                <a:gd name="T4" fmla="*/ 40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7 w 270"/>
                <a:gd name="T13" fmla="*/ 97 h 226"/>
                <a:gd name="T14" fmla="*/ 93 w 270"/>
                <a:gd name="T15" fmla="*/ 72 h 226"/>
                <a:gd name="T16" fmla="*/ 175 w 270"/>
                <a:gd name="T17" fmla="*/ 11 h 226"/>
                <a:gd name="T18" fmla="*/ 202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8 h 226"/>
                <a:gd name="T36" fmla="*/ 203 w 270"/>
                <a:gd name="T37" fmla="*/ 163 h 226"/>
                <a:gd name="T38" fmla="*/ 234 w 270"/>
                <a:gd name="T39" fmla="*/ 53 h 226"/>
                <a:gd name="T40" fmla="*/ 176 w 270"/>
                <a:gd name="T41" fmla="*/ 0 h 226"/>
                <a:gd name="T42" fmla="*/ 98 w 270"/>
                <a:gd name="T43" fmla="*/ 43 h 226"/>
                <a:gd name="T44" fmla="*/ 53 w 270"/>
                <a:gd name="T45" fmla="*/ 0 h 226"/>
                <a:gd name="T46" fmla="*/ 15 w 270"/>
                <a:gd name="T47" fmla="*/ 28 h 226"/>
                <a:gd name="T48" fmla="*/ 0 w 270"/>
                <a:gd name="T49" fmla="*/ 77 h 226"/>
                <a:gd name="T50" fmla="*/ 6 w 270"/>
                <a:gd name="T51" fmla="*/ 82 h 226"/>
                <a:gd name="T52" fmla="*/ 15 w 270"/>
                <a:gd name="T53" fmla="*/ 70 h 226"/>
                <a:gd name="T54" fmla="*/ 51 w 270"/>
                <a:gd name="T55" fmla="*/ 11 h 226"/>
                <a:gd name="T56" fmla="*/ 66 w 270"/>
                <a:gd name="T57" fmla="*/ 34 h 226"/>
                <a:gd name="T58" fmla="*/ 59 w 270"/>
                <a:gd name="T59" fmla="*/ 76 h 226"/>
                <a:gd name="T60" fmla="*/ 30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30" y="191"/>
                  </a:moveTo>
                  <a:cubicBezTo>
                    <a:pt x="28" y="198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1"/>
                    <a:pt x="64" y="187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8"/>
                    <a:pt x="87" y="97"/>
                  </a:cubicBezTo>
                  <a:cubicBezTo>
                    <a:pt x="89" y="88"/>
                    <a:pt x="93" y="74"/>
                    <a:pt x="93" y="72"/>
                  </a:cubicBezTo>
                  <a:cubicBezTo>
                    <a:pt x="101" y="56"/>
                    <a:pt x="127" y="11"/>
                    <a:pt x="175" y="11"/>
                  </a:cubicBezTo>
                  <a:cubicBezTo>
                    <a:pt x="197" y="11"/>
                    <a:pt x="202" y="29"/>
                    <a:pt x="202" y="46"/>
                  </a:cubicBezTo>
                  <a:cubicBezTo>
                    <a:pt x="202" y="77"/>
                    <a:pt x="177" y="140"/>
                    <a:pt x="169" y="162"/>
                  </a:cubicBezTo>
                  <a:cubicBezTo>
                    <a:pt x="165" y="173"/>
                    <a:pt x="164" y="179"/>
                    <a:pt x="164" y="185"/>
                  </a:cubicBezTo>
                  <a:cubicBezTo>
                    <a:pt x="164" y="208"/>
                    <a:pt x="182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5"/>
                    <a:pt x="257" y="153"/>
                  </a:cubicBezTo>
                  <a:cubicBezTo>
                    <a:pt x="247" y="187"/>
                    <a:pt x="231" y="215"/>
                    <a:pt x="206" y="215"/>
                  </a:cubicBezTo>
                  <a:cubicBezTo>
                    <a:pt x="198" y="215"/>
                    <a:pt x="194" y="210"/>
                    <a:pt x="194" y="198"/>
                  </a:cubicBezTo>
                  <a:cubicBezTo>
                    <a:pt x="194" y="186"/>
                    <a:pt x="199" y="174"/>
                    <a:pt x="203" y="163"/>
                  </a:cubicBezTo>
                  <a:cubicBezTo>
                    <a:pt x="213" y="136"/>
                    <a:pt x="234" y="82"/>
                    <a:pt x="234" y="53"/>
                  </a:cubicBezTo>
                  <a:cubicBezTo>
                    <a:pt x="234" y="20"/>
                    <a:pt x="212" y="0"/>
                    <a:pt x="176" y="0"/>
                  </a:cubicBezTo>
                  <a:cubicBezTo>
                    <a:pt x="131" y="0"/>
                    <a:pt x="107" y="32"/>
                    <a:pt x="98" y="43"/>
                  </a:cubicBezTo>
                  <a:cubicBezTo>
                    <a:pt x="96" y="15"/>
                    <a:pt x="75" y="0"/>
                    <a:pt x="53" y="0"/>
                  </a:cubicBezTo>
                  <a:cubicBezTo>
                    <a:pt x="30" y="0"/>
                    <a:pt x="20" y="19"/>
                    <a:pt x="15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7"/>
                    <a:pt x="66" y="34"/>
                  </a:cubicBezTo>
                  <a:cubicBezTo>
                    <a:pt x="66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Freeform 746">
              <a:extLst>
                <a:ext uri="{FF2B5EF4-FFF2-40B4-BE49-F238E27FC236}">
                  <a16:creationId xmlns:a16="http://schemas.microsoft.com/office/drawing/2014/main" id="{1BDB59D4-E761-41B3-9A29-A00D3015D9D6}"/>
                </a:ext>
              </a:extLst>
            </p:cNvPr>
            <p:cNvSpPr>
              <a:spLocks/>
            </p:cNvSpPr>
            <p:nvPr>
              <p:custDataLst>
                <p:tags r:id="rId181"/>
              </p:custDataLst>
            </p:nvPr>
          </p:nvSpPr>
          <p:spPr bwMode="auto">
            <a:xfrm>
              <a:off x="4170363" y="2955925"/>
              <a:ext cx="31750" cy="236538"/>
            </a:xfrm>
            <a:custGeom>
              <a:avLst/>
              <a:gdLst>
                <a:gd name="T0" fmla="*/ 68 w 68"/>
                <a:gd name="T1" fmla="*/ 0 h 499"/>
                <a:gd name="T2" fmla="*/ 0 w 68"/>
                <a:gd name="T3" fmla="*/ 0 h 499"/>
                <a:gd name="T4" fmla="*/ 0 w 68"/>
                <a:gd name="T5" fmla="*/ 20 h 499"/>
                <a:gd name="T6" fmla="*/ 48 w 68"/>
                <a:gd name="T7" fmla="*/ 20 h 499"/>
                <a:gd name="T8" fmla="*/ 48 w 68"/>
                <a:gd name="T9" fmla="*/ 479 h 499"/>
                <a:gd name="T10" fmla="*/ 0 w 68"/>
                <a:gd name="T11" fmla="*/ 479 h 499"/>
                <a:gd name="T12" fmla="*/ 0 w 68"/>
                <a:gd name="T13" fmla="*/ 499 h 499"/>
                <a:gd name="T14" fmla="*/ 68 w 68"/>
                <a:gd name="T15" fmla="*/ 499 h 499"/>
                <a:gd name="T16" fmla="*/ 68 w 68"/>
                <a:gd name="T1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9">
                  <a:moveTo>
                    <a:pt x="68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8" y="20"/>
                  </a:lnTo>
                  <a:lnTo>
                    <a:pt x="48" y="479"/>
                  </a:lnTo>
                  <a:lnTo>
                    <a:pt x="0" y="479"/>
                  </a:lnTo>
                  <a:lnTo>
                    <a:pt x="0" y="499"/>
                  </a:lnTo>
                  <a:lnTo>
                    <a:pt x="68" y="499"/>
                  </a:lnTo>
                  <a:lnTo>
                    <a:pt x="68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747">
              <a:extLst>
                <a:ext uri="{FF2B5EF4-FFF2-40B4-BE49-F238E27FC236}">
                  <a16:creationId xmlns:a16="http://schemas.microsoft.com/office/drawing/2014/main" id="{E6A42612-FACD-4593-8B48-E866360EACF9}"/>
                </a:ext>
              </a:extLst>
            </p:cNvPr>
            <p:cNvSpPr>
              <a:spLocks/>
            </p:cNvSpPr>
            <p:nvPr>
              <p:custDataLst>
                <p:tags r:id="rId182"/>
              </p:custDataLst>
            </p:nvPr>
          </p:nvSpPr>
          <p:spPr bwMode="auto">
            <a:xfrm>
              <a:off x="4291013" y="2955925"/>
              <a:ext cx="88900" cy="236538"/>
            </a:xfrm>
            <a:custGeom>
              <a:avLst/>
              <a:gdLst>
                <a:gd name="T0" fmla="*/ 173 w 194"/>
                <a:gd name="T1" fmla="*/ 487 h 499"/>
                <a:gd name="T2" fmla="*/ 184 w 194"/>
                <a:gd name="T3" fmla="*/ 499 h 499"/>
                <a:gd name="T4" fmla="*/ 194 w 194"/>
                <a:gd name="T5" fmla="*/ 489 h 499"/>
                <a:gd name="T6" fmla="*/ 192 w 194"/>
                <a:gd name="T7" fmla="*/ 481 h 499"/>
                <a:gd name="T8" fmla="*/ 21 w 194"/>
                <a:gd name="T9" fmla="*/ 12 h 499"/>
                <a:gd name="T10" fmla="*/ 10 w 194"/>
                <a:gd name="T11" fmla="*/ 0 h 499"/>
                <a:gd name="T12" fmla="*/ 0 w 194"/>
                <a:gd name="T13" fmla="*/ 10 h 499"/>
                <a:gd name="T14" fmla="*/ 3 w 194"/>
                <a:gd name="T15" fmla="*/ 18 h 499"/>
                <a:gd name="T16" fmla="*/ 173 w 194"/>
                <a:gd name="T17" fmla="*/ 48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499">
                  <a:moveTo>
                    <a:pt x="173" y="487"/>
                  </a:moveTo>
                  <a:cubicBezTo>
                    <a:pt x="175" y="494"/>
                    <a:pt x="178" y="499"/>
                    <a:pt x="184" y="499"/>
                  </a:cubicBezTo>
                  <a:cubicBezTo>
                    <a:pt x="190" y="499"/>
                    <a:pt x="194" y="494"/>
                    <a:pt x="194" y="489"/>
                  </a:cubicBezTo>
                  <a:cubicBezTo>
                    <a:pt x="194" y="488"/>
                    <a:pt x="194" y="487"/>
                    <a:pt x="192" y="481"/>
                  </a:cubicBezTo>
                  <a:lnTo>
                    <a:pt x="21" y="12"/>
                  </a:lnTo>
                  <a:cubicBezTo>
                    <a:pt x="18" y="4"/>
                    <a:pt x="17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1"/>
                    <a:pt x="0" y="12"/>
                    <a:pt x="3" y="18"/>
                  </a:cubicBezTo>
                  <a:lnTo>
                    <a:pt x="173" y="48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748">
              <a:extLst>
                <a:ext uri="{FF2B5EF4-FFF2-40B4-BE49-F238E27FC236}">
                  <a16:creationId xmlns:a16="http://schemas.microsoft.com/office/drawing/2014/main" id="{CDD6BB56-EA45-4F1B-8FC8-76CA18222BC8}"/>
                </a:ext>
              </a:extLst>
            </p:cNvPr>
            <p:cNvSpPr>
              <a:spLocks/>
            </p:cNvSpPr>
            <p:nvPr>
              <p:custDataLst>
                <p:tags r:id="rId183"/>
              </p:custDataLst>
            </p:nvPr>
          </p:nvSpPr>
          <p:spPr bwMode="auto">
            <a:xfrm>
              <a:off x="4459288" y="2955925"/>
              <a:ext cx="80963" cy="236538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299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1 h 499"/>
                <a:gd name="T38" fmla="*/ 106 w 177"/>
                <a:gd name="T39" fmla="*/ 316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3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749">
              <a:extLst>
                <a:ext uri="{FF2B5EF4-FFF2-40B4-BE49-F238E27FC236}">
                  <a16:creationId xmlns:a16="http://schemas.microsoft.com/office/drawing/2014/main" id="{77BC181C-D4A5-4092-AF2D-6E9C24CFB4FE}"/>
                </a:ext>
              </a:extLst>
            </p:cNvPr>
            <p:cNvSpPr>
              <a:spLocks noEditPoints="1"/>
            </p:cNvSpPr>
            <p:nvPr>
              <p:custDataLst>
                <p:tags r:id="rId184"/>
              </p:custDataLst>
            </p:nvPr>
          </p:nvSpPr>
          <p:spPr bwMode="auto">
            <a:xfrm>
              <a:off x="4549775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39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39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750">
              <a:extLst>
                <a:ext uri="{FF2B5EF4-FFF2-40B4-BE49-F238E27FC236}">
                  <a16:creationId xmlns:a16="http://schemas.microsoft.com/office/drawing/2014/main" id="{F8F36562-CE35-4330-B1EE-CC71F56D1408}"/>
                </a:ext>
              </a:extLst>
            </p:cNvPr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4687888" y="3057525"/>
              <a:ext cx="58738" cy="1111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3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1"/>
                    <a:pt x="78" y="0"/>
                    <a:pt x="69" y="0"/>
                  </a:cubicBezTo>
                  <a:cubicBezTo>
                    <a:pt x="46" y="22"/>
                    <a:pt x="15" y="23"/>
                    <a:pt x="0" y="23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Freeform 751">
              <a:extLst>
                <a:ext uri="{FF2B5EF4-FFF2-40B4-BE49-F238E27FC236}">
                  <a16:creationId xmlns:a16="http://schemas.microsoft.com/office/drawing/2014/main" id="{A2F5F0FF-C7B5-4814-90EE-5887E62DE2DB}"/>
                </a:ext>
              </a:extLst>
            </p:cNvPr>
            <p:cNvSpPr>
              <a:spLocks/>
            </p:cNvSpPr>
            <p:nvPr>
              <p:custDataLst>
                <p:tags r:id="rId186"/>
              </p:custDataLst>
            </p:nvPr>
          </p:nvSpPr>
          <p:spPr bwMode="auto">
            <a:xfrm>
              <a:off x="4792663" y="3108325"/>
              <a:ext cx="25400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4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3" y="136"/>
                  </a:cubicBezTo>
                  <a:cubicBezTo>
                    <a:pt x="8" y="142"/>
                    <a:pt x="8" y="143"/>
                    <a:pt x="8" y="144"/>
                  </a:cubicBezTo>
                  <a:cubicBezTo>
                    <a:pt x="8" y="148"/>
                    <a:pt x="10" y="150"/>
                    <a:pt x="13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752">
              <a:extLst>
                <a:ext uri="{FF2B5EF4-FFF2-40B4-BE49-F238E27FC236}">
                  <a16:creationId xmlns:a16="http://schemas.microsoft.com/office/drawing/2014/main" id="{F297DA3B-6AE6-494A-81DC-4F36CF19601D}"/>
                </a:ext>
              </a:extLst>
            </p:cNvPr>
            <p:cNvSpPr>
              <a:spLocks noChangeArrowheads="1"/>
            </p:cNvSpPr>
            <p:nvPr>
              <p:custDataLst>
                <p:tags r:id="rId187"/>
              </p:custDataLst>
            </p:nvPr>
          </p:nvSpPr>
          <p:spPr bwMode="auto">
            <a:xfrm>
              <a:off x="4892675" y="3108325"/>
              <a:ext cx="25400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753">
              <a:extLst>
                <a:ext uri="{FF2B5EF4-FFF2-40B4-BE49-F238E27FC236}">
                  <a16:creationId xmlns:a16="http://schemas.microsoft.com/office/drawing/2014/main" id="{4B00064A-F68C-4A9D-AC6F-0850AC8312AA}"/>
                </a:ext>
              </a:extLst>
            </p:cNvPr>
            <p:cNvSpPr>
              <a:spLocks noChangeArrowheads="1"/>
            </p:cNvSpPr>
            <p:nvPr>
              <p:custDataLst>
                <p:tags r:id="rId188"/>
              </p:custDataLst>
            </p:nvPr>
          </p:nvSpPr>
          <p:spPr bwMode="auto">
            <a:xfrm>
              <a:off x="49942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Oval 754">
              <a:extLst>
                <a:ext uri="{FF2B5EF4-FFF2-40B4-BE49-F238E27FC236}">
                  <a16:creationId xmlns:a16="http://schemas.microsoft.com/office/drawing/2014/main" id="{C55F25B0-FD5D-4C2C-91D6-B5AD4A41904A}"/>
                </a:ext>
              </a:extLst>
            </p:cNvPr>
            <p:cNvSpPr>
              <a:spLocks noChangeArrowheads="1"/>
            </p:cNvSpPr>
            <p:nvPr>
              <p:custDataLst>
                <p:tags r:id="rId189"/>
              </p:custDataLst>
            </p:nvPr>
          </p:nvSpPr>
          <p:spPr bwMode="auto">
            <a:xfrm>
              <a:off x="50958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Freeform 755">
              <a:extLst>
                <a:ext uri="{FF2B5EF4-FFF2-40B4-BE49-F238E27FC236}">
                  <a16:creationId xmlns:a16="http://schemas.microsoft.com/office/drawing/2014/main" id="{9CE6AA89-1E60-411C-8DA7-08053C204C9F}"/>
                </a:ext>
              </a:extLst>
            </p:cNvPr>
            <p:cNvSpPr>
              <a:spLocks/>
            </p:cNvSpPr>
            <p:nvPr>
              <p:custDataLst>
                <p:tags r:id="rId190"/>
              </p:custDataLst>
            </p:nvPr>
          </p:nvSpPr>
          <p:spPr bwMode="auto">
            <a:xfrm>
              <a:off x="5195888" y="3108325"/>
              <a:ext cx="26988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3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7 w 58"/>
                <a:gd name="T17" fmla="*/ 144 h 150"/>
                <a:gd name="T18" fmla="*/ 12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5" y="0"/>
                    <a:pt x="26" y="0"/>
                  </a:cubicBezTo>
                  <a:cubicBezTo>
                    <a:pt x="9" y="0"/>
                    <a:pt x="0" y="13"/>
                    <a:pt x="0" y="27"/>
                  </a:cubicBezTo>
                  <a:cubicBezTo>
                    <a:pt x="0" y="40"/>
                    <a:pt x="9" y="53"/>
                    <a:pt x="26" y="53"/>
                  </a:cubicBezTo>
                  <a:cubicBezTo>
                    <a:pt x="32" y="53"/>
                    <a:pt x="38" y="51"/>
                    <a:pt x="43" y="47"/>
                  </a:cubicBezTo>
                  <a:cubicBezTo>
                    <a:pt x="45" y="46"/>
                    <a:pt x="45" y="45"/>
                    <a:pt x="46" y="45"/>
                  </a:cubicBezTo>
                  <a:cubicBezTo>
                    <a:pt x="46" y="45"/>
                    <a:pt x="47" y="46"/>
                    <a:pt x="47" y="53"/>
                  </a:cubicBezTo>
                  <a:cubicBezTo>
                    <a:pt x="47" y="90"/>
                    <a:pt x="29" y="120"/>
                    <a:pt x="13" y="136"/>
                  </a:cubicBezTo>
                  <a:cubicBezTo>
                    <a:pt x="7" y="142"/>
                    <a:pt x="7" y="143"/>
                    <a:pt x="7" y="144"/>
                  </a:cubicBezTo>
                  <a:cubicBezTo>
                    <a:pt x="7" y="148"/>
                    <a:pt x="10" y="150"/>
                    <a:pt x="12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Freeform 756">
              <a:extLst>
                <a:ext uri="{FF2B5EF4-FFF2-40B4-BE49-F238E27FC236}">
                  <a16:creationId xmlns:a16="http://schemas.microsoft.com/office/drawing/2014/main" id="{3C6CFF14-B93E-4595-9227-5B5E0849567C}"/>
                </a:ext>
              </a:extLst>
            </p:cNvPr>
            <p:cNvSpPr>
              <a:spLocks noEditPoints="1"/>
            </p:cNvSpPr>
            <p:nvPr>
              <p:custDataLst>
                <p:tags r:id="rId191"/>
              </p:custDataLst>
            </p:nvPr>
          </p:nvSpPr>
          <p:spPr bwMode="auto">
            <a:xfrm>
              <a:off x="5270500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40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40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Freeform 757">
              <a:extLst>
                <a:ext uri="{FF2B5EF4-FFF2-40B4-BE49-F238E27FC236}">
                  <a16:creationId xmlns:a16="http://schemas.microsoft.com/office/drawing/2014/main" id="{6798B2E5-EFAC-4C65-9514-5A58FFEFC3F2}"/>
                </a:ext>
              </a:extLst>
            </p:cNvPr>
            <p:cNvSpPr>
              <a:spLocks/>
            </p:cNvSpPr>
            <p:nvPr>
              <p:custDataLst>
                <p:tags r:id="rId192"/>
              </p:custDataLst>
            </p:nvPr>
          </p:nvSpPr>
          <p:spPr bwMode="auto">
            <a:xfrm>
              <a:off x="5403850" y="3052763"/>
              <a:ext cx="77788" cy="117475"/>
            </a:xfrm>
            <a:custGeom>
              <a:avLst/>
              <a:gdLst>
                <a:gd name="T0" fmla="*/ 83 w 171"/>
                <a:gd name="T1" fmla="*/ 10 h 245"/>
                <a:gd name="T2" fmla="*/ 84 w 171"/>
                <a:gd name="T3" fmla="*/ 5 h 245"/>
                <a:gd name="T4" fmla="*/ 79 w 171"/>
                <a:gd name="T5" fmla="*/ 0 h 245"/>
                <a:gd name="T6" fmla="*/ 34 w 171"/>
                <a:gd name="T7" fmla="*/ 3 h 245"/>
                <a:gd name="T8" fmla="*/ 26 w 171"/>
                <a:gd name="T9" fmla="*/ 11 h 245"/>
                <a:gd name="T10" fmla="*/ 35 w 171"/>
                <a:gd name="T11" fmla="*/ 16 h 245"/>
                <a:gd name="T12" fmla="*/ 52 w 171"/>
                <a:gd name="T13" fmla="*/ 22 h 245"/>
                <a:gd name="T14" fmla="*/ 51 w 171"/>
                <a:gd name="T15" fmla="*/ 29 h 245"/>
                <a:gd name="T16" fmla="*/ 2 w 171"/>
                <a:gd name="T17" fmla="*/ 227 h 245"/>
                <a:gd name="T18" fmla="*/ 0 w 171"/>
                <a:gd name="T19" fmla="*/ 234 h 245"/>
                <a:gd name="T20" fmla="*/ 12 w 171"/>
                <a:gd name="T21" fmla="*/ 245 h 245"/>
                <a:gd name="T22" fmla="*/ 28 w 171"/>
                <a:gd name="T23" fmla="*/ 231 h 245"/>
                <a:gd name="T24" fmla="*/ 45 w 171"/>
                <a:gd name="T25" fmla="*/ 163 h 245"/>
                <a:gd name="T26" fmla="*/ 89 w 171"/>
                <a:gd name="T27" fmla="*/ 192 h 245"/>
                <a:gd name="T28" fmla="*/ 89 w 171"/>
                <a:gd name="T29" fmla="*/ 199 h 245"/>
                <a:gd name="T30" fmla="*/ 87 w 171"/>
                <a:gd name="T31" fmla="*/ 209 h 245"/>
                <a:gd name="T32" fmla="*/ 124 w 171"/>
                <a:gd name="T33" fmla="*/ 245 h 245"/>
                <a:gd name="T34" fmla="*/ 168 w 171"/>
                <a:gd name="T35" fmla="*/ 192 h 245"/>
                <a:gd name="T36" fmla="*/ 163 w 171"/>
                <a:gd name="T37" fmla="*/ 188 h 245"/>
                <a:gd name="T38" fmla="*/ 156 w 171"/>
                <a:gd name="T39" fmla="*/ 196 h 245"/>
                <a:gd name="T40" fmla="*/ 125 w 171"/>
                <a:gd name="T41" fmla="*/ 236 h 245"/>
                <a:gd name="T42" fmla="*/ 113 w 171"/>
                <a:gd name="T43" fmla="*/ 218 h 245"/>
                <a:gd name="T44" fmla="*/ 115 w 171"/>
                <a:gd name="T45" fmla="*/ 202 h 245"/>
                <a:gd name="T46" fmla="*/ 117 w 171"/>
                <a:gd name="T47" fmla="*/ 191 h 245"/>
                <a:gd name="T48" fmla="*/ 60 w 171"/>
                <a:gd name="T49" fmla="*/ 154 h 245"/>
                <a:gd name="T50" fmla="*/ 89 w 171"/>
                <a:gd name="T51" fmla="*/ 131 h 245"/>
                <a:gd name="T52" fmla="*/ 144 w 171"/>
                <a:gd name="T53" fmla="*/ 98 h 245"/>
                <a:gd name="T54" fmla="*/ 156 w 171"/>
                <a:gd name="T55" fmla="*/ 102 h 245"/>
                <a:gd name="T56" fmla="*/ 137 w 171"/>
                <a:gd name="T57" fmla="*/ 122 h 245"/>
                <a:gd name="T58" fmla="*/ 151 w 171"/>
                <a:gd name="T59" fmla="*/ 135 h 245"/>
                <a:gd name="T60" fmla="*/ 171 w 171"/>
                <a:gd name="T61" fmla="*/ 113 h 245"/>
                <a:gd name="T62" fmla="*/ 144 w 171"/>
                <a:gd name="T63" fmla="*/ 88 h 245"/>
                <a:gd name="T64" fmla="*/ 89 w 171"/>
                <a:gd name="T65" fmla="*/ 119 h 245"/>
                <a:gd name="T66" fmla="*/ 48 w 171"/>
                <a:gd name="T67" fmla="*/ 150 h 245"/>
                <a:gd name="T68" fmla="*/ 83 w 171"/>
                <a:gd name="T69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5">
                  <a:moveTo>
                    <a:pt x="83" y="10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3"/>
                  </a:cubicBezTo>
                  <a:cubicBezTo>
                    <a:pt x="31" y="4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9"/>
                    <a:pt x="52" y="22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4"/>
                  </a:cubicBezTo>
                  <a:cubicBezTo>
                    <a:pt x="0" y="240"/>
                    <a:pt x="4" y="245"/>
                    <a:pt x="12" y="245"/>
                  </a:cubicBezTo>
                  <a:cubicBezTo>
                    <a:pt x="21" y="245"/>
                    <a:pt x="26" y="238"/>
                    <a:pt x="28" y="231"/>
                  </a:cubicBezTo>
                  <a:cubicBezTo>
                    <a:pt x="28" y="229"/>
                    <a:pt x="43" y="168"/>
                    <a:pt x="45" y="163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3"/>
                    <a:pt x="89" y="195"/>
                    <a:pt x="89" y="199"/>
                  </a:cubicBezTo>
                  <a:cubicBezTo>
                    <a:pt x="87" y="204"/>
                    <a:pt x="87" y="206"/>
                    <a:pt x="87" y="209"/>
                  </a:cubicBezTo>
                  <a:cubicBezTo>
                    <a:pt x="87" y="234"/>
                    <a:pt x="108" y="245"/>
                    <a:pt x="124" y="245"/>
                  </a:cubicBezTo>
                  <a:cubicBezTo>
                    <a:pt x="158" y="245"/>
                    <a:pt x="168" y="192"/>
                    <a:pt x="168" y="192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89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1"/>
                  </a:cubicBezTo>
                  <a:cubicBezTo>
                    <a:pt x="117" y="160"/>
                    <a:pt x="75" y="155"/>
                    <a:pt x="60" y="154"/>
                  </a:cubicBezTo>
                  <a:cubicBezTo>
                    <a:pt x="71" y="148"/>
                    <a:pt x="83" y="136"/>
                    <a:pt x="89" y="131"/>
                  </a:cubicBezTo>
                  <a:cubicBezTo>
                    <a:pt x="107" y="114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2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7"/>
                    <a:pt x="171" y="113"/>
                  </a:cubicBezTo>
                  <a:cubicBezTo>
                    <a:pt x="171" y="101"/>
                    <a:pt x="163" y="88"/>
                    <a:pt x="144" y="88"/>
                  </a:cubicBezTo>
                  <a:cubicBezTo>
                    <a:pt x="125" y="88"/>
                    <a:pt x="106" y="102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758">
              <a:extLst>
                <a:ext uri="{FF2B5EF4-FFF2-40B4-BE49-F238E27FC236}">
                  <a16:creationId xmlns:a16="http://schemas.microsoft.com/office/drawing/2014/main" id="{63D82488-9C0F-45CC-8D0B-2FEE37E80C9A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5519738" y="2955925"/>
              <a:ext cx="80963" cy="236538"/>
            </a:xfrm>
            <a:custGeom>
              <a:avLst/>
              <a:gdLst>
                <a:gd name="T0" fmla="*/ 72 w 178"/>
                <a:gd name="T1" fmla="*/ 433 h 499"/>
                <a:gd name="T2" fmla="*/ 5 w 178"/>
                <a:gd name="T3" fmla="*/ 488 h 499"/>
                <a:gd name="T4" fmla="*/ 0 w 178"/>
                <a:gd name="T5" fmla="*/ 493 h 499"/>
                <a:gd name="T6" fmla="*/ 10 w 178"/>
                <a:gd name="T7" fmla="*/ 499 h 499"/>
                <a:gd name="T8" fmla="*/ 106 w 178"/>
                <a:gd name="T9" fmla="*/ 437 h 499"/>
                <a:gd name="T10" fmla="*/ 106 w 178"/>
                <a:gd name="T11" fmla="*/ 323 h 499"/>
                <a:gd name="T12" fmla="*/ 126 w 178"/>
                <a:gd name="T13" fmla="*/ 271 h 499"/>
                <a:gd name="T14" fmla="*/ 173 w 178"/>
                <a:gd name="T15" fmla="*/ 255 h 499"/>
                <a:gd name="T16" fmla="*/ 178 w 178"/>
                <a:gd name="T17" fmla="*/ 250 h 499"/>
                <a:gd name="T18" fmla="*/ 170 w 178"/>
                <a:gd name="T19" fmla="*/ 244 h 499"/>
                <a:gd name="T20" fmla="*/ 107 w 178"/>
                <a:gd name="T21" fmla="*/ 200 h 499"/>
                <a:gd name="T22" fmla="*/ 106 w 178"/>
                <a:gd name="T23" fmla="*/ 175 h 499"/>
                <a:gd name="T24" fmla="*/ 106 w 178"/>
                <a:gd name="T25" fmla="*/ 76 h 499"/>
                <a:gd name="T26" fmla="*/ 82 w 178"/>
                <a:gd name="T27" fmla="*/ 21 h 499"/>
                <a:gd name="T28" fmla="*/ 10 w 178"/>
                <a:gd name="T29" fmla="*/ 0 h 499"/>
                <a:gd name="T30" fmla="*/ 0 w 178"/>
                <a:gd name="T31" fmla="*/ 6 h 499"/>
                <a:gd name="T32" fmla="*/ 8 w 178"/>
                <a:gd name="T33" fmla="*/ 11 h 499"/>
                <a:gd name="T34" fmla="*/ 71 w 178"/>
                <a:gd name="T35" fmla="*/ 55 h 499"/>
                <a:gd name="T36" fmla="*/ 72 w 178"/>
                <a:gd name="T37" fmla="*/ 78 h 499"/>
                <a:gd name="T38" fmla="*/ 72 w 178"/>
                <a:gd name="T39" fmla="*/ 183 h 499"/>
                <a:gd name="T40" fmla="*/ 92 w 178"/>
                <a:gd name="T41" fmla="*/ 230 h 499"/>
                <a:gd name="T42" fmla="*/ 131 w 178"/>
                <a:gd name="T43" fmla="*/ 250 h 499"/>
                <a:gd name="T44" fmla="*/ 72 w 178"/>
                <a:gd name="T45" fmla="*/ 313 h 499"/>
                <a:gd name="T46" fmla="*/ 72 w 178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8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3"/>
                    <a:pt x="106" y="287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6" y="255"/>
                    <a:pt x="178" y="253"/>
                    <a:pt x="178" y="250"/>
                  </a:cubicBezTo>
                  <a:cubicBezTo>
                    <a:pt x="178" y="245"/>
                    <a:pt x="175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44" name="Rectangle 643">
            <a:extLst>
              <a:ext uri="{FF2B5EF4-FFF2-40B4-BE49-F238E27FC236}">
                <a16:creationId xmlns:a16="http://schemas.microsoft.com/office/drawing/2014/main" id="{8D4739DB-1451-48B4-9D2B-5C78665EAF4D}"/>
              </a:ext>
            </a:extLst>
          </p:cNvPr>
          <p:cNvSpPr/>
          <p:nvPr/>
        </p:nvSpPr>
        <p:spPr>
          <a:xfrm>
            <a:off x="6922013" y="2024727"/>
            <a:ext cx="86176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Rectangle 644">
            <a:extLst>
              <a:ext uri="{FF2B5EF4-FFF2-40B4-BE49-F238E27FC236}">
                <a16:creationId xmlns:a16="http://schemas.microsoft.com/office/drawing/2014/main" id="{40EC05E3-1E69-488D-AFF1-60ED83892EC7}"/>
              </a:ext>
            </a:extLst>
          </p:cNvPr>
          <p:cNvSpPr/>
          <p:nvPr/>
        </p:nvSpPr>
        <p:spPr>
          <a:xfrm>
            <a:off x="11058251" y="2024727"/>
            <a:ext cx="77541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6" name="Group 645">
            <a:extLst>
              <a:ext uri="{FF2B5EF4-FFF2-40B4-BE49-F238E27FC236}">
                <a16:creationId xmlns:a16="http://schemas.microsoft.com/office/drawing/2014/main" id="{2823A693-0C60-4974-B4C4-73E3F0599F69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7058930" y="2126272"/>
            <a:ext cx="573088" cy="292101"/>
            <a:chOff x="5919788" y="3573463"/>
            <a:chExt cx="573088" cy="292101"/>
          </a:xfrm>
        </p:grpSpPr>
        <p:sp>
          <p:nvSpPr>
            <p:cNvPr id="647" name="Freeform 42">
              <a:extLst>
                <a:ext uri="{FF2B5EF4-FFF2-40B4-BE49-F238E27FC236}">
                  <a16:creationId xmlns:a16="http://schemas.microsoft.com/office/drawing/2014/main" id="{185980D7-2682-4015-8FD0-94C88C150513}"/>
                </a:ext>
              </a:extLst>
            </p:cNvPr>
            <p:cNvSpPr>
              <a:spLocks/>
            </p:cNvSpPr>
            <p:nvPr>
              <p:custDataLst>
                <p:tags r:id="rId150"/>
              </p:custDataLst>
            </p:nvPr>
          </p:nvSpPr>
          <p:spPr bwMode="auto">
            <a:xfrm>
              <a:off x="5919788" y="3613151"/>
              <a:ext cx="142875" cy="192088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8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4 w 296"/>
                <a:gd name="T13" fmla="*/ 189 h 363"/>
                <a:gd name="T14" fmla="*/ 168 w 296"/>
                <a:gd name="T15" fmla="*/ 203 h 363"/>
                <a:gd name="T16" fmla="*/ 214 w 296"/>
                <a:gd name="T17" fmla="*/ 256 h 363"/>
                <a:gd name="T18" fmla="*/ 124 w 296"/>
                <a:gd name="T19" fmla="*/ 348 h 363"/>
                <a:gd name="T20" fmla="*/ 37 w 296"/>
                <a:gd name="T21" fmla="*/ 275 h 363"/>
                <a:gd name="T22" fmla="*/ 40 w 296"/>
                <a:gd name="T23" fmla="*/ 248 h 363"/>
                <a:gd name="T24" fmla="*/ 41 w 296"/>
                <a:gd name="T25" fmla="*/ 245 h 363"/>
                <a:gd name="T26" fmla="*/ 35 w 296"/>
                <a:gd name="T27" fmla="*/ 239 h 363"/>
                <a:gd name="T28" fmla="*/ 30 w 296"/>
                <a:gd name="T29" fmla="*/ 241 h 363"/>
                <a:gd name="T30" fmla="*/ 0 w 296"/>
                <a:gd name="T31" fmla="*/ 358 h 363"/>
                <a:gd name="T32" fmla="*/ 5 w 296"/>
                <a:gd name="T33" fmla="*/ 363 h 363"/>
                <a:gd name="T34" fmla="*/ 14 w 296"/>
                <a:gd name="T35" fmla="*/ 356 h 363"/>
                <a:gd name="T36" fmla="*/ 39 w 296"/>
                <a:gd name="T37" fmla="*/ 328 h 363"/>
                <a:gd name="T38" fmla="*/ 123 w 296"/>
                <a:gd name="T39" fmla="*/ 363 h 363"/>
                <a:gd name="T40" fmla="*/ 250 w 296"/>
                <a:gd name="T41" fmla="*/ 235 h 363"/>
                <a:gd name="T42" fmla="*/ 225 w 296"/>
                <a:gd name="T43" fmla="*/ 177 h 363"/>
                <a:gd name="T44" fmla="*/ 162 w 296"/>
                <a:gd name="T45" fmla="*/ 152 h 363"/>
                <a:gd name="T46" fmla="*/ 128 w 296"/>
                <a:gd name="T47" fmla="*/ 143 h 363"/>
                <a:gd name="T48" fmla="*/ 98 w 296"/>
                <a:gd name="T49" fmla="*/ 97 h 363"/>
                <a:gd name="T50" fmla="*/ 185 w 296"/>
                <a:gd name="T51" fmla="*/ 14 h 363"/>
                <a:gd name="T52" fmla="*/ 257 w 296"/>
                <a:gd name="T53" fmla="*/ 92 h 363"/>
                <a:gd name="T54" fmla="*/ 255 w 296"/>
                <a:gd name="T55" fmla="*/ 120 h 363"/>
                <a:gd name="T56" fmla="*/ 261 w 296"/>
                <a:gd name="T57" fmla="*/ 125 h 363"/>
                <a:gd name="T58" fmla="*/ 269 w 296"/>
                <a:gd name="T59" fmla="*/ 115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4"/>
                    <a:pt x="295" y="0"/>
                    <a:pt x="290" y="0"/>
                  </a:cubicBezTo>
                  <a:cubicBezTo>
                    <a:pt x="288" y="0"/>
                    <a:pt x="287" y="1"/>
                    <a:pt x="281" y="8"/>
                  </a:cubicBezTo>
                  <a:lnTo>
                    <a:pt x="257" y="36"/>
                  </a:lnTo>
                  <a:cubicBezTo>
                    <a:pt x="244" y="13"/>
                    <a:pt x="218" y="0"/>
                    <a:pt x="186" y="0"/>
                  </a:cubicBezTo>
                  <a:cubicBezTo>
                    <a:pt x="122" y="0"/>
                    <a:pt x="63" y="58"/>
                    <a:pt x="63" y="118"/>
                  </a:cubicBezTo>
                  <a:cubicBezTo>
                    <a:pt x="63" y="159"/>
                    <a:pt x="89" y="182"/>
                    <a:pt x="114" y="189"/>
                  </a:cubicBezTo>
                  <a:lnTo>
                    <a:pt x="168" y="203"/>
                  </a:lnTo>
                  <a:cubicBezTo>
                    <a:pt x="186" y="208"/>
                    <a:pt x="214" y="215"/>
                    <a:pt x="214" y="256"/>
                  </a:cubicBezTo>
                  <a:cubicBezTo>
                    <a:pt x="214" y="301"/>
                    <a:pt x="173" y="348"/>
                    <a:pt x="124" y="348"/>
                  </a:cubicBezTo>
                  <a:cubicBezTo>
                    <a:pt x="92" y="348"/>
                    <a:pt x="37" y="337"/>
                    <a:pt x="37" y="275"/>
                  </a:cubicBezTo>
                  <a:cubicBezTo>
                    <a:pt x="37" y="263"/>
                    <a:pt x="39" y="251"/>
                    <a:pt x="40" y="248"/>
                  </a:cubicBezTo>
                  <a:cubicBezTo>
                    <a:pt x="40" y="246"/>
                    <a:pt x="41" y="246"/>
                    <a:pt x="41" y="245"/>
                  </a:cubicBezTo>
                  <a:cubicBezTo>
                    <a:pt x="41" y="240"/>
                    <a:pt x="37" y="239"/>
                    <a:pt x="35" y="239"/>
                  </a:cubicBezTo>
                  <a:cubicBezTo>
                    <a:pt x="32" y="239"/>
                    <a:pt x="31" y="240"/>
                    <a:pt x="30" y="241"/>
                  </a:cubicBezTo>
                  <a:cubicBezTo>
                    <a:pt x="28" y="243"/>
                    <a:pt x="0" y="357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3"/>
                    <a:pt x="14" y="356"/>
                  </a:cubicBezTo>
                  <a:lnTo>
                    <a:pt x="39" y="328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7"/>
                    <a:pt x="250" y="235"/>
                  </a:cubicBezTo>
                  <a:cubicBezTo>
                    <a:pt x="250" y="201"/>
                    <a:pt x="233" y="184"/>
                    <a:pt x="225" y="177"/>
                  </a:cubicBezTo>
                  <a:cubicBezTo>
                    <a:pt x="214" y="165"/>
                    <a:pt x="206" y="163"/>
                    <a:pt x="162" y="152"/>
                  </a:cubicBezTo>
                  <a:cubicBezTo>
                    <a:pt x="151" y="149"/>
                    <a:pt x="133" y="144"/>
                    <a:pt x="128" y="143"/>
                  </a:cubicBezTo>
                  <a:cubicBezTo>
                    <a:pt x="115" y="138"/>
                    <a:pt x="98" y="124"/>
                    <a:pt x="98" y="97"/>
                  </a:cubicBezTo>
                  <a:cubicBezTo>
                    <a:pt x="98" y="57"/>
                    <a:pt x="138" y="14"/>
                    <a:pt x="185" y="14"/>
                  </a:cubicBezTo>
                  <a:cubicBezTo>
                    <a:pt x="227" y="14"/>
                    <a:pt x="257" y="36"/>
                    <a:pt x="257" y="92"/>
                  </a:cubicBezTo>
                  <a:cubicBezTo>
                    <a:pt x="257" y="108"/>
                    <a:pt x="255" y="117"/>
                    <a:pt x="255" y="120"/>
                  </a:cubicBezTo>
                  <a:cubicBezTo>
                    <a:pt x="255" y="120"/>
                    <a:pt x="255" y="125"/>
                    <a:pt x="261" y="125"/>
                  </a:cubicBezTo>
                  <a:cubicBezTo>
                    <a:pt x="266" y="125"/>
                    <a:pt x="267" y="123"/>
                    <a:pt x="269" y="115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Freeform 43">
              <a:extLst>
                <a:ext uri="{FF2B5EF4-FFF2-40B4-BE49-F238E27FC236}">
                  <a16:creationId xmlns:a16="http://schemas.microsoft.com/office/drawing/2014/main" id="{65377F79-C54F-4D9A-AD05-94FD5CD7572B}"/>
                </a:ext>
              </a:extLst>
            </p:cNvPr>
            <p:cNvSpPr>
              <a:spLocks/>
            </p:cNvSpPr>
            <p:nvPr>
              <p:custDataLst>
                <p:tags r:id="rId151"/>
              </p:custDataLst>
            </p:nvPr>
          </p:nvSpPr>
          <p:spPr bwMode="auto">
            <a:xfrm>
              <a:off x="6080126" y="3573463"/>
              <a:ext cx="90488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3 w 185"/>
                <a:gd name="T39" fmla="*/ 307 h 317"/>
                <a:gd name="T40" fmla="*/ 18 w 185"/>
                <a:gd name="T41" fmla="*/ 303 h 317"/>
                <a:gd name="T42" fmla="*/ 33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3 w 185"/>
                <a:gd name="T49" fmla="*/ 317 h 317"/>
                <a:gd name="T50" fmla="*/ 75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29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6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6"/>
                    <a:pt x="33" y="283"/>
                  </a:cubicBezTo>
                  <a:cubicBezTo>
                    <a:pt x="33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3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Freeform 44">
              <a:extLst>
                <a:ext uri="{FF2B5EF4-FFF2-40B4-BE49-F238E27FC236}">
                  <a16:creationId xmlns:a16="http://schemas.microsoft.com/office/drawing/2014/main" id="{477115C8-FD10-4EFB-BA35-B24EE4EA1A75}"/>
                </a:ext>
              </a:extLst>
            </p:cNvPr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6216651" y="3600451"/>
              <a:ext cx="55563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45">
              <a:extLst>
                <a:ext uri="{FF2B5EF4-FFF2-40B4-BE49-F238E27FC236}">
                  <a16:creationId xmlns:a16="http://schemas.microsoft.com/office/drawing/2014/main" id="{4B9742E4-51AB-4A15-B2D9-B76E6A00D9EB}"/>
                </a:ext>
              </a:extLst>
            </p:cNvPr>
            <p:cNvSpPr>
              <a:spLocks/>
            </p:cNvSpPr>
            <p:nvPr>
              <p:custDataLst>
                <p:tags r:id="rId153"/>
              </p:custDataLst>
            </p:nvPr>
          </p:nvSpPr>
          <p:spPr bwMode="auto">
            <a:xfrm>
              <a:off x="6292851" y="3683001"/>
              <a:ext cx="120650" cy="11906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5 w 249"/>
                <a:gd name="T19" fmla="*/ 77 h 226"/>
                <a:gd name="T20" fmla="*/ 21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7 w 249"/>
                <a:gd name="T31" fmla="*/ 215 h 226"/>
                <a:gd name="T32" fmla="*/ 22 w 249"/>
                <a:gd name="T33" fmla="*/ 209 h 226"/>
                <a:gd name="T34" fmla="*/ 46 w 249"/>
                <a:gd name="T35" fmla="*/ 182 h 226"/>
                <a:gd name="T36" fmla="*/ 27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Freeform 46">
              <a:extLst>
                <a:ext uri="{FF2B5EF4-FFF2-40B4-BE49-F238E27FC236}">
                  <a16:creationId xmlns:a16="http://schemas.microsoft.com/office/drawing/2014/main" id="{F5D95013-416D-4D7C-AFE1-1A7A53C865A0}"/>
                </a:ext>
              </a:extLst>
            </p:cNvPr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6437313" y="3600451"/>
              <a:ext cx="55563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2" name="Group 651">
            <a:extLst>
              <a:ext uri="{FF2B5EF4-FFF2-40B4-BE49-F238E27FC236}">
                <a16:creationId xmlns:a16="http://schemas.microsoft.com/office/drawing/2014/main" id="{8E676E3A-F4B1-4B80-A680-1E173F560647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11165649" y="2126010"/>
            <a:ext cx="581026" cy="290512"/>
            <a:chOff x="7785100" y="3560763"/>
            <a:chExt cx="581026" cy="290512"/>
          </a:xfrm>
        </p:grpSpPr>
        <p:sp>
          <p:nvSpPr>
            <p:cNvPr id="653" name="Freeform 53">
              <a:extLst>
                <a:ext uri="{FF2B5EF4-FFF2-40B4-BE49-F238E27FC236}">
                  <a16:creationId xmlns:a16="http://schemas.microsoft.com/office/drawing/2014/main" id="{5E2034BA-9C06-4969-9060-B8AC899165E4}"/>
                </a:ext>
              </a:extLst>
            </p:cNvPr>
            <p:cNvSpPr>
              <a:spLocks noEditPoints="1"/>
            </p:cNvSpPr>
            <p:nvPr>
              <p:custDataLst>
                <p:tags r:id="rId145"/>
              </p:custDataLst>
            </p:nvPr>
          </p:nvSpPr>
          <p:spPr bwMode="auto">
            <a:xfrm>
              <a:off x="7785100" y="3605213"/>
              <a:ext cx="173038" cy="185737"/>
            </a:xfrm>
            <a:custGeom>
              <a:avLst/>
              <a:gdLst>
                <a:gd name="T0" fmla="*/ 167 w 356"/>
                <a:gd name="T1" fmla="*/ 35 h 352"/>
                <a:gd name="T2" fmla="*/ 181 w 356"/>
                <a:gd name="T3" fmla="*/ 16 h 352"/>
                <a:gd name="T4" fmla="*/ 211 w 356"/>
                <a:gd name="T5" fmla="*/ 16 h 352"/>
                <a:gd name="T6" fmla="*/ 302 w 356"/>
                <a:gd name="T7" fmla="*/ 65 h 352"/>
                <a:gd name="T8" fmla="*/ 275 w 356"/>
                <a:gd name="T9" fmla="*/ 136 h 352"/>
                <a:gd name="T10" fmla="*/ 190 w 356"/>
                <a:gd name="T11" fmla="*/ 165 h 352"/>
                <a:gd name="T12" fmla="*/ 135 w 356"/>
                <a:gd name="T13" fmla="*/ 165 h 352"/>
                <a:gd name="T14" fmla="*/ 167 w 356"/>
                <a:gd name="T15" fmla="*/ 35 h 352"/>
                <a:gd name="T16" fmla="*/ 239 w 356"/>
                <a:gd name="T17" fmla="*/ 172 h 352"/>
                <a:gd name="T18" fmla="*/ 348 w 356"/>
                <a:gd name="T19" fmla="*/ 75 h 352"/>
                <a:gd name="T20" fmla="*/ 238 w 356"/>
                <a:gd name="T21" fmla="*/ 0 h 352"/>
                <a:gd name="T22" fmla="*/ 96 w 356"/>
                <a:gd name="T23" fmla="*/ 0 h 352"/>
                <a:gd name="T24" fmla="*/ 82 w 356"/>
                <a:gd name="T25" fmla="*/ 10 h 352"/>
                <a:gd name="T26" fmla="*/ 96 w 356"/>
                <a:gd name="T27" fmla="*/ 16 h 352"/>
                <a:gd name="T28" fmla="*/ 115 w 356"/>
                <a:gd name="T29" fmla="*/ 17 h 352"/>
                <a:gd name="T30" fmla="*/ 128 w 356"/>
                <a:gd name="T31" fmla="*/ 25 h 352"/>
                <a:gd name="T32" fmla="*/ 126 w 356"/>
                <a:gd name="T33" fmla="*/ 34 h 352"/>
                <a:gd name="T34" fmla="*/ 59 w 356"/>
                <a:gd name="T35" fmla="*/ 303 h 352"/>
                <a:gd name="T36" fmla="*/ 14 w 356"/>
                <a:gd name="T37" fmla="*/ 326 h 352"/>
                <a:gd name="T38" fmla="*/ 0 w 356"/>
                <a:gd name="T39" fmla="*/ 336 h 352"/>
                <a:gd name="T40" fmla="*/ 7 w 356"/>
                <a:gd name="T41" fmla="*/ 341 h 352"/>
                <a:gd name="T42" fmla="*/ 70 w 356"/>
                <a:gd name="T43" fmla="*/ 340 h 352"/>
                <a:gd name="T44" fmla="*/ 134 w 356"/>
                <a:gd name="T45" fmla="*/ 341 h 352"/>
                <a:gd name="T46" fmla="*/ 143 w 356"/>
                <a:gd name="T47" fmla="*/ 331 h 352"/>
                <a:gd name="T48" fmla="*/ 130 w 356"/>
                <a:gd name="T49" fmla="*/ 326 h 352"/>
                <a:gd name="T50" fmla="*/ 97 w 356"/>
                <a:gd name="T51" fmla="*/ 317 h 352"/>
                <a:gd name="T52" fmla="*/ 99 w 356"/>
                <a:gd name="T53" fmla="*/ 309 h 352"/>
                <a:gd name="T54" fmla="*/ 132 w 356"/>
                <a:gd name="T55" fmla="*/ 176 h 352"/>
                <a:gd name="T56" fmla="*/ 191 w 356"/>
                <a:gd name="T57" fmla="*/ 176 h 352"/>
                <a:gd name="T58" fmla="*/ 245 w 356"/>
                <a:gd name="T59" fmla="*/ 222 h 352"/>
                <a:gd name="T60" fmla="*/ 238 w 356"/>
                <a:gd name="T61" fmla="*/ 256 h 352"/>
                <a:gd name="T62" fmla="*/ 230 w 356"/>
                <a:gd name="T63" fmla="*/ 299 h 352"/>
                <a:gd name="T64" fmla="*/ 297 w 356"/>
                <a:gd name="T65" fmla="*/ 352 h 352"/>
                <a:gd name="T66" fmla="*/ 356 w 356"/>
                <a:gd name="T67" fmla="*/ 295 h 352"/>
                <a:gd name="T68" fmla="*/ 350 w 356"/>
                <a:gd name="T69" fmla="*/ 289 h 352"/>
                <a:gd name="T70" fmla="*/ 344 w 356"/>
                <a:gd name="T71" fmla="*/ 296 h 352"/>
                <a:gd name="T72" fmla="*/ 299 w 356"/>
                <a:gd name="T73" fmla="*/ 341 h 352"/>
                <a:gd name="T74" fmla="*/ 279 w 356"/>
                <a:gd name="T75" fmla="*/ 311 h 352"/>
                <a:gd name="T76" fmla="*/ 284 w 356"/>
                <a:gd name="T77" fmla="*/ 254 h 352"/>
                <a:gd name="T78" fmla="*/ 286 w 356"/>
                <a:gd name="T79" fmla="*/ 231 h 352"/>
                <a:gd name="T80" fmla="*/ 239 w 356"/>
                <a:gd name="T81" fmla="*/ 17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52">
                  <a:moveTo>
                    <a:pt x="167" y="35"/>
                  </a:moveTo>
                  <a:cubicBezTo>
                    <a:pt x="170" y="23"/>
                    <a:pt x="171" y="18"/>
                    <a:pt x="181" y="16"/>
                  </a:cubicBezTo>
                  <a:cubicBezTo>
                    <a:pt x="185" y="16"/>
                    <a:pt x="201" y="16"/>
                    <a:pt x="211" y="16"/>
                  </a:cubicBezTo>
                  <a:cubicBezTo>
                    <a:pt x="247" y="16"/>
                    <a:pt x="302" y="16"/>
                    <a:pt x="302" y="65"/>
                  </a:cubicBezTo>
                  <a:cubicBezTo>
                    <a:pt x="302" y="82"/>
                    <a:pt x="294" y="117"/>
                    <a:pt x="275" y="136"/>
                  </a:cubicBezTo>
                  <a:cubicBezTo>
                    <a:pt x="262" y="149"/>
                    <a:pt x="235" y="165"/>
                    <a:pt x="190" y="165"/>
                  </a:cubicBezTo>
                  <a:lnTo>
                    <a:pt x="135" y="165"/>
                  </a:lnTo>
                  <a:lnTo>
                    <a:pt x="167" y="35"/>
                  </a:lnTo>
                  <a:close/>
                  <a:moveTo>
                    <a:pt x="239" y="172"/>
                  </a:moveTo>
                  <a:cubicBezTo>
                    <a:pt x="289" y="161"/>
                    <a:pt x="348" y="126"/>
                    <a:pt x="348" y="75"/>
                  </a:cubicBezTo>
                  <a:cubicBezTo>
                    <a:pt x="348" y="32"/>
                    <a:pt x="304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3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40"/>
                    <a:pt x="70" y="340"/>
                  </a:cubicBezTo>
                  <a:cubicBezTo>
                    <a:pt x="84" y="340"/>
                    <a:pt x="120" y="341"/>
                    <a:pt x="134" y="341"/>
                  </a:cubicBezTo>
                  <a:cubicBezTo>
                    <a:pt x="137" y="341"/>
                    <a:pt x="143" y="341"/>
                    <a:pt x="143" y="331"/>
                  </a:cubicBezTo>
                  <a:cubicBezTo>
                    <a:pt x="143" y="326"/>
                    <a:pt x="139" y="326"/>
                    <a:pt x="130" y="326"/>
                  </a:cubicBezTo>
                  <a:cubicBezTo>
                    <a:pt x="111" y="326"/>
                    <a:pt x="97" y="326"/>
                    <a:pt x="97" y="317"/>
                  </a:cubicBezTo>
                  <a:cubicBezTo>
                    <a:pt x="97" y="314"/>
                    <a:pt x="98" y="312"/>
                    <a:pt x="99" y="309"/>
                  </a:cubicBezTo>
                  <a:lnTo>
                    <a:pt x="132" y="176"/>
                  </a:lnTo>
                  <a:lnTo>
                    <a:pt x="191" y="176"/>
                  </a:lnTo>
                  <a:cubicBezTo>
                    <a:pt x="236" y="176"/>
                    <a:pt x="245" y="204"/>
                    <a:pt x="245" y="222"/>
                  </a:cubicBezTo>
                  <a:cubicBezTo>
                    <a:pt x="245" y="229"/>
                    <a:pt x="241" y="245"/>
                    <a:pt x="238" y="256"/>
                  </a:cubicBezTo>
                  <a:cubicBezTo>
                    <a:pt x="235" y="270"/>
                    <a:pt x="230" y="289"/>
                    <a:pt x="230" y="299"/>
                  </a:cubicBezTo>
                  <a:cubicBezTo>
                    <a:pt x="230" y="352"/>
                    <a:pt x="290" y="352"/>
                    <a:pt x="297" y="352"/>
                  </a:cubicBezTo>
                  <a:cubicBezTo>
                    <a:pt x="339" y="352"/>
                    <a:pt x="356" y="302"/>
                    <a:pt x="356" y="295"/>
                  </a:cubicBezTo>
                  <a:cubicBezTo>
                    <a:pt x="356" y="289"/>
                    <a:pt x="351" y="289"/>
                    <a:pt x="350" y="289"/>
                  </a:cubicBezTo>
                  <a:cubicBezTo>
                    <a:pt x="346" y="289"/>
                    <a:pt x="345" y="293"/>
                    <a:pt x="344" y="296"/>
                  </a:cubicBezTo>
                  <a:cubicBezTo>
                    <a:pt x="331" y="333"/>
                    <a:pt x="310" y="341"/>
                    <a:pt x="299" y="341"/>
                  </a:cubicBezTo>
                  <a:cubicBezTo>
                    <a:pt x="282" y="341"/>
                    <a:pt x="279" y="331"/>
                    <a:pt x="279" y="311"/>
                  </a:cubicBezTo>
                  <a:cubicBezTo>
                    <a:pt x="279" y="296"/>
                    <a:pt x="282" y="270"/>
                    <a:pt x="284" y="254"/>
                  </a:cubicBezTo>
                  <a:cubicBezTo>
                    <a:pt x="285" y="247"/>
                    <a:pt x="286" y="238"/>
                    <a:pt x="286" y="231"/>
                  </a:cubicBezTo>
                  <a:cubicBezTo>
                    <a:pt x="286" y="192"/>
                    <a:pt x="252" y="177"/>
                    <a:pt x="239" y="17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Freeform 54">
              <a:extLst>
                <a:ext uri="{FF2B5EF4-FFF2-40B4-BE49-F238E27FC236}">
                  <a16:creationId xmlns:a16="http://schemas.microsoft.com/office/drawing/2014/main" id="{03392A0B-7986-44A7-A597-0684F1E9B3A4}"/>
                </a:ext>
              </a:extLst>
            </p:cNvPr>
            <p:cNvSpPr>
              <a:spLocks/>
            </p:cNvSpPr>
            <p:nvPr>
              <p:custDataLst>
                <p:tags r:id="rId146"/>
              </p:custDataLst>
            </p:nvPr>
          </p:nvSpPr>
          <p:spPr bwMode="auto">
            <a:xfrm>
              <a:off x="7974013" y="3560763"/>
              <a:ext cx="90488" cy="166687"/>
            </a:xfrm>
            <a:custGeom>
              <a:avLst/>
              <a:gdLst>
                <a:gd name="T0" fmla="*/ 117 w 186"/>
                <a:gd name="T1" fmla="*/ 107 h 317"/>
                <a:gd name="T2" fmla="*/ 151 w 186"/>
                <a:gd name="T3" fmla="*/ 107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4 h 317"/>
                <a:gd name="T12" fmla="*/ 151 w 186"/>
                <a:gd name="T13" fmla="*/ 9 h 317"/>
                <a:gd name="T14" fmla="*/ 167 w 186"/>
                <a:gd name="T15" fmla="*/ 13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4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7 h 317"/>
                <a:gd name="T34" fmla="*/ 89 w 186"/>
                <a:gd name="T35" fmla="*/ 107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3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5 h 317"/>
                <a:gd name="T54" fmla="*/ 117 w 186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3" y="107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5" y="17"/>
                    <a:pt x="142" y="9"/>
                    <a:pt x="151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4"/>
                  </a:cubicBezTo>
                  <a:cubicBezTo>
                    <a:pt x="186" y="8"/>
                    <a:pt x="168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4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9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Freeform 55">
              <a:extLst>
                <a:ext uri="{FF2B5EF4-FFF2-40B4-BE49-F238E27FC236}">
                  <a16:creationId xmlns:a16="http://schemas.microsoft.com/office/drawing/2014/main" id="{F7AB6EDF-4DCD-4BAA-AE80-263A86BC31EA}"/>
                </a:ext>
              </a:extLst>
            </p:cNvPr>
            <p:cNvSpPr>
              <a:spLocks/>
            </p:cNvSpPr>
            <p:nvPr>
              <p:custDataLst>
                <p:tags r:id="rId147"/>
              </p:custDataLst>
            </p:nvPr>
          </p:nvSpPr>
          <p:spPr bwMode="auto">
            <a:xfrm>
              <a:off x="8110538" y="3587750"/>
              <a:ext cx="55563" cy="263525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8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2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4" y="420"/>
                    <a:pt x="28" y="326"/>
                    <a:pt x="28" y="250"/>
                  </a:cubicBezTo>
                  <a:cubicBezTo>
                    <a:pt x="28" y="163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2" y="405"/>
                  </a:cubicBezTo>
                  <a:cubicBezTo>
                    <a:pt x="62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56">
              <a:extLst>
                <a:ext uri="{FF2B5EF4-FFF2-40B4-BE49-F238E27FC236}">
                  <a16:creationId xmlns:a16="http://schemas.microsoft.com/office/drawing/2014/main" id="{276272D6-DF55-4FA1-8513-E670ACE387DB}"/>
                </a:ext>
              </a:extLst>
            </p:cNvPr>
            <p:cNvSpPr>
              <a:spLocks/>
            </p:cNvSpPr>
            <p:nvPr>
              <p:custDataLst>
                <p:tags r:id="rId148"/>
              </p:custDataLst>
            </p:nvPr>
          </p:nvSpPr>
          <p:spPr bwMode="auto">
            <a:xfrm>
              <a:off x="8186738" y="3668713"/>
              <a:ext cx="100013" cy="119062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Freeform 57">
              <a:extLst>
                <a:ext uri="{FF2B5EF4-FFF2-40B4-BE49-F238E27FC236}">
                  <a16:creationId xmlns:a16="http://schemas.microsoft.com/office/drawing/2014/main" id="{205DB37C-5C65-4BC4-AD65-60F82E9D6773}"/>
                </a:ext>
              </a:extLst>
            </p:cNvPr>
            <p:cNvSpPr>
              <a:spLocks/>
            </p:cNvSpPr>
            <p:nvPr>
              <p:custDataLst>
                <p:tags r:id="rId149"/>
              </p:custDataLst>
            </p:nvPr>
          </p:nvSpPr>
          <p:spPr bwMode="auto">
            <a:xfrm>
              <a:off x="8310563" y="3587750"/>
              <a:ext cx="55563" cy="263525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658" name="Straight Arrow Connector 657">
            <a:extLst>
              <a:ext uri="{FF2B5EF4-FFF2-40B4-BE49-F238E27FC236}">
                <a16:creationId xmlns:a16="http://schemas.microsoft.com/office/drawing/2014/main" id="{6852FE89-4439-45EB-9574-AB373DE36A63}"/>
              </a:ext>
            </a:extLst>
          </p:cNvPr>
          <p:cNvCxnSpPr>
            <a:cxnSpLocks/>
          </p:cNvCxnSpPr>
          <p:nvPr/>
        </p:nvCxnSpPr>
        <p:spPr>
          <a:xfrm flipV="1">
            <a:off x="8034453" y="3624420"/>
            <a:ext cx="2977565" cy="2222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9" name="Straight Arrow Connector 658">
            <a:extLst>
              <a:ext uri="{FF2B5EF4-FFF2-40B4-BE49-F238E27FC236}">
                <a16:creationId xmlns:a16="http://schemas.microsoft.com/office/drawing/2014/main" id="{0782A0A6-F121-437E-9897-B032D388F1E9}"/>
              </a:ext>
            </a:extLst>
          </p:cNvPr>
          <p:cNvCxnSpPr>
            <a:cxnSpLocks/>
          </p:cNvCxnSpPr>
          <p:nvPr/>
        </p:nvCxnSpPr>
        <p:spPr>
          <a:xfrm flipH="1">
            <a:off x="8047420" y="2984210"/>
            <a:ext cx="3041593" cy="98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0" name="Group 669">
            <a:extLst>
              <a:ext uri="{FF2B5EF4-FFF2-40B4-BE49-F238E27FC236}">
                <a16:creationId xmlns:a16="http://schemas.microsoft.com/office/drawing/2014/main" id="{6809410B-4267-44CE-B443-C47AB839F1F1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450806" y="3613307"/>
            <a:ext cx="4335463" cy="265113"/>
            <a:chOff x="269875" y="3157538"/>
            <a:chExt cx="4335463" cy="265113"/>
          </a:xfrm>
        </p:grpSpPr>
        <p:sp>
          <p:nvSpPr>
            <p:cNvPr id="671" name="Freeform 1222">
              <a:extLst>
                <a:ext uri="{FF2B5EF4-FFF2-40B4-BE49-F238E27FC236}">
                  <a16:creationId xmlns:a16="http://schemas.microsoft.com/office/drawing/2014/main" id="{63C86994-47C8-40C2-B050-1CEA6C45FB6B}"/>
                </a:ext>
              </a:extLst>
            </p:cNvPr>
            <p:cNvSpPr>
              <a:spLocks/>
            </p:cNvSpPr>
            <p:nvPr>
              <p:custDataLst>
                <p:tags r:id="rId106"/>
              </p:custDataLst>
            </p:nvPr>
          </p:nvSpPr>
          <p:spPr bwMode="auto">
            <a:xfrm>
              <a:off x="269875" y="3179763"/>
              <a:ext cx="93663" cy="182563"/>
            </a:xfrm>
            <a:custGeom>
              <a:avLst/>
              <a:gdLst>
                <a:gd name="T0" fmla="*/ 124 w 207"/>
                <a:gd name="T1" fmla="*/ 156 h 343"/>
                <a:gd name="T2" fmla="*/ 194 w 207"/>
                <a:gd name="T3" fmla="*/ 68 h 343"/>
                <a:gd name="T4" fmla="*/ 102 w 207"/>
                <a:gd name="T5" fmla="*/ 0 h 343"/>
                <a:gd name="T6" fmla="*/ 14 w 207"/>
                <a:gd name="T7" fmla="*/ 67 h 343"/>
                <a:gd name="T8" fmla="*/ 39 w 207"/>
                <a:gd name="T9" fmla="*/ 93 h 343"/>
                <a:gd name="T10" fmla="*/ 65 w 207"/>
                <a:gd name="T11" fmla="*/ 68 h 343"/>
                <a:gd name="T12" fmla="*/ 34 w 207"/>
                <a:gd name="T13" fmla="*/ 43 h 343"/>
                <a:gd name="T14" fmla="*/ 100 w 207"/>
                <a:gd name="T15" fmla="*/ 12 h 343"/>
                <a:gd name="T16" fmla="*/ 148 w 207"/>
                <a:gd name="T17" fmla="*/ 68 h 343"/>
                <a:gd name="T18" fmla="*/ 134 w 207"/>
                <a:gd name="T19" fmla="*/ 125 h 343"/>
                <a:gd name="T20" fmla="*/ 90 w 207"/>
                <a:gd name="T21" fmla="*/ 151 h 343"/>
                <a:gd name="T22" fmla="*/ 70 w 207"/>
                <a:gd name="T23" fmla="*/ 152 h 343"/>
                <a:gd name="T24" fmla="*/ 63 w 207"/>
                <a:gd name="T25" fmla="*/ 158 h 343"/>
                <a:gd name="T26" fmla="*/ 75 w 207"/>
                <a:gd name="T27" fmla="*/ 164 h 343"/>
                <a:gd name="T28" fmla="*/ 97 w 207"/>
                <a:gd name="T29" fmla="*/ 164 h 343"/>
                <a:gd name="T30" fmla="*/ 156 w 207"/>
                <a:gd name="T31" fmla="*/ 246 h 343"/>
                <a:gd name="T32" fmla="*/ 100 w 207"/>
                <a:gd name="T33" fmla="*/ 329 h 343"/>
                <a:gd name="T34" fmla="*/ 23 w 207"/>
                <a:gd name="T35" fmla="*/ 291 h 343"/>
                <a:gd name="T36" fmla="*/ 56 w 207"/>
                <a:gd name="T37" fmla="*/ 263 h 343"/>
                <a:gd name="T38" fmla="*/ 28 w 207"/>
                <a:gd name="T39" fmla="*/ 235 h 343"/>
                <a:gd name="T40" fmla="*/ 0 w 207"/>
                <a:gd name="T41" fmla="*/ 264 h 343"/>
                <a:gd name="T42" fmla="*/ 101 w 207"/>
                <a:gd name="T43" fmla="*/ 343 h 343"/>
                <a:gd name="T44" fmla="*/ 207 w 207"/>
                <a:gd name="T45" fmla="*/ 246 h 343"/>
                <a:gd name="T46" fmla="*/ 124 w 207"/>
                <a:gd name="T47" fmla="*/ 15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6"/>
                  </a:moveTo>
                  <a:cubicBezTo>
                    <a:pt x="165" y="143"/>
                    <a:pt x="194" y="108"/>
                    <a:pt x="194" y="68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2" y="0"/>
                    <a:pt x="14" y="30"/>
                    <a:pt x="14" y="67"/>
                  </a:cubicBezTo>
                  <a:cubicBezTo>
                    <a:pt x="14" y="84"/>
                    <a:pt x="25" y="93"/>
                    <a:pt x="39" y="93"/>
                  </a:cubicBezTo>
                  <a:cubicBezTo>
                    <a:pt x="55" y="93"/>
                    <a:pt x="65" y="82"/>
                    <a:pt x="65" y="68"/>
                  </a:cubicBezTo>
                  <a:cubicBezTo>
                    <a:pt x="65" y="43"/>
                    <a:pt x="41" y="43"/>
                    <a:pt x="34" y="43"/>
                  </a:cubicBezTo>
                  <a:cubicBezTo>
                    <a:pt x="49" y="19"/>
                    <a:pt x="82" y="12"/>
                    <a:pt x="100" y="12"/>
                  </a:cubicBezTo>
                  <a:cubicBezTo>
                    <a:pt x="121" y="12"/>
                    <a:pt x="148" y="23"/>
                    <a:pt x="148" y="68"/>
                  </a:cubicBezTo>
                  <a:cubicBezTo>
                    <a:pt x="148" y="74"/>
                    <a:pt x="147" y="103"/>
                    <a:pt x="134" y="125"/>
                  </a:cubicBezTo>
                  <a:cubicBezTo>
                    <a:pt x="119" y="149"/>
                    <a:pt x="102" y="150"/>
                    <a:pt x="90" y="151"/>
                  </a:cubicBezTo>
                  <a:cubicBezTo>
                    <a:pt x="86" y="151"/>
                    <a:pt x="74" y="152"/>
                    <a:pt x="70" y="152"/>
                  </a:cubicBezTo>
                  <a:cubicBezTo>
                    <a:pt x="66" y="153"/>
                    <a:pt x="63" y="153"/>
                    <a:pt x="63" y="158"/>
                  </a:cubicBezTo>
                  <a:cubicBezTo>
                    <a:pt x="63" y="164"/>
                    <a:pt x="66" y="164"/>
                    <a:pt x="75" y="164"/>
                  </a:cubicBezTo>
                  <a:lnTo>
                    <a:pt x="97" y="164"/>
                  </a:lnTo>
                  <a:cubicBezTo>
                    <a:pt x="137" y="164"/>
                    <a:pt x="156" y="198"/>
                    <a:pt x="156" y="246"/>
                  </a:cubicBezTo>
                  <a:cubicBezTo>
                    <a:pt x="156" y="314"/>
                    <a:pt x="122" y="329"/>
                    <a:pt x="100" y="329"/>
                  </a:cubicBezTo>
                  <a:cubicBezTo>
                    <a:pt x="78" y="329"/>
                    <a:pt x="41" y="320"/>
                    <a:pt x="23" y="291"/>
                  </a:cubicBezTo>
                  <a:cubicBezTo>
                    <a:pt x="41" y="293"/>
                    <a:pt x="56" y="282"/>
                    <a:pt x="56" y="263"/>
                  </a:cubicBezTo>
                  <a:cubicBezTo>
                    <a:pt x="56" y="245"/>
                    <a:pt x="43" y="235"/>
                    <a:pt x="28" y="235"/>
                  </a:cubicBezTo>
                  <a:cubicBezTo>
                    <a:pt x="16" y="235"/>
                    <a:pt x="0" y="242"/>
                    <a:pt x="0" y="264"/>
                  </a:cubicBezTo>
                  <a:cubicBezTo>
                    <a:pt x="0" y="310"/>
                    <a:pt x="47" y="343"/>
                    <a:pt x="101" y="343"/>
                  </a:cubicBezTo>
                  <a:cubicBezTo>
                    <a:pt x="162" y="343"/>
                    <a:pt x="207" y="297"/>
                    <a:pt x="207" y="246"/>
                  </a:cubicBezTo>
                  <a:cubicBezTo>
                    <a:pt x="207" y="206"/>
                    <a:pt x="176" y="167"/>
                    <a:pt x="124" y="15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1223">
              <a:extLst>
                <a:ext uri="{FF2B5EF4-FFF2-40B4-BE49-F238E27FC236}">
                  <a16:creationId xmlns:a16="http://schemas.microsoft.com/office/drawing/2014/main" id="{48AD78D3-BB54-4518-B598-6E8C87438B0C}"/>
                </a:ext>
              </a:extLst>
            </p:cNvPr>
            <p:cNvSpPr>
              <a:spLocks noChangeArrowheads="1"/>
            </p:cNvSpPr>
            <p:nvPr>
              <p:custDataLst>
                <p:tags r:id="rId107"/>
              </p:custDataLst>
            </p:nvPr>
          </p:nvSpPr>
          <p:spPr bwMode="auto">
            <a:xfrm>
              <a:off x="392113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Freeform 1224">
              <a:extLst>
                <a:ext uri="{FF2B5EF4-FFF2-40B4-BE49-F238E27FC236}">
                  <a16:creationId xmlns:a16="http://schemas.microsoft.com/office/drawing/2014/main" id="{59EB7A8A-A87E-4338-B2FB-18966435E831}"/>
                </a:ext>
              </a:extLst>
            </p:cNvPr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541338" y="3238501"/>
              <a:ext cx="112713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Freeform 1225">
              <a:extLst>
                <a:ext uri="{FF2B5EF4-FFF2-40B4-BE49-F238E27FC236}">
                  <a16:creationId xmlns:a16="http://schemas.microsoft.com/office/drawing/2014/main" id="{BAB0CB29-2FB0-4B04-81F8-FE2806F18E2A}"/>
                </a:ext>
              </a:extLst>
            </p:cNvPr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669925" y="3236913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1226">
              <a:extLst>
                <a:ext uri="{FF2B5EF4-FFF2-40B4-BE49-F238E27FC236}">
                  <a16:creationId xmlns:a16="http://schemas.microsoft.com/office/drawing/2014/main" id="{5A8997B9-6657-4D18-B7B0-DD4836031632}"/>
                </a:ext>
              </a:extLst>
            </p:cNvPr>
            <p:cNvSpPr>
              <a:spLocks/>
            </p:cNvSpPr>
            <p:nvPr>
              <p:custDataLst>
                <p:tags r:id="rId110"/>
              </p:custDataLst>
            </p:nvPr>
          </p:nvSpPr>
          <p:spPr bwMode="auto">
            <a:xfrm>
              <a:off x="779463" y="3238501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1227">
              <a:extLst>
                <a:ext uri="{FF2B5EF4-FFF2-40B4-BE49-F238E27FC236}">
                  <a16:creationId xmlns:a16="http://schemas.microsoft.com/office/drawing/2014/main" id="{0AEB2E17-8AC5-447C-8242-A04F288B8ED9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869950" y="3236913"/>
              <a:ext cx="73025" cy="122238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Freeform 1228">
              <a:extLst>
                <a:ext uri="{FF2B5EF4-FFF2-40B4-BE49-F238E27FC236}">
                  <a16:creationId xmlns:a16="http://schemas.microsoft.com/office/drawing/2014/main" id="{D8B07CD1-BA53-4B72-86F1-98DB1E8275B5}"/>
                </a:ext>
              </a:extLst>
            </p:cNvPr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957263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229">
              <a:extLst>
                <a:ext uri="{FF2B5EF4-FFF2-40B4-BE49-F238E27FC236}">
                  <a16:creationId xmlns:a16="http://schemas.microsoft.com/office/drawing/2014/main" id="{C552EBE4-659F-4EDF-ACE2-324A609021C0}"/>
                </a:ext>
              </a:extLst>
            </p:cNvPr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1133475" y="3238501"/>
              <a:ext cx="90488" cy="120650"/>
            </a:xfrm>
            <a:custGeom>
              <a:avLst/>
              <a:gdLst>
                <a:gd name="T0" fmla="*/ 29 w 202"/>
                <a:gd name="T1" fmla="*/ 191 h 226"/>
                <a:gd name="T2" fmla="*/ 24 w 202"/>
                <a:gd name="T3" fmla="*/ 213 h 226"/>
                <a:gd name="T4" fmla="*/ 39 w 202"/>
                <a:gd name="T5" fmla="*/ 226 h 226"/>
                <a:gd name="T6" fmla="*/ 57 w 202"/>
                <a:gd name="T7" fmla="*/ 212 h 226"/>
                <a:gd name="T8" fmla="*/ 77 w 202"/>
                <a:gd name="T9" fmla="*/ 133 h 226"/>
                <a:gd name="T10" fmla="*/ 93 w 202"/>
                <a:gd name="T11" fmla="*/ 69 h 226"/>
                <a:gd name="T12" fmla="*/ 121 w 202"/>
                <a:gd name="T13" fmla="*/ 28 h 226"/>
                <a:gd name="T14" fmla="*/ 161 w 202"/>
                <a:gd name="T15" fmla="*/ 11 h 226"/>
                <a:gd name="T16" fmla="*/ 182 w 202"/>
                <a:gd name="T17" fmla="*/ 17 h 226"/>
                <a:gd name="T18" fmla="*/ 156 w 202"/>
                <a:gd name="T19" fmla="*/ 45 h 226"/>
                <a:gd name="T20" fmla="*/ 175 w 202"/>
                <a:gd name="T21" fmla="*/ 62 h 226"/>
                <a:gd name="T22" fmla="*/ 202 w 202"/>
                <a:gd name="T23" fmla="*/ 33 h 226"/>
                <a:gd name="T24" fmla="*/ 161 w 202"/>
                <a:gd name="T25" fmla="*/ 0 h 226"/>
                <a:gd name="T26" fmla="*/ 97 w 202"/>
                <a:gd name="T27" fmla="*/ 39 h 226"/>
                <a:gd name="T28" fmla="*/ 52 w 202"/>
                <a:gd name="T29" fmla="*/ 0 h 226"/>
                <a:gd name="T30" fmla="*/ 15 w 202"/>
                <a:gd name="T31" fmla="*/ 29 h 226"/>
                <a:gd name="T32" fmla="*/ 0 w 202"/>
                <a:gd name="T33" fmla="*/ 77 h 226"/>
                <a:gd name="T34" fmla="*/ 6 w 202"/>
                <a:gd name="T35" fmla="*/ 82 h 226"/>
                <a:gd name="T36" fmla="*/ 14 w 202"/>
                <a:gd name="T37" fmla="*/ 71 h 226"/>
                <a:gd name="T38" fmla="*/ 50 w 202"/>
                <a:gd name="T39" fmla="*/ 11 h 226"/>
                <a:gd name="T40" fmla="*/ 66 w 202"/>
                <a:gd name="T41" fmla="*/ 34 h 226"/>
                <a:gd name="T42" fmla="*/ 58 w 202"/>
                <a:gd name="T43" fmla="*/ 76 h 226"/>
                <a:gd name="T44" fmla="*/ 29 w 202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2" h="226">
                  <a:moveTo>
                    <a:pt x="29" y="191"/>
                  </a:moveTo>
                  <a:cubicBezTo>
                    <a:pt x="27" y="199"/>
                    <a:pt x="24" y="210"/>
                    <a:pt x="24" y="213"/>
                  </a:cubicBezTo>
                  <a:cubicBezTo>
                    <a:pt x="24" y="222"/>
                    <a:pt x="31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2" y="51"/>
                    <a:pt x="202" y="33"/>
                  </a:cubicBezTo>
                  <a:cubicBezTo>
                    <a:pt x="202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2" y="35"/>
                    <a:pt x="32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230">
              <a:extLst>
                <a:ext uri="{FF2B5EF4-FFF2-40B4-BE49-F238E27FC236}">
                  <a16:creationId xmlns:a16="http://schemas.microsoft.com/office/drawing/2014/main" id="{A5F621C4-2ACD-43F3-84F3-46265E800A50}"/>
                </a:ext>
              </a:extLst>
            </p:cNvPr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1309688" y="3259138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7" name="Freeform 1231">
              <a:extLst>
                <a:ext uri="{FF2B5EF4-FFF2-40B4-BE49-F238E27FC236}">
                  <a16:creationId xmlns:a16="http://schemas.microsoft.com/office/drawing/2014/main" id="{F0315388-70A8-42B6-92FF-3C8796AFDAEF}"/>
                </a:ext>
              </a:extLst>
            </p:cNvPr>
            <p:cNvSpPr>
              <a:spLocks/>
            </p:cNvSpPr>
            <p:nvPr>
              <p:custDataLst>
                <p:tags r:id="rId115"/>
              </p:custDataLst>
            </p:nvPr>
          </p:nvSpPr>
          <p:spPr bwMode="auto">
            <a:xfrm>
              <a:off x="1557338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8" name="Freeform 1232">
              <a:extLst>
                <a:ext uri="{FF2B5EF4-FFF2-40B4-BE49-F238E27FC236}">
                  <a16:creationId xmlns:a16="http://schemas.microsoft.com/office/drawing/2014/main" id="{0630CCA7-B913-487E-A143-7C98A20D89E1}"/>
                </a:ext>
              </a:extLst>
            </p:cNvPr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16335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233">
              <a:extLst>
                <a:ext uri="{FF2B5EF4-FFF2-40B4-BE49-F238E27FC236}">
                  <a16:creationId xmlns:a16="http://schemas.microsoft.com/office/drawing/2014/main" id="{0A4363DC-0FA3-4749-9AF1-555960286762}"/>
                </a:ext>
              </a:extLst>
            </p:cNvPr>
            <p:cNvSpPr>
              <a:spLocks/>
            </p:cNvSpPr>
            <p:nvPr>
              <p:custDataLst>
                <p:tags r:id="rId117"/>
              </p:custDataLst>
            </p:nvPr>
          </p:nvSpPr>
          <p:spPr bwMode="auto">
            <a:xfrm>
              <a:off x="1736725" y="3273426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234">
              <a:extLst>
                <a:ext uri="{FF2B5EF4-FFF2-40B4-BE49-F238E27FC236}">
                  <a16:creationId xmlns:a16="http://schemas.microsoft.com/office/drawing/2014/main" id="{471DB1F0-4482-4FE3-A465-3EA2331B56A8}"/>
                </a:ext>
              </a:extLst>
            </p:cNvPr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1839913" y="3328988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Oval 1235">
              <a:extLst>
                <a:ext uri="{FF2B5EF4-FFF2-40B4-BE49-F238E27FC236}">
                  <a16:creationId xmlns:a16="http://schemas.microsoft.com/office/drawing/2014/main" id="{1A2EE667-C7BD-4195-BE7D-B605259E64E8}"/>
                </a:ext>
              </a:extLst>
            </p:cNvPr>
            <p:cNvSpPr>
              <a:spLocks noChangeArrowheads="1"/>
            </p:cNvSpPr>
            <p:nvPr>
              <p:custDataLst>
                <p:tags r:id="rId119"/>
              </p:custDataLst>
            </p:nvPr>
          </p:nvSpPr>
          <p:spPr bwMode="auto">
            <a:xfrm>
              <a:off x="1939925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Oval 1236">
              <a:extLst>
                <a:ext uri="{FF2B5EF4-FFF2-40B4-BE49-F238E27FC236}">
                  <a16:creationId xmlns:a16="http://schemas.microsoft.com/office/drawing/2014/main" id="{26FC8F3C-0B7E-4C92-96D2-E764DCD7C819}"/>
                </a:ext>
              </a:extLst>
            </p:cNvPr>
            <p:cNvSpPr>
              <a:spLocks noChangeArrowheads="1"/>
            </p:cNvSpPr>
            <p:nvPr>
              <p:custDataLst>
                <p:tags r:id="rId120"/>
              </p:custDataLst>
            </p:nvPr>
          </p:nvSpPr>
          <p:spPr bwMode="auto">
            <a:xfrm>
              <a:off x="2039938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Oval 1237">
              <a:extLst>
                <a:ext uri="{FF2B5EF4-FFF2-40B4-BE49-F238E27FC236}">
                  <a16:creationId xmlns:a16="http://schemas.microsoft.com/office/drawing/2014/main" id="{8DCB6006-FA10-406C-822B-3E7590159D82}"/>
                </a:ext>
              </a:extLst>
            </p:cNvPr>
            <p:cNvSpPr>
              <a:spLocks noChangeArrowheads="1"/>
            </p:cNvSpPr>
            <p:nvPr>
              <p:custDataLst>
                <p:tags r:id="rId121"/>
              </p:custDataLst>
            </p:nvPr>
          </p:nvSpPr>
          <p:spPr bwMode="auto">
            <a:xfrm>
              <a:off x="2139950" y="3328988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4" name="Freeform 1238">
              <a:extLst>
                <a:ext uri="{FF2B5EF4-FFF2-40B4-BE49-F238E27FC236}">
                  <a16:creationId xmlns:a16="http://schemas.microsoft.com/office/drawing/2014/main" id="{09F9E061-2A18-41BB-9116-56D7823D8FF5}"/>
                </a:ext>
              </a:extLst>
            </p:cNvPr>
            <p:cNvSpPr>
              <a:spLocks/>
            </p:cNvSpPr>
            <p:nvPr>
              <p:custDataLst>
                <p:tags r:id="rId122"/>
              </p:custDataLst>
            </p:nvPr>
          </p:nvSpPr>
          <p:spPr bwMode="auto">
            <a:xfrm>
              <a:off x="2239963" y="3328988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5" name="Freeform 1239">
              <a:extLst>
                <a:ext uri="{FF2B5EF4-FFF2-40B4-BE49-F238E27FC236}">
                  <a16:creationId xmlns:a16="http://schemas.microsoft.com/office/drawing/2014/main" id="{B09C2A69-F17D-4176-A9A2-A1DC74BD69F3}"/>
                </a:ext>
              </a:extLst>
            </p:cNvPr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23320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240">
              <a:extLst>
                <a:ext uri="{FF2B5EF4-FFF2-40B4-BE49-F238E27FC236}">
                  <a16:creationId xmlns:a16="http://schemas.microsoft.com/office/drawing/2014/main" id="{02DA90D5-C6C0-4FD9-99BD-C5ADAF9F7506}"/>
                </a:ext>
              </a:extLst>
            </p:cNvPr>
            <p:cNvSpPr>
              <a:spLocks/>
            </p:cNvSpPr>
            <p:nvPr>
              <p:custDataLst>
                <p:tags r:id="rId124"/>
              </p:custDataLst>
            </p:nvPr>
          </p:nvSpPr>
          <p:spPr bwMode="auto">
            <a:xfrm>
              <a:off x="2424113" y="3279776"/>
              <a:ext cx="53975" cy="119063"/>
            </a:xfrm>
            <a:custGeom>
              <a:avLst/>
              <a:gdLst>
                <a:gd name="T0" fmla="*/ 71 w 118"/>
                <a:gd name="T1" fmla="*/ 80 h 221"/>
                <a:gd name="T2" fmla="*/ 107 w 118"/>
                <a:gd name="T3" fmla="*/ 80 h 221"/>
                <a:gd name="T4" fmla="*/ 118 w 118"/>
                <a:gd name="T5" fmla="*/ 72 h 221"/>
                <a:gd name="T6" fmla="*/ 107 w 118"/>
                <a:gd name="T7" fmla="*/ 67 h 221"/>
                <a:gd name="T8" fmla="*/ 74 w 118"/>
                <a:gd name="T9" fmla="*/ 67 h 221"/>
                <a:gd name="T10" fmla="*/ 87 w 118"/>
                <a:gd name="T11" fmla="*/ 16 h 221"/>
                <a:gd name="T12" fmla="*/ 88 w 118"/>
                <a:gd name="T13" fmla="*/ 11 h 221"/>
                <a:gd name="T14" fmla="*/ 76 w 118"/>
                <a:gd name="T15" fmla="*/ 0 h 221"/>
                <a:gd name="T16" fmla="*/ 60 w 118"/>
                <a:gd name="T17" fmla="*/ 15 h 221"/>
                <a:gd name="T18" fmla="*/ 47 w 118"/>
                <a:gd name="T19" fmla="*/ 67 h 221"/>
                <a:gd name="T20" fmla="*/ 11 w 118"/>
                <a:gd name="T21" fmla="*/ 67 h 221"/>
                <a:gd name="T22" fmla="*/ 0 w 118"/>
                <a:gd name="T23" fmla="*/ 75 h 221"/>
                <a:gd name="T24" fmla="*/ 11 w 118"/>
                <a:gd name="T25" fmla="*/ 80 h 221"/>
                <a:gd name="T26" fmla="*/ 44 w 118"/>
                <a:gd name="T27" fmla="*/ 80 h 221"/>
                <a:gd name="T28" fmla="*/ 23 w 118"/>
                <a:gd name="T29" fmla="*/ 162 h 221"/>
                <a:gd name="T30" fmla="*/ 18 w 118"/>
                <a:gd name="T31" fmla="*/ 188 h 221"/>
                <a:gd name="T32" fmla="*/ 55 w 118"/>
                <a:gd name="T33" fmla="*/ 221 h 221"/>
                <a:gd name="T34" fmla="*/ 116 w 118"/>
                <a:gd name="T35" fmla="*/ 168 h 221"/>
                <a:gd name="T36" fmla="*/ 110 w 118"/>
                <a:gd name="T37" fmla="*/ 163 h 221"/>
                <a:gd name="T38" fmla="*/ 103 w 118"/>
                <a:gd name="T39" fmla="*/ 170 h 221"/>
                <a:gd name="T40" fmla="*/ 56 w 118"/>
                <a:gd name="T41" fmla="*/ 211 h 221"/>
                <a:gd name="T42" fmla="*/ 44 w 118"/>
                <a:gd name="T43" fmla="*/ 194 h 221"/>
                <a:gd name="T44" fmla="*/ 46 w 118"/>
                <a:gd name="T45" fmla="*/ 180 h 221"/>
                <a:gd name="T46" fmla="*/ 71 w 118"/>
                <a:gd name="T47" fmla="*/ 8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1">
                  <a:moveTo>
                    <a:pt x="71" y="80"/>
                  </a:moveTo>
                  <a:lnTo>
                    <a:pt x="107" y="80"/>
                  </a:lnTo>
                  <a:cubicBezTo>
                    <a:pt x="113" y="80"/>
                    <a:pt x="118" y="80"/>
                    <a:pt x="118" y="72"/>
                  </a:cubicBezTo>
                  <a:cubicBezTo>
                    <a:pt x="118" y="67"/>
                    <a:pt x="113" y="67"/>
                    <a:pt x="107" y="67"/>
                  </a:cubicBezTo>
                  <a:lnTo>
                    <a:pt x="74" y="67"/>
                  </a:lnTo>
                  <a:lnTo>
                    <a:pt x="87" y="16"/>
                  </a:lnTo>
                  <a:cubicBezTo>
                    <a:pt x="88" y="14"/>
                    <a:pt x="88" y="12"/>
                    <a:pt x="88" y="11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3"/>
                    <a:pt x="62" y="7"/>
                    <a:pt x="47" y="67"/>
                  </a:cubicBezTo>
                  <a:lnTo>
                    <a:pt x="11" y="67"/>
                  </a:lnTo>
                  <a:cubicBezTo>
                    <a:pt x="5" y="67"/>
                    <a:pt x="0" y="67"/>
                    <a:pt x="0" y="75"/>
                  </a:cubicBezTo>
                  <a:cubicBezTo>
                    <a:pt x="0" y="80"/>
                    <a:pt x="4" y="80"/>
                    <a:pt x="11" y="80"/>
                  </a:cubicBezTo>
                  <a:lnTo>
                    <a:pt x="44" y="80"/>
                  </a:lnTo>
                  <a:lnTo>
                    <a:pt x="23" y="162"/>
                  </a:lnTo>
                  <a:cubicBezTo>
                    <a:pt x="21" y="171"/>
                    <a:pt x="18" y="183"/>
                    <a:pt x="18" y="188"/>
                  </a:cubicBezTo>
                  <a:cubicBezTo>
                    <a:pt x="18" y="208"/>
                    <a:pt x="35" y="221"/>
                    <a:pt x="55" y="221"/>
                  </a:cubicBezTo>
                  <a:cubicBezTo>
                    <a:pt x="94" y="221"/>
                    <a:pt x="116" y="172"/>
                    <a:pt x="116" y="168"/>
                  </a:cubicBezTo>
                  <a:cubicBezTo>
                    <a:pt x="116" y="163"/>
                    <a:pt x="111" y="163"/>
                    <a:pt x="110" y="163"/>
                  </a:cubicBezTo>
                  <a:cubicBezTo>
                    <a:pt x="106" y="163"/>
                    <a:pt x="106" y="164"/>
                    <a:pt x="103" y="170"/>
                  </a:cubicBezTo>
                  <a:cubicBezTo>
                    <a:pt x="93" y="192"/>
                    <a:pt x="75" y="211"/>
                    <a:pt x="56" y="211"/>
                  </a:cubicBezTo>
                  <a:cubicBezTo>
                    <a:pt x="49" y="211"/>
                    <a:pt x="44" y="207"/>
                    <a:pt x="44" y="194"/>
                  </a:cubicBezTo>
                  <a:cubicBezTo>
                    <a:pt x="44" y="191"/>
                    <a:pt x="45" y="183"/>
                    <a:pt x="46" y="180"/>
                  </a:cubicBezTo>
                  <a:lnTo>
                    <a:pt x="71" y="8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7" name="Freeform 1241">
              <a:extLst>
                <a:ext uri="{FF2B5EF4-FFF2-40B4-BE49-F238E27FC236}">
                  <a16:creationId xmlns:a16="http://schemas.microsoft.com/office/drawing/2014/main" id="{E406A505-6783-4503-B77F-D481953A3F32}"/>
                </a:ext>
              </a:extLst>
            </p:cNvPr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2509838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8" name="Freeform 1242">
              <a:extLst>
                <a:ext uri="{FF2B5EF4-FFF2-40B4-BE49-F238E27FC236}">
                  <a16:creationId xmlns:a16="http://schemas.microsoft.com/office/drawing/2014/main" id="{EA17B4AB-4B7E-4BEC-96CB-8CB8A8D77E6F}"/>
                </a:ext>
              </a:extLst>
            </p:cNvPr>
            <p:cNvSpPr>
              <a:spLocks/>
            </p:cNvSpPr>
            <p:nvPr>
              <p:custDataLst>
                <p:tags r:id="rId126"/>
              </p:custDataLst>
            </p:nvPr>
          </p:nvSpPr>
          <p:spPr bwMode="auto">
            <a:xfrm>
              <a:off x="2682875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Freeform 1243">
              <a:extLst>
                <a:ext uri="{FF2B5EF4-FFF2-40B4-BE49-F238E27FC236}">
                  <a16:creationId xmlns:a16="http://schemas.microsoft.com/office/drawing/2014/main" id="{681DDD2A-0420-4803-AE01-5A16345B1CE8}"/>
                </a:ext>
              </a:extLst>
            </p:cNvPr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2755900" y="3236913"/>
              <a:ext cx="73025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5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5"/>
                    <a:pt x="143" y="75"/>
                    <a:pt x="144" y="75"/>
                  </a:cubicBezTo>
                  <a:cubicBezTo>
                    <a:pt x="150" y="75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244">
              <a:extLst>
                <a:ext uri="{FF2B5EF4-FFF2-40B4-BE49-F238E27FC236}">
                  <a16:creationId xmlns:a16="http://schemas.microsoft.com/office/drawing/2014/main" id="{B64A78E7-B121-45AF-B5AA-9DB623D1CAB8}"/>
                </a:ext>
              </a:extLst>
            </p:cNvPr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2844800" y="3178176"/>
              <a:ext cx="47625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Freeform 1245">
              <a:extLst>
                <a:ext uri="{FF2B5EF4-FFF2-40B4-BE49-F238E27FC236}">
                  <a16:creationId xmlns:a16="http://schemas.microsoft.com/office/drawing/2014/main" id="{D862A7F2-4863-4DD6-8081-11DE3B85F477}"/>
                </a:ext>
              </a:extLst>
            </p:cNvPr>
            <p:cNvSpPr>
              <a:spLocks/>
            </p:cNvSpPr>
            <p:nvPr>
              <p:custDataLst>
                <p:tags r:id="rId129"/>
              </p:custDataLst>
            </p:nvPr>
          </p:nvSpPr>
          <p:spPr bwMode="auto">
            <a:xfrm>
              <a:off x="2906713" y="3241676"/>
              <a:ext cx="84138" cy="115888"/>
            </a:xfrm>
            <a:custGeom>
              <a:avLst/>
              <a:gdLst>
                <a:gd name="T0" fmla="*/ 181 w 186"/>
                <a:gd name="T1" fmla="*/ 15 h 215"/>
                <a:gd name="T2" fmla="*/ 185 w 186"/>
                <a:gd name="T3" fmla="*/ 6 h 215"/>
                <a:gd name="T4" fmla="*/ 172 w 186"/>
                <a:gd name="T5" fmla="*/ 0 h 215"/>
                <a:gd name="T6" fmla="*/ 13 w 186"/>
                <a:gd name="T7" fmla="*/ 0 h 215"/>
                <a:gd name="T8" fmla="*/ 7 w 186"/>
                <a:gd name="T9" fmla="*/ 80 h 215"/>
                <a:gd name="T10" fmla="*/ 20 w 186"/>
                <a:gd name="T11" fmla="*/ 80 h 215"/>
                <a:gd name="T12" fmla="*/ 87 w 186"/>
                <a:gd name="T13" fmla="*/ 11 h 215"/>
                <a:gd name="T14" fmla="*/ 144 w 186"/>
                <a:gd name="T15" fmla="*/ 11 h 215"/>
                <a:gd name="T16" fmla="*/ 5 w 186"/>
                <a:gd name="T17" fmla="*/ 199 h 215"/>
                <a:gd name="T18" fmla="*/ 0 w 186"/>
                <a:gd name="T19" fmla="*/ 208 h 215"/>
                <a:gd name="T20" fmla="*/ 13 w 186"/>
                <a:gd name="T21" fmla="*/ 215 h 215"/>
                <a:gd name="T22" fmla="*/ 178 w 186"/>
                <a:gd name="T23" fmla="*/ 215 h 215"/>
                <a:gd name="T24" fmla="*/ 186 w 186"/>
                <a:gd name="T25" fmla="*/ 121 h 215"/>
                <a:gd name="T26" fmla="*/ 174 w 186"/>
                <a:gd name="T27" fmla="*/ 121 h 215"/>
                <a:gd name="T28" fmla="*/ 101 w 186"/>
                <a:gd name="T29" fmla="*/ 202 h 215"/>
                <a:gd name="T30" fmla="*/ 42 w 186"/>
                <a:gd name="T31" fmla="*/ 202 h 215"/>
                <a:gd name="T32" fmla="*/ 181 w 186"/>
                <a:gd name="T33" fmla="*/ 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6" h="215">
                  <a:moveTo>
                    <a:pt x="181" y="15"/>
                  </a:moveTo>
                  <a:cubicBezTo>
                    <a:pt x="185" y="9"/>
                    <a:pt x="185" y="8"/>
                    <a:pt x="185" y="6"/>
                  </a:cubicBezTo>
                  <a:cubicBezTo>
                    <a:pt x="185" y="0"/>
                    <a:pt x="181" y="0"/>
                    <a:pt x="172" y="0"/>
                  </a:cubicBezTo>
                  <a:lnTo>
                    <a:pt x="13" y="0"/>
                  </a:lnTo>
                  <a:lnTo>
                    <a:pt x="7" y="80"/>
                  </a:lnTo>
                  <a:lnTo>
                    <a:pt x="20" y="80"/>
                  </a:lnTo>
                  <a:cubicBezTo>
                    <a:pt x="23" y="29"/>
                    <a:pt x="32" y="11"/>
                    <a:pt x="87" y="11"/>
                  </a:cubicBezTo>
                  <a:lnTo>
                    <a:pt x="144" y="11"/>
                  </a:lnTo>
                  <a:lnTo>
                    <a:pt x="5" y="199"/>
                  </a:lnTo>
                  <a:cubicBezTo>
                    <a:pt x="0" y="204"/>
                    <a:pt x="0" y="205"/>
                    <a:pt x="0" y="208"/>
                  </a:cubicBezTo>
                  <a:cubicBezTo>
                    <a:pt x="0" y="215"/>
                    <a:pt x="4" y="215"/>
                    <a:pt x="13" y="215"/>
                  </a:cubicBezTo>
                  <a:lnTo>
                    <a:pt x="178" y="215"/>
                  </a:lnTo>
                  <a:lnTo>
                    <a:pt x="186" y="121"/>
                  </a:lnTo>
                  <a:lnTo>
                    <a:pt x="174" y="121"/>
                  </a:lnTo>
                  <a:cubicBezTo>
                    <a:pt x="169" y="180"/>
                    <a:pt x="159" y="202"/>
                    <a:pt x="101" y="202"/>
                  </a:cubicBezTo>
                  <a:lnTo>
                    <a:pt x="42" y="202"/>
                  </a:lnTo>
                  <a:lnTo>
                    <a:pt x="181" y="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Freeform 1246">
              <a:extLst>
                <a:ext uri="{FF2B5EF4-FFF2-40B4-BE49-F238E27FC236}">
                  <a16:creationId xmlns:a16="http://schemas.microsoft.com/office/drawing/2014/main" id="{1F598ED9-3AA4-43E7-AB20-3F4332F2C3AA}"/>
                </a:ext>
              </a:extLst>
            </p:cNvPr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3006725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6" y="11"/>
                    <a:pt x="161" y="79"/>
                    <a:pt x="161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7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Rectangle 1247">
              <a:extLst>
                <a:ext uri="{FF2B5EF4-FFF2-40B4-BE49-F238E27FC236}">
                  <a16:creationId xmlns:a16="http://schemas.microsoft.com/office/drawing/2014/main" id="{8765F940-523B-4527-B01B-2D373BCEBE53}"/>
                </a:ext>
              </a:extLst>
            </p:cNvPr>
            <p:cNvSpPr>
              <a:spLocks noChangeArrowheads="1"/>
            </p:cNvSpPr>
            <p:nvPr>
              <p:custDataLst>
                <p:tags r:id="rId131"/>
              </p:custDataLst>
            </p:nvPr>
          </p:nvSpPr>
          <p:spPr bwMode="auto">
            <a:xfrm>
              <a:off x="3101975" y="3292476"/>
              <a:ext cx="60325" cy="1428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Freeform 1248">
              <a:extLst>
                <a:ext uri="{FF2B5EF4-FFF2-40B4-BE49-F238E27FC236}">
                  <a16:creationId xmlns:a16="http://schemas.microsoft.com/office/drawing/2014/main" id="{C2E06E6A-FA2F-4440-BE32-0ADEA2ED7C36}"/>
                </a:ext>
              </a:extLst>
            </p:cNvPr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3181350" y="3190876"/>
              <a:ext cx="68263" cy="168275"/>
            </a:xfrm>
            <a:custGeom>
              <a:avLst/>
              <a:gdLst>
                <a:gd name="T0" fmla="*/ 91 w 153"/>
                <a:gd name="T1" fmla="*/ 112 h 317"/>
                <a:gd name="T2" fmla="*/ 138 w 153"/>
                <a:gd name="T3" fmla="*/ 112 h 317"/>
                <a:gd name="T4" fmla="*/ 153 w 153"/>
                <a:gd name="T5" fmla="*/ 102 h 317"/>
                <a:gd name="T6" fmla="*/ 139 w 153"/>
                <a:gd name="T7" fmla="*/ 97 h 317"/>
                <a:gd name="T8" fmla="*/ 95 w 153"/>
                <a:gd name="T9" fmla="*/ 97 h 317"/>
                <a:gd name="T10" fmla="*/ 115 w 153"/>
                <a:gd name="T11" fmla="*/ 13 h 317"/>
                <a:gd name="T12" fmla="*/ 101 w 153"/>
                <a:gd name="T13" fmla="*/ 0 h 317"/>
                <a:gd name="T14" fmla="*/ 81 w 153"/>
                <a:gd name="T15" fmla="*/ 18 h 317"/>
                <a:gd name="T16" fmla="*/ 61 w 153"/>
                <a:gd name="T17" fmla="*/ 97 h 317"/>
                <a:gd name="T18" fmla="*/ 15 w 153"/>
                <a:gd name="T19" fmla="*/ 97 h 317"/>
                <a:gd name="T20" fmla="*/ 0 w 153"/>
                <a:gd name="T21" fmla="*/ 106 h 317"/>
                <a:gd name="T22" fmla="*/ 14 w 153"/>
                <a:gd name="T23" fmla="*/ 112 h 317"/>
                <a:gd name="T24" fmla="*/ 57 w 153"/>
                <a:gd name="T25" fmla="*/ 112 h 317"/>
                <a:gd name="T26" fmla="*/ 20 w 153"/>
                <a:gd name="T27" fmla="*/ 271 h 317"/>
                <a:gd name="T28" fmla="*/ 65 w 153"/>
                <a:gd name="T29" fmla="*/ 317 h 317"/>
                <a:gd name="T30" fmla="*/ 145 w 153"/>
                <a:gd name="T31" fmla="*/ 240 h 317"/>
                <a:gd name="T32" fmla="*/ 139 w 153"/>
                <a:gd name="T33" fmla="*/ 235 h 317"/>
                <a:gd name="T34" fmla="*/ 131 w 153"/>
                <a:gd name="T35" fmla="*/ 242 h 317"/>
                <a:gd name="T36" fmla="*/ 66 w 153"/>
                <a:gd name="T37" fmla="*/ 306 h 317"/>
                <a:gd name="T38" fmla="*/ 51 w 153"/>
                <a:gd name="T39" fmla="*/ 283 h 317"/>
                <a:gd name="T40" fmla="*/ 54 w 153"/>
                <a:gd name="T41" fmla="*/ 259 h 317"/>
                <a:gd name="T42" fmla="*/ 91 w 153"/>
                <a:gd name="T43" fmla="*/ 112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317">
                  <a:moveTo>
                    <a:pt x="91" y="112"/>
                  </a:moveTo>
                  <a:lnTo>
                    <a:pt x="138" y="112"/>
                  </a:lnTo>
                  <a:cubicBezTo>
                    <a:pt x="148" y="112"/>
                    <a:pt x="153" y="112"/>
                    <a:pt x="153" y="102"/>
                  </a:cubicBezTo>
                  <a:cubicBezTo>
                    <a:pt x="153" y="97"/>
                    <a:pt x="148" y="97"/>
                    <a:pt x="139" y="97"/>
                  </a:cubicBezTo>
                  <a:lnTo>
                    <a:pt x="95" y="97"/>
                  </a:lnTo>
                  <a:cubicBezTo>
                    <a:pt x="113" y="26"/>
                    <a:pt x="115" y="16"/>
                    <a:pt x="115" y="13"/>
                  </a:cubicBezTo>
                  <a:cubicBezTo>
                    <a:pt x="115" y="5"/>
                    <a:pt x="109" y="0"/>
                    <a:pt x="101" y="0"/>
                  </a:cubicBezTo>
                  <a:cubicBezTo>
                    <a:pt x="99" y="0"/>
                    <a:pt x="85" y="0"/>
                    <a:pt x="81" y="18"/>
                  </a:cubicBezTo>
                  <a:lnTo>
                    <a:pt x="61" y="97"/>
                  </a:lnTo>
                  <a:lnTo>
                    <a:pt x="15" y="97"/>
                  </a:lnTo>
                  <a:cubicBezTo>
                    <a:pt x="5" y="97"/>
                    <a:pt x="0" y="97"/>
                    <a:pt x="0" y="106"/>
                  </a:cubicBezTo>
                  <a:cubicBezTo>
                    <a:pt x="0" y="112"/>
                    <a:pt x="4" y="112"/>
                    <a:pt x="14" y="112"/>
                  </a:cubicBezTo>
                  <a:lnTo>
                    <a:pt x="57" y="112"/>
                  </a:lnTo>
                  <a:cubicBezTo>
                    <a:pt x="21" y="254"/>
                    <a:pt x="20" y="262"/>
                    <a:pt x="20" y="271"/>
                  </a:cubicBezTo>
                  <a:cubicBezTo>
                    <a:pt x="20" y="298"/>
                    <a:pt x="38" y="317"/>
                    <a:pt x="65" y="317"/>
                  </a:cubicBezTo>
                  <a:cubicBezTo>
                    <a:pt x="116" y="317"/>
                    <a:pt x="145" y="244"/>
                    <a:pt x="145" y="240"/>
                  </a:cubicBezTo>
                  <a:cubicBezTo>
                    <a:pt x="145" y="235"/>
                    <a:pt x="141" y="235"/>
                    <a:pt x="139" y="235"/>
                  </a:cubicBezTo>
                  <a:cubicBezTo>
                    <a:pt x="134" y="235"/>
                    <a:pt x="134" y="237"/>
                    <a:pt x="131" y="242"/>
                  </a:cubicBezTo>
                  <a:cubicBezTo>
                    <a:pt x="110" y="294"/>
                    <a:pt x="83" y="306"/>
                    <a:pt x="66" y="306"/>
                  </a:cubicBezTo>
                  <a:cubicBezTo>
                    <a:pt x="56" y="306"/>
                    <a:pt x="51" y="300"/>
                    <a:pt x="51" y="283"/>
                  </a:cubicBezTo>
                  <a:cubicBezTo>
                    <a:pt x="51" y="271"/>
                    <a:pt x="52" y="268"/>
                    <a:pt x="54" y="259"/>
                  </a:cubicBezTo>
                  <a:lnTo>
                    <a:pt x="91" y="11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Freeform 1249">
              <a:extLst>
                <a:ext uri="{FF2B5EF4-FFF2-40B4-BE49-F238E27FC236}">
                  <a16:creationId xmlns:a16="http://schemas.microsoft.com/office/drawing/2014/main" id="{1A28DA3B-3132-433C-B656-2F2F9FABF5B8}"/>
                </a:ext>
              </a:extLst>
            </p:cNvPr>
            <p:cNvSpPr>
              <a:spLocks/>
            </p:cNvSpPr>
            <p:nvPr>
              <p:custDataLst>
                <p:tags r:id="rId133"/>
              </p:custDataLst>
            </p:nvPr>
          </p:nvSpPr>
          <p:spPr bwMode="auto">
            <a:xfrm>
              <a:off x="3338513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Freeform 1250">
              <a:extLst>
                <a:ext uri="{FF2B5EF4-FFF2-40B4-BE49-F238E27FC236}">
                  <a16:creationId xmlns:a16="http://schemas.microsoft.com/office/drawing/2014/main" id="{CD7B0B52-5FDB-4167-ADE5-304BE6D8EDA3}"/>
                </a:ext>
              </a:extLst>
            </p:cNvPr>
            <p:cNvSpPr>
              <a:spLocks/>
            </p:cNvSpPr>
            <p:nvPr>
              <p:custDataLst>
                <p:tags r:id="rId134"/>
              </p:custDataLst>
            </p:nvPr>
          </p:nvSpPr>
          <p:spPr bwMode="auto">
            <a:xfrm>
              <a:off x="3427413" y="3238501"/>
              <a:ext cx="114300" cy="120650"/>
            </a:xfrm>
            <a:custGeom>
              <a:avLst/>
              <a:gdLst>
                <a:gd name="T0" fmla="*/ 180 w 251"/>
                <a:gd name="T1" fmla="*/ 181 h 226"/>
                <a:gd name="T2" fmla="*/ 180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80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80" y="181"/>
                  </a:moveTo>
                  <a:lnTo>
                    <a:pt x="180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8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Freeform 1251">
              <a:extLst>
                <a:ext uri="{FF2B5EF4-FFF2-40B4-BE49-F238E27FC236}">
                  <a16:creationId xmlns:a16="http://schemas.microsoft.com/office/drawing/2014/main" id="{BB180496-9C9B-452C-A6CC-8E163B763DF0}"/>
                </a:ext>
              </a:extLst>
            </p:cNvPr>
            <p:cNvSpPr>
              <a:spLocks noEditPoints="1"/>
            </p:cNvSpPr>
            <p:nvPr>
              <p:custDataLst>
                <p:tags r:id="rId135"/>
              </p:custDataLst>
            </p:nvPr>
          </p:nvSpPr>
          <p:spPr bwMode="auto">
            <a:xfrm>
              <a:off x="3552825" y="3171826"/>
              <a:ext cx="111125" cy="187325"/>
            </a:xfrm>
            <a:custGeom>
              <a:avLst/>
              <a:gdLst>
                <a:gd name="T0" fmla="*/ 72 w 246"/>
                <a:gd name="T1" fmla="*/ 158 h 351"/>
                <a:gd name="T2" fmla="*/ 72 w 246"/>
                <a:gd name="T3" fmla="*/ 0 h 351"/>
                <a:gd name="T4" fmla="*/ 0 w 246"/>
                <a:gd name="T5" fmla="*/ 5 h 351"/>
                <a:gd name="T6" fmla="*/ 0 w 246"/>
                <a:gd name="T7" fmla="*/ 21 h 351"/>
                <a:gd name="T8" fmla="*/ 39 w 246"/>
                <a:gd name="T9" fmla="*/ 49 h 351"/>
                <a:gd name="T10" fmla="*/ 39 w 246"/>
                <a:gd name="T11" fmla="*/ 346 h 351"/>
                <a:gd name="T12" fmla="*/ 51 w 246"/>
                <a:gd name="T13" fmla="*/ 346 h 351"/>
                <a:gd name="T14" fmla="*/ 69 w 246"/>
                <a:gd name="T15" fmla="*/ 315 h 351"/>
                <a:gd name="T16" fmla="*/ 135 w 246"/>
                <a:gd name="T17" fmla="*/ 351 h 351"/>
                <a:gd name="T18" fmla="*/ 246 w 246"/>
                <a:gd name="T19" fmla="*/ 238 h 351"/>
                <a:gd name="T20" fmla="*/ 140 w 246"/>
                <a:gd name="T21" fmla="*/ 125 h 351"/>
                <a:gd name="T22" fmla="*/ 72 w 246"/>
                <a:gd name="T23" fmla="*/ 158 h 351"/>
                <a:gd name="T24" fmla="*/ 73 w 246"/>
                <a:gd name="T25" fmla="*/ 289 h 351"/>
                <a:gd name="T26" fmla="*/ 73 w 246"/>
                <a:gd name="T27" fmla="*/ 186 h 351"/>
                <a:gd name="T28" fmla="*/ 79 w 246"/>
                <a:gd name="T29" fmla="*/ 168 h 351"/>
                <a:gd name="T30" fmla="*/ 138 w 246"/>
                <a:gd name="T31" fmla="*/ 136 h 351"/>
                <a:gd name="T32" fmla="*/ 190 w 246"/>
                <a:gd name="T33" fmla="*/ 168 h 351"/>
                <a:gd name="T34" fmla="*/ 205 w 246"/>
                <a:gd name="T35" fmla="*/ 238 h 351"/>
                <a:gd name="T36" fmla="*/ 189 w 246"/>
                <a:gd name="T37" fmla="*/ 308 h 351"/>
                <a:gd name="T38" fmla="*/ 133 w 246"/>
                <a:gd name="T39" fmla="*/ 340 h 351"/>
                <a:gd name="T40" fmla="*/ 80 w 246"/>
                <a:gd name="T41" fmla="*/ 310 h 351"/>
                <a:gd name="T42" fmla="*/ 73 w 246"/>
                <a:gd name="T43" fmla="*/ 28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1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5"/>
                    <a:pt x="56" y="338"/>
                    <a:pt x="69" y="315"/>
                  </a:cubicBezTo>
                  <a:cubicBezTo>
                    <a:pt x="77" y="326"/>
                    <a:pt x="98" y="351"/>
                    <a:pt x="135" y="351"/>
                  </a:cubicBezTo>
                  <a:cubicBezTo>
                    <a:pt x="194" y="351"/>
                    <a:pt x="246" y="302"/>
                    <a:pt x="246" y="238"/>
                  </a:cubicBezTo>
                  <a:cubicBezTo>
                    <a:pt x="246" y="175"/>
                    <a:pt x="197" y="125"/>
                    <a:pt x="140" y="125"/>
                  </a:cubicBezTo>
                  <a:cubicBezTo>
                    <a:pt x="101" y="125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0"/>
                    <a:pt x="126" y="136"/>
                    <a:pt x="138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5" y="217"/>
                    <a:pt x="205" y="238"/>
                  </a:cubicBezTo>
                  <a:cubicBezTo>
                    <a:pt x="205" y="256"/>
                    <a:pt x="204" y="286"/>
                    <a:pt x="189" y="308"/>
                  </a:cubicBezTo>
                  <a:cubicBezTo>
                    <a:pt x="179" y="324"/>
                    <a:pt x="160" y="340"/>
                    <a:pt x="133" y="340"/>
                  </a:cubicBezTo>
                  <a:cubicBezTo>
                    <a:pt x="110" y="340"/>
                    <a:pt x="92" y="328"/>
                    <a:pt x="80" y="310"/>
                  </a:cubicBezTo>
                  <a:cubicBezTo>
                    <a:pt x="73" y="299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Freeform 1252">
              <a:extLst>
                <a:ext uri="{FF2B5EF4-FFF2-40B4-BE49-F238E27FC236}">
                  <a16:creationId xmlns:a16="http://schemas.microsoft.com/office/drawing/2014/main" id="{AC074CF5-8387-4E66-8DF6-0E44FC176AFA}"/>
                </a:ext>
              </a:extLst>
            </p:cNvPr>
            <p:cNvSpPr>
              <a:spLocks/>
            </p:cNvSpPr>
            <p:nvPr>
              <p:custDataLst>
                <p:tags r:id="rId136"/>
              </p:custDataLst>
            </p:nvPr>
          </p:nvSpPr>
          <p:spPr bwMode="auto">
            <a:xfrm>
              <a:off x="3678238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Freeform 1253">
              <a:extLst>
                <a:ext uri="{FF2B5EF4-FFF2-40B4-BE49-F238E27FC236}">
                  <a16:creationId xmlns:a16="http://schemas.microsoft.com/office/drawing/2014/main" id="{D4CFF8C7-6F8A-4DFE-919A-BCB6CB52A1A0}"/>
                </a:ext>
              </a:extLst>
            </p:cNvPr>
            <p:cNvSpPr>
              <a:spLocks noEditPoints="1"/>
            </p:cNvSpPr>
            <p:nvPr>
              <p:custDataLst>
                <p:tags r:id="rId137"/>
              </p:custDataLst>
            </p:nvPr>
          </p:nvSpPr>
          <p:spPr bwMode="auto">
            <a:xfrm>
              <a:off x="3767138" y="3236913"/>
              <a:ext cx="87313" cy="122238"/>
            </a:xfrm>
            <a:custGeom>
              <a:avLst/>
              <a:gdLst>
                <a:gd name="T0" fmla="*/ 41 w 192"/>
                <a:gd name="T1" fmla="*/ 98 h 229"/>
                <a:gd name="T2" fmla="*/ 103 w 192"/>
                <a:gd name="T3" fmla="*/ 11 h 229"/>
                <a:gd name="T4" fmla="*/ 160 w 192"/>
                <a:gd name="T5" fmla="*/ 98 h 229"/>
                <a:gd name="T6" fmla="*/ 41 w 192"/>
                <a:gd name="T7" fmla="*/ 98 h 229"/>
                <a:gd name="T8" fmla="*/ 41 w 192"/>
                <a:gd name="T9" fmla="*/ 109 h 229"/>
                <a:gd name="T10" fmla="*/ 180 w 192"/>
                <a:gd name="T11" fmla="*/ 109 h 229"/>
                <a:gd name="T12" fmla="*/ 192 w 192"/>
                <a:gd name="T13" fmla="*/ 98 h 229"/>
                <a:gd name="T14" fmla="*/ 103 w 192"/>
                <a:gd name="T15" fmla="*/ 0 h 229"/>
                <a:gd name="T16" fmla="*/ 0 w 192"/>
                <a:gd name="T17" fmla="*/ 114 h 229"/>
                <a:gd name="T18" fmla="*/ 109 w 192"/>
                <a:gd name="T19" fmla="*/ 229 h 229"/>
                <a:gd name="T20" fmla="*/ 192 w 192"/>
                <a:gd name="T21" fmla="*/ 164 h 229"/>
                <a:gd name="T22" fmla="*/ 186 w 192"/>
                <a:gd name="T23" fmla="*/ 158 h 229"/>
                <a:gd name="T24" fmla="*/ 180 w 192"/>
                <a:gd name="T25" fmla="*/ 165 h 229"/>
                <a:gd name="T26" fmla="*/ 112 w 192"/>
                <a:gd name="T27" fmla="*/ 217 h 229"/>
                <a:gd name="T28" fmla="*/ 56 w 192"/>
                <a:gd name="T29" fmla="*/ 183 h 229"/>
                <a:gd name="T30" fmla="*/ 41 w 192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2" y="109"/>
                    <a:pt x="192" y="98"/>
                  </a:cubicBezTo>
                  <a:cubicBezTo>
                    <a:pt x="192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2" y="174"/>
                    <a:pt x="192" y="164"/>
                  </a:cubicBezTo>
                  <a:cubicBezTo>
                    <a:pt x="192" y="159"/>
                    <a:pt x="188" y="158"/>
                    <a:pt x="186" y="158"/>
                  </a:cubicBezTo>
                  <a:cubicBezTo>
                    <a:pt x="181" y="158"/>
                    <a:pt x="180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" name="Freeform 1254">
              <a:extLst>
                <a:ext uri="{FF2B5EF4-FFF2-40B4-BE49-F238E27FC236}">
                  <a16:creationId xmlns:a16="http://schemas.microsoft.com/office/drawing/2014/main" id="{18D067EB-18B7-4182-9617-ADDF3C18D82B}"/>
                </a:ext>
              </a:extLst>
            </p:cNvPr>
            <p:cNvSpPr>
              <a:spLocks/>
            </p:cNvSpPr>
            <p:nvPr>
              <p:custDataLst>
                <p:tags r:id="rId138"/>
              </p:custDataLst>
            </p:nvPr>
          </p:nvSpPr>
          <p:spPr bwMode="auto">
            <a:xfrm>
              <a:off x="3863975" y="3192463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" name="Freeform 1255">
              <a:extLst>
                <a:ext uri="{FF2B5EF4-FFF2-40B4-BE49-F238E27FC236}">
                  <a16:creationId xmlns:a16="http://schemas.microsoft.com/office/drawing/2014/main" id="{DB414A62-ECBF-46DD-8E79-A9694653EC38}"/>
                </a:ext>
              </a:extLst>
            </p:cNvPr>
            <p:cNvSpPr>
              <a:spLocks noEditPoints="1"/>
            </p:cNvSpPr>
            <p:nvPr>
              <p:custDataLst>
                <p:tags r:id="rId139"/>
              </p:custDataLst>
            </p:nvPr>
          </p:nvSpPr>
          <p:spPr bwMode="auto">
            <a:xfrm>
              <a:off x="4029075" y="3236913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256">
              <a:extLst>
                <a:ext uri="{FF2B5EF4-FFF2-40B4-BE49-F238E27FC236}">
                  <a16:creationId xmlns:a16="http://schemas.microsoft.com/office/drawing/2014/main" id="{3873D8F4-CD81-4E0B-96E4-D68565CFC126}"/>
                </a:ext>
              </a:extLst>
            </p:cNvPr>
            <p:cNvSpPr>
              <a:spLocks/>
            </p:cNvSpPr>
            <p:nvPr>
              <p:custDataLst>
                <p:tags r:id="rId140"/>
              </p:custDataLst>
            </p:nvPr>
          </p:nvSpPr>
          <p:spPr bwMode="auto">
            <a:xfrm>
              <a:off x="4143375" y="3168651"/>
              <a:ext cx="73025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39 w 162"/>
                <a:gd name="T17" fmla="*/ 79 h 352"/>
                <a:gd name="T18" fmla="*/ 39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39 w 162"/>
                <a:gd name="T25" fmla="*/ 152 h 352"/>
                <a:gd name="T26" fmla="*/ 39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39" y="27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257">
              <a:extLst>
                <a:ext uri="{FF2B5EF4-FFF2-40B4-BE49-F238E27FC236}">
                  <a16:creationId xmlns:a16="http://schemas.microsoft.com/office/drawing/2014/main" id="{4F1E6918-EB66-483C-89D0-F30D8BA20037}"/>
                </a:ext>
              </a:extLst>
            </p:cNvPr>
            <p:cNvSpPr>
              <a:spLocks/>
            </p:cNvSpPr>
            <p:nvPr>
              <p:custDataLst>
                <p:tags r:id="rId141"/>
              </p:custDataLst>
            </p:nvPr>
          </p:nvSpPr>
          <p:spPr bwMode="auto">
            <a:xfrm>
              <a:off x="4306888" y="3157538"/>
              <a:ext cx="30163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1258">
              <a:extLst>
                <a:ext uri="{FF2B5EF4-FFF2-40B4-BE49-F238E27FC236}">
                  <a16:creationId xmlns:a16="http://schemas.microsoft.com/office/drawing/2014/main" id="{B72868C0-B023-4EB3-A5B4-D73640E38357}"/>
                </a:ext>
              </a:extLst>
            </p:cNvPr>
            <p:cNvSpPr>
              <a:spLocks/>
            </p:cNvSpPr>
            <p:nvPr>
              <p:custDataLst>
                <p:tags r:id="rId142"/>
              </p:custDataLst>
            </p:nvPr>
          </p:nvSpPr>
          <p:spPr bwMode="auto">
            <a:xfrm>
              <a:off x="4349750" y="3238501"/>
              <a:ext cx="122238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6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1" y="226"/>
                    <a:pt x="270" y="153"/>
                    <a:pt x="270" y="149"/>
                  </a:cubicBezTo>
                  <a:cubicBezTo>
                    <a:pt x="270" y="144"/>
                    <a:pt x="265" y="144"/>
                    <a:pt x="264" y="144"/>
                  </a:cubicBezTo>
                  <a:cubicBezTo>
                    <a:pt x="259" y="144"/>
                    <a:pt x="259" y="146"/>
                    <a:pt x="256" y="153"/>
                  </a:cubicBezTo>
                  <a:cubicBezTo>
                    <a:pt x="246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" name="Freeform 1259">
              <a:extLst>
                <a:ext uri="{FF2B5EF4-FFF2-40B4-BE49-F238E27FC236}">
                  <a16:creationId xmlns:a16="http://schemas.microsoft.com/office/drawing/2014/main" id="{26F023F2-D8E8-406F-9B62-8A00E2B8C9B8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4483100" y="3157538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" name="Freeform 1260">
              <a:extLst>
                <a:ext uri="{FF2B5EF4-FFF2-40B4-BE49-F238E27FC236}">
                  <a16:creationId xmlns:a16="http://schemas.microsoft.com/office/drawing/2014/main" id="{05277B17-1B40-4451-B48C-2FBFB20C65D5}"/>
                </a:ext>
              </a:extLst>
            </p:cNvPr>
            <p:cNvSpPr>
              <a:spLocks/>
            </p:cNvSpPr>
            <p:nvPr>
              <p:custDataLst>
                <p:tags r:id="rId144"/>
              </p:custDataLst>
            </p:nvPr>
          </p:nvSpPr>
          <p:spPr bwMode="auto">
            <a:xfrm>
              <a:off x="4552950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7" name="Group 726">
            <a:extLst>
              <a:ext uri="{FF2B5EF4-FFF2-40B4-BE49-F238E27FC236}">
                <a16:creationId xmlns:a16="http://schemas.microsoft.com/office/drawing/2014/main" id="{916D6789-AB07-4F4F-9358-915D5600F1C7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450806" y="3189591"/>
            <a:ext cx="3821113" cy="265113"/>
            <a:chOff x="268288" y="3575050"/>
            <a:chExt cx="3821113" cy="265113"/>
          </a:xfrm>
        </p:grpSpPr>
        <p:sp>
          <p:nvSpPr>
            <p:cNvPr id="769" name="Freeform 1267">
              <a:extLst>
                <a:ext uri="{FF2B5EF4-FFF2-40B4-BE49-F238E27FC236}">
                  <a16:creationId xmlns:a16="http://schemas.microsoft.com/office/drawing/2014/main" id="{ED2669BC-475C-4A5D-BC47-26A3B2C0E9C4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268288" y="3597275"/>
              <a:ext cx="90488" cy="177800"/>
            </a:xfrm>
            <a:custGeom>
              <a:avLst/>
              <a:gdLst>
                <a:gd name="T0" fmla="*/ 39 w 199"/>
                <a:gd name="T1" fmla="*/ 293 h 332"/>
                <a:gd name="T2" fmla="*/ 91 w 199"/>
                <a:gd name="T3" fmla="*/ 242 h 332"/>
                <a:gd name="T4" fmla="*/ 199 w 199"/>
                <a:gd name="T5" fmla="*/ 96 h 332"/>
                <a:gd name="T6" fmla="*/ 93 w 199"/>
                <a:gd name="T7" fmla="*/ 0 h 332"/>
                <a:gd name="T8" fmla="*/ 0 w 199"/>
                <a:gd name="T9" fmla="*/ 90 h 332"/>
                <a:gd name="T10" fmla="*/ 27 w 199"/>
                <a:gd name="T11" fmla="*/ 118 h 332"/>
                <a:gd name="T12" fmla="*/ 53 w 199"/>
                <a:gd name="T13" fmla="*/ 91 h 332"/>
                <a:gd name="T14" fmla="*/ 26 w 199"/>
                <a:gd name="T15" fmla="*/ 65 h 332"/>
                <a:gd name="T16" fmla="*/ 20 w 199"/>
                <a:gd name="T17" fmla="*/ 66 h 332"/>
                <a:gd name="T18" fmla="*/ 87 w 199"/>
                <a:gd name="T19" fmla="*/ 15 h 332"/>
                <a:gd name="T20" fmla="*/ 154 w 199"/>
                <a:gd name="T21" fmla="*/ 96 h 332"/>
                <a:gd name="T22" fmla="*/ 101 w 199"/>
                <a:gd name="T23" fmla="*/ 207 h 332"/>
                <a:gd name="T24" fmla="*/ 6 w 199"/>
                <a:gd name="T25" fmla="*/ 313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7 w 199"/>
                <a:gd name="T33" fmla="*/ 245 h 332"/>
                <a:gd name="T34" fmla="*/ 176 w 199"/>
                <a:gd name="T35" fmla="*/ 289 h 332"/>
                <a:gd name="T36" fmla="*/ 128 w 199"/>
                <a:gd name="T37" fmla="*/ 293 h 332"/>
                <a:gd name="T38" fmla="*/ 39 w 199"/>
                <a:gd name="T39" fmla="*/ 29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9" y="293"/>
                  </a:moveTo>
                  <a:lnTo>
                    <a:pt x="91" y="242"/>
                  </a:lnTo>
                  <a:cubicBezTo>
                    <a:pt x="169" y="173"/>
                    <a:pt x="199" y="146"/>
                    <a:pt x="199" y="96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7" y="118"/>
                  </a:cubicBezTo>
                  <a:cubicBezTo>
                    <a:pt x="35" y="118"/>
                    <a:pt x="53" y="112"/>
                    <a:pt x="53" y="91"/>
                  </a:cubicBezTo>
                  <a:cubicBezTo>
                    <a:pt x="53" y="78"/>
                    <a:pt x="44" y="65"/>
                    <a:pt x="26" y="65"/>
                  </a:cubicBezTo>
                  <a:cubicBezTo>
                    <a:pt x="22" y="65"/>
                    <a:pt x="21" y="65"/>
                    <a:pt x="20" y="66"/>
                  </a:cubicBezTo>
                  <a:cubicBezTo>
                    <a:pt x="31" y="34"/>
                    <a:pt x="58" y="15"/>
                    <a:pt x="87" y="15"/>
                  </a:cubicBezTo>
                  <a:cubicBezTo>
                    <a:pt x="132" y="15"/>
                    <a:pt x="154" y="55"/>
                    <a:pt x="154" y="96"/>
                  </a:cubicBezTo>
                  <a:cubicBezTo>
                    <a:pt x="154" y="136"/>
                    <a:pt x="129" y="176"/>
                    <a:pt x="101" y="207"/>
                  </a:cubicBezTo>
                  <a:lnTo>
                    <a:pt x="6" y="313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7" y="245"/>
                  </a:lnTo>
                  <a:cubicBezTo>
                    <a:pt x="184" y="260"/>
                    <a:pt x="181" y="282"/>
                    <a:pt x="176" y="289"/>
                  </a:cubicBezTo>
                  <a:cubicBezTo>
                    <a:pt x="172" y="293"/>
                    <a:pt x="139" y="293"/>
                    <a:pt x="128" y="293"/>
                  </a:cubicBezTo>
                  <a:lnTo>
                    <a:pt x="39" y="29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Oval 1268">
              <a:extLst>
                <a:ext uri="{FF2B5EF4-FFF2-40B4-BE49-F238E27FC236}">
                  <a16:creationId xmlns:a16="http://schemas.microsoft.com/office/drawing/2014/main" id="{07E16B1B-EDE0-4721-BAF4-35AEDA1A9729}"/>
                </a:ext>
              </a:extLst>
            </p:cNvPr>
            <p:cNvSpPr>
              <a:spLocks noChangeArrowheads="1"/>
            </p:cNvSpPr>
            <p:nvPr>
              <p:custDataLst>
                <p:tags r:id="rId77"/>
              </p:custDataLst>
            </p:nvPr>
          </p:nvSpPr>
          <p:spPr bwMode="auto">
            <a:xfrm>
              <a:off x="388938" y="37465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Freeform 1269">
              <a:extLst>
                <a:ext uri="{FF2B5EF4-FFF2-40B4-BE49-F238E27FC236}">
                  <a16:creationId xmlns:a16="http://schemas.microsoft.com/office/drawing/2014/main" id="{91ED09ED-3310-4207-8935-D9FDFE459C49}"/>
                </a:ext>
              </a:extLst>
            </p:cNvPr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541338" y="3654425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9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Freeform 1270">
              <a:extLst>
                <a:ext uri="{FF2B5EF4-FFF2-40B4-BE49-F238E27FC236}">
                  <a16:creationId xmlns:a16="http://schemas.microsoft.com/office/drawing/2014/main" id="{8F793543-6ADC-41B2-9946-2066451FB371}"/>
                </a:ext>
              </a:extLst>
            </p:cNvPr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641351" y="3654425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3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Freeform 1271">
              <a:extLst>
                <a:ext uri="{FF2B5EF4-FFF2-40B4-BE49-F238E27FC236}">
                  <a16:creationId xmlns:a16="http://schemas.microsoft.com/office/drawing/2014/main" id="{E7D216FC-7B73-464A-9AD8-6E6971AD365A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754063" y="3656013"/>
              <a:ext cx="177800" cy="119063"/>
            </a:xfrm>
            <a:custGeom>
              <a:avLst/>
              <a:gdLst>
                <a:gd name="T0" fmla="*/ 39 w 389"/>
                <a:gd name="T1" fmla="*/ 49 h 221"/>
                <a:gd name="T2" fmla="*/ 39 w 389"/>
                <a:gd name="T3" fmla="*/ 183 h 221"/>
                <a:gd name="T4" fmla="*/ 0 w 389"/>
                <a:gd name="T5" fmla="*/ 205 h 221"/>
                <a:gd name="T6" fmla="*/ 0 w 389"/>
                <a:gd name="T7" fmla="*/ 221 h 221"/>
                <a:gd name="T8" fmla="*/ 56 w 389"/>
                <a:gd name="T9" fmla="*/ 219 h 221"/>
                <a:gd name="T10" fmla="*/ 112 w 389"/>
                <a:gd name="T11" fmla="*/ 221 h 221"/>
                <a:gd name="T12" fmla="*/ 112 w 389"/>
                <a:gd name="T13" fmla="*/ 205 h 221"/>
                <a:gd name="T14" fmla="*/ 73 w 389"/>
                <a:gd name="T15" fmla="*/ 183 h 221"/>
                <a:gd name="T16" fmla="*/ 73 w 389"/>
                <a:gd name="T17" fmla="*/ 91 h 221"/>
                <a:gd name="T18" fmla="*/ 140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8 w 389"/>
                <a:gd name="T25" fmla="*/ 205 h 221"/>
                <a:gd name="T26" fmla="*/ 138 w 389"/>
                <a:gd name="T27" fmla="*/ 221 h 221"/>
                <a:gd name="T28" fmla="*/ 195 w 389"/>
                <a:gd name="T29" fmla="*/ 219 h 221"/>
                <a:gd name="T30" fmla="*/ 251 w 389"/>
                <a:gd name="T31" fmla="*/ 221 h 221"/>
                <a:gd name="T32" fmla="*/ 251 w 389"/>
                <a:gd name="T33" fmla="*/ 205 h 221"/>
                <a:gd name="T34" fmla="*/ 212 w 389"/>
                <a:gd name="T35" fmla="*/ 183 h 221"/>
                <a:gd name="T36" fmla="*/ 212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5 h 221"/>
                <a:gd name="T46" fmla="*/ 277 w 389"/>
                <a:gd name="T47" fmla="*/ 221 h 221"/>
                <a:gd name="T48" fmla="*/ 333 w 389"/>
                <a:gd name="T49" fmla="*/ 219 h 221"/>
                <a:gd name="T50" fmla="*/ 389 w 389"/>
                <a:gd name="T51" fmla="*/ 221 h 221"/>
                <a:gd name="T52" fmla="*/ 389 w 389"/>
                <a:gd name="T53" fmla="*/ 205 h 221"/>
                <a:gd name="T54" fmla="*/ 350 w 389"/>
                <a:gd name="T55" fmla="*/ 190 h 221"/>
                <a:gd name="T56" fmla="*/ 350 w 389"/>
                <a:gd name="T57" fmla="*/ 95 h 221"/>
                <a:gd name="T58" fmla="*/ 335 w 389"/>
                <a:gd name="T59" fmla="*/ 19 h 221"/>
                <a:gd name="T60" fmla="*/ 282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9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1"/>
                  </a:lnTo>
                  <a:cubicBezTo>
                    <a:pt x="294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1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7"/>
                    <a:pt x="335" y="19"/>
                  </a:cubicBezTo>
                  <a:cubicBezTo>
                    <a:pt x="328" y="10"/>
                    <a:pt x="311" y="0"/>
                    <a:pt x="282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6"/>
                    <a:pt x="166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1272">
              <a:extLst>
                <a:ext uri="{FF2B5EF4-FFF2-40B4-BE49-F238E27FC236}">
                  <a16:creationId xmlns:a16="http://schemas.microsoft.com/office/drawing/2014/main" id="{E03CF88B-0D5D-47E7-AFF7-419C45631C13}"/>
                </a:ext>
              </a:extLst>
            </p:cNvPr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942976" y="3656013"/>
              <a:ext cx="111125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1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1273">
              <a:extLst>
                <a:ext uri="{FF2B5EF4-FFF2-40B4-BE49-F238E27FC236}">
                  <a16:creationId xmlns:a16="http://schemas.microsoft.com/office/drawing/2014/main" id="{CDAD9345-3E33-4442-83BB-46571CD11BB7}"/>
                </a:ext>
              </a:extLst>
            </p:cNvPr>
            <p:cNvSpPr>
              <a:spLocks/>
            </p:cNvSpPr>
            <p:nvPr>
              <p:custDataLst>
                <p:tags r:id="rId82"/>
              </p:custDataLst>
            </p:nvPr>
          </p:nvSpPr>
          <p:spPr bwMode="auto">
            <a:xfrm>
              <a:off x="1069976" y="3656013"/>
              <a:ext cx="112713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8 w 251"/>
                <a:gd name="T13" fmla="*/ 6 h 226"/>
                <a:gd name="T14" fmla="*/ 138 w 251"/>
                <a:gd name="T15" fmla="*/ 21 h 226"/>
                <a:gd name="T16" fmla="*/ 177 w 251"/>
                <a:gd name="T17" fmla="*/ 49 h 226"/>
                <a:gd name="T18" fmla="*/ 177 w 251"/>
                <a:gd name="T19" fmla="*/ 138 h 226"/>
                <a:gd name="T20" fmla="*/ 117 w 251"/>
                <a:gd name="T21" fmla="*/ 215 h 226"/>
                <a:gd name="T22" fmla="*/ 73 w 251"/>
                <a:gd name="T23" fmla="*/ 166 h 226"/>
                <a:gd name="T24" fmla="*/ 73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4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1274">
              <a:extLst>
                <a:ext uri="{FF2B5EF4-FFF2-40B4-BE49-F238E27FC236}">
                  <a16:creationId xmlns:a16="http://schemas.microsoft.com/office/drawing/2014/main" id="{31BFE59E-672F-4358-9F4C-98158ED26F89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1192213" y="3609975"/>
              <a:ext cx="71438" cy="166688"/>
            </a:xfrm>
            <a:custGeom>
              <a:avLst/>
              <a:gdLst>
                <a:gd name="T0" fmla="*/ 77 w 157"/>
                <a:gd name="T1" fmla="*/ 107 h 312"/>
                <a:gd name="T2" fmla="*/ 149 w 157"/>
                <a:gd name="T3" fmla="*/ 107 h 312"/>
                <a:gd name="T4" fmla="*/ 149 w 157"/>
                <a:gd name="T5" fmla="*/ 92 h 312"/>
                <a:gd name="T6" fmla="*/ 77 w 157"/>
                <a:gd name="T7" fmla="*/ 92 h 312"/>
                <a:gd name="T8" fmla="*/ 77 w 157"/>
                <a:gd name="T9" fmla="*/ 0 h 312"/>
                <a:gd name="T10" fmla="*/ 65 w 157"/>
                <a:gd name="T11" fmla="*/ 0 h 312"/>
                <a:gd name="T12" fmla="*/ 0 w 157"/>
                <a:gd name="T13" fmla="*/ 96 h 312"/>
                <a:gd name="T14" fmla="*/ 0 w 157"/>
                <a:gd name="T15" fmla="*/ 107 h 312"/>
                <a:gd name="T16" fmla="*/ 43 w 157"/>
                <a:gd name="T17" fmla="*/ 107 h 312"/>
                <a:gd name="T18" fmla="*/ 43 w 157"/>
                <a:gd name="T19" fmla="*/ 245 h 312"/>
                <a:gd name="T20" fmla="*/ 107 w 157"/>
                <a:gd name="T21" fmla="*/ 312 h 312"/>
                <a:gd name="T22" fmla="*/ 157 w 157"/>
                <a:gd name="T23" fmla="*/ 245 h 312"/>
                <a:gd name="T24" fmla="*/ 157 w 157"/>
                <a:gd name="T25" fmla="*/ 216 h 312"/>
                <a:gd name="T26" fmla="*/ 144 w 157"/>
                <a:gd name="T27" fmla="*/ 216 h 312"/>
                <a:gd name="T28" fmla="*/ 144 w 157"/>
                <a:gd name="T29" fmla="*/ 244 h 312"/>
                <a:gd name="T30" fmla="*/ 111 w 157"/>
                <a:gd name="T31" fmla="*/ 300 h 312"/>
                <a:gd name="T32" fmla="*/ 77 w 157"/>
                <a:gd name="T33" fmla="*/ 246 h 312"/>
                <a:gd name="T34" fmla="*/ 77 w 157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2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7" y="277"/>
                    <a:pt x="157" y="245"/>
                  </a:cubicBezTo>
                  <a:lnTo>
                    <a:pt x="157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Freeform 1275">
              <a:extLst>
                <a:ext uri="{FF2B5EF4-FFF2-40B4-BE49-F238E27FC236}">
                  <a16:creationId xmlns:a16="http://schemas.microsoft.com/office/drawing/2014/main" id="{348A835C-6B2A-496B-8F23-2EDAA6A52FC1}"/>
                </a:ext>
              </a:extLst>
            </p:cNvPr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1282701" y="365442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Freeform 1276">
              <a:extLst>
                <a:ext uri="{FF2B5EF4-FFF2-40B4-BE49-F238E27FC236}">
                  <a16:creationId xmlns:a16="http://schemas.microsoft.com/office/drawing/2014/main" id="{E83A4CBF-7009-4FBB-8FC5-82B4BAEBA6BD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1458913" y="365601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Freeform 1277">
              <a:extLst>
                <a:ext uri="{FF2B5EF4-FFF2-40B4-BE49-F238E27FC236}">
                  <a16:creationId xmlns:a16="http://schemas.microsoft.com/office/drawing/2014/main" id="{6FF64B5A-C32B-4FE0-8933-234C1DACF1EC}"/>
                </a:ext>
              </a:extLst>
            </p:cNvPr>
            <p:cNvSpPr>
              <a:spLocks/>
            </p:cNvSpPr>
            <p:nvPr>
              <p:custDataLst>
                <p:tags r:id="rId86"/>
              </p:custDataLst>
            </p:nvPr>
          </p:nvSpPr>
          <p:spPr bwMode="auto">
            <a:xfrm>
              <a:off x="1579563" y="3690938"/>
              <a:ext cx="58738" cy="123825"/>
            </a:xfrm>
            <a:custGeom>
              <a:avLst/>
              <a:gdLst>
                <a:gd name="T0" fmla="*/ 78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Freeform 1278">
              <a:extLst>
                <a:ext uri="{FF2B5EF4-FFF2-40B4-BE49-F238E27FC236}">
                  <a16:creationId xmlns:a16="http://schemas.microsoft.com/office/drawing/2014/main" id="{1A608DCF-B7CC-4E98-9B16-93AD1832A918}"/>
                </a:ext>
              </a:extLst>
            </p:cNvPr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1739901" y="367665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6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6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6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6"/>
                  </a:moveTo>
                  <a:cubicBezTo>
                    <a:pt x="323" y="116"/>
                    <a:pt x="332" y="116"/>
                    <a:pt x="332" y="106"/>
                  </a:cubicBezTo>
                  <a:cubicBezTo>
                    <a:pt x="332" y="96"/>
                    <a:pt x="323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6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1279">
              <a:extLst>
                <a:ext uri="{FF2B5EF4-FFF2-40B4-BE49-F238E27FC236}">
                  <a16:creationId xmlns:a16="http://schemas.microsoft.com/office/drawing/2014/main" id="{68A3D4B3-6359-4E02-9026-552B3A5C8C90}"/>
                </a:ext>
              </a:extLst>
            </p:cNvPr>
            <p:cNvSpPr>
              <a:spLocks/>
            </p:cNvSpPr>
            <p:nvPr>
              <p:custDataLst>
                <p:tags r:id="rId88"/>
              </p:custDataLst>
            </p:nvPr>
          </p:nvSpPr>
          <p:spPr bwMode="auto">
            <a:xfrm>
              <a:off x="1978026" y="3586163"/>
              <a:ext cx="112713" cy="242888"/>
            </a:xfrm>
            <a:custGeom>
              <a:avLst/>
              <a:gdLst>
                <a:gd name="T0" fmla="*/ 156 w 248"/>
                <a:gd name="T1" fmla="*/ 152 h 454"/>
                <a:gd name="T2" fmla="*/ 199 w 248"/>
                <a:gd name="T3" fmla="*/ 152 h 454"/>
                <a:gd name="T4" fmla="*/ 214 w 248"/>
                <a:gd name="T5" fmla="*/ 142 h 454"/>
                <a:gd name="T6" fmla="*/ 201 w 248"/>
                <a:gd name="T7" fmla="*/ 137 h 454"/>
                <a:gd name="T8" fmla="*/ 159 w 248"/>
                <a:gd name="T9" fmla="*/ 137 h 454"/>
                <a:gd name="T10" fmla="*/ 170 w 248"/>
                <a:gd name="T11" fmla="*/ 80 h 454"/>
                <a:gd name="T12" fmla="*/ 182 w 248"/>
                <a:gd name="T13" fmla="*/ 28 h 454"/>
                <a:gd name="T14" fmla="*/ 205 w 248"/>
                <a:gd name="T15" fmla="*/ 11 h 454"/>
                <a:gd name="T16" fmla="*/ 230 w 248"/>
                <a:gd name="T17" fmla="*/ 20 h 454"/>
                <a:gd name="T18" fmla="*/ 203 w 248"/>
                <a:gd name="T19" fmla="*/ 47 h 454"/>
                <a:gd name="T20" fmla="*/ 221 w 248"/>
                <a:gd name="T21" fmla="*/ 65 h 454"/>
                <a:gd name="T22" fmla="*/ 248 w 248"/>
                <a:gd name="T23" fmla="*/ 35 h 454"/>
                <a:gd name="T24" fmla="*/ 205 w 248"/>
                <a:gd name="T25" fmla="*/ 0 h 454"/>
                <a:gd name="T26" fmla="*/ 142 w 248"/>
                <a:gd name="T27" fmla="*/ 59 h 454"/>
                <a:gd name="T28" fmla="*/ 125 w 248"/>
                <a:gd name="T29" fmla="*/ 137 h 454"/>
                <a:gd name="T30" fmla="*/ 91 w 248"/>
                <a:gd name="T31" fmla="*/ 137 h 454"/>
                <a:gd name="T32" fmla="*/ 76 w 248"/>
                <a:gd name="T33" fmla="*/ 146 h 454"/>
                <a:gd name="T34" fmla="*/ 90 w 248"/>
                <a:gd name="T35" fmla="*/ 152 h 454"/>
                <a:gd name="T36" fmla="*/ 123 w 248"/>
                <a:gd name="T37" fmla="*/ 152 h 454"/>
                <a:gd name="T38" fmla="*/ 85 w 248"/>
                <a:gd name="T39" fmla="*/ 349 h 454"/>
                <a:gd name="T40" fmla="*/ 42 w 248"/>
                <a:gd name="T41" fmla="*/ 443 h 454"/>
                <a:gd name="T42" fmla="*/ 18 w 248"/>
                <a:gd name="T43" fmla="*/ 434 h 454"/>
                <a:gd name="T44" fmla="*/ 46 w 248"/>
                <a:gd name="T45" fmla="*/ 407 h 454"/>
                <a:gd name="T46" fmla="*/ 27 w 248"/>
                <a:gd name="T47" fmla="*/ 390 h 454"/>
                <a:gd name="T48" fmla="*/ 0 w 248"/>
                <a:gd name="T49" fmla="*/ 420 h 454"/>
                <a:gd name="T50" fmla="*/ 42 w 248"/>
                <a:gd name="T51" fmla="*/ 454 h 454"/>
                <a:gd name="T52" fmla="*/ 98 w 248"/>
                <a:gd name="T53" fmla="*/ 406 h 454"/>
                <a:gd name="T54" fmla="*/ 126 w 248"/>
                <a:gd name="T55" fmla="*/ 310 h 454"/>
                <a:gd name="T56" fmla="*/ 156 w 248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8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1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1" y="65"/>
                  </a:cubicBezTo>
                  <a:cubicBezTo>
                    <a:pt x="234" y="65"/>
                    <a:pt x="248" y="54"/>
                    <a:pt x="248" y="35"/>
                  </a:cubicBezTo>
                  <a:cubicBezTo>
                    <a:pt x="248" y="12"/>
                    <a:pt x="226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5" y="137"/>
                  </a:cubicBezTo>
                  <a:lnTo>
                    <a:pt x="91" y="137"/>
                  </a:lnTo>
                  <a:cubicBezTo>
                    <a:pt x="81" y="137"/>
                    <a:pt x="76" y="137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8"/>
                    <a:pt x="68" y="443"/>
                    <a:pt x="42" y="443"/>
                  </a:cubicBezTo>
                  <a:cubicBezTo>
                    <a:pt x="40" y="443"/>
                    <a:pt x="28" y="443"/>
                    <a:pt x="18" y="434"/>
                  </a:cubicBezTo>
                  <a:cubicBezTo>
                    <a:pt x="41" y="432"/>
                    <a:pt x="46" y="415"/>
                    <a:pt x="46" y="407"/>
                  </a:cubicBezTo>
                  <a:cubicBezTo>
                    <a:pt x="46" y="396"/>
                    <a:pt x="37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2" y="454"/>
                    <a:pt x="42" y="454"/>
                  </a:cubicBezTo>
                  <a:cubicBezTo>
                    <a:pt x="69" y="454"/>
                    <a:pt x="89" y="425"/>
                    <a:pt x="98" y="406"/>
                  </a:cubicBezTo>
                  <a:cubicBezTo>
                    <a:pt x="114" y="374"/>
                    <a:pt x="126" y="314"/>
                    <a:pt x="126" y="310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1280">
              <a:extLst>
                <a:ext uri="{FF2B5EF4-FFF2-40B4-BE49-F238E27FC236}">
                  <a16:creationId xmlns:a16="http://schemas.microsoft.com/office/drawing/2014/main" id="{6B1E1F99-69CC-4E5E-81EC-3C3803A18191}"/>
                </a:ext>
              </a:extLst>
            </p:cNvPr>
            <p:cNvSpPr>
              <a:spLocks/>
            </p:cNvSpPr>
            <p:nvPr>
              <p:custDataLst>
                <p:tags r:id="rId89"/>
              </p:custDataLst>
            </p:nvPr>
          </p:nvSpPr>
          <p:spPr bwMode="auto">
            <a:xfrm>
              <a:off x="2124076" y="357505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1281">
              <a:extLst>
                <a:ext uri="{FF2B5EF4-FFF2-40B4-BE49-F238E27FC236}">
                  <a16:creationId xmlns:a16="http://schemas.microsoft.com/office/drawing/2014/main" id="{26111BF4-AF3F-4ABA-B6F2-C08E6CF5A78F}"/>
                </a:ext>
              </a:extLst>
            </p:cNvPr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2195513" y="365601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3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1282">
              <a:extLst>
                <a:ext uri="{FF2B5EF4-FFF2-40B4-BE49-F238E27FC236}">
                  <a16:creationId xmlns:a16="http://schemas.microsoft.com/office/drawing/2014/main" id="{66A77627-A4C3-405E-94C5-A5B97BC3A8BD}"/>
                </a:ext>
              </a:extLst>
            </p:cNvPr>
            <p:cNvSpPr>
              <a:spLocks/>
            </p:cNvSpPr>
            <p:nvPr>
              <p:custDataLst>
                <p:tags r:id="rId91"/>
              </p:custDataLst>
            </p:nvPr>
          </p:nvSpPr>
          <p:spPr bwMode="auto">
            <a:xfrm>
              <a:off x="2335213" y="369093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Freeform 1283">
              <a:extLst>
                <a:ext uri="{FF2B5EF4-FFF2-40B4-BE49-F238E27FC236}">
                  <a16:creationId xmlns:a16="http://schemas.microsoft.com/office/drawing/2014/main" id="{707C3ABB-C2AF-43DA-8CAC-9B7296574445}"/>
                </a:ext>
              </a:extLst>
            </p:cNvPr>
            <p:cNvSpPr>
              <a:spLocks/>
            </p:cNvSpPr>
            <p:nvPr>
              <p:custDataLst>
                <p:tags r:id="rId92"/>
              </p:custDataLst>
            </p:nvPr>
          </p:nvSpPr>
          <p:spPr bwMode="auto">
            <a:xfrm>
              <a:off x="2433638" y="357505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1284">
              <a:extLst>
                <a:ext uri="{FF2B5EF4-FFF2-40B4-BE49-F238E27FC236}">
                  <a16:creationId xmlns:a16="http://schemas.microsoft.com/office/drawing/2014/main" id="{684CB4C7-FBA4-4B82-B99A-6DF0D1358C1F}"/>
                </a:ext>
              </a:extLst>
            </p:cNvPr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2527301" y="374650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Oval 1285">
              <a:extLst>
                <a:ext uri="{FF2B5EF4-FFF2-40B4-BE49-F238E27FC236}">
                  <a16:creationId xmlns:a16="http://schemas.microsoft.com/office/drawing/2014/main" id="{A3212CBE-E940-41F1-8BAB-C133BF252146}"/>
                </a:ext>
              </a:extLst>
            </p:cNvPr>
            <p:cNvSpPr>
              <a:spLocks noChangeArrowheads="1"/>
            </p:cNvSpPr>
            <p:nvPr>
              <p:custDataLst>
                <p:tags r:id="rId94"/>
              </p:custDataLst>
            </p:nvPr>
          </p:nvSpPr>
          <p:spPr bwMode="auto">
            <a:xfrm>
              <a:off x="2628901" y="37465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Oval 1286">
              <a:extLst>
                <a:ext uri="{FF2B5EF4-FFF2-40B4-BE49-F238E27FC236}">
                  <a16:creationId xmlns:a16="http://schemas.microsoft.com/office/drawing/2014/main" id="{264C9951-3C3E-407B-9ECB-1046109FBF70}"/>
                </a:ext>
              </a:extLst>
            </p:cNvPr>
            <p:cNvSpPr>
              <a:spLocks noChangeArrowheads="1"/>
            </p:cNvSpPr>
            <p:nvPr>
              <p:custDataLst>
                <p:tags r:id="rId95"/>
              </p:custDataLst>
            </p:nvPr>
          </p:nvSpPr>
          <p:spPr bwMode="auto">
            <a:xfrm>
              <a:off x="2728913" y="37465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Oval 1287">
              <a:extLst>
                <a:ext uri="{FF2B5EF4-FFF2-40B4-BE49-F238E27FC236}">
                  <a16:creationId xmlns:a16="http://schemas.microsoft.com/office/drawing/2014/main" id="{49222278-BAF9-47DE-B3F0-A4C74CC9D36A}"/>
                </a:ext>
              </a:extLst>
            </p:cNvPr>
            <p:cNvSpPr>
              <a:spLocks noChangeArrowheads="1"/>
            </p:cNvSpPr>
            <p:nvPr>
              <p:custDataLst>
                <p:tags r:id="rId96"/>
              </p:custDataLst>
            </p:nvPr>
          </p:nvSpPr>
          <p:spPr bwMode="auto">
            <a:xfrm>
              <a:off x="2830513" y="3746500"/>
              <a:ext cx="22225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1288">
              <a:extLst>
                <a:ext uri="{FF2B5EF4-FFF2-40B4-BE49-F238E27FC236}">
                  <a16:creationId xmlns:a16="http://schemas.microsoft.com/office/drawing/2014/main" id="{632AC4F8-0DCD-4501-A29B-E6FD5BCCAB15}"/>
                </a:ext>
              </a:extLst>
            </p:cNvPr>
            <p:cNvSpPr>
              <a:spLocks/>
            </p:cNvSpPr>
            <p:nvPr>
              <p:custDataLst>
                <p:tags r:id="rId97"/>
              </p:custDataLst>
            </p:nvPr>
          </p:nvSpPr>
          <p:spPr bwMode="auto">
            <a:xfrm>
              <a:off x="2930526" y="374650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Freeform 1289">
              <a:extLst>
                <a:ext uri="{FF2B5EF4-FFF2-40B4-BE49-F238E27FC236}">
                  <a16:creationId xmlns:a16="http://schemas.microsoft.com/office/drawing/2014/main" id="{E07C73D2-A346-449D-94D5-7461238F92D4}"/>
                </a:ext>
              </a:extLst>
            </p:cNvPr>
            <p:cNvSpPr>
              <a:spLocks/>
            </p:cNvSpPr>
            <p:nvPr>
              <p:custDataLst>
                <p:tags r:id="rId98"/>
              </p:custDataLst>
            </p:nvPr>
          </p:nvSpPr>
          <p:spPr bwMode="auto">
            <a:xfrm>
              <a:off x="3017838" y="3656013"/>
              <a:ext cx="10477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Freeform 1290">
              <a:extLst>
                <a:ext uri="{FF2B5EF4-FFF2-40B4-BE49-F238E27FC236}">
                  <a16:creationId xmlns:a16="http://schemas.microsoft.com/office/drawing/2014/main" id="{C5D34E1E-35F9-4E65-933B-6F98A7B50AAD}"/>
                </a:ext>
              </a:extLst>
            </p:cNvPr>
            <p:cNvSpPr>
              <a:spLocks/>
            </p:cNvSpPr>
            <p:nvPr>
              <p:custDataLst>
                <p:tags r:id="rId99"/>
              </p:custDataLst>
            </p:nvPr>
          </p:nvSpPr>
          <p:spPr bwMode="auto">
            <a:xfrm>
              <a:off x="3130551" y="373221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5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Freeform 1291">
              <a:extLst>
                <a:ext uri="{FF2B5EF4-FFF2-40B4-BE49-F238E27FC236}">
                  <a16:creationId xmlns:a16="http://schemas.microsoft.com/office/drawing/2014/main" id="{E8CCB50F-02C0-4C38-95EE-FD79E64329BB}"/>
                </a:ext>
              </a:extLst>
            </p:cNvPr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3321051" y="367665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Freeform 1292">
              <a:extLst>
                <a:ext uri="{FF2B5EF4-FFF2-40B4-BE49-F238E27FC236}">
                  <a16:creationId xmlns:a16="http://schemas.microsoft.com/office/drawing/2014/main" id="{081E6424-EB4F-448F-B539-226D2CFB6864}"/>
                </a:ext>
              </a:extLst>
            </p:cNvPr>
            <p:cNvSpPr>
              <a:spLocks/>
            </p:cNvSpPr>
            <p:nvPr>
              <p:custDataLst>
                <p:tags r:id="rId101"/>
              </p:custDataLst>
            </p:nvPr>
          </p:nvSpPr>
          <p:spPr bwMode="auto">
            <a:xfrm>
              <a:off x="3559176" y="3586163"/>
              <a:ext cx="112713" cy="242888"/>
            </a:xfrm>
            <a:custGeom>
              <a:avLst/>
              <a:gdLst>
                <a:gd name="T0" fmla="*/ 156 w 248"/>
                <a:gd name="T1" fmla="*/ 152 h 454"/>
                <a:gd name="T2" fmla="*/ 199 w 248"/>
                <a:gd name="T3" fmla="*/ 152 h 454"/>
                <a:gd name="T4" fmla="*/ 214 w 248"/>
                <a:gd name="T5" fmla="*/ 142 h 454"/>
                <a:gd name="T6" fmla="*/ 200 w 248"/>
                <a:gd name="T7" fmla="*/ 137 h 454"/>
                <a:gd name="T8" fmla="*/ 159 w 248"/>
                <a:gd name="T9" fmla="*/ 137 h 454"/>
                <a:gd name="T10" fmla="*/ 170 w 248"/>
                <a:gd name="T11" fmla="*/ 80 h 454"/>
                <a:gd name="T12" fmla="*/ 182 w 248"/>
                <a:gd name="T13" fmla="*/ 28 h 454"/>
                <a:gd name="T14" fmla="*/ 205 w 248"/>
                <a:gd name="T15" fmla="*/ 11 h 454"/>
                <a:gd name="T16" fmla="*/ 229 w 248"/>
                <a:gd name="T17" fmla="*/ 20 h 454"/>
                <a:gd name="T18" fmla="*/ 202 w 248"/>
                <a:gd name="T19" fmla="*/ 47 h 454"/>
                <a:gd name="T20" fmla="*/ 221 w 248"/>
                <a:gd name="T21" fmla="*/ 65 h 454"/>
                <a:gd name="T22" fmla="*/ 248 w 248"/>
                <a:gd name="T23" fmla="*/ 35 h 454"/>
                <a:gd name="T24" fmla="*/ 205 w 248"/>
                <a:gd name="T25" fmla="*/ 0 h 454"/>
                <a:gd name="T26" fmla="*/ 142 w 248"/>
                <a:gd name="T27" fmla="*/ 59 h 454"/>
                <a:gd name="T28" fmla="*/ 125 w 248"/>
                <a:gd name="T29" fmla="*/ 137 h 454"/>
                <a:gd name="T30" fmla="*/ 91 w 248"/>
                <a:gd name="T31" fmla="*/ 137 h 454"/>
                <a:gd name="T32" fmla="*/ 76 w 248"/>
                <a:gd name="T33" fmla="*/ 146 h 454"/>
                <a:gd name="T34" fmla="*/ 90 w 248"/>
                <a:gd name="T35" fmla="*/ 152 h 454"/>
                <a:gd name="T36" fmla="*/ 123 w 248"/>
                <a:gd name="T37" fmla="*/ 152 h 454"/>
                <a:gd name="T38" fmla="*/ 85 w 248"/>
                <a:gd name="T39" fmla="*/ 349 h 454"/>
                <a:gd name="T40" fmla="*/ 42 w 248"/>
                <a:gd name="T41" fmla="*/ 443 h 454"/>
                <a:gd name="T42" fmla="*/ 18 w 248"/>
                <a:gd name="T43" fmla="*/ 434 h 454"/>
                <a:gd name="T44" fmla="*/ 45 w 248"/>
                <a:gd name="T45" fmla="*/ 407 h 454"/>
                <a:gd name="T46" fmla="*/ 27 w 248"/>
                <a:gd name="T47" fmla="*/ 390 h 454"/>
                <a:gd name="T48" fmla="*/ 0 w 248"/>
                <a:gd name="T49" fmla="*/ 420 h 454"/>
                <a:gd name="T50" fmla="*/ 42 w 248"/>
                <a:gd name="T51" fmla="*/ 454 h 454"/>
                <a:gd name="T52" fmla="*/ 98 w 248"/>
                <a:gd name="T53" fmla="*/ 406 h 454"/>
                <a:gd name="T54" fmla="*/ 126 w 248"/>
                <a:gd name="T55" fmla="*/ 310 h 454"/>
                <a:gd name="T56" fmla="*/ 156 w 248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8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0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29" y="20"/>
                  </a:cubicBezTo>
                  <a:cubicBezTo>
                    <a:pt x="207" y="22"/>
                    <a:pt x="202" y="40"/>
                    <a:pt x="202" y="47"/>
                  </a:cubicBezTo>
                  <a:cubicBezTo>
                    <a:pt x="202" y="59"/>
                    <a:pt x="211" y="65"/>
                    <a:pt x="221" y="65"/>
                  </a:cubicBezTo>
                  <a:cubicBezTo>
                    <a:pt x="234" y="65"/>
                    <a:pt x="248" y="54"/>
                    <a:pt x="248" y="35"/>
                  </a:cubicBezTo>
                  <a:cubicBezTo>
                    <a:pt x="248" y="12"/>
                    <a:pt x="225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5" y="137"/>
                  </a:cubicBezTo>
                  <a:lnTo>
                    <a:pt x="91" y="137"/>
                  </a:lnTo>
                  <a:cubicBezTo>
                    <a:pt x="81" y="137"/>
                    <a:pt x="76" y="137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8"/>
                    <a:pt x="68" y="443"/>
                    <a:pt x="42" y="443"/>
                  </a:cubicBezTo>
                  <a:cubicBezTo>
                    <a:pt x="40" y="443"/>
                    <a:pt x="27" y="443"/>
                    <a:pt x="18" y="434"/>
                  </a:cubicBezTo>
                  <a:cubicBezTo>
                    <a:pt x="41" y="432"/>
                    <a:pt x="45" y="415"/>
                    <a:pt x="45" y="407"/>
                  </a:cubicBezTo>
                  <a:cubicBezTo>
                    <a:pt x="45" y="396"/>
                    <a:pt x="36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1" y="454"/>
                    <a:pt x="42" y="454"/>
                  </a:cubicBezTo>
                  <a:cubicBezTo>
                    <a:pt x="69" y="454"/>
                    <a:pt x="89" y="425"/>
                    <a:pt x="98" y="406"/>
                  </a:cubicBezTo>
                  <a:cubicBezTo>
                    <a:pt x="114" y="374"/>
                    <a:pt x="126" y="314"/>
                    <a:pt x="126" y="310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Freeform 1293">
              <a:extLst>
                <a:ext uri="{FF2B5EF4-FFF2-40B4-BE49-F238E27FC236}">
                  <a16:creationId xmlns:a16="http://schemas.microsoft.com/office/drawing/2014/main" id="{B91C81CE-3863-4259-9C9F-5C8178FC19BA}"/>
                </a:ext>
              </a:extLst>
            </p:cNvPr>
            <p:cNvSpPr>
              <a:spLocks/>
            </p:cNvSpPr>
            <p:nvPr>
              <p:custDataLst>
                <p:tags r:id="rId102"/>
              </p:custDataLst>
            </p:nvPr>
          </p:nvSpPr>
          <p:spPr bwMode="auto">
            <a:xfrm>
              <a:off x="3705226" y="357505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Freeform 1294">
              <a:extLst>
                <a:ext uri="{FF2B5EF4-FFF2-40B4-BE49-F238E27FC236}">
                  <a16:creationId xmlns:a16="http://schemas.microsoft.com/office/drawing/2014/main" id="{04A4400B-7D5B-4B30-BB5F-7D07C28B375E}"/>
                </a:ext>
              </a:extLst>
            </p:cNvPr>
            <p:cNvSpPr>
              <a:spLocks/>
            </p:cNvSpPr>
            <p:nvPr>
              <p:custDataLst>
                <p:tags r:id="rId103"/>
              </p:custDataLst>
            </p:nvPr>
          </p:nvSpPr>
          <p:spPr bwMode="auto">
            <a:xfrm>
              <a:off x="3776663" y="365601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1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1295">
              <a:extLst>
                <a:ext uri="{FF2B5EF4-FFF2-40B4-BE49-F238E27FC236}">
                  <a16:creationId xmlns:a16="http://schemas.microsoft.com/office/drawing/2014/main" id="{5A3EBAFC-10FD-4204-B47E-04757BBCF1D7}"/>
                </a:ext>
              </a:extLst>
            </p:cNvPr>
            <p:cNvSpPr>
              <a:spLocks/>
            </p:cNvSpPr>
            <p:nvPr>
              <p:custDataLst>
                <p:tags r:id="rId104"/>
              </p:custDataLst>
            </p:nvPr>
          </p:nvSpPr>
          <p:spPr bwMode="auto">
            <a:xfrm>
              <a:off x="3906838" y="3732213"/>
              <a:ext cx="96838" cy="84138"/>
            </a:xfrm>
            <a:custGeom>
              <a:avLst/>
              <a:gdLst>
                <a:gd name="T0" fmla="*/ 27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9 w 213"/>
                <a:gd name="T7" fmla="*/ 149 h 157"/>
                <a:gd name="T8" fmla="*/ 55 w 213"/>
                <a:gd name="T9" fmla="*/ 128 h 157"/>
                <a:gd name="T10" fmla="*/ 63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6 w 213"/>
                <a:gd name="T35" fmla="*/ 135 h 157"/>
                <a:gd name="T36" fmla="*/ 164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1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40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7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7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9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7" y="121"/>
                    <a:pt x="60" y="105"/>
                    <a:pt x="63" y="96"/>
                  </a:cubicBezTo>
                  <a:cubicBezTo>
                    <a:pt x="65" y="89"/>
                    <a:pt x="67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6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2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3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6" y="142"/>
                    <a:pt x="156" y="135"/>
                  </a:cubicBezTo>
                  <a:cubicBezTo>
                    <a:pt x="156" y="127"/>
                    <a:pt x="157" y="123"/>
                    <a:pt x="164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1" y="0"/>
                  </a:cubicBezTo>
                  <a:cubicBezTo>
                    <a:pt x="26" y="0"/>
                    <a:pt x="18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2" y="57"/>
                    <a:pt x="14" y="47"/>
                  </a:cubicBezTo>
                  <a:cubicBezTo>
                    <a:pt x="19" y="27"/>
                    <a:pt x="26" y="10"/>
                    <a:pt x="40" y="10"/>
                  </a:cubicBezTo>
                  <a:cubicBezTo>
                    <a:pt x="49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40" y="79"/>
                    <a:pt x="38" y="87"/>
                  </a:cubicBezTo>
                  <a:lnTo>
                    <a:pt x="27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Freeform 1296">
              <a:extLst>
                <a:ext uri="{FF2B5EF4-FFF2-40B4-BE49-F238E27FC236}">
                  <a16:creationId xmlns:a16="http://schemas.microsoft.com/office/drawing/2014/main" id="{4F90A5BC-1CF2-4FDC-BDE9-F2AA2BAE3EFE}"/>
                </a:ext>
              </a:extLst>
            </p:cNvPr>
            <p:cNvSpPr>
              <a:spLocks/>
            </p:cNvSpPr>
            <p:nvPr>
              <p:custDataLst>
                <p:tags r:id="rId105"/>
              </p:custDataLst>
            </p:nvPr>
          </p:nvSpPr>
          <p:spPr bwMode="auto">
            <a:xfrm>
              <a:off x="4037013" y="357505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Arrow: Right 4">
            <a:extLst>
              <a:ext uri="{FF2B5EF4-FFF2-40B4-BE49-F238E27FC236}">
                <a16:creationId xmlns:a16="http://schemas.microsoft.com/office/drawing/2014/main" id="{06732450-9D45-48AA-9970-C17AEC48D01A}"/>
              </a:ext>
            </a:extLst>
          </p:cNvPr>
          <p:cNvSpPr/>
          <p:nvPr/>
        </p:nvSpPr>
        <p:spPr>
          <a:xfrm>
            <a:off x="41418" y="2711784"/>
            <a:ext cx="309092" cy="2800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00" name="Arrow: Right 799">
            <a:extLst>
              <a:ext uri="{FF2B5EF4-FFF2-40B4-BE49-F238E27FC236}">
                <a16:creationId xmlns:a16="http://schemas.microsoft.com/office/drawing/2014/main" id="{0FD85EEF-DA82-446A-9502-B967406687ED}"/>
              </a:ext>
            </a:extLst>
          </p:cNvPr>
          <p:cNvSpPr/>
          <p:nvPr/>
        </p:nvSpPr>
        <p:spPr>
          <a:xfrm>
            <a:off x="54402" y="3160699"/>
            <a:ext cx="309092" cy="2800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01" name="Arrow: Right 800">
            <a:extLst>
              <a:ext uri="{FF2B5EF4-FFF2-40B4-BE49-F238E27FC236}">
                <a16:creationId xmlns:a16="http://schemas.microsoft.com/office/drawing/2014/main" id="{CECD2EB4-1394-4843-BD70-908156EA1C0A}"/>
              </a:ext>
            </a:extLst>
          </p:cNvPr>
          <p:cNvSpPr/>
          <p:nvPr/>
        </p:nvSpPr>
        <p:spPr>
          <a:xfrm>
            <a:off x="55146" y="3589178"/>
            <a:ext cx="309092" cy="2800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02" name="Arrow: Right 801">
            <a:extLst>
              <a:ext uri="{FF2B5EF4-FFF2-40B4-BE49-F238E27FC236}">
                <a16:creationId xmlns:a16="http://schemas.microsoft.com/office/drawing/2014/main" id="{6501C7D5-C1E7-4DBE-A40F-BC61B16DD192}"/>
              </a:ext>
            </a:extLst>
          </p:cNvPr>
          <p:cNvSpPr/>
          <p:nvPr/>
        </p:nvSpPr>
        <p:spPr>
          <a:xfrm>
            <a:off x="55966" y="3983878"/>
            <a:ext cx="309092" cy="2800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1177" name="Group 1176">
            <a:extLst>
              <a:ext uri="{FF2B5EF4-FFF2-40B4-BE49-F238E27FC236}">
                <a16:creationId xmlns:a16="http://schemas.microsoft.com/office/drawing/2014/main" id="{E1B42287-E4FD-4384-B679-6D6F341556B2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8835076" y="3293275"/>
            <a:ext cx="1468438" cy="265113"/>
            <a:chOff x="279401" y="3613150"/>
            <a:chExt cx="1468438" cy="265113"/>
          </a:xfrm>
        </p:grpSpPr>
        <p:sp>
          <p:nvSpPr>
            <p:cNvPr id="1178" name="Freeform 1395">
              <a:extLst>
                <a:ext uri="{FF2B5EF4-FFF2-40B4-BE49-F238E27FC236}">
                  <a16:creationId xmlns:a16="http://schemas.microsoft.com/office/drawing/2014/main" id="{AB12D732-3059-43F6-B68E-799F22E08BCA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279401" y="3694113"/>
              <a:ext cx="93663" cy="1206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7 w 203"/>
                <a:gd name="T7" fmla="*/ 212 h 226"/>
                <a:gd name="T8" fmla="*/ 77 w 203"/>
                <a:gd name="T9" fmla="*/ 133 h 226"/>
                <a:gd name="T10" fmla="*/ 93 w 203"/>
                <a:gd name="T11" fmla="*/ 69 h 226"/>
                <a:gd name="T12" fmla="*/ 121 w 203"/>
                <a:gd name="T13" fmla="*/ 28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5 h 226"/>
                <a:gd name="T20" fmla="*/ 175 w 203"/>
                <a:gd name="T21" fmla="*/ 62 h 226"/>
                <a:gd name="T22" fmla="*/ 203 w 203"/>
                <a:gd name="T23" fmla="*/ 33 h 226"/>
                <a:gd name="T24" fmla="*/ 161 w 203"/>
                <a:gd name="T25" fmla="*/ 0 h 226"/>
                <a:gd name="T26" fmla="*/ 97 w 203"/>
                <a:gd name="T27" fmla="*/ 39 h 226"/>
                <a:gd name="T28" fmla="*/ 52 w 203"/>
                <a:gd name="T29" fmla="*/ 0 h 226"/>
                <a:gd name="T30" fmla="*/ 15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1 h 226"/>
                <a:gd name="T38" fmla="*/ 50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1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2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Freeform 1396">
              <a:extLst>
                <a:ext uri="{FF2B5EF4-FFF2-40B4-BE49-F238E27FC236}">
                  <a16:creationId xmlns:a16="http://schemas.microsoft.com/office/drawing/2014/main" id="{BF5D74B9-A93C-4753-8498-68280297ECCD}"/>
                </a:ext>
              </a:extLst>
            </p:cNvPr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460376" y="3714750"/>
              <a:ext cx="153988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0" name="Freeform 1397">
              <a:extLst>
                <a:ext uri="{FF2B5EF4-FFF2-40B4-BE49-F238E27FC236}">
                  <a16:creationId xmlns:a16="http://schemas.microsoft.com/office/drawing/2014/main" id="{FE2CFA9D-CCBD-470A-B83A-8D006DCE4AF6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714376" y="3613150"/>
              <a:ext cx="53975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8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2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4" y="420"/>
                    <a:pt x="28" y="325"/>
                    <a:pt x="28" y="249"/>
                  </a:cubicBezTo>
                  <a:cubicBezTo>
                    <a:pt x="28" y="162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5" y="152"/>
                    <a:pt x="0" y="207"/>
                    <a:pt x="0" y="249"/>
                  </a:cubicBezTo>
                  <a:cubicBezTo>
                    <a:pt x="0" y="288"/>
                    <a:pt x="5" y="348"/>
                    <a:pt x="32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1" name="Freeform 1398">
              <a:extLst>
                <a:ext uri="{FF2B5EF4-FFF2-40B4-BE49-F238E27FC236}">
                  <a16:creationId xmlns:a16="http://schemas.microsoft.com/office/drawing/2014/main" id="{AE2A03BB-8B75-4A51-8205-47D8717581E2}"/>
                </a:ext>
              </a:extLst>
            </p:cNvPr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792164" y="3627438"/>
              <a:ext cx="85725" cy="187325"/>
            </a:xfrm>
            <a:custGeom>
              <a:avLst/>
              <a:gdLst>
                <a:gd name="T0" fmla="*/ 96 w 184"/>
                <a:gd name="T1" fmla="*/ 5 h 351"/>
                <a:gd name="T2" fmla="*/ 89 w 184"/>
                <a:gd name="T3" fmla="*/ 0 h 351"/>
                <a:gd name="T4" fmla="*/ 29 w 184"/>
                <a:gd name="T5" fmla="*/ 5 h 351"/>
                <a:gd name="T6" fmla="*/ 19 w 184"/>
                <a:gd name="T7" fmla="*/ 15 h 351"/>
                <a:gd name="T8" fmla="*/ 31 w 184"/>
                <a:gd name="T9" fmla="*/ 21 h 351"/>
                <a:gd name="T10" fmla="*/ 56 w 184"/>
                <a:gd name="T11" fmla="*/ 29 h 351"/>
                <a:gd name="T12" fmla="*/ 49 w 184"/>
                <a:gd name="T13" fmla="*/ 60 h 351"/>
                <a:gd name="T14" fmla="*/ 8 w 184"/>
                <a:gd name="T15" fmla="*/ 223 h 351"/>
                <a:gd name="T16" fmla="*/ 0 w 184"/>
                <a:gd name="T17" fmla="*/ 273 h 351"/>
                <a:gd name="T18" fmla="*/ 63 w 184"/>
                <a:gd name="T19" fmla="*/ 351 h 351"/>
                <a:gd name="T20" fmla="*/ 184 w 184"/>
                <a:gd name="T21" fmla="*/ 205 h 351"/>
                <a:gd name="T22" fmla="*/ 117 w 184"/>
                <a:gd name="T23" fmla="*/ 125 h 351"/>
                <a:gd name="T24" fmla="*/ 59 w 184"/>
                <a:gd name="T25" fmla="*/ 155 h 351"/>
                <a:gd name="T26" fmla="*/ 96 w 184"/>
                <a:gd name="T27" fmla="*/ 5 h 351"/>
                <a:gd name="T28" fmla="*/ 49 w 184"/>
                <a:gd name="T29" fmla="*/ 194 h 351"/>
                <a:gd name="T30" fmla="*/ 56 w 184"/>
                <a:gd name="T31" fmla="*/ 176 h 351"/>
                <a:gd name="T32" fmla="*/ 116 w 184"/>
                <a:gd name="T33" fmla="*/ 136 h 351"/>
                <a:gd name="T34" fmla="*/ 148 w 184"/>
                <a:gd name="T35" fmla="*/ 183 h 351"/>
                <a:gd name="T36" fmla="*/ 122 w 184"/>
                <a:gd name="T37" fmla="*/ 289 h 351"/>
                <a:gd name="T38" fmla="*/ 63 w 184"/>
                <a:gd name="T39" fmla="*/ 340 h 351"/>
                <a:gd name="T40" fmla="*/ 30 w 184"/>
                <a:gd name="T41" fmla="*/ 290 h 351"/>
                <a:gd name="T42" fmla="*/ 38 w 184"/>
                <a:gd name="T43" fmla="*/ 240 h 351"/>
                <a:gd name="T44" fmla="*/ 49 w 184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5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7" y="351"/>
                    <a:pt x="63" y="351"/>
                  </a:cubicBezTo>
                  <a:cubicBezTo>
                    <a:pt x="122" y="351"/>
                    <a:pt x="184" y="277"/>
                    <a:pt x="184" y="205"/>
                  </a:cubicBezTo>
                  <a:cubicBezTo>
                    <a:pt x="184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7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Freeform 1399">
              <a:extLst>
                <a:ext uri="{FF2B5EF4-FFF2-40B4-BE49-F238E27FC236}">
                  <a16:creationId xmlns:a16="http://schemas.microsoft.com/office/drawing/2014/main" id="{EBE71629-13BB-4F20-899F-77415B168AA7}"/>
                </a:ext>
              </a:extLst>
            </p:cNvPr>
            <p:cNvSpPr>
              <a:spLocks/>
            </p:cNvSpPr>
            <p:nvPr>
              <p:custDataLst>
                <p:tags r:id="rId67"/>
              </p:custDataLst>
            </p:nvPr>
          </p:nvSpPr>
          <p:spPr bwMode="auto">
            <a:xfrm>
              <a:off x="898526" y="3729038"/>
              <a:ext cx="58738" cy="123825"/>
            </a:xfrm>
            <a:custGeom>
              <a:avLst/>
              <a:gdLst>
                <a:gd name="T0" fmla="*/ 78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Freeform 1400">
              <a:extLst>
                <a:ext uri="{FF2B5EF4-FFF2-40B4-BE49-F238E27FC236}">
                  <a16:creationId xmlns:a16="http://schemas.microsoft.com/office/drawing/2014/main" id="{50C2A9B9-7ED4-453C-83F8-80FDE8DD66E5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1004889" y="378460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4" name="Oval 1401">
              <a:extLst>
                <a:ext uri="{FF2B5EF4-FFF2-40B4-BE49-F238E27FC236}">
                  <a16:creationId xmlns:a16="http://schemas.microsoft.com/office/drawing/2014/main" id="{46CF6819-2E74-4BC6-9999-EAE9359A57D7}"/>
                </a:ext>
              </a:extLst>
            </p:cNvPr>
            <p:cNvSpPr>
              <a:spLocks noChangeArrowheads="1"/>
            </p:cNvSpPr>
            <p:nvPr>
              <p:custDataLst>
                <p:tags r:id="rId69"/>
              </p:custDataLst>
            </p:nvPr>
          </p:nvSpPr>
          <p:spPr bwMode="auto">
            <a:xfrm>
              <a:off x="1108076" y="37846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5" name="Oval 1402">
              <a:extLst>
                <a:ext uri="{FF2B5EF4-FFF2-40B4-BE49-F238E27FC236}">
                  <a16:creationId xmlns:a16="http://schemas.microsoft.com/office/drawing/2014/main" id="{93C65C57-440F-4A74-8743-B3F5665E0E5F}"/>
                </a:ext>
              </a:extLst>
            </p:cNvPr>
            <p:cNvSpPr>
              <a:spLocks noChangeArrowheads="1"/>
            </p:cNvSpPr>
            <p:nvPr>
              <p:custDataLst>
                <p:tags r:id="rId70"/>
              </p:custDataLst>
            </p:nvPr>
          </p:nvSpPr>
          <p:spPr bwMode="auto">
            <a:xfrm>
              <a:off x="1211264" y="37846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Oval 1403">
              <a:extLst>
                <a:ext uri="{FF2B5EF4-FFF2-40B4-BE49-F238E27FC236}">
                  <a16:creationId xmlns:a16="http://schemas.microsoft.com/office/drawing/2014/main" id="{F94989C9-61E9-4676-A8CA-C9F057A04412}"/>
                </a:ext>
              </a:extLst>
            </p:cNvPr>
            <p:cNvSpPr>
              <a:spLocks noChangeArrowheads="1"/>
            </p:cNvSpPr>
            <p:nvPr>
              <p:custDataLst>
                <p:tags r:id="rId71"/>
              </p:custDataLst>
            </p:nvPr>
          </p:nvSpPr>
          <p:spPr bwMode="auto">
            <a:xfrm>
              <a:off x="1312864" y="3784600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1404">
              <a:extLst>
                <a:ext uri="{FF2B5EF4-FFF2-40B4-BE49-F238E27FC236}">
                  <a16:creationId xmlns:a16="http://schemas.microsoft.com/office/drawing/2014/main" id="{E34A8F9F-D543-42C4-9A15-124B45B7F1DC}"/>
                </a:ext>
              </a:extLst>
            </p:cNvPr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1416051" y="378460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1405">
              <a:extLst>
                <a:ext uri="{FF2B5EF4-FFF2-40B4-BE49-F238E27FC236}">
                  <a16:creationId xmlns:a16="http://schemas.microsoft.com/office/drawing/2014/main" id="{C8C79F83-034F-4CA5-9ECA-9CC221F5BA0C}"/>
                </a:ext>
              </a:extLst>
            </p:cNvPr>
            <p:cNvSpPr>
              <a:spLocks noEditPoints="1"/>
            </p:cNvSpPr>
            <p:nvPr>
              <p:custDataLst>
                <p:tags r:id="rId73"/>
              </p:custDataLst>
            </p:nvPr>
          </p:nvSpPr>
          <p:spPr bwMode="auto">
            <a:xfrm>
              <a:off x="1509714" y="3627438"/>
              <a:ext cx="85725" cy="187325"/>
            </a:xfrm>
            <a:custGeom>
              <a:avLst/>
              <a:gdLst>
                <a:gd name="T0" fmla="*/ 95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5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8 w 183"/>
                <a:gd name="T25" fmla="*/ 155 h 351"/>
                <a:gd name="T26" fmla="*/ 95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7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5" y="5"/>
                  </a:moveTo>
                  <a:cubicBezTo>
                    <a:pt x="95" y="5"/>
                    <a:pt x="95" y="0"/>
                    <a:pt x="89" y="0"/>
                  </a:cubicBezTo>
                  <a:cubicBezTo>
                    <a:pt x="77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4" y="21"/>
                    <a:pt x="55" y="24"/>
                    <a:pt x="55" y="29"/>
                  </a:cubicBezTo>
                  <a:cubicBezTo>
                    <a:pt x="55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3" y="140"/>
                    <a:pt x="58" y="155"/>
                  </a:cubicBezTo>
                  <a:lnTo>
                    <a:pt x="95" y="5"/>
                  </a:lnTo>
                  <a:close/>
                  <a:moveTo>
                    <a:pt x="49" y="194"/>
                  </a:moveTo>
                  <a:cubicBezTo>
                    <a:pt x="51" y="183"/>
                    <a:pt x="51" y="182"/>
                    <a:pt x="56" y="176"/>
                  </a:cubicBezTo>
                  <a:cubicBezTo>
                    <a:pt x="80" y="144"/>
                    <a:pt x="103" y="136"/>
                    <a:pt x="116" y="136"/>
                  </a:cubicBezTo>
                  <a:cubicBezTo>
                    <a:pt x="134" y="136"/>
                    <a:pt x="147" y="151"/>
                    <a:pt x="147" y="183"/>
                  </a:cubicBezTo>
                  <a:cubicBezTo>
                    <a:pt x="147" y="213"/>
                    <a:pt x="131" y="270"/>
                    <a:pt x="122" y="289"/>
                  </a:cubicBezTo>
                  <a:cubicBezTo>
                    <a:pt x="105" y="322"/>
                    <a:pt x="82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Freeform 1406">
              <a:extLst>
                <a:ext uri="{FF2B5EF4-FFF2-40B4-BE49-F238E27FC236}">
                  <a16:creationId xmlns:a16="http://schemas.microsoft.com/office/drawing/2014/main" id="{ADDAA3A8-6736-4F38-8018-9C135F6A22A1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1604964" y="3735388"/>
              <a:ext cx="55563" cy="119063"/>
            </a:xfrm>
            <a:custGeom>
              <a:avLst/>
              <a:gdLst>
                <a:gd name="T0" fmla="*/ 71 w 118"/>
                <a:gd name="T1" fmla="*/ 80 h 221"/>
                <a:gd name="T2" fmla="*/ 106 w 118"/>
                <a:gd name="T3" fmla="*/ 80 h 221"/>
                <a:gd name="T4" fmla="*/ 118 w 118"/>
                <a:gd name="T5" fmla="*/ 72 h 221"/>
                <a:gd name="T6" fmla="*/ 107 w 118"/>
                <a:gd name="T7" fmla="*/ 67 h 221"/>
                <a:gd name="T8" fmla="*/ 74 w 118"/>
                <a:gd name="T9" fmla="*/ 67 h 221"/>
                <a:gd name="T10" fmla="*/ 87 w 118"/>
                <a:gd name="T11" fmla="*/ 16 h 221"/>
                <a:gd name="T12" fmla="*/ 88 w 118"/>
                <a:gd name="T13" fmla="*/ 11 h 221"/>
                <a:gd name="T14" fmla="*/ 76 w 118"/>
                <a:gd name="T15" fmla="*/ 0 h 221"/>
                <a:gd name="T16" fmla="*/ 60 w 118"/>
                <a:gd name="T17" fmla="*/ 15 h 221"/>
                <a:gd name="T18" fmla="*/ 46 w 118"/>
                <a:gd name="T19" fmla="*/ 67 h 221"/>
                <a:gd name="T20" fmla="*/ 11 w 118"/>
                <a:gd name="T21" fmla="*/ 67 h 221"/>
                <a:gd name="T22" fmla="*/ 0 w 118"/>
                <a:gd name="T23" fmla="*/ 75 h 221"/>
                <a:gd name="T24" fmla="*/ 10 w 118"/>
                <a:gd name="T25" fmla="*/ 80 h 221"/>
                <a:gd name="T26" fmla="*/ 43 w 118"/>
                <a:gd name="T27" fmla="*/ 80 h 221"/>
                <a:gd name="T28" fmla="*/ 23 w 118"/>
                <a:gd name="T29" fmla="*/ 162 h 221"/>
                <a:gd name="T30" fmla="*/ 18 w 118"/>
                <a:gd name="T31" fmla="*/ 188 h 221"/>
                <a:gd name="T32" fmla="*/ 55 w 118"/>
                <a:gd name="T33" fmla="*/ 221 h 221"/>
                <a:gd name="T34" fmla="*/ 115 w 118"/>
                <a:gd name="T35" fmla="*/ 168 h 221"/>
                <a:gd name="T36" fmla="*/ 110 w 118"/>
                <a:gd name="T37" fmla="*/ 163 h 221"/>
                <a:gd name="T38" fmla="*/ 103 w 118"/>
                <a:gd name="T39" fmla="*/ 170 h 221"/>
                <a:gd name="T40" fmla="*/ 56 w 118"/>
                <a:gd name="T41" fmla="*/ 211 h 221"/>
                <a:gd name="T42" fmla="*/ 44 w 118"/>
                <a:gd name="T43" fmla="*/ 194 h 221"/>
                <a:gd name="T44" fmla="*/ 46 w 118"/>
                <a:gd name="T45" fmla="*/ 180 h 221"/>
                <a:gd name="T46" fmla="*/ 71 w 118"/>
                <a:gd name="T47" fmla="*/ 8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1">
                  <a:moveTo>
                    <a:pt x="71" y="80"/>
                  </a:moveTo>
                  <a:lnTo>
                    <a:pt x="106" y="80"/>
                  </a:lnTo>
                  <a:cubicBezTo>
                    <a:pt x="113" y="80"/>
                    <a:pt x="118" y="80"/>
                    <a:pt x="118" y="72"/>
                  </a:cubicBezTo>
                  <a:cubicBezTo>
                    <a:pt x="118" y="67"/>
                    <a:pt x="113" y="67"/>
                    <a:pt x="107" y="67"/>
                  </a:cubicBezTo>
                  <a:lnTo>
                    <a:pt x="74" y="67"/>
                  </a:lnTo>
                  <a:lnTo>
                    <a:pt x="87" y="16"/>
                  </a:lnTo>
                  <a:cubicBezTo>
                    <a:pt x="87" y="14"/>
                    <a:pt x="88" y="12"/>
                    <a:pt x="88" y="11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7" y="0"/>
                    <a:pt x="62" y="6"/>
                    <a:pt x="60" y="15"/>
                  </a:cubicBezTo>
                  <a:cubicBezTo>
                    <a:pt x="57" y="23"/>
                    <a:pt x="62" y="7"/>
                    <a:pt x="46" y="67"/>
                  </a:cubicBezTo>
                  <a:lnTo>
                    <a:pt x="11" y="67"/>
                  </a:lnTo>
                  <a:cubicBezTo>
                    <a:pt x="4" y="67"/>
                    <a:pt x="0" y="67"/>
                    <a:pt x="0" y="75"/>
                  </a:cubicBezTo>
                  <a:cubicBezTo>
                    <a:pt x="0" y="80"/>
                    <a:pt x="4" y="80"/>
                    <a:pt x="10" y="80"/>
                  </a:cubicBezTo>
                  <a:lnTo>
                    <a:pt x="43" y="80"/>
                  </a:lnTo>
                  <a:lnTo>
                    <a:pt x="23" y="162"/>
                  </a:lnTo>
                  <a:cubicBezTo>
                    <a:pt x="21" y="171"/>
                    <a:pt x="18" y="183"/>
                    <a:pt x="18" y="188"/>
                  </a:cubicBezTo>
                  <a:cubicBezTo>
                    <a:pt x="18" y="208"/>
                    <a:pt x="35" y="221"/>
                    <a:pt x="55" y="221"/>
                  </a:cubicBezTo>
                  <a:cubicBezTo>
                    <a:pt x="94" y="221"/>
                    <a:pt x="115" y="172"/>
                    <a:pt x="115" y="168"/>
                  </a:cubicBezTo>
                  <a:cubicBezTo>
                    <a:pt x="115" y="163"/>
                    <a:pt x="111" y="163"/>
                    <a:pt x="110" y="163"/>
                  </a:cubicBezTo>
                  <a:cubicBezTo>
                    <a:pt x="106" y="163"/>
                    <a:pt x="105" y="164"/>
                    <a:pt x="103" y="170"/>
                  </a:cubicBezTo>
                  <a:cubicBezTo>
                    <a:pt x="93" y="192"/>
                    <a:pt x="75" y="211"/>
                    <a:pt x="56" y="211"/>
                  </a:cubicBezTo>
                  <a:cubicBezTo>
                    <a:pt x="49" y="211"/>
                    <a:pt x="44" y="207"/>
                    <a:pt x="44" y="194"/>
                  </a:cubicBezTo>
                  <a:cubicBezTo>
                    <a:pt x="44" y="191"/>
                    <a:pt x="45" y="183"/>
                    <a:pt x="46" y="180"/>
                  </a:cubicBezTo>
                  <a:lnTo>
                    <a:pt x="71" y="8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Freeform 1407">
              <a:extLst>
                <a:ext uri="{FF2B5EF4-FFF2-40B4-BE49-F238E27FC236}">
                  <a16:creationId xmlns:a16="http://schemas.microsoft.com/office/drawing/2014/main" id="{C5376E8C-F5D7-4941-B711-B0E3ACCA4A86}"/>
                </a:ext>
              </a:extLst>
            </p:cNvPr>
            <p:cNvSpPr>
              <a:spLocks/>
            </p:cNvSpPr>
            <p:nvPr>
              <p:custDataLst>
                <p:tags r:id="rId75"/>
              </p:custDataLst>
            </p:nvPr>
          </p:nvSpPr>
          <p:spPr bwMode="auto">
            <a:xfrm>
              <a:off x="1693864" y="361315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61" name="Right Brace 1260">
            <a:extLst>
              <a:ext uri="{FF2B5EF4-FFF2-40B4-BE49-F238E27FC236}">
                <a16:creationId xmlns:a16="http://schemas.microsoft.com/office/drawing/2014/main" id="{8033280D-F074-4FDB-A415-0ADDA1C91544}"/>
              </a:ext>
            </a:extLst>
          </p:cNvPr>
          <p:cNvSpPr/>
          <p:nvPr/>
        </p:nvSpPr>
        <p:spPr>
          <a:xfrm rot="16200000">
            <a:off x="4011604" y="1512037"/>
            <a:ext cx="92113" cy="202499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2" name="Freeform 765">
            <a:extLst>
              <a:ext uri="{FF2B5EF4-FFF2-40B4-BE49-F238E27FC236}">
                <a16:creationId xmlns:a16="http://schemas.microsoft.com/office/drawing/2014/main" id="{2DE518B6-C180-4280-B238-180F697ED255}"/>
              </a:ext>
            </a:extLst>
          </p:cNvPr>
          <p:cNvSpPr>
            <a:spLocks noChangeAspect="1" noEditPoints="1"/>
          </p:cNvSpPr>
          <p:nvPr>
            <p:custDataLst>
              <p:tags r:id="rId14"/>
            </p:custDataLst>
          </p:nvPr>
        </p:nvSpPr>
        <p:spPr bwMode="auto">
          <a:xfrm>
            <a:off x="4044970" y="2173761"/>
            <a:ext cx="147638" cy="242888"/>
          </a:xfrm>
          <a:custGeom>
            <a:avLst/>
            <a:gdLst>
              <a:gd name="T0" fmla="*/ 272 w 272"/>
              <a:gd name="T1" fmla="*/ 68 h 449"/>
              <a:gd name="T2" fmla="*/ 204 w 272"/>
              <a:gd name="T3" fmla="*/ 0 h 449"/>
              <a:gd name="T4" fmla="*/ 144 w 272"/>
              <a:gd name="T5" fmla="*/ 21 h 449"/>
              <a:gd name="T6" fmla="*/ 80 w 272"/>
              <a:gd name="T7" fmla="*/ 127 h 449"/>
              <a:gd name="T8" fmla="*/ 0 w 272"/>
              <a:gd name="T9" fmla="*/ 444 h 449"/>
              <a:gd name="T10" fmla="*/ 6 w 272"/>
              <a:gd name="T11" fmla="*/ 449 h 449"/>
              <a:gd name="T12" fmla="*/ 12 w 272"/>
              <a:gd name="T13" fmla="*/ 447 h 449"/>
              <a:gd name="T14" fmla="*/ 47 w 272"/>
              <a:gd name="T15" fmla="*/ 309 h 449"/>
              <a:gd name="T16" fmla="*/ 115 w 272"/>
              <a:gd name="T17" fmla="*/ 357 h 449"/>
              <a:gd name="T18" fmla="*/ 211 w 272"/>
              <a:gd name="T19" fmla="*/ 318 h 449"/>
              <a:gd name="T20" fmla="*/ 251 w 272"/>
              <a:gd name="T21" fmla="*/ 226 h 449"/>
              <a:gd name="T22" fmla="*/ 215 w 272"/>
              <a:gd name="T23" fmla="*/ 152 h 449"/>
              <a:gd name="T24" fmla="*/ 272 w 272"/>
              <a:gd name="T25" fmla="*/ 68 h 449"/>
              <a:gd name="T26" fmla="*/ 182 w 272"/>
              <a:gd name="T27" fmla="*/ 151 h 449"/>
              <a:gd name="T28" fmla="*/ 158 w 272"/>
              <a:gd name="T29" fmla="*/ 155 h 449"/>
              <a:gd name="T30" fmla="*/ 136 w 272"/>
              <a:gd name="T31" fmla="*/ 153 h 449"/>
              <a:gd name="T32" fmla="*/ 161 w 272"/>
              <a:gd name="T33" fmla="*/ 149 h 449"/>
              <a:gd name="T34" fmla="*/ 182 w 272"/>
              <a:gd name="T35" fmla="*/ 151 h 449"/>
              <a:gd name="T36" fmla="*/ 244 w 272"/>
              <a:gd name="T37" fmla="*/ 57 h 449"/>
              <a:gd name="T38" fmla="*/ 199 w 272"/>
              <a:gd name="T39" fmla="*/ 143 h 449"/>
              <a:gd name="T40" fmla="*/ 161 w 272"/>
              <a:gd name="T41" fmla="*/ 137 h 449"/>
              <a:gd name="T42" fmla="*/ 122 w 272"/>
              <a:gd name="T43" fmla="*/ 153 h 449"/>
              <a:gd name="T44" fmla="*/ 157 w 272"/>
              <a:gd name="T45" fmla="*/ 166 h 449"/>
              <a:gd name="T46" fmla="*/ 198 w 272"/>
              <a:gd name="T47" fmla="*/ 159 h 449"/>
              <a:gd name="T48" fmla="*/ 220 w 272"/>
              <a:gd name="T49" fmla="*/ 216 h 449"/>
              <a:gd name="T50" fmla="*/ 195 w 272"/>
              <a:gd name="T51" fmla="*/ 302 h 449"/>
              <a:gd name="T52" fmla="*/ 113 w 272"/>
              <a:gd name="T53" fmla="*/ 347 h 449"/>
              <a:gd name="T54" fmla="*/ 57 w 272"/>
              <a:gd name="T55" fmla="*/ 282 h 449"/>
              <a:gd name="T56" fmla="*/ 59 w 272"/>
              <a:gd name="T57" fmla="*/ 260 h 449"/>
              <a:gd name="T58" fmla="*/ 91 w 272"/>
              <a:gd name="T59" fmla="*/ 134 h 449"/>
              <a:gd name="T60" fmla="*/ 198 w 272"/>
              <a:gd name="T61" fmla="*/ 12 h 449"/>
              <a:gd name="T62" fmla="*/ 244 w 272"/>
              <a:gd name="T63" fmla="*/ 57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2" h="449">
                <a:moveTo>
                  <a:pt x="272" y="68"/>
                </a:moveTo>
                <a:cubicBezTo>
                  <a:pt x="272" y="31"/>
                  <a:pt x="245" y="0"/>
                  <a:pt x="204" y="0"/>
                </a:cubicBezTo>
                <a:cubicBezTo>
                  <a:pt x="175" y="0"/>
                  <a:pt x="161" y="8"/>
                  <a:pt x="144" y="21"/>
                </a:cubicBezTo>
                <a:cubicBezTo>
                  <a:pt x="116" y="41"/>
                  <a:pt x="89" y="89"/>
                  <a:pt x="80" y="127"/>
                </a:cubicBezTo>
                <a:lnTo>
                  <a:pt x="0" y="444"/>
                </a:lnTo>
                <a:cubicBezTo>
                  <a:pt x="0" y="446"/>
                  <a:pt x="2" y="449"/>
                  <a:pt x="6" y="449"/>
                </a:cubicBezTo>
                <a:cubicBezTo>
                  <a:pt x="10" y="449"/>
                  <a:pt x="12" y="448"/>
                  <a:pt x="12" y="447"/>
                </a:cubicBezTo>
                <a:lnTo>
                  <a:pt x="47" y="309"/>
                </a:lnTo>
                <a:cubicBezTo>
                  <a:pt x="57" y="339"/>
                  <a:pt x="79" y="357"/>
                  <a:pt x="115" y="357"/>
                </a:cubicBezTo>
                <a:cubicBezTo>
                  <a:pt x="151" y="357"/>
                  <a:pt x="189" y="340"/>
                  <a:pt x="211" y="318"/>
                </a:cubicBezTo>
                <a:cubicBezTo>
                  <a:pt x="235" y="295"/>
                  <a:pt x="251" y="263"/>
                  <a:pt x="251" y="226"/>
                </a:cubicBezTo>
                <a:cubicBezTo>
                  <a:pt x="251" y="190"/>
                  <a:pt x="233" y="164"/>
                  <a:pt x="215" y="152"/>
                </a:cubicBezTo>
                <a:cubicBezTo>
                  <a:pt x="244" y="135"/>
                  <a:pt x="272" y="104"/>
                  <a:pt x="272" y="68"/>
                </a:cubicBezTo>
                <a:close/>
                <a:moveTo>
                  <a:pt x="182" y="151"/>
                </a:moveTo>
                <a:cubicBezTo>
                  <a:pt x="176" y="154"/>
                  <a:pt x="170" y="155"/>
                  <a:pt x="158" y="155"/>
                </a:cubicBezTo>
                <a:cubicBezTo>
                  <a:pt x="151" y="155"/>
                  <a:pt x="141" y="155"/>
                  <a:pt x="136" y="153"/>
                </a:cubicBezTo>
                <a:cubicBezTo>
                  <a:pt x="137" y="148"/>
                  <a:pt x="155" y="149"/>
                  <a:pt x="161" y="149"/>
                </a:cubicBezTo>
                <a:cubicBezTo>
                  <a:pt x="171" y="149"/>
                  <a:pt x="176" y="149"/>
                  <a:pt x="182" y="151"/>
                </a:cubicBezTo>
                <a:close/>
                <a:moveTo>
                  <a:pt x="244" y="57"/>
                </a:moveTo>
                <a:cubicBezTo>
                  <a:pt x="244" y="92"/>
                  <a:pt x="225" y="128"/>
                  <a:pt x="199" y="143"/>
                </a:cubicBezTo>
                <a:cubicBezTo>
                  <a:pt x="186" y="138"/>
                  <a:pt x="176" y="137"/>
                  <a:pt x="161" y="137"/>
                </a:cubicBezTo>
                <a:cubicBezTo>
                  <a:pt x="150" y="137"/>
                  <a:pt x="122" y="137"/>
                  <a:pt x="122" y="153"/>
                </a:cubicBezTo>
                <a:cubicBezTo>
                  <a:pt x="122" y="167"/>
                  <a:pt x="148" y="166"/>
                  <a:pt x="157" y="166"/>
                </a:cubicBezTo>
                <a:cubicBezTo>
                  <a:pt x="175" y="166"/>
                  <a:pt x="183" y="165"/>
                  <a:pt x="198" y="159"/>
                </a:cubicBezTo>
                <a:cubicBezTo>
                  <a:pt x="217" y="177"/>
                  <a:pt x="219" y="193"/>
                  <a:pt x="220" y="216"/>
                </a:cubicBezTo>
                <a:cubicBezTo>
                  <a:pt x="221" y="245"/>
                  <a:pt x="209" y="282"/>
                  <a:pt x="195" y="302"/>
                </a:cubicBezTo>
                <a:cubicBezTo>
                  <a:pt x="175" y="329"/>
                  <a:pt x="142" y="347"/>
                  <a:pt x="113" y="347"/>
                </a:cubicBezTo>
                <a:cubicBezTo>
                  <a:pt x="76" y="347"/>
                  <a:pt x="57" y="318"/>
                  <a:pt x="57" y="282"/>
                </a:cubicBezTo>
                <a:cubicBezTo>
                  <a:pt x="57" y="277"/>
                  <a:pt x="57" y="270"/>
                  <a:pt x="59" y="260"/>
                </a:cubicBezTo>
                <a:lnTo>
                  <a:pt x="91" y="134"/>
                </a:lnTo>
                <a:cubicBezTo>
                  <a:pt x="102" y="91"/>
                  <a:pt x="138" y="12"/>
                  <a:pt x="198" y="12"/>
                </a:cubicBezTo>
                <a:cubicBezTo>
                  <a:pt x="227" y="12"/>
                  <a:pt x="244" y="27"/>
                  <a:pt x="244" y="57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63" name="Straight Arrow Connector 1262">
            <a:extLst>
              <a:ext uri="{FF2B5EF4-FFF2-40B4-BE49-F238E27FC236}">
                <a16:creationId xmlns:a16="http://schemas.microsoft.com/office/drawing/2014/main" id="{3ECE1C98-A663-4214-92F4-F1C714204A2F}"/>
              </a:ext>
            </a:extLst>
          </p:cNvPr>
          <p:cNvCxnSpPr>
            <a:cxnSpLocks/>
          </p:cNvCxnSpPr>
          <p:nvPr/>
        </p:nvCxnSpPr>
        <p:spPr>
          <a:xfrm flipH="1">
            <a:off x="8047420" y="4284177"/>
            <a:ext cx="3041593" cy="98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4" name="Group 1263">
            <a:extLst>
              <a:ext uri="{FF2B5EF4-FFF2-40B4-BE49-F238E27FC236}">
                <a16:creationId xmlns:a16="http://schemas.microsoft.com/office/drawing/2014/main" id="{52CB7306-6739-43B9-94B9-84A1C3CAFD38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8425985" y="3928763"/>
            <a:ext cx="2203451" cy="268288"/>
            <a:chOff x="2543175" y="2540000"/>
            <a:chExt cx="2203451" cy="268288"/>
          </a:xfrm>
        </p:grpSpPr>
        <p:sp>
          <p:nvSpPr>
            <p:cNvPr id="1265" name="Freeform 1540">
              <a:extLst>
                <a:ext uri="{FF2B5EF4-FFF2-40B4-BE49-F238E27FC236}">
                  <a16:creationId xmlns:a16="http://schemas.microsoft.com/office/drawing/2014/main" id="{FCFFD4E6-40EB-4BB4-8DAC-E9E63E9C5F67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2543175" y="2540000"/>
              <a:ext cx="52388" cy="26828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6" name="Freeform 1541">
              <a:extLst>
                <a:ext uri="{FF2B5EF4-FFF2-40B4-BE49-F238E27FC236}">
                  <a16:creationId xmlns:a16="http://schemas.microsoft.com/office/drawing/2014/main" id="{6BB104D5-B060-4598-973F-0A12A4261E49}"/>
                </a:ext>
              </a:extLst>
            </p:cNvPr>
            <p:cNvSpPr>
              <a:spLocks/>
            </p:cNvSpPr>
            <p:nvPr>
              <p:custDataLst>
                <p:tags r:id="rId41"/>
              </p:custDataLst>
            </p:nvPr>
          </p:nvSpPr>
          <p:spPr bwMode="auto">
            <a:xfrm>
              <a:off x="2616200" y="2622550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7" name="Freeform 1542">
              <a:extLst>
                <a:ext uri="{FF2B5EF4-FFF2-40B4-BE49-F238E27FC236}">
                  <a16:creationId xmlns:a16="http://schemas.microsoft.com/office/drawing/2014/main" id="{EE78D726-4392-46D5-8129-52FAD8F1789F}"/>
                </a:ext>
              </a:extLst>
            </p:cNvPr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2749550" y="2649538"/>
              <a:ext cx="65088" cy="133350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8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7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8" name="Freeform 1543">
              <a:extLst>
                <a:ext uri="{FF2B5EF4-FFF2-40B4-BE49-F238E27FC236}">
                  <a16:creationId xmlns:a16="http://schemas.microsoft.com/office/drawing/2014/main" id="{74437986-F983-42FC-86F9-872734E2298C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2836863" y="2719388"/>
              <a:ext cx="46038" cy="87313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89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5" y="164"/>
                    <a:pt x="37" y="164"/>
                    <a:pt x="52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9" name="Freeform 1544">
              <a:extLst>
                <a:ext uri="{FF2B5EF4-FFF2-40B4-BE49-F238E27FC236}">
                  <a16:creationId xmlns:a16="http://schemas.microsoft.com/office/drawing/2014/main" id="{F1203D48-E6E0-4F79-B2E2-6EFD097CB0E0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2940050" y="2711450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0" name="Freeform 1545">
              <a:extLst>
                <a:ext uri="{FF2B5EF4-FFF2-40B4-BE49-F238E27FC236}">
                  <a16:creationId xmlns:a16="http://schemas.microsoft.com/office/drawing/2014/main" id="{93AB2E7B-85DA-4F04-94B2-DEE21D5F5F97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3028950" y="2622550"/>
              <a:ext cx="106363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1" name="Freeform 1546">
              <a:extLst>
                <a:ext uri="{FF2B5EF4-FFF2-40B4-BE49-F238E27FC236}">
                  <a16:creationId xmlns:a16="http://schemas.microsoft.com/office/drawing/2014/main" id="{8CFC40FD-3628-4BEA-A058-F688A4065722}"/>
                </a:ext>
              </a:extLst>
            </p:cNvPr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3144838" y="2649538"/>
              <a:ext cx="65088" cy="133350"/>
            </a:xfrm>
            <a:custGeom>
              <a:avLst/>
              <a:gdLst>
                <a:gd name="T0" fmla="*/ 69 w 142"/>
                <a:gd name="T1" fmla="*/ 11 h 246"/>
                <a:gd name="T2" fmla="*/ 71 w 142"/>
                <a:gd name="T3" fmla="*/ 5 h 246"/>
                <a:gd name="T4" fmla="*/ 65 w 142"/>
                <a:gd name="T5" fmla="*/ 0 h 246"/>
                <a:gd name="T6" fmla="*/ 21 w 142"/>
                <a:gd name="T7" fmla="*/ 4 h 246"/>
                <a:gd name="T8" fmla="*/ 13 w 142"/>
                <a:gd name="T9" fmla="*/ 12 h 246"/>
                <a:gd name="T10" fmla="*/ 22 w 142"/>
                <a:gd name="T11" fmla="*/ 17 h 246"/>
                <a:gd name="T12" fmla="*/ 39 w 142"/>
                <a:gd name="T13" fmla="*/ 22 h 246"/>
                <a:gd name="T14" fmla="*/ 33 w 142"/>
                <a:gd name="T15" fmla="*/ 46 h 246"/>
                <a:gd name="T16" fmla="*/ 25 w 142"/>
                <a:gd name="T17" fmla="*/ 79 h 246"/>
                <a:gd name="T18" fmla="*/ 2 w 142"/>
                <a:gd name="T19" fmla="*/ 171 h 246"/>
                <a:gd name="T20" fmla="*/ 0 w 142"/>
                <a:gd name="T21" fmla="*/ 189 h 246"/>
                <a:gd name="T22" fmla="*/ 52 w 142"/>
                <a:gd name="T23" fmla="*/ 246 h 246"/>
                <a:gd name="T24" fmla="*/ 142 w 142"/>
                <a:gd name="T25" fmla="*/ 147 h 246"/>
                <a:gd name="T26" fmla="*/ 89 w 142"/>
                <a:gd name="T27" fmla="*/ 89 h 246"/>
                <a:gd name="T28" fmla="*/ 45 w 142"/>
                <a:gd name="T29" fmla="*/ 108 h 246"/>
                <a:gd name="T30" fmla="*/ 69 w 142"/>
                <a:gd name="T31" fmla="*/ 11 h 246"/>
                <a:gd name="T32" fmla="*/ 52 w 142"/>
                <a:gd name="T33" fmla="*/ 236 h 246"/>
                <a:gd name="T34" fmla="*/ 25 w 142"/>
                <a:gd name="T35" fmla="*/ 201 h 246"/>
                <a:gd name="T36" fmla="*/ 38 w 142"/>
                <a:gd name="T37" fmla="*/ 137 h 246"/>
                <a:gd name="T38" fmla="*/ 47 w 142"/>
                <a:gd name="T39" fmla="*/ 122 h 246"/>
                <a:gd name="T40" fmla="*/ 88 w 142"/>
                <a:gd name="T41" fmla="*/ 98 h 246"/>
                <a:gd name="T42" fmla="*/ 114 w 142"/>
                <a:gd name="T43" fmla="*/ 132 h 246"/>
                <a:gd name="T44" fmla="*/ 95 w 142"/>
                <a:gd name="T45" fmla="*/ 202 h 246"/>
                <a:gd name="T46" fmla="*/ 52 w 142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1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3" y="246"/>
                    <a:pt x="52" y="246"/>
                  </a:cubicBezTo>
                  <a:cubicBezTo>
                    <a:pt x="95" y="246"/>
                    <a:pt x="142" y="199"/>
                    <a:pt x="142" y="147"/>
                  </a:cubicBezTo>
                  <a:cubicBezTo>
                    <a:pt x="142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6" y="98"/>
                    <a:pt x="88" y="98"/>
                  </a:cubicBezTo>
                  <a:cubicBezTo>
                    <a:pt x="102" y="98"/>
                    <a:pt x="114" y="109"/>
                    <a:pt x="114" y="132"/>
                  </a:cubicBezTo>
                  <a:cubicBezTo>
                    <a:pt x="114" y="147"/>
                    <a:pt x="106" y="182"/>
                    <a:pt x="95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2" name="Freeform 1547">
              <a:extLst>
                <a:ext uri="{FF2B5EF4-FFF2-40B4-BE49-F238E27FC236}">
                  <a16:creationId xmlns:a16="http://schemas.microsoft.com/office/drawing/2014/main" id="{F37DE895-048C-4450-91F0-B836783B2AED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3230563" y="2719388"/>
              <a:ext cx="47625" cy="87313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90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3" y="0"/>
                    <a:pt x="54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5" y="164"/>
                    <a:pt x="38" y="164"/>
                    <a:pt x="52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90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3" name="Freeform 1548">
              <a:extLst>
                <a:ext uri="{FF2B5EF4-FFF2-40B4-BE49-F238E27FC236}">
                  <a16:creationId xmlns:a16="http://schemas.microsoft.com/office/drawing/2014/main" id="{9E2BB3E3-F786-4464-8105-3D9E0EE7427B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3328988" y="2540000"/>
              <a:ext cx="52388" cy="268288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4" name="Freeform 1549">
              <a:extLst>
                <a:ext uri="{FF2B5EF4-FFF2-40B4-BE49-F238E27FC236}">
                  <a16:creationId xmlns:a16="http://schemas.microsoft.com/office/drawing/2014/main" id="{FF6770DD-39C7-4270-ACF2-D866D83670BF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3424238" y="2711450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5" name="Oval 1550">
              <a:extLst>
                <a:ext uri="{FF2B5EF4-FFF2-40B4-BE49-F238E27FC236}">
                  <a16:creationId xmlns:a16="http://schemas.microsoft.com/office/drawing/2014/main" id="{8542FDD9-E36A-4D90-8F06-D30FD1B052E8}"/>
                </a:ext>
              </a:extLst>
            </p:cNvPr>
            <p:cNvSpPr>
              <a:spLocks noChangeArrowheads="1"/>
            </p:cNvSpPr>
            <p:nvPr>
              <p:custDataLst>
                <p:tags r:id="rId50"/>
              </p:custDataLst>
            </p:nvPr>
          </p:nvSpPr>
          <p:spPr bwMode="auto">
            <a:xfrm>
              <a:off x="352583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6" name="Oval 1551">
              <a:extLst>
                <a:ext uri="{FF2B5EF4-FFF2-40B4-BE49-F238E27FC236}">
                  <a16:creationId xmlns:a16="http://schemas.microsoft.com/office/drawing/2014/main" id="{6FB8263B-1A42-43CD-AE69-728344B9EA19}"/>
                </a:ext>
              </a:extLst>
            </p:cNvPr>
            <p:cNvSpPr>
              <a:spLocks noChangeArrowheads="1"/>
            </p:cNvSpPr>
            <p:nvPr>
              <p:custDataLst>
                <p:tags r:id="rId51"/>
              </p:custDataLst>
            </p:nvPr>
          </p:nvSpPr>
          <p:spPr bwMode="auto">
            <a:xfrm>
              <a:off x="362743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7" name="Oval 1552">
              <a:extLst>
                <a:ext uri="{FF2B5EF4-FFF2-40B4-BE49-F238E27FC236}">
                  <a16:creationId xmlns:a16="http://schemas.microsoft.com/office/drawing/2014/main" id="{3D0651D6-3F34-4625-9FD8-EF98927EBF9F}"/>
                </a:ext>
              </a:extLst>
            </p:cNvPr>
            <p:cNvSpPr>
              <a:spLocks noChangeArrowheads="1"/>
            </p:cNvSpPr>
            <p:nvPr>
              <p:custDataLst>
                <p:tags r:id="rId52"/>
              </p:custDataLst>
            </p:nvPr>
          </p:nvSpPr>
          <p:spPr bwMode="auto">
            <a:xfrm>
              <a:off x="372903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8" name="Freeform 1553">
              <a:extLst>
                <a:ext uri="{FF2B5EF4-FFF2-40B4-BE49-F238E27FC236}">
                  <a16:creationId xmlns:a16="http://schemas.microsoft.com/office/drawing/2014/main" id="{12481A8D-5C4D-4905-8C44-5A7ABB322329}"/>
                </a:ext>
              </a:extLst>
            </p:cNvPr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3830638" y="2711450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9" name="Freeform 1554">
              <a:extLst>
                <a:ext uri="{FF2B5EF4-FFF2-40B4-BE49-F238E27FC236}">
                  <a16:creationId xmlns:a16="http://schemas.microsoft.com/office/drawing/2014/main" id="{4E7F9659-4213-4D65-9712-EFF3345810C0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3935413" y="2540000"/>
              <a:ext cx="52388" cy="26828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0" name="Freeform 1555">
              <a:extLst>
                <a:ext uri="{FF2B5EF4-FFF2-40B4-BE49-F238E27FC236}">
                  <a16:creationId xmlns:a16="http://schemas.microsoft.com/office/drawing/2014/main" id="{B1A3ED0A-F7E4-4378-BF62-712F9728AC20}"/>
                </a:ext>
              </a:extLst>
            </p:cNvPr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4008438" y="2622550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1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1" name="Freeform 1556">
              <a:extLst>
                <a:ext uri="{FF2B5EF4-FFF2-40B4-BE49-F238E27FC236}">
                  <a16:creationId xmlns:a16="http://schemas.microsoft.com/office/drawing/2014/main" id="{B662CBBA-73E3-476E-8DF6-4FA540E33E5C}"/>
                </a:ext>
              </a:extLst>
            </p:cNvPr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4141788" y="2649538"/>
              <a:ext cx="65088" cy="133350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8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6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69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5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6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69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2" name="Freeform 1557">
              <a:extLst>
                <a:ext uri="{FF2B5EF4-FFF2-40B4-BE49-F238E27FC236}">
                  <a16:creationId xmlns:a16="http://schemas.microsoft.com/office/drawing/2014/main" id="{6BFF3A76-EA75-4CE9-85D1-A4DABA65C33C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4221163" y="2724150"/>
              <a:ext cx="44450" cy="84138"/>
            </a:xfrm>
            <a:custGeom>
              <a:avLst/>
              <a:gdLst>
                <a:gd name="T0" fmla="*/ 57 w 97"/>
                <a:gd name="T1" fmla="*/ 60 h 158"/>
                <a:gd name="T2" fmla="*/ 87 w 97"/>
                <a:gd name="T3" fmla="*/ 60 h 158"/>
                <a:gd name="T4" fmla="*/ 93 w 97"/>
                <a:gd name="T5" fmla="*/ 58 h 158"/>
                <a:gd name="T6" fmla="*/ 95 w 97"/>
                <a:gd name="T7" fmla="*/ 53 h 158"/>
                <a:gd name="T8" fmla="*/ 87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70 w 97"/>
                <a:gd name="T15" fmla="*/ 9 h 158"/>
                <a:gd name="T16" fmla="*/ 60 w 97"/>
                <a:gd name="T17" fmla="*/ 0 h 158"/>
                <a:gd name="T18" fmla="*/ 48 w 97"/>
                <a:gd name="T19" fmla="*/ 9 h 158"/>
                <a:gd name="T20" fmla="*/ 38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8 w 97"/>
                <a:gd name="T35" fmla="*/ 158 h 158"/>
                <a:gd name="T36" fmla="*/ 97 w 97"/>
                <a:gd name="T37" fmla="*/ 120 h 158"/>
                <a:gd name="T38" fmla="*/ 92 w 97"/>
                <a:gd name="T39" fmla="*/ 116 h 158"/>
                <a:gd name="T40" fmla="*/ 86 w 97"/>
                <a:gd name="T41" fmla="*/ 120 h 158"/>
                <a:gd name="T42" fmla="*/ 49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7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7" y="60"/>
                  </a:moveTo>
                  <a:lnTo>
                    <a:pt x="87" y="60"/>
                  </a:lnTo>
                  <a:cubicBezTo>
                    <a:pt x="92" y="60"/>
                    <a:pt x="92" y="59"/>
                    <a:pt x="93" y="58"/>
                  </a:cubicBezTo>
                  <a:cubicBezTo>
                    <a:pt x="95" y="57"/>
                    <a:pt x="95" y="54"/>
                    <a:pt x="95" y="53"/>
                  </a:cubicBezTo>
                  <a:cubicBezTo>
                    <a:pt x="95" y="48"/>
                    <a:pt x="92" y="48"/>
                    <a:pt x="87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6" y="0"/>
                    <a:pt x="60" y="0"/>
                  </a:cubicBezTo>
                  <a:cubicBezTo>
                    <a:pt x="56" y="0"/>
                    <a:pt x="50" y="3"/>
                    <a:pt x="48" y="9"/>
                  </a:cubicBezTo>
                  <a:cubicBezTo>
                    <a:pt x="47" y="14"/>
                    <a:pt x="50" y="2"/>
                    <a:pt x="38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8" y="158"/>
                  </a:cubicBezTo>
                  <a:cubicBezTo>
                    <a:pt x="78" y="158"/>
                    <a:pt x="97" y="125"/>
                    <a:pt x="97" y="120"/>
                  </a:cubicBezTo>
                  <a:cubicBezTo>
                    <a:pt x="97" y="116"/>
                    <a:pt x="93" y="116"/>
                    <a:pt x="92" y="116"/>
                  </a:cubicBezTo>
                  <a:cubicBezTo>
                    <a:pt x="88" y="116"/>
                    <a:pt x="87" y="117"/>
                    <a:pt x="86" y="120"/>
                  </a:cubicBezTo>
                  <a:cubicBezTo>
                    <a:pt x="78" y="138"/>
                    <a:pt x="62" y="150"/>
                    <a:pt x="49" y="150"/>
                  </a:cubicBezTo>
                  <a:cubicBezTo>
                    <a:pt x="41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7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3" name="Freeform 1558">
              <a:extLst>
                <a:ext uri="{FF2B5EF4-FFF2-40B4-BE49-F238E27FC236}">
                  <a16:creationId xmlns:a16="http://schemas.microsoft.com/office/drawing/2014/main" id="{15FCF4C7-A312-4ACE-B5D1-7A1FC732548D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4319588" y="2711450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4" name="Freeform 1559">
              <a:extLst>
                <a:ext uri="{FF2B5EF4-FFF2-40B4-BE49-F238E27FC236}">
                  <a16:creationId xmlns:a16="http://schemas.microsoft.com/office/drawing/2014/main" id="{F2C22098-A340-4428-9BA1-F2A43E719365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4408488" y="2622550"/>
              <a:ext cx="10477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6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5" name="Freeform 1560">
              <a:extLst>
                <a:ext uri="{FF2B5EF4-FFF2-40B4-BE49-F238E27FC236}">
                  <a16:creationId xmlns:a16="http://schemas.microsoft.com/office/drawing/2014/main" id="{57FE967E-0E6E-4A76-94DD-6A115DA34170}"/>
                </a:ext>
              </a:extLst>
            </p:cNvPr>
            <p:cNvSpPr>
              <a:spLocks noEditPoints="1"/>
            </p:cNvSpPr>
            <p:nvPr>
              <p:custDataLst>
                <p:tags r:id="rId60"/>
              </p:custDataLst>
            </p:nvPr>
          </p:nvSpPr>
          <p:spPr bwMode="auto">
            <a:xfrm>
              <a:off x="4522788" y="2649538"/>
              <a:ext cx="65088" cy="133350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8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6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69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6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69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6" name="Freeform 1561">
              <a:extLst>
                <a:ext uri="{FF2B5EF4-FFF2-40B4-BE49-F238E27FC236}">
                  <a16:creationId xmlns:a16="http://schemas.microsoft.com/office/drawing/2014/main" id="{6664A6A1-1F39-4896-B6AE-7209C6F5AB05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4602163" y="2724150"/>
              <a:ext cx="46038" cy="84138"/>
            </a:xfrm>
            <a:custGeom>
              <a:avLst/>
              <a:gdLst>
                <a:gd name="T0" fmla="*/ 57 w 97"/>
                <a:gd name="T1" fmla="*/ 60 h 158"/>
                <a:gd name="T2" fmla="*/ 87 w 97"/>
                <a:gd name="T3" fmla="*/ 60 h 158"/>
                <a:gd name="T4" fmla="*/ 93 w 97"/>
                <a:gd name="T5" fmla="*/ 58 h 158"/>
                <a:gd name="T6" fmla="*/ 95 w 97"/>
                <a:gd name="T7" fmla="*/ 53 h 158"/>
                <a:gd name="T8" fmla="*/ 87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70 w 97"/>
                <a:gd name="T15" fmla="*/ 9 h 158"/>
                <a:gd name="T16" fmla="*/ 60 w 97"/>
                <a:gd name="T17" fmla="*/ 0 h 158"/>
                <a:gd name="T18" fmla="*/ 48 w 97"/>
                <a:gd name="T19" fmla="*/ 9 h 158"/>
                <a:gd name="T20" fmla="*/ 38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8 w 97"/>
                <a:gd name="T35" fmla="*/ 158 h 158"/>
                <a:gd name="T36" fmla="*/ 97 w 97"/>
                <a:gd name="T37" fmla="*/ 120 h 158"/>
                <a:gd name="T38" fmla="*/ 92 w 97"/>
                <a:gd name="T39" fmla="*/ 116 h 158"/>
                <a:gd name="T40" fmla="*/ 86 w 97"/>
                <a:gd name="T41" fmla="*/ 120 h 158"/>
                <a:gd name="T42" fmla="*/ 49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7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7" y="60"/>
                  </a:moveTo>
                  <a:lnTo>
                    <a:pt x="87" y="60"/>
                  </a:lnTo>
                  <a:cubicBezTo>
                    <a:pt x="92" y="60"/>
                    <a:pt x="92" y="59"/>
                    <a:pt x="93" y="58"/>
                  </a:cubicBezTo>
                  <a:cubicBezTo>
                    <a:pt x="95" y="57"/>
                    <a:pt x="95" y="54"/>
                    <a:pt x="95" y="53"/>
                  </a:cubicBezTo>
                  <a:cubicBezTo>
                    <a:pt x="95" y="48"/>
                    <a:pt x="92" y="48"/>
                    <a:pt x="87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6" y="0"/>
                    <a:pt x="60" y="0"/>
                  </a:cubicBezTo>
                  <a:cubicBezTo>
                    <a:pt x="56" y="0"/>
                    <a:pt x="50" y="3"/>
                    <a:pt x="48" y="9"/>
                  </a:cubicBezTo>
                  <a:cubicBezTo>
                    <a:pt x="47" y="14"/>
                    <a:pt x="50" y="2"/>
                    <a:pt x="38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8" y="158"/>
                  </a:cubicBezTo>
                  <a:cubicBezTo>
                    <a:pt x="78" y="158"/>
                    <a:pt x="97" y="125"/>
                    <a:pt x="97" y="120"/>
                  </a:cubicBezTo>
                  <a:cubicBezTo>
                    <a:pt x="97" y="116"/>
                    <a:pt x="93" y="116"/>
                    <a:pt x="92" y="116"/>
                  </a:cubicBezTo>
                  <a:cubicBezTo>
                    <a:pt x="88" y="116"/>
                    <a:pt x="87" y="117"/>
                    <a:pt x="86" y="120"/>
                  </a:cubicBezTo>
                  <a:cubicBezTo>
                    <a:pt x="78" y="138"/>
                    <a:pt x="62" y="150"/>
                    <a:pt x="49" y="150"/>
                  </a:cubicBezTo>
                  <a:cubicBezTo>
                    <a:pt x="41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7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7" name="Freeform 1562">
              <a:extLst>
                <a:ext uri="{FF2B5EF4-FFF2-40B4-BE49-F238E27FC236}">
                  <a16:creationId xmlns:a16="http://schemas.microsoft.com/office/drawing/2014/main" id="{15832A15-2767-471F-9A22-F279F79E9083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4694238" y="2540000"/>
              <a:ext cx="52388" cy="268288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288" name="Straight Arrow Connector 1287">
            <a:extLst>
              <a:ext uri="{FF2B5EF4-FFF2-40B4-BE49-F238E27FC236}">
                <a16:creationId xmlns:a16="http://schemas.microsoft.com/office/drawing/2014/main" id="{CA0E8134-15B9-45A6-A959-55104D8AE736}"/>
              </a:ext>
            </a:extLst>
          </p:cNvPr>
          <p:cNvCxnSpPr>
            <a:cxnSpLocks/>
          </p:cNvCxnSpPr>
          <p:nvPr/>
        </p:nvCxnSpPr>
        <p:spPr>
          <a:xfrm flipH="1">
            <a:off x="8055051" y="4845223"/>
            <a:ext cx="3041593" cy="98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9" name="Group 1288">
            <a:extLst>
              <a:ext uri="{FF2B5EF4-FFF2-40B4-BE49-F238E27FC236}">
                <a16:creationId xmlns:a16="http://schemas.microsoft.com/office/drawing/2014/main" id="{E0BB4EB2-770A-495E-9A22-FDECD39B90F9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9104359" y="4604561"/>
            <a:ext cx="942976" cy="198438"/>
            <a:chOff x="2540000" y="2540000"/>
            <a:chExt cx="942976" cy="198438"/>
          </a:xfrm>
        </p:grpSpPr>
        <p:sp>
          <p:nvSpPr>
            <p:cNvPr id="1290" name="Freeform 1569">
              <a:extLst>
                <a:ext uri="{FF2B5EF4-FFF2-40B4-BE49-F238E27FC236}">
                  <a16:creationId xmlns:a16="http://schemas.microsoft.com/office/drawing/2014/main" id="{DECED681-EA9C-418A-B570-F57AE99CEA56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2540000" y="2540000"/>
              <a:ext cx="85725" cy="141288"/>
            </a:xfrm>
            <a:custGeom>
              <a:avLst/>
              <a:gdLst>
                <a:gd name="T0" fmla="*/ 169 w 183"/>
                <a:gd name="T1" fmla="*/ 34 h 227"/>
                <a:gd name="T2" fmla="*/ 145 w 183"/>
                <a:gd name="T3" fmla="*/ 57 h 227"/>
                <a:gd name="T4" fmla="*/ 160 w 183"/>
                <a:gd name="T5" fmla="*/ 71 h 227"/>
                <a:gd name="T6" fmla="*/ 183 w 183"/>
                <a:gd name="T7" fmla="*/ 43 h 227"/>
                <a:gd name="T8" fmla="*/ 124 w 183"/>
                <a:gd name="T9" fmla="*/ 0 h 227"/>
                <a:gd name="T10" fmla="*/ 40 w 183"/>
                <a:gd name="T11" fmla="*/ 73 h 227"/>
                <a:gd name="T12" fmla="*/ 91 w 183"/>
                <a:gd name="T13" fmla="*/ 123 h 227"/>
                <a:gd name="T14" fmla="*/ 143 w 183"/>
                <a:gd name="T15" fmla="*/ 161 h 227"/>
                <a:gd name="T16" fmla="*/ 72 w 183"/>
                <a:gd name="T17" fmla="*/ 216 h 227"/>
                <a:gd name="T18" fmla="*/ 15 w 183"/>
                <a:gd name="T19" fmla="*/ 189 h 227"/>
                <a:gd name="T20" fmla="*/ 46 w 183"/>
                <a:gd name="T21" fmla="*/ 163 h 227"/>
                <a:gd name="T22" fmla="*/ 28 w 183"/>
                <a:gd name="T23" fmla="*/ 145 h 227"/>
                <a:gd name="T24" fmla="*/ 0 w 183"/>
                <a:gd name="T25" fmla="*/ 178 h 227"/>
                <a:gd name="T26" fmla="*/ 71 w 183"/>
                <a:gd name="T27" fmla="*/ 227 h 227"/>
                <a:gd name="T28" fmla="*/ 171 w 183"/>
                <a:gd name="T29" fmla="*/ 144 h 227"/>
                <a:gd name="T30" fmla="*/ 156 w 183"/>
                <a:gd name="T31" fmla="*/ 107 h 227"/>
                <a:gd name="T32" fmla="*/ 106 w 183"/>
                <a:gd name="T33" fmla="*/ 86 h 227"/>
                <a:gd name="T34" fmla="*/ 68 w 183"/>
                <a:gd name="T35" fmla="*/ 56 h 227"/>
                <a:gd name="T36" fmla="*/ 124 w 183"/>
                <a:gd name="T37" fmla="*/ 11 h 227"/>
                <a:gd name="T38" fmla="*/ 169 w 183"/>
                <a:gd name="T39" fmla="*/ 3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7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4"/>
                    <a:pt x="131" y="216"/>
                    <a:pt x="72" y="216"/>
                  </a:cubicBezTo>
                  <a:cubicBezTo>
                    <a:pt x="65" y="216"/>
                    <a:pt x="26" y="216"/>
                    <a:pt x="15" y="189"/>
                  </a:cubicBezTo>
                  <a:cubicBezTo>
                    <a:pt x="34" y="192"/>
                    <a:pt x="46" y="177"/>
                    <a:pt x="46" y="163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7"/>
                    <a:pt x="28" y="227"/>
                    <a:pt x="71" y="227"/>
                  </a:cubicBezTo>
                  <a:cubicBezTo>
                    <a:pt x="152" y="227"/>
                    <a:pt x="171" y="166"/>
                    <a:pt x="171" y="144"/>
                  </a:cubicBezTo>
                  <a:cubicBezTo>
                    <a:pt x="171" y="126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1" name="Freeform 1570">
              <a:extLst>
                <a:ext uri="{FF2B5EF4-FFF2-40B4-BE49-F238E27FC236}">
                  <a16:creationId xmlns:a16="http://schemas.microsoft.com/office/drawing/2014/main" id="{9FDF1D29-4432-4266-B20E-371CA46F9779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2655888" y="2579688"/>
              <a:ext cx="58738" cy="146050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4 h 232"/>
                <a:gd name="T12" fmla="*/ 16 w 127"/>
                <a:gd name="T13" fmla="*/ 220 h 232"/>
                <a:gd name="T14" fmla="*/ 3 w 127"/>
                <a:gd name="T15" fmla="*/ 220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20 h 232"/>
                <a:gd name="T24" fmla="*/ 114 w 127"/>
                <a:gd name="T25" fmla="*/ 220 h 232"/>
                <a:gd name="T26" fmla="*/ 79 w 127"/>
                <a:gd name="T27" fmla="*/ 204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4"/>
                  </a:lnTo>
                  <a:cubicBezTo>
                    <a:pt x="51" y="215"/>
                    <a:pt x="51" y="220"/>
                    <a:pt x="16" y="220"/>
                  </a:cubicBezTo>
                  <a:lnTo>
                    <a:pt x="3" y="220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20"/>
                  </a:lnTo>
                  <a:lnTo>
                    <a:pt x="114" y="220"/>
                  </a:lnTo>
                  <a:cubicBezTo>
                    <a:pt x="79" y="220"/>
                    <a:pt x="79" y="215"/>
                    <a:pt x="79" y="204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2" name="Freeform 1571">
              <a:extLst>
                <a:ext uri="{FF2B5EF4-FFF2-40B4-BE49-F238E27FC236}">
                  <a16:creationId xmlns:a16="http://schemas.microsoft.com/office/drawing/2014/main" id="{C9013C8F-A6CD-4749-84E0-EAE3EABFF95F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2763838" y="2644775"/>
              <a:ext cx="26988" cy="93663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4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3" y="136"/>
                  </a:cubicBezTo>
                  <a:cubicBezTo>
                    <a:pt x="8" y="142"/>
                    <a:pt x="8" y="143"/>
                    <a:pt x="8" y="144"/>
                  </a:cubicBezTo>
                  <a:cubicBezTo>
                    <a:pt x="8" y="148"/>
                    <a:pt x="10" y="150"/>
                    <a:pt x="13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3" name="Oval 1572">
              <a:extLst>
                <a:ext uri="{FF2B5EF4-FFF2-40B4-BE49-F238E27FC236}">
                  <a16:creationId xmlns:a16="http://schemas.microsoft.com/office/drawing/2014/main" id="{E09645D7-27DF-445B-8C0A-EBF4BA3B89E1}"/>
                </a:ext>
              </a:extLst>
            </p:cNvPr>
            <p:cNvSpPr>
              <a:spLocks noChangeArrowheads="1"/>
            </p:cNvSpPr>
            <p:nvPr>
              <p:custDataLst>
                <p:tags r:id="rId34"/>
              </p:custDataLst>
            </p:nvPr>
          </p:nvSpPr>
          <p:spPr bwMode="auto">
            <a:xfrm>
              <a:off x="2868613" y="2644775"/>
              <a:ext cx="23813" cy="3333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4" name="Oval 1573">
              <a:extLst>
                <a:ext uri="{FF2B5EF4-FFF2-40B4-BE49-F238E27FC236}">
                  <a16:creationId xmlns:a16="http://schemas.microsoft.com/office/drawing/2014/main" id="{DAE5C077-1C59-4A5F-9C2C-DFEED8FD844C}"/>
                </a:ext>
              </a:extLst>
            </p:cNvPr>
            <p:cNvSpPr>
              <a:spLocks noChangeArrowheads="1"/>
            </p:cNvSpPr>
            <p:nvPr>
              <p:custDataLst>
                <p:tags r:id="rId35"/>
              </p:custDataLst>
            </p:nvPr>
          </p:nvSpPr>
          <p:spPr bwMode="auto">
            <a:xfrm>
              <a:off x="2971800" y="2644775"/>
              <a:ext cx="25400" cy="3333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5" name="Oval 1574">
              <a:extLst>
                <a:ext uri="{FF2B5EF4-FFF2-40B4-BE49-F238E27FC236}">
                  <a16:creationId xmlns:a16="http://schemas.microsoft.com/office/drawing/2014/main" id="{FE9F3021-F495-4DDC-A3AF-F15A85CF4243}"/>
                </a:ext>
              </a:extLst>
            </p:cNvPr>
            <p:cNvSpPr>
              <a:spLocks noChangeArrowheads="1"/>
            </p:cNvSpPr>
            <p:nvPr>
              <p:custDataLst>
                <p:tags r:id="rId36"/>
              </p:custDataLst>
            </p:nvPr>
          </p:nvSpPr>
          <p:spPr bwMode="auto">
            <a:xfrm>
              <a:off x="3076575" y="2644775"/>
              <a:ext cx="25400" cy="3333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6" name="Freeform 1575">
              <a:extLst>
                <a:ext uri="{FF2B5EF4-FFF2-40B4-BE49-F238E27FC236}">
                  <a16:creationId xmlns:a16="http://schemas.microsoft.com/office/drawing/2014/main" id="{7C5C9E71-C7A1-48E0-96D8-977D3133428D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3181350" y="2644775"/>
              <a:ext cx="26988" cy="93663"/>
            </a:xfrm>
            <a:custGeom>
              <a:avLst/>
              <a:gdLst>
                <a:gd name="T0" fmla="*/ 58 w 58"/>
                <a:gd name="T1" fmla="*/ 53 h 150"/>
                <a:gd name="T2" fmla="*/ 27 w 58"/>
                <a:gd name="T3" fmla="*/ 0 h 150"/>
                <a:gd name="T4" fmla="*/ 0 w 58"/>
                <a:gd name="T5" fmla="*/ 27 h 150"/>
                <a:gd name="T6" fmla="*/ 27 w 58"/>
                <a:gd name="T7" fmla="*/ 53 h 150"/>
                <a:gd name="T8" fmla="*/ 44 w 58"/>
                <a:gd name="T9" fmla="*/ 47 h 150"/>
                <a:gd name="T10" fmla="*/ 47 w 58"/>
                <a:gd name="T11" fmla="*/ 45 h 150"/>
                <a:gd name="T12" fmla="*/ 47 w 58"/>
                <a:gd name="T13" fmla="*/ 53 h 150"/>
                <a:gd name="T14" fmla="*/ 14 w 58"/>
                <a:gd name="T15" fmla="*/ 136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6" y="0"/>
                    <a:pt x="27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7"/>
                  </a:cubicBezTo>
                  <a:cubicBezTo>
                    <a:pt x="46" y="46"/>
                    <a:pt x="46" y="45"/>
                    <a:pt x="47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4" y="136"/>
                  </a:cubicBezTo>
                  <a:cubicBezTo>
                    <a:pt x="8" y="142"/>
                    <a:pt x="8" y="143"/>
                    <a:pt x="8" y="144"/>
                  </a:cubicBezTo>
                  <a:cubicBezTo>
                    <a:pt x="8" y="148"/>
                    <a:pt x="11" y="150"/>
                    <a:pt x="13" y="150"/>
                  </a:cubicBezTo>
                  <a:cubicBezTo>
                    <a:pt x="19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7" name="Freeform 1576">
              <a:extLst>
                <a:ext uri="{FF2B5EF4-FFF2-40B4-BE49-F238E27FC236}">
                  <a16:creationId xmlns:a16="http://schemas.microsoft.com/office/drawing/2014/main" id="{47D4AB86-ABE6-46EF-BD7A-B8475A9734C2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3276600" y="2540000"/>
              <a:ext cx="87313" cy="141288"/>
            </a:xfrm>
            <a:custGeom>
              <a:avLst/>
              <a:gdLst>
                <a:gd name="T0" fmla="*/ 169 w 184"/>
                <a:gd name="T1" fmla="*/ 34 h 227"/>
                <a:gd name="T2" fmla="*/ 145 w 184"/>
                <a:gd name="T3" fmla="*/ 57 h 227"/>
                <a:gd name="T4" fmla="*/ 161 w 184"/>
                <a:gd name="T5" fmla="*/ 71 h 227"/>
                <a:gd name="T6" fmla="*/ 184 w 184"/>
                <a:gd name="T7" fmla="*/ 43 h 227"/>
                <a:gd name="T8" fmla="*/ 125 w 184"/>
                <a:gd name="T9" fmla="*/ 0 h 227"/>
                <a:gd name="T10" fmla="*/ 40 w 184"/>
                <a:gd name="T11" fmla="*/ 73 h 227"/>
                <a:gd name="T12" fmla="*/ 92 w 184"/>
                <a:gd name="T13" fmla="*/ 123 h 227"/>
                <a:gd name="T14" fmla="*/ 143 w 184"/>
                <a:gd name="T15" fmla="*/ 161 h 227"/>
                <a:gd name="T16" fmla="*/ 72 w 184"/>
                <a:gd name="T17" fmla="*/ 216 h 227"/>
                <a:gd name="T18" fmla="*/ 15 w 184"/>
                <a:gd name="T19" fmla="*/ 189 h 227"/>
                <a:gd name="T20" fmla="*/ 47 w 184"/>
                <a:gd name="T21" fmla="*/ 163 h 227"/>
                <a:gd name="T22" fmla="*/ 28 w 184"/>
                <a:gd name="T23" fmla="*/ 145 h 227"/>
                <a:gd name="T24" fmla="*/ 0 w 184"/>
                <a:gd name="T25" fmla="*/ 178 h 227"/>
                <a:gd name="T26" fmla="*/ 72 w 184"/>
                <a:gd name="T27" fmla="*/ 227 h 227"/>
                <a:gd name="T28" fmla="*/ 172 w 184"/>
                <a:gd name="T29" fmla="*/ 144 h 227"/>
                <a:gd name="T30" fmla="*/ 156 w 184"/>
                <a:gd name="T31" fmla="*/ 107 h 227"/>
                <a:gd name="T32" fmla="*/ 107 w 184"/>
                <a:gd name="T33" fmla="*/ 86 h 227"/>
                <a:gd name="T34" fmla="*/ 69 w 184"/>
                <a:gd name="T35" fmla="*/ 56 h 227"/>
                <a:gd name="T36" fmla="*/ 125 w 184"/>
                <a:gd name="T37" fmla="*/ 11 h 227"/>
                <a:gd name="T38" fmla="*/ 169 w 184"/>
                <a:gd name="T39" fmla="*/ 3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7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5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20"/>
                    <a:pt x="92" y="123"/>
                  </a:cubicBezTo>
                  <a:cubicBezTo>
                    <a:pt x="118" y="128"/>
                    <a:pt x="143" y="133"/>
                    <a:pt x="143" y="161"/>
                  </a:cubicBezTo>
                  <a:cubicBezTo>
                    <a:pt x="143" y="174"/>
                    <a:pt x="132" y="216"/>
                    <a:pt x="72" y="216"/>
                  </a:cubicBezTo>
                  <a:cubicBezTo>
                    <a:pt x="65" y="216"/>
                    <a:pt x="27" y="216"/>
                    <a:pt x="15" y="189"/>
                  </a:cubicBezTo>
                  <a:cubicBezTo>
                    <a:pt x="34" y="192"/>
                    <a:pt x="47" y="177"/>
                    <a:pt x="47" y="163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7"/>
                    <a:pt x="29" y="227"/>
                    <a:pt x="72" y="227"/>
                  </a:cubicBezTo>
                  <a:cubicBezTo>
                    <a:pt x="152" y="227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9" y="91"/>
                    <a:pt x="107" y="86"/>
                  </a:cubicBezTo>
                  <a:cubicBezTo>
                    <a:pt x="89" y="82"/>
                    <a:pt x="69" y="79"/>
                    <a:pt x="69" y="56"/>
                  </a:cubicBezTo>
                  <a:cubicBezTo>
                    <a:pt x="69" y="42"/>
                    <a:pt x="81" y="11"/>
                    <a:pt x="125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8" name="Freeform 1577">
              <a:extLst>
                <a:ext uri="{FF2B5EF4-FFF2-40B4-BE49-F238E27FC236}">
                  <a16:creationId xmlns:a16="http://schemas.microsoft.com/office/drawing/2014/main" id="{A6DE8C4B-AAEE-4C51-9C59-F89B736B4FAD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3382963" y="2628900"/>
              <a:ext cx="100013" cy="98425"/>
            </a:xfrm>
            <a:custGeom>
              <a:avLst/>
              <a:gdLst>
                <a:gd name="T0" fmla="*/ 26 w 213"/>
                <a:gd name="T1" fmla="*/ 132 h 158"/>
                <a:gd name="T2" fmla="*/ 22 w 213"/>
                <a:gd name="T3" fmla="*/ 147 h 158"/>
                <a:gd name="T4" fmla="*/ 34 w 213"/>
                <a:gd name="T5" fmla="*/ 158 h 158"/>
                <a:gd name="T6" fmla="*/ 48 w 213"/>
                <a:gd name="T7" fmla="*/ 150 h 158"/>
                <a:gd name="T8" fmla="*/ 54 w 213"/>
                <a:gd name="T9" fmla="*/ 128 h 158"/>
                <a:gd name="T10" fmla="*/ 62 w 213"/>
                <a:gd name="T11" fmla="*/ 97 h 158"/>
                <a:gd name="T12" fmla="*/ 68 w 213"/>
                <a:gd name="T13" fmla="*/ 73 h 158"/>
                <a:gd name="T14" fmla="*/ 82 w 213"/>
                <a:gd name="T15" fmla="*/ 42 h 158"/>
                <a:gd name="T16" fmla="*/ 135 w 213"/>
                <a:gd name="T17" fmla="*/ 10 h 158"/>
                <a:gd name="T18" fmla="*/ 155 w 213"/>
                <a:gd name="T19" fmla="*/ 34 h 158"/>
                <a:gd name="T20" fmla="*/ 135 w 213"/>
                <a:gd name="T21" fmla="*/ 109 h 158"/>
                <a:gd name="T22" fmla="*/ 129 w 213"/>
                <a:gd name="T23" fmla="*/ 128 h 158"/>
                <a:gd name="T24" fmla="*/ 162 w 213"/>
                <a:gd name="T25" fmla="*/ 158 h 158"/>
                <a:gd name="T26" fmla="*/ 213 w 213"/>
                <a:gd name="T27" fmla="*/ 104 h 158"/>
                <a:gd name="T28" fmla="*/ 207 w 213"/>
                <a:gd name="T29" fmla="*/ 100 h 158"/>
                <a:gd name="T30" fmla="*/ 200 w 213"/>
                <a:gd name="T31" fmla="*/ 106 h 158"/>
                <a:gd name="T32" fmla="*/ 163 w 213"/>
                <a:gd name="T33" fmla="*/ 148 h 158"/>
                <a:gd name="T34" fmla="*/ 155 w 213"/>
                <a:gd name="T35" fmla="*/ 136 h 158"/>
                <a:gd name="T36" fmla="*/ 163 w 213"/>
                <a:gd name="T37" fmla="*/ 107 h 158"/>
                <a:gd name="T38" fmla="*/ 181 w 213"/>
                <a:gd name="T39" fmla="*/ 40 h 158"/>
                <a:gd name="T40" fmla="*/ 136 w 213"/>
                <a:gd name="T41" fmla="*/ 0 h 158"/>
                <a:gd name="T42" fmla="*/ 77 w 213"/>
                <a:gd name="T43" fmla="*/ 32 h 158"/>
                <a:gd name="T44" fmla="*/ 40 w 213"/>
                <a:gd name="T45" fmla="*/ 0 h 158"/>
                <a:gd name="T46" fmla="*/ 12 w 213"/>
                <a:gd name="T47" fmla="*/ 19 h 158"/>
                <a:gd name="T48" fmla="*/ 0 w 213"/>
                <a:gd name="T49" fmla="*/ 54 h 158"/>
                <a:gd name="T50" fmla="*/ 5 w 213"/>
                <a:gd name="T51" fmla="*/ 58 h 158"/>
                <a:gd name="T52" fmla="*/ 13 w 213"/>
                <a:gd name="T53" fmla="*/ 48 h 158"/>
                <a:gd name="T54" fmla="*/ 39 w 213"/>
                <a:gd name="T55" fmla="*/ 10 h 158"/>
                <a:gd name="T56" fmla="*/ 50 w 213"/>
                <a:gd name="T57" fmla="*/ 27 h 158"/>
                <a:gd name="T58" fmla="*/ 45 w 213"/>
                <a:gd name="T59" fmla="*/ 56 h 158"/>
                <a:gd name="T60" fmla="*/ 37 w 213"/>
                <a:gd name="T61" fmla="*/ 87 h 158"/>
                <a:gd name="T62" fmla="*/ 26 w 213"/>
                <a:gd name="T63" fmla="*/ 132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8">
                  <a:moveTo>
                    <a:pt x="26" y="132"/>
                  </a:moveTo>
                  <a:cubicBezTo>
                    <a:pt x="24" y="137"/>
                    <a:pt x="22" y="146"/>
                    <a:pt x="22" y="147"/>
                  </a:cubicBezTo>
                  <a:cubicBezTo>
                    <a:pt x="22" y="154"/>
                    <a:pt x="28" y="158"/>
                    <a:pt x="34" y="158"/>
                  </a:cubicBezTo>
                  <a:cubicBezTo>
                    <a:pt x="40" y="158"/>
                    <a:pt x="46" y="153"/>
                    <a:pt x="48" y="150"/>
                  </a:cubicBezTo>
                  <a:cubicBezTo>
                    <a:pt x="49" y="147"/>
                    <a:pt x="52" y="136"/>
                    <a:pt x="54" y="128"/>
                  </a:cubicBezTo>
                  <a:cubicBezTo>
                    <a:pt x="56" y="122"/>
                    <a:pt x="60" y="106"/>
                    <a:pt x="62" y="97"/>
                  </a:cubicBezTo>
                  <a:cubicBezTo>
                    <a:pt x="64" y="89"/>
                    <a:pt x="66" y="82"/>
                    <a:pt x="68" y="73"/>
                  </a:cubicBezTo>
                  <a:cubicBezTo>
                    <a:pt x="71" y="59"/>
                    <a:pt x="72" y="56"/>
                    <a:pt x="82" y="42"/>
                  </a:cubicBezTo>
                  <a:cubicBezTo>
                    <a:pt x="92" y="28"/>
                    <a:pt x="108" y="10"/>
                    <a:pt x="135" y="10"/>
                  </a:cubicBezTo>
                  <a:cubicBezTo>
                    <a:pt x="155" y="10"/>
                    <a:pt x="155" y="28"/>
                    <a:pt x="155" y="34"/>
                  </a:cubicBezTo>
                  <a:cubicBezTo>
                    <a:pt x="155" y="55"/>
                    <a:pt x="140" y="94"/>
                    <a:pt x="135" y="109"/>
                  </a:cubicBezTo>
                  <a:cubicBezTo>
                    <a:pt x="131" y="119"/>
                    <a:pt x="129" y="122"/>
                    <a:pt x="129" y="128"/>
                  </a:cubicBezTo>
                  <a:cubicBezTo>
                    <a:pt x="129" y="146"/>
                    <a:pt x="145" y="158"/>
                    <a:pt x="162" y="158"/>
                  </a:cubicBezTo>
                  <a:cubicBezTo>
                    <a:pt x="197" y="158"/>
                    <a:pt x="213" y="109"/>
                    <a:pt x="213" y="104"/>
                  </a:cubicBezTo>
                  <a:cubicBezTo>
                    <a:pt x="213" y="100"/>
                    <a:pt x="208" y="100"/>
                    <a:pt x="207" y="100"/>
                  </a:cubicBezTo>
                  <a:cubicBezTo>
                    <a:pt x="202" y="100"/>
                    <a:pt x="202" y="102"/>
                    <a:pt x="200" y="106"/>
                  </a:cubicBezTo>
                  <a:cubicBezTo>
                    <a:pt x="192" y="134"/>
                    <a:pt x="177" y="148"/>
                    <a:pt x="163" y="148"/>
                  </a:cubicBezTo>
                  <a:cubicBezTo>
                    <a:pt x="156" y="148"/>
                    <a:pt x="155" y="143"/>
                    <a:pt x="155" y="136"/>
                  </a:cubicBezTo>
                  <a:cubicBezTo>
                    <a:pt x="155" y="128"/>
                    <a:pt x="156" y="123"/>
                    <a:pt x="163" y="107"/>
                  </a:cubicBezTo>
                  <a:cubicBezTo>
                    <a:pt x="167" y="97"/>
                    <a:pt x="181" y="59"/>
                    <a:pt x="181" y="40"/>
                  </a:cubicBezTo>
                  <a:cubicBezTo>
                    <a:pt x="181" y="6"/>
                    <a:pt x="154" y="0"/>
                    <a:pt x="136" y="0"/>
                  </a:cubicBezTo>
                  <a:cubicBezTo>
                    <a:pt x="107" y="0"/>
                    <a:pt x="87" y="18"/>
                    <a:pt x="77" y="32"/>
                  </a:cubicBezTo>
                  <a:cubicBezTo>
                    <a:pt x="75" y="8"/>
                    <a:pt x="54" y="0"/>
                    <a:pt x="40" y="0"/>
                  </a:cubicBezTo>
                  <a:cubicBezTo>
                    <a:pt x="25" y="0"/>
                    <a:pt x="17" y="11"/>
                    <a:pt x="12" y="19"/>
                  </a:cubicBezTo>
                  <a:cubicBezTo>
                    <a:pt x="4" y="32"/>
                    <a:pt x="0" y="52"/>
                    <a:pt x="0" y="54"/>
                  </a:cubicBezTo>
                  <a:cubicBezTo>
                    <a:pt x="0" y="58"/>
                    <a:pt x="4" y="58"/>
                    <a:pt x="5" y="58"/>
                  </a:cubicBezTo>
                  <a:cubicBezTo>
                    <a:pt x="10" y="58"/>
                    <a:pt x="11" y="57"/>
                    <a:pt x="13" y="48"/>
                  </a:cubicBezTo>
                  <a:cubicBezTo>
                    <a:pt x="18" y="27"/>
                    <a:pt x="25" y="10"/>
                    <a:pt x="39" y="10"/>
                  </a:cubicBezTo>
                  <a:cubicBezTo>
                    <a:pt x="48" y="10"/>
                    <a:pt x="50" y="18"/>
                    <a:pt x="50" y="27"/>
                  </a:cubicBezTo>
                  <a:cubicBezTo>
                    <a:pt x="50" y="34"/>
                    <a:pt x="47" y="47"/>
                    <a:pt x="45" y="56"/>
                  </a:cubicBezTo>
                  <a:cubicBezTo>
                    <a:pt x="42" y="65"/>
                    <a:pt x="39" y="80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3" name="Group 612">
            <a:extLst>
              <a:ext uri="{FF2B5EF4-FFF2-40B4-BE49-F238E27FC236}">
                <a16:creationId xmlns:a16="http://schemas.microsoft.com/office/drawing/2014/main" id="{57E67F05-98FC-4438-92FA-D54CA51B3CB5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8829787" y="2523339"/>
            <a:ext cx="1577997" cy="302412"/>
            <a:chOff x="8342309" y="2614613"/>
            <a:chExt cx="1101725" cy="211138"/>
          </a:xfrm>
        </p:grpSpPr>
        <p:sp>
          <p:nvSpPr>
            <p:cNvPr id="614" name="Freeform 7">
              <a:extLst>
                <a:ext uri="{FF2B5EF4-FFF2-40B4-BE49-F238E27FC236}">
                  <a16:creationId xmlns:a16="http://schemas.microsoft.com/office/drawing/2014/main" id="{84EDEBA5-D7A5-4931-9282-130D40963E69}"/>
                </a:ext>
              </a:extLst>
            </p:cNvPr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8342309" y="2614613"/>
              <a:ext cx="44450" cy="211138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5" name="Freeform 8">
              <a:extLst>
                <a:ext uri="{FF2B5EF4-FFF2-40B4-BE49-F238E27FC236}">
                  <a16:creationId xmlns:a16="http://schemas.microsoft.com/office/drawing/2014/main" id="{02DA5E5E-B476-4A52-93C6-D433D151F7AF}"/>
                </a:ext>
              </a:extLst>
            </p:cNvPr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8402634" y="2679701"/>
              <a:ext cx="84138" cy="1381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9">
              <a:extLst>
                <a:ext uri="{FF2B5EF4-FFF2-40B4-BE49-F238E27FC236}">
                  <a16:creationId xmlns:a16="http://schemas.microsoft.com/office/drawing/2014/main" id="{BE903EB4-13E7-418B-91E7-1EF0EF7A3311}"/>
                </a:ext>
              </a:extLst>
            </p:cNvPr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8501059" y="2706688"/>
              <a:ext cx="47625" cy="984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10">
              <a:extLst>
                <a:ext uri="{FF2B5EF4-FFF2-40B4-BE49-F238E27FC236}">
                  <a16:creationId xmlns:a16="http://schemas.microsoft.com/office/drawing/2014/main" id="{CACD0022-1386-4ECB-B3D7-897E8AD9C837}"/>
                </a:ext>
              </a:extLst>
            </p:cNvPr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8586784" y="2751138"/>
              <a:ext cx="20638" cy="63500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Oval 11">
              <a:extLst>
                <a:ext uri="{FF2B5EF4-FFF2-40B4-BE49-F238E27FC236}">
                  <a16:creationId xmlns:a16="http://schemas.microsoft.com/office/drawing/2014/main" id="{27EDDFE6-AC4E-4A43-A932-880D4E8A7CC3}"/>
                </a:ext>
              </a:extLst>
            </p:cNvPr>
            <p:cNvSpPr>
              <a:spLocks noChangeArrowheads="1"/>
            </p:cNvSpPr>
            <p:nvPr>
              <p:custDataLst>
                <p:tags r:id="rId22"/>
              </p:custDataLst>
            </p:nvPr>
          </p:nvSpPr>
          <p:spPr bwMode="auto">
            <a:xfrm>
              <a:off x="8667747" y="2751138"/>
              <a:ext cx="20638" cy="222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9" name="Oval 12">
              <a:extLst>
                <a:ext uri="{FF2B5EF4-FFF2-40B4-BE49-F238E27FC236}">
                  <a16:creationId xmlns:a16="http://schemas.microsoft.com/office/drawing/2014/main" id="{752B1D39-3E6D-4557-A05D-0D78434FFCDA}"/>
                </a:ext>
              </a:extLst>
            </p:cNvPr>
            <p:cNvSpPr>
              <a:spLocks noChangeArrowheads="1"/>
            </p:cNvSpPr>
            <p:nvPr>
              <p:custDataLst>
                <p:tags r:id="rId23"/>
              </p:custDataLst>
            </p:nvPr>
          </p:nvSpPr>
          <p:spPr bwMode="auto">
            <a:xfrm>
              <a:off x="8750297" y="2751138"/>
              <a:ext cx="20638" cy="222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0" name="Oval 13">
              <a:extLst>
                <a:ext uri="{FF2B5EF4-FFF2-40B4-BE49-F238E27FC236}">
                  <a16:creationId xmlns:a16="http://schemas.microsoft.com/office/drawing/2014/main" id="{8DB3BEAB-88A1-4A46-B5FF-DA03B0ED498D}"/>
                </a:ext>
              </a:extLst>
            </p:cNvPr>
            <p:cNvSpPr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8832847" y="2751138"/>
              <a:ext cx="19050" cy="222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Freeform 14">
              <a:extLst>
                <a:ext uri="{FF2B5EF4-FFF2-40B4-BE49-F238E27FC236}">
                  <a16:creationId xmlns:a16="http://schemas.microsoft.com/office/drawing/2014/main" id="{E1C3B4B4-F008-4C04-83F2-7C9DBABE9B9C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8915397" y="2751138"/>
              <a:ext cx="22225" cy="63500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Freeform 15">
              <a:extLst>
                <a:ext uri="{FF2B5EF4-FFF2-40B4-BE49-F238E27FC236}">
                  <a16:creationId xmlns:a16="http://schemas.microsoft.com/office/drawing/2014/main" id="{0AA83B1D-1559-46B7-85D5-A039E8A48B3C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8986834" y="2679701"/>
              <a:ext cx="85725" cy="1381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Freeform 16">
              <a:extLst>
                <a:ext uri="{FF2B5EF4-FFF2-40B4-BE49-F238E27FC236}">
                  <a16:creationId xmlns:a16="http://schemas.microsoft.com/office/drawing/2014/main" id="{932D1949-5E7F-4415-9726-C14F47F588B5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9077322" y="2740026"/>
              <a:ext cx="79375" cy="66675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6 w 213"/>
                <a:gd name="T35" fmla="*/ 135 h 157"/>
                <a:gd name="T36" fmla="*/ 164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7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6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3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6" y="142"/>
                    <a:pt x="156" y="135"/>
                  </a:cubicBezTo>
                  <a:cubicBezTo>
                    <a:pt x="156" y="127"/>
                    <a:pt x="157" y="123"/>
                    <a:pt x="164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" name="Freeform 17">
              <a:extLst>
                <a:ext uri="{FF2B5EF4-FFF2-40B4-BE49-F238E27FC236}">
                  <a16:creationId xmlns:a16="http://schemas.microsoft.com/office/drawing/2014/main" id="{2085EDEB-F24B-4D82-A916-040D8A140B44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9183684" y="2614613"/>
              <a:ext cx="42863" cy="211138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" name="Freeform 18">
              <a:extLst>
                <a:ext uri="{FF2B5EF4-FFF2-40B4-BE49-F238E27FC236}">
                  <a16:creationId xmlns:a16="http://schemas.microsoft.com/office/drawing/2014/main" id="{DE06D1A4-BFFC-4863-84AB-0D2880C02D32}"/>
                </a:ext>
              </a:extLst>
            </p:cNvPr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9269409" y="2614613"/>
              <a:ext cx="42863" cy="211138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19">
              <a:extLst>
                <a:ext uri="{FF2B5EF4-FFF2-40B4-BE49-F238E27FC236}">
                  <a16:creationId xmlns:a16="http://schemas.microsoft.com/office/drawing/2014/main" id="{B9A385ED-CAB4-4458-88AC-EDA8FF12F97B}"/>
                </a:ext>
              </a:extLst>
            </p:cNvPr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9342434" y="2624138"/>
              <a:ext cx="101600" cy="190500"/>
            </a:xfrm>
            <a:custGeom>
              <a:avLst/>
              <a:gdLst>
                <a:gd name="T0" fmla="*/ 273 w 273"/>
                <a:gd name="T1" fmla="*/ 68 h 448"/>
                <a:gd name="T2" fmla="*/ 205 w 273"/>
                <a:gd name="T3" fmla="*/ 0 h 448"/>
                <a:gd name="T4" fmla="*/ 145 w 273"/>
                <a:gd name="T5" fmla="*/ 21 h 448"/>
                <a:gd name="T6" fmla="*/ 80 w 273"/>
                <a:gd name="T7" fmla="*/ 127 h 448"/>
                <a:gd name="T8" fmla="*/ 1 w 273"/>
                <a:gd name="T9" fmla="*/ 443 h 448"/>
                <a:gd name="T10" fmla="*/ 7 w 273"/>
                <a:gd name="T11" fmla="*/ 448 h 448"/>
                <a:gd name="T12" fmla="*/ 13 w 273"/>
                <a:gd name="T13" fmla="*/ 446 h 448"/>
                <a:gd name="T14" fmla="*/ 48 w 273"/>
                <a:gd name="T15" fmla="*/ 308 h 448"/>
                <a:gd name="T16" fmla="*/ 116 w 273"/>
                <a:gd name="T17" fmla="*/ 357 h 448"/>
                <a:gd name="T18" fmla="*/ 212 w 273"/>
                <a:gd name="T19" fmla="*/ 317 h 448"/>
                <a:gd name="T20" fmla="*/ 252 w 273"/>
                <a:gd name="T21" fmla="*/ 226 h 448"/>
                <a:gd name="T22" fmla="*/ 215 w 273"/>
                <a:gd name="T23" fmla="*/ 151 h 448"/>
                <a:gd name="T24" fmla="*/ 273 w 273"/>
                <a:gd name="T25" fmla="*/ 68 h 448"/>
                <a:gd name="T26" fmla="*/ 183 w 273"/>
                <a:gd name="T27" fmla="*/ 151 h 448"/>
                <a:gd name="T28" fmla="*/ 159 w 273"/>
                <a:gd name="T29" fmla="*/ 154 h 448"/>
                <a:gd name="T30" fmla="*/ 137 w 273"/>
                <a:gd name="T31" fmla="*/ 152 h 448"/>
                <a:gd name="T32" fmla="*/ 162 w 273"/>
                <a:gd name="T33" fmla="*/ 148 h 448"/>
                <a:gd name="T34" fmla="*/ 183 w 273"/>
                <a:gd name="T35" fmla="*/ 151 h 448"/>
                <a:gd name="T36" fmla="*/ 245 w 273"/>
                <a:gd name="T37" fmla="*/ 57 h 448"/>
                <a:gd name="T38" fmla="*/ 200 w 273"/>
                <a:gd name="T39" fmla="*/ 143 h 448"/>
                <a:gd name="T40" fmla="*/ 162 w 273"/>
                <a:gd name="T41" fmla="*/ 137 h 448"/>
                <a:gd name="T42" fmla="*/ 123 w 273"/>
                <a:gd name="T43" fmla="*/ 153 h 448"/>
                <a:gd name="T44" fmla="*/ 158 w 273"/>
                <a:gd name="T45" fmla="*/ 165 h 448"/>
                <a:gd name="T46" fmla="*/ 198 w 273"/>
                <a:gd name="T47" fmla="*/ 159 h 448"/>
                <a:gd name="T48" fmla="*/ 220 w 273"/>
                <a:gd name="T49" fmla="*/ 215 h 448"/>
                <a:gd name="T50" fmla="*/ 195 w 273"/>
                <a:gd name="T51" fmla="*/ 301 h 448"/>
                <a:gd name="T52" fmla="*/ 114 w 273"/>
                <a:gd name="T53" fmla="*/ 346 h 448"/>
                <a:gd name="T54" fmla="*/ 57 w 273"/>
                <a:gd name="T55" fmla="*/ 281 h 448"/>
                <a:gd name="T56" fmla="*/ 60 w 273"/>
                <a:gd name="T57" fmla="*/ 259 h 448"/>
                <a:gd name="T58" fmla="*/ 92 w 273"/>
                <a:gd name="T59" fmla="*/ 133 h 448"/>
                <a:gd name="T60" fmla="*/ 198 w 273"/>
                <a:gd name="T61" fmla="*/ 11 h 448"/>
                <a:gd name="T62" fmla="*/ 245 w 273"/>
                <a:gd name="T63" fmla="*/ 57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3" h="448">
                  <a:moveTo>
                    <a:pt x="273" y="68"/>
                  </a:moveTo>
                  <a:cubicBezTo>
                    <a:pt x="273" y="31"/>
                    <a:pt x="245" y="0"/>
                    <a:pt x="205" y="0"/>
                  </a:cubicBezTo>
                  <a:cubicBezTo>
                    <a:pt x="176" y="0"/>
                    <a:pt x="162" y="8"/>
                    <a:pt x="145" y="21"/>
                  </a:cubicBezTo>
                  <a:cubicBezTo>
                    <a:pt x="117" y="41"/>
                    <a:pt x="90" y="89"/>
                    <a:pt x="80" y="127"/>
                  </a:cubicBezTo>
                  <a:lnTo>
                    <a:pt x="1" y="443"/>
                  </a:lnTo>
                  <a:cubicBezTo>
                    <a:pt x="0" y="445"/>
                    <a:pt x="3" y="448"/>
                    <a:pt x="7" y="448"/>
                  </a:cubicBezTo>
                  <a:cubicBezTo>
                    <a:pt x="11" y="448"/>
                    <a:pt x="12" y="447"/>
                    <a:pt x="13" y="446"/>
                  </a:cubicBezTo>
                  <a:lnTo>
                    <a:pt x="48" y="308"/>
                  </a:lnTo>
                  <a:cubicBezTo>
                    <a:pt x="57" y="338"/>
                    <a:pt x="79" y="357"/>
                    <a:pt x="116" y="357"/>
                  </a:cubicBezTo>
                  <a:cubicBezTo>
                    <a:pt x="152" y="357"/>
                    <a:pt x="189" y="339"/>
                    <a:pt x="212" y="317"/>
                  </a:cubicBezTo>
                  <a:cubicBezTo>
                    <a:pt x="236" y="294"/>
                    <a:pt x="252" y="262"/>
                    <a:pt x="252" y="226"/>
                  </a:cubicBezTo>
                  <a:cubicBezTo>
                    <a:pt x="252" y="190"/>
                    <a:pt x="233" y="164"/>
                    <a:pt x="215" y="151"/>
                  </a:cubicBezTo>
                  <a:cubicBezTo>
                    <a:pt x="244" y="135"/>
                    <a:pt x="273" y="104"/>
                    <a:pt x="273" y="68"/>
                  </a:cubicBezTo>
                  <a:close/>
                  <a:moveTo>
                    <a:pt x="183" y="151"/>
                  </a:moveTo>
                  <a:cubicBezTo>
                    <a:pt x="177" y="153"/>
                    <a:pt x="171" y="154"/>
                    <a:pt x="159" y="154"/>
                  </a:cubicBezTo>
                  <a:cubicBezTo>
                    <a:pt x="152" y="154"/>
                    <a:pt x="142" y="155"/>
                    <a:pt x="137" y="152"/>
                  </a:cubicBezTo>
                  <a:cubicBezTo>
                    <a:pt x="138" y="147"/>
                    <a:pt x="156" y="148"/>
                    <a:pt x="162" y="148"/>
                  </a:cubicBezTo>
                  <a:cubicBezTo>
                    <a:pt x="172" y="148"/>
                    <a:pt x="177" y="148"/>
                    <a:pt x="183" y="151"/>
                  </a:cubicBezTo>
                  <a:close/>
                  <a:moveTo>
                    <a:pt x="245" y="57"/>
                  </a:moveTo>
                  <a:cubicBezTo>
                    <a:pt x="245" y="91"/>
                    <a:pt x="226" y="127"/>
                    <a:pt x="200" y="143"/>
                  </a:cubicBezTo>
                  <a:cubicBezTo>
                    <a:pt x="186" y="138"/>
                    <a:pt x="177" y="137"/>
                    <a:pt x="162" y="137"/>
                  </a:cubicBezTo>
                  <a:cubicBezTo>
                    <a:pt x="151" y="137"/>
                    <a:pt x="123" y="136"/>
                    <a:pt x="123" y="153"/>
                  </a:cubicBezTo>
                  <a:cubicBezTo>
                    <a:pt x="123" y="167"/>
                    <a:pt x="149" y="165"/>
                    <a:pt x="158" y="165"/>
                  </a:cubicBezTo>
                  <a:cubicBezTo>
                    <a:pt x="176" y="165"/>
                    <a:pt x="184" y="165"/>
                    <a:pt x="198" y="159"/>
                  </a:cubicBezTo>
                  <a:cubicBezTo>
                    <a:pt x="217" y="177"/>
                    <a:pt x="220" y="192"/>
                    <a:pt x="220" y="215"/>
                  </a:cubicBezTo>
                  <a:cubicBezTo>
                    <a:pt x="221" y="244"/>
                    <a:pt x="209" y="281"/>
                    <a:pt x="195" y="301"/>
                  </a:cubicBezTo>
                  <a:cubicBezTo>
                    <a:pt x="176" y="328"/>
                    <a:pt x="143" y="346"/>
                    <a:pt x="114" y="346"/>
                  </a:cubicBezTo>
                  <a:cubicBezTo>
                    <a:pt x="76" y="346"/>
                    <a:pt x="57" y="317"/>
                    <a:pt x="57" y="281"/>
                  </a:cubicBezTo>
                  <a:cubicBezTo>
                    <a:pt x="57" y="276"/>
                    <a:pt x="57" y="269"/>
                    <a:pt x="60" y="259"/>
                  </a:cubicBezTo>
                  <a:lnTo>
                    <a:pt x="92" y="133"/>
                  </a:lnTo>
                  <a:cubicBezTo>
                    <a:pt x="103" y="90"/>
                    <a:pt x="139" y="11"/>
                    <a:pt x="198" y="11"/>
                  </a:cubicBezTo>
                  <a:cubicBezTo>
                    <a:pt x="227" y="11"/>
                    <a:pt x="245" y="27"/>
                    <a:pt x="245" y="5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9628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00" grpId="0" animBg="1"/>
      <p:bldP spid="801" grpId="0" animBg="1"/>
      <p:bldP spid="80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2E697-1491-480A-8006-E331C4A25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62149"/>
          </a:xfrm>
        </p:spPr>
        <p:txBody>
          <a:bodyPr/>
          <a:lstStyle/>
          <a:p>
            <a:r>
              <a:rPr lang="en-US" dirty="0"/>
              <a:t>Constructing PB-OWF (adding ZK)</a:t>
            </a:r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E1B2B6AB-C199-4D5A-B5D6-C5409502DCD7}"/>
              </a:ext>
            </a:extLst>
          </p:cNvPr>
          <p:cNvSpPr/>
          <p:nvPr/>
        </p:nvSpPr>
        <p:spPr>
          <a:xfrm>
            <a:off x="74448" y="1631635"/>
            <a:ext cx="2410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Pre-image Editing OWF:</a:t>
            </a:r>
            <a:endParaRPr lang="en-US" dirty="0"/>
          </a:p>
        </p:txBody>
      </p: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853EAD95-8DA8-4400-9B77-02255CB85BDE}"/>
              </a:ext>
            </a:extLst>
          </p:cNvPr>
          <p:cNvCxnSpPr>
            <a:cxnSpLocks/>
          </p:cNvCxnSpPr>
          <p:nvPr/>
        </p:nvCxnSpPr>
        <p:spPr>
          <a:xfrm>
            <a:off x="6453629" y="872706"/>
            <a:ext cx="60203" cy="546799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4" name="Group 363">
            <a:extLst>
              <a:ext uri="{FF2B5EF4-FFF2-40B4-BE49-F238E27FC236}">
                <a16:creationId xmlns:a16="http://schemas.microsoft.com/office/drawing/2014/main" id="{79509CF5-F3E2-41C6-BC1D-B4FF2AE27302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278086" y="2226285"/>
            <a:ext cx="879476" cy="292101"/>
            <a:chOff x="2540000" y="2540000"/>
            <a:chExt cx="879476" cy="292101"/>
          </a:xfrm>
        </p:grpSpPr>
        <p:sp>
          <p:nvSpPr>
            <p:cNvPr id="365" name="Freeform 324">
              <a:extLst>
                <a:ext uri="{FF2B5EF4-FFF2-40B4-BE49-F238E27FC236}">
                  <a16:creationId xmlns:a16="http://schemas.microsoft.com/office/drawing/2014/main" id="{910EEE7D-E88E-410B-81BE-2AC8849BE0A4}"/>
                </a:ext>
              </a:extLst>
            </p:cNvPr>
            <p:cNvSpPr>
              <a:spLocks/>
            </p:cNvSpPr>
            <p:nvPr>
              <p:custDataLst>
                <p:tags r:id="rId553"/>
              </p:custDataLst>
            </p:nvPr>
          </p:nvSpPr>
          <p:spPr bwMode="auto">
            <a:xfrm>
              <a:off x="2540000" y="2586038"/>
              <a:ext cx="168275" cy="179388"/>
            </a:xfrm>
            <a:custGeom>
              <a:avLst/>
              <a:gdLst>
                <a:gd name="T0" fmla="*/ 132 w 355"/>
                <a:gd name="T1" fmla="*/ 177 h 339"/>
                <a:gd name="T2" fmla="*/ 180 w 355"/>
                <a:gd name="T3" fmla="*/ 177 h 339"/>
                <a:gd name="T4" fmla="*/ 222 w 355"/>
                <a:gd name="T5" fmla="*/ 200 h 339"/>
                <a:gd name="T6" fmla="*/ 218 w 355"/>
                <a:gd name="T7" fmla="*/ 224 h 339"/>
                <a:gd name="T8" fmla="*/ 217 w 355"/>
                <a:gd name="T9" fmla="*/ 230 h 339"/>
                <a:gd name="T10" fmla="*/ 223 w 355"/>
                <a:gd name="T11" fmla="*/ 236 h 339"/>
                <a:gd name="T12" fmla="*/ 230 w 355"/>
                <a:gd name="T13" fmla="*/ 225 h 339"/>
                <a:gd name="T14" fmla="*/ 258 w 355"/>
                <a:gd name="T15" fmla="*/ 117 h 339"/>
                <a:gd name="T16" fmla="*/ 259 w 355"/>
                <a:gd name="T17" fmla="*/ 109 h 339"/>
                <a:gd name="T18" fmla="*/ 253 w 355"/>
                <a:gd name="T19" fmla="*/ 103 h 339"/>
                <a:gd name="T20" fmla="*/ 246 w 355"/>
                <a:gd name="T21" fmla="*/ 114 h 339"/>
                <a:gd name="T22" fmla="*/ 181 w 355"/>
                <a:gd name="T23" fmla="*/ 162 h 339"/>
                <a:gd name="T24" fmla="*/ 136 w 355"/>
                <a:gd name="T25" fmla="*/ 162 h 339"/>
                <a:gd name="T26" fmla="*/ 168 w 355"/>
                <a:gd name="T27" fmla="*/ 35 h 339"/>
                <a:gd name="T28" fmla="*/ 195 w 355"/>
                <a:gd name="T29" fmla="*/ 15 h 339"/>
                <a:gd name="T30" fmla="*/ 261 w 355"/>
                <a:gd name="T31" fmla="*/ 15 h 339"/>
                <a:gd name="T32" fmla="*/ 333 w 355"/>
                <a:gd name="T33" fmla="*/ 70 h 339"/>
                <a:gd name="T34" fmla="*/ 332 w 355"/>
                <a:gd name="T35" fmla="*/ 97 h 339"/>
                <a:gd name="T36" fmla="*/ 331 w 355"/>
                <a:gd name="T37" fmla="*/ 106 h 339"/>
                <a:gd name="T38" fmla="*/ 337 w 355"/>
                <a:gd name="T39" fmla="*/ 112 h 339"/>
                <a:gd name="T40" fmla="*/ 344 w 355"/>
                <a:gd name="T41" fmla="*/ 100 h 339"/>
                <a:gd name="T42" fmla="*/ 354 w 355"/>
                <a:gd name="T43" fmla="*/ 13 h 339"/>
                <a:gd name="T44" fmla="*/ 340 w 355"/>
                <a:gd name="T45" fmla="*/ 0 h 339"/>
                <a:gd name="T46" fmla="*/ 96 w 355"/>
                <a:gd name="T47" fmla="*/ 0 h 339"/>
                <a:gd name="T48" fmla="*/ 81 w 355"/>
                <a:gd name="T49" fmla="*/ 10 h 339"/>
                <a:gd name="T50" fmla="*/ 95 w 355"/>
                <a:gd name="T51" fmla="*/ 15 h 339"/>
                <a:gd name="T52" fmla="*/ 128 w 355"/>
                <a:gd name="T53" fmla="*/ 24 h 339"/>
                <a:gd name="T54" fmla="*/ 125 w 355"/>
                <a:gd name="T55" fmla="*/ 36 h 339"/>
                <a:gd name="T56" fmla="*/ 59 w 355"/>
                <a:gd name="T57" fmla="*/ 301 h 339"/>
                <a:gd name="T58" fmla="*/ 14 w 355"/>
                <a:gd name="T59" fmla="*/ 324 h 339"/>
                <a:gd name="T60" fmla="*/ 0 w 355"/>
                <a:gd name="T61" fmla="*/ 334 h 339"/>
                <a:gd name="T62" fmla="*/ 7 w 355"/>
                <a:gd name="T63" fmla="*/ 339 h 339"/>
                <a:gd name="T64" fmla="*/ 73 w 355"/>
                <a:gd name="T65" fmla="*/ 338 h 339"/>
                <a:gd name="T66" fmla="*/ 147 w 355"/>
                <a:gd name="T67" fmla="*/ 339 h 339"/>
                <a:gd name="T68" fmla="*/ 158 w 355"/>
                <a:gd name="T69" fmla="*/ 330 h 339"/>
                <a:gd name="T70" fmla="*/ 155 w 355"/>
                <a:gd name="T71" fmla="*/ 325 h 339"/>
                <a:gd name="T72" fmla="*/ 141 w 355"/>
                <a:gd name="T73" fmla="*/ 324 h 339"/>
                <a:gd name="T74" fmla="*/ 115 w 355"/>
                <a:gd name="T75" fmla="*/ 323 h 339"/>
                <a:gd name="T76" fmla="*/ 99 w 355"/>
                <a:gd name="T77" fmla="*/ 313 h 339"/>
                <a:gd name="T78" fmla="*/ 101 w 355"/>
                <a:gd name="T79" fmla="*/ 302 h 339"/>
                <a:gd name="T80" fmla="*/ 132 w 355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5" h="339">
                  <a:moveTo>
                    <a:pt x="132" y="177"/>
                  </a:moveTo>
                  <a:lnTo>
                    <a:pt x="180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0" y="225"/>
                  </a:cubicBezTo>
                  <a:lnTo>
                    <a:pt x="258" y="117"/>
                  </a:lnTo>
                  <a:cubicBezTo>
                    <a:pt x="259" y="111"/>
                    <a:pt x="259" y="110"/>
                    <a:pt x="259" y="109"/>
                  </a:cubicBezTo>
                  <a:cubicBezTo>
                    <a:pt x="259" y="108"/>
                    <a:pt x="258" y="103"/>
                    <a:pt x="253" y="103"/>
                  </a:cubicBezTo>
                  <a:cubicBezTo>
                    <a:pt x="248" y="103"/>
                    <a:pt x="248" y="106"/>
                    <a:pt x="246" y="114"/>
                  </a:cubicBezTo>
                  <a:cubicBezTo>
                    <a:pt x="235" y="153"/>
                    <a:pt x="224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2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3" y="32"/>
                    <a:pt x="333" y="70"/>
                  </a:cubicBezTo>
                  <a:cubicBezTo>
                    <a:pt x="333" y="82"/>
                    <a:pt x="333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2" y="112"/>
                    <a:pt x="337" y="112"/>
                  </a:cubicBezTo>
                  <a:cubicBezTo>
                    <a:pt x="342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5" y="0"/>
                    <a:pt x="353" y="0"/>
                    <a:pt x="340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8"/>
                    <a:pt x="73" y="338"/>
                  </a:cubicBezTo>
                  <a:cubicBezTo>
                    <a:pt x="90" y="338"/>
                    <a:pt x="131" y="339"/>
                    <a:pt x="147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3" y="324"/>
                    <a:pt x="152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325">
              <a:extLst>
                <a:ext uri="{FF2B5EF4-FFF2-40B4-BE49-F238E27FC236}">
                  <a16:creationId xmlns:a16="http://schemas.microsoft.com/office/drawing/2014/main" id="{5CD9BA67-F669-4356-874E-979436FE7618}"/>
                </a:ext>
              </a:extLst>
            </p:cNvPr>
            <p:cNvSpPr>
              <a:spLocks/>
            </p:cNvSpPr>
            <p:nvPr>
              <p:custDataLst>
                <p:tags r:id="rId554"/>
              </p:custDataLst>
            </p:nvPr>
          </p:nvSpPr>
          <p:spPr bwMode="auto">
            <a:xfrm>
              <a:off x="2727325" y="2540000"/>
              <a:ext cx="87313" cy="168275"/>
            </a:xfrm>
            <a:custGeom>
              <a:avLst/>
              <a:gdLst>
                <a:gd name="T0" fmla="*/ 116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6" y="280"/>
                    <a:pt x="51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326">
              <a:extLst>
                <a:ext uri="{FF2B5EF4-FFF2-40B4-BE49-F238E27FC236}">
                  <a16:creationId xmlns:a16="http://schemas.microsoft.com/office/drawing/2014/main" id="{AD2ED4E2-B058-4834-A70B-4F2ABFDF4F3A}"/>
                </a:ext>
              </a:extLst>
            </p:cNvPr>
            <p:cNvSpPr>
              <a:spLocks/>
            </p:cNvSpPr>
            <p:nvPr>
              <p:custDataLst>
                <p:tags r:id="rId555"/>
              </p:custDataLst>
            </p:nvPr>
          </p:nvSpPr>
          <p:spPr bwMode="auto">
            <a:xfrm>
              <a:off x="2860675" y="2566988"/>
              <a:ext cx="55563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327">
              <a:extLst>
                <a:ext uri="{FF2B5EF4-FFF2-40B4-BE49-F238E27FC236}">
                  <a16:creationId xmlns:a16="http://schemas.microsoft.com/office/drawing/2014/main" id="{E63B89AA-8B62-4AF4-B268-7E050CF8F28B}"/>
                </a:ext>
              </a:extLst>
            </p:cNvPr>
            <p:cNvSpPr>
              <a:spLocks/>
            </p:cNvSpPr>
            <p:nvPr>
              <p:custDataLst>
                <p:tags r:id="rId556"/>
              </p:custDataLst>
            </p:nvPr>
          </p:nvSpPr>
          <p:spPr bwMode="auto">
            <a:xfrm>
              <a:off x="2936875" y="2649538"/>
              <a:ext cx="117475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328">
              <a:extLst>
                <a:ext uri="{FF2B5EF4-FFF2-40B4-BE49-F238E27FC236}">
                  <a16:creationId xmlns:a16="http://schemas.microsoft.com/office/drawing/2014/main" id="{2BF8A38B-3158-49F9-9B0B-F689CD421C46}"/>
                </a:ext>
              </a:extLst>
            </p:cNvPr>
            <p:cNvSpPr>
              <a:spLocks/>
            </p:cNvSpPr>
            <p:nvPr>
              <p:custDataLst>
                <p:tags r:id="rId557"/>
              </p:custDataLst>
            </p:nvPr>
          </p:nvSpPr>
          <p:spPr bwMode="auto">
            <a:xfrm>
              <a:off x="3084513" y="2738438"/>
              <a:ext cx="28575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7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329">
              <a:extLst>
                <a:ext uri="{FF2B5EF4-FFF2-40B4-BE49-F238E27FC236}">
                  <a16:creationId xmlns:a16="http://schemas.microsoft.com/office/drawing/2014/main" id="{41067848-F223-4184-9D2C-79BBD89B9B20}"/>
                </a:ext>
              </a:extLst>
            </p:cNvPr>
            <p:cNvSpPr>
              <a:spLocks/>
            </p:cNvSpPr>
            <p:nvPr>
              <p:custDataLst>
                <p:tags r:id="rId558"/>
              </p:custDataLst>
            </p:nvPr>
          </p:nvSpPr>
          <p:spPr bwMode="auto">
            <a:xfrm>
              <a:off x="3176588" y="2649538"/>
              <a:ext cx="96838" cy="119063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29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330">
              <a:extLst>
                <a:ext uri="{FF2B5EF4-FFF2-40B4-BE49-F238E27FC236}">
                  <a16:creationId xmlns:a16="http://schemas.microsoft.com/office/drawing/2014/main" id="{9ECFFDE2-C046-4C51-81A0-D84D3A7C33F0}"/>
                </a:ext>
              </a:extLst>
            </p:cNvPr>
            <p:cNvSpPr>
              <a:spLocks/>
            </p:cNvSpPr>
            <p:nvPr>
              <p:custDataLst>
                <p:tags r:id="rId559"/>
              </p:custDataLst>
            </p:nvPr>
          </p:nvSpPr>
          <p:spPr bwMode="auto">
            <a:xfrm>
              <a:off x="3295650" y="2566988"/>
              <a:ext cx="55563" cy="26511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4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4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2" y="32"/>
                    <a:pt x="9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4" y="499"/>
                  </a:cubicBezTo>
                  <a:cubicBezTo>
                    <a:pt x="9" y="499"/>
                    <a:pt x="54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331">
              <a:extLst>
                <a:ext uri="{FF2B5EF4-FFF2-40B4-BE49-F238E27FC236}">
                  <a16:creationId xmlns:a16="http://schemas.microsoft.com/office/drawing/2014/main" id="{7104814A-0530-4FE7-AF33-629C8CA8635C}"/>
                </a:ext>
              </a:extLst>
            </p:cNvPr>
            <p:cNvSpPr>
              <a:spLocks noEditPoints="1"/>
            </p:cNvSpPr>
            <p:nvPr>
              <p:custDataLst>
                <p:tags r:id="rId560"/>
              </p:custDataLst>
            </p:nvPr>
          </p:nvSpPr>
          <p:spPr bwMode="auto">
            <a:xfrm>
              <a:off x="3395663" y="2651125"/>
              <a:ext cx="23813" cy="114300"/>
            </a:xfrm>
            <a:custGeom>
              <a:avLst/>
              <a:gdLst>
                <a:gd name="T0" fmla="*/ 53 w 53"/>
                <a:gd name="T1" fmla="*/ 27 h 215"/>
                <a:gd name="T2" fmla="*/ 26 w 53"/>
                <a:gd name="T3" fmla="*/ 0 h 215"/>
                <a:gd name="T4" fmla="*/ 0 w 53"/>
                <a:gd name="T5" fmla="*/ 27 h 215"/>
                <a:gd name="T6" fmla="*/ 26 w 53"/>
                <a:gd name="T7" fmla="*/ 53 h 215"/>
                <a:gd name="T8" fmla="*/ 53 w 53"/>
                <a:gd name="T9" fmla="*/ 27 h 215"/>
                <a:gd name="T10" fmla="*/ 53 w 53"/>
                <a:gd name="T11" fmla="*/ 189 h 215"/>
                <a:gd name="T12" fmla="*/ 26 w 53"/>
                <a:gd name="T13" fmla="*/ 163 h 215"/>
                <a:gd name="T14" fmla="*/ 0 w 53"/>
                <a:gd name="T15" fmla="*/ 189 h 215"/>
                <a:gd name="T16" fmla="*/ 26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5"/>
                    <a:pt x="26" y="215"/>
                  </a:cubicBezTo>
                  <a:cubicBezTo>
                    <a:pt x="41" y="215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3" name="Group 372">
            <a:extLst>
              <a:ext uri="{FF2B5EF4-FFF2-40B4-BE49-F238E27FC236}">
                <a16:creationId xmlns:a16="http://schemas.microsoft.com/office/drawing/2014/main" id="{8D4CFC22-C635-4539-A04B-22CBC4BF6382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441007" y="2731003"/>
            <a:ext cx="4684713" cy="309563"/>
            <a:chOff x="2540000" y="2540000"/>
            <a:chExt cx="4684713" cy="309563"/>
          </a:xfrm>
        </p:grpSpPr>
        <p:sp>
          <p:nvSpPr>
            <p:cNvPr id="374" name="Freeform 338">
              <a:extLst>
                <a:ext uri="{FF2B5EF4-FFF2-40B4-BE49-F238E27FC236}">
                  <a16:creationId xmlns:a16="http://schemas.microsoft.com/office/drawing/2014/main" id="{52810D3B-4653-472B-93E5-6441D5B6CEA1}"/>
                </a:ext>
              </a:extLst>
            </p:cNvPr>
            <p:cNvSpPr>
              <a:spLocks/>
            </p:cNvSpPr>
            <p:nvPr>
              <p:custDataLst>
                <p:tags r:id="rId508"/>
              </p:custDataLst>
            </p:nvPr>
          </p:nvSpPr>
          <p:spPr bwMode="auto">
            <a:xfrm>
              <a:off x="2540000" y="2563813"/>
              <a:ext cx="74613" cy="180975"/>
            </a:xfrm>
            <a:custGeom>
              <a:avLst/>
              <a:gdLst>
                <a:gd name="T0" fmla="*/ 102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5 w 165"/>
                <a:gd name="T9" fmla="*/ 35 h 333"/>
                <a:gd name="T10" fmla="*/ 65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2 w 165"/>
                <a:gd name="T27" fmla="*/ 293 h 333"/>
                <a:gd name="T28" fmla="*/ 102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39" y="48"/>
                    <a:pt x="65" y="35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Oval 339">
              <a:extLst>
                <a:ext uri="{FF2B5EF4-FFF2-40B4-BE49-F238E27FC236}">
                  <a16:creationId xmlns:a16="http://schemas.microsoft.com/office/drawing/2014/main" id="{B0B50821-F25D-4D82-8F0F-AEC1DCFF58F3}"/>
                </a:ext>
              </a:extLst>
            </p:cNvPr>
            <p:cNvSpPr>
              <a:spLocks noChangeArrowheads="1"/>
            </p:cNvSpPr>
            <p:nvPr>
              <p:custDataLst>
                <p:tags r:id="rId509"/>
              </p:custDataLst>
            </p:nvPr>
          </p:nvSpPr>
          <p:spPr bwMode="auto">
            <a:xfrm>
              <a:off x="26527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340">
              <a:extLst>
                <a:ext uri="{FF2B5EF4-FFF2-40B4-BE49-F238E27FC236}">
                  <a16:creationId xmlns:a16="http://schemas.microsoft.com/office/drawing/2014/main" id="{149FB6E0-C9D8-49D4-9156-93C84F0F84DD}"/>
                </a:ext>
              </a:extLst>
            </p:cNvPr>
            <p:cNvSpPr>
              <a:spLocks noEditPoints="1"/>
            </p:cNvSpPr>
            <p:nvPr>
              <p:custDataLst>
                <p:tags r:id="rId510"/>
              </p:custDataLst>
            </p:nvPr>
          </p:nvSpPr>
          <p:spPr bwMode="auto">
            <a:xfrm>
              <a:off x="2801938" y="2624138"/>
              <a:ext cx="111125" cy="173038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4 w 246"/>
                <a:gd name="T23" fmla="*/ 280 h 318"/>
                <a:gd name="T24" fmla="*/ 74 w 246"/>
                <a:gd name="T25" fmla="*/ 196 h 318"/>
                <a:gd name="T26" fmla="*/ 74 w 246"/>
                <a:gd name="T27" fmla="*/ 191 h 318"/>
                <a:gd name="T28" fmla="*/ 135 w 246"/>
                <a:gd name="T29" fmla="*/ 226 h 318"/>
                <a:gd name="T30" fmla="*/ 246 w 246"/>
                <a:gd name="T31" fmla="*/ 113 h 318"/>
                <a:gd name="T32" fmla="*/ 142 w 246"/>
                <a:gd name="T33" fmla="*/ 0 h 318"/>
                <a:gd name="T34" fmla="*/ 72 w 246"/>
                <a:gd name="T35" fmla="*/ 33 h 318"/>
                <a:gd name="T36" fmla="*/ 74 w 246"/>
                <a:gd name="T37" fmla="*/ 164 h 318"/>
                <a:gd name="T38" fmla="*/ 74 w 246"/>
                <a:gd name="T39" fmla="*/ 53 h 318"/>
                <a:gd name="T40" fmla="*/ 138 w 246"/>
                <a:gd name="T41" fmla="*/ 13 h 318"/>
                <a:gd name="T42" fmla="*/ 205 w 246"/>
                <a:gd name="T43" fmla="*/ 113 h 318"/>
                <a:gd name="T44" fmla="*/ 133 w 246"/>
                <a:gd name="T45" fmla="*/ 215 h 318"/>
                <a:gd name="T46" fmla="*/ 81 w 246"/>
                <a:gd name="T47" fmla="*/ 185 h 318"/>
                <a:gd name="T48" fmla="*/ 74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2" y="318"/>
                  </a:cubicBezTo>
                  <a:lnTo>
                    <a:pt x="112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5" y="57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341">
              <a:extLst>
                <a:ext uri="{FF2B5EF4-FFF2-40B4-BE49-F238E27FC236}">
                  <a16:creationId xmlns:a16="http://schemas.microsoft.com/office/drawing/2014/main" id="{BA2B5C87-D461-4908-9F06-06B4C86B5538}"/>
                </a:ext>
              </a:extLst>
            </p:cNvPr>
            <p:cNvSpPr>
              <a:spLocks noEditPoints="1"/>
            </p:cNvSpPr>
            <p:nvPr>
              <p:custDataLst>
                <p:tags r:id="rId511"/>
              </p:custDataLst>
            </p:nvPr>
          </p:nvSpPr>
          <p:spPr bwMode="auto">
            <a:xfrm>
              <a:off x="2930525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342">
              <a:extLst>
                <a:ext uri="{FF2B5EF4-FFF2-40B4-BE49-F238E27FC236}">
                  <a16:creationId xmlns:a16="http://schemas.microsoft.com/office/drawing/2014/main" id="{2E2DA989-E6B7-428A-8AD8-751FF58826DE}"/>
                </a:ext>
              </a:extLst>
            </p:cNvPr>
            <p:cNvSpPr>
              <a:spLocks/>
            </p:cNvSpPr>
            <p:nvPr>
              <p:custDataLst>
                <p:tags r:id="rId512"/>
              </p:custDataLst>
            </p:nvPr>
          </p:nvSpPr>
          <p:spPr bwMode="auto">
            <a:xfrm>
              <a:off x="3040063" y="2624138"/>
              <a:ext cx="76200" cy="120650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343">
              <a:extLst>
                <a:ext uri="{FF2B5EF4-FFF2-40B4-BE49-F238E27FC236}">
                  <a16:creationId xmlns:a16="http://schemas.microsoft.com/office/drawing/2014/main" id="{88F60DC0-4256-4B66-9BA6-FEE82ECE7F4C}"/>
                </a:ext>
              </a:extLst>
            </p:cNvPr>
            <p:cNvSpPr>
              <a:spLocks/>
            </p:cNvSpPr>
            <p:nvPr>
              <p:custDataLst>
                <p:tags r:id="rId513"/>
              </p:custDataLst>
            </p:nvPr>
          </p:nvSpPr>
          <p:spPr bwMode="auto">
            <a:xfrm>
              <a:off x="3130550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344">
              <a:extLst>
                <a:ext uri="{FF2B5EF4-FFF2-40B4-BE49-F238E27FC236}">
                  <a16:creationId xmlns:a16="http://schemas.microsoft.com/office/drawing/2014/main" id="{8F00C427-CF1C-43BA-933A-91E5F4E2D780}"/>
                </a:ext>
              </a:extLst>
            </p:cNvPr>
            <p:cNvSpPr>
              <a:spLocks noEditPoints="1"/>
            </p:cNvSpPr>
            <p:nvPr>
              <p:custDataLst>
                <p:tags r:id="rId514"/>
              </p:custDataLst>
            </p:nvPr>
          </p:nvSpPr>
          <p:spPr bwMode="auto">
            <a:xfrm>
              <a:off x="3217863" y="2622550"/>
              <a:ext cx="87313" cy="125413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345">
              <a:extLst>
                <a:ext uri="{FF2B5EF4-FFF2-40B4-BE49-F238E27FC236}">
                  <a16:creationId xmlns:a16="http://schemas.microsoft.com/office/drawing/2014/main" id="{09DD514A-E2AE-445E-945B-894EFB79615A}"/>
                </a:ext>
              </a:extLst>
            </p:cNvPr>
            <p:cNvSpPr>
              <a:spLocks/>
            </p:cNvSpPr>
            <p:nvPr>
              <p:custDataLst>
                <p:tags r:id="rId515"/>
              </p:custDataLst>
            </p:nvPr>
          </p:nvSpPr>
          <p:spPr bwMode="auto">
            <a:xfrm>
              <a:off x="3394075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346">
              <a:extLst>
                <a:ext uri="{FF2B5EF4-FFF2-40B4-BE49-F238E27FC236}">
                  <a16:creationId xmlns:a16="http://schemas.microsoft.com/office/drawing/2014/main" id="{0A0DBB50-98AE-4EF8-AEB1-EF17C31C1499}"/>
                </a:ext>
              </a:extLst>
            </p:cNvPr>
            <p:cNvSpPr>
              <a:spLocks noEditPoints="1"/>
            </p:cNvSpPr>
            <p:nvPr>
              <p:custDataLst>
                <p:tags r:id="rId516"/>
              </p:custDataLst>
            </p:nvPr>
          </p:nvSpPr>
          <p:spPr bwMode="auto">
            <a:xfrm>
              <a:off x="3600450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1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347">
              <a:extLst>
                <a:ext uri="{FF2B5EF4-FFF2-40B4-BE49-F238E27FC236}">
                  <a16:creationId xmlns:a16="http://schemas.microsoft.com/office/drawing/2014/main" id="{09E468DE-5975-41A0-998E-51D85791F46F}"/>
                </a:ext>
              </a:extLst>
            </p:cNvPr>
            <p:cNvSpPr>
              <a:spLocks/>
            </p:cNvSpPr>
            <p:nvPr>
              <p:custDataLst>
                <p:tags r:id="rId517"/>
              </p:custDataLst>
            </p:nvPr>
          </p:nvSpPr>
          <p:spPr bwMode="auto">
            <a:xfrm>
              <a:off x="3711575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348">
              <a:extLst>
                <a:ext uri="{FF2B5EF4-FFF2-40B4-BE49-F238E27FC236}">
                  <a16:creationId xmlns:a16="http://schemas.microsoft.com/office/drawing/2014/main" id="{DB257E6E-298C-453B-8F84-E227CC544692}"/>
                </a:ext>
              </a:extLst>
            </p:cNvPr>
            <p:cNvSpPr>
              <a:spLocks/>
            </p:cNvSpPr>
            <p:nvPr>
              <p:custDataLst>
                <p:tags r:id="rId518"/>
              </p:custDataLst>
            </p:nvPr>
          </p:nvSpPr>
          <p:spPr bwMode="auto">
            <a:xfrm>
              <a:off x="3889375" y="2540000"/>
              <a:ext cx="52388" cy="273050"/>
            </a:xfrm>
            <a:custGeom>
              <a:avLst/>
              <a:gdLst>
                <a:gd name="T0" fmla="*/ 116 w 116"/>
                <a:gd name="T1" fmla="*/ 495 h 500"/>
                <a:gd name="T2" fmla="*/ 107 w 116"/>
                <a:gd name="T3" fmla="*/ 484 h 500"/>
                <a:gd name="T4" fmla="*/ 29 w 116"/>
                <a:gd name="T5" fmla="*/ 250 h 500"/>
                <a:gd name="T6" fmla="*/ 109 w 116"/>
                <a:gd name="T7" fmla="*/ 14 h 500"/>
                <a:gd name="T8" fmla="*/ 116 w 116"/>
                <a:gd name="T9" fmla="*/ 5 h 500"/>
                <a:gd name="T10" fmla="*/ 111 w 116"/>
                <a:gd name="T11" fmla="*/ 0 h 500"/>
                <a:gd name="T12" fmla="*/ 31 w 116"/>
                <a:gd name="T13" fmla="*/ 98 h 500"/>
                <a:gd name="T14" fmla="*/ 0 w 116"/>
                <a:gd name="T15" fmla="*/ 250 h 500"/>
                <a:gd name="T16" fmla="*/ 33 w 116"/>
                <a:gd name="T17" fmla="*/ 406 h 500"/>
                <a:gd name="T18" fmla="*/ 111 w 116"/>
                <a:gd name="T19" fmla="*/ 500 h 500"/>
                <a:gd name="T20" fmla="*/ 116 w 116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495"/>
                  </a:moveTo>
                  <a:cubicBezTo>
                    <a:pt x="116" y="493"/>
                    <a:pt x="116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500"/>
                    <a:pt x="111" y="500"/>
                  </a:cubicBezTo>
                  <a:cubicBezTo>
                    <a:pt x="114" y="500"/>
                    <a:pt x="116" y="498"/>
                    <a:pt x="116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349">
              <a:extLst>
                <a:ext uri="{FF2B5EF4-FFF2-40B4-BE49-F238E27FC236}">
                  <a16:creationId xmlns:a16="http://schemas.microsoft.com/office/drawing/2014/main" id="{3D6E31D3-D9C8-4092-8CEF-36DF7E2BA063}"/>
                </a:ext>
              </a:extLst>
            </p:cNvPr>
            <p:cNvSpPr>
              <a:spLocks/>
            </p:cNvSpPr>
            <p:nvPr>
              <p:custDataLst>
                <p:tags r:id="rId519"/>
              </p:custDataLst>
            </p:nvPr>
          </p:nvSpPr>
          <p:spPr bwMode="auto">
            <a:xfrm>
              <a:off x="3962400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350">
              <a:extLst>
                <a:ext uri="{FF2B5EF4-FFF2-40B4-BE49-F238E27FC236}">
                  <a16:creationId xmlns:a16="http://schemas.microsoft.com/office/drawing/2014/main" id="{1838E0BE-FE60-4AF2-89ED-E89716BF4054}"/>
                </a:ext>
              </a:extLst>
            </p:cNvPr>
            <p:cNvSpPr>
              <a:spLocks/>
            </p:cNvSpPr>
            <p:nvPr>
              <p:custDataLst>
                <p:tags r:id="rId520"/>
              </p:custDataLst>
            </p:nvPr>
          </p:nvSpPr>
          <p:spPr bwMode="auto">
            <a:xfrm>
              <a:off x="4102100" y="2659063"/>
              <a:ext cx="57150" cy="127000"/>
            </a:xfrm>
            <a:custGeom>
              <a:avLst/>
              <a:gdLst>
                <a:gd name="T0" fmla="*/ 79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9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351">
              <a:extLst>
                <a:ext uri="{FF2B5EF4-FFF2-40B4-BE49-F238E27FC236}">
                  <a16:creationId xmlns:a16="http://schemas.microsoft.com/office/drawing/2014/main" id="{0A4D4A40-BFAE-400F-AA34-8CA98951C86F}"/>
                </a:ext>
              </a:extLst>
            </p:cNvPr>
            <p:cNvSpPr>
              <a:spLocks/>
            </p:cNvSpPr>
            <p:nvPr>
              <p:custDataLst>
                <p:tags r:id="rId521"/>
              </p:custDataLst>
            </p:nvPr>
          </p:nvSpPr>
          <p:spPr bwMode="auto">
            <a:xfrm>
              <a:off x="4205288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Oval 352">
              <a:extLst>
                <a:ext uri="{FF2B5EF4-FFF2-40B4-BE49-F238E27FC236}">
                  <a16:creationId xmlns:a16="http://schemas.microsoft.com/office/drawing/2014/main" id="{70AA2E4A-3D73-45F0-9F0C-7B3F24C32488}"/>
                </a:ext>
              </a:extLst>
            </p:cNvPr>
            <p:cNvSpPr>
              <a:spLocks noChangeArrowheads="1"/>
            </p:cNvSpPr>
            <p:nvPr>
              <p:custDataLst>
                <p:tags r:id="rId522"/>
              </p:custDataLst>
            </p:nvPr>
          </p:nvSpPr>
          <p:spPr bwMode="auto">
            <a:xfrm>
              <a:off x="430530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Oval 353">
              <a:extLst>
                <a:ext uri="{FF2B5EF4-FFF2-40B4-BE49-F238E27FC236}">
                  <a16:creationId xmlns:a16="http://schemas.microsoft.com/office/drawing/2014/main" id="{D068385D-5F75-4940-976B-C84D43FA9212}"/>
                </a:ext>
              </a:extLst>
            </p:cNvPr>
            <p:cNvSpPr>
              <a:spLocks noChangeArrowheads="1"/>
            </p:cNvSpPr>
            <p:nvPr>
              <p:custDataLst>
                <p:tags r:id="rId523"/>
              </p:custDataLst>
            </p:nvPr>
          </p:nvSpPr>
          <p:spPr bwMode="auto">
            <a:xfrm>
              <a:off x="44053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Oval 354">
              <a:extLst>
                <a:ext uri="{FF2B5EF4-FFF2-40B4-BE49-F238E27FC236}">
                  <a16:creationId xmlns:a16="http://schemas.microsoft.com/office/drawing/2014/main" id="{560AA15F-A535-4DB8-BCB1-4959BAB5F094}"/>
                </a:ext>
              </a:extLst>
            </p:cNvPr>
            <p:cNvSpPr>
              <a:spLocks noChangeArrowheads="1"/>
            </p:cNvSpPr>
            <p:nvPr>
              <p:custDataLst>
                <p:tags r:id="rId524"/>
              </p:custDataLst>
            </p:nvPr>
          </p:nvSpPr>
          <p:spPr bwMode="auto">
            <a:xfrm>
              <a:off x="450532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Freeform 355">
              <a:extLst>
                <a:ext uri="{FF2B5EF4-FFF2-40B4-BE49-F238E27FC236}">
                  <a16:creationId xmlns:a16="http://schemas.microsoft.com/office/drawing/2014/main" id="{444D0E74-90E4-4AF6-9566-0970CA27EAC3}"/>
                </a:ext>
              </a:extLst>
            </p:cNvPr>
            <p:cNvSpPr>
              <a:spLocks/>
            </p:cNvSpPr>
            <p:nvPr>
              <p:custDataLst>
                <p:tags r:id="rId525"/>
              </p:custDataLst>
            </p:nvPr>
          </p:nvSpPr>
          <p:spPr bwMode="auto">
            <a:xfrm>
              <a:off x="46053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Freeform 356">
              <a:extLst>
                <a:ext uri="{FF2B5EF4-FFF2-40B4-BE49-F238E27FC236}">
                  <a16:creationId xmlns:a16="http://schemas.microsoft.com/office/drawing/2014/main" id="{C18FC91D-5D9B-4432-9CFD-69AED4A90A1A}"/>
                </a:ext>
              </a:extLst>
            </p:cNvPr>
            <p:cNvSpPr>
              <a:spLocks/>
            </p:cNvSpPr>
            <p:nvPr>
              <p:custDataLst>
                <p:tags r:id="rId526"/>
              </p:custDataLst>
            </p:nvPr>
          </p:nvSpPr>
          <p:spPr bwMode="auto">
            <a:xfrm>
              <a:off x="4692650" y="2624138"/>
              <a:ext cx="112713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Freeform 357">
              <a:extLst>
                <a:ext uri="{FF2B5EF4-FFF2-40B4-BE49-F238E27FC236}">
                  <a16:creationId xmlns:a16="http://schemas.microsoft.com/office/drawing/2014/main" id="{50C3401F-C3D5-48C9-BBE9-0046386B38C4}"/>
                </a:ext>
              </a:extLst>
            </p:cNvPr>
            <p:cNvSpPr>
              <a:spLocks/>
            </p:cNvSpPr>
            <p:nvPr>
              <p:custDataLst>
                <p:tags r:id="rId527"/>
              </p:custDataLst>
            </p:nvPr>
          </p:nvSpPr>
          <p:spPr bwMode="auto">
            <a:xfrm>
              <a:off x="4822825" y="2701925"/>
              <a:ext cx="96838" cy="85725"/>
            </a:xfrm>
            <a:custGeom>
              <a:avLst/>
              <a:gdLst>
                <a:gd name="T0" fmla="*/ 26 w 213"/>
                <a:gd name="T1" fmla="*/ 132 h 157"/>
                <a:gd name="T2" fmla="*/ 22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2 w 213"/>
                <a:gd name="T15" fmla="*/ 41 h 157"/>
                <a:gd name="T16" fmla="*/ 135 w 213"/>
                <a:gd name="T17" fmla="*/ 9 h 157"/>
                <a:gd name="T18" fmla="*/ 155 w 213"/>
                <a:gd name="T19" fmla="*/ 34 h 157"/>
                <a:gd name="T20" fmla="*/ 135 w 213"/>
                <a:gd name="T21" fmla="*/ 108 h 157"/>
                <a:gd name="T22" fmla="*/ 129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1 w 213"/>
                <a:gd name="T39" fmla="*/ 39 h 157"/>
                <a:gd name="T40" fmla="*/ 136 w 213"/>
                <a:gd name="T41" fmla="*/ 0 h 157"/>
                <a:gd name="T42" fmla="*/ 77 w 213"/>
                <a:gd name="T43" fmla="*/ 31 h 157"/>
                <a:gd name="T44" fmla="*/ 40 w 213"/>
                <a:gd name="T45" fmla="*/ 0 h 157"/>
                <a:gd name="T46" fmla="*/ 12 w 213"/>
                <a:gd name="T47" fmla="*/ 18 h 157"/>
                <a:gd name="T48" fmla="*/ 0 w 213"/>
                <a:gd name="T49" fmla="*/ 53 h 157"/>
                <a:gd name="T50" fmla="*/ 6 w 213"/>
                <a:gd name="T51" fmla="*/ 58 h 157"/>
                <a:gd name="T52" fmla="*/ 13 w 213"/>
                <a:gd name="T53" fmla="*/ 47 h 157"/>
                <a:gd name="T54" fmla="*/ 39 w 213"/>
                <a:gd name="T55" fmla="*/ 9 h 157"/>
                <a:gd name="T56" fmla="*/ 50 w 213"/>
                <a:gd name="T57" fmla="*/ 26 h 157"/>
                <a:gd name="T58" fmla="*/ 45 w 213"/>
                <a:gd name="T59" fmla="*/ 55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4" y="136"/>
                    <a:pt x="22" y="145"/>
                    <a:pt x="22" y="146"/>
                  </a:cubicBezTo>
                  <a:cubicBezTo>
                    <a:pt x="22" y="154"/>
                    <a:pt x="29" y="157"/>
                    <a:pt x="34" y="157"/>
                  </a:cubicBezTo>
                  <a:cubicBezTo>
                    <a:pt x="40" y="157"/>
                    <a:pt x="46" y="153"/>
                    <a:pt x="48" y="149"/>
                  </a:cubicBezTo>
                  <a:cubicBezTo>
                    <a:pt x="50" y="146"/>
                    <a:pt x="52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2" y="41"/>
                  </a:cubicBezTo>
                  <a:cubicBezTo>
                    <a:pt x="92" y="28"/>
                    <a:pt x="108" y="9"/>
                    <a:pt x="135" y="9"/>
                  </a:cubicBezTo>
                  <a:cubicBezTo>
                    <a:pt x="155" y="9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29" y="121"/>
                    <a:pt x="129" y="127"/>
                  </a:cubicBezTo>
                  <a:cubicBezTo>
                    <a:pt x="129" y="146"/>
                    <a:pt x="145" y="157"/>
                    <a:pt x="163" y="157"/>
                  </a:cubicBezTo>
                  <a:cubicBezTo>
                    <a:pt x="197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2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6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1" y="59"/>
                    <a:pt x="181" y="39"/>
                  </a:cubicBezTo>
                  <a:cubicBezTo>
                    <a:pt x="181" y="6"/>
                    <a:pt x="155" y="0"/>
                    <a:pt x="136" y="0"/>
                  </a:cubicBezTo>
                  <a:cubicBezTo>
                    <a:pt x="107" y="0"/>
                    <a:pt x="88" y="17"/>
                    <a:pt x="77" y="31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0"/>
                    <a:pt x="12" y="18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0" y="58"/>
                    <a:pt x="11" y="57"/>
                    <a:pt x="13" y="47"/>
                  </a:cubicBezTo>
                  <a:cubicBezTo>
                    <a:pt x="19" y="26"/>
                    <a:pt x="25" y="9"/>
                    <a:pt x="39" y="9"/>
                  </a:cubicBezTo>
                  <a:cubicBezTo>
                    <a:pt x="48" y="9"/>
                    <a:pt x="50" y="17"/>
                    <a:pt x="50" y="26"/>
                  </a:cubicBezTo>
                  <a:cubicBezTo>
                    <a:pt x="50" y="33"/>
                    <a:pt x="47" y="46"/>
                    <a:pt x="45" y="55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Freeform 358">
              <a:extLst>
                <a:ext uri="{FF2B5EF4-FFF2-40B4-BE49-F238E27FC236}">
                  <a16:creationId xmlns:a16="http://schemas.microsoft.com/office/drawing/2014/main" id="{2C587FBA-6332-41C5-9B6D-97CFB99CE60F}"/>
                </a:ext>
              </a:extLst>
            </p:cNvPr>
            <p:cNvSpPr>
              <a:spLocks/>
            </p:cNvSpPr>
            <p:nvPr>
              <p:custDataLst>
                <p:tags r:id="rId528"/>
              </p:custDataLst>
            </p:nvPr>
          </p:nvSpPr>
          <p:spPr bwMode="auto">
            <a:xfrm>
              <a:off x="4951413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1" name="Freeform 359">
              <a:extLst>
                <a:ext uri="{FF2B5EF4-FFF2-40B4-BE49-F238E27FC236}">
                  <a16:creationId xmlns:a16="http://schemas.microsoft.com/office/drawing/2014/main" id="{6F0E730F-74DE-46D5-91AC-D8D12763AF77}"/>
                </a:ext>
              </a:extLst>
            </p:cNvPr>
            <p:cNvSpPr>
              <a:spLocks noEditPoints="1"/>
            </p:cNvSpPr>
            <p:nvPr>
              <p:custDataLst>
                <p:tags r:id="rId529"/>
              </p:custDataLst>
            </p:nvPr>
          </p:nvSpPr>
          <p:spPr bwMode="auto">
            <a:xfrm>
              <a:off x="5056188" y="2540000"/>
              <a:ext cx="52388" cy="273050"/>
            </a:xfrm>
            <a:custGeom>
              <a:avLst/>
              <a:gdLst>
                <a:gd name="T0" fmla="*/ 20 w 117"/>
                <a:gd name="T1" fmla="*/ 17 h 500"/>
                <a:gd name="T2" fmla="*/ 10 w 117"/>
                <a:gd name="T3" fmla="*/ 0 h 500"/>
                <a:gd name="T4" fmla="*/ 0 w 117"/>
                <a:gd name="T5" fmla="*/ 19 h 500"/>
                <a:gd name="T6" fmla="*/ 0 w 117"/>
                <a:gd name="T7" fmla="*/ 481 h 500"/>
                <a:gd name="T8" fmla="*/ 10 w 117"/>
                <a:gd name="T9" fmla="*/ 500 h 500"/>
                <a:gd name="T10" fmla="*/ 20 w 117"/>
                <a:gd name="T11" fmla="*/ 483 h 500"/>
                <a:gd name="T12" fmla="*/ 20 w 117"/>
                <a:gd name="T13" fmla="*/ 17 h 500"/>
                <a:gd name="T14" fmla="*/ 117 w 117"/>
                <a:gd name="T15" fmla="*/ 19 h 500"/>
                <a:gd name="T16" fmla="*/ 107 w 117"/>
                <a:gd name="T17" fmla="*/ 0 h 500"/>
                <a:gd name="T18" fmla="*/ 97 w 117"/>
                <a:gd name="T19" fmla="*/ 17 h 500"/>
                <a:gd name="T20" fmla="*/ 97 w 117"/>
                <a:gd name="T21" fmla="*/ 483 h 500"/>
                <a:gd name="T22" fmla="*/ 107 w 117"/>
                <a:gd name="T23" fmla="*/ 500 h 500"/>
                <a:gd name="T24" fmla="*/ 117 w 117"/>
                <a:gd name="T25" fmla="*/ 481 h 500"/>
                <a:gd name="T26" fmla="*/ 117 w 117"/>
                <a:gd name="T27" fmla="*/ 19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500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9"/>
                  </a:cubicBezTo>
                  <a:lnTo>
                    <a:pt x="0" y="481"/>
                  </a:lnTo>
                  <a:cubicBezTo>
                    <a:pt x="0" y="489"/>
                    <a:pt x="0" y="500"/>
                    <a:pt x="10" y="500"/>
                  </a:cubicBezTo>
                  <a:cubicBezTo>
                    <a:pt x="20" y="500"/>
                    <a:pt x="20" y="491"/>
                    <a:pt x="20" y="483"/>
                  </a:cubicBezTo>
                  <a:lnTo>
                    <a:pt x="20" y="17"/>
                  </a:lnTo>
                  <a:close/>
                  <a:moveTo>
                    <a:pt x="117" y="19"/>
                  </a:moveTo>
                  <a:cubicBezTo>
                    <a:pt x="117" y="11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3"/>
                  </a:lnTo>
                  <a:cubicBezTo>
                    <a:pt x="97" y="491"/>
                    <a:pt x="97" y="500"/>
                    <a:pt x="107" y="500"/>
                  </a:cubicBezTo>
                  <a:cubicBezTo>
                    <a:pt x="117" y="500"/>
                    <a:pt x="117" y="489"/>
                    <a:pt x="117" y="481"/>
                  </a:cubicBezTo>
                  <a:lnTo>
                    <a:pt x="117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2" name="Freeform 360">
              <a:extLst>
                <a:ext uri="{FF2B5EF4-FFF2-40B4-BE49-F238E27FC236}">
                  <a16:creationId xmlns:a16="http://schemas.microsoft.com/office/drawing/2014/main" id="{A768D28D-D3C1-4819-A232-231F4FB0780F}"/>
                </a:ext>
              </a:extLst>
            </p:cNvPr>
            <p:cNvSpPr>
              <a:spLocks/>
            </p:cNvSpPr>
            <p:nvPr>
              <p:custDataLst>
                <p:tags r:id="rId530"/>
              </p:custDataLst>
            </p:nvPr>
          </p:nvSpPr>
          <p:spPr bwMode="auto">
            <a:xfrm>
              <a:off x="5160963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3" name="Freeform 361">
              <a:extLst>
                <a:ext uri="{FF2B5EF4-FFF2-40B4-BE49-F238E27FC236}">
                  <a16:creationId xmlns:a16="http://schemas.microsoft.com/office/drawing/2014/main" id="{C4C9692B-A08A-42D3-B3AD-8882D998195E}"/>
                </a:ext>
              </a:extLst>
            </p:cNvPr>
            <p:cNvSpPr>
              <a:spLocks noEditPoints="1"/>
            </p:cNvSpPr>
            <p:nvPr>
              <p:custDataLst>
                <p:tags r:id="rId531"/>
              </p:custDataLst>
            </p:nvPr>
          </p:nvSpPr>
          <p:spPr bwMode="auto">
            <a:xfrm>
              <a:off x="5219700" y="2624138"/>
              <a:ext cx="117475" cy="173038"/>
            </a:xfrm>
            <a:custGeom>
              <a:avLst/>
              <a:gdLst>
                <a:gd name="T0" fmla="*/ 39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2 w 260"/>
                <a:gd name="T33" fmla="*/ 77 h 318"/>
                <a:gd name="T34" fmla="*/ 38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9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5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9" y="282"/>
                  </a:moveTo>
                  <a:cubicBezTo>
                    <a:pt x="35" y="299"/>
                    <a:pt x="34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5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2" y="75"/>
                    <a:pt x="32" y="77"/>
                  </a:cubicBezTo>
                  <a:cubicBezTo>
                    <a:pt x="32" y="82"/>
                    <a:pt x="37" y="82"/>
                    <a:pt x="38" y="82"/>
                  </a:cubicBezTo>
                  <a:cubicBezTo>
                    <a:pt x="43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9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5" y="29"/>
                    <a:pt x="225" y="58"/>
                  </a:cubicBezTo>
                  <a:cubicBezTo>
                    <a:pt x="225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4" name="Freeform 362">
              <a:extLst>
                <a:ext uri="{FF2B5EF4-FFF2-40B4-BE49-F238E27FC236}">
                  <a16:creationId xmlns:a16="http://schemas.microsoft.com/office/drawing/2014/main" id="{E9B5584A-C0DC-4293-A8AA-69CF4726694B}"/>
                </a:ext>
              </a:extLst>
            </p:cNvPr>
            <p:cNvSpPr>
              <a:spLocks/>
            </p:cNvSpPr>
            <p:nvPr>
              <p:custDataLst>
                <p:tags r:id="rId532"/>
              </p:custDataLst>
            </p:nvPr>
          </p:nvSpPr>
          <p:spPr bwMode="auto">
            <a:xfrm>
              <a:off x="5357813" y="2659063"/>
              <a:ext cx="57150" cy="127000"/>
            </a:xfrm>
            <a:custGeom>
              <a:avLst/>
              <a:gdLst>
                <a:gd name="T0" fmla="*/ 78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9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5" name="Freeform 363">
              <a:extLst>
                <a:ext uri="{FF2B5EF4-FFF2-40B4-BE49-F238E27FC236}">
                  <a16:creationId xmlns:a16="http://schemas.microsoft.com/office/drawing/2014/main" id="{12F199EA-A03A-4CE9-BCFD-88C1B4B77E9A}"/>
                </a:ext>
              </a:extLst>
            </p:cNvPr>
            <p:cNvSpPr>
              <a:spLocks/>
            </p:cNvSpPr>
            <p:nvPr>
              <p:custDataLst>
                <p:tags r:id="rId533"/>
              </p:custDataLst>
            </p:nvPr>
          </p:nvSpPr>
          <p:spPr bwMode="auto">
            <a:xfrm>
              <a:off x="5461000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6" name="Freeform 364">
              <a:extLst>
                <a:ext uri="{FF2B5EF4-FFF2-40B4-BE49-F238E27FC236}">
                  <a16:creationId xmlns:a16="http://schemas.microsoft.com/office/drawing/2014/main" id="{2CB4685C-A774-4ECE-BFAC-67EE2A2FEB66}"/>
                </a:ext>
              </a:extLst>
            </p:cNvPr>
            <p:cNvSpPr>
              <a:spLocks/>
            </p:cNvSpPr>
            <p:nvPr>
              <p:custDataLst>
                <p:tags r:id="rId534"/>
              </p:custDataLst>
            </p:nvPr>
          </p:nvSpPr>
          <p:spPr bwMode="auto">
            <a:xfrm>
              <a:off x="5548313" y="2624138"/>
              <a:ext cx="103188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7" name="Freeform 365">
              <a:extLst>
                <a:ext uri="{FF2B5EF4-FFF2-40B4-BE49-F238E27FC236}">
                  <a16:creationId xmlns:a16="http://schemas.microsoft.com/office/drawing/2014/main" id="{F4F25C86-08B8-4840-94BD-4D2652CB6668}"/>
                </a:ext>
              </a:extLst>
            </p:cNvPr>
            <p:cNvSpPr>
              <a:spLocks/>
            </p:cNvSpPr>
            <p:nvPr>
              <p:custDataLst>
                <p:tags r:id="rId535"/>
              </p:custDataLst>
            </p:nvPr>
          </p:nvSpPr>
          <p:spPr bwMode="auto">
            <a:xfrm>
              <a:off x="5667375" y="2540000"/>
              <a:ext cx="39688" cy="98425"/>
            </a:xfrm>
            <a:custGeom>
              <a:avLst/>
              <a:gdLst>
                <a:gd name="T0" fmla="*/ 85 w 88"/>
                <a:gd name="T1" fmla="*/ 30 h 180"/>
                <a:gd name="T2" fmla="*/ 88 w 88"/>
                <a:gd name="T3" fmla="*/ 19 h 180"/>
                <a:gd name="T4" fmla="*/ 67 w 88"/>
                <a:gd name="T5" fmla="*/ 0 h 180"/>
                <a:gd name="T6" fmla="*/ 48 w 88"/>
                <a:gd name="T7" fmla="*/ 16 h 180"/>
                <a:gd name="T8" fmla="*/ 2 w 88"/>
                <a:gd name="T9" fmla="*/ 167 h 180"/>
                <a:gd name="T10" fmla="*/ 0 w 88"/>
                <a:gd name="T11" fmla="*/ 173 h 180"/>
                <a:gd name="T12" fmla="*/ 14 w 88"/>
                <a:gd name="T13" fmla="*/ 180 h 180"/>
                <a:gd name="T14" fmla="*/ 19 w 88"/>
                <a:gd name="T15" fmla="*/ 175 h 180"/>
                <a:gd name="T16" fmla="*/ 85 w 88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0">
                  <a:moveTo>
                    <a:pt x="85" y="30"/>
                  </a:moveTo>
                  <a:cubicBezTo>
                    <a:pt x="88" y="24"/>
                    <a:pt x="88" y="21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0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8" name="Freeform 366">
              <a:extLst>
                <a:ext uri="{FF2B5EF4-FFF2-40B4-BE49-F238E27FC236}">
                  <a16:creationId xmlns:a16="http://schemas.microsoft.com/office/drawing/2014/main" id="{9C982184-6FAC-4BF9-B6D2-204E76C0C2B7}"/>
                </a:ext>
              </a:extLst>
            </p:cNvPr>
            <p:cNvSpPr>
              <a:spLocks noEditPoints="1"/>
            </p:cNvSpPr>
            <p:nvPr>
              <p:custDataLst>
                <p:tags r:id="rId536"/>
              </p:custDataLst>
            </p:nvPr>
          </p:nvSpPr>
          <p:spPr bwMode="auto">
            <a:xfrm>
              <a:off x="5651500" y="2727325"/>
              <a:ext cx="88900" cy="122238"/>
            </a:xfrm>
            <a:custGeom>
              <a:avLst/>
              <a:gdLst>
                <a:gd name="T0" fmla="*/ 26 w 194"/>
                <a:gd name="T1" fmla="*/ 197 h 222"/>
                <a:gd name="T2" fmla="*/ 9 w 194"/>
                <a:gd name="T3" fmla="*/ 209 h 222"/>
                <a:gd name="T4" fmla="*/ 0 w 194"/>
                <a:gd name="T5" fmla="*/ 217 h 222"/>
                <a:gd name="T6" fmla="*/ 4 w 194"/>
                <a:gd name="T7" fmla="*/ 222 h 222"/>
                <a:gd name="T8" fmla="*/ 34 w 194"/>
                <a:gd name="T9" fmla="*/ 221 h 222"/>
                <a:gd name="T10" fmla="*/ 71 w 194"/>
                <a:gd name="T11" fmla="*/ 222 h 222"/>
                <a:gd name="T12" fmla="*/ 78 w 194"/>
                <a:gd name="T13" fmla="*/ 214 h 222"/>
                <a:gd name="T14" fmla="*/ 69 w 194"/>
                <a:gd name="T15" fmla="*/ 209 h 222"/>
                <a:gd name="T16" fmla="*/ 52 w 194"/>
                <a:gd name="T17" fmla="*/ 205 h 222"/>
                <a:gd name="T18" fmla="*/ 56 w 194"/>
                <a:gd name="T19" fmla="*/ 189 h 222"/>
                <a:gd name="T20" fmla="*/ 69 w 194"/>
                <a:gd name="T21" fmla="*/ 137 h 222"/>
                <a:gd name="T22" fmla="*/ 104 w 194"/>
                <a:gd name="T23" fmla="*/ 158 h 222"/>
                <a:gd name="T24" fmla="*/ 194 w 194"/>
                <a:gd name="T25" fmla="*/ 59 h 222"/>
                <a:gd name="T26" fmla="*/ 142 w 194"/>
                <a:gd name="T27" fmla="*/ 0 h 222"/>
                <a:gd name="T28" fmla="*/ 92 w 194"/>
                <a:gd name="T29" fmla="*/ 25 h 222"/>
                <a:gd name="T30" fmla="*/ 56 w 194"/>
                <a:gd name="T31" fmla="*/ 0 h 222"/>
                <a:gd name="T32" fmla="*/ 29 w 194"/>
                <a:gd name="T33" fmla="*/ 19 h 222"/>
                <a:gd name="T34" fmla="*/ 16 w 194"/>
                <a:gd name="T35" fmla="*/ 54 h 222"/>
                <a:gd name="T36" fmla="*/ 22 w 194"/>
                <a:gd name="T37" fmla="*/ 58 h 222"/>
                <a:gd name="T38" fmla="*/ 30 w 194"/>
                <a:gd name="T39" fmla="*/ 48 h 222"/>
                <a:gd name="T40" fmla="*/ 55 w 194"/>
                <a:gd name="T41" fmla="*/ 10 h 222"/>
                <a:gd name="T42" fmla="*/ 67 w 194"/>
                <a:gd name="T43" fmla="*/ 27 h 222"/>
                <a:gd name="T44" fmla="*/ 66 w 194"/>
                <a:gd name="T45" fmla="*/ 38 h 222"/>
                <a:gd name="T46" fmla="*/ 26 w 194"/>
                <a:gd name="T47" fmla="*/ 197 h 222"/>
                <a:gd name="T48" fmla="*/ 92 w 194"/>
                <a:gd name="T49" fmla="*/ 42 h 222"/>
                <a:gd name="T50" fmla="*/ 141 w 194"/>
                <a:gd name="T51" fmla="*/ 10 h 222"/>
                <a:gd name="T52" fmla="*/ 166 w 194"/>
                <a:gd name="T53" fmla="*/ 44 h 222"/>
                <a:gd name="T54" fmla="*/ 148 w 194"/>
                <a:gd name="T55" fmla="*/ 114 h 222"/>
                <a:gd name="T56" fmla="*/ 104 w 194"/>
                <a:gd name="T57" fmla="*/ 148 h 222"/>
                <a:gd name="T58" fmla="*/ 73 w 194"/>
                <a:gd name="T59" fmla="*/ 118 h 222"/>
                <a:gd name="T60" fmla="*/ 74 w 194"/>
                <a:gd name="T61" fmla="*/ 112 h 222"/>
                <a:gd name="T62" fmla="*/ 92 w 194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4" h="222">
                  <a:moveTo>
                    <a:pt x="26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4" y="209"/>
                    <a:pt x="0" y="209"/>
                    <a:pt x="0" y="217"/>
                  </a:cubicBezTo>
                  <a:cubicBezTo>
                    <a:pt x="0" y="221"/>
                    <a:pt x="3" y="222"/>
                    <a:pt x="4" y="222"/>
                  </a:cubicBezTo>
                  <a:cubicBezTo>
                    <a:pt x="13" y="222"/>
                    <a:pt x="25" y="221"/>
                    <a:pt x="34" y="221"/>
                  </a:cubicBezTo>
                  <a:cubicBezTo>
                    <a:pt x="46" y="221"/>
                    <a:pt x="60" y="222"/>
                    <a:pt x="71" y="222"/>
                  </a:cubicBezTo>
                  <a:cubicBezTo>
                    <a:pt x="74" y="222"/>
                    <a:pt x="78" y="221"/>
                    <a:pt x="78" y="214"/>
                  </a:cubicBezTo>
                  <a:cubicBezTo>
                    <a:pt x="78" y="209"/>
                    <a:pt x="73" y="209"/>
                    <a:pt x="69" y="209"/>
                  </a:cubicBezTo>
                  <a:cubicBezTo>
                    <a:pt x="61" y="209"/>
                    <a:pt x="52" y="209"/>
                    <a:pt x="52" y="205"/>
                  </a:cubicBezTo>
                  <a:cubicBezTo>
                    <a:pt x="52" y="203"/>
                    <a:pt x="54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4" y="158"/>
                  </a:cubicBezTo>
                  <a:cubicBezTo>
                    <a:pt x="147" y="158"/>
                    <a:pt x="194" y="111"/>
                    <a:pt x="194" y="59"/>
                  </a:cubicBezTo>
                  <a:cubicBezTo>
                    <a:pt x="194" y="18"/>
                    <a:pt x="166" y="0"/>
                    <a:pt x="142" y="0"/>
                  </a:cubicBezTo>
                  <a:cubicBezTo>
                    <a:pt x="120" y="0"/>
                    <a:pt x="102" y="15"/>
                    <a:pt x="92" y="25"/>
                  </a:cubicBezTo>
                  <a:cubicBezTo>
                    <a:pt x="86" y="5"/>
                    <a:pt x="67" y="0"/>
                    <a:pt x="56" y="0"/>
                  </a:cubicBezTo>
                  <a:cubicBezTo>
                    <a:pt x="43" y="0"/>
                    <a:pt x="34" y="9"/>
                    <a:pt x="29" y="19"/>
                  </a:cubicBezTo>
                  <a:cubicBezTo>
                    <a:pt x="22" y="31"/>
                    <a:pt x="16" y="52"/>
                    <a:pt x="16" y="54"/>
                  </a:cubicBezTo>
                  <a:cubicBezTo>
                    <a:pt x="16" y="58"/>
                    <a:pt x="21" y="58"/>
                    <a:pt x="22" y="58"/>
                  </a:cubicBezTo>
                  <a:cubicBezTo>
                    <a:pt x="27" y="58"/>
                    <a:pt x="27" y="57"/>
                    <a:pt x="30" y="48"/>
                  </a:cubicBezTo>
                  <a:cubicBezTo>
                    <a:pt x="35" y="27"/>
                    <a:pt x="42" y="10"/>
                    <a:pt x="55" y="10"/>
                  </a:cubicBezTo>
                  <a:cubicBezTo>
                    <a:pt x="64" y="10"/>
                    <a:pt x="67" y="18"/>
                    <a:pt x="67" y="27"/>
                  </a:cubicBezTo>
                  <a:cubicBezTo>
                    <a:pt x="67" y="31"/>
                    <a:pt x="66" y="36"/>
                    <a:pt x="66" y="38"/>
                  </a:cubicBezTo>
                  <a:lnTo>
                    <a:pt x="26" y="197"/>
                  </a:lnTo>
                  <a:close/>
                  <a:moveTo>
                    <a:pt x="92" y="42"/>
                  </a:moveTo>
                  <a:cubicBezTo>
                    <a:pt x="112" y="15"/>
                    <a:pt x="130" y="10"/>
                    <a:pt x="141" y="10"/>
                  </a:cubicBezTo>
                  <a:cubicBezTo>
                    <a:pt x="154" y="10"/>
                    <a:pt x="166" y="20"/>
                    <a:pt x="166" y="44"/>
                  </a:cubicBezTo>
                  <a:cubicBezTo>
                    <a:pt x="166" y="58"/>
                    <a:pt x="159" y="94"/>
                    <a:pt x="148" y="114"/>
                  </a:cubicBezTo>
                  <a:cubicBezTo>
                    <a:pt x="139" y="131"/>
                    <a:pt x="122" y="148"/>
                    <a:pt x="104" y="148"/>
                  </a:cubicBezTo>
                  <a:cubicBezTo>
                    <a:pt x="80" y="148"/>
                    <a:pt x="73" y="121"/>
                    <a:pt x="73" y="118"/>
                  </a:cubicBezTo>
                  <a:cubicBezTo>
                    <a:pt x="73" y="116"/>
                    <a:pt x="74" y="114"/>
                    <a:pt x="74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9" name="Freeform 367">
              <a:extLst>
                <a:ext uri="{FF2B5EF4-FFF2-40B4-BE49-F238E27FC236}">
                  <a16:creationId xmlns:a16="http://schemas.microsoft.com/office/drawing/2014/main" id="{FD535AA8-2C1E-4C65-9F22-1C501C6EDE85}"/>
                </a:ext>
              </a:extLst>
            </p:cNvPr>
            <p:cNvSpPr>
              <a:spLocks/>
            </p:cNvSpPr>
            <p:nvPr>
              <p:custDataLst>
                <p:tags r:id="rId537"/>
              </p:custDataLst>
            </p:nvPr>
          </p:nvSpPr>
          <p:spPr bwMode="auto">
            <a:xfrm>
              <a:off x="5761038" y="2747963"/>
              <a:ext cx="46038" cy="90488"/>
            </a:xfrm>
            <a:custGeom>
              <a:avLst/>
              <a:gdLst>
                <a:gd name="T0" fmla="*/ 63 w 102"/>
                <a:gd name="T1" fmla="*/ 8 h 166"/>
                <a:gd name="T2" fmla="*/ 54 w 102"/>
                <a:gd name="T3" fmla="*/ 0 h 166"/>
                <a:gd name="T4" fmla="*/ 4 w 102"/>
                <a:gd name="T5" fmla="*/ 16 h 166"/>
                <a:gd name="T6" fmla="*/ 0 w 102"/>
                <a:gd name="T7" fmla="*/ 16 h 166"/>
                <a:gd name="T8" fmla="*/ 0 w 102"/>
                <a:gd name="T9" fmla="*/ 27 h 166"/>
                <a:gd name="T10" fmla="*/ 4 w 102"/>
                <a:gd name="T11" fmla="*/ 27 h 166"/>
                <a:gd name="T12" fmla="*/ 40 w 102"/>
                <a:gd name="T13" fmla="*/ 20 h 166"/>
                <a:gd name="T14" fmla="*/ 40 w 102"/>
                <a:gd name="T15" fmla="*/ 145 h 166"/>
                <a:gd name="T16" fmla="*/ 14 w 102"/>
                <a:gd name="T17" fmla="*/ 155 h 166"/>
                <a:gd name="T18" fmla="*/ 1 w 102"/>
                <a:gd name="T19" fmla="*/ 155 h 166"/>
                <a:gd name="T20" fmla="*/ 1 w 102"/>
                <a:gd name="T21" fmla="*/ 166 h 166"/>
                <a:gd name="T22" fmla="*/ 52 w 102"/>
                <a:gd name="T23" fmla="*/ 165 h 166"/>
                <a:gd name="T24" fmla="*/ 102 w 102"/>
                <a:gd name="T25" fmla="*/ 166 h 166"/>
                <a:gd name="T26" fmla="*/ 102 w 102"/>
                <a:gd name="T27" fmla="*/ 155 h 166"/>
                <a:gd name="T28" fmla="*/ 89 w 102"/>
                <a:gd name="T29" fmla="*/ 155 h 166"/>
                <a:gd name="T30" fmla="*/ 63 w 102"/>
                <a:gd name="T31" fmla="*/ 145 h 166"/>
                <a:gd name="T32" fmla="*/ 63 w 102"/>
                <a:gd name="T33" fmla="*/ 8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6">
                  <a:moveTo>
                    <a:pt x="63" y="8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6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5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1" y="155"/>
                  </a:lnTo>
                  <a:lnTo>
                    <a:pt x="1" y="166"/>
                  </a:lnTo>
                  <a:cubicBezTo>
                    <a:pt x="15" y="165"/>
                    <a:pt x="37" y="165"/>
                    <a:pt x="52" y="165"/>
                  </a:cubicBezTo>
                  <a:cubicBezTo>
                    <a:pt x="66" y="165"/>
                    <a:pt x="88" y="165"/>
                    <a:pt x="102" y="166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5"/>
                  </a:cubicBezTo>
                  <a:lnTo>
                    <a:pt x="63" y="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0" name="Freeform 368">
              <a:extLst>
                <a:ext uri="{FF2B5EF4-FFF2-40B4-BE49-F238E27FC236}">
                  <a16:creationId xmlns:a16="http://schemas.microsoft.com/office/drawing/2014/main" id="{21128965-1F25-493C-8377-5B8070242DC0}"/>
                </a:ext>
              </a:extLst>
            </p:cNvPr>
            <p:cNvSpPr>
              <a:spLocks/>
            </p:cNvSpPr>
            <p:nvPr>
              <p:custDataLst>
                <p:tags r:id="rId538"/>
              </p:custDataLst>
            </p:nvPr>
          </p:nvSpPr>
          <p:spPr bwMode="auto">
            <a:xfrm>
              <a:off x="5856288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Freeform 369">
              <a:extLst>
                <a:ext uri="{FF2B5EF4-FFF2-40B4-BE49-F238E27FC236}">
                  <a16:creationId xmlns:a16="http://schemas.microsoft.com/office/drawing/2014/main" id="{C7B93A50-BAFF-4DB3-B770-7FCD498A3A4E}"/>
                </a:ext>
              </a:extLst>
            </p:cNvPr>
            <p:cNvSpPr>
              <a:spLocks/>
            </p:cNvSpPr>
            <p:nvPr>
              <p:custDataLst>
                <p:tags r:id="rId539"/>
              </p:custDataLst>
            </p:nvPr>
          </p:nvSpPr>
          <p:spPr bwMode="auto">
            <a:xfrm>
              <a:off x="59515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2" name="Oval 370">
              <a:extLst>
                <a:ext uri="{FF2B5EF4-FFF2-40B4-BE49-F238E27FC236}">
                  <a16:creationId xmlns:a16="http://schemas.microsoft.com/office/drawing/2014/main" id="{0F9ED1DE-E44D-4878-913C-2D62A530FFAA}"/>
                </a:ext>
              </a:extLst>
            </p:cNvPr>
            <p:cNvSpPr>
              <a:spLocks noChangeArrowheads="1"/>
            </p:cNvSpPr>
            <p:nvPr>
              <p:custDataLst>
                <p:tags r:id="rId540"/>
              </p:custDataLst>
            </p:nvPr>
          </p:nvSpPr>
          <p:spPr bwMode="auto">
            <a:xfrm>
              <a:off x="605155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3" name="Oval 371">
              <a:extLst>
                <a:ext uri="{FF2B5EF4-FFF2-40B4-BE49-F238E27FC236}">
                  <a16:creationId xmlns:a16="http://schemas.microsoft.com/office/drawing/2014/main" id="{3AD4663B-F38F-45FE-833A-F2EE7DD215C5}"/>
                </a:ext>
              </a:extLst>
            </p:cNvPr>
            <p:cNvSpPr>
              <a:spLocks noChangeArrowheads="1"/>
            </p:cNvSpPr>
            <p:nvPr>
              <p:custDataLst>
                <p:tags r:id="rId541"/>
              </p:custDataLst>
            </p:nvPr>
          </p:nvSpPr>
          <p:spPr bwMode="auto">
            <a:xfrm>
              <a:off x="615156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4" name="Oval 372">
              <a:extLst>
                <a:ext uri="{FF2B5EF4-FFF2-40B4-BE49-F238E27FC236}">
                  <a16:creationId xmlns:a16="http://schemas.microsoft.com/office/drawing/2014/main" id="{D07F90F6-CA52-4CD5-8B4D-1495FCA66D6C}"/>
                </a:ext>
              </a:extLst>
            </p:cNvPr>
            <p:cNvSpPr>
              <a:spLocks noChangeArrowheads="1"/>
            </p:cNvSpPr>
            <p:nvPr>
              <p:custDataLst>
                <p:tags r:id="rId542"/>
              </p:custDataLst>
            </p:nvPr>
          </p:nvSpPr>
          <p:spPr bwMode="auto">
            <a:xfrm>
              <a:off x="625157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5" name="Freeform 373">
              <a:extLst>
                <a:ext uri="{FF2B5EF4-FFF2-40B4-BE49-F238E27FC236}">
                  <a16:creationId xmlns:a16="http://schemas.microsoft.com/office/drawing/2014/main" id="{75707066-C502-455E-B31D-0D2261A9C4AF}"/>
                </a:ext>
              </a:extLst>
            </p:cNvPr>
            <p:cNvSpPr>
              <a:spLocks/>
            </p:cNvSpPr>
            <p:nvPr>
              <p:custDataLst>
                <p:tags r:id="rId543"/>
              </p:custDataLst>
            </p:nvPr>
          </p:nvSpPr>
          <p:spPr bwMode="auto">
            <a:xfrm>
              <a:off x="635158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6" name="Freeform 374">
              <a:extLst>
                <a:ext uri="{FF2B5EF4-FFF2-40B4-BE49-F238E27FC236}">
                  <a16:creationId xmlns:a16="http://schemas.microsoft.com/office/drawing/2014/main" id="{290A52A6-73DF-47EA-BB93-BD1455A0BABA}"/>
                </a:ext>
              </a:extLst>
            </p:cNvPr>
            <p:cNvSpPr>
              <a:spLocks/>
            </p:cNvSpPr>
            <p:nvPr>
              <p:custDataLst>
                <p:tags r:id="rId544"/>
              </p:custDataLst>
            </p:nvPr>
          </p:nvSpPr>
          <p:spPr bwMode="auto">
            <a:xfrm>
              <a:off x="6454775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7" name="Freeform 375">
              <a:extLst>
                <a:ext uri="{FF2B5EF4-FFF2-40B4-BE49-F238E27FC236}">
                  <a16:creationId xmlns:a16="http://schemas.microsoft.com/office/drawing/2014/main" id="{6754A232-7348-45BE-A333-AA8EC3B9C39B}"/>
                </a:ext>
              </a:extLst>
            </p:cNvPr>
            <p:cNvSpPr>
              <a:spLocks noEditPoints="1"/>
            </p:cNvSpPr>
            <p:nvPr>
              <p:custDataLst>
                <p:tags r:id="rId545"/>
              </p:custDataLst>
            </p:nvPr>
          </p:nvSpPr>
          <p:spPr bwMode="auto">
            <a:xfrm>
              <a:off x="6513513" y="2624138"/>
              <a:ext cx="117475" cy="173038"/>
            </a:xfrm>
            <a:custGeom>
              <a:avLst/>
              <a:gdLst>
                <a:gd name="T0" fmla="*/ 38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4" y="29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8" name="Freeform 376">
              <a:extLst>
                <a:ext uri="{FF2B5EF4-FFF2-40B4-BE49-F238E27FC236}">
                  <a16:creationId xmlns:a16="http://schemas.microsoft.com/office/drawing/2014/main" id="{47D8A8A5-05E1-4D17-9BC7-360E15EAD383}"/>
                </a:ext>
              </a:extLst>
            </p:cNvPr>
            <p:cNvSpPr>
              <a:spLocks/>
            </p:cNvSpPr>
            <p:nvPr>
              <p:custDataLst>
                <p:tags r:id="rId546"/>
              </p:custDataLst>
            </p:nvPr>
          </p:nvSpPr>
          <p:spPr bwMode="auto">
            <a:xfrm>
              <a:off x="6645275" y="2652713"/>
              <a:ext cx="77788" cy="134938"/>
            </a:xfrm>
            <a:custGeom>
              <a:avLst/>
              <a:gdLst>
                <a:gd name="T0" fmla="*/ 83 w 171"/>
                <a:gd name="T1" fmla="*/ 11 h 246"/>
                <a:gd name="T2" fmla="*/ 84 w 171"/>
                <a:gd name="T3" fmla="*/ 5 h 246"/>
                <a:gd name="T4" fmla="*/ 79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1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2 w 171"/>
                <a:gd name="T21" fmla="*/ 246 h 246"/>
                <a:gd name="T22" fmla="*/ 28 w 171"/>
                <a:gd name="T23" fmla="*/ 231 h 246"/>
                <a:gd name="T24" fmla="*/ 45 w 171"/>
                <a:gd name="T25" fmla="*/ 164 h 246"/>
                <a:gd name="T26" fmla="*/ 89 w 171"/>
                <a:gd name="T27" fmla="*/ 192 h 246"/>
                <a:gd name="T28" fmla="*/ 89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7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6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9 w 171"/>
                <a:gd name="T65" fmla="*/ 119 h 246"/>
                <a:gd name="T66" fmla="*/ 48 w 171"/>
                <a:gd name="T67" fmla="*/ 150 h 246"/>
                <a:gd name="T68" fmla="*/ 83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3" y="11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1" y="30"/>
                  </a:cubicBezTo>
                  <a:lnTo>
                    <a:pt x="1" y="227"/>
                  </a:lnTo>
                  <a:cubicBezTo>
                    <a:pt x="0" y="234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8" y="230"/>
                    <a:pt x="43" y="169"/>
                    <a:pt x="45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9" y="199"/>
                  </a:cubicBezTo>
                  <a:cubicBezTo>
                    <a:pt x="87" y="205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7"/>
                  </a:cubicBezTo>
                  <a:cubicBezTo>
                    <a:pt x="152" y="212"/>
                    <a:pt x="142" y="236"/>
                    <a:pt x="125" y="236"/>
                  </a:cubicBezTo>
                  <a:cubicBezTo>
                    <a:pt x="116" y="236"/>
                    <a:pt x="113" y="228"/>
                    <a:pt x="113" y="218"/>
                  </a:cubicBezTo>
                  <a:cubicBezTo>
                    <a:pt x="113" y="212"/>
                    <a:pt x="113" y="212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1"/>
                    <a:pt x="75" y="156"/>
                    <a:pt x="60" y="155"/>
                  </a:cubicBezTo>
                  <a:cubicBezTo>
                    <a:pt x="71" y="148"/>
                    <a:pt x="83" y="137"/>
                    <a:pt x="89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5" y="89"/>
                    <a:pt x="106" y="103"/>
                    <a:pt x="89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9" name="Freeform 377">
              <a:extLst>
                <a:ext uri="{FF2B5EF4-FFF2-40B4-BE49-F238E27FC236}">
                  <a16:creationId xmlns:a16="http://schemas.microsoft.com/office/drawing/2014/main" id="{3996789A-89FA-46A6-8690-DD15CD025D23}"/>
                </a:ext>
              </a:extLst>
            </p:cNvPr>
            <p:cNvSpPr>
              <a:spLocks/>
            </p:cNvSpPr>
            <p:nvPr>
              <p:custDataLst>
                <p:tags r:id="rId547"/>
              </p:custDataLst>
            </p:nvPr>
          </p:nvSpPr>
          <p:spPr bwMode="auto">
            <a:xfrm>
              <a:off x="676433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0" name="Freeform 378">
              <a:extLst>
                <a:ext uri="{FF2B5EF4-FFF2-40B4-BE49-F238E27FC236}">
                  <a16:creationId xmlns:a16="http://schemas.microsoft.com/office/drawing/2014/main" id="{2813C8AB-9374-429A-945D-7436102D9F08}"/>
                </a:ext>
              </a:extLst>
            </p:cNvPr>
            <p:cNvSpPr>
              <a:spLocks/>
            </p:cNvSpPr>
            <p:nvPr>
              <p:custDataLst>
                <p:tags r:id="rId548"/>
              </p:custDataLst>
            </p:nvPr>
          </p:nvSpPr>
          <p:spPr bwMode="auto">
            <a:xfrm>
              <a:off x="6851650" y="2624138"/>
              <a:ext cx="104775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1" name="Freeform 379">
              <a:extLst>
                <a:ext uri="{FF2B5EF4-FFF2-40B4-BE49-F238E27FC236}">
                  <a16:creationId xmlns:a16="http://schemas.microsoft.com/office/drawing/2014/main" id="{6EF33674-E22E-4B51-887B-308570871AB1}"/>
                </a:ext>
              </a:extLst>
            </p:cNvPr>
            <p:cNvSpPr>
              <a:spLocks/>
            </p:cNvSpPr>
            <p:nvPr>
              <p:custDataLst>
                <p:tags r:id="rId549"/>
              </p:custDataLst>
            </p:nvPr>
          </p:nvSpPr>
          <p:spPr bwMode="auto">
            <a:xfrm>
              <a:off x="6970713" y="2540000"/>
              <a:ext cx="39688" cy="98425"/>
            </a:xfrm>
            <a:custGeom>
              <a:avLst/>
              <a:gdLst>
                <a:gd name="T0" fmla="*/ 84 w 87"/>
                <a:gd name="T1" fmla="*/ 30 h 180"/>
                <a:gd name="T2" fmla="*/ 87 w 87"/>
                <a:gd name="T3" fmla="*/ 19 h 180"/>
                <a:gd name="T4" fmla="*/ 67 w 87"/>
                <a:gd name="T5" fmla="*/ 0 h 180"/>
                <a:gd name="T6" fmla="*/ 48 w 87"/>
                <a:gd name="T7" fmla="*/ 16 h 180"/>
                <a:gd name="T8" fmla="*/ 2 w 87"/>
                <a:gd name="T9" fmla="*/ 167 h 180"/>
                <a:gd name="T10" fmla="*/ 0 w 87"/>
                <a:gd name="T11" fmla="*/ 173 h 180"/>
                <a:gd name="T12" fmla="*/ 14 w 87"/>
                <a:gd name="T13" fmla="*/ 180 h 180"/>
                <a:gd name="T14" fmla="*/ 19 w 87"/>
                <a:gd name="T15" fmla="*/ 175 h 180"/>
                <a:gd name="T16" fmla="*/ 84 w 87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80">
                  <a:moveTo>
                    <a:pt x="84" y="30"/>
                  </a:moveTo>
                  <a:cubicBezTo>
                    <a:pt x="87" y="24"/>
                    <a:pt x="87" y="21"/>
                    <a:pt x="87" y="19"/>
                  </a:cubicBezTo>
                  <a:cubicBezTo>
                    <a:pt x="87" y="8"/>
                    <a:pt x="78" y="0"/>
                    <a:pt x="67" y="0"/>
                  </a:cubicBezTo>
                  <a:cubicBezTo>
                    <a:pt x="54" y="0"/>
                    <a:pt x="49" y="10"/>
                    <a:pt x="48" y="16"/>
                  </a:cubicBezTo>
                  <a:lnTo>
                    <a:pt x="2" y="167"/>
                  </a:lnTo>
                  <a:cubicBezTo>
                    <a:pt x="1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6" y="180"/>
                    <a:pt x="19" y="175"/>
                  </a:cubicBezTo>
                  <a:lnTo>
                    <a:pt x="84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2" name="Freeform 380">
              <a:extLst>
                <a:ext uri="{FF2B5EF4-FFF2-40B4-BE49-F238E27FC236}">
                  <a16:creationId xmlns:a16="http://schemas.microsoft.com/office/drawing/2014/main" id="{C03DA37B-F606-45E2-8C4D-5D036C499D72}"/>
                </a:ext>
              </a:extLst>
            </p:cNvPr>
            <p:cNvSpPr>
              <a:spLocks noEditPoints="1"/>
            </p:cNvSpPr>
            <p:nvPr>
              <p:custDataLst>
                <p:tags r:id="rId550"/>
              </p:custDataLst>
            </p:nvPr>
          </p:nvSpPr>
          <p:spPr bwMode="auto">
            <a:xfrm>
              <a:off x="6954838" y="2727325"/>
              <a:ext cx="88900" cy="122238"/>
            </a:xfrm>
            <a:custGeom>
              <a:avLst/>
              <a:gdLst>
                <a:gd name="T0" fmla="*/ 27 w 195"/>
                <a:gd name="T1" fmla="*/ 197 h 222"/>
                <a:gd name="T2" fmla="*/ 9 w 195"/>
                <a:gd name="T3" fmla="*/ 209 h 222"/>
                <a:gd name="T4" fmla="*/ 0 w 195"/>
                <a:gd name="T5" fmla="*/ 217 h 222"/>
                <a:gd name="T6" fmla="*/ 5 w 195"/>
                <a:gd name="T7" fmla="*/ 222 h 222"/>
                <a:gd name="T8" fmla="*/ 35 w 195"/>
                <a:gd name="T9" fmla="*/ 221 h 222"/>
                <a:gd name="T10" fmla="*/ 72 w 195"/>
                <a:gd name="T11" fmla="*/ 222 h 222"/>
                <a:gd name="T12" fmla="*/ 79 w 195"/>
                <a:gd name="T13" fmla="*/ 214 h 222"/>
                <a:gd name="T14" fmla="*/ 69 w 195"/>
                <a:gd name="T15" fmla="*/ 209 h 222"/>
                <a:gd name="T16" fmla="*/ 52 w 195"/>
                <a:gd name="T17" fmla="*/ 205 h 222"/>
                <a:gd name="T18" fmla="*/ 56 w 195"/>
                <a:gd name="T19" fmla="*/ 189 h 222"/>
                <a:gd name="T20" fmla="*/ 69 w 195"/>
                <a:gd name="T21" fmla="*/ 137 h 222"/>
                <a:gd name="T22" fmla="*/ 105 w 195"/>
                <a:gd name="T23" fmla="*/ 158 h 222"/>
                <a:gd name="T24" fmla="*/ 195 w 195"/>
                <a:gd name="T25" fmla="*/ 59 h 222"/>
                <a:gd name="T26" fmla="*/ 142 w 195"/>
                <a:gd name="T27" fmla="*/ 0 h 222"/>
                <a:gd name="T28" fmla="*/ 93 w 195"/>
                <a:gd name="T29" fmla="*/ 25 h 222"/>
                <a:gd name="T30" fmla="*/ 57 w 195"/>
                <a:gd name="T31" fmla="*/ 0 h 222"/>
                <a:gd name="T32" fmla="*/ 29 w 195"/>
                <a:gd name="T33" fmla="*/ 19 h 222"/>
                <a:gd name="T34" fmla="*/ 17 w 195"/>
                <a:gd name="T35" fmla="*/ 54 h 222"/>
                <a:gd name="T36" fmla="*/ 23 w 195"/>
                <a:gd name="T37" fmla="*/ 58 h 222"/>
                <a:gd name="T38" fmla="*/ 30 w 195"/>
                <a:gd name="T39" fmla="*/ 48 h 222"/>
                <a:gd name="T40" fmla="*/ 56 w 195"/>
                <a:gd name="T41" fmla="*/ 10 h 222"/>
                <a:gd name="T42" fmla="*/ 67 w 195"/>
                <a:gd name="T43" fmla="*/ 27 h 222"/>
                <a:gd name="T44" fmla="*/ 66 w 195"/>
                <a:gd name="T45" fmla="*/ 38 h 222"/>
                <a:gd name="T46" fmla="*/ 27 w 195"/>
                <a:gd name="T47" fmla="*/ 197 h 222"/>
                <a:gd name="T48" fmla="*/ 92 w 195"/>
                <a:gd name="T49" fmla="*/ 42 h 222"/>
                <a:gd name="T50" fmla="*/ 141 w 195"/>
                <a:gd name="T51" fmla="*/ 10 h 222"/>
                <a:gd name="T52" fmla="*/ 167 w 195"/>
                <a:gd name="T53" fmla="*/ 44 h 222"/>
                <a:gd name="T54" fmla="*/ 149 w 195"/>
                <a:gd name="T55" fmla="*/ 114 h 222"/>
                <a:gd name="T56" fmla="*/ 105 w 195"/>
                <a:gd name="T57" fmla="*/ 148 h 222"/>
                <a:gd name="T58" fmla="*/ 74 w 195"/>
                <a:gd name="T59" fmla="*/ 118 h 222"/>
                <a:gd name="T60" fmla="*/ 75 w 195"/>
                <a:gd name="T61" fmla="*/ 112 h 222"/>
                <a:gd name="T62" fmla="*/ 92 w 195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5" h="222">
                  <a:moveTo>
                    <a:pt x="27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5" y="209"/>
                    <a:pt x="0" y="209"/>
                    <a:pt x="0" y="217"/>
                  </a:cubicBezTo>
                  <a:cubicBezTo>
                    <a:pt x="0" y="221"/>
                    <a:pt x="3" y="222"/>
                    <a:pt x="5" y="222"/>
                  </a:cubicBezTo>
                  <a:cubicBezTo>
                    <a:pt x="14" y="222"/>
                    <a:pt x="26" y="221"/>
                    <a:pt x="35" y="221"/>
                  </a:cubicBezTo>
                  <a:cubicBezTo>
                    <a:pt x="47" y="221"/>
                    <a:pt x="60" y="222"/>
                    <a:pt x="72" y="222"/>
                  </a:cubicBezTo>
                  <a:cubicBezTo>
                    <a:pt x="75" y="222"/>
                    <a:pt x="79" y="221"/>
                    <a:pt x="79" y="214"/>
                  </a:cubicBezTo>
                  <a:cubicBezTo>
                    <a:pt x="79" y="209"/>
                    <a:pt x="74" y="209"/>
                    <a:pt x="69" y="209"/>
                  </a:cubicBezTo>
                  <a:cubicBezTo>
                    <a:pt x="62" y="209"/>
                    <a:pt x="52" y="209"/>
                    <a:pt x="52" y="205"/>
                  </a:cubicBezTo>
                  <a:cubicBezTo>
                    <a:pt x="52" y="203"/>
                    <a:pt x="55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5" y="158"/>
                  </a:cubicBezTo>
                  <a:cubicBezTo>
                    <a:pt x="148" y="158"/>
                    <a:pt x="195" y="111"/>
                    <a:pt x="195" y="59"/>
                  </a:cubicBezTo>
                  <a:cubicBezTo>
                    <a:pt x="195" y="18"/>
                    <a:pt x="166" y="0"/>
                    <a:pt x="142" y="0"/>
                  </a:cubicBezTo>
                  <a:cubicBezTo>
                    <a:pt x="121" y="0"/>
                    <a:pt x="102" y="15"/>
                    <a:pt x="93" y="25"/>
                  </a:cubicBezTo>
                  <a:cubicBezTo>
                    <a:pt x="87" y="5"/>
                    <a:pt x="67" y="0"/>
                    <a:pt x="57" y="0"/>
                  </a:cubicBezTo>
                  <a:cubicBezTo>
                    <a:pt x="43" y="0"/>
                    <a:pt x="35" y="9"/>
                    <a:pt x="29" y="19"/>
                  </a:cubicBezTo>
                  <a:cubicBezTo>
                    <a:pt x="22" y="31"/>
                    <a:pt x="17" y="52"/>
                    <a:pt x="17" y="54"/>
                  </a:cubicBezTo>
                  <a:cubicBezTo>
                    <a:pt x="17" y="58"/>
                    <a:pt x="22" y="58"/>
                    <a:pt x="23" y="58"/>
                  </a:cubicBezTo>
                  <a:cubicBezTo>
                    <a:pt x="28" y="58"/>
                    <a:pt x="28" y="57"/>
                    <a:pt x="30" y="48"/>
                  </a:cubicBezTo>
                  <a:cubicBezTo>
                    <a:pt x="36" y="27"/>
                    <a:pt x="42" y="10"/>
                    <a:pt x="56" y="10"/>
                  </a:cubicBezTo>
                  <a:cubicBezTo>
                    <a:pt x="65" y="10"/>
                    <a:pt x="67" y="18"/>
                    <a:pt x="67" y="27"/>
                  </a:cubicBezTo>
                  <a:cubicBezTo>
                    <a:pt x="67" y="31"/>
                    <a:pt x="67" y="36"/>
                    <a:pt x="66" y="38"/>
                  </a:cubicBezTo>
                  <a:lnTo>
                    <a:pt x="27" y="197"/>
                  </a:lnTo>
                  <a:close/>
                  <a:moveTo>
                    <a:pt x="92" y="42"/>
                  </a:moveTo>
                  <a:cubicBezTo>
                    <a:pt x="113" y="15"/>
                    <a:pt x="130" y="10"/>
                    <a:pt x="141" y="10"/>
                  </a:cubicBezTo>
                  <a:cubicBezTo>
                    <a:pt x="155" y="10"/>
                    <a:pt x="167" y="20"/>
                    <a:pt x="167" y="44"/>
                  </a:cubicBezTo>
                  <a:cubicBezTo>
                    <a:pt x="167" y="58"/>
                    <a:pt x="159" y="94"/>
                    <a:pt x="149" y="114"/>
                  </a:cubicBezTo>
                  <a:cubicBezTo>
                    <a:pt x="140" y="131"/>
                    <a:pt x="123" y="148"/>
                    <a:pt x="105" y="148"/>
                  </a:cubicBezTo>
                  <a:cubicBezTo>
                    <a:pt x="80" y="148"/>
                    <a:pt x="74" y="121"/>
                    <a:pt x="74" y="118"/>
                  </a:cubicBezTo>
                  <a:cubicBezTo>
                    <a:pt x="74" y="116"/>
                    <a:pt x="75" y="114"/>
                    <a:pt x="75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3" name="Freeform 381">
              <a:extLst>
                <a:ext uri="{FF2B5EF4-FFF2-40B4-BE49-F238E27FC236}">
                  <a16:creationId xmlns:a16="http://schemas.microsoft.com/office/drawing/2014/main" id="{E395C662-DA02-48E1-BB90-3D28AAA4654C}"/>
                </a:ext>
              </a:extLst>
            </p:cNvPr>
            <p:cNvSpPr>
              <a:spLocks/>
            </p:cNvSpPr>
            <p:nvPr>
              <p:custDataLst>
                <p:tags r:id="rId551"/>
              </p:custDataLst>
            </p:nvPr>
          </p:nvSpPr>
          <p:spPr bwMode="auto">
            <a:xfrm>
              <a:off x="7062788" y="2746375"/>
              <a:ext cx="61913" cy="96838"/>
            </a:xfrm>
            <a:custGeom>
              <a:avLst/>
              <a:gdLst>
                <a:gd name="T0" fmla="*/ 61 w 136"/>
                <a:gd name="T1" fmla="*/ 10 h 176"/>
                <a:gd name="T2" fmla="*/ 62 w 136"/>
                <a:gd name="T3" fmla="*/ 5 h 176"/>
                <a:gd name="T4" fmla="*/ 54 w 136"/>
                <a:gd name="T5" fmla="*/ 1 h 176"/>
                <a:gd name="T6" fmla="*/ 24 w 136"/>
                <a:gd name="T7" fmla="*/ 3 h 176"/>
                <a:gd name="T8" fmla="*/ 18 w 136"/>
                <a:gd name="T9" fmla="*/ 4 h 176"/>
                <a:gd name="T10" fmla="*/ 16 w 136"/>
                <a:gd name="T11" fmla="*/ 10 h 176"/>
                <a:gd name="T12" fmla="*/ 24 w 136"/>
                <a:gd name="T13" fmla="*/ 14 h 176"/>
                <a:gd name="T14" fmla="*/ 32 w 136"/>
                <a:gd name="T15" fmla="*/ 15 h 176"/>
                <a:gd name="T16" fmla="*/ 37 w 136"/>
                <a:gd name="T17" fmla="*/ 18 h 176"/>
                <a:gd name="T18" fmla="*/ 36 w 136"/>
                <a:gd name="T19" fmla="*/ 24 h 176"/>
                <a:gd name="T20" fmla="*/ 1 w 136"/>
                <a:gd name="T21" fmla="*/ 161 h 176"/>
                <a:gd name="T22" fmla="*/ 0 w 136"/>
                <a:gd name="T23" fmla="*/ 167 h 176"/>
                <a:gd name="T24" fmla="*/ 10 w 136"/>
                <a:gd name="T25" fmla="*/ 176 h 176"/>
                <a:gd name="T26" fmla="*/ 23 w 136"/>
                <a:gd name="T27" fmla="*/ 163 h 176"/>
                <a:gd name="T28" fmla="*/ 34 w 136"/>
                <a:gd name="T29" fmla="*/ 117 h 176"/>
                <a:gd name="T30" fmla="*/ 71 w 136"/>
                <a:gd name="T31" fmla="*/ 137 h 176"/>
                <a:gd name="T32" fmla="*/ 71 w 136"/>
                <a:gd name="T33" fmla="*/ 143 h 176"/>
                <a:gd name="T34" fmla="*/ 70 w 136"/>
                <a:gd name="T35" fmla="*/ 149 h 176"/>
                <a:gd name="T36" fmla="*/ 100 w 136"/>
                <a:gd name="T37" fmla="*/ 176 h 176"/>
                <a:gd name="T38" fmla="*/ 136 w 136"/>
                <a:gd name="T39" fmla="*/ 137 h 176"/>
                <a:gd name="T40" fmla="*/ 130 w 136"/>
                <a:gd name="T41" fmla="*/ 134 h 176"/>
                <a:gd name="T42" fmla="*/ 124 w 136"/>
                <a:gd name="T43" fmla="*/ 139 h 176"/>
                <a:gd name="T44" fmla="*/ 101 w 136"/>
                <a:gd name="T45" fmla="*/ 167 h 176"/>
                <a:gd name="T46" fmla="*/ 91 w 136"/>
                <a:gd name="T47" fmla="*/ 153 h 176"/>
                <a:gd name="T48" fmla="*/ 92 w 136"/>
                <a:gd name="T49" fmla="*/ 145 h 176"/>
                <a:gd name="T50" fmla="*/ 93 w 136"/>
                <a:gd name="T51" fmla="*/ 136 h 176"/>
                <a:gd name="T52" fmla="*/ 49 w 136"/>
                <a:gd name="T53" fmla="*/ 109 h 176"/>
                <a:gd name="T54" fmla="*/ 71 w 136"/>
                <a:gd name="T55" fmla="*/ 93 h 176"/>
                <a:gd name="T56" fmla="*/ 113 w 136"/>
                <a:gd name="T57" fmla="*/ 72 h 176"/>
                <a:gd name="T58" fmla="*/ 121 w 136"/>
                <a:gd name="T59" fmla="*/ 75 h 176"/>
                <a:gd name="T60" fmla="*/ 119 w 136"/>
                <a:gd name="T61" fmla="*/ 75 h 176"/>
                <a:gd name="T62" fmla="*/ 108 w 136"/>
                <a:gd name="T63" fmla="*/ 90 h 176"/>
                <a:gd name="T64" fmla="*/ 119 w 136"/>
                <a:gd name="T65" fmla="*/ 100 h 176"/>
                <a:gd name="T66" fmla="*/ 135 w 136"/>
                <a:gd name="T67" fmla="*/ 83 h 176"/>
                <a:gd name="T68" fmla="*/ 113 w 136"/>
                <a:gd name="T69" fmla="*/ 63 h 176"/>
                <a:gd name="T70" fmla="*/ 64 w 136"/>
                <a:gd name="T71" fmla="*/ 89 h 176"/>
                <a:gd name="T72" fmla="*/ 37 w 136"/>
                <a:gd name="T73" fmla="*/ 106 h 176"/>
                <a:gd name="T74" fmla="*/ 61 w 136"/>
                <a:gd name="T75" fmla="*/ 1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6" h="176">
                  <a:moveTo>
                    <a:pt x="61" y="10"/>
                  </a:moveTo>
                  <a:cubicBezTo>
                    <a:pt x="62" y="6"/>
                    <a:pt x="62" y="6"/>
                    <a:pt x="62" y="5"/>
                  </a:cubicBezTo>
                  <a:cubicBezTo>
                    <a:pt x="62" y="0"/>
                    <a:pt x="58" y="0"/>
                    <a:pt x="54" y="1"/>
                  </a:cubicBezTo>
                  <a:lnTo>
                    <a:pt x="24" y="3"/>
                  </a:lnTo>
                  <a:cubicBezTo>
                    <a:pt x="20" y="3"/>
                    <a:pt x="19" y="3"/>
                    <a:pt x="18" y="4"/>
                  </a:cubicBezTo>
                  <a:cubicBezTo>
                    <a:pt x="17" y="6"/>
                    <a:pt x="16" y="9"/>
                    <a:pt x="16" y="10"/>
                  </a:cubicBezTo>
                  <a:cubicBezTo>
                    <a:pt x="16" y="14"/>
                    <a:pt x="20" y="14"/>
                    <a:pt x="24" y="14"/>
                  </a:cubicBezTo>
                  <a:cubicBezTo>
                    <a:pt x="24" y="14"/>
                    <a:pt x="28" y="14"/>
                    <a:pt x="32" y="15"/>
                  </a:cubicBezTo>
                  <a:cubicBezTo>
                    <a:pt x="37" y="15"/>
                    <a:pt x="37" y="16"/>
                    <a:pt x="37" y="18"/>
                  </a:cubicBezTo>
                  <a:cubicBezTo>
                    <a:pt x="37" y="19"/>
                    <a:pt x="37" y="19"/>
                    <a:pt x="36" y="24"/>
                  </a:cubicBezTo>
                  <a:lnTo>
                    <a:pt x="1" y="161"/>
                  </a:lnTo>
                  <a:cubicBezTo>
                    <a:pt x="0" y="165"/>
                    <a:pt x="0" y="165"/>
                    <a:pt x="0" y="167"/>
                  </a:cubicBezTo>
                  <a:cubicBezTo>
                    <a:pt x="0" y="173"/>
                    <a:pt x="5" y="176"/>
                    <a:pt x="10" y="176"/>
                  </a:cubicBezTo>
                  <a:cubicBezTo>
                    <a:pt x="20" y="176"/>
                    <a:pt x="22" y="167"/>
                    <a:pt x="23" y="163"/>
                  </a:cubicBezTo>
                  <a:lnTo>
                    <a:pt x="34" y="117"/>
                  </a:lnTo>
                  <a:cubicBezTo>
                    <a:pt x="40" y="118"/>
                    <a:pt x="71" y="119"/>
                    <a:pt x="71" y="137"/>
                  </a:cubicBezTo>
                  <a:cubicBezTo>
                    <a:pt x="71" y="139"/>
                    <a:pt x="71" y="140"/>
                    <a:pt x="71" y="143"/>
                  </a:cubicBezTo>
                  <a:cubicBezTo>
                    <a:pt x="70" y="146"/>
                    <a:pt x="70" y="148"/>
                    <a:pt x="70" y="149"/>
                  </a:cubicBezTo>
                  <a:cubicBezTo>
                    <a:pt x="70" y="167"/>
                    <a:pt x="86" y="176"/>
                    <a:pt x="100" y="176"/>
                  </a:cubicBezTo>
                  <a:cubicBezTo>
                    <a:pt x="126" y="176"/>
                    <a:pt x="136" y="140"/>
                    <a:pt x="136" y="137"/>
                  </a:cubicBezTo>
                  <a:cubicBezTo>
                    <a:pt x="136" y="134"/>
                    <a:pt x="131" y="134"/>
                    <a:pt x="130" y="134"/>
                  </a:cubicBezTo>
                  <a:cubicBezTo>
                    <a:pt x="126" y="134"/>
                    <a:pt x="126" y="135"/>
                    <a:pt x="124" y="139"/>
                  </a:cubicBezTo>
                  <a:cubicBezTo>
                    <a:pt x="122" y="148"/>
                    <a:pt x="115" y="167"/>
                    <a:pt x="101" y="167"/>
                  </a:cubicBezTo>
                  <a:cubicBezTo>
                    <a:pt x="92" y="167"/>
                    <a:pt x="91" y="158"/>
                    <a:pt x="91" y="153"/>
                  </a:cubicBezTo>
                  <a:cubicBezTo>
                    <a:pt x="91" y="152"/>
                    <a:pt x="91" y="149"/>
                    <a:pt x="92" y="145"/>
                  </a:cubicBezTo>
                  <a:cubicBezTo>
                    <a:pt x="93" y="141"/>
                    <a:pt x="93" y="138"/>
                    <a:pt x="93" y="136"/>
                  </a:cubicBezTo>
                  <a:cubicBezTo>
                    <a:pt x="93" y="114"/>
                    <a:pt x="66" y="111"/>
                    <a:pt x="49" y="109"/>
                  </a:cubicBezTo>
                  <a:cubicBezTo>
                    <a:pt x="56" y="105"/>
                    <a:pt x="67" y="97"/>
                    <a:pt x="71" y="93"/>
                  </a:cubicBezTo>
                  <a:cubicBezTo>
                    <a:pt x="85" y="82"/>
                    <a:pt x="99" y="72"/>
                    <a:pt x="113" y="72"/>
                  </a:cubicBezTo>
                  <a:cubicBezTo>
                    <a:pt x="118" y="72"/>
                    <a:pt x="120" y="73"/>
                    <a:pt x="121" y="75"/>
                  </a:cubicBezTo>
                  <a:cubicBezTo>
                    <a:pt x="121" y="75"/>
                    <a:pt x="120" y="75"/>
                    <a:pt x="119" y="75"/>
                  </a:cubicBezTo>
                  <a:cubicBezTo>
                    <a:pt x="108" y="79"/>
                    <a:pt x="108" y="89"/>
                    <a:pt x="108" y="90"/>
                  </a:cubicBezTo>
                  <a:cubicBezTo>
                    <a:pt x="108" y="94"/>
                    <a:pt x="111" y="100"/>
                    <a:pt x="119" y="100"/>
                  </a:cubicBezTo>
                  <a:cubicBezTo>
                    <a:pt x="124" y="100"/>
                    <a:pt x="135" y="96"/>
                    <a:pt x="135" y="83"/>
                  </a:cubicBezTo>
                  <a:cubicBezTo>
                    <a:pt x="135" y="71"/>
                    <a:pt x="125" y="63"/>
                    <a:pt x="113" y="63"/>
                  </a:cubicBezTo>
                  <a:cubicBezTo>
                    <a:pt x="96" y="63"/>
                    <a:pt x="82" y="75"/>
                    <a:pt x="64" y="89"/>
                  </a:cubicBezTo>
                  <a:cubicBezTo>
                    <a:pt x="55" y="96"/>
                    <a:pt x="47" y="102"/>
                    <a:pt x="37" y="106"/>
                  </a:cubicBezTo>
                  <a:lnTo>
                    <a:pt x="61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4" name="Freeform 382">
              <a:extLst>
                <a:ext uri="{FF2B5EF4-FFF2-40B4-BE49-F238E27FC236}">
                  <a16:creationId xmlns:a16="http://schemas.microsoft.com/office/drawing/2014/main" id="{A0F46217-B9AD-488A-A7EC-EBDEBCC222C4}"/>
                </a:ext>
              </a:extLst>
            </p:cNvPr>
            <p:cNvSpPr>
              <a:spLocks/>
            </p:cNvSpPr>
            <p:nvPr>
              <p:custDataLst>
                <p:tags r:id="rId552"/>
              </p:custDataLst>
            </p:nvPr>
          </p:nvSpPr>
          <p:spPr bwMode="auto">
            <a:xfrm>
              <a:off x="7170738" y="2540000"/>
              <a:ext cx="53975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59" name="Group 558">
            <a:extLst>
              <a:ext uri="{FF2B5EF4-FFF2-40B4-BE49-F238E27FC236}">
                <a16:creationId xmlns:a16="http://schemas.microsoft.com/office/drawing/2014/main" id="{AA072CAB-161F-4DEE-AA86-3F4BC50D551C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438531" y="4013087"/>
            <a:ext cx="5803901" cy="268288"/>
            <a:chOff x="269875" y="3556000"/>
            <a:chExt cx="5803901" cy="268288"/>
          </a:xfrm>
        </p:grpSpPr>
        <p:sp>
          <p:nvSpPr>
            <p:cNvPr id="560" name="Freeform 529">
              <a:extLst>
                <a:ext uri="{FF2B5EF4-FFF2-40B4-BE49-F238E27FC236}">
                  <a16:creationId xmlns:a16="http://schemas.microsoft.com/office/drawing/2014/main" id="{445F4B7E-E06A-42D2-9CA4-1E085894A910}"/>
                </a:ext>
              </a:extLst>
            </p:cNvPr>
            <p:cNvSpPr>
              <a:spLocks noEditPoints="1"/>
            </p:cNvSpPr>
            <p:nvPr>
              <p:custDataLst>
                <p:tags r:id="rId455"/>
              </p:custDataLst>
            </p:nvPr>
          </p:nvSpPr>
          <p:spPr bwMode="auto">
            <a:xfrm>
              <a:off x="269875" y="3575050"/>
              <a:ext cx="100013" cy="180975"/>
            </a:xfrm>
            <a:custGeom>
              <a:avLst/>
              <a:gdLst>
                <a:gd name="T0" fmla="*/ 132 w 220"/>
                <a:gd name="T1" fmla="*/ 256 h 338"/>
                <a:gd name="T2" fmla="*/ 132 w 220"/>
                <a:gd name="T3" fmla="*/ 299 h 338"/>
                <a:gd name="T4" fmla="*/ 94 w 220"/>
                <a:gd name="T5" fmla="*/ 322 h 338"/>
                <a:gd name="T6" fmla="*/ 84 w 220"/>
                <a:gd name="T7" fmla="*/ 322 h 338"/>
                <a:gd name="T8" fmla="*/ 84 w 220"/>
                <a:gd name="T9" fmla="*/ 338 h 338"/>
                <a:gd name="T10" fmla="*/ 151 w 220"/>
                <a:gd name="T11" fmla="*/ 336 h 338"/>
                <a:gd name="T12" fmla="*/ 219 w 220"/>
                <a:gd name="T13" fmla="*/ 338 h 338"/>
                <a:gd name="T14" fmla="*/ 219 w 220"/>
                <a:gd name="T15" fmla="*/ 322 h 338"/>
                <a:gd name="T16" fmla="*/ 209 w 220"/>
                <a:gd name="T17" fmla="*/ 322 h 338"/>
                <a:gd name="T18" fmla="*/ 171 w 220"/>
                <a:gd name="T19" fmla="*/ 299 h 338"/>
                <a:gd name="T20" fmla="*/ 171 w 220"/>
                <a:gd name="T21" fmla="*/ 256 h 338"/>
                <a:gd name="T22" fmla="*/ 220 w 220"/>
                <a:gd name="T23" fmla="*/ 256 h 338"/>
                <a:gd name="T24" fmla="*/ 220 w 220"/>
                <a:gd name="T25" fmla="*/ 240 h 338"/>
                <a:gd name="T26" fmla="*/ 171 w 220"/>
                <a:gd name="T27" fmla="*/ 240 h 338"/>
                <a:gd name="T28" fmla="*/ 171 w 220"/>
                <a:gd name="T29" fmla="*/ 13 h 338"/>
                <a:gd name="T30" fmla="*/ 163 w 220"/>
                <a:gd name="T31" fmla="*/ 0 h 338"/>
                <a:gd name="T32" fmla="*/ 153 w 220"/>
                <a:gd name="T33" fmla="*/ 6 h 338"/>
                <a:gd name="T34" fmla="*/ 0 w 220"/>
                <a:gd name="T35" fmla="*/ 240 h 338"/>
                <a:gd name="T36" fmla="*/ 0 w 220"/>
                <a:gd name="T37" fmla="*/ 256 h 338"/>
                <a:gd name="T38" fmla="*/ 132 w 220"/>
                <a:gd name="T39" fmla="*/ 256 h 338"/>
                <a:gd name="T40" fmla="*/ 135 w 220"/>
                <a:gd name="T41" fmla="*/ 240 h 338"/>
                <a:gd name="T42" fmla="*/ 14 w 220"/>
                <a:gd name="T43" fmla="*/ 240 h 338"/>
                <a:gd name="T44" fmla="*/ 135 w 220"/>
                <a:gd name="T45" fmla="*/ 54 h 338"/>
                <a:gd name="T46" fmla="*/ 135 w 220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0" h="338">
                  <a:moveTo>
                    <a:pt x="132" y="256"/>
                  </a:moveTo>
                  <a:lnTo>
                    <a:pt x="132" y="299"/>
                  </a:lnTo>
                  <a:cubicBezTo>
                    <a:pt x="132" y="317"/>
                    <a:pt x="131" y="322"/>
                    <a:pt x="94" y="322"/>
                  </a:cubicBezTo>
                  <a:lnTo>
                    <a:pt x="84" y="322"/>
                  </a:lnTo>
                  <a:lnTo>
                    <a:pt x="84" y="338"/>
                  </a:lnTo>
                  <a:cubicBezTo>
                    <a:pt x="104" y="336"/>
                    <a:pt x="130" y="336"/>
                    <a:pt x="151" y="336"/>
                  </a:cubicBezTo>
                  <a:cubicBezTo>
                    <a:pt x="172" y="336"/>
                    <a:pt x="199" y="336"/>
                    <a:pt x="219" y="338"/>
                  </a:cubicBezTo>
                  <a:lnTo>
                    <a:pt x="219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6"/>
                  </a:lnTo>
                  <a:lnTo>
                    <a:pt x="220" y="256"/>
                  </a:lnTo>
                  <a:lnTo>
                    <a:pt x="220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8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6"/>
                  </a:lnTo>
                  <a:lnTo>
                    <a:pt x="132" y="256"/>
                  </a:lnTo>
                  <a:close/>
                  <a:moveTo>
                    <a:pt x="135" y="240"/>
                  </a:moveTo>
                  <a:lnTo>
                    <a:pt x="14" y="240"/>
                  </a:lnTo>
                  <a:lnTo>
                    <a:pt x="135" y="54"/>
                  </a:lnTo>
                  <a:lnTo>
                    <a:pt x="135" y="24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1" name="Oval 530">
              <a:extLst>
                <a:ext uri="{FF2B5EF4-FFF2-40B4-BE49-F238E27FC236}">
                  <a16:creationId xmlns:a16="http://schemas.microsoft.com/office/drawing/2014/main" id="{4ECF3D2D-B909-4E86-B792-79F625BA056E}"/>
                </a:ext>
              </a:extLst>
            </p:cNvPr>
            <p:cNvSpPr>
              <a:spLocks noChangeArrowheads="1"/>
            </p:cNvSpPr>
            <p:nvPr>
              <p:custDataLst>
                <p:tags r:id="rId456"/>
              </p:custDataLst>
            </p:nvPr>
          </p:nvSpPr>
          <p:spPr bwMode="auto">
            <a:xfrm>
              <a:off x="39528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2" name="Freeform 531">
              <a:extLst>
                <a:ext uri="{FF2B5EF4-FFF2-40B4-BE49-F238E27FC236}">
                  <a16:creationId xmlns:a16="http://schemas.microsoft.com/office/drawing/2014/main" id="{6E6CE29D-10BF-4789-A3A7-F9603A712FE9}"/>
                </a:ext>
              </a:extLst>
            </p:cNvPr>
            <p:cNvSpPr>
              <a:spLocks noEditPoints="1"/>
            </p:cNvSpPr>
            <p:nvPr>
              <p:custDataLst>
                <p:tags r:id="rId457"/>
              </p:custDataLst>
            </p:nvPr>
          </p:nvSpPr>
          <p:spPr bwMode="auto">
            <a:xfrm>
              <a:off x="544513" y="3635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2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" name="Freeform 532">
              <a:extLst>
                <a:ext uri="{FF2B5EF4-FFF2-40B4-BE49-F238E27FC236}">
                  <a16:creationId xmlns:a16="http://schemas.microsoft.com/office/drawing/2014/main" id="{5C58DC1C-48FF-41EB-B725-091DBB696ED6}"/>
                </a:ext>
              </a:extLst>
            </p:cNvPr>
            <p:cNvSpPr>
              <a:spLocks/>
            </p:cNvSpPr>
            <p:nvPr>
              <p:custDataLst>
                <p:tags r:id="rId458"/>
              </p:custDataLst>
            </p:nvPr>
          </p:nvSpPr>
          <p:spPr bwMode="auto">
            <a:xfrm>
              <a:off x="658813" y="3636963"/>
              <a:ext cx="114300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4" name="Freeform 533">
              <a:extLst>
                <a:ext uri="{FF2B5EF4-FFF2-40B4-BE49-F238E27FC236}">
                  <a16:creationId xmlns:a16="http://schemas.microsoft.com/office/drawing/2014/main" id="{57B93BB6-41E1-4284-9688-48D403010FC0}"/>
                </a:ext>
              </a:extLst>
            </p:cNvPr>
            <p:cNvSpPr>
              <a:spLocks/>
            </p:cNvSpPr>
            <p:nvPr>
              <p:custDataLst>
                <p:tags r:id="rId459"/>
              </p:custDataLst>
            </p:nvPr>
          </p:nvSpPr>
          <p:spPr bwMode="auto">
            <a:xfrm>
              <a:off x="781050" y="3590925"/>
              <a:ext cx="71438" cy="166688"/>
            </a:xfrm>
            <a:custGeom>
              <a:avLst/>
              <a:gdLst>
                <a:gd name="T0" fmla="*/ 77 w 157"/>
                <a:gd name="T1" fmla="*/ 107 h 312"/>
                <a:gd name="T2" fmla="*/ 149 w 157"/>
                <a:gd name="T3" fmla="*/ 107 h 312"/>
                <a:gd name="T4" fmla="*/ 149 w 157"/>
                <a:gd name="T5" fmla="*/ 92 h 312"/>
                <a:gd name="T6" fmla="*/ 77 w 157"/>
                <a:gd name="T7" fmla="*/ 92 h 312"/>
                <a:gd name="T8" fmla="*/ 77 w 157"/>
                <a:gd name="T9" fmla="*/ 0 h 312"/>
                <a:gd name="T10" fmla="*/ 65 w 157"/>
                <a:gd name="T11" fmla="*/ 0 h 312"/>
                <a:gd name="T12" fmla="*/ 0 w 157"/>
                <a:gd name="T13" fmla="*/ 96 h 312"/>
                <a:gd name="T14" fmla="*/ 0 w 157"/>
                <a:gd name="T15" fmla="*/ 107 h 312"/>
                <a:gd name="T16" fmla="*/ 43 w 157"/>
                <a:gd name="T17" fmla="*/ 107 h 312"/>
                <a:gd name="T18" fmla="*/ 43 w 157"/>
                <a:gd name="T19" fmla="*/ 245 h 312"/>
                <a:gd name="T20" fmla="*/ 107 w 157"/>
                <a:gd name="T21" fmla="*/ 312 h 312"/>
                <a:gd name="T22" fmla="*/ 157 w 157"/>
                <a:gd name="T23" fmla="*/ 245 h 312"/>
                <a:gd name="T24" fmla="*/ 157 w 157"/>
                <a:gd name="T25" fmla="*/ 217 h 312"/>
                <a:gd name="T26" fmla="*/ 144 w 157"/>
                <a:gd name="T27" fmla="*/ 217 h 312"/>
                <a:gd name="T28" fmla="*/ 144 w 157"/>
                <a:gd name="T29" fmla="*/ 244 h 312"/>
                <a:gd name="T30" fmla="*/ 111 w 157"/>
                <a:gd name="T31" fmla="*/ 300 h 312"/>
                <a:gd name="T32" fmla="*/ 77 w 157"/>
                <a:gd name="T33" fmla="*/ 246 h 312"/>
                <a:gd name="T34" fmla="*/ 77 w 157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2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7" y="277"/>
                    <a:pt x="157" y="245"/>
                  </a:cubicBezTo>
                  <a:lnTo>
                    <a:pt x="157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5" name="Freeform 534">
              <a:extLst>
                <a:ext uri="{FF2B5EF4-FFF2-40B4-BE49-F238E27FC236}">
                  <a16:creationId xmlns:a16="http://schemas.microsoft.com/office/drawing/2014/main" id="{8EE49640-24AC-4EC5-B7E6-93B1C1785EF1}"/>
                </a:ext>
              </a:extLst>
            </p:cNvPr>
            <p:cNvSpPr>
              <a:spLocks noEditPoints="1"/>
            </p:cNvSpPr>
            <p:nvPr>
              <p:custDataLst>
                <p:tags r:id="rId460"/>
              </p:custDataLst>
            </p:nvPr>
          </p:nvSpPr>
          <p:spPr bwMode="auto">
            <a:xfrm>
              <a:off x="871538" y="3636963"/>
              <a:ext cx="111125" cy="169863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3 w 246"/>
                <a:gd name="T23" fmla="*/ 280 h 318"/>
                <a:gd name="T24" fmla="*/ 73 w 246"/>
                <a:gd name="T25" fmla="*/ 196 h 318"/>
                <a:gd name="T26" fmla="*/ 73 w 246"/>
                <a:gd name="T27" fmla="*/ 191 h 318"/>
                <a:gd name="T28" fmla="*/ 134 w 246"/>
                <a:gd name="T29" fmla="*/ 226 h 318"/>
                <a:gd name="T30" fmla="*/ 246 w 246"/>
                <a:gd name="T31" fmla="*/ 113 h 318"/>
                <a:gd name="T32" fmla="*/ 141 w 246"/>
                <a:gd name="T33" fmla="*/ 0 h 318"/>
                <a:gd name="T34" fmla="*/ 72 w 246"/>
                <a:gd name="T35" fmla="*/ 33 h 318"/>
                <a:gd name="T36" fmla="*/ 73 w 246"/>
                <a:gd name="T37" fmla="*/ 164 h 318"/>
                <a:gd name="T38" fmla="*/ 73 w 246"/>
                <a:gd name="T39" fmla="*/ 53 h 318"/>
                <a:gd name="T40" fmla="*/ 137 w 246"/>
                <a:gd name="T41" fmla="*/ 13 h 318"/>
                <a:gd name="T42" fmla="*/ 204 w 246"/>
                <a:gd name="T43" fmla="*/ 113 h 318"/>
                <a:gd name="T44" fmla="*/ 132 w 246"/>
                <a:gd name="T45" fmla="*/ 215 h 318"/>
                <a:gd name="T46" fmla="*/ 80 w 246"/>
                <a:gd name="T47" fmla="*/ 185 h 318"/>
                <a:gd name="T48" fmla="*/ 73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4" y="317"/>
                    <a:pt x="112" y="318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2" y="0"/>
                    <a:pt x="81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7" y="27"/>
                    <a:pt x="112" y="13"/>
                    <a:pt x="137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6" name="Freeform 535">
              <a:extLst>
                <a:ext uri="{FF2B5EF4-FFF2-40B4-BE49-F238E27FC236}">
                  <a16:creationId xmlns:a16="http://schemas.microsoft.com/office/drawing/2014/main" id="{76D2F4C7-557D-422D-AE1B-05F229F4AA69}"/>
                </a:ext>
              </a:extLst>
            </p:cNvPr>
            <p:cNvSpPr>
              <a:spLocks/>
            </p:cNvSpPr>
            <p:nvPr>
              <p:custDataLst>
                <p:tags r:id="rId461"/>
              </p:custDataLst>
            </p:nvPr>
          </p:nvSpPr>
          <p:spPr bwMode="auto">
            <a:xfrm>
              <a:off x="996950" y="3636963"/>
              <a:ext cx="114300" cy="1206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1 w 250"/>
                <a:gd name="T9" fmla="*/ 177 h 226"/>
                <a:gd name="T10" fmla="*/ 211 w 250"/>
                <a:gd name="T11" fmla="*/ 0 h 226"/>
                <a:gd name="T12" fmla="*/ 138 w 250"/>
                <a:gd name="T13" fmla="*/ 6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6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1" y="202"/>
                    <a:pt x="211" y="177"/>
                  </a:cubicBezTo>
                  <a:lnTo>
                    <a:pt x="211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3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7" name="Freeform 536">
              <a:extLst>
                <a:ext uri="{FF2B5EF4-FFF2-40B4-BE49-F238E27FC236}">
                  <a16:creationId xmlns:a16="http://schemas.microsoft.com/office/drawing/2014/main" id="{B5E39CCB-9752-44C4-941E-3C1FC35337FA}"/>
                </a:ext>
              </a:extLst>
            </p:cNvPr>
            <p:cNvSpPr>
              <a:spLocks/>
            </p:cNvSpPr>
            <p:nvPr>
              <p:custDataLst>
                <p:tags r:id="rId462"/>
              </p:custDataLst>
            </p:nvPr>
          </p:nvSpPr>
          <p:spPr bwMode="auto">
            <a:xfrm>
              <a:off x="1119188" y="35909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3 w 156"/>
                <a:gd name="T27" fmla="*/ 217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8" name="Freeform 537">
              <a:extLst>
                <a:ext uri="{FF2B5EF4-FFF2-40B4-BE49-F238E27FC236}">
                  <a16:creationId xmlns:a16="http://schemas.microsoft.com/office/drawing/2014/main" id="{557F21F7-D7F5-4594-8173-511665F723BF}"/>
                </a:ext>
              </a:extLst>
            </p:cNvPr>
            <p:cNvSpPr>
              <a:spLocks/>
            </p:cNvSpPr>
            <p:nvPr>
              <p:custDataLst>
                <p:tags r:id="rId463"/>
              </p:custDataLst>
            </p:nvPr>
          </p:nvSpPr>
          <p:spPr bwMode="auto">
            <a:xfrm>
              <a:off x="1285875" y="363696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9" name="Freeform 538">
              <a:extLst>
                <a:ext uri="{FF2B5EF4-FFF2-40B4-BE49-F238E27FC236}">
                  <a16:creationId xmlns:a16="http://schemas.microsoft.com/office/drawing/2014/main" id="{00AA4ADE-F808-4E61-A8B6-51F1F2FF0A49}"/>
                </a:ext>
              </a:extLst>
            </p:cNvPr>
            <p:cNvSpPr>
              <a:spLocks noEditPoints="1"/>
            </p:cNvSpPr>
            <p:nvPr>
              <p:custDataLst>
                <p:tags r:id="rId464"/>
              </p:custDataLst>
            </p:nvPr>
          </p:nvSpPr>
          <p:spPr bwMode="auto">
            <a:xfrm>
              <a:off x="1473200" y="3657600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0" name="Freeform 539">
              <a:extLst>
                <a:ext uri="{FF2B5EF4-FFF2-40B4-BE49-F238E27FC236}">
                  <a16:creationId xmlns:a16="http://schemas.microsoft.com/office/drawing/2014/main" id="{56BCE76F-DD16-43B0-8323-5EADC1BC1DF9}"/>
                </a:ext>
              </a:extLst>
            </p:cNvPr>
            <p:cNvSpPr>
              <a:spLocks/>
            </p:cNvSpPr>
            <p:nvPr>
              <p:custDataLst>
                <p:tags r:id="rId465"/>
              </p:custDataLst>
            </p:nvPr>
          </p:nvSpPr>
          <p:spPr bwMode="auto">
            <a:xfrm>
              <a:off x="1720850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1" name="Freeform 540">
              <a:extLst>
                <a:ext uri="{FF2B5EF4-FFF2-40B4-BE49-F238E27FC236}">
                  <a16:creationId xmlns:a16="http://schemas.microsoft.com/office/drawing/2014/main" id="{75B8CA21-5736-4F21-9457-A07A030E9A57}"/>
                </a:ext>
              </a:extLst>
            </p:cNvPr>
            <p:cNvSpPr>
              <a:spLocks/>
            </p:cNvSpPr>
            <p:nvPr>
              <p:custDataLst>
                <p:tags r:id="rId466"/>
              </p:custDataLst>
            </p:nvPr>
          </p:nvSpPr>
          <p:spPr bwMode="auto">
            <a:xfrm>
              <a:off x="1797050" y="3636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2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9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3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9" y="79"/>
                    <a:pt x="69" y="56"/>
                  </a:cubicBezTo>
                  <a:cubicBezTo>
                    <a:pt x="69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2" name="Freeform 541">
              <a:extLst>
                <a:ext uri="{FF2B5EF4-FFF2-40B4-BE49-F238E27FC236}">
                  <a16:creationId xmlns:a16="http://schemas.microsoft.com/office/drawing/2014/main" id="{F962DBA1-283C-412B-9B4E-1977C3EB090D}"/>
                </a:ext>
              </a:extLst>
            </p:cNvPr>
            <p:cNvSpPr>
              <a:spLocks/>
            </p:cNvSpPr>
            <p:nvPr>
              <p:custDataLst>
                <p:tags r:id="rId467"/>
              </p:custDataLst>
            </p:nvPr>
          </p:nvSpPr>
          <p:spPr bwMode="auto">
            <a:xfrm>
              <a:off x="1908175" y="367188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3" name="Freeform 542">
              <a:extLst>
                <a:ext uri="{FF2B5EF4-FFF2-40B4-BE49-F238E27FC236}">
                  <a16:creationId xmlns:a16="http://schemas.microsoft.com/office/drawing/2014/main" id="{0A3E5537-A377-4F2D-9A74-C90371094B8A}"/>
                </a:ext>
              </a:extLst>
            </p:cNvPr>
            <p:cNvSpPr>
              <a:spLocks/>
            </p:cNvSpPr>
            <p:nvPr>
              <p:custDataLst>
                <p:tags r:id="rId468"/>
              </p:custDataLst>
            </p:nvPr>
          </p:nvSpPr>
          <p:spPr bwMode="auto">
            <a:xfrm>
              <a:off x="2011363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4" name="Oval 543">
              <a:extLst>
                <a:ext uri="{FF2B5EF4-FFF2-40B4-BE49-F238E27FC236}">
                  <a16:creationId xmlns:a16="http://schemas.microsoft.com/office/drawing/2014/main" id="{71D7BC70-E4A9-4E32-A0DF-2FD49E9A0150}"/>
                </a:ext>
              </a:extLst>
            </p:cNvPr>
            <p:cNvSpPr>
              <a:spLocks noChangeArrowheads="1"/>
            </p:cNvSpPr>
            <p:nvPr>
              <p:custDataLst>
                <p:tags r:id="rId469"/>
              </p:custDataLst>
            </p:nvPr>
          </p:nvSpPr>
          <p:spPr bwMode="auto">
            <a:xfrm>
              <a:off x="2112963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5" name="Oval 544">
              <a:extLst>
                <a:ext uri="{FF2B5EF4-FFF2-40B4-BE49-F238E27FC236}">
                  <a16:creationId xmlns:a16="http://schemas.microsoft.com/office/drawing/2014/main" id="{240FCE8B-32BC-4F61-9B09-F3D5674B040E}"/>
                </a:ext>
              </a:extLst>
            </p:cNvPr>
            <p:cNvSpPr>
              <a:spLocks noChangeArrowheads="1"/>
            </p:cNvSpPr>
            <p:nvPr>
              <p:custDataLst>
                <p:tags r:id="rId470"/>
              </p:custDataLst>
            </p:nvPr>
          </p:nvSpPr>
          <p:spPr bwMode="auto">
            <a:xfrm>
              <a:off x="2212975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6" name="Oval 545">
              <a:extLst>
                <a:ext uri="{FF2B5EF4-FFF2-40B4-BE49-F238E27FC236}">
                  <a16:creationId xmlns:a16="http://schemas.microsoft.com/office/drawing/2014/main" id="{AB8C987C-0D90-43C6-B795-204885532873}"/>
                </a:ext>
              </a:extLst>
            </p:cNvPr>
            <p:cNvSpPr>
              <a:spLocks noChangeArrowheads="1"/>
            </p:cNvSpPr>
            <p:nvPr>
              <p:custDataLst>
                <p:tags r:id="rId471"/>
              </p:custDataLst>
            </p:nvPr>
          </p:nvSpPr>
          <p:spPr bwMode="auto">
            <a:xfrm>
              <a:off x="231298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7" name="Freeform 546">
              <a:extLst>
                <a:ext uri="{FF2B5EF4-FFF2-40B4-BE49-F238E27FC236}">
                  <a16:creationId xmlns:a16="http://schemas.microsoft.com/office/drawing/2014/main" id="{2CB1879E-BA3C-46E4-8949-E4AD965CB8BD}"/>
                </a:ext>
              </a:extLst>
            </p:cNvPr>
            <p:cNvSpPr>
              <a:spLocks/>
            </p:cNvSpPr>
            <p:nvPr>
              <p:custDataLst>
                <p:tags r:id="rId472"/>
              </p:custDataLst>
            </p:nvPr>
          </p:nvSpPr>
          <p:spPr bwMode="auto">
            <a:xfrm>
              <a:off x="2413000" y="3727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8" name="Freeform 547">
              <a:extLst>
                <a:ext uri="{FF2B5EF4-FFF2-40B4-BE49-F238E27FC236}">
                  <a16:creationId xmlns:a16="http://schemas.microsoft.com/office/drawing/2014/main" id="{8A4D1DBE-177A-4D4C-AA8B-EB02A23C9849}"/>
                </a:ext>
              </a:extLst>
            </p:cNvPr>
            <p:cNvSpPr>
              <a:spLocks/>
            </p:cNvSpPr>
            <p:nvPr>
              <p:custDataLst>
                <p:tags r:id="rId473"/>
              </p:custDataLst>
            </p:nvPr>
          </p:nvSpPr>
          <p:spPr bwMode="auto">
            <a:xfrm>
              <a:off x="2505075" y="3636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6" y="176"/>
                    <a:pt x="46" y="163"/>
                  </a:cubicBezTo>
                  <a:cubicBezTo>
                    <a:pt x="46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1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9" name="Freeform 548">
              <a:extLst>
                <a:ext uri="{FF2B5EF4-FFF2-40B4-BE49-F238E27FC236}">
                  <a16:creationId xmlns:a16="http://schemas.microsoft.com/office/drawing/2014/main" id="{E629CACE-CF1E-44A0-89FC-DD370ADE13B4}"/>
                </a:ext>
              </a:extLst>
            </p:cNvPr>
            <p:cNvSpPr>
              <a:spLocks/>
            </p:cNvSpPr>
            <p:nvPr>
              <p:custDataLst>
                <p:tags r:id="rId474"/>
              </p:custDataLst>
            </p:nvPr>
          </p:nvSpPr>
          <p:spPr bwMode="auto">
            <a:xfrm>
              <a:off x="2606675" y="371316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9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39 h 157"/>
                <a:gd name="T40" fmla="*/ 137 w 213"/>
                <a:gd name="T41" fmla="*/ 0 h 157"/>
                <a:gd name="T42" fmla="*/ 78 w 213"/>
                <a:gd name="T43" fmla="*/ 31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9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3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9"/>
                    <a:pt x="135" y="9"/>
                  </a:cubicBezTo>
                  <a:cubicBezTo>
                    <a:pt x="155" y="9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39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1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9"/>
                    <a:pt x="39" y="9"/>
                  </a:cubicBezTo>
                  <a:cubicBezTo>
                    <a:pt x="48" y="9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0" name="Freeform 549">
              <a:extLst>
                <a:ext uri="{FF2B5EF4-FFF2-40B4-BE49-F238E27FC236}">
                  <a16:creationId xmlns:a16="http://schemas.microsoft.com/office/drawing/2014/main" id="{B2989EEA-8B2C-449B-9C8A-090C4B60583A}"/>
                </a:ext>
              </a:extLst>
            </p:cNvPr>
            <p:cNvSpPr>
              <a:spLocks/>
            </p:cNvSpPr>
            <p:nvPr>
              <p:custDataLst>
                <p:tags r:id="rId475"/>
              </p:custDataLst>
            </p:nvPr>
          </p:nvSpPr>
          <p:spPr bwMode="auto">
            <a:xfrm>
              <a:off x="2735263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1" name="Freeform 550">
              <a:extLst>
                <a:ext uri="{FF2B5EF4-FFF2-40B4-BE49-F238E27FC236}">
                  <a16:creationId xmlns:a16="http://schemas.microsoft.com/office/drawing/2014/main" id="{0A267AC5-BC0B-46F7-825C-0A089E9FF241}"/>
                </a:ext>
              </a:extLst>
            </p:cNvPr>
            <p:cNvSpPr>
              <a:spLocks noEditPoints="1"/>
            </p:cNvSpPr>
            <p:nvPr>
              <p:custDataLst>
                <p:tags r:id="rId476"/>
              </p:custDataLst>
            </p:nvPr>
          </p:nvSpPr>
          <p:spPr bwMode="auto">
            <a:xfrm>
              <a:off x="2840038" y="3556000"/>
              <a:ext cx="52388" cy="266700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2" name="Freeform 551">
              <a:extLst>
                <a:ext uri="{FF2B5EF4-FFF2-40B4-BE49-F238E27FC236}">
                  <a16:creationId xmlns:a16="http://schemas.microsoft.com/office/drawing/2014/main" id="{2A6BC8DF-8C27-457B-A1CF-3CBB690C5973}"/>
                </a:ext>
              </a:extLst>
            </p:cNvPr>
            <p:cNvSpPr>
              <a:spLocks/>
            </p:cNvSpPr>
            <p:nvPr>
              <p:custDataLst>
                <p:tags r:id="rId477"/>
              </p:custDataLst>
            </p:nvPr>
          </p:nvSpPr>
          <p:spPr bwMode="auto">
            <a:xfrm>
              <a:off x="2944813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3" name="Freeform 552">
              <a:extLst>
                <a:ext uri="{FF2B5EF4-FFF2-40B4-BE49-F238E27FC236}">
                  <a16:creationId xmlns:a16="http://schemas.microsoft.com/office/drawing/2014/main" id="{FCA21DBC-1B0A-4C3B-A89F-374605053B14}"/>
                </a:ext>
              </a:extLst>
            </p:cNvPr>
            <p:cNvSpPr>
              <a:spLocks/>
            </p:cNvSpPr>
            <p:nvPr>
              <p:custDataLst>
                <p:tags r:id="rId478"/>
              </p:custDataLst>
            </p:nvPr>
          </p:nvSpPr>
          <p:spPr bwMode="auto">
            <a:xfrm>
              <a:off x="3017838" y="3636963"/>
              <a:ext cx="111125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4" name="Freeform 553">
              <a:extLst>
                <a:ext uri="{FF2B5EF4-FFF2-40B4-BE49-F238E27FC236}">
                  <a16:creationId xmlns:a16="http://schemas.microsoft.com/office/drawing/2014/main" id="{EB6D5107-C3AD-4B6B-AFB2-61FC554D5D4B}"/>
                </a:ext>
              </a:extLst>
            </p:cNvPr>
            <p:cNvSpPr>
              <a:spLocks noEditPoints="1"/>
            </p:cNvSpPr>
            <p:nvPr>
              <p:custDataLst>
                <p:tags r:id="rId479"/>
              </p:custDataLst>
            </p:nvPr>
          </p:nvSpPr>
          <p:spPr bwMode="auto">
            <a:xfrm>
              <a:off x="3149600" y="3665538"/>
              <a:ext cx="63500" cy="131763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9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7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5" name="Freeform 554">
              <a:extLst>
                <a:ext uri="{FF2B5EF4-FFF2-40B4-BE49-F238E27FC236}">
                  <a16:creationId xmlns:a16="http://schemas.microsoft.com/office/drawing/2014/main" id="{11E3106B-0BDD-443B-9DD6-FF79014D7C1C}"/>
                </a:ext>
              </a:extLst>
            </p:cNvPr>
            <p:cNvSpPr>
              <a:spLocks/>
            </p:cNvSpPr>
            <p:nvPr>
              <p:custDataLst>
                <p:tags r:id="rId480"/>
              </p:custDataLst>
            </p:nvPr>
          </p:nvSpPr>
          <p:spPr bwMode="auto">
            <a:xfrm>
              <a:off x="3235325" y="3733800"/>
              <a:ext cx="46038" cy="88900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89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5" y="164"/>
                    <a:pt x="37" y="164"/>
                    <a:pt x="52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6" name="Freeform 555">
              <a:extLst>
                <a:ext uri="{FF2B5EF4-FFF2-40B4-BE49-F238E27FC236}">
                  <a16:creationId xmlns:a16="http://schemas.microsoft.com/office/drawing/2014/main" id="{21FB11EB-0BCD-47E4-871C-FACA92FEF394}"/>
                </a:ext>
              </a:extLst>
            </p:cNvPr>
            <p:cNvSpPr>
              <a:spLocks/>
            </p:cNvSpPr>
            <p:nvPr>
              <p:custDataLst>
                <p:tags r:id="rId481"/>
              </p:custDataLst>
            </p:nvPr>
          </p:nvSpPr>
          <p:spPr bwMode="auto">
            <a:xfrm>
              <a:off x="3338513" y="3727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7" name="Oval 556">
              <a:extLst>
                <a:ext uri="{FF2B5EF4-FFF2-40B4-BE49-F238E27FC236}">
                  <a16:creationId xmlns:a16="http://schemas.microsoft.com/office/drawing/2014/main" id="{201E1779-8EEC-4B7F-9C66-709A381D7F03}"/>
                </a:ext>
              </a:extLst>
            </p:cNvPr>
            <p:cNvSpPr>
              <a:spLocks noChangeArrowheads="1"/>
            </p:cNvSpPr>
            <p:nvPr>
              <p:custDataLst>
                <p:tags r:id="rId482"/>
              </p:custDataLst>
            </p:nvPr>
          </p:nvSpPr>
          <p:spPr bwMode="auto">
            <a:xfrm>
              <a:off x="3438525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8" name="Oval 557">
              <a:extLst>
                <a:ext uri="{FF2B5EF4-FFF2-40B4-BE49-F238E27FC236}">
                  <a16:creationId xmlns:a16="http://schemas.microsoft.com/office/drawing/2014/main" id="{979F1FB2-500A-4D85-9A27-ECF647368A51}"/>
                </a:ext>
              </a:extLst>
            </p:cNvPr>
            <p:cNvSpPr>
              <a:spLocks noChangeArrowheads="1"/>
            </p:cNvSpPr>
            <p:nvPr>
              <p:custDataLst>
                <p:tags r:id="rId483"/>
              </p:custDataLst>
            </p:nvPr>
          </p:nvSpPr>
          <p:spPr bwMode="auto">
            <a:xfrm>
              <a:off x="353853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9" name="Oval 558">
              <a:extLst>
                <a:ext uri="{FF2B5EF4-FFF2-40B4-BE49-F238E27FC236}">
                  <a16:creationId xmlns:a16="http://schemas.microsoft.com/office/drawing/2014/main" id="{7A1DAE36-2FA1-4795-9ED4-CEE2BFC47DFD}"/>
                </a:ext>
              </a:extLst>
            </p:cNvPr>
            <p:cNvSpPr>
              <a:spLocks noChangeArrowheads="1"/>
            </p:cNvSpPr>
            <p:nvPr>
              <p:custDataLst>
                <p:tags r:id="rId484"/>
              </p:custDataLst>
            </p:nvPr>
          </p:nvSpPr>
          <p:spPr bwMode="auto">
            <a:xfrm>
              <a:off x="36385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0" name="Freeform 559">
              <a:extLst>
                <a:ext uri="{FF2B5EF4-FFF2-40B4-BE49-F238E27FC236}">
                  <a16:creationId xmlns:a16="http://schemas.microsoft.com/office/drawing/2014/main" id="{B0831820-0667-4126-97A2-B6D60F1D8368}"/>
                </a:ext>
              </a:extLst>
            </p:cNvPr>
            <p:cNvSpPr>
              <a:spLocks/>
            </p:cNvSpPr>
            <p:nvPr>
              <p:custDataLst>
                <p:tags r:id="rId485"/>
              </p:custDataLst>
            </p:nvPr>
          </p:nvSpPr>
          <p:spPr bwMode="auto">
            <a:xfrm>
              <a:off x="3738563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1" name="Freeform 560">
              <a:extLst>
                <a:ext uri="{FF2B5EF4-FFF2-40B4-BE49-F238E27FC236}">
                  <a16:creationId xmlns:a16="http://schemas.microsoft.com/office/drawing/2014/main" id="{C9FDC6ED-859F-46C5-BB4B-591F20BBCED5}"/>
                </a:ext>
              </a:extLst>
            </p:cNvPr>
            <p:cNvSpPr>
              <a:spLocks/>
            </p:cNvSpPr>
            <p:nvPr>
              <p:custDataLst>
                <p:tags r:id="rId486"/>
              </p:custDataLst>
            </p:nvPr>
          </p:nvSpPr>
          <p:spPr bwMode="auto">
            <a:xfrm>
              <a:off x="3825875" y="3636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3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2" name="Freeform 561">
              <a:extLst>
                <a:ext uri="{FF2B5EF4-FFF2-40B4-BE49-F238E27FC236}">
                  <a16:creationId xmlns:a16="http://schemas.microsoft.com/office/drawing/2014/main" id="{C728ADCD-4ADE-4B4D-A3F9-B9AB665F3D93}"/>
                </a:ext>
              </a:extLst>
            </p:cNvPr>
            <p:cNvSpPr>
              <a:spLocks noEditPoints="1"/>
            </p:cNvSpPr>
            <p:nvPr>
              <p:custDataLst>
                <p:tags r:id="rId487"/>
              </p:custDataLst>
            </p:nvPr>
          </p:nvSpPr>
          <p:spPr bwMode="auto">
            <a:xfrm>
              <a:off x="3959225" y="3665538"/>
              <a:ext cx="63500" cy="131763"/>
            </a:xfrm>
            <a:custGeom>
              <a:avLst/>
              <a:gdLst>
                <a:gd name="T0" fmla="*/ 69 w 142"/>
                <a:gd name="T1" fmla="*/ 11 h 246"/>
                <a:gd name="T2" fmla="*/ 71 w 142"/>
                <a:gd name="T3" fmla="*/ 5 h 246"/>
                <a:gd name="T4" fmla="*/ 65 w 142"/>
                <a:gd name="T5" fmla="*/ 0 h 246"/>
                <a:gd name="T6" fmla="*/ 21 w 142"/>
                <a:gd name="T7" fmla="*/ 4 h 246"/>
                <a:gd name="T8" fmla="*/ 13 w 142"/>
                <a:gd name="T9" fmla="*/ 12 h 246"/>
                <a:gd name="T10" fmla="*/ 22 w 142"/>
                <a:gd name="T11" fmla="*/ 17 h 246"/>
                <a:gd name="T12" fmla="*/ 39 w 142"/>
                <a:gd name="T13" fmla="*/ 22 h 246"/>
                <a:gd name="T14" fmla="*/ 33 w 142"/>
                <a:gd name="T15" fmla="*/ 46 h 246"/>
                <a:gd name="T16" fmla="*/ 25 w 142"/>
                <a:gd name="T17" fmla="*/ 79 h 246"/>
                <a:gd name="T18" fmla="*/ 2 w 142"/>
                <a:gd name="T19" fmla="*/ 171 h 246"/>
                <a:gd name="T20" fmla="*/ 0 w 142"/>
                <a:gd name="T21" fmla="*/ 189 h 246"/>
                <a:gd name="T22" fmla="*/ 52 w 142"/>
                <a:gd name="T23" fmla="*/ 246 h 246"/>
                <a:gd name="T24" fmla="*/ 142 w 142"/>
                <a:gd name="T25" fmla="*/ 147 h 246"/>
                <a:gd name="T26" fmla="*/ 89 w 142"/>
                <a:gd name="T27" fmla="*/ 89 h 246"/>
                <a:gd name="T28" fmla="*/ 45 w 142"/>
                <a:gd name="T29" fmla="*/ 108 h 246"/>
                <a:gd name="T30" fmla="*/ 69 w 142"/>
                <a:gd name="T31" fmla="*/ 11 h 246"/>
                <a:gd name="T32" fmla="*/ 52 w 142"/>
                <a:gd name="T33" fmla="*/ 236 h 246"/>
                <a:gd name="T34" fmla="*/ 25 w 142"/>
                <a:gd name="T35" fmla="*/ 201 h 246"/>
                <a:gd name="T36" fmla="*/ 38 w 142"/>
                <a:gd name="T37" fmla="*/ 137 h 246"/>
                <a:gd name="T38" fmla="*/ 47 w 142"/>
                <a:gd name="T39" fmla="*/ 122 h 246"/>
                <a:gd name="T40" fmla="*/ 88 w 142"/>
                <a:gd name="T41" fmla="*/ 98 h 246"/>
                <a:gd name="T42" fmla="*/ 114 w 142"/>
                <a:gd name="T43" fmla="*/ 132 h 246"/>
                <a:gd name="T44" fmla="*/ 96 w 142"/>
                <a:gd name="T45" fmla="*/ 202 h 246"/>
                <a:gd name="T46" fmla="*/ 52 w 142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1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3" y="246"/>
                    <a:pt x="52" y="246"/>
                  </a:cubicBezTo>
                  <a:cubicBezTo>
                    <a:pt x="95" y="246"/>
                    <a:pt x="142" y="199"/>
                    <a:pt x="142" y="147"/>
                  </a:cubicBezTo>
                  <a:cubicBezTo>
                    <a:pt x="142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6" y="98"/>
                    <a:pt x="88" y="98"/>
                  </a:cubicBezTo>
                  <a:cubicBezTo>
                    <a:pt x="102" y="98"/>
                    <a:pt x="114" y="109"/>
                    <a:pt x="114" y="132"/>
                  </a:cubicBezTo>
                  <a:cubicBezTo>
                    <a:pt x="114" y="147"/>
                    <a:pt x="106" y="182"/>
                    <a:pt x="96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" name="Freeform 562">
              <a:extLst>
                <a:ext uri="{FF2B5EF4-FFF2-40B4-BE49-F238E27FC236}">
                  <a16:creationId xmlns:a16="http://schemas.microsoft.com/office/drawing/2014/main" id="{A22D0905-CCCA-415F-AA93-0B26AD863F9E}"/>
                </a:ext>
              </a:extLst>
            </p:cNvPr>
            <p:cNvSpPr>
              <a:spLocks/>
            </p:cNvSpPr>
            <p:nvPr>
              <p:custDataLst>
                <p:tags r:id="rId488"/>
              </p:custDataLst>
            </p:nvPr>
          </p:nvSpPr>
          <p:spPr bwMode="auto">
            <a:xfrm>
              <a:off x="4037013" y="3738563"/>
              <a:ext cx="44450" cy="85725"/>
            </a:xfrm>
            <a:custGeom>
              <a:avLst/>
              <a:gdLst>
                <a:gd name="T0" fmla="*/ 58 w 97"/>
                <a:gd name="T1" fmla="*/ 60 h 158"/>
                <a:gd name="T2" fmla="*/ 87 w 97"/>
                <a:gd name="T3" fmla="*/ 60 h 158"/>
                <a:gd name="T4" fmla="*/ 94 w 97"/>
                <a:gd name="T5" fmla="*/ 58 h 158"/>
                <a:gd name="T6" fmla="*/ 96 w 97"/>
                <a:gd name="T7" fmla="*/ 53 h 158"/>
                <a:gd name="T8" fmla="*/ 88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70 w 97"/>
                <a:gd name="T15" fmla="*/ 9 h 158"/>
                <a:gd name="T16" fmla="*/ 61 w 97"/>
                <a:gd name="T17" fmla="*/ 0 h 158"/>
                <a:gd name="T18" fmla="*/ 49 w 97"/>
                <a:gd name="T19" fmla="*/ 9 h 158"/>
                <a:gd name="T20" fmla="*/ 39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9 w 97"/>
                <a:gd name="T35" fmla="*/ 158 h 158"/>
                <a:gd name="T36" fmla="*/ 97 w 97"/>
                <a:gd name="T37" fmla="*/ 120 h 158"/>
                <a:gd name="T38" fmla="*/ 92 w 97"/>
                <a:gd name="T39" fmla="*/ 116 h 158"/>
                <a:gd name="T40" fmla="*/ 86 w 97"/>
                <a:gd name="T41" fmla="*/ 120 h 158"/>
                <a:gd name="T42" fmla="*/ 50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8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8" y="60"/>
                  </a:moveTo>
                  <a:lnTo>
                    <a:pt x="87" y="60"/>
                  </a:lnTo>
                  <a:cubicBezTo>
                    <a:pt x="92" y="60"/>
                    <a:pt x="92" y="59"/>
                    <a:pt x="94" y="58"/>
                  </a:cubicBezTo>
                  <a:cubicBezTo>
                    <a:pt x="95" y="57"/>
                    <a:pt x="96" y="54"/>
                    <a:pt x="96" y="53"/>
                  </a:cubicBezTo>
                  <a:cubicBezTo>
                    <a:pt x="96" y="48"/>
                    <a:pt x="92" y="48"/>
                    <a:pt x="88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7" y="0"/>
                    <a:pt x="61" y="0"/>
                  </a:cubicBezTo>
                  <a:cubicBezTo>
                    <a:pt x="57" y="0"/>
                    <a:pt x="51" y="3"/>
                    <a:pt x="49" y="9"/>
                  </a:cubicBezTo>
                  <a:cubicBezTo>
                    <a:pt x="47" y="14"/>
                    <a:pt x="50" y="2"/>
                    <a:pt x="39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9" y="158"/>
                  </a:cubicBezTo>
                  <a:cubicBezTo>
                    <a:pt x="79" y="158"/>
                    <a:pt x="97" y="125"/>
                    <a:pt x="97" y="120"/>
                  </a:cubicBezTo>
                  <a:cubicBezTo>
                    <a:pt x="97" y="116"/>
                    <a:pt x="93" y="116"/>
                    <a:pt x="92" y="116"/>
                  </a:cubicBezTo>
                  <a:cubicBezTo>
                    <a:pt x="88" y="116"/>
                    <a:pt x="87" y="117"/>
                    <a:pt x="86" y="120"/>
                  </a:cubicBezTo>
                  <a:cubicBezTo>
                    <a:pt x="78" y="138"/>
                    <a:pt x="62" y="150"/>
                    <a:pt x="50" y="150"/>
                  </a:cubicBezTo>
                  <a:cubicBezTo>
                    <a:pt x="42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8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" name="Freeform 563">
              <a:extLst>
                <a:ext uri="{FF2B5EF4-FFF2-40B4-BE49-F238E27FC236}">
                  <a16:creationId xmlns:a16="http://schemas.microsoft.com/office/drawing/2014/main" id="{1FB58EE5-79AE-4045-AD1F-AADF920FB79B}"/>
                </a:ext>
              </a:extLst>
            </p:cNvPr>
            <p:cNvSpPr>
              <a:spLocks/>
            </p:cNvSpPr>
            <p:nvPr>
              <p:custDataLst>
                <p:tags r:id="rId489"/>
              </p:custDataLst>
            </p:nvPr>
          </p:nvSpPr>
          <p:spPr bwMode="auto">
            <a:xfrm>
              <a:off x="4127500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5" name="Freeform 564">
              <a:extLst>
                <a:ext uri="{FF2B5EF4-FFF2-40B4-BE49-F238E27FC236}">
                  <a16:creationId xmlns:a16="http://schemas.microsoft.com/office/drawing/2014/main" id="{18F5D2FF-3F5E-4AA5-A7CE-2125791F2444}"/>
                </a:ext>
              </a:extLst>
            </p:cNvPr>
            <p:cNvSpPr>
              <a:spLocks noEditPoints="1"/>
            </p:cNvSpPr>
            <p:nvPr>
              <p:custDataLst>
                <p:tags r:id="rId490"/>
              </p:custDataLst>
            </p:nvPr>
          </p:nvSpPr>
          <p:spPr bwMode="auto">
            <a:xfrm>
              <a:off x="4230688" y="3556000"/>
              <a:ext cx="53975" cy="266700"/>
            </a:xfrm>
            <a:custGeom>
              <a:avLst/>
              <a:gdLst>
                <a:gd name="T0" fmla="*/ 20 w 118"/>
                <a:gd name="T1" fmla="*/ 17 h 499"/>
                <a:gd name="T2" fmla="*/ 10 w 118"/>
                <a:gd name="T3" fmla="*/ 0 h 499"/>
                <a:gd name="T4" fmla="*/ 0 w 118"/>
                <a:gd name="T5" fmla="*/ 18 h 499"/>
                <a:gd name="T6" fmla="*/ 0 w 118"/>
                <a:gd name="T7" fmla="*/ 480 h 499"/>
                <a:gd name="T8" fmla="*/ 10 w 118"/>
                <a:gd name="T9" fmla="*/ 499 h 499"/>
                <a:gd name="T10" fmla="*/ 20 w 118"/>
                <a:gd name="T11" fmla="*/ 482 h 499"/>
                <a:gd name="T12" fmla="*/ 20 w 118"/>
                <a:gd name="T13" fmla="*/ 17 h 499"/>
                <a:gd name="T14" fmla="*/ 118 w 118"/>
                <a:gd name="T15" fmla="*/ 18 h 499"/>
                <a:gd name="T16" fmla="*/ 108 w 118"/>
                <a:gd name="T17" fmla="*/ 0 h 499"/>
                <a:gd name="T18" fmla="*/ 98 w 118"/>
                <a:gd name="T19" fmla="*/ 17 h 499"/>
                <a:gd name="T20" fmla="*/ 98 w 118"/>
                <a:gd name="T21" fmla="*/ 482 h 499"/>
                <a:gd name="T22" fmla="*/ 108 w 118"/>
                <a:gd name="T23" fmla="*/ 499 h 499"/>
                <a:gd name="T24" fmla="*/ 118 w 118"/>
                <a:gd name="T25" fmla="*/ 480 h 499"/>
                <a:gd name="T26" fmla="*/ 118 w 118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8" y="499"/>
                    <a:pt x="118" y="488"/>
                    <a:pt x="118" y="480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6" name="Freeform 565">
              <a:extLst>
                <a:ext uri="{FF2B5EF4-FFF2-40B4-BE49-F238E27FC236}">
                  <a16:creationId xmlns:a16="http://schemas.microsoft.com/office/drawing/2014/main" id="{C12D0117-9C71-496E-850D-23B9808BD3E0}"/>
                </a:ext>
              </a:extLst>
            </p:cNvPr>
            <p:cNvSpPr>
              <a:spLocks/>
            </p:cNvSpPr>
            <p:nvPr>
              <p:custDataLst>
                <p:tags r:id="rId491"/>
              </p:custDataLst>
            </p:nvPr>
          </p:nvSpPr>
          <p:spPr bwMode="auto">
            <a:xfrm>
              <a:off x="4337050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7" name="Freeform 566">
              <a:extLst>
                <a:ext uri="{FF2B5EF4-FFF2-40B4-BE49-F238E27FC236}">
                  <a16:creationId xmlns:a16="http://schemas.microsoft.com/office/drawing/2014/main" id="{4FA3DEFC-EB25-4154-AF8A-B03CBC2CBA9E}"/>
                </a:ext>
              </a:extLst>
            </p:cNvPr>
            <p:cNvSpPr>
              <a:spLocks noEditPoints="1"/>
            </p:cNvSpPr>
            <p:nvPr>
              <p:custDataLst>
                <p:tags r:id="rId492"/>
              </p:custDataLst>
            </p:nvPr>
          </p:nvSpPr>
          <p:spPr bwMode="auto">
            <a:xfrm>
              <a:off x="4413250" y="3570288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7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7" y="151"/>
                    <a:pt x="147" y="183"/>
                  </a:cubicBezTo>
                  <a:cubicBezTo>
                    <a:pt x="147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8" name="Freeform 567">
              <a:extLst>
                <a:ext uri="{FF2B5EF4-FFF2-40B4-BE49-F238E27FC236}">
                  <a16:creationId xmlns:a16="http://schemas.microsoft.com/office/drawing/2014/main" id="{413C0E8A-9037-48B1-961A-BCC61AC048D1}"/>
                </a:ext>
              </a:extLst>
            </p:cNvPr>
            <p:cNvSpPr>
              <a:spLocks/>
            </p:cNvSpPr>
            <p:nvPr>
              <p:custDataLst>
                <p:tags r:id="rId493"/>
              </p:custDataLst>
            </p:nvPr>
          </p:nvSpPr>
          <p:spPr bwMode="auto">
            <a:xfrm>
              <a:off x="4516438" y="36718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Freeform 568">
              <a:extLst>
                <a:ext uri="{FF2B5EF4-FFF2-40B4-BE49-F238E27FC236}">
                  <a16:creationId xmlns:a16="http://schemas.microsoft.com/office/drawing/2014/main" id="{4B664112-593B-401B-950F-D1AE8F710CE7}"/>
                </a:ext>
              </a:extLst>
            </p:cNvPr>
            <p:cNvSpPr>
              <a:spLocks/>
            </p:cNvSpPr>
            <p:nvPr>
              <p:custDataLst>
                <p:tags r:id="rId494"/>
              </p:custDataLst>
            </p:nvPr>
          </p:nvSpPr>
          <p:spPr bwMode="auto">
            <a:xfrm>
              <a:off x="4619625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0" name="Oval 569">
              <a:extLst>
                <a:ext uri="{FF2B5EF4-FFF2-40B4-BE49-F238E27FC236}">
                  <a16:creationId xmlns:a16="http://schemas.microsoft.com/office/drawing/2014/main" id="{B152A26A-E953-444D-9CA7-F6E5BA1E55A2}"/>
                </a:ext>
              </a:extLst>
            </p:cNvPr>
            <p:cNvSpPr>
              <a:spLocks noChangeArrowheads="1"/>
            </p:cNvSpPr>
            <p:nvPr>
              <p:custDataLst>
                <p:tags r:id="rId495"/>
              </p:custDataLst>
            </p:nvPr>
          </p:nvSpPr>
          <p:spPr bwMode="auto">
            <a:xfrm>
              <a:off x="471963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1" name="Oval 570">
              <a:extLst>
                <a:ext uri="{FF2B5EF4-FFF2-40B4-BE49-F238E27FC236}">
                  <a16:creationId xmlns:a16="http://schemas.microsoft.com/office/drawing/2014/main" id="{459F8C4D-8F75-472C-9D30-49561EA36173}"/>
                </a:ext>
              </a:extLst>
            </p:cNvPr>
            <p:cNvSpPr>
              <a:spLocks noChangeArrowheads="1"/>
            </p:cNvSpPr>
            <p:nvPr>
              <p:custDataLst>
                <p:tags r:id="rId496"/>
              </p:custDataLst>
            </p:nvPr>
          </p:nvSpPr>
          <p:spPr bwMode="auto">
            <a:xfrm>
              <a:off x="48196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2" name="Oval 571">
              <a:extLst>
                <a:ext uri="{FF2B5EF4-FFF2-40B4-BE49-F238E27FC236}">
                  <a16:creationId xmlns:a16="http://schemas.microsoft.com/office/drawing/2014/main" id="{F73DE0EF-9EC9-4E99-A2A2-828ABD6A06AB}"/>
                </a:ext>
              </a:extLst>
            </p:cNvPr>
            <p:cNvSpPr>
              <a:spLocks noChangeArrowheads="1"/>
            </p:cNvSpPr>
            <p:nvPr>
              <p:custDataLst>
                <p:tags r:id="rId497"/>
              </p:custDataLst>
            </p:nvPr>
          </p:nvSpPr>
          <p:spPr bwMode="auto">
            <a:xfrm>
              <a:off x="49212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3" name="Freeform 572">
              <a:extLst>
                <a:ext uri="{FF2B5EF4-FFF2-40B4-BE49-F238E27FC236}">
                  <a16:creationId xmlns:a16="http://schemas.microsoft.com/office/drawing/2014/main" id="{019884D6-0B1D-470B-9024-72698BADC895}"/>
                </a:ext>
              </a:extLst>
            </p:cNvPr>
            <p:cNvSpPr>
              <a:spLocks/>
            </p:cNvSpPr>
            <p:nvPr>
              <p:custDataLst>
                <p:tags r:id="rId498"/>
              </p:custDataLst>
            </p:nvPr>
          </p:nvSpPr>
          <p:spPr bwMode="auto">
            <a:xfrm>
              <a:off x="5021263" y="3727450"/>
              <a:ext cx="25400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" name="Freeform 573">
              <a:extLst>
                <a:ext uri="{FF2B5EF4-FFF2-40B4-BE49-F238E27FC236}">
                  <a16:creationId xmlns:a16="http://schemas.microsoft.com/office/drawing/2014/main" id="{89C72CC3-B6C6-4BCF-89D4-98B58E55FAB4}"/>
                </a:ext>
              </a:extLst>
            </p:cNvPr>
            <p:cNvSpPr>
              <a:spLocks noEditPoints="1"/>
            </p:cNvSpPr>
            <p:nvPr>
              <p:custDataLst>
                <p:tags r:id="rId499"/>
              </p:custDataLst>
            </p:nvPr>
          </p:nvSpPr>
          <p:spPr bwMode="auto">
            <a:xfrm>
              <a:off x="5111750" y="3570288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5" name="Freeform 574">
              <a:extLst>
                <a:ext uri="{FF2B5EF4-FFF2-40B4-BE49-F238E27FC236}">
                  <a16:creationId xmlns:a16="http://schemas.microsoft.com/office/drawing/2014/main" id="{50D6B151-BBDB-484F-AFEE-F403C571F994}"/>
                </a:ext>
              </a:extLst>
            </p:cNvPr>
            <p:cNvSpPr>
              <a:spLocks/>
            </p:cNvSpPr>
            <p:nvPr>
              <p:custDataLst>
                <p:tags r:id="rId500"/>
              </p:custDataLst>
            </p:nvPr>
          </p:nvSpPr>
          <p:spPr bwMode="auto">
            <a:xfrm>
              <a:off x="5205413" y="3678238"/>
              <a:ext cx="52388" cy="119063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7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7"/>
                  </a:lnTo>
                  <a:cubicBezTo>
                    <a:pt x="88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10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6" name="Freeform 575">
              <a:extLst>
                <a:ext uri="{FF2B5EF4-FFF2-40B4-BE49-F238E27FC236}">
                  <a16:creationId xmlns:a16="http://schemas.microsoft.com/office/drawing/2014/main" id="{CCB87E07-5854-442A-9F84-034471B0BA23}"/>
                </a:ext>
              </a:extLst>
            </p:cNvPr>
            <p:cNvSpPr>
              <a:spLocks/>
            </p:cNvSpPr>
            <p:nvPr>
              <p:custDataLst>
                <p:tags r:id="rId501"/>
              </p:custDataLst>
            </p:nvPr>
          </p:nvSpPr>
          <p:spPr bwMode="auto">
            <a:xfrm>
              <a:off x="5291138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7" name="Freeform 576">
              <a:extLst>
                <a:ext uri="{FF2B5EF4-FFF2-40B4-BE49-F238E27FC236}">
                  <a16:creationId xmlns:a16="http://schemas.microsoft.com/office/drawing/2014/main" id="{45D7A547-F056-4519-A540-E9DC983C11E7}"/>
                </a:ext>
              </a:extLst>
            </p:cNvPr>
            <p:cNvSpPr>
              <a:spLocks/>
            </p:cNvSpPr>
            <p:nvPr>
              <p:custDataLst>
                <p:tags r:id="rId502"/>
              </p:custDataLst>
            </p:nvPr>
          </p:nvSpPr>
          <p:spPr bwMode="auto">
            <a:xfrm>
              <a:off x="5384800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6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2 w 59"/>
                <a:gd name="T15" fmla="*/ 138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20"/>
                    <a:pt x="47" y="0"/>
                    <a:pt x="27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9" y="53"/>
                    <a:pt x="27" y="53"/>
                  </a:cubicBezTo>
                  <a:cubicBezTo>
                    <a:pt x="35" y="53"/>
                    <a:pt x="41" y="50"/>
                    <a:pt x="46" y="46"/>
                  </a:cubicBezTo>
                  <a:lnTo>
                    <a:pt x="47" y="45"/>
                  </a:lnTo>
                  <a:cubicBezTo>
                    <a:pt x="47" y="45"/>
                    <a:pt x="48" y="45"/>
                    <a:pt x="48" y="52"/>
                  </a:cubicBezTo>
                  <a:cubicBezTo>
                    <a:pt x="48" y="84"/>
                    <a:pt x="34" y="115"/>
                    <a:pt x="12" y="138"/>
                  </a:cubicBezTo>
                  <a:cubicBezTo>
                    <a:pt x="9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Freeform 577">
              <a:extLst>
                <a:ext uri="{FF2B5EF4-FFF2-40B4-BE49-F238E27FC236}">
                  <a16:creationId xmlns:a16="http://schemas.microsoft.com/office/drawing/2014/main" id="{064118DC-0F21-455B-9392-4D6EE4E510F7}"/>
                </a:ext>
              </a:extLst>
            </p:cNvPr>
            <p:cNvSpPr>
              <a:spLocks/>
            </p:cNvSpPr>
            <p:nvPr>
              <p:custDataLst>
                <p:tags r:id="rId503"/>
              </p:custDataLst>
            </p:nvPr>
          </p:nvSpPr>
          <p:spPr bwMode="auto">
            <a:xfrm>
              <a:off x="5507038" y="3640138"/>
              <a:ext cx="155575" cy="117475"/>
            </a:xfrm>
            <a:custGeom>
              <a:avLst/>
              <a:gdLst>
                <a:gd name="T0" fmla="*/ 299 w 341"/>
                <a:gd name="T1" fmla="*/ 47 h 220"/>
                <a:gd name="T2" fmla="*/ 341 w 341"/>
                <a:gd name="T3" fmla="*/ 15 h 220"/>
                <a:gd name="T4" fmla="*/ 341 w 341"/>
                <a:gd name="T5" fmla="*/ 0 h 220"/>
                <a:gd name="T6" fmla="*/ 305 w 341"/>
                <a:gd name="T7" fmla="*/ 1 h 220"/>
                <a:gd name="T8" fmla="*/ 259 w 341"/>
                <a:gd name="T9" fmla="*/ 0 h 220"/>
                <a:gd name="T10" fmla="*/ 259 w 341"/>
                <a:gd name="T11" fmla="*/ 15 h 220"/>
                <a:gd name="T12" fmla="*/ 287 w 341"/>
                <a:gd name="T13" fmla="*/ 39 h 220"/>
                <a:gd name="T14" fmla="*/ 285 w 341"/>
                <a:gd name="T15" fmla="*/ 50 h 220"/>
                <a:gd name="T16" fmla="*/ 240 w 341"/>
                <a:gd name="T17" fmla="*/ 177 h 220"/>
                <a:gd name="T18" fmla="*/ 190 w 341"/>
                <a:gd name="T19" fmla="*/ 38 h 220"/>
                <a:gd name="T20" fmla="*/ 188 w 341"/>
                <a:gd name="T21" fmla="*/ 29 h 220"/>
                <a:gd name="T22" fmla="*/ 217 w 341"/>
                <a:gd name="T23" fmla="*/ 15 h 220"/>
                <a:gd name="T24" fmla="*/ 217 w 341"/>
                <a:gd name="T25" fmla="*/ 0 h 220"/>
                <a:gd name="T26" fmla="*/ 165 w 341"/>
                <a:gd name="T27" fmla="*/ 1 h 220"/>
                <a:gd name="T28" fmla="*/ 121 w 341"/>
                <a:gd name="T29" fmla="*/ 0 h 220"/>
                <a:gd name="T30" fmla="*/ 121 w 341"/>
                <a:gd name="T31" fmla="*/ 15 h 220"/>
                <a:gd name="T32" fmla="*/ 152 w 341"/>
                <a:gd name="T33" fmla="*/ 23 h 220"/>
                <a:gd name="T34" fmla="*/ 164 w 341"/>
                <a:gd name="T35" fmla="*/ 50 h 220"/>
                <a:gd name="T36" fmla="*/ 121 w 341"/>
                <a:gd name="T37" fmla="*/ 171 h 220"/>
                <a:gd name="T38" fmla="*/ 74 w 341"/>
                <a:gd name="T39" fmla="*/ 38 h 220"/>
                <a:gd name="T40" fmla="*/ 71 w 341"/>
                <a:gd name="T41" fmla="*/ 29 h 220"/>
                <a:gd name="T42" fmla="*/ 100 w 341"/>
                <a:gd name="T43" fmla="*/ 15 h 220"/>
                <a:gd name="T44" fmla="*/ 100 w 341"/>
                <a:gd name="T45" fmla="*/ 0 h 220"/>
                <a:gd name="T46" fmla="*/ 46 w 341"/>
                <a:gd name="T47" fmla="*/ 1 h 220"/>
                <a:gd name="T48" fmla="*/ 0 w 341"/>
                <a:gd name="T49" fmla="*/ 0 h 220"/>
                <a:gd name="T50" fmla="*/ 0 w 341"/>
                <a:gd name="T51" fmla="*/ 15 h 220"/>
                <a:gd name="T52" fmla="*/ 37 w 341"/>
                <a:gd name="T53" fmla="*/ 33 h 220"/>
                <a:gd name="T54" fmla="*/ 99 w 341"/>
                <a:gd name="T55" fmla="*/ 209 h 220"/>
                <a:gd name="T56" fmla="*/ 110 w 341"/>
                <a:gd name="T57" fmla="*/ 220 h 220"/>
                <a:gd name="T58" fmla="*/ 120 w 341"/>
                <a:gd name="T59" fmla="*/ 210 h 220"/>
                <a:gd name="T60" fmla="*/ 170 w 341"/>
                <a:gd name="T61" fmla="*/ 69 h 220"/>
                <a:gd name="T62" fmla="*/ 221 w 341"/>
                <a:gd name="T63" fmla="*/ 211 h 220"/>
                <a:gd name="T64" fmla="*/ 231 w 341"/>
                <a:gd name="T65" fmla="*/ 220 h 220"/>
                <a:gd name="T66" fmla="*/ 241 w 341"/>
                <a:gd name="T67" fmla="*/ 211 h 220"/>
                <a:gd name="T68" fmla="*/ 299 w 341"/>
                <a:gd name="T69" fmla="*/ 4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1" h="220">
                  <a:moveTo>
                    <a:pt x="299" y="47"/>
                  </a:moveTo>
                  <a:cubicBezTo>
                    <a:pt x="308" y="22"/>
                    <a:pt x="324" y="16"/>
                    <a:pt x="341" y="15"/>
                  </a:cubicBezTo>
                  <a:lnTo>
                    <a:pt x="341" y="0"/>
                  </a:lnTo>
                  <a:cubicBezTo>
                    <a:pt x="330" y="1"/>
                    <a:pt x="316" y="1"/>
                    <a:pt x="305" y="1"/>
                  </a:cubicBezTo>
                  <a:cubicBezTo>
                    <a:pt x="290" y="1"/>
                    <a:pt x="268" y="0"/>
                    <a:pt x="259" y="0"/>
                  </a:cubicBezTo>
                  <a:lnTo>
                    <a:pt x="259" y="15"/>
                  </a:lnTo>
                  <a:cubicBezTo>
                    <a:pt x="276" y="16"/>
                    <a:pt x="287" y="25"/>
                    <a:pt x="287" y="39"/>
                  </a:cubicBezTo>
                  <a:cubicBezTo>
                    <a:pt x="287" y="42"/>
                    <a:pt x="287" y="43"/>
                    <a:pt x="285" y="50"/>
                  </a:cubicBezTo>
                  <a:lnTo>
                    <a:pt x="240" y="177"/>
                  </a:lnTo>
                  <a:lnTo>
                    <a:pt x="190" y="38"/>
                  </a:lnTo>
                  <a:cubicBezTo>
                    <a:pt x="188" y="32"/>
                    <a:pt x="188" y="31"/>
                    <a:pt x="188" y="29"/>
                  </a:cubicBezTo>
                  <a:cubicBezTo>
                    <a:pt x="188" y="15"/>
                    <a:pt x="207" y="15"/>
                    <a:pt x="217" y="15"/>
                  </a:cubicBezTo>
                  <a:lnTo>
                    <a:pt x="217" y="0"/>
                  </a:lnTo>
                  <a:cubicBezTo>
                    <a:pt x="203" y="0"/>
                    <a:pt x="177" y="1"/>
                    <a:pt x="165" y="1"/>
                  </a:cubicBezTo>
                  <a:cubicBezTo>
                    <a:pt x="150" y="1"/>
                    <a:pt x="136" y="1"/>
                    <a:pt x="121" y="0"/>
                  </a:cubicBezTo>
                  <a:lnTo>
                    <a:pt x="121" y="15"/>
                  </a:lnTo>
                  <a:cubicBezTo>
                    <a:pt x="139" y="15"/>
                    <a:pt x="147" y="16"/>
                    <a:pt x="152" y="23"/>
                  </a:cubicBezTo>
                  <a:cubicBezTo>
                    <a:pt x="155" y="26"/>
                    <a:pt x="160" y="41"/>
                    <a:pt x="164" y="50"/>
                  </a:cubicBezTo>
                  <a:lnTo>
                    <a:pt x="121" y="171"/>
                  </a:lnTo>
                  <a:lnTo>
                    <a:pt x="74" y="38"/>
                  </a:lnTo>
                  <a:cubicBezTo>
                    <a:pt x="71" y="32"/>
                    <a:pt x="71" y="31"/>
                    <a:pt x="71" y="29"/>
                  </a:cubicBezTo>
                  <a:cubicBezTo>
                    <a:pt x="71" y="15"/>
                    <a:pt x="90" y="15"/>
                    <a:pt x="100" y="15"/>
                  </a:cubicBezTo>
                  <a:lnTo>
                    <a:pt x="100" y="0"/>
                  </a:lnTo>
                  <a:cubicBezTo>
                    <a:pt x="86" y="0"/>
                    <a:pt x="58" y="1"/>
                    <a:pt x="46" y="1"/>
                  </a:cubicBezTo>
                  <a:cubicBezTo>
                    <a:pt x="44" y="1"/>
                    <a:pt x="18" y="1"/>
                    <a:pt x="0" y="0"/>
                  </a:cubicBezTo>
                  <a:lnTo>
                    <a:pt x="0" y="15"/>
                  </a:lnTo>
                  <a:cubicBezTo>
                    <a:pt x="25" y="15"/>
                    <a:pt x="31" y="17"/>
                    <a:pt x="37" y="33"/>
                  </a:cubicBezTo>
                  <a:lnTo>
                    <a:pt x="99" y="209"/>
                  </a:lnTo>
                  <a:cubicBezTo>
                    <a:pt x="102" y="216"/>
                    <a:pt x="103" y="220"/>
                    <a:pt x="110" y="220"/>
                  </a:cubicBezTo>
                  <a:cubicBezTo>
                    <a:pt x="116" y="220"/>
                    <a:pt x="117" y="217"/>
                    <a:pt x="120" y="210"/>
                  </a:cubicBezTo>
                  <a:lnTo>
                    <a:pt x="170" y="69"/>
                  </a:lnTo>
                  <a:lnTo>
                    <a:pt x="221" y="211"/>
                  </a:lnTo>
                  <a:cubicBezTo>
                    <a:pt x="223" y="216"/>
                    <a:pt x="225" y="220"/>
                    <a:pt x="231" y="220"/>
                  </a:cubicBezTo>
                  <a:cubicBezTo>
                    <a:pt x="238" y="220"/>
                    <a:pt x="239" y="216"/>
                    <a:pt x="241" y="211"/>
                  </a:cubicBezTo>
                  <a:lnTo>
                    <a:pt x="299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Freeform 578">
              <a:extLst>
                <a:ext uri="{FF2B5EF4-FFF2-40B4-BE49-F238E27FC236}">
                  <a16:creationId xmlns:a16="http://schemas.microsoft.com/office/drawing/2014/main" id="{19A0B0E0-F37A-4CC2-B9FF-65043C01E1F3}"/>
                </a:ext>
              </a:extLst>
            </p:cNvPr>
            <p:cNvSpPr>
              <a:spLocks/>
            </p:cNvSpPr>
            <p:nvPr>
              <p:custDataLst>
                <p:tags r:id="rId504"/>
              </p:custDataLst>
            </p:nvPr>
          </p:nvSpPr>
          <p:spPr bwMode="auto">
            <a:xfrm>
              <a:off x="5673725" y="3570288"/>
              <a:ext cx="112713" cy="18573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7 w 251"/>
                <a:gd name="T7" fmla="*/ 344 h 346"/>
                <a:gd name="T8" fmla="*/ 113 w 251"/>
                <a:gd name="T9" fmla="*/ 346 h 346"/>
                <a:gd name="T10" fmla="*/ 113 w 251"/>
                <a:gd name="T11" fmla="*/ 330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7 w 251"/>
                <a:gd name="T37" fmla="*/ 144 h 346"/>
                <a:gd name="T38" fmla="*/ 145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0 h 346"/>
                <a:gd name="T48" fmla="*/ 39 w 251"/>
                <a:gd name="T49" fmla="*/ 48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8" y="345"/>
                    <a:pt x="43" y="344"/>
                    <a:pt x="57" y="344"/>
                  </a:cubicBezTo>
                  <a:cubicBezTo>
                    <a:pt x="70" y="344"/>
                    <a:pt x="96" y="345"/>
                    <a:pt x="113" y="346"/>
                  </a:cubicBezTo>
                  <a:lnTo>
                    <a:pt x="113" y="330"/>
                  </a:lnTo>
                  <a:cubicBezTo>
                    <a:pt x="79" y="330"/>
                    <a:pt x="74" y="330"/>
                    <a:pt x="74" y="308"/>
                  </a:cubicBezTo>
                  <a:lnTo>
                    <a:pt x="74" y="216"/>
                  </a:lnTo>
                  <a:cubicBezTo>
                    <a:pt x="74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2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3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5"/>
                    <a:pt x="145" y="125"/>
                  </a:cubicBezTo>
                  <a:cubicBezTo>
                    <a:pt x="103" y="125"/>
                    <a:pt x="81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9" y="24"/>
                    <a:pt x="39" y="48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Freeform 579">
              <a:extLst>
                <a:ext uri="{FF2B5EF4-FFF2-40B4-BE49-F238E27FC236}">
                  <a16:creationId xmlns:a16="http://schemas.microsoft.com/office/drawing/2014/main" id="{25D06ECC-09EB-429F-A37B-3E18D137165A}"/>
                </a:ext>
              </a:extLst>
            </p:cNvPr>
            <p:cNvSpPr>
              <a:spLocks noEditPoints="1"/>
            </p:cNvSpPr>
            <p:nvPr>
              <p:custDataLst>
                <p:tags r:id="rId505"/>
              </p:custDataLst>
            </p:nvPr>
          </p:nvSpPr>
          <p:spPr bwMode="auto">
            <a:xfrm>
              <a:off x="5797550" y="3635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5 h 229"/>
                <a:gd name="T22" fmla="*/ 187 w 193"/>
                <a:gd name="T23" fmla="*/ 159 h 229"/>
                <a:gd name="T24" fmla="*/ 180 w 193"/>
                <a:gd name="T25" fmla="*/ 166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Freeform 580">
              <a:extLst>
                <a:ext uri="{FF2B5EF4-FFF2-40B4-BE49-F238E27FC236}">
                  <a16:creationId xmlns:a16="http://schemas.microsoft.com/office/drawing/2014/main" id="{9F8AD15A-E4D1-411D-95C8-A733EE9F7825}"/>
                </a:ext>
              </a:extLst>
            </p:cNvPr>
            <p:cNvSpPr>
              <a:spLocks/>
            </p:cNvSpPr>
            <p:nvPr>
              <p:custDataLst>
                <p:tags r:id="rId506"/>
              </p:custDataLst>
            </p:nvPr>
          </p:nvSpPr>
          <p:spPr bwMode="auto">
            <a:xfrm>
              <a:off x="5897563" y="3636963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1 w 167"/>
                <a:gd name="T25" fmla="*/ 182 h 221"/>
                <a:gd name="T26" fmla="*/ 71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6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200"/>
                    <a:pt x="71" y="182"/>
                  </a:cubicBezTo>
                  <a:lnTo>
                    <a:pt x="71" y="105"/>
                  </a:lnTo>
                  <a:cubicBezTo>
                    <a:pt x="71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581">
              <a:extLst>
                <a:ext uri="{FF2B5EF4-FFF2-40B4-BE49-F238E27FC236}">
                  <a16:creationId xmlns:a16="http://schemas.microsoft.com/office/drawing/2014/main" id="{AF750E24-4A10-41EC-87BB-C83EA7CF17BD}"/>
                </a:ext>
              </a:extLst>
            </p:cNvPr>
            <p:cNvSpPr>
              <a:spLocks noEditPoints="1"/>
            </p:cNvSpPr>
            <p:nvPr>
              <p:custDataLst>
                <p:tags r:id="rId507"/>
              </p:custDataLst>
            </p:nvPr>
          </p:nvSpPr>
          <p:spPr bwMode="auto">
            <a:xfrm>
              <a:off x="5986463" y="3635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5 h 229"/>
                <a:gd name="T22" fmla="*/ 186 w 193"/>
                <a:gd name="T23" fmla="*/ 159 h 229"/>
                <a:gd name="T24" fmla="*/ 180 w 193"/>
                <a:gd name="T25" fmla="*/ 166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0" name="Group 769">
            <a:extLst>
              <a:ext uri="{FF2B5EF4-FFF2-40B4-BE49-F238E27FC236}">
                <a16:creationId xmlns:a16="http://schemas.microsoft.com/office/drawing/2014/main" id="{DC195295-5C14-4537-BE83-468B8B8220D7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696596" y="4516437"/>
            <a:ext cx="4760913" cy="277813"/>
            <a:chOff x="523876" y="4516437"/>
            <a:chExt cx="4760913" cy="277813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C9E05B8-3FD6-49BD-A3F2-E4657A4CA9AF}"/>
                </a:ext>
              </a:extLst>
            </p:cNvPr>
            <p:cNvSpPr>
              <a:spLocks/>
            </p:cNvSpPr>
            <p:nvPr>
              <p:custDataLst>
                <p:tags r:id="rId412"/>
              </p:custDataLst>
            </p:nvPr>
          </p:nvSpPr>
          <p:spPr bwMode="auto">
            <a:xfrm>
              <a:off x="523876" y="4541837"/>
              <a:ext cx="152400" cy="185738"/>
            </a:xfrm>
            <a:custGeom>
              <a:avLst/>
              <a:gdLst>
                <a:gd name="T0" fmla="*/ 99 w 340"/>
                <a:gd name="T1" fmla="*/ 6 h 341"/>
                <a:gd name="T2" fmla="*/ 85 w 340"/>
                <a:gd name="T3" fmla="*/ 0 h 341"/>
                <a:gd name="T4" fmla="*/ 0 w 340"/>
                <a:gd name="T5" fmla="*/ 0 h 341"/>
                <a:gd name="T6" fmla="*/ 0 w 340"/>
                <a:gd name="T7" fmla="*/ 15 h 341"/>
                <a:gd name="T8" fmla="*/ 14 w 340"/>
                <a:gd name="T9" fmla="*/ 15 h 341"/>
                <a:gd name="T10" fmla="*/ 39 w 340"/>
                <a:gd name="T11" fmla="*/ 16 h 341"/>
                <a:gd name="T12" fmla="*/ 51 w 340"/>
                <a:gd name="T13" fmla="*/ 28 h 341"/>
                <a:gd name="T14" fmla="*/ 51 w 340"/>
                <a:gd name="T15" fmla="*/ 288 h 341"/>
                <a:gd name="T16" fmla="*/ 0 w 340"/>
                <a:gd name="T17" fmla="*/ 325 h 341"/>
                <a:gd name="T18" fmla="*/ 0 w 340"/>
                <a:gd name="T19" fmla="*/ 341 h 341"/>
                <a:gd name="T20" fmla="*/ 58 w 340"/>
                <a:gd name="T21" fmla="*/ 339 h 341"/>
                <a:gd name="T22" fmla="*/ 117 w 340"/>
                <a:gd name="T23" fmla="*/ 341 h 341"/>
                <a:gd name="T24" fmla="*/ 117 w 340"/>
                <a:gd name="T25" fmla="*/ 325 h 341"/>
                <a:gd name="T26" fmla="*/ 65 w 340"/>
                <a:gd name="T27" fmla="*/ 288 h 341"/>
                <a:gd name="T28" fmla="*/ 65 w 340"/>
                <a:gd name="T29" fmla="*/ 29 h 341"/>
                <a:gd name="T30" fmla="*/ 70 w 340"/>
                <a:gd name="T31" fmla="*/ 35 h 341"/>
                <a:gd name="T32" fmla="*/ 274 w 340"/>
                <a:gd name="T33" fmla="*/ 334 h 341"/>
                <a:gd name="T34" fmla="*/ 282 w 340"/>
                <a:gd name="T35" fmla="*/ 341 h 341"/>
                <a:gd name="T36" fmla="*/ 289 w 340"/>
                <a:gd name="T37" fmla="*/ 328 h 341"/>
                <a:gd name="T38" fmla="*/ 289 w 340"/>
                <a:gd name="T39" fmla="*/ 52 h 341"/>
                <a:gd name="T40" fmla="*/ 340 w 340"/>
                <a:gd name="T41" fmla="*/ 15 h 341"/>
                <a:gd name="T42" fmla="*/ 340 w 340"/>
                <a:gd name="T43" fmla="*/ 0 h 341"/>
                <a:gd name="T44" fmla="*/ 282 w 340"/>
                <a:gd name="T45" fmla="*/ 1 h 341"/>
                <a:gd name="T46" fmla="*/ 224 w 340"/>
                <a:gd name="T47" fmla="*/ 0 h 341"/>
                <a:gd name="T48" fmla="*/ 224 w 340"/>
                <a:gd name="T49" fmla="*/ 15 h 341"/>
                <a:gd name="T50" fmla="*/ 275 w 340"/>
                <a:gd name="T51" fmla="*/ 52 h 341"/>
                <a:gd name="T52" fmla="*/ 275 w 340"/>
                <a:gd name="T53" fmla="*/ 265 h 341"/>
                <a:gd name="T54" fmla="*/ 99 w 340"/>
                <a:gd name="T55" fmla="*/ 6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0" h="341">
                  <a:moveTo>
                    <a:pt x="99" y="6"/>
                  </a:moveTo>
                  <a:cubicBezTo>
                    <a:pt x="95" y="0"/>
                    <a:pt x="94" y="0"/>
                    <a:pt x="85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4" y="15"/>
                  </a:lnTo>
                  <a:cubicBezTo>
                    <a:pt x="22" y="15"/>
                    <a:pt x="32" y="16"/>
                    <a:pt x="39" y="16"/>
                  </a:cubicBezTo>
                  <a:cubicBezTo>
                    <a:pt x="51" y="18"/>
                    <a:pt x="51" y="18"/>
                    <a:pt x="51" y="28"/>
                  </a:cubicBezTo>
                  <a:lnTo>
                    <a:pt x="51" y="288"/>
                  </a:lnTo>
                  <a:cubicBezTo>
                    <a:pt x="51" y="302"/>
                    <a:pt x="51" y="325"/>
                    <a:pt x="0" y="325"/>
                  </a:cubicBezTo>
                  <a:lnTo>
                    <a:pt x="0" y="341"/>
                  </a:lnTo>
                  <a:cubicBezTo>
                    <a:pt x="17" y="340"/>
                    <a:pt x="42" y="339"/>
                    <a:pt x="58" y="339"/>
                  </a:cubicBezTo>
                  <a:cubicBezTo>
                    <a:pt x="75" y="339"/>
                    <a:pt x="99" y="340"/>
                    <a:pt x="117" y="341"/>
                  </a:cubicBezTo>
                  <a:lnTo>
                    <a:pt x="117" y="325"/>
                  </a:lnTo>
                  <a:cubicBezTo>
                    <a:pt x="65" y="325"/>
                    <a:pt x="65" y="302"/>
                    <a:pt x="65" y="288"/>
                  </a:cubicBezTo>
                  <a:lnTo>
                    <a:pt x="65" y="29"/>
                  </a:lnTo>
                  <a:cubicBezTo>
                    <a:pt x="68" y="31"/>
                    <a:pt x="68" y="32"/>
                    <a:pt x="70" y="35"/>
                  </a:cubicBezTo>
                  <a:lnTo>
                    <a:pt x="274" y="334"/>
                  </a:lnTo>
                  <a:cubicBezTo>
                    <a:pt x="278" y="340"/>
                    <a:pt x="279" y="341"/>
                    <a:pt x="282" y="341"/>
                  </a:cubicBezTo>
                  <a:cubicBezTo>
                    <a:pt x="289" y="341"/>
                    <a:pt x="289" y="337"/>
                    <a:pt x="289" y="328"/>
                  </a:cubicBezTo>
                  <a:lnTo>
                    <a:pt x="289" y="52"/>
                  </a:lnTo>
                  <a:cubicBezTo>
                    <a:pt x="289" y="39"/>
                    <a:pt x="289" y="15"/>
                    <a:pt x="340" y="15"/>
                  </a:cubicBezTo>
                  <a:lnTo>
                    <a:pt x="340" y="0"/>
                  </a:lnTo>
                  <a:cubicBezTo>
                    <a:pt x="323" y="0"/>
                    <a:pt x="299" y="1"/>
                    <a:pt x="282" y="1"/>
                  </a:cubicBezTo>
                  <a:cubicBezTo>
                    <a:pt x="266" y="1"/>
                    <a:pt x="241" y="0"/>
                    <a:pt x="224" y="0"/>
                  </a:cubicBezTo>
                  <a:lnTo>
                    <a:pt x="224" y="15"/>
                  </a:lnTo>
                  <a:cubicBezTo>
                    <a:pt x="275" y="15"/>
                    <a:pt x="275" y="39"/>
                    <a:pt x="275" y="52"/>
                  </a:cubicBezTo>
                  <a:lnTo>
                    <a:pt x="275" y="265"/>
                  </a:lnTo>
                  <a:lnTo>
                    <a:pt x="99" y="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FDE32452-068B-4006-82AC-84D32F57DCDE}"/>
                </a:ext>
              </a:extLst>
            </p:cNvPr>
            <p:cNvSpPr>
              <a:spLocks noEditPoints="1"/>
            </p:cNvSpPr>
            <p:nvPr>
              <p:custDataLst>
                <p:tags r:id="rId413"/>
              </p:custDataLst>
            </p:nvPr>
          </p:nvSpPr>
          <p:spPr bwMode="auto">
            <a:xfrm>
              <a:off x="690564" y="4605337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79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1A469F1D-A50D-438A-A7DE-F2AAE3CCADA5}"/>
                </a:ext>
              </a:extLst>
            </p:cNvPr>
            <p:cNvSpPr>
              <a:spLocks/>
            </p:cNvSpPr>
            <p:nvPr>
              <p:custDataLst>
                <p:tags r:id="rId414"/>
              </p:custDataLst>
            </p:nvPr>
          </p:nvSpPr>
          <p:spPr bwMode="auto">
            <a:xfrm>
              <a:off x="804864" y="4606925"/>
              <a:ext cx="112713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10">
              <a:extLst>
                <a:ext uri="{FF2B5EF4-FFF2-40B4-BE49-F238E27FC236}">
                  <a16:creationId xmlns:a16="http://schemas.microsoft.com/office/drawing/2014/main" id="{5E144B80-1EFF-4A73-9102-81B7FA8F5BA3}"/>
                </a:ext>
              </a:extLst>
            </p:cNvPr>
            <p:cNvSpPr>
              <a:spLocks noChangeArrowheads="1"/>
            </p:cNvSpPr>
            <p:nvPr>
              <p:custDataLst>
                <p:tags r:id="rId415"/>
              </p:custDataLst>
            </p:nvPr>
          </p:nvSpPr>
          <p:spPr bwMode="auto">
            <a:xfrm>
              <a:off x="923926" y="4659312"/>
              <a:ext cx="60325" cy="158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F093BE58-B573-47AA-8F39-F20C505979B2}"/>
                </a:ext>
              </a:extLst>
            </p:cNvPr>
            <p:cNvSpPr>
              <a:spLocks noEditPoints="1"/>
            </p:cNvSpPr>
            <p:nvPr>
              <p:custDataLst>
                <p:tags r:id="rId416"/>
              </p:custDataLst>
            </p:nvPr>
          </p:nvSpPr>
          <p:spPr bwMode="auto">
            <a:xfrm>
              <a:off x="1003301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93037457-9783-4DC6-814C-27275B434044}"/>
                </a:ext>
              </a:extLst>
            </p:cNvPr>
            <p:cNvSpPr>
              <a:spLocks noEditPoints="1"/>
            </p:cNvSpPr>
            <p:nvPr>
              <p:custDataLst>
                <p:tags r:id="rId417"/>
              </p:custDataLst>
            </p:nvPr>
          </p:nvSpPr>
          <p:spPr bwMode="auto">
            <a:xfrm>
              <a:off x="1104901" y="4538662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243332ED-DF13-4818-BF44-496F1BD3AEF1}"/>
                </a:ext>
              </a:extLst>
            </p:cNvPr>
            <p:cNvSpPr>
              <a:spLocks noEditPoints="1"/>
            </p:cNvSpPr>
            <p:nvPr>
              <p:custDataLst>
                <p:tags r:id="rId418"/>
              </p:custDataLst>
            </p:nvPr>
          </p:nvSpPr>
          <p:spPr bwMode="auto">
            <a:xfrm>
              <a:off x="1230314" y="4545012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8 w 107"/>
                <a:gd name="T27" fmla="*/ 0 h 334"/>
                <a:gd name="T28" fmla="*/ 21 w 107"/>
                <a:gd name="T29" fmla="*/ 26 h 334"/>
                <a:gd name="T30" fmla="*/ 48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4">
              <a:extLst>
                <a:ext uri="{FF2B5EF4-FFF2-40B4-BE49-F238E27FC236}">
                  <a16:creationId xmlns:a16="http://schemas.microsoft.com/office/drawing/2014/main" id="{7D51C6F6-6D69-4BB4-846E-ACB1079F5F90}"/>
                </a:ext>
              </a:extLst>
            </p:cNvPr>
            <p:cNvSpPr>
              <a:spLocks/>
            </p:cNvSpPr>
            <p:nvPr>
              <p:custDataLst>
                <p:tags r:id="rId419"/>
              </p:custDataLst>
            </p:nvPr>
          </p:nvSpPr>
          <p:spPr bwMode="auto">
            <a:xfrm>
              <a:off x="1289051" y="4559300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9D65EC12-47AD-4484-B4AC-88A21E3AD8F3}"/>
                </a:ext>
              </a:extLst>
            </p:cNvPr>
            <p:cNvSpPr>
              <a:spLocks noEditPoints="1"/>
            </p:cNvSpPr>
            <p:nvPr>
              <p:custDataLst>
                <p:tags r:id="rId420"/>
              </p:custDataLst>
            </p:nvPr>
          </p:nvSpPr>
          <p:spPr bwMode="auto">
            <a:xfrm>
              <a:off x="1379539" y="4545012"/>
              <a:ext cx="49213" cy="182563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3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6"/>
                  </a:moveTo>
                  <a:cubicBezTo>
                    <a:pt x="73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2"/>
                    <a:pt x="73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6">
              <a:extLst>
                <a:ext uri="{FF2B5EF4-FFF2-40B4-BE49-F238E27FC236}">
                  <a16:creationId xmlns:a16="http://schemas.microsoft.com/office/drawing/2014/main" id="{749D04D3-AA0C-4EBF-A186-529A9A357201}"/>
                </a:ext>
              </a:extLst>
            </p:cNvPr>
            <p:cNvSpPr>
              <a:spLocks/>
            </p:cNvSpPr>
            <p:nvPr>
              <p:custDataLst>
                <p:tags r:id="rId421"/>
              </p:custDataLst>
            </p:nvPr>
          </p:nvSpPr>
          <p:spPr bwMode="auto">
            <a:xfrm>
              <a:off x="1441451" y="4606925"/>
              <a:ext cx="114300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5 w 251"/>
                <a:gd name="T41" fmla="*/ 0 h 221"/>
                <a:gd name="T42" fmla="*/ 71 w 251"/>
                <a:gd name="T43" fmla="*/ 52 h 221"/>
                <a:gd name="T44" fmla="*/ 71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7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4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7">
              <a:extLst>
                <a:ext uri="{FF2B5EF4-FFF2-40B4-BE49-F238E27FC236}">
                  <a16:creationId xmlns:a16="http://schemas.microsoft.com/office/drawing/2014/main" id="{C33272D5-7E28-4371-A46A-094CF82E9628}"/>
                </a:ext>
              </a:extLst>
            </p:cNvPr>
            <p:cNvSpPr>
              <a:spLocks noEditPoints="1"/>
            </p:cNvSpPr>
            <p:nvPr>
              <p:custDataLst>
                <p:tags r:id="rId422"/>
              </p:custDataLst>
            </p:nvPr>
          </p:nvSpPr>
          <p:spPr bwMode="auto">
            <a:xfrm>
              <a:off x="1566864" y="4603750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0 w 228"/>
                <a:gd name="T9" fmla="*/ 78 h 328"/>
                <a:gd name="T10" fmla="*/ 132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7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0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0" y="16"/>
                    <a:pt x="140" y="66"/>
                    <a:pt x="140" y="78"/>
                  </a:cubicBezTo>
                  <a:cubicBezTo>
                    <a:pt x="140" y="91"/>
                    <a:pt x="140" y="107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3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7" y="30"/>
                  </a:cubicBezTo>
                  <a:cubicBezTo>
                    <a:pt x="175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0" y="328"/>
                  </a:cubicBezTo>
                  <a:cubicBezTo>
                    <a:pt x="169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2" y="193"/>
                    <a:pt x="133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39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8">
              <a:extLst>
                <a:ext uri="{FF2B5EF4-FFF2-40B4-BE49-F238E27FC236}">
                  <a16:creationId xmlns:a16="http://schemas.microsoft.com/office/drawing/2014/main" id="{15AC279F-AF59-4833-8427-8A346728A1BF}"/>
                </a:ext>
              </a:extLst>
            </p:cNvPr>
            <p:cNvSpPr>
              <a:spLocks/>
            </p:cNvSpPr>
            <p:nvPr>
              <p:custDataLst>
                <p:tags r:id="rId423"/>
              </p:custDataLst>
            </p:nvPr>
          </p:nvSpPr>
          <p:spPr bwMode="auto">
            <a:xfrm>
              <a:off x="1755776" y="4605337"/>
              <a:ext cx="85725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9">
              <a:extLst>
                <a:ext uri="{FF2B5EF4-FFF2-40B4-BE49-F238E27FC236}">
                  <a16:creationId xmlns:a16="http://schemas.microsoft.com/office/drawing/2014/main" id="{1605527C-C2A8-49CD-A455-D7D298B94142}"/>
                </a:ext>
              </a:extLst>
            </p:cNvPr>
            <p:cNvSpPr>
              <a:spLocks noEditPoints="1"/>
            </p:cNvSpPr>
            <p:nvPr>
              <p:custDataLst>
                <p:tags r:id="rId424"/>
              </p:custDataLst>
            </p:nvPr>
          </p:nvSpPr>
          <p:spPr bwMode="auto">
            <a:xfrm>
              <a:off x="1857376" y="4605337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20">
              <a:extLst>
                <a:ext uri="{FF2B5EF4-FFF2-40B4-BE49-F238E27FC236}">
                  <a16:creationId xmlns:a16="http://schemas.microsoft.com/office/drawing/2014/main" id="{10448AF5-1773-4809-AA15-AE2E27509F70}"/>
                </a:ext>
              </a:extLst>
            </p:cNvPr>
            <p:cNvSpPr>
              <a:spLocks/>
            </p:cNvSpPr>
            <p:nvPr>
              <p:custDataLst>
                <p:tags r:id="rId425"/>
              </p:custDataLst>
            </p:nvPr>
          </p:nvSpPr>
          <p:spPr bwMode="auto">
            <a:xfrm>
              <a:off x="1968501" y="4605337"/>
              <a:ext cx="73025" cy="123825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1">
              <a:extLst>
                <a:ext uri="{FF2B5EF4-FFF2-40B4-BE49-F238E27FC236}">
                  <a16:creationId xmlns:a16="http://schemas.microsoft.com/office/drawing/2014/main" id="{C28837EC-0A69-4E3F-BF04-7F60120B848A}"/>
                </a:ext>
              </a:extLst>
            </p:cNvPr>
            <p:cNvSpPr>
              <a:spLocks noEditPoints="1"/>
            </p:cNvSpPr>
            <p:nvPr>
              <p:custDataLst>
                <p:tags r:id="rId426"/>
              </p:custDataLst>
            </p:nvPr>
          </p:nvSpPr>
          <p:spPr bwMode="auto">
            <a:xfrm>
              <a:off x="2055814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2">
              <a:extLst>
                <a:ext uri="{FF2B5EF4-FFF2-40B4-BE49-F238E27FC236}">
                  <a16:creationId xmlns:a16="http://schemas.microsoft.com/office/drawing/2014/main" id="{B39A4F89-09B9-4598-A4E4-F20E8810CC81}"/>
                </a:ext>
              </a:extLst>
            </p:cNvPr>
            <p:cNvSpPr>
              <a:spLocks noEditPoints="1"/>
            </p:cNvSpPr>
            <p:nvPr>
              <p:custDataLst>
                <p:tags r:id="rId427"/>
              </p:custDataLst>
            </p:nvPr>
          </p:nvSpPr>
          <p:spPr bwMode="auto">
            <a:xfrm>
              <a:off x="2168526" y="4610100"/>
              <a:ext cx="23813" cy="117475"/>
            </a:xfrm>
            <a:custGeom>
              <a:avLst/>
              <a:gdLst>
                <a:gd name="T0" fmla="*/ 52 w 52"/>
                <a:gd name="T1" fmla="*/ 27 h 216"/>
                <a:gd name="T2" fmla="*/ 26 w 52"/>
                <a:gd name="T3" fmla="*/ 0 h 216"/>
                <a:gd name="T4" fmla="*/ 0 w 52"/>
                <a:gd name="T5" fmla="*/ 27 h 216"/>
                <a:gd name="T6" fmla="*/ 26 w 52"/>
                <a:gd name="T7" fmla="*/ 53 h 216"/>
                <a:gd name="T8" fmla="*/ 52 w 52"/>
                <a:gd name="T9" fmla="*/ 27 h 216"/>
                <a:gd name="T10" fmla="*/ 52 w 52"/>
                <a:gd name="T11" fmla="*/ 189 h 216"/>
                <a:gd name="T12" fmla="*/ 26 w 52"/>
                <a:gd name="T13" fmla="*/ 163 h 216"/>
                <a:gd name="T14" fmla="*/ 0 w 52"/>
                <a:gd name="T15" fmla="*/ 189 h 216"/>
                <a:gd name="T16" fmla="*/ 26 w 52"/>
                <a:gd name="T17" fmla="*/ 216 h 216"/>
                <a:gd name="T18" fmla="*/ 52 w 52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6">
                  <a:moveTo>
                    <a:pt x="52" y="27"/>
                  </a:moveTo>
                  <a:cubicBezTo>
                    <a:pt x="52" y="12"/>
                    <a:pt x="40" y="0"/>
                    <a:pt x="26" y="0"/>
                  </a:cubicBezTo>
                  <a:cubicBezTo>
                    <a:pt x="11" y="0"/>
                    <a:pt x="0" y="12"/>
                    <a:pt x="0" y="27"/>
                  </a:cubicBezTo>
                  <a:cubicBezTo>
                    <a:pt x="0" y="41"/>
                    <a:pt x="11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5"/>
                    <a:pt x="40" y="163"/>
                    <a:pt x="26" y="163"/>
                  </a:cubicBezTo>
                  <a:cubicBezTo>
                    <a:pt x="11" y="163"/>
                    <a:pt x="0" y="175"/>
                    <a:pt x="0" y="189"/>
                  </a:cubicBezTo>
                  <a:cubicBezTo>
                    <a:pt x="0" y="204"/>
                    <a:pt x="11" y="216"/>
                    <a:pt x="26" y="216"/>
                  </a:cubicBezTo>
                  <a:cubicBezTo>
                    <a:pt x="40" y="216"/>
                    <a:pt x="52" y="204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3">
              <a:extLst>
                <a:ext uri="{FF2B5EF4-FFF2-40B4-BE49-F238E27FC236}">
                  <a16:creationId xmlns:a16="http://schemas.microsoft.com/office/drawing/2014/main" id="{AE77B03E-848C-434E-9187-B947B9995DE3}"/>
                </a:ext>
              </a:extLst>
            </p:cNvPr>
            <p:cNvSpPr>
              <a:spLocks/>
            </p:cNvSpPr>
            <p:nvPr>
              <p:custDataLst>
                <p:tags r:id="rId428"/>
              </p:custDataLst>
            </p:nvPr>
          </p:nvSpPr>
          <p:spPr bwMode="auto">
            <a:xfrm>
              <a:off x="2328864" y="4522787"/>
              <a:ext cx="79375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4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4">
              <a:extLst>
                <a:ext uri="{FF2B5EF4-FFF2-40B4-BE49-F238E27FC236}">
                  <a16:creationId xmlns:a16="http://schemas.microsoft.com/office/drawing/2014/main" id="{8DD87AE6-8118-424D-B570-85D7A680C9F7}"/>
                </a:ext>
              </a:extLst>
            </p:cNvPr>
            <p:cNvSpPr>
              <a:spLocks noEditPoints="1"/>
            </p:cNvSpPr>
            <p:nvPr>
              <p:custDataLst>
                <p:tags r:id="rId429"/>
              </p:custDataLst>
            </p:nvPr>
          </p:nvSpPr>
          <p:spPr bwMode="auto">
            <a:xfrm>
              <a:off x="2417764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5">
              <a:extLst>
                <a:ext uri="{FF2B5EF4-FFF2-40B4-BE49-F238E27FC236}">
                  <a16:creationId xmlns:a16="http://schemas.microsoft.com/office/drawing/2014/main" id="{55D6088C-EB6D-416F-9785-BE013F9F0B5A}"/>
                </a:ext>
              </a:extLst>
            </p:cNvPr>
            <p:cNvSpPr>
              <a:spLocks/>
            </p:cNvSpPr>
            <p:nvPr>
              <p:custDataLst>
                <p:tags r:id="rId430"/>
              </p:custDataLst>
            </p:nvPr>
          </p:nvSpPr>
          <p:spPr bwMode="auto">
            <a:xfrm>
              <a:off x="2555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9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6">
              <a:extLst>
                <a:ext uri="{FF2B5EF4-FFF2-40B4-BE49-F238E27FC236}">
                  <a16:creationId xmlns:a16="http://schemas.microsoft.com/office/drawing/2014/main" id="{A0B84A52-CB5C-4BA3-BD22-1233E06B8BC2}"/>
                </a:ext>
              </a:extLst>
            </p:cNvPr>
            <p:cNvSpPr>
              <a:spLocks/>
            </p:cNvSpPr>
            <p:nvPr>
              <p:custDataLst>
                <p:tags r:id="rId431"/>
              </p:custDataLst>
            </p:nvPr>
          </p:nvSpPr>
          <p:spPr bwMode="auto">
            <a:xfrm>
              <a:off x="2659064" y="4697412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Oval 27">
              <a:extLst>
                <a:ext uri="{FF2B5EF4-FFF2-40B4-BE49-F238E27FC236}">
                  <a16:creationId xmlns:a16="http://schemas.microsoft.com/office/drawing/2014/main" id="{0B86D584-1827-4783-9D6E-C2B3D0A1E5D4}"/>
                </a:ext>
              </a:extLst>
            </p:cNvPr>
            <p:cNvSpPr>
              <a:spLocks noChangeArrowheads="1"/>
            </p:cNvSpPr>
            <p:nvPr>
              <p:custDataLst>
                <p:tags r:id="rId432"/>
              </p:custDataLst>
            </p:nvPr>
          </p:nvSpPr>
          <p:spPr bwMode="auto">
            <a:xfrm>
              <a:off x="2759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Oval 28">
              <a:extLst>
                <a:ext uri="{FF2B5EF4-FFF2-40B4-BE49-F238E27FC236}">
                  <a16:creationId xmlns:a16="http://schemas.microsoft.com/office/drawing/2014/main" id="{91267CFB-6506-4828-99F2-F24E0F9F2604}"/>
                </a:ext>
              </a:extLst>
            </p:cNvPr>
            <p:cNvSpPr>
              <a:spLocks noChangeArrowheads="1"/>
            </p:cNvSpPr>
            <p:nvPr>
              <p:custDataLst>
                <p:tags r:id="rId433"/>
              </p:custDataLst>
            </p:nvPr>
          </p:nvSpPr>
          <p:spPr bwMode="auto">
            <a:xfrm>
              <a:off x="2859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Oval 29">
              <a:extLst>
                <a:ext uri="{FF2B5EF4-FFF2-40B4-BE49-F238E27FC236}">
                  <a16:creationId xmlns:a16="http://schemas.microsoft.com/office/drawing/2014/main" id="{89ACCA9F-EED8-444F-ABFE-48D119BFA15E}"/>
                </a:ext>
              </a:extLst>
            </p:cNvPr>
            <p:cNvSpPr>
              <a:spLocks noChangeArrowheads="1"/>
            </p:cNvSpPr>
            <p:nvPr>
              <p:custDataLst>
                <p:tags r:id="rId434"/>
              </p:custDataLst>
            </p:nvPr>
          </p:nvSpPr>
          <p:spPr bwMode="auto">
            <a:xfrm>
              <a:off x="2959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30">
              <a:extLst>
                <a:ext uri="{FF2B5EF4-FFF2-40B4-BE49-F238E27FC236}">
                  <a16:creationId xmlns:a16="http://schemas.microsoft.com/office/drawing/2014/main" id="{DAF8EAA7-7BEF-47B7-BAAF-3D388AFDC183}"/>
                </a:ext>
              </a:extLst>
            </p:cNvPr>
            <p:cNvSpPr>
              <a:spLocks/>
            </p:cNvSpPr>
            <p:nvPr>
              <p:custDataLst>
                <p:tags r:id="rId435"/>
              </p:custDataLst>
            </p:nvPr>
          </p:nvSpPr>
          <p:spPr bwMode="auto">
            <a:xfrm>
              <a:off x="3059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31">
              <a:extLst>
                <a:ext uri="{FF2B5EF4-FFF2-40B4-BE49-F238E27FC236}">
                  <a16:creationId xmlns:a16="http://schemas.microsoft.com/office/drawing/2014/main" id="{9CFAB672-FE9B-42EC-B71C-39BC184D18A5}"/>
                </a:ext>
              </a:extLst>
            </p:cNvPr>
            <p:cNvSpPr>
              <a:spLocks noEditPoints="1"/>
            </p:cNvSpPr>
            <p:nvPr>
              <p:custDataLst>
                <p:tags r:id="rId436"/>
              </p:custDataLst>
            </p:nvPr>
          </p:nvSpPr>
          <p:spPr bwMode="auto">
            <a:xfrm>
              <a:off x="3132139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32">
              <a:extLst>
                <a:ext uri="{FF2B5EF4-FFF2-40B4-BE49-F238E27FC236}">
                  <a16:creationId xmlns:a16="http://schemas.microsoft.com/office/drawing/2014/main" id="{1C06A20B-8E91-4D76-B3E6-D3343818A6DA}"/>
                </a:ext>
              </a:extLst>
            </p:cNvPr>
            <p:cNvSpPr>
              <a:spLocks/>
            </p:cNvSpPr>
            <p:nvPr>
              <p:custDataLst>
                <p:tags r:id="rId437"/>
              </p:custDataLst>
            </p:nvPr>
          </p:nvSpPr>
          <p:spPr bwMode="auto">
            <a:xfrm>
              <a:off x="3265489" y="4635500"/>
              <a:ext cx="76200" cy="133350"/>
            </a:xfrm>
            <a:custGeom>
              <a:avLst/>
              <a:gdLst>
                <a:gd name="T0" fmla="*/ 82 w 171"/>
                <a:gd name="T1" fmla="*/ 11 h 246"/>
                <a:gd name="T2" fmla="*/ 84 w 171"/>
                <a:gd name="T3" fmla="*/ 5 h 246"/>
                <a:gd name="T4" fmla="*/ 78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0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1 w 171"/>
                <a:gd name="T21" fmla="*/ 246 h 246"/>
                <a:gd name="T22" fmla="*/ 27 w 171"/>
                <a:gd name="T23" fmla="*/ 231 h 246"/>
                <a:gd name="T24" fmla="*/ 44 w 171"/>
                <a:gd name="T25" fmla="*/ 164 h 246"/>
                <a:gd name="T26" fmla="*/ 89 w 171"/>
                <a:gd name="T27" fmla="*/ 192 h 246"/>
                <a:gd name="T28" fmla="*/ 88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6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5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8 w 171"/>
                <a:gd name="T65" fmla="*/ 119 h 246"/>
                <a:gd name="T66" fmla="*/ 48 w 171"/>
                <a:gd name="T67" fmla="*/ 150 h 246"/>
                <a:gd name="T68" fmla="*/ 82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2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2" y="0"/>
                    <a:pt x="78" y="0"/>
                  </a:cubicBezTo>
                  <a:cubicBezTo>
                    <a:pt x="71" y="0"/>
                    <a:pt x="42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0" y="30"/>
                  </a:cubicBezTo>
                  <a:lnTo>
                    <a:pt x="1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1" y="246"/>
                  </a:cubicBezTo>
                  <a:cubicBezTo>
                    <a:pt x="21" y="246"/>
                    <a:pt x="25" y="239"/>
                    <a:pt x="27" y="231"/>
                  </a:cubicBezTo>
                  <a:cubicBezTo>
                    <a:pt x="28" y="230"/>
                    <a:pt x="43" y="168"/>
                    <a:pt x="44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8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7" y="190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0" y="155"/>
                  </a:cubicBezTo>
                  <a:cubicBezTo>
                    <a:pt x="70" y="148"/>
                    <a:pt x="83" y="137"/>
                    <a:pt x="89" y="132"/>
                  </a:cubicBezTo>
                  <a:cubicBezTo>
                    <a:pt x="107" y="115"/>
                    <a:pt x="124" y="98"/>
                    <a:pt x="144" y="98"/>
                  </a:cubicBezTo>
                  <a:cubicBezTo>
                    <a:pt x="148" y="98"/>
                    <a:pt x="153" y="99"/>
                    <a:pt x="155" y="103"/>
                  </a:cubicBezTo>
                  <a:cubicBezTo>
                    <a:pt x="140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4" y="89"/>
                    <a:pt x="106" y="103"/>
                    <a:pt x="88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2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33">
              <a:extLst>
                <a:ext uri="{FF2B5EF4-FFF2-40B4-BE49-F238E27FC236}">
                  <a16:creationId xmlns:a16="http://schemas.microsoft.com/office/drawing/2014/main" id="{463E3C40-1F21-446D-B3C5-B28F37855193}"/>
                </a:ext>
              </a:extLst>
            </p:cNvPr>
            <p:cNvSpPr>
              <a:spLocks/>
            </p:cNvSpPr>
            <p:nvPr>
              <p:custDataLst>
                <p:tags r:id="rId438"/>
              </p:custDataLst>
            </p:nvPr>
          </p:nvSpPr>
          <p:spPr bwMode="auto">
            <a:xfrm>
              <a:off x="3379789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70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34">
              <a:extLst>
                <a:ext uri="{FF2B5EF4-FFF2-40B4-BE49-F238E27FC236}">
                  <a16:creationId xmlns:a16="http://schemas.microsoft.com/office/drawing/2014/main" id="{534470EC-9832-4604-804A-52C6ECAE3E1E}"/>
                </a:ext>
              </a:extLst>
            </p:cNvPr>
            <p:cNvSpPr>
              <a:spLocks/>
            </p:cNvSpPr>
            <p:nvPr>
              <p:custDataLst>
                <p:tags r:id="rId439"/>
              </p:custDataLst>
            </p:nvPr>
          </p:nvSpPr>
          <p:spPr bwMode="auto">
            <a:xfrm>
              <a:off x="3538539" y="4564062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8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8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8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8" y="20"/>
                  </a:cubicBezTo>
                  <a:cubicBezTo>
                    <a:pt x="161" y="20"/>
                    <a:pt x="192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35">
              <a:extLst>
                <a:ext uri="{FF2B5EF4-FFF2-40B4-BE49-F238E27FC236}">
                  <a16:creationId xmlns:a16="http://schemas.microsoft.com/office/drawing/2014/main" id="{61037A8A-236C-42C7-BB8E-602A78D67B21}"/>
                </a:ext>
              </a:extLst>
            </p:cNvPr>
            <p:cNvSpPr>
              <a:spLocks/>
            </p:cNvSpPr>
            <p:nvPr>
              <p:custDataLst>
                <p:tags r:id="rId440"/>
              </p:custDataLst>
            </p:nvPr>
          </p:nvSpPr>
          <p:spPr bwMode="auto">
            <a:xfrm>
              <a:off x="3743326" y="4522787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7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36">
              <a:extLst>
                <a:ext uri="{FF2B5EF4-FFF2-40B4-BE49-F238E27FC236}">
                  <a16:creationId xmlns:a16="http://schemas.microsoft.com/office/drawing/2014/main" id="{4613ABE3-D00F-406C-AA28-36874B90588C}"/>
                </a:ext>
              </a:extLst>
            </p:cNvPr>
            <p:cNvSpPr>
              <a:spLocks noEditPoints="1"/>
            </p:cNvSpPr>
            <p:nvPr>
              <p:custDataLst>
                <p:tags r:id="rId441"/>
              </p:custDataLst>
            </p:nvPr>
          </p:nvSpPr>
          <p:spPr bwMode="auto">
            <a:xfrm>
              <a:off x="3849689" y="4538662"/>
              <a:ext cx="82550" cy="190500"/>
            </a:xfrm>
            <a:custGeom>
              <a:avLst/>
              <a:gdLst>
                <a:gd name="T0" fmla="*/ 95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5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5" y="6"/>
                  </a:moveTo>
                  <a:cubicBezTo>
                    <a:pt x="95" y="5"/>
                    <a:pt x="95" y="0"/>
                    <a:pt x="89" y="0"/>
                  </a:cubicBezTo>
                  <a:cubicBezTo>
                    <a:pt x="77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3" y="140"/>
                    <a:pt x="59" y="156"/>
                  </a:cubicBezTo>
                  <a:lnTo>
                    <a:pt x="95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0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2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37">
              <a:extLst>
                <a:ext uri="{FF2B5EF4-FFF2-40B4-BE49-F238E27FC236}">
                  <a16:creationId xmlns:a16="http://schemas.microsoft.com/office/drawing/2014/main" id="{3ECA7324-EBF8-4B6D-BE35-A7E043422D05}"/>
                </a:ext>
              </a:extLst>
            </p:cNvPr>
            <p:cNvSpPr>
              <a:spLocks/>
            </p:cNvSpPr>
            <p:nvPr>
              <p:custDataLst>
                <p:tags r:id="rId442"/>
              </p:custDataLst>
            </p:nvPr>
          </p:nvSpPr>
          <p:spPr bwMode="auto">
            <a:xfrm>
              <a:off x="3952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6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38">
              <a:extLst>
                <a:ext uri="{FF2B5EF4-FFF2-40B4-BE49-F238E27FC236}">
                  <a16:creationId xmlns:a16="http://schemas.microsoft.com/office/drawing/2014/main" id="{420D32BC-0EBF-4C26-BE59-BEEF8FDB1025}"/>
                </a:ext>
              </a:extLst>
            </p:cNvPr>
            <p:cNvSpPr>
              <a:spLocks/>
            </p:cNvSpPr>
            <p:nvPr>
              <p:custDataLst>
                <p:tags r:id="rId443"/>
              </p:custDataLst>
            </p:nvPr>
          </p:nvSpPr>
          <p:spPr bwMode="auto">
            <a:xfrm>
              <a:off x="405606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Oval 39">
              <a:extLst>
                <a:ext uri="{FF2B5EF4-FFF2-40B4-BE49-F238E27FC236}">
                  <a16:creationId xmlns:a16="http://schemas.microsoft.com/office/drawing/2014/main" id="{84ED3EF7-5521-4C01-93F8-B4978FD40DDA}"/>
                </a:ext>
              </a:extLst>
            </p:cNvPr>
            <p:cNvSpPr>
              <a:spLocks noChangeArrowheads="1"/>
            </p:cNvSpPr>
            <p:nvPr>
              <p:custDataLst>
                <p:tags r:id="rId444"/>
              </p:custDataLst>
            </p:nvPr>
          </p:nvSpPr>
          <p:spPr bwMode="auto">
            <a:xfrm>
              <a:off x="4156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Oval 40">
              <a:extLst>
                <a:ext uri="{FF2B5EF4-FFF2-40B4-BE49-F238E27FC236}">
                  <a16:creationId xmlns:a16="http://schemas.microsoft.com/office/drawing/2014/main" id="{0B11CF21-274D-4803-AE21-BFD5310ED5D9}"/>
                </a:ext>
              </a:extLst>
            </p:cNvPr>
            <p:cNvSpPr>
              <a:spLocks noChangeArrowheads="1"/>
            </p:cNvSpPr>
            <p:nvPr>
              <p:custDataLst>
                <p:tags r:id="rId445"/>
              </p:custDataLst>
            </p:nvPr>
          </p:nvSpPr>
          <p:spPr bwMode="auto">
            <a:xfrm>
              <a:off x="4256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Oval 41">
              <a:extLst>
                <a:ext uri="{FF2B5EF4-FFF2-40B4-BE49-F238E27FC236}">
                  <a16:creationId xmlns:a16="http://schemas.microsoft.com/office/drawing/2014/main" id="{660815B8-ACFF-4592-B90C-F8BFDDA8BE22}"/>
                </a:ext>
              </a:extLst>
            </p:cNvPr>
            <p:cNvSpPr>
              <a:spLocks noChangeArrowheads="1"/>
            </p:cNvSpPr>
            <p:nvPr>
              <p:custDataLst>
                <p:tags r:id="rId446"/>
              </p:custDataLst>
            </p:nvPr>
          </p:nvSpPr>
          <p:spPr bwMode="auto">
            <a:xfrm>
              <a:off x="4356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42">
              <a:extLst>
                <a:ext uri="{FF2B5EF4-FFF2-40B4-BE49-F238E27FC236}">
                  <a16:creationId xmlns:a16="http://schemas.microsoft.com/office/drawing/2014/main" id="{1AE20621-E3E7-4492-AC39-F9FE0A61D690}"/>
                </a:ext>
              </a:extLst>
            </p:cNvPr>
            <p:cNvSpPr>
              <a:spLocks/>
            </p:cNvSpPr>
            <p:nvPr>
              <p:custDataLst>
                <p:tags r:id="rId447"/>
              </p:custDataLst>
            </p:nvPr>
          </p:nvSpPr>
          <p:spPr bwMode="auto">
            <a:xfrm>
              <a:off x="4456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43">
              <a:extLst>
                <a:ext uri="{FF2B5EF4-FFF2-40B4-BE49-F238E27FC236}">
                  <a16:creationId xmlns:a16="http://schemas.microsoft.com/office/drawing/2014/main" id="{B765E2BC-C483-4B66-BAFB-DBA721635DAF}"/>
                </a:ext>
              </a:extLst>
            </p:cNvPr>
            <p:cNvSpPr>
              <a:spLocks noEditPoints="1"/>
            </p:cNvSpPr>
            <p:nvPr>
              <p:custDataLst>
                <p:tags r:id="rId448"/>
              </p:custDataLst>
            </p:nvPr>
          </p:nvSpPr>
          <p:spPr bwMode="auto">
            <a:xfrm>
              <a:off x="4548189" y="4538662"/>
              <a:ext cx="82550" cy="190500"/>
            </a:xfrm>
            <a:custGeom>
              <a:avLst/>
              <a:gdLst>
                <a:gd name="T0" fmla="*/ 96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6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3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44">
              <a:extLst>
                <a:ext uri="{FF2B5EF4-FFF2-40B4-BE49-F238E27FC236}">
                  <a16:creationId xmlns:a16="http://schemas.microsoft.com/office/drawing/2014/main" id="{5E04CC73-7BE6-4FC0-9AD2-AC1F9E7437DA}"/>
                </a:ext>
              </a:extLst>
            </p:cNvPr>
            <p:cNvSpPr>
              <a:spLocks/>
            </p:cNvSpPr>
            <p:nvPr>
              <p:custDataLst>
                <p:tags r:id="rId449"/>
              </p:custDataLst>
            </p:nvPr>
          </p:nvSpPr>
          <p:spPr bwMode="auto">
            <a:xfrm>
              <a:off x="4640264" y="4648200"/>
              <a:ext cx="53975" cy="120650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6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1 h 222"/>
                <a:gd name="T26" fmla="*/ 43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6"/>
                  </a:lnTo>
                  <a:cubicBezTo>
                    <a:pt x="87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7" y="0"/>
                    <a:pt x="62" y="6"/>
                    <a:pt x="60" y="15"/>
                  </a:cubicBezTo>
                  <a:cubicBezTo>
                    <a:pt x="57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4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3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5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45">
              <a:extLst>
                <a:ext uri="{FF2B5EF4-FFF2-40B4-BE49-F238E27FC236}">
                  <a16:creationId xmlns:a16="http://schemas.microsoft.com/office/drawing/2014/main" id="{1B529D62-5F5C-430B-86B1-70DB671A0BFC}"/>
                </a:ext>
              </a:extLst>
            </p:cNvPr>
            <p:cNvSpPr>
              <a:spLocks/>
            </p:cNvSpPr>
            <p:nvPr>
              <p:custDataLst>
                <p:tags r:id="rId450"/>
              </p:custDataLst>
            </p:nvPr>
          </p:nvSpPr>
          <p:spPr bwMode="auto">
            <a:xfrm>
              <a:off x="4729164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46">
              <a:extLst>
                <a:ext uri="{FF2B5EF4-FFF2-40B4-BE49-F238E27FC236}">
                  <a16:creationId xmlns:a16="http://schemas.microsoft.com/office/drawing/2014/main" id="{E4B7EE18-84B6-4273-9BF1-5B2335BB622A}"/>
                </a:ext>
              </a:extLst>
            </p:cNvPr>
            <p:cNvSpPr>
              <a:spLocks/>
            </p:cNvSpPr>
            <p:nvPr>
              <p:custDataLst>
                <p:tags r:id="rId451"/>
              </p:custDataLst>
            </p:nvPr>
          </p:nvSpPr>
          <p:spPr bwMode="auto">
            <a:xfrm>
              <a:off x="4919664" y="4532312"/>
              <a:ext cx="112713" cy="252413"/>
            </a:xfrm>
            <a:custGeom>
              <a:avLst/>
              <a:gdLst>
                <a:gd name="T0" fmla="*/ 244 w 248"/>
                <a:gd name="T1" fmla="*/ 20 h 465"/>
                <a:gd name="T2" fmla="*/ 248 w 248"/>
                <a:gd name="T3" fmla="*/ 10 h 465"/>
                <a:gd name="T4" fmla="*/ 238 w 248"/>
                <a:gd name="T5" fmla="*/ 0 h 465"/>
                <a:gd name="T6" fmla="*/ 227 w 248"/>
                <a:gd name="T7" fmla="*/ 10 h 465"/>
                <a:gd name="T8" fmla="*/ 3 w 248"/>
                <a:gd name="T9" fmla="*/ 446 h 465"/>
                <a:gd name="T10" fmla="*/ 0 w 248"/>
                <a:gd name="T11" fmla="*/ 455 h 465"/>
                <a:gd name="T12" fmla="*/ 9 w 248"/>
                <a:gd name="T13" fmla="*/ 465 h 465"/>
                <a:gd name="T14" fmla="*/ 20 w 248"/>
                <a:gd name="T15" fmla="*/ 455 h 465"/>
                <a:gd name="T16" fmla="*/ 244 w 248"/>
                <a:gd name="T17" fmla="*/ 2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465">
                  <a:moveTo>
                    <a:pt x="244" y="20"/>
                  </a:moveTo>
                  <a:cubicBezTo>
                    <a:pt x="248" y="13"/>
                    <a:pt x="248" y="12"/>
                    <a:pt x="248" y="10"/>
                  </a:cubicBezTo>
                  <a:cubicBezTo>
                    <a:pt x="248" y="7"/>
                    <a:pt x="245" y="0"/>
                    <a:pt x="238" y="0"/>
                  </a:cubicBezTo>
                  <a:cubicBezTo>
                    <a:pt x="232" y="0"/>
                    <a:pt x="231" y="3"/>
                    <a:pt x="227" y="10"/>
                  </a:cubicBezTo>
                  <a:lnTo>
                    <a:pt x="3" y="446"/>
                  </a:lnTo>
                  <a:cubicBezTo>
                    <a:pt x="0" y="453"/>
                    <a:pt x="0" y="454"/>
                    <a:pt x="0" y="455"/>
                  </a:cubicBezTo>
                  <a:cubicBezTo>
                    <a:pt x="0" y="459"/>
                    <a:pt x="3" y="465"/>
                    <a:pt x="9" y="465"/>
                  </a:cubicBezTo>
                  <a:cubicBezTo>
                    <a:pt x="15" y="465"/>
                    <a:pt x="17" y="462"/>
                    <a:pt x="20" y="455"/>
                  </a:cubicBezTo>
                  <a:lnTo>
                    <a:pt x="244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47">
              <a:extLst>
                <a:ext uri="{FF2B5EF4-FFF2-40B4-BE49-F238E27FC236}">
                  <a16:creationId xmlns:a16="http://schemas.microsoft.com/office/drawing/2014/main" id="{ADFA5E84-2F02-4278-B4BD-EF2A77476C23}"/>
                </a:ext>
              </a:extLst>
            </p:cNvPr>
            <p:cNvSpPr>
              <a:spLocks noEditPoints="1"/>
            </p:cNvSpPr>
            <p:nvPr>
              <p:custDataLst>
                <p:tags r:id="rId452"/>
              </p:custDataLst>
            </p:nvPr>
          </p:nvSpPr>
          <p:spPr bwMode="auto">
            <a:xfrm>
              <a:off x="4900614" y="4627562"/>
              <a:ext cx="150813" cy="63500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48">
              <a:extLst>
                <a:ext uri="{FF2B5EF4-FFF2-40B4-BE49-F238E27FC236}">
                  <a16:creationId xmlns:a16="http://schemas.microsoft.com/office/drawing/2014/main" id="{1B197E3B-F2F5-4762-8B47-691BE4234D55}"/>
                </a:ext>
              </a:extLst>
            </p:cNvPr>
            <p:cNvSpPr>
              <a:spLocks noEditPoints="1"/>
            </p:cNvSpPr>
            <p:nvPr>
              <p:custDataLst>
                <p:tags r:id="rId453"/>
              </p:custDataLst>
            </p:nvPr>
          </p:nvSpPr>
          <p:spPr bwMode="auto">
            <a:xfrm>
              <a:off x="5135564" y="4516437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2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4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1 w 202"/>
                <a:gd name="T23" fmla="*/ 386 h 425"/>
                <a:gd name="T24" fmla="*/ 101 w 202"/>
                <a:gd name="T25" fmla="*/ 397 h 425"/>
                <a:gd name="T26" fmla="*/ 188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4 w 202"/>
                <a:gd name="T37" fmla="*/ 207 h 425"/>
                <a:gd name="T38" fmla="*/ 41 w 202"/>
                <a:gd name="T39" fmla="*/ 101 h 425"/>
                <a:gd name="T40" fmla="*/ 102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6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2" y="28"/>
                  </a:cubicBezTo>
                  <a:cubicBezTo>
                    <a:pt x="73" y="28"/>
                    <a:pt x="41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4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50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1" y="386"/>
                  </a:cubicBezTo>
                  <a:cubicBezTo>
                    <a:pt x="73" y="393"/>
                    <a:pt x="88" y="397"/>
                    <a:pt x="101" y="397"/>
                  </a:cubicBezTo>
                  <a:cubicBezTo>
                    <a:pt x="157" y="397"/>
                    <a:pt x="179" y="350"/>
                    <a:pt x="188" y="326"/>
                  </a:cubicBezTo>
                  <a:cubicBezTo>
                    <a:pt x="201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4" y="316"/>
                    <a:pt x="34" y="255"/>
                    <a:pt x="34" y="207"/>
                  </a:cubicBezTo>
                  <a:cubicBezTo>
                    <a:pt x="34" y="167"/>
                    <a:pt x="34" y="133"/>
                    <a:pt x="41" y="101"/>
                  </a:cubicBezTo>
                  <a:cubicBezTo>
                    <a:pt x="50" y="54"/>
                    <a:pt x="79" y="39"/>
                    <a:pt x="102" y="39"/>
                  </a:cubicBezTo>
                  <a:cubicBezTo>
                    <a:pt x="112" y="39"/>
                    <a:pt x="125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90" y="386"/>
                    <a:pt x="78" y="382"/>
                    <a:pt x="66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49">
              <a:extLst>
                <a:ext uri="{FF2B5EF4-FFF2-40B4-BE49-F238E27FC236}">
                  <a16:creationId xmlns:a16="http://schemas.microsoft.com/office/drawing/2014/main" id="{DB68E9B9-748F-45A2-9CD4-BC1DCA42BD61}"/>
                </a:ext>
              </a:extLst>
            </p:cNvPr>
            <p:cNvSpPr>
              <a:spLocks/>
            </p:cNvSpPr>
            <p:nvPr>
              <p:custDataLst>
                <p:tags r:id="rId454"/>
              </p:custDataLst>
            </p:nvPr>
          </p:nvSpPr>
          <p:spPr bwMode="auto">
            <a:xfrm>
              <a:off x="5257801" y="4697412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8" name="Group 677">
            <a:extLst>
              <a:ext uri="{FF2B5EF4-FFF2-40B4-BE49-F238E27FC236}">
                <a16:creationId xmlns:a16="http://schemas.microsoft.com/office/drawing/2014/main" id="{CEAB38FB-A7B9-42A2-9460-CE4A5C3C7322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1861408" y="5007845"/>
            <a:ext cx="2009775" cy="265113"/>
            <a:chOff x="2540000" y="2540000"/>
            <a:chExt cx="2009775" cy="265113"/>
          </a:xfrm>
        </p:grpSpPr>
        <p:sp>
          <p:nvSpPr>
            <p:cNvPr id="679" name="Freeform 660">
              <a:extLst>
                <a:ext uri="{FF2B5EF4-FFF2-40B4-BE49-F238E27FC236}">
                  <a16:creationId xmlns:a16="http://schemas.microsoft.com/office/drawing/2014/main" id="{338F4A5D-BE00-4991-B9FF-01374F8FA9DA}"/>
                </a:ext>
              </a:extLst>
            </p:cNvPr>
            <p:cNvSpPr>
              <a:spLocks/>
            </p:cNvSpPr>
            <p:nvPr>
              <p:custDataLst>
                <p:tags r:id="rId396"/>
              </p:custDataLst>
            </p:nvPr>
          </p:nvSpPr>
          <p:spPr bwMode="auto">
            <a:xfrm>
              <a:off x="2540000" y="2620963"/>
              <a:ext cx="84138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661">
              <a:extLst>
                <a:ext uri="{FF2B5EF4-FFF2-40B4-BE49-F238E27FC236}">
                  <a16:creationId xmlns:a16="http://schemas.microsoft.com/office/drawing/2014/main" id="{A000458C-F1A6-47E0-8272-2C6A3D9384F1}"/>
                </a:ext>
              </a:extLst>
            </p:cNvPr>
            <p:cNvSpPr>
              <a:spLocks noEditPoints="1"/>
            </p:cNvSpPr>
            <p:nvPr>
              <p:custDataLst>
                <p:tags r:id="rId397"/>
              </p:custDataLst>
            </p:nvPr>
          </p:nvSpPr>
          <p:spPr bwMode="auto">
            <a:xfrm>
              <a:off x="2643188" y="2655888"/>
              <a:ext cx="47625" cy="125413"/>
            </a:xfrm>
            <a:custGeom>
              <a:avLst/>
              <a:gdLst>
                <a:gd name="T0" fmla="*/ 96 w 105"/>
                <a:gd name="T1" fmla="*/ 14 h 235"/>
                <a:gd name="T2" fmla="*/ 82 w 105"/>
                <a:gd name="T3" fmla="*/ 0 h 235"/>
                <a:gd name="T4" fmla="*/ 63 w 105"/>
                <a:gd name="T5" fmla="*/ 20 h 235"/>
                <a:gd name="T6" fmla="*/ 77 w 105"/>
                <a:gd name="T7" fmla="*/ 33 h 235"/>
                <a:gd name="T8" fmla="*/ 96 w 105"/>
                <a:gd name="T9" fmla="*/ 14 h 235"/>
                <a:gd name="T10" fmla="*/ 25 w 105"/>
                <a:gd name="T11" fmla="*/ 191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2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1 h 235"/>
                <a:gd name="T28" fmla="*/ 64 w 105"/>
                <a:gd name="T29" fmla="*/ 163 h 235"/>
                <a:gd name="T30" fmla="*/ 81 w 105"/>
                <a:gd name="T31" fmla="*/ 119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6 h 235"/>
                <a:gd name="T40" fmla="*/ 12 w 105"/>
                <a:gd name="T41" fmla="*/ 130 h 235"/>
                <a:gd name="T42" fmla="*/ 49 w 105"/>
                <a:gd name="T43" fmla="*/ 88 h 235"/>
                <a:gd name="T44" fmla="*/ 58 w 105"/>
                <a:gd name="T45" fmla="*/ 100 h 235"/>
                <a:gd name="T46" fmla="*/ 47 w 105"/>
                <a:gd name="T47" fmla="*/ 135 h 235"/>
                <a:gd name="T48" fmla="*/ 25 w 105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4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4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2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1"/>
                    <a:pt x="47" y="213"/>
                  </a:cubicBezTo>
                  <a:cubicBezTo>
                    <a:pt x="47" y="205"/>
                    <a:pt x="50" y="198"/>
                    <a:pt x="53" y="191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3"/>
                    <a:pt x="81" y="119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0" y="136"/>
                    <a:pt x="11" y="134"/>
                    <a:pt x="12" y="130"/>
                  </a:cubicBezTo>
                  <a:cubicBezTo>
                    <a:pt x="21" y="100"/>
                    <a:pt x="36" y="88"/>
                    <a:pt x="49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7" y="135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Freeform 662">
              <a:extLst>
                <a:ext uri="{FF2B5EF4-FFF2-40B4-BE49-F238E27FC236}">
                  <a16:creationId xmlns:a16="http://schemas.microsoft.com/office/drawing/2014/main" id="{6CA71855-45DE-49B1-B4BE-896E34666606}"/>
                </a:ext>
              </a:extLst>
            </p:cNvPr>
            <p:cNvSpPr>
              <a:spLocks noEditPoints="1"/>
            </p:cNvSpPr>
            <p:nvPr>
              <p:custDataLst>
                <p:tags r:id="rId398"/>
              </p:custDataLst>
            </p:nvPr>
          </p:nvSpPr>
          <p:spPr bwMode="auto">
            <a:xfrm>
              <a:off x="2787650" y="2641600"/>
              <a:ext cx="153988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6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6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6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6"/>
                  </a:moveTo>
                  <a:cubicBezTo>
                    <a:pt x="323" y="116"/>
                    <a:pt x="332" y="116"/>
                    <a:pt x="332" y="106"/>
                  </a:cubicBezTo>
                  <a:cubicBezTo>
                    <a:pt x="332" y="96"/>
                    <a:pt x="323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6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2" name="Freeform 663">
              <a:extLst>
                <a:ext uri="{FF2B5EF4-FFF2-40B4-BE49-F238E27FC236}">
                  <a16:creationId xmlns:a16="http://schemas.microsoft.com/office/drawing/2014/main" id="{3C4FA97E-3591-44C0-B9D8-3E5543971CE9}"/>
                </a:ext>
              </a:extLst>
            </p:cNvPr>
            <p:cNvSpPr>
              <a:spLocks/>
            </p:cNvSpPr>
            <p:nvPr>
              <p:custDataLst>
                <p:tags r:id="rId399"/>
              </p:custDataLst>
            </p:nvPr>
          </p:nvSpPr>
          <p:spPr bwMode="auto">
            <a:xfrm>
              <a:off x="3024188" y="2620963"/>
              <a:ext cx="106363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664">
              <a:extLst>
                <a:ext uri="{FF2B5EF4-FFF2-40B4-BE49-F238E27FC236}">
                  <a16:creationId xmlns:a16="http://schemas.microsoft.com/office/drawing/2014/main" id="{CF39BF74-1E78-4EC8-8896-17AA3F4C3B20}"/>
                </a:ext>
              </a:extLst>
            </p:cNvPr>
            <p:cNvSpPr>
              <a:spLocks noEditPoints="1"/>
            </p:cNvSpPr>
            <p:nvPr>
              <p:custDataLst>
                <p:tags r:id="rId400"/>
              </p:custDataLst>
            </p:nvPr>
          </p:nvSpPr>
          <p:spPr bwMode="auto">
            <a:xfrm>
              <a:off x="3136900" y="2655888"/>
              <a:ext cx="49213" cy="125413"/>
            </a:xfrm>
            <a:custGeom>
              <a:avLst/>
              <a:gdLst>
                <a:gd name="T0" fmla="*/ 97 w 106"/>
                <a:gd name="T1" fmla="*/ 14 h 235"/>
                <a:gd name="T2" fmla="*/ 83 w 106"/>
                <a:gd name="T3" fmla="*/ 0 h 235"/>
                <a:gd name="T4" fmla="*/ 63 w 106"/>
                <a:gd name="T5" fmla="*/ 20 h 235"/>
                <a:gd name="T6" fmla="*/ 77 w 106"/>
                <a:gd name="T7" fmla="*/ 33 h 235"/>
                <a:gd name="T8" fmla="*/ 97 w 106"/>
                <a:gd name="T9" fmla="*/ 14 h 235"/>
                <a:gd name="T10" fmla="*/ 26 w 106"/>
                <a:gd name="T11" fmla="*/ 191 h 235"/>
                <a:gd name="T12" fmla="*/ 22 w 106"/>
                <a:gd name="T13" fmla="*/ 205 h 235"/>
                <a:gd name="T14" fmla="*/ 56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9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6 h 235"/>
                <a:gd name="T40" fmla="*/ 12 w 106"/>
                <a:gd name="T41" fmla="*/ 130 h 235"/>
                <a:gd name="T42" fmla="*/ 50 w 106"/>
                <a:gd name="T43" fmla="*/ 88 h 235"/>
                <a:gd name="T44" fmla="*/ 58 w 106"/>
                <a:gd name="T45" fmla="*/ 100 h 235"/>
                <a:gd name="T46" fmla="*/ 48 w 106"/>
                <a:gd name="T47" fmla="*/ 135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4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4"/>
                  </a:cubicBezTo>
                  <a:close/>
                  <a:moveTo>
                    <a:pt x="26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6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3"/>
                    <a:pt x="82" y="119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1" y="136"/>
                    <a:pt x="11" y="134"/>
                    <a:pt x="12" y="130"/>
                  </a:cubicBezTo>
                  <a:cubicBezTo>
                    <a:pt x="21" y="100"/>
                    <a:pt x="37" y="88"/>
                    <a:pt x="50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8" y="135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Freeform 665">
              <a:extLst>
                <a:ext uri="{FF2B5EF4-FFF2-40B4-BE49-F238E27FC236}">
                  <a16:creationId xmlns:a16="http://schemas.microsoft.com/office/drawing/2014/main" id="{B665F6CF-238E-4BE3-B9D8-E625580CAAD3}"/>
                </a:ext>
              </a:extLst>
            </p:cNvPr>
            <p:cNvSpPr>
              <a:spLocks/>
            </p:cNvSpPr>
            <p:nvPr>
              <p:custDataLst>
                <p:tags r:id="rId401"/>
              </p:custDataLst>
            </p:nvPr>
          </p:nvSpPr>
          <p:spPr bwMode="auto">
            <a:xfrm>
              <a:off x="3290888" y="2551113"/>
              <a:ext cx="74613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40 w 162"/>
                <a:gd name="T17" fmla="*/ 79 h 352"/>
                <a:gd name="T18" fmla="*/ 40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40 w 162"/>
                <a:gd name="T25" fmla="*/ 152 h 352"/>
                <a:gd name="T26" fmla="*/ 40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40" y="27"/>
                    <a:pt x="40" y="79"/>
                  </a:cubicBezTo>
                  <a:lnTo>
                    <a:pt x="40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4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4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Freeform 666">
              <a:extLst>
                <a:ext uri="{FF2B5EF4-FFF2-40B4-BE49-F238E27FC236}">
                  <a16:creationId xmlns:a16="http://schemas.microsoft.com/office/drawing/2014/main" id="{5B0F2962-D751-42CB-96E5-B66117226929}"/>
                </a:ext>
              </a:extLst>
            </p:cNvPr>
            <p:cNvSpPr>
              <a:spLocks noEditPoints="1"/>
            </p:cNvSpPr>
            <p:nvPr>
              <p:custDataLst>
                <p:tags r:id="rId402"/>
              </p:custDataLst>
            </p:nvPr>
          </p:nvSpPr>
          <p:spPr bwMode="auto">
            <a:xfrm>
              <a:off x="3359150" y="2619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667">
              <a:extLst>
                <a:ext uri="{FF2B5EF4-FFF2-40B4-BE49-F238E27FC236}">
                  <a16:creationId xmlns:a16="http://schemas.microsoft.com/office/drawing/2014/main" id="{8B5B3C07-F86E-4696-B114-C55A549E370B}"/>
                </a:ext>
              </a:extLst>
            </p:cNvPr>
            <p:cNvSpPr>
              <a:spLocks/>
            </p:cNvSpPr>
            <p:nvPr>
              <p:custDataLst>
                <p:tags r:id="rId403"/>
              </p:custDataLst>
            </p:nvPr>
          </p:nvSpPr>
          <p:spPr bwMode="auto">
            <a:xfrm>
              <a:off x="3473450" y="2620963"/>
              <a:ext cx="77788" cy="119063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668">
              <a:extLst>
                <a:ext uri="{FF2B5EF4-FFF2-40B4-BE49-F238E27FC236}">
                  <a16:creationId xmlns:a16="http://schemas.microsoft.com/office/drawing/2014/main" id="{2841163C-E502-4983-B36A-35A2EBE0DE26}"/>
                </a:ext>
              </a:extLst>
            </p:cNvPr>
            <p:cNvSpPr>
              <a:spLocks noEditPoints="1"/>
            </p:cNvSpPr>
            <p:nvPr>
              <p:custDataLst>
                <p:tags r:id="rId404"/>
              </p:custDataLst>
            </p:nvPr>
          </p:nvSpPr>
          <p:spPr bwMode="auto">
            <a:xfrm>
              <a:off x="3643313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Freeform 669">
              <a:extLst>
                <a:ext uri="{FF2B5EF4-FFF2-40B4-BE49-F238E27FC236}">
                  <a16:creationId xmlns:a16="http://schemas.microsoft.com/office/drawing/2014/main" id="{DEAB1298-B61F-4648-AD56-ECAD6193BD35}"/>
                </a:ext>
              </a:extLst>
            </p:cNvPr>
            <p:cNvSpPr>
              <a:spLocks/>
            </p:cNvSpPr>
            <p:nvPr>
              <p:custDataLst>
                <p:tags r:id="rId405"/>
              </p:custDataLst>
            </p:nvPr>
          </p:nvSpPr>
          <p:spPr bwMode="auto">
            <a:xfrm>
              <a:off x="3756025" y="2554288"/>
              <a:ext cx="50800" cy="185738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9" name="Freeform 670">
              <a:extLst>
                <a:ext uri="{FF2B5EF4-FFF2-40B4-BE49-F238E27FC236}">
                  <a16:creationId xmlns:a16="http://schemas.microsoft.com/office/drawing/2014/main" id="{B9A767FD-C877-4484-8176-246F5C9F0AC9}"/>
                </a:ext>
              </a:extLst>
            </p:cNvPr>
            <p:cNvSpPr>
              <a:spLocks/>
            </p:cNvSpPr>
            <p:nvPr>
              <p:custDataLst>
                <p:tags r:id="rId406"/>
              </p:custDataLst>
            </p:nvPr>
          </p:nvSpPr>
          <p:spPr bwMode="auto">
            <a:xfrm>
              <a:off x="3819525" y="2554288"/>
              <a:ext cx="50800" cy="185738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6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8" y="344"/>
                    <a:pt x="92" y="345"/>
                    <a:pt x="111" y="346"/>
                  </a:cubicBezTo>
                  <a:lnTo>
                    <a:pt x="111" y="330"/>
                  </a:lnTo>
                  <a:cubicBezTo>
                    <a:pt x="78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0" name="Freeform 671">
              <a:extLst>
                <a:ext uri="{FF2B5EF4-FFF2-40B4-BE49-F238E27FC236}">
                  <a16:creationId xmlns:a16="http://schemas.microsoft.com/office/drawing/2014/main" id="{A02A2604-E953-47AF-AC7B-0DFE0D3FD883}"/>
                </a:ext>
              </a:extLst>
            </p:cNvPr>
            <p:cNvSpPr>
              <a:spLocks noEditPoints="1"/>
            </p:cNvSpPr>
            <p:nvPr>
              <p:custDataLst>
                <p:tags r:id="rId407"/>
              </p:custDataLst>
            </p:nvPr>
          </p:nvSpPr>
          <p:spPr bwMode="auto">
            <a:xfrm>
              <a:off x="3959225" y="2563813"/>
              <a:ext cx="60325" cy="177800"/>
            </a:xfrm>
            <a:custGeom>
              <a:avLst/>
              <a:gdLst>
                <a:gd name="T0" fmla="*/ 127 w 131"/>
                <a:gd name="T1" fmla="*/ 18 h 335"/>
                <a:gd name="T2" fmla="*/ 109 w 131"/>
                <a:gd name="T3" fmla="*/ 0 h 335"/>
                <a:gd name="T4" fmla="*/ 82 w 131"/>
                <a:gd name="T5" fmla="*/ 27 h 335"/>
                <a:gd name="T6" fmla="*/ 101 w 131"/>
                <a:gd name="T7" fmla="*/ 45 h 335"/>
                <a:gd name="T8" fmla="*/ 127 w 131"/>
                <a:gd name="T9" fmla="*/ 18 h 335"/>
                <a:gd name="T10" fmla="*/ 89 w 131"/>
                <a:gd name="T11" fmla="*/ 206 h 335"/>
                <a:gd name="T12" fmla="*/ 100 w 131"/>
                <a:gd name="T13" fmla="*/ 177 h 335"/>
                <a:gd name="T14" fmla="*/ 107 w 131"/>
                <a:gd name="T15" fmla="*/ 150 h 335"/>
                <a:gd name="T16" fmla="*/ 66 w 131"/>
                <a:gd name="T17" fmla="*/ 109 h 335"/>
                <a:gd name="T18" fmla="*/ 0 w 131"/>
                <a:gd name="T19" fmla="*/ 186 h 335"/>
                <a:gd name="T20" fmla="*/ 6 w 131"/>
                <a:gd name="T21" fmla="*/ 191 h 335"/>
                <a:gd name="T22" fmla="*/ 14 w 131"/>
                <a:gd name="T23" fmla="*/ 182 h 335"/>
                <a:gd name="T24" fmla="*/ 64 w 131"/>
                <a:gd name="T25" fmla="*/ 120 h 335"/>
                <a:gd name="T26" fmla="*/ 77 w 131"/>
                <a:gd name="T27" fmla="*/ 136 h 335"/>
                <a:gd name="T28" fmla="*/ 71 w 131"/>
                <a:gd name="T29" fmla="*/ 162 h 335"/>
                <a:gd name="T30" fmla="*/ 37 w 131"/>
                <a:gd name="T31" fmla="*/ 254 h 335"/>
                <a:gd name="T32" fmla="*/ 25 w 131"/>
                <a:gd name="T33" fmla="*/ 294 h 335"/>
                <a:gd name="T34" fmla="*/ 66 w 131"/>
                <a:gd name="T35" fmla="*/ 335 h 335"/>
                <a:gd name="T36" fmla="*/ 131 w 131"/>
                <a:gd name="T37" fmla="*/ 258 h 335"/>
                <a:gd name="T38" fmla="*/ 125 w 131"/>
                <a:gd name="T39" fmla="*/ 253 h 335"/>
                <a:gd name="T40" fmla="*/ 118 w 131"/>
                <a:gd name="T41" fmla="*/ 262 h 335"/>
                <a:gd name="T42" fmla="*/ 67 w 131"/>
                <a:gd name="T43" fmla="*/ 324 h 335"/>
                <a:gd name="T44" fmla="*/ 55 w 131"/>
                <a:gd name="T45" fmla="*/ 308 h 335"/>
                <a:gd name="T46" fmla="*/ 70 w 131"/>
                <a:gd name="T47" fmla="*/ 258 h 335"/>
                <a:gd name="T48" fmla="*/ 89 w 131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1" h="335">
                  <a:moveTo>
                    <a:pt x="127" y="18"/>
                  </a:moveTo>
                  <a:cubicBezTo>
                    <a:pt x="127" y="8"/>
                    <a:pt x="120" y="0"/>
                    <a:pt x="109" y="0"/>
                  </a:cubicBezTo>
                  <a:cubicBezTo>
                    <a:pt x="95" y="0"/>
                    <a:pt x="82" y="13"/>
                    <a:pt x="82" y="27"/>
                  </a:cubicBezTo>
                  <a:cubicBezTo>
                    <a:pt x="82" y="36"/>
                    <a:pt x="89" y="45"/>
                    <a:pt x="101" y="45"/>
                  </a:cubicBezTo>
                  <a:cubicBezTo>
                    <a:pt x="112" y="45"/>
                    <a:pt x="127" y="33"/>
                    <a:pt x="127" y="18"/>
                  </a:cubicBezTo>
                  <a:close/>
                  <a:moveTo>
                    <a:pt x="89" y="206"/>
                  </a:moveTo>
                  <a:cubicBezTo>
                    <a:pt x="95" y="191"/>
                    <a:pt x="95" y="190"/>
                    <a:pt x="100" y="177"/>
                  </a:cubicBezTo>
                  <a:cubicBezTo>
                    <a:pt x="104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1" y="190"/>
                    <a:pt x="14" y="182"/>
                  </a:cubicBezTo>
                  <a:cubicBezTo>
                    <a:pt x="27" y="135"/>
                    <a:pt x="47" y="120"/>
                    <a:pt x="64" y="120"/>
                  </a:cubicBezTo>
                  <a:cubicBezTo>
                    <a:pt x="68" y="120"/>
                    <a:pt x="77" y="120"/>
                    <a:pt x="77" y="136"/>
                  </a:cubicBezTo>
                  <a:cubicBezTo>
                    <a:pt x="77" y="147"/>
                    <a:pt x="73" y="157"/>
                    <a:pt x="71" y="162"/>
                  </a:cubicBezTo>
                  <a:cubicBezTo>
                    <a:pt x="67" y="175"/>
                    <a:pt x="45" y="233"/>
                    <a:pt x="37" y="254"/>
                  </a:cubicBezTo>
                  <a:cubicBezTo>
                    <a:pt x="32" y="267"/>
                    <a:pt x="25" y="284"/>
                    <a:pt x="25" y="294"/>
                  </a:cubicBezTo>
                  <a:cubicBezTo>
                    <a:pt x="25" y="318"/>
                    <a:pt x="42" y="335"/>
                    <a:pt x="66" y="335"/>
                  </a:cubicBezTo>
                  <a:cubicBezTo>
                    <a:pt x="113" y="335"/>
                    <a:pt x="131" y="263"/>
                    <a:pt x="131" y="258"/>
                  </a:cubicBezTo>
                  <a:cubicBezTo>
                    <a:pt x="131" y="253"/>
                    <a:pt x="127" y="253"/>
                    <a:pt x="125" y="253"/>
                  </a:cubicBezTo>
                  <a:cubicBezTo>
                    <a:pt x="120" y="253"/>
                    <a:pt x="120" y="255"/>
                    <a:pt x="118" y="262"/>
                  </a:cubicBezTo>
                  <a:cubicBezTo>
                    <a:pt x="109" y="294"/>
                    <a:pt x="93" y="324"/>
                    <a:pt x="67" y="324"/>
                  </a:cubicBezTo>
                  <a:cubicBezTo>
                    <a:pt x="59" y="324"/>
                    <a:pt x="55" y="319"/>
                    <a:pt x="55" y="308"/>
                  </a:cubicBezTo>
                  <a:cubicBezTo>
                    <a:pt x="55" y="295"/>
                    <a:pt x="58" y="288"/>
                    <a:pt x="70" y="258"/>
                  </a:cubicBezTo>
                  <a:lnTo>
                    <a:pt x="89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Freeform 672">
              <a:extLst>
                <a:ext uri="{FF2B5EF4-FFF2-40B4-BE49-F238E27FC236}">
                  <a16:creationId xmlns:a16="http://schemas.microsoft.com/office/drawing/2014/main" id="{ADE83895-D53B-42FA-8F1D-73D76B8CA6EB}"/>
                </a:ext>
              </a:extLst>
            </p:cNvPr>
            <p:cNvSpPr>
              <a:spLocks/>
            </p:cNvSpPr>
            <p:nvPr>
              <p:custDataLst>
                <p:tags r:id="rId408"/>
              </p:custDataLst>
            </p:nvPr>
          </p:nvSpPr>
          <p:spPr bwMode="auto">
            <a:xfrm>
              <a:off x="4113213" y="2595563"/>
              <a:ext cx="115888" cy="153988"/>
            </a:xfrm>
            <a:custGeom>
              <a:avLst/>
              <a:gdLst>
                <a:gd name="T0" fmla="*/ 232 w 249"/>
                <a:gd name="T1" fmla="*/ 155 h 290"/>
                <a:gd name="T2" fmla="*/ 249 w 249"/>
                <a:gd name="T3" fmla="*/ 145 h 290"/>
                <a:gd name="T4" fmla="*/ 232 w 249"/>
                <a:gd name="T5" fmla="*/ 135 h 290"/>
                <a:gd name="T6" fmla="*/ 20 w 249"/>
                <a:gd name="T7" fmla="*/ 135 h 290"/>
                <a:gd name="T8" fmla="*/ 154 w 249"/>
                <a:gd name="T9" fmla="*/ 20 h 290"/>
                <a:gd name="T10" fmla="*/ 232 w 249"/>
                <a:gd name="T11" fmla="*/ 20 h 290"/>
                <a:gd name="T12" fmla="*/ 249 w 249"/>
                <a:gd name="T13" fmla="*/ 10 h 290"/>
                <a:gd name="T14" fmla="*/ 232 w 249"/>
                <a:gd name="T15" fmla="*/ 0 h 290"/>
                <a:gd name="T16" fmla="*/ 153 w 249"/>
                <a:gd name="T17" fmla="*/ 0 h 290"/>
                <a:gd name="T18" fmla="*/ 0 w 249"/>
                <a:gd name="T19" fmla="*/ 145 h 290"/>
                <a:gd name="T20" fmla="*/ 153 w 249"/>
                <a:gd name="T21" fmla="*/ 290 h 290"/>
                <a:gd name="T22" fmla="*/ 232 w 249"/>
                <a:gd name="T23" fmla="*/ 290 h 290"/>
                <a:gd name="T24" fmla="*/ 249 w 249"/>
                <a:gd name="T25" fmla="*/ 280 h 290"/>
                <a:gd name="T26" fmla="*/ 232 w 249"/>
                <a:gd name="T27" fmla="*/ 270 h 290"/>
                <a:gd name="T28" fmla="*/ 154 w 249"/>
                <a:gd name="T29" fmla="*/ 270 h 290"/>
                <a:gd name="T30" fmla="*/ 20 w 249"/>
                <a:gd name="T31" fmla="*/ 155 h 290"/>
                <a:gd name="T32" fmla="*/ 232 w 249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9" h="290">
                  <a:moveTo>
                    <a:pt x="232" y="155"/>
                  </a:moveTo>
                  <a:cubicBezTo>
                    <a:pt x="240" y="155"/>
                    <a:pt x="249" y="155"/>
                    <a:pt x="249" y="145"/>
                  </a:cubicBezTo>
                  <a:cubicBezTo>
                    <a:pt x="249" y="135"/>
                    <a:pt x="240" y="135"/>
                    <a:pt x="232" y="135"/>
                  </a:cubicBezTo>
                  <a:lnTo>
                    <a:pt x="20" y="135"/>
                  </a:lnTo>
                  <a:cubicBezTo>
                    <a:pt x="26" y="68"/>
                    <a:pt x="83" y="20"/>
                    <a:pt x="154" y="20"/>
                  </a:cubicBezTo>
                  <a:lnTo>
                    <a:pt x="232" y="20"/>
                  </a:lnTo>
                  <a:cubicBezTo>
                    <a:pt x="240" y="20"/>
                    <a:pt x="249" y="20"/>
                    <a:pt x="249" y="10"/>
                  </a:cubicBezTo>
                  <a:cubicBezTo>
                    <a:pt x="249" y="0"/>
                    <a:pt x="240" y="0"/>
                    <a:pt x="232" y="0"/>
                  </a:cubicBezTo>
                  <a:lnTo>
                    <a:pt x="153" y="0"/>
                  </a:lnTo>
                  <a:cubicBezTo>
                    <a:pt x="67" y="0"/>
                    <a:pt x="0" y="65"/>
                    <a:pt x="0" y="145"/>
                  </a:cubicBezTo>
                  <a:cubicBezTo>
                    <a:pt x="0" y="225"/>
                    <a:pt x="67" y="290"/>
                    <a:pt x="153" y="290"/>
                  </a:cubicBezTo>
                  <a:lnTo>
                    <a:pt x="232" y="290"/>
                  </a:lnTo>
                  <a:cubicBezTo>
                    <a:pt x="240" y="290"/>
                    <a:pt x="249" y="290"/>
                    <a:pt x="249" y="280"/>
                  </a:cubicBezTo>
                  <a:cubicBezTo>
                    <a:pt x="249" y="270"/>
                    <a:pt x="240" y="270"/>
                    <a:pt x="232" y="270"/>
                  </a:cubicBezTo>
                  <a:lnTo>
                    <a:pt x="154" y="270"/>
                  </a:lnTo>
                  <a:cubicBezTo>
                    <a:pt x="83" y="270"/>
                    <a:pt x="26" y="222"/>
                    <a:pt x="20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Freeform 673">
              <a:extLst>
                <a:ext uri="{FF2B5EF4-FFF2-40B4-BE49-F238E27FC236}">
                  <a16:creationId xmlns:a16="http://schemas.microsoft.com/office/drawing/2014/main" id="{FDABB706-5828-4ECB-9B18-8CB1729D6D9B}"/>
                </a:ext>
              </a:extLst>
            </p:cNvPr>
            <p:cNvSpPr>
              <a:spLocks/>
            </p:cNvSpPr>
            <p:nvPr>
              <p:custDataLst>
                <p:tags r:id="rId409"/>
              </p:custDataLst>
            </p:nvPr>
          </p:nvSpPr>
          <p:spPr bwMode="auto">
            <a:xfrm>
              <a:off x="4338638" y="2540000"/>
              <a:ext cx="31750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Freeform 674">
              <a:extLst>
                <a:ext uri="{FF2B5EF4-FFF2-40B4-BE49-F238E27FC236}">
                  <a16:creationId xmlns:a16="http://schemas.microsoft.com/office/drawing/2014/main" id="{624AA4EF-18E5-440B-B01F-B9CB6F1CC793}"/>
                </a:ext>
              </a:extLst>
            </p:cNvPr>
            <p:cNvSpPr>
              <a:spLocks/>
            </p:cNvSpPr>
            <p:nvPr>
              <p:custDataLst>
                <p:tags r:id="rId410"/>
              </p:custDataLst>
            </p:nvPr>
          </p:nvSpPr>
          <p:spPr bwMode="auto">
            <a:xfrm>
              <a:off x="4381500" y="2620963"/>
              <a:ext cx="123825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6"/>
                    <a:pt x="257" y="153"/>
                  </a:cubicBezTo>
                  <a:cubicBezTo>
                    <a:pt x="247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reeform 675">
              <a:extLst>
                <a:ext uri="{FF2B5EF4-FFF2-40B4-BE49-F238E27FC236}">
                  <a16:creationId xmlns:a16="http://schemas.microsoft.com/office/drawing/2014/main" id="{415A49A7-29CC-4C96-9595-F597FACFF887}"/>
                </a:ext>
              </a:extLst>
            </p:cNvPr>
            <p:cNvSpPr>
              <a:spLocks/>
            </p:cNvSpPr>
            <p:nvPr>
              <p:custDataLst>
                <p:tags r:id="rId411"/>
              </p:custDataLst>
            </p:nvPr>
          </p:nvSpPr>
          <p:spPr bwMode="auto">
            <a:xfrm>
              <a:off x="4518025" y="2540000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1" name="Group 850">
            <a:extLst>
              <a:ext uri="{FF2B5EF4-FFF2-40B4-BE49-F238E27FC236}">
                <a16:creationId xmlns:a16="http://schemas.microsoft.com/office/drawing/2014/main" id="{00B8F200-14D2-4C6E-B04C-0319323EE6D3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687071" y="5453062"/>
            <a:ext cx="4335463" cy="277813"/>
            <a:chOff x="514351" y="5453062"/>
            <a:chExt cx="4335463" cy="277813"/>
          </a:xfrm>
        </p:grpSpPr>
        <p:sp>
          <p:nvSpPr>
            <p:cNvPr id="812" name="Freeform 56">
              <a:extLst>
                <a:ext uri="{FF2B5EF4-FFF2-40B4-BE49-F238E27FC236}">
                  <a16:creationId xmlns:a16="http://schemas.microsoft.com/office/drawing/2014/main" id="{F165956B-E461-4581-A91A-6A5396DD2714}"/>
                </a:ext>
              </a:extLst>
            </p:cNvPr>
            <p:cNvSpPr>
              <a:spLocks/>
            </p:cNvSpPr>
            <p:nvPr>
              <p:custDataLst>
                <p:tags r:id="rId358"/>
              </p:custDataLst>
            </p:nvPr>
          </p:nvSpPr>
          <p:spPr bwMode="auto">
            <a:xfrm>
              <a:off x="514351" y="5478462"/>
              <a:ext cx="139700" cy="185738"/>
            </a:xfrm>
            <a:custGeom>
              <a:avLst/>
              <a:gdLst>
                <a:gd name="T0" fmla="*/ 51 w 309"/>
                <a:gd name="T1" fmla="*/ 301 h 340"/>
                <a:gd name="T2" fmla="*/ 12 w 309"/>
                <a:gd name="T3" fmla="*/ 324 h 340"/>
                <a:gd name="T4" fmla="*/ 0 w 309"/>
                <a:gd name="T5" fmla="*/ 324 h 340"/>
                <a:gd name="T6" fmla="*/ 0 w 309"/>
                <a:gd name="T7" fmla="*/ 340 h 340"/>
                <a:gd name="T8" fmla="*/ 288 w 309"/>
                <a:gd name="T9" fmla="*/ 340 h 340"/>
                <a:gd name="T10" fmla="*/ 309 w 309"/>
                <a:gd name="T11" fmla="*/ 211 h 340"/>
                <a:gd name="T12" fmla="*/ 296 w 309"/>
                <a:gd name="T13" fmla="*/ 211 h 340"/>
                <a:gd name="T14" fmla="*/ 186 w 309"/>
                <a:gd name="T15" fmla="*/ 324 h 340"/>
                <a:gd name="T16" fmla="*/ 120 w 309"/>
                <a:gd name="T17" fmla="*/ 324 h 340"/>
                <a:gd name="T18" fmla="*/ 96 w 309"/>
                <a:gd name="T19" fmla="*/ 304 h 340"/>
                <a:gd name="T20" fmla="*/ 96 w 309"/>
                <a:gd name="T21" fmla="*/ 171 h 340"/>
                <a:gd name="T22" fmla="*/ 141 w 309"/>
                <a:gd name="T23" fmla="*/ 171 h 340"/>
                <a:gd name="T24" fmla="*/ 194 w 309"/>
                <a:gd name="T25" fmla="*/ 229 h 340"/>
                <a:gd name="T26" fmla="*/ 207 w 309"/>
                <a:gd name="T27" fmla="*/ 229 h 340"/>
                <a:gd name="T28" fmla="*/ 207 w 309"/>
                <a:gd name="T29" fmla="*/ 97 h 340"/>
                <a:gd name="T30" fmla="*/ 194 w 309"/>
                <a:gd name="T31" fmla="*/ 97 h 340"/>
                <a:gd name="T32" fmla="*/ 141 w 309"/>
                <a:gd name="T33" fmla="*/ 155 h 340"/>
                <a:gd name="T34" fmla="*/ 96 w 309"/>
                <a:gd name="T35" fmla="*/ 155 h 340"/>
                <a:gd name="T36" fmla="*/ 96 w 309"/>
                <a:gd name="T37" fmla="*/ 36 h 340"/>
                <a:gd name="T38" fmla="*/ 120 w 309"/>
                <a:gd name="T39" fmla="*/ 16 h 340"/>
                <a:gd name="T40" fmla="*/ 184 w 309"/>
                <a:gd name="T41" fmla="*/ 16 h 340"/>
                <a:gd name="T42" fmla="*/ 282 w 309"/>
                <a:gd name="T43" fmla="*/ 113 h 340"/>
                <a:gd name="T44" fmla="*/ 295 w 309"/>
                <a:gd name="T45" fmla="*/ 113 h 340"/>
                <a:gd name="T46" fmla="*/ 281 w 309"/>
                <a:gd name="T47" fmla="*/ 0 h 340"/>
                <a:gd name="T48" fmla="*/ 0 w 309"/>
                <a:gd name="T49" fmla="*/ 0 h 340"/>
                <a:gd name="T50" fmla="*/ 0 w 309"/>
                <a:gd name="T51" fmla="*/ 16 h 340"/>
                <a:gd name="T52" fmla="*/ 12 w 309"/>
                <a:gd name="T53" fmla="*/ 16 h 340"/>
                <a:gd name="T54" fmla="*/ 51 w 309"/>
                <a:gd name="T55" fmla="*/ 39 h 340"/>
                <a:gd name="T56" fmla="*/ 51 w 309"/>
                <a:gd name="T57" fmla="*/ 30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40">
                  <a:moveTo>
                    <a:pt x="51" y="301"/>
                  </a:move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lnTo>
                    <a:pt x="288" y="340"/>
                  </a:lnTo>
                  <a:lnTo>
                    <a:pt x="309" y="211"/>
                  </a:lnTo>
                  <a:lnTo>
                    <a:pt x="296" y="211"/>
                  </a:lnTo>
                  <a:cubicBezTo>
                    <a:pt x="284" y="288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7" y="324"/>
                    <a:pt x="96" y="321"/>
                    <a:pt x="96" y="304"/>
                  </a:cubicBezTo>
                  <a:lnTo>
                    <a:pt x="96" y="171"/>
                  </a:lnTo>
                  <a:lnTo>
                    <a:pt x="141" y="171"/>
                  </a:lnTo>
                  <a:cubicBezTo>
                    <a:pt x="189" y="171"/>
                    <a:pt x="194" y="187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1" y="155"/>
                  </a:cubicBezTo>
                  <a:lnTo>
                    <a:pt x="96" y="155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4" y="16"/>
                  </a:lnTo>
                  <a:cubicBezTo>
                    <a:pt x="261" y="16"/>
                    <a:pt x="274" y="43"/>
                    <a:pt x="282" y="113"/>
                  </a:cubicBezTo>
                  <a:lnTo>
                    <a:pt x="295" y="113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57">
              <a:extLst>
                <a:ext uri="{FF2B5EF4-FFF2-40B4-BE49-F238E27FC236}">
                  <a16:creationId xmlns:a16="http://schemas.microsoft.com/office/drawing/2014/main" id="{66E62D82-AE3E-461C-9000-399210350B34}"/>
                </a:ext>
              </a:extLst>
            </p:cNvPr>
            <p:cNvSpPr>
              <a:spLocks noEditPoints="1"/>
            </p:cNvSpPr>
            <p:nvPr>
              <p:custDataLst>
                <p:tags r:id="rId359"/>
              </p:custDataLst>
            </p:nvPr>
          </p:nvSpPr>
          <p:spPr bwMode="auto">
            <a:xfrm>
              <a:off x="666751" y="5475287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6 h 352"/>
                <a:gd name="T14" fmla="*/ 136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6" y="6"/>
                  </a:lnTo>
                  <a:lnTo>
                    <a:pt x="136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58">
              <a:extLst>
                <a:ext uri="{FF2B5EF4-FFF2-40B4-BE49-F238E27FC236}">
                  <a16:creationId xmlns:a16="http://schemas.microsoft.com/office/drawing/2014/main" id="{62DD8430-D1FF-429D-96C0-7CA562D7AEB4}"/>
                </a:ext>
              </a:extLst>
            </p:cNvPr>
            <p:cNvSpPr>
              <a:spLocks noEditPoints="1"/>
            </p:cNvSpPr>
            <p:nvPr>
              <p:custDataLst>
                <p:tags r:id="rId360"/>
              </p:custDataLst>
            </p:nvPr>
          </p:nvSpPr>
          <p:spPr bwMode="auto">
            <a:xfrm>
              <a:off x="792164" y="5481637"/>
              <a:ext cx="47625" cy="182563"/>
            </a:xfrm>
            <a:custGeom>
              <a:avLst/>
              <a:gdLst>
                <a:gd name="T0" fmla="*/ 72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5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2 w 106"/>
                <a:gd name="T21" fmla="*/ 296 h 334"/>
                <a:gd name="T22" fmla="*/ 72 w 106"/>
                <a:gd name="T23" fmla="*/ 113 h 334"/>
                <a:gd name="T24" fmla="*/ 74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4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6" y="334"/>
                  </a:cubicBezTo>
                  <a:lnTo>
                    <a:pt x="106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Freeform 59">
              <a:extLst>
                <a:ext uri="{FF2B5EF4-FFF2-40B4-BE49-F238E27FC236}">
                  <a16:creationId xmlns:a16="http://schemas.microsoft.com/office/drawing/2014/main" id="{3EFF9A89-FDBB-4744-B896-BC7D1340DAA7}"/>
                </a:ext>
              </a:extLst>
            </p:cNvPr>
            <p:cNvSpPr>
              <a:spLocks/>
            </p:cNvSpPr>
            <p:nvPr>
              <p:custDataLst>
                <p:tags r:id="rId361"/>
              </p:custDataLst>
            </p:nvPr>
          </p:nvSpPr>
          <p:spPr bwMode="auto">
            <a:xfrm>
              <a:off x="852489" y="5495925"/>
              <a:ext cx="69850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Freeform 60">
              <a:extLst>
                <a:ext uri="{FF2B5EF4-FFF2-40B4-BE49-F238E27FC236}">
                  <a16:creationId xmlns:a16="http://schemas.microsoft.com/office/drawing/2014/main" id="{5CA153CC-213C-498F-8E06-F2A4BAAF25E8}"/>
                </a:ext>
              </a:extLst>
            </p:cNvPr>
            <p:cNvSpPr>
              <a:spLocks noEditPoints="1"/>
            </p:cNvSpPr>
            <p:nvPr>
              <p:custDataLst>
                <p:tags r:id="rId362"/>
              </p:custDataLst>
            </p:nvPr>
          </p:nvSpPr>
          <p:spPr bwMode="auto">
            <a:xfrm>
              <a:off x="942976" y="5481637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7 w 107"/>
                <a:gd name="T27" fmla="*/ 0 h 334"/>
                <a:gd name="T28" fmla="*/ 21 w 107"/>
                <a:gd name="T29" fmla="*/ 26 h 334"/>
                <a:gd name="T30" fmla="*/ 47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61">
              <a:extLst>
                <a:ext uri="{FF2B5EF4-FFF2-40B4-BE49-F238E27FC236}">
                  <a16:creationId xmlns:a16="http://schemas.microsoft.com/office/drawing/2014/main" id="{B8EAF499-6ACC-4B8D-BC60-825581256658}"/>
                </a:ext>
              </a:extLst>
            </p:cNvPr>
            <p:cNvSpPr>
              <a:spLocks/>
            </p:cNvSpPr>
            <p:nvPr>
              <p:custDataLst>
                <p:tags r:id="rId363"/>
              </p:custDataLst>
            </p:nvPr>
          </p:nvSpPr>
          <p:spPr bwMode="auto">
            <a:xfrm>
              <a:off x="1004889" y="5543550"/>
              <a:ext cx="112713" cy="120650"/>
            </a:xfrm>
            <a:custGeom>
              <a:avLst/>
              <a:gdLst>
                <a:gd name="T0" fmla="*/ 39 w 250"/>
                <a:gd name="T1" fmla="*/ 49 h 221"/>
                <a:gd name="T2" fmla="*/ 39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6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2 w 250"/>
                <a:gd name="T35" fmla="*/ 190 h 221"/>
                <a:gd name="T36" fmla="*/ 212 w 250"/>
                <a:gd name="T37" fmla="*/ 95 h 221"/>
                <a:gd name="T38" fmla="*/ 196 w 250"/>
                <a:gd name="T39" fmla="*/ 18 h 221"/>
                <a:gd name="T40" fmla="*/ 144 w 250"/>
                <a:gd name="T41" fmla="*/ 0 h 221"/>
                <a:gd name="T42" fmla="*/ 70 w 250"/>
                <a:gd name="T43" fmla="*/ 52 h 221"/>
                <a:gd name="T44" fmla="*/ 70 w 250"/>
                <a:gd name="T45" fmla="*/ 0 h 221"/>
                <a:gd name="T46" fmla="*/ 0 w 250"/>
                <a:gd name="T47" fmla="*/ 5 h 221"/>
                <a:gd name="T48" fmla="*/ 0 w 250"/>
                <a:gd name="T49" fmla="*/ 21 h 221"/>
                <a:gd name="T50" fmla="*/ 39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1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62">
              <a:extLst>
                <a:ext uri="{FF2B5EF4-FFF2-40B4-BE49-F238E27FC236}">
                  <a16:creationId xmlns:a16="http://schemas.microsoft.com/office/drawing/2014/main" id="{8D573C5B-E8BC-4E55-A950-6F8761FDC47B}"/>
                </a:ext>
              </a:extLst>
            </p:cNvPr>
            <p:cNvSpPr>
              <a:spLocks noEditPoints="1"/>
            </p:cNvSpPr>
            <p:nvPr>
              <p:custDataLst>
                <p:tags r:id="rId364"/>
              </p:custDataLst>
            </p:nvPr>
          </p:nvSpPr>
          <p:spPr bwMode="auto">
            <a:xfrm>
              <a:off x="1128714" y="5540375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1 w 228"/>
                <a:gd name="T9" fmla="*/ 78 h 328"/>
                <a:gd name="T10" fmla="*/ 133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8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1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1" y="16"/>
                    <a:pt x="141" y="66"/>
                    <a:pt x="141" y="78"/>
                  </a:cubicBezTo>
                  <a:cubicBezTo>
                    <a:pt x="141" y="91"/>
                    <a:pt x="140" y="107"/>
                    <a:pt x="133" y="120"/>
                  </a:cubicBezTo>
                  <a:cubicBezTo>
                    <a:pt x="129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4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8" y="30"/>
                  </a:cubicBezTo>
                  <a:cubicBezTo>
                    <a:pt x="176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1" y="328"/>
                  </a:cubicBezTo>
                  <a:cubicBezTo>
                    <a:pt x="170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3" y="193"/>
                    <a:pt x="134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40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63">
              <a:extLst>
                <a:ext uri="{FF2B5EF4-FFF2-40B4-BE49-F238E27FC236}">
                  <a16:creationId xmlns:a16="http://schemas.microsoft.com/office/drawing/2014/main" id="{8D919F1C-09C2-4B0F-9948-A83DC7B9ED95}"/>
                </a:ext>
              </a:extLst>
            </p:cNvPr>
            <p:cNvSpPr>
              <a:spLocks/>
            </p:cNvSpPr>
            <p:nvPr>
              <p:custDataLst>
                <p:tags r:id="rId365"/>
              </p:custDataLst>
            </p:nvPr>
          </p:nvSpPr>
          <p:spPr bwMode="auto">
            <a:xfrm>
              <a:off x="1317626" y="5541962"/>
              <a:ext cx="87313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3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3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64">
              <a:extLst>
                <a:ext uri="{FF2B5EF4-FFF2-40B4-BE49-F238E27FC236}">
                  <a16:creationId xmlns:a16="http://schemas.microsoft.com/office/drawing/2014/main" id="{B3458B88-0868-4EFD-AAA8-E84001E2294F}"/>
                </a:ext>
              </a:extLst>
            </p:cNvPr>
            <p:cNvSpPr>
              <a:spLocks noEditPoints="1"/>
            </p:cNvSpPr>
            <p:nvPr>
              <p:custDataLst>
                <p:tags r:id="rId366"/>
              </p:custDataLst>
            </p:nvPr>
          </p:nvSpPr>
          <p:spPr bwMode="auto">
            <a:xfrm>
              <a:off x="1420814" y="5541962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Freeform 65">
              <a:extLst>
                <a:ext uri="{FF2B5EF4-FFF2-40B4-BE49-F238E27FC236}">
                  <a16:creationId xmlns:a16="http://schemas.microsoft.com/office/drawing/2014/main" id="{7C7E6C0F-B9BE-42B9-A0FE-1B309015A968}"/>
                </a:ext>
              </a:extLst>
            </p:cNvPr>
            <p:cNvSpPr>
              <a:spLocks/>
            </p:cNvSpPr>
            <p:nvPr>
              <p:custDataLst>
                <p:tags r:id="rId367"/>
              </p:custDataLst>
            </p:nvPr>
          </p:nvSpPr>
          <p:spPr bwMode="auto">
            <a:xfrm>
              <a:off x="1531939" y="5541962"/>
              <a:ext cx="73025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7 w 163"/>
                <a:gd name="T17" fmla="*/ 219 h 229"/>
                <a:gd name="T18" fmla="*/ 27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3 w 163"/>
                <a:gd name="T29" fmla="*/ 47 h 229"/>
                <a:gd name="T30" fmla="*/ 79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2" y="190"/>
                    <a:pt x="13" y="147"/>
                  </a:cubicBezTo>
                  <a:cubicBezTo>
                    <a:pt x="11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7" y="229"/>
                    <a:pt x="8" y="229"/>
                    <a:pt x="17" y="219"/>
                  </a:cubicBezTo>
                  <a:cubicBezTo>
                    <a:pt x="18" y="218"/>
                    <a:pt x="18" y="217"/>
                    <a:pt x="27" y="208"/>
                  </a:cubicBezTo>
                  <a:cubicBezTo>
                    <a:pt x="49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3" y="76"/>
                    <a:pt x="23" y="47"/>
                  </a:cubicBezTo>
                  <a:cubicBezTo>
                    <a:pt x="23" y="30"/>
                    <a:pt x="36" y="9"/>
                    <a:pt x="79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8" y="0"/>
                    <a:pt x="0" y="33"/>
                    <a:pt x="0" y="61"/>
                  </a:cubicBezTo>
                  <a:cubicBezTo>
                    <a:pt x="0" y="79"/>
                    <a:pt x="7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66">
              <a:extLst>
                <a:ext uri="{FF2B5EF4-FFF2-40B4-BE49-F238E27FC236}">
                  <a16:creationId xmlns:a16="http://schemas.microsoft.com/office/drawing/2014/main" id="{64980A86-FE3F-485A-B10D-57CC99E3ADB8}"/>
                </a:ext>
              </a:extLst>
            </p:cNvPr>
            <p:cNvSpPr>
              <a:spLocks noEditPoints="1"/>
            </p:cNvSpPr>
            <p:nvPr>
              <p:custDataLst>
                <p:tags r:id="rId368"/>
              </p:custDataLst>
            </p:nvPr>
          </p:nvSpPr>
          <p:spPr bwMode="auto">
            <a:xfrm>
              <a:off x="1619251" y="5541962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67">
              <a:extLst>
                <a:ext uri="{FF2B5EF4-FFF2-40B4-BE49-F238E27FC236}">
                  <a16:creationId xmlns:a16="http://schemas.microsoft.com/office/drawing/2014/main" id="{7D925A4A-A08B-4D68-8FFF-06708728A95D}"/>
                </a:ext>
              </a:extLst>
            </p:cNvPr>
            <p:cNvSpPr>
              <a:spLocks noEditPoints="1"/>
            </p:cNvSpPr>
            <p:nvPr>
              <p:custDataLst>
                <p:tags r:id="rId369"/>
              </p:custDataLst>
            </p:nvPr>
          </p:nvSpPr>
          <p:spPr bwMode="auto">
            <a:xfrm>
              <a:off x="1731964" y="5546725"/>
              <a:ext cx="23813" cy="117475"/>
            </a:xfrm>
            <a:custGeom>
              <a:avLst/>
              <a:gdLst>
                <a:gd name="T0" fmla="*/ 53 w 53"/>
                <a:gd name="T1" fmla="*/ 27 h 216"/>
                <a:gd name="T2" fmla="*/ 26 w 53"/>
                <a:gd name="T3" fmla="*/ 0 h 216"/>
                <a:gd name="T4" fmla="*/ 0 w 53"/>
                <a:gd name="T5" fmla="*/ 27 h 216"/>
                <a:gd name="T6" fmla="*/ 26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6 w 53"/>
                <a:gd name="T13" fmla="*/ 163 h 216"/>
                <a:gd name="T14" fmla="*/ 0 w 53"/>
                <a:gd name="T15" fmla="*/ 189 h 216"/>
                <a:gd name="T16" fmla="*/ 26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6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68">
              <a:extLst>
                <a:ext uri="{FF2B5EF4-FFF2-40B4-BE49-F238E27FC236}">
                  <a16:creationId xmlns:a16="http://schemas.microsoft.com/office/drawing/2014/main" id="{AC6A0077-E6B8-433B-9094-92D40C1B04CD}"/>
                </a:ext>
              </a:extLst>
            </p:cNvPr>
            <p:cNvSpPr>
              <a:spLocks/>
            </p:cNvSpPr>
            <p:nvPr>
              <p:custDataLst>
                <p:tags r:id="rId370"/>
              </p:custDataLst>
            </p:nvPr>
          </p:nvSpPr>
          <p:spPr bwMode="auto">
            <a:xfrm>
              <a:off x="1892301" y="5459412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5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6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5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6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69">
              <a:extLst>
                <a:ext uri="{FF2B5EF4-FFF2-40B4-BE49-F238E27FC236}">
                  <a16:creationId xmlns:a16="http://schemas.microsoft.com/office/drawing/2014/main" id="{7288839E-E81D-4ED5-AEFC-FF1ECF08D319}"/>
                </a:ext>
              </a:extLst>
            </p:cNvPr>
            <p:cNvSpPr>
              <a:spLocks noEditPoints="1"/>
            </p:cNvSpPr>
            <p:nvPr>
              <p:custDataLst>
                <p:tags r:id="rId371"/>
              </p:custDataLst>
            </p:nvPr>
          </p:nvSpPr>
          <p:spPr bwMode="auto">
            <a:xfrm>
              <a:off x="1981201" y="5543550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70">
              <a:extLst>
                <a:ext uri="{FF2B5EF4-FFF2-40B4-BE49-F238E27FC236}">
                  <a16:creationId xmlns:a16="http://schemas.microsoft.com/office/drawing/2014/main" id="{E16506A6-83C0-46D6-A3A2-3CE3C2752DAC}"/>
                </a:ext>
              </a:extLst>
            </p:cNvPr>
            <p:cNvSpPr>
              <a:spLocks/>
            </p:cNvSpPr>
            <p:nvPr>
              <p:custDataLst>
                <p:tags r:id="rId372"/>
              </p:custDataLst>
            </p:nvPr>
          </p:nvSpPr>
          <p:spPr bwMode="auto">
            <a:xfrm>
              <a:off x="2119314" y="5578475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71">
              <a:extLst>
                <a:ext uri="{FF2B5EF4-FFF2-40B4-BE49-F238E27FC236}">
                  <a16:creationId xmlns:a16="http://schemas.microsoft.com/office/drawing/2014/main" id="{764DCD97-ABAA-43BF-8752-3795F7351555}"/>
                </a:ext>
              </a:extLst>
            </p:cNvPr>
            <p:cNvSpPr>
              <a:spLocks/>
            </p:cNvSpPr>
            <p:nvPr>
              <p:custDataLst>
                <p:tags r:id="rId373"/>
              </p:custDataLst>
            </p:nvPr>
          </p:nvSpPr>
          <p:spPr bwMode="auto">
            <a:xfrm>
              <a:off x="2222501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Oval 72">
              <a:extLst>
                <a:ext uri="{FF2B5EF4-FFF2-40B4-BE49-F238E27FC236}">
                  <a16:creationId xmlns:a16="http://schemas.microsoft.com/office/drawing/2014/main" id="{84956D3A-8C6D-42D5-8EE6-FF134D98A80E}"/>
                </a:ext>
              </a:extLst>
            </p:cNvPr>
            <p:cNvSpPr>
              <a:spLocks noChangeArrowheads="1"/>
            </p:cNvSpPr>
            <p:nvPr>
              <p:custDataLst>
                <p:tags r:id="rId374"/>
              </p:custDataLst>
            </p:nvPr>
          </p:nvSpPr>
          <p:spPr bwMode="auto">
            <a:xfrm>
              <a:off x="23225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Oval 73">
              <a:extLst>
                <a:ext uri="{FF2B5EF4-FFF2-40B4-BE49-F238E27FC236}">
                  <a16:creationId xmlns:a16="http://schemas.microsoft.com/office/drawing/2014/main" id="{5B724E4D-53FB-4D78-9F6D-1C8A48ADD8D1}"/>
                </a:ext>
              </a:extLst>
            </p:cNvPr>
            <p:cNvSpPr>
              <a:spLocks noChangeArrowheads="1"/>
            </p:cNvSpPr>
            <p:nvPr>
              <p:custDataLst>
                <p:tags r:id="rId375"/>
              </p:custDataLst>
            </p:nvPr>
          </p:nvSpPr>
          <p:spPr bwMode="auto">
            <a:xfrm>
              <a:off x="24225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Oval 74">
              <a:extLst>
                <a:ext uri="{FF2B5EF4-FFF2-40B4-BE49-F238E27FC236}">
                  <a16:creationId xmlns:a16="http://schemas.microsoft.com/office/drawing/2014/main" id="{82C8D528-A045-46DD-A4E7-1D97418B4CE0}"/>
                </a:ext>
              </a:extLst>
            </p:cNvPr>
            <p:cNvSpPr>
              <a:spLocks noChangeArrowheads="1"/>
            </p:cNvSpPr>
            <p:nvPr>
              <p:custDataLst>
                <p:tags r:id="rId376"/>
              </p:custDataLst>
            </p:nvPr>
          </p:nvSpPr>
          <p:spPr bwMode="auto">
            <a:xfrm>
              <a:off x="2522539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75">
              <a:extLst>
                <a:ext uri="{FF2B5EF4-FFF2-40B4-BE49-F238E27FC236}">
                  <a16:creationId xmlns:a16="http://schemas.microsoft.com/office/drawing/2014/main" id="{F8C71199-D8B0-4070-B822-871540B42B18}"/>
                </a:ext>
              </a:extLst>
            </p:cNvPr>
            <p:cNvSpPr>
              <a:spLocks/>
            </p:cNvSpPr>
            <p:nvPr>
              <p:custDataLst>
                <p:tags r:id="rId377"/>
              </p:custDataLst>
            </p:nvPr>
          </p:nvSpPr>
          <p:spPr bwMode="auto">
            <a:xfrm>
              <a:off x="2622551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76">
              <a:extLst>
                <a:ext uri="{FF2B5EF4-FFF2-40B4-BE49-F238E27FC236}">
                  <a16:creationId xmlns:a16="http://schemas.microsoft.com/office/drawing/2014/main" id="{84144A9E-34FE-4007-810C-635A366F80A8}"/>
                </a:ext>
              </a:extLst>
            </p:cNvPr>
            <p:cNvSpPr>
              <a:spLocks noEditPoints="1"/>
            </p:cNvSpPr>
            <p:nvPr>
              <p:custDataLst>
                <p:tags r:id="rId378"/>
              </p:custDataLst>
            </p:nvPr>
          </p:nvSpPr>
          <p:spPr bwMode="auto">
            <a:xfrm>
              <a:off x="2695576" y="5543550"/>
              <a:ext cx="119063" cy="171450"/>
            </a:xfrm>
            <a:custGeom>
              <a:avLst/>
              <a:gdLst>
                <a:gd name="T0" fmla="*/ 38 w 260"/>
                <a:gd name="T1" fmla="*/ 281 h 317"/>
                <a:gd name="T2" fmla="*/ 12 w 260"/>
                <a:gd name="T3" fmla="*/ 302 h 317"/>
                <a:gd name="T4" fmla="*/ 0 w 260"/>
                <a:gd name="T5" fmla="*/ 311 h 317"/>
                <a:gd name="T6" fmla="*/ 7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3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5" y="298"/>
                    <a:pt x="33" y="302"/>
                    <a:pt x="12" y="302"/>
                  </a:cubicBezTo>
                  <a:cubicBezTo>
                    <a:pt x="6" y="302"/>
                    <a:pt x="0" y="302"/>
                    <a:pt x="0" y="311"/>
                  </a:cubicBezTo>
                  <a:cubicBezTo>
                    <a:pt x="0" y="315"/>
                    <a:pt x="3" y="317"/>
                    <a:pt x="7" y="317"/>
                  </a:cubicBezTo>
                  <a:cubicBezTo>
                    <a:pt x="20" y="317"/>
                    <a:pt x="35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3" y="11"/>
                  </a:cubicBezTo>
                  <a:cubicBezTo>
                    <a:pt x="213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77">
              <a:extLst>
                <a:ext uri="{FF2B5EF4-FFF2-40B4-BE49-F238E27FC236}">
                  <a16:creationId xmlns:a16="http://schemas.microsoft.com/office/drawing/2014/main" id="{0F1868BB-DBAA-4D97-9985-00906CA14112}"/>
                </a:ext>
              </a:extLst>
            </p:cNvPr>
            <p:cNvSpPr>
              <a:spLocks/>
            </p:cNvSpPr>
            <p:nvPr>
              <p:custDataLst>
                <p:tags r:id="rId379"/>
              </p:custDataLst>
            </p:nvPr>
          </p:nvSpPr>
          <p:spPr bwMode="auto">
            <a:xfrm>
              <a:off x="2828926" y="5572125"/>
              <a:ext cx="77788" cy="133350"/>
            </a:xfrm>
            <a:custGeom>
              <a:avLst/>
              <a:gdLst>
                <a:gd name="T0" fmla="*/ 83 w 172"/>
                <a:gd name="T1" fmla="*/ 11 h 246"/>
                <a:gd name="T2" fmla="*/ 84 w 172"/>
                <a:gd name="T3" fmla="*/ 5 h 246"/>
                <a:gd name="T4" fmla="*/ 79 w 172"/>
                <a:gd name="T5" fmla="*/ 0 h 246"/>
                <a:gd name="T6" fmla="*/ 34 w 172"/>
                <a:gd name="T7" fmla="*/ 4 h 246"/>
                <a:gd name="T8" fmla="*/ 26 w 172"/>
                <a:gd name="T9" fmla="*/ 12 h 246"/>
                <a:gd name="T10" fmla="*/ 35 w 172"/>
                <a:gd name="T11" fmla="*/ 17 h 246"/>
                <a:gd name="T12" fmla="*/ 52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7 w 172"/>
                <a:gd name="T31" fmla="*/ 210 h 246"/>
                <a:gd name="T32" fmla="*/ 124 w 172"/>
                <a:gd name="T33" fmla="*/ 246 h 246"/>
                <a:gd name="T34" fmla="*/ 169 w 172"/>
                <a:gd name="T35" fmla="*/ 193 h 246"/>
                <a:gd name="T36" fmla="*/ 163 w 172"/>
                <a:gd name="T37" fmla="*/ 188 h 246"/>
                <a:gd name="T38" fmla="*/ 156 w 172"/>
                <a:gd name="T39" fmla="*/ 196 h 246"/>
                <a:gd name="T40" fmla="*/ 125 w 172"/>
                <a:gd name="T41" fmla="*/ 236 h 246"/>
                <a:gd name="T42" fmla="*/ 113 w 172"/>
                <a:gd name="T43" fmla="*/ 218 h 246"/>
                <a:gd name="T44" fmla="*/ 115 w 172"/>
                <a:gd name="T45" fmla="*/ 202 h 246"/>
                <a:gd name="T46" fmla="*/ 117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4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8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2" y="26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8" y="246"/>
                    <a:pt x="124" y="246"/>
                  </a:cubicBezTo>
                  <a:cubicBezTo>
                    <a:pt x="158" y="246"/>
                    <a:pt x="169" y="193"/>
                    <a:pt x="169" y="193"/>
                  </a:cubicBezTo>
                  <a:cubicBezTo>
                    <a:pt x="169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6"/>
                  </a:cubicBezTo>
                  <a:cubicBezTo>
                    <a:pt x="152" y="211"/>
                    <a:pt x="143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6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1" y="135"/>
                    <a:pt x="172" y="128"/>
                    <a:pt x="172" y="113"/>
                  </a:cubicBezTo>
                  <a:cubicBezTo>
                    <a:pt x="172" y="102"/>
                    <a:pt x="163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78">
              <a:extLst>
                <a:ext uri="{FF2B5EF4-FFF2-40B4-BE49-F238E27FC236}">
                  <a16:creationId xmlns:a16="http://schemas.microsoft.com/office/drawing/2014/main" id="{84B091C9-BEBF-4B1A-B615-DA5113B16CE5}"/>
                </a:ext>
              </a:extLst>
            </p:cNvPr>
            <p:cNvSpPr>
              <a:spLocks/>
            </p:cNvSpPr>
            <p:nvPr>
              <p:custDataLst>
                <p:tags r:id="rId380"/>
              </p:custDataLst>
            </p:nvPr>
          </p:nvSpPr>
          <p:spPr bwMode="auto">
            <a:xfrm>
              <a:off x="2944814" y="5459412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4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4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2" y="257"/>
                    <a:pt x="161" y="256"/>
                    <a:pt x="172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79">
              <a:extLst>
                <a:ext uri="{FF2B5EF4-FFF2-40B4-BE49-F238E27FC236}">
                  <a16:creationId xmlns:a16="http://schemas.microsoft.com/office/drawing/2014/main" id="{642FB7EB-022F-434F-887F-A94561F72B35}"/>
                </a:ext>
              </a:extLst>
            </p:cNvPr>
            <p:cNvSpPr>
              <a:spLocks/>
            </p:cNvSpPr>
            <p:nvPr>
              <p:custDataLst>
                <p:tags r:id="rId381"/>
              </p:custDataLst>
            </p:nvPr>
          </p:nvSpPr>
          <p:spPr bwMode="auto">
            <a:xfrm>
              <a:off x="3103564" y="5500687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9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9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9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9" y="20"/>
                  </a:cubicBezTo>
                  <a:cubicBezTo>
                    <a:pt x="161" y="20"/>
                    <a:pt x="193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Freeform 80">
              <a:extLst>
                <a:ext uri="{FF2B5EF4-FFF2-40B4-BE49-F238E27FC236}">
                  <a16:creationId xmlns:a16="http://schemas.microsoft.com/office/drawing/2014/main" id="{B6478F57-ADAC-4DC9-A20E-A67137B66478}"/>
                </a:ext>
              </a:extLst>
            </p:cNvPr>
            <p:cNvSpPr>
              <a:spLocks/>
            </p:cNvSpPr>
            <p:nvPr>
              <p:custDataLst>
                <p:tags r:id="rId382"/>
              </p:custDataLst>
            </p:nvPr>
          </p:nvSpPr>
          <p:spPr bwMode="auto">
            <a:xfrm>
              <a:off x="3306764" y="5459412"/>
              <a:ext cx="80963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8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81">
              <a:extLst>
                <a:ext uri="{FF2B5EF4-FFF2-40B4-BE49-F238E27FC236}">
                  <a16:creationId xmlns:a16="http://schemas.microsoft.com/office/drawing/2014/main" id="{AF2B43FB-AA82-457E-B585-D0824C7EF0D4}"/>
                </a:ext>
              </a:extLst>
            </p:cNvPr>
            <p:cNvSpPr>
              <a:spLocks noEditPoints="1"/>
            </p:cNvSpPr>
            <p:nvPr>
              <p:custDataLst>
                <p:tags r:id="rId383"/>
              </p:custDataLst>
            </p:nvPr>
          </p:nvSpPr>
          <p:spPr bwMode="auto">
            <a:xfrm>
              <a:off x="34147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89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3 w 184"/>
                <a:gd name="T19" fmla="*/ 352 h 352"/>
                <a:gd name="T20" fmla="*/ 184 w 184"/>
                <a:gd name="T21" fmla="*/ 206 h 352"/>
                <a:gd name="T22" fmla="*/ 117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6 w 184"/>
                <a:gd name="T31" fmla="*/ 177 h 352"/>
                <a:gd name="T32" fmla="*/ 116 w 184"/>
                <a:gd name="T33" fmla="*/ 137 h 352"/>
                <a:gd name="T34" fmla="*/ 148 w 184"/>
                <a:gd name="T35" fmla="*/ 184 h 352"/>
                <a:gd name="T36" fmla="*/ 122 w 184"/>
                <a:gd name="T37" fmla="*/ 290 h 352"/>
                <a:gd name="T38" fmla="*/ 63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3" y="352"/>
                  </a:cubicBezTo>
                  <a:cubicBezTo>
                    <a:pt x="122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2" y="290"/>
                  </a:cubicBezTo>
                  <a:cubicBezTo>
                    <a:pt x="106" y="323"/>
                    <a:pt x="83" y="341"/>
                    <a:pt x="63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82">
              <a:extLst>
                <a:ext uri="{FF2B5EF4-FFF2-40B4-BE49-F238E27FC236}">
                  <a16:creationId xmlns:a16="http://schemas.microsoft.com/office/drawing/2014/main" id="{9ED3C1C3-1BDD-4F64-8345-F0CEB17AB508}"/>
                </a:ext>
              </a:extLst>
            </p:cNvPr>
            <p:cNvSpPr>
              <a:spLocks/>
            </p:cNvSpPr>
            <p:nvPr>
              <p:custDataLst>
                <p:tags r:id="rId384"/>
              </p:custDataLst>
            </p:nvPr>
          </p:nvSpPr>
          <p:spPr bwMode="auto">
            <a:xfrm>
              <a:off x="3517901" y="5578475"/>
              <a:ext cx="57150" cy="125413"/>
            </a:xfrm>
            <a:custGeom>
              <a:avLst/>
              <a:gdLst>
                <a:gd name="T0" fmla="*/ 78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8 w 127"/>
                <a:gd name="T27" fmla="*/ 203 h 231"/>
                <a:gd name="T28" fmla="*/ 78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83">
              <a:extLst>
                <a:ext uri="{FF2B5EF4-FFF2-40B4-BE49-F238E27FC236}">
                  <a16:creationId xmlns:a16="http://schemas.microsoft.com/office/drawing/2014/main" id="{C93441A3-77A9-4E7C-BA85-B21DAF415CD2}"/>
                </a:ext>
              </a:extLst>
            </p:cNvPr>
            <p:cNvSpPr>
              <a:spLocks/>
            </p:cNvSpPr>
            <p:nvPr>
              <p:custDataLst>
                <p:tags r:id="rId385"/>
              </p:custDataLst>
            </p:nvPr>
          </p:nvSpPr>
          <p:spPr bwMode="auto">
            <a:xfrm>
              <a:off x="3621089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Oval 84">
              <a:extLst>
                <a:ext uri="{FF2B5EF4-FFF2-40B4-BE49-F238E27FC236}">
                  <a16:creationId xmlns:a16="http://schemas.microsoft.com/office/drawing/2014/main" id="{488F04D0-4C63-44C9-92C8-485468DB1C81}"/>
                </a:ext>
              </a:extLst>
            </p:cNvPr>
            <p:cNvSpPr>
              <a:spLocks noChangeArrowheads="1"/>
            </p:cNvSpPr>
            <p:nvPr>
              <p:custDataLst>
                <p:tags r:id="rId386"/>
              </p:custDataLst>
            </p:nvPr>
          </p:nvSpPr>
          <p:spPr bwMode="auto">
            <a:xfrm>
              <a:off x="3721101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Oval 85">
              <a:extLst>
                <a:ext uri="{FF2B5EF4-FFF2-40B4-BE49-F238E27FC236}">
                  <a16:creationId xmlns:a16="http://schemas.microsoft.com/office/drawing/2014/main" id="{7BEEB4F6-057B-4066-B671-9243A5647369}"/>
                </a:ext>
              </a:extLst>
            </p:cNvPr>
            <p:cNvSpPr>
              <a:spLocks noChangeArrowheads="1"/>
            </p:cNvSpPr>
            <p:nvPr>
              <p:custDataLst>
                <p:tags r:id="rId387"/>
              </p:custDataLst>
            </p:nvPr>
          </p:nvSpPr>
          <p:spPr bwMode="auto">
            <a:xfrm>
              <a:off x="38211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Oval 86">
              <a:extLst>
                <a:ext uri="{FF2B5EF4-FFF2-40B4-BE49-F238E27FC236}">
                  <a16:creationId xmlns:a16="http://schemas.microsoft.com/office/drawing/2014/main" id="{D4FED93D-7125-4A27-93CA-118AD72F3A75}"/>
                </a:ext>
              </a:extLst>
            </p:cNvPr>
            <p:cNvSpPr>
              <a:spLocks noChangeArrowheads="1"/>
            </p:cNvSpPr>
            <p:nvPr>
              <p:custDataLst>
                <p:tags r:id="rId388"/>
              </p:custDataLst>
            </p:nvPr>
          </p:nvSpPr>
          <p:spPr bwMode="auto">
            <a:xfrm>
              <a:off x="39211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87">
              <a:extLst>
                <a:ext uri="{FF2B5EF4-FFF2-40B4-BE49-F238E27FC236}">
                  <a16:creationId xmlns:a16="http://schemas.microsoft.com/office/drawing/2014/main" id="{A2AFC754-17F3-41E0-938F-C614586E573C}"/>
                </a:ext>
              </a:extLst>
            </p:cNvPr>
            <p:cNvSpPr>
              <a:spLocks/>
            </p:cNvSpPr>
            <p:nvPr>
              <p:custDataLst>
                <p:tags r:id="rId389"/>
              </p:custDataLst>
            </p:nvPr>
          </p:nvSpPr>
          <p:spPr bwMode="auto">
            <a:xfrm>
              <a:off x="4022726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88">
              <a:extLst>
                <a:ext uri="{FF2B5EF4-FFF2-40B4-BE49-F238E27FC236}">
                  <a16:creationId xmlns:a16="http://schemas.microsoft.com/office/drawing/2014/main" id="{C8841139-FD18-49DD-8D23-9C4E016C2DE9}"/>
                </a:ext>
              </a:extLst>
            </p:cNvPr>
            <p:cNvSpPr>
              <a:spLocks noEditPoints="1"/>
            </p:cNvSpPr>
            <p:nvPr>
              <p:custDataLst>
                <p:tags r:id="rId390"/>
              </p:custDataLst>
            </p:nvPr>
          </p:nvSpPr>
          <p:spPr bwMode="auto">
            <a:xfrm>
              <a:off x="41132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90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4 w 184"/>
                <a:gd name="T19" fmla="*/ 352 h 352"/>
                <a:gd name="T20" fmla="*/ 184 w 184"/>
                <a:gd name="T21" fmla="*/ 206 h 352"/>
                <a:gd name="T22" fmla="*/ 118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7 w 184"/>
                <a:gd name="T31" fmla="*/ 177 h 352"/>
                <a:gd name="T32" fmla="*/ 117 w 184"/>
                <a:gd name="T33" fmla="*/ 137 h 352"/>
                <a:gd name="T34" fmla="*/ 148 w 184"/>
                <a:gd name="T35" fmla="*/ 184 h 352"/>
                <a:gd name="T36" fmla="*/ 123 w 184"/>
                <a:gd name="T37" fmla="*/ 290 h 352"/>
                <a:gd name="T38" fmla="*/ 64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90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2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4" y="352"/>
                  </a:cubicBezTo>
                  <a:cubicBezTo>
                    <a:pt x="123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8" y="126"/>
                  </a:cubicBezTo>
                  <a:cubicBezTo>
                    <a:pt x="95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7" y="177"/>
                  </a:cubicBezTo>
                  <a:cubicBezTo>
                    <a:pt x="81" y="144"/>
                    <a:pt x="104" y="137"/>
                    <a:pt x="117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3" y="290"/>
                  </a:cubicBezTo>
                  <a:cubicBezTo>
                    <a:pt x="106" y="323"/>
                    <a:pt x="83" y="341"/>
                    <a:pt x="64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89">
              <a:extLst>
                <a:ext uri="{FF2B5EF4-FFF2-40B4-BE49-F238E27FC236}">
                  <a16:creationId xmlns:a16="http://schemas.microsoft.com/office/drawing/2014/main" id="{D58C43D8-1BF8-4AAE-9BBC-6C31A52EE263}"/>
                </a:ext>
              </a:extLst>
            </p:cNvPr>
            <p:cNvSpPr>
              <a:spLocks/>
            </p:cNvSpPr>
            <p:nvPr>
              <p:custDataLst>
                <p:tags r:id="rId391"/>
              </p:custDataLst>
            </p:nvPr>
          </p:nvSpPr>
          <p:spPr bwMode="auto">
            <a:xfrm>
              <a:off x="4205289" y="5584825"/>
              <a:ext cx="53975" cy="120650"/>
            </a:xfrm>
            <a:custGeom>
              <a:avLst/>
              <a:gdLst>
                <a:gd name="T0" fmla="*/ 72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8 w 118"/>
                <a:gd name="T7" fmla="*/ 68 h 222"/>
                <a:gd name="T8" fmla="*/ 75 w 118"/>
                <a:gd name="T9" fmla="*/ 68 h 222"/>
                <a:gd name="T10" fmla="*/ 88 w 118"/>
                <a:gd name="T11" fmla="*/ 16 h 222"/>
                <a:gd name="T12" fmla="*/ 89 w 118"/>
                <a:gd name="T13" fmla="*/ 12 h 222"/>
                <a:gd name="T14" fmla="*/ 77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2 w 118"/>
                <a:gd name="T21" fmla="*/ 68 h 222"/>
                <a:gd name="T22" fmla="*/ 0 w 118"/>
                <a:gd name="T23" fmla="*/ 76 h 222"/>
                <a:gd name="T24" fmla="*/ 11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6 w 118"/>
                <a:gd name="T33" fmla="*/ 222 h 222"/>
                <a:gd name="T34" fmla="*/ 116 w 118"/>
                <a:gd name="T35" fmla="*/ 169 h 222"/>
                <a:gd name="T36" fmla="*/ 111 w 118"/>
                <a:gd name="T37" fmla="*/ 164 h 222"/>
                <a:gd name="T38" fmla="*/ 103 w 118"/>
                <a:gd name="T39" fmla="*/ 171 h 222"/>
                <a:gd name="T40" fmla="*/ 57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2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2" y="81"/>
                  </a:moveTo>
                  <a:lnTo>
                    <a:pt x="107" y="81"/>
                  </a:lnTo>
                  <a:cubicBezTo>
                    <a:pt x="114" y="81"/>
                    <a:pt x="118" y="81"/>
                    <a:pt x="118" y="73"/>
                  </a:cubicBezTo>
                  <a:cubicBezTo>
                    <a:pt x="118" y="68"/>
                    <a:pt x="114" y="68"/>
                    <a:pt x="108" y="68"/>
                  </a:cubicBezTo>
                  <a:lnTo>
                    <a:pt x="75" y="68"/>
                  </a:lnTo>
                  <a:lnTo>
                    <a:pt x="88" y="16"/>
                  </a:lnTo>
                  <a:cubicBezTo>
                    <a:pt x="88" y="15"/>
                    <a:pt x="89" y="13"/>
                    <a:pt x="89" y="12"/>
                  </a:cubicBezTo>
                  <a:cubicBezTo>
                    <a:pt x="89" y="5"/>
                    <a:pt x="84" y="0"/>
                    <a:pt x="77" y="0"/>
                  </a:cubicBezTo>
                  <a:cubicBezTo>
                    <a:pt x="68" y="0"/>
                    <a:pt x="63" y="6"/>
                    <a:pt x="60" y="15"/>
                  </a:cubicBezTo>
                  <a:cubicBezTo>
                    <a:pt x="58" y="24"/>
                    <a:pt x="63" y="7"/>
                    <a:pt x="47" y="68"/>
                  </a:cubicBezTo>
                  <a:lnTo>
                    <a:pt x="12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5" y="81"/>
                    <a:pt x="11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6" y="222"/>
                    <a:pt x="56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2" y="164"/>
                    <a:pt x="111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4" y="193"/>
                    <a:pt x="76" y="212"/>
                    <a:pt x="57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6" y="184"/>
                    <a:pt x="46" y="181"/>
                  </a:cubicBezTo>
                  <a:lnTo>
                    <a:pt x="72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90">
              <a:extLst>
                <a:ext uri="{FF2B5EF4-FFF2-40B4-BE49-F238E27FC236}">
                  <a16:creationId xmlns:a16="http://schemas.microsoft.com/office/drawing/2014/main" id="{406412E3-9B4B-42E9-9DF5-ACD669A12923}"/>
                </a:ext>
              </a:extLst>
            </p:cNvPr>
            <p:cNvSpPr>
              <a:spLocks/>
            </p:cNvSpPr>
            <p:nvPr>
              <p:custDataLst>
                <p:tags r:id="rId392"/>
              </p:custDataLst>
            </p:nvPr>
          </p:nvSpPr>
          <p:spPr bwMode="auto">
            <a:xfrm>
              <a:off x="4294189" y="5459412"/>
              <a:ext cx="80963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91">
              <a:extLst>
                <a:ext uri="{FF2B5EF4-FFF2-40B4-BE49-F238E27FC236}">
                  <a16:creationId xmlns:a16="http://schemas.microsoft.com/office/drawing/2014/main" id="{4DB79529-24EC-49AA-8A21-D70B0B4F0877}"/>
                </a:ext>
              </a:extLst>
            </p:cNvPr>
            <p:cNvSpPr>
              <a:spLocks noEditPoints="1"/>
            </p:cNvSpPr>
            <p:nvPr>
              <p:custDataLst>
                <p:tags r:id="rId393"/>
              </p:custDataLst>
            </p:nvPr>
          </p:nvSpPr>
          <p:spPr bwMode="auto">
            <a:xfrm>
              <a:off x="4467226" y="5564187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92">
              <a:extLst>
                <a:ext uri="{FF2B5EF4-FFF2-40B4-BE49-F238E27FC236}">
                  <a16:creationId xmlns:a16="http://schemas.microsoft.com/office/drawing/2014/main" id="{584EF29A-8031-4310-B61E-B624A6BAE0CE}"/>
                </a:ext>
              </a:extLst>
            </p:cNvPr>
            <p:cNvSpPr>
              <a:spLocks noEditPoints="1"/>
            </p:cNvSpPr>
            <p:nvPr>
              <p:custDataLst>
                <p:tags r:id="rId394"/>
              </p:custDataLst>
            </p:nvPr>
          </p:nvSpPr>
          <p:spPr bwMode="auto">
            <a:xfrm>
              <a:off x="4702176" y="5453062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1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3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0 w 202"/>
                <a:gd name="T23" fmla="*/ 386 h 425"/>
                <a:gd name="T24" fmla="*/ 101 w 202"/>
                <a:gd name="T25" fmla="*/ 397 h 425"/>
                <a:gd name="T26" fmla="*/ 187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3 w 202"/>
                <a:gd name="T37" fmla="*/ 207 h 425"/>
                <a:gd name="T38" fmla="*/ 40 w 202"/>
                <a:gd name="T39" fmla="*/ 101 h 425"/>
                <a:gd name="T40" fmla="*/ 101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5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1" y="28"/>
                  </a:cubicBezTo>
                  <a:cubicBezTo>
                    <a:pt x="73" y="28"/>
                    <a:pt x="40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3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49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0" y="386"/>
                  </a:cubicBezTo>
                  <a:cubicBezTo>
                    <a:pt x="72" y="393"/>
                    <a:pt x="87" y="397"/>
                    <a:pt x="101" y="397"/>
                  </a:cubicBezTo>
                  <a:cubicBezTo>
                    <a:pt x="157" y="397"/>
                    <a:pt x="179" y="350"/>
                    <a:pt x="187" y="326"/>
                  </a:cubicBezTo>
                  <a:cubicBezTo>
                    <a:pt x="200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3" y="316"/>
                    <a:pt x="33" y="255"/>
                    <a:pt x="33" y="207"/>
                  </a:cubicBezTo>
                  <a:cubicBezTo>
                    <a:pt x="33" y="167"/>
                    <a:pt x="33" y="133"/>
                    <a:pt x="40" y="101"/>
                  </a:cubicBezTo>
                  <a:cubicBezTo>
                    <a:pt x="50" y="54"/>
                    <a:pt x="79" y="39"/>
                    <a:pt x="101" y="39"/>
                  </a:cubicBezTo>
                  <a:cubicBezTo>
                    <a:pt x="111" y="39"/>
                    <a:pt x="124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89" y="386"/>
                    <a:pt x="77" y="382"/>
                    <a:pt x="65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93">
              <a:extLst>
                <a:ext uri="{FF2B5EF4-FFF2-40B4-BE49-F238E27FC236}">
                  <a16:creationId xmlns:a16="http://schemas.microsoft.com/office/drawing/2014/main" id="{5AE92934-F050-4C9B-AAD2-BEB7F72A50AB}"/>
                </a:ext>
              </a:extLst>
            </p:cNvPr>
            <p:cNvSpPr>
              <a:spLocks/>
            </p:cNvSpPr>
            <p:nvPr>
              <p:custDataLst>
                <p:tags r:id="rId395"/>
              </p:custDataLst>
            </p:nvPr>
          </p:nvSpPr>
          <p:spPr bwMode="auto">
            <a:xfrm>
              <a:off x="4824414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6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8" name="Group 727">
            <a:extLst>
              <a:ext uri="{FF2B5EF4-FFF2-40B4-BE49-F238E27FC236}">
                <a16:creationId xmlns:a16="http://schemas.microsoft.com/office/drawing/2014/main" id="{9FEBD712-97FB-4F44-9359-460453A55B15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1819655" y="5903373"/>
            <a:ext cx="3060701" cy="709613"/>
            <a:chOff x="2540000" y="2540000"/>
            <a:chExt cx="3060701" cy="709613"/>
          </a:xfrm>
        </p:grpSpPr>
        <p:sp>
          <p:nvSpPr>
            <p:cNvPr id="729" name="Freeform 720">
              <a:extLst>
                <a:ext uri="{FF2B5EF4-FFF2-40B4-BE49-F238E27FC236}">
                  <a16:creationId xmlns:a16="http://schemas.microsoft.com/office/drawing/2014/main" id="{1A243339-1D5D-4427-B3EB-9728AFAD0EE4}"/>
                </a:ext>
              </a:extLst>
            </p:cNvPr>
            <p:cNvSpPr>
              <a:spLocks/>
            </p:cNvSpPr>
            <p:nvPr>
              <p:custDataLst>
                <p:tags r:id="rId319"/>
              </p:custDataLst>
            </p:nvPr>
          </p:nvSpPr>
          <p:spPr bwMode="auto">
            <a:xfrm>
              <a:off x="2540000" y="2849563"/>
              <a:ext cx="84138" cy="106363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2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4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721">
              <a:extLst>
                <a:ext uri="{FF2B5EF4-FFF2-40B4-BE49-F238E27FC236}">
                  <a16:creationId xmlns:a16="http://schemas.microsoft.com/office/drawing/2014/main" id="{6E085501-8370-44AB-95AB-9D2DE6200EA4}"/>
                </a:ext>
              </a:extLst>
            </p:cNvPr>
            <p:cNvSpPr>
              <a:spLocks noEditPoints="1"/>
            </p:cNvSpPr>
            <p:nvPr>
              <p:custDataLst>
                <p:tags r:id="rId320"/>
              </p:custDataLst>
            </p:nvPr>
          </p:nvSpPr>
          <p:spPr bwMode="auto">
            <a:xfrm>
              <a:off x="2641600" y="2879725"/>
              <a:ext cx="49213" cy="111125"/>
            </a:xfrm>
            <a:custGeom>
              <a:avLst/>
              <a:gdLst>
                <a:gd name="T0" fmla="*/ 96 w 105"/>
                <a:gd name="T1" fmla="*/ 13 h 235"/>
                <a:gd name="T2" fmla="*/ 82 w 105"/>
                <a:gd name="T3" fmla="*/ 0 h 235"/>
                <a:gd name="T4" fmla="*/ 63 w 105"/>
                <a:gd name="T5" fmla="*/ 19 h 235"/>
                <a:gd name="T6" fmla="*/ 77 w 105"/>
                <a:gd name="T7" fmla="*/ 33 h 235"/>
                <a:gd name="T8" fmla="*/ 96 w 105"/>
                <a:gd name="T9" fmla="*/ 13 h 235"/>
                <a:gd name="T10" fmla="*/ 25 w 105"/>
                <a:gd name="T11" fmla="*/ 190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1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0 h 235"/>
                <a:gd name="T28" fmla="*/ 64 w 105"/>
                <a:gd name="T29" fmla="*/ 163 h 235"/>
                <a:gd name="T30" fmla="*/ 81 w 105"/>
                <a:gd name="T31" fmla="*/ 118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5 h 235"/>
                <a:gd name="T40" fmla="*/ 12 w 105"/>
                <a:gd name="T41" fmla="*/ 130 h 235"/>
                <a:gd name="T42" fmla="*/ 49 w 105"/>
                <a:gd name="T43" fmla="*/ 87 h 235"/>
                <a:gd name="T44" fmla="*/ 58 w 105"/>
                <a:gd name="T45" fmla="*/ 99 h 235"/>
                <a:gd name="T46" fmla="*/ 47 w 105"/>
                <a:gd name="T47" fmla="*/ 134 h 235"/>
                <a:gd name="T48" fmla="*/ 25 w 105"/>
                <a:gd name="T49" fmla="*/ 19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3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3"/>
                  </a:cubicBezTo>
                  <a:close/>
                  <a:moveTo>
                    <a:pt x="25" y="190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1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0"/>
                    <a:pt x="47" y="213"/>
                  </a:cubicBezTo>
                  <a:cubicBezTo>
                    <a:pt x="47" y="205"/>
                    <a:pt x="50" y="198"/>
                    <a:pt x="53" y="190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2"/>
                    <a:pt x="81" y="118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4" y="135"/>
                    <a:pt x="6" y="135"/>
                  </a:cubicBezTo>
                  <a:cubicBezTo>
                    <a:pt x="10" y="135"/>
                    <a:pt x="11" y="134"/>
                    <a:pt x="12" y="130"/>
                  </a:cubicBezTo>
                  <a:cubicBezTo>
                    <a:pt x="21" y="100"/>
                    <a:pt x="36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1" name="Freeform 722">
              <a:extLst>
                <a:ext uri="{FF2B5EF4-FFF2-40B4-BE49-F238E27FC236}">
                  <a16:creationId xmlns:a16="http://schemas.microsoft.com/office/drawing/2014/main" id="{30A2970F-74AD-4D3B-B2E3-48FCF81E43A9}"/>
                </a:ext>
              </a:extLst>
            </p:cNvPr>
            <p:cNvSpPr>
              <a:spLocks noEditPoints="1"/>
            </p:cNvSpPr>
            <p:nvPr>
              <p:custDataLst>
                <p:tags r:id="rId321"/>
              </p:custDataLst>
            </p:nvPr>
          </p:nvSpPr>
          <p:spPr bwMode="auto">
            <a:xfrm>
              <a:off x="2786063" y="2867025"/>
              <a:ext cx="150813" cy="5556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2" name="Freeform 723">
              <a:extLst>
                <a:ext uri="{FF2B5EF4-FFF2-40B4-BE49-F238E27FC236}">
                  <a16:creationId xmlns:a16="http://schemas.microsoft.com/office/drawing/2014/main" id="{9BCA2E92-2D0E-44C1-A53E-01388DEE7D55}"/>
                </a:ext>
              </a:extLst>
            </p:cNvPr>
            <p:cNvSpPr>
              <a:spLocks/>
            </p:cNvSpPr>
            <p:nvPr>
              <p:custDataLst>
                <p:tags r:id="rId322"/>
              </p:custDataLst>
            </p:nvPr>
          </p:nvSpPr>
          <p:spPr bwMode="auto">
            <a:xfrm>
              <a:off x="3046413" y="2540000"/>
              <a:ext cx="117475" cy="709613"/>
            </a:xfrm>
            <a:custGeom>
              <a:avLst/>
              <a:gdLst>
                <a:gd name="T0" fmla="*/ 153 w 258"/>
                <a:gd name="T1" fmla="*/ 932 h 1496"/>
                <a:gd name="T2" fmla="*/ 29 w 258"/>
                <a:gd name="T3" fmla="*/ 749 h 1496"/>
                <a:gd name="T4" fmla="*/ 153 w 258"/>
                <a:gd name="T5" fmla="*/ 568 h 1496"/>
                <a:gd name="T6" fmla="*/ 153 w 258"/>
                <a:gd name="T7" fmla="*/ 565 h 1496"/>
                <a:gd name="T8" fmla="*/ 153 w 258"/>
                <a:gd name="T9" fmla="*/ 219 h 1496"/>
                <a:gd name="T10" fmla="*/ 157 w 258"/>
                <a:gd name="T11" fmla="*/ 151 h 1496"/>
                <a:gd name="T12" fmla="*/ 253 w 258"/>
                <a:gd name="T13" fmla="*/ 24 h 1496"/>
                <a:gd name="T14" fmla="*/ 258 w 258"/>
                <a:gd name="T15" fmla="*/ 12 h 1496"/>
                <a:gd name="T16" fmla="*/ 246 w 258"/>
                <a:gd name="T17" fmla="*/ 0 h 1496"/>
                <a:gd name="T18" fmla="*/ 223 w 258"/>
                <a:gd name="T19" fmla="*/ 8 h 1496"/>
                <a:gd name="T20" fmla="*/ 105 w 258"/>
                <a:gd name="T21" fmla="*/ 182 h 1496"/>
                <a:gd name="T22" fmla="*/ 105 w 258"/>
                <a:gd name="T23" fmla="*/ 537 h 1496"/>
                <a:gd name="T24" fmla="*/ 79 w 258"/>
                <a:gd name="T25" fmla="*/ 659 h 1496"/>
                <a:gd name="T26" fmla="*/ 8 w 258"/>
                <a:gd name="T27" fmla="*/ 735 h 1496"/>
                <a:gd name="T28" fmla="*/ 0 w 258"/>
                <a:gd name="T29" fmla="*/ 748 h 1496"/>
                <a:gd name="T30" fmla="*/ 5 w 258"/>
                <a:gd name="T31" fmla="*/ 760 h 1496"/>
                <a:gd name="T32" fmla="*/ 103 w 258"/>
                <a:gd name="T33" fmla="*/ 914 h 1496"/>
                <a:gd name="T34" fmla="*/ 105 w 258"/>
                <a:gd name="T35" fmla="*/ 932 h 1496"/>
                <a:gd name="T36" fmla="*/ 105 w 258"/>
                <a:gd name="T37" fmla="*/ 1315 h 1496"/>
                <a:gd name="T38" fmla="*/ 226 w 258"/>
                <a:gd name="T39" fmla="*/ 1490 h 1496"/>
                <a:gd name="T40" fmla="*/ 246 w 258"/>
                <a:gd name="T41" fmla="*/ 1496 h 1496"/>
                <a:gd name="T42" fmla="*/ 258 w 258"/>
                <a:gd name="T43" fmla="*/ 1485 h 1496"/>
                <a:gd name="T44" fmla="*/ 255 w 258"/>
                <a:gd name="T45" fmla="*/ 1474 h 1496"/>
                <a:gd name="T46" fmla="*/ 155 w 258"/>
                <a:gd name="T47" fmla="*/ 1335 h 1496"/>
                <a:gd name="T48" fmla="*/ 153 w 258"/>
                <a:gd name="T49" fmla="*/ 1314 h 1496"/>
                <a:gd name="T50" fmla="*/ 153 w 258"/>
                <a:gd name="T51" fmla="*/ 932 h 1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8" h="1496">
                  <a:moveTo>
                    <a:pt x="153" y="932"/>
                  </a:moveTo>
                  <a:cubicBezTo>
                    <a:pt x="153" y="877"/>
                    <a:pt x="115" y="792"/>
                    <a:pt x="29" y="749"/>
                  </a:cubicBezTo>
                  <a:cubicBezTo>
                    <a:pt x="82" y="720"/>
                    <a:pt x="147" y="661"/>
                    <a:pt x="153" y="568"/>
                  </a:cubicBezTo>
                  <a:lnTo>
                    <a:pt x="153" y="565"/>
                  </a:lnTo>
                  <a:lnTo>
                    <a:pt x="153" y="219"/>
                  </a:lnTo>
                  <a:cubicBezTo>
                    <a:pt x="153" y="178"/>
                    <a:pt x="153" y="170"/>
                    <a:pt x="157" y="151"/>
                  </a:cubicBezTo>
                  <a:cubicBezTo>
                    <a:pt x="166" y="111"/>
                    <a:pt x="190" y="61"/>
                    <a:pt x="253" y="24"/>
                  </a:cubicBezTo>
                  <a:cubicBezTo>
                    <a:pt x="257" y="21"/>
                    <a:pt x="258" y="21"/>
                    <a:pt x="258" y="12"/>
                  </a:cubicBezTo>
                  <a:cubicBezTo>
                    <a:pt x="258" y="1"/>
                    <a:pt x="257" y="0"/>
                    <a:pt x="246" y="0"/>
                  </a:cubicBezTo>
                  <a:cubicBezTo>
                    <a:pt x="237" y="0"/>
                    <a:pt x="236" y="0"/>
                    <a:pt x="223" y="8"/>
                  </a:cubicBezTo>
                  <a:cubicBezTo>
                    <a:pt x="111" y="72"/>
                    <a:pt x="105" y="164"/>
                    <a:pt x="105" y="182"/>
                  </a:cubicBezTo>
                  <a:lnTo>
                    <a:pt x="105" y="537"/>
                  </a:lnTo>
                  <a:cubicBezTo>
                    <a:pt x="105" y="573"/>
                    <a:pt x="105" y="613"/>
                    <a:pt x="79" y="659"/>
                  </a:cubicBezTo>
                  <a:cubicBezTo>
                    <a:pt x="56" y="700"/>
                    <a:pt x="29" y="720"/>
                    <a:pt x="8" y="735"/>
                  </a:cubicBezTo>
                  <a:cubicBezTo>
                    <a:pt x="1" y="739"/>
                    <a:pt x="0" y="740"/>
                    <a:pt x="0" y="748"/>
                  </a:cubicBezTo>
                  <a:cubicBezTo>
                    <a:pt x="0" y="757"/>
                    <a:pt x="1" y="758"/>
                    <a:pt x="5" y="760"/>
                  </a:cubicBezTo>
                  <a:cubicBezTo>
                    <a:pt x="47" y="788"/>
                    <a:pt x="92" y="832"/>
                    <a:pt x="103" y="914"/>
                  </a:cubicBezTo>
                  <a:cubicBezTo>
                    <a:pt x="105" y="925"/>
                    <a:pt x="105" y="926"/>
                    <a:pt x="105" y="932"/>
                  </a:cubicBezTo>
                  <a:lnTo>
                    <a:pt x="105" y="1315"/>
                  </a:lnTo>
                  <a:cubicBezTo>
                    <a:pt x="105" y="1355"/>
                    <a:pt x="130" y="1439"/>
                    <a:pt x="226" y="1490"/>
                  </a:cubicBezTo>
                  <a:cubicBezTo>
                    <a:pt x="237" y="1496"/>
                    <a:pt x="238" y="1496"/>
                    <a:pt x="246" y="1496"/>
                  </a:cubicBezTo>
                  <a:cubicBezTo>
                    <a:pt x="257" y="1496"/>
                    <a:pt x="258" y="1496"/>
                    <a:pt x="258" y="1485"/>
                  </a:cubicBezTo>
                  <a:cubicBezTo>
                    <a:pt x="258" y="1476"/>
                    <a:pt x="257" y="1475"/>
                    <a:pt x="255" y="1474"/>
                  </a:cubicBezTo>
                  <a:cubicBezTo>
                    <a:pt x="234" y="1461"/>
                    <a:pt x="169" y="1421"/>
                    <a:pt x="155" y="1335"/>
                  </a:cubicBezTo>
                  <a:cubicBezTo>
                    <a:pt x="153" y="1322"/>
                    <a:pt x="153" y="1321"/>
                    <a:pt x="153" y="1314"/>
                  </a:cubicBezTo>
                  <a:lnTo>
                    <a:pt x="153" y="9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724">
              <a:extLst>
                <a:ext uri="{FF2B5EF4-FFF2-40B4-BE49-F238E27FC236}">
                  <a16:creationId xmlns:a16="http://schemas.microsoft.com/office/drawing/2014/main" id="{C972CA6B-F9D2-41E0-858B-679D4629DF83}"/>
                </a:ext>
              </a:extLst>
            </p:cNvPr>
            <p:cNvSpPr>
              <a:spLocks/>
            </p:cNvSpPr>
            <p:nvPr>
              <p:custDataLst>
                <p:tags r:id="rId323"/>
              </p:custDataLst>
            </p:nvPr>
          </p:nvSpPr>
          <p:spPr bwMode="auto">
            <a:xfrm>
              <a:off x="3201988" y="2687638"/>
              <a:ext cx="104775" cy="15398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Freeform 725">
              <a:extLst>
                <a:ext uri="{FF2B5EF4-FFF2-40B4-BE49-F238E27FC236}">
                  <a16:creationId xmlns:a16="http://schemas.microsoft.com/office/drawing/2014/main" id="{E7A83DFF-711F-4839-A646-72328AFAE63D}"/>
                </a:ext>
              </a:extLst>
            </p:cNvPr>
            <p:cNvSpPr>
              <a:spLocks/>
            </p:cNvSpPr>
            <p:nvPr>
              <p:custDataLst>
                <p:tags r:id="rId324"/>
              </p:custDataLst>
            </p:nvPr>
          </p:nvSpPr>
          <p:spPr bwMode="auto">
            <a:xfrm>
              <a:off x="3322638" y="2614613"/>
              <a:ext cx="39688" cy="85725"/>
            </a:xfrm>
            <a:custGeom>
              <a:avLst/>
              <a:gdLst>
                <a:gd name="T0" fmla="*/ 85 w 88"/>
                <a:gd name="T1" fmla="*/ 30 h 181"/>
                <a:gd name="T2" fmla="*/ 88 w 88"/>
                <a:gd name="T3" fmla="*/ 19 h 181"/>
                <a:gd name="T4" fmla="*/ 67 w 88"/>
                <a:gd name="T5" fmla="*/ 0 h 181"/>
                <a:gd name="T6" fmla="*/ 48 w 88"/>
                <a:gd name="T7" fmla="*/ 16 h 181"/>
                <a:gd name="T8" fmla="*/ 2 w 88"/>
                <a:gd name="T9" fmla="*/ 167 h 181"/>
                <a:gd name="T10" fmla="*/ 0 w 88"/>
                <a:gd name="T11" fmla="*/ 173 h 181"/>
                <a:gd name="T12" fmla="*/ 14 w 88"/>
                <a:gd name="T13" fmla="*/ 181 h 181"/>
                <a:gd name="T14" fmla="*/ 19 w 88"/>
                <a:gd name="T15" fmla="*/ 175 h 181"/>
                <a:gd name="T16" fmla="*/ 85 w 88"/>
                <a:gd name="T17" fmla="*/ 3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1">
                  <a:moveTo>
                    <a:pt x="85" y="30"/>
                  </a:moveTo>
                  <a:cubicBezTo>
                    <a:pt x="88" y="24"/>
                    <a:pt x="88" y="22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1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3"/>
                    <a:pt x="0" y="173"/>
                  </a:cubicBezTo>
                  <a:cubicBezTo>
                    <a:pt x="0" y="177"/>
                    <a:pt x="11" y="181"/>
                    <a:pt x="14" y="181"/>
                  </a:cubicBezTo>
                  <a:cubicBezTo>
                    <a:pt x="16" y="181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Freeform 726">
              <a:extLst>
                <a:ext uri="{FF2B5EF4-FFF2-40B4-BE49-F238E27FC236}">
                  <a16:creationId xmlns:a16="http://schemas.microsoft.com/office/drawing/2014/main" id="{D7ADF496-0AC0-4C3D-9B77-704B5C023725}"/>
                </a:ext>
              </a:extLst>
            </p:cNvPr>
            <p:cNvSpPr>
              <a:spLocks noEditPoints="1"/>
            </p:cNvSpPr>
            <p:nvPr>
              <p:custDataLst>
                <p:tags r:id="rId325"/>
              </p:custDataLst>
            </p:nvPr>
          </p:nvSpPr>
          <p:spPr bwMode="auto">
            <a:xfrm>
              <a:off x="3314700" y="2744788"/>
              <a:ext cx="47625" cy="111125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3 h 235"/>
                <a:gd name="T8" fmla="*/ 97 w 106"/>
                <a:gd name="T9" fmla="*/ 13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50 w 106"/>
                <a:gd name="T43" fmla="*/ 87 h 235"/>
                <a:gd name="T44" fmla="*/ 58 w 106"/>
                <a:gd name="T45" fmla="*/ 99 h 235"/>
                <a:gd name="T46" fmla="*/ 48 w 106"/>
                <a:gd name="T47" fmla="*/ 134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3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6" y="235"/>
                    <a:pt x="56" y="235"/>
                  </a:cubicBezTo>
                  <a:cubicBezTo>
                    <a:pt x="91" y="235"/>
                    <a:pt x="106" y="187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2" y="100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8" y="134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Freeform 727">
              <a:extLst>
                <a:ext uri="{FF2B5EF4-FFF2-40B4-BE49-F238E27FC236}">
                  <a16:creationId xmlns:a16="http://schemas.microsoft.com/office/drawing/2014/main" id="{A7B081EC-FEC4-4798-9272-E44CD9C610C5}"/>
                </a:ext>
              </a:extLst>
            </p:cNvPr>
            <p:cNvSpPr>
              <a:spLocks noEditPoints="1"/>
            </p:cNvSpPr>
            <p:nvPr>
              <p:custDataLst>
                <p:tags r:id="rId326"/>
              </p:custDataLst>
            </p:nvPr>
          </p:nvSpPr>
          <p:spPr bwMode="auto">
            <a:xfrm>
              <a:off x="3616325" y="2635250"/>
              <a:ext cx="60325" cy="160338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7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6 h 335"/>
                <a:gd name="T12" fmla="*/ 101 w 132"/>
                <a:gd name="T13" fmla="*/ 177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8 h 335"/>
                <a:gd name="T46" fmla="*/ 70 w 132"/>
                <a:gd name="T47" fmla="*/ 258 h 335"/>
                <a:gd name="T48" fmla="*/ 90 w 132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7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6"/>
                  </a:moveTo>
                  <a:cubicBezTo>
                    <a:pt x="96" y="191"/>
                    <a:pt x="96" y="190"/>
                    <a:pt x="101" y="177"/>
                  </a:cubicBezTo>
                  <a:cubicBezTo>
                    <a:pt x="105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7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4"/>
                    <a:pt x="26" y="294"/>
                  </a:cubicBezTo>
                  <a:cubicBezTo>
                    <a:pt x="26" y="318"/>
                    <a:pt x="43" y="335"/>
                    <a:pt x="67" y="335"/>
                  </a:cubicBezTo>
                  <a:cubicBezTo>
                    <a:pt x="114" y="335"/>
                    <a:pt x="132" y="263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5"/>
                    <a:pt x="119" y="262"/>
                  </a:cubicBezTo>
                  <a:cubicBezTo>
                    <a:pt x="110" y="294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8"/>
                  </a:cubicBezTo>
                  <a:cubicBezTo>
                    <a:pt x="56" y="295"/>
                    <a:pt x="59" y="288"/>
                    <a:pt x="70" y="258"/>
                  </a:cubicBezTo>
                  <a:lnTo>
                    <a:pt x="90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7" name="Freeform 728">
              <a:extLst>
                <a:ext uri="{FF2B5EF4-FFF2-40B4-BE49-F238E27FC236}">
                  <a16:creationId xmlns:a16="http://schemas.microsoft.com/office/drawing/2014/main" id="{AD303070-4A80-4845-A776-48ABD49CD257}"/>
                </a:ext>
              </a:extLst>
            </p:cNvPr>
            <p:cNvSpPr>
              <a:spLocks/>
            </p:cNvSpPr>
            <p:nvPr>
              <p:custDataLst>
                <p:tags r:id="rId327"/>
              </p:custDataLst>
            </p:nvPr>
          </p:nvSpPr>
          <p:spPr bwMode="auto">
            <a:xfrm>
              <a:off x="3770313" y="2663825"/>
              <a:ext cx="114300" cy="138113"/>
            </a:xfrm>
            <a:custGeom>
              <a:avLst/>
              <a:gdLst>
                <a:gd name="T0" fmla="*/ 232 w 250"/>
                <a:gd name="T1" fmla="*/ 155 h 290"/>
                <a:gd name="T2" fmla="*/ 250 w 250"/>
                <a:gd name="T3" fmla="*/ 145 h 290"/>
                <a:gd name="T4" fmla="*/ 232 w 250"/>
                <a:gd name="T5" fmla="*/ 135 h 290"/>
                <a:gd name="T6" fmla="*/ 21 w 250"/>
                <a:gd name="T7" fmla="*/ 135 h 290"/>
                <a:gd name="T8" fmla="*/ 154 w 250"/>
                <a:gd name="T9" fmla="*/ 20 h 290"/>
                <a:gd name="T10" fmla="*/ 232 w 250"/>
                <a:gd name="T11" fmla="*/ 20 h 290"/>
                <a:gd name="T12" fmla="*/ 250 w 250"/>
                <a:gd name="T13" fmla="*/ 10 h 290"/>
                <a:gd name="T14" fmla="*/ 232 w 250"/>
                <a:gd name="T15" fmla="*/ 0 h 290"/>
                <a:gd name="T16" fmla="*/ 153 w 250"/>
                <a:gd name="T17" fmla="*/ 0 h 290"/>
                <a:gd name="T18" fmla="*/ 0 w 250"/>
                <a:gd name="T19" fmla="*/ 145 h 290"/>
                <a:gd name="T20" fmla="*/ 153 w 250"/>
                <a:gd name="T21" fmla="*/ 290 h 290"/>
                <a:gd name="T22" fmla="*/ 232 w 250"/>
                <a:gd name="T23" fmla="*/ 290 h 290"/>
                <a:gd name="T24" fmla="*/ 250 w 250"/>
                <a:gd name="T25" fmla="*/ 280 h 290"/>
                <a:gd name="T26" fmla="*/ 232 w 250"/>
                <a:gd name="T27" fmla="*/ 270 h 290"/>
                <a:gd name="T28" fmla="*/ 154 w 250"/>
                <a:gd name="T29" fmla="*/ 270 h 290"/>
                <a:gd name="T30" fmla="*/ 21 w 250"/>
                <a:gd name="T31" fmla="*/ 155 h 290"/>
                <a:gd name="T32" fmla="*/ 232 w 250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90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5"/>
                    <a:pt x="68" y="290"/>
                    <a:pt x="153" y="290"/>
                  </a:cubicBezTo>
                  <a:lnTo>
                    <a:pt x="232" y="290"/>
                  </a:lnTo>
                  <a:cubicBezTo>
                    <a:pt x="241" y="290"/>
                    <a:pt x="250" y="290"/>
                    <a:pt x="250" y="280"/>
                  </a:cubicBezTo>
                  <a:cubicBezTo>
                    <a:pt x="250" y="270"/>
                    <a:pt x="241" y="270"/>
                    <a:pt x="232" y="270"/>
                  </a:cubicBezTo>
                  <a:lnTo>
                    <a:pt x="154" y="270"/>
                  </a:lnTo>
                  <a:cubicBezTo>
                    <a:pt x="84" y="270"/>
                    <a:pt x="27" y="222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8" name="Freeform 729">
              <a:extLst>
                <a:ext uri="{FF2B5EF4-FFF2-40B4-BE49-F238E27FC236}">
                  <a16:creationId xmlns:a16="http://schemas.microsoft.com/office/drawing/2014/main" id="{9072A5CE-D9D7-4531-86BD-3EF901CBF687}"/>
                </a:ext>
              </a:extLst>
            </p:cNvPr>
            <p:cNvSpPr>
              <a:spLocks/>
            </p:cNvSpPr>
            <p:nvPr>
              <p:custDataLst>
                <p:tags r:id="rId328"/>
              </p:custDataLst>
            </p:nvPr>
          </p:nvSpPr>
          <p:spPr bwMode="auto">
            <a:xfrm>
              <a:off x="3981450" y="2614613"/>
              <a:ext cx="80963" cy="236538"/>
            </a:xfrm>
            <a:custGeom>
              <a:avLst/>
              <a:gdLst>
                <a:gd name="T0" fmla="*/ 106 w 177"/>
                <a:gd name="T1" fmla="*/ 66 h 498"/>
                <a:gd name="T2" fmla="*/ 173 w 177"/>
                <a:gd name="T3" fmla="*/ 11 h 498"/>
                <a:gd name="T4" fmla="*/ 177 w 177"/>
                <a:gd name="T5" fmla="*/ 5 h 498"/>
                <a:gd name="T6" fmla="*/ 168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5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1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8 w 177"/>
                <a:gd name="T29" fmla="*/ 498 h 498"/>
                <a:gd name="T30" fmla="*/ 177 w 177"/>
                <a:gd name="T31" fmla="*/ 493 h 498"/>
                <a:gd name="T32" fmla="*/ 170 w 177"/>
                <a:gd name="T33" fmla="*/ 487 h 498"/>
                <a:gd name="T34" fmla="*/ 107 w 177"/>
                <a:gd name="T35" fmla="*/ 444 h 498"/>
                <a:gd name="T36" fmla="*/ 106 w 177"/>
                <a:gd name="T37" fmla="*/ 421 h 498"/>
                <a:gd name="T38" fmla="*/ 106 w 177"/>
                <a:gd name="T39" fmla="*/ 316 h 498"/>
                <a:gd name="T40" fmla="*/ 86 w 177"/>
                <a:gd name="T41" fmla="*/ 269 h 498"/>
                <a:gd name="T42" fmla="*/ 47 w 177"/>
                <a:gd name="T43" fmla="*/ 249 h 498"/>
                <a:gd name="T44" fmla="*/ 106 w 177"/>
                <a:gd name="T45" fmla="*/ 186 h 498"/>
                <a:gd name="T46" fmla="*/ 106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6" y="66"/>
                  </a:moveTo>
                  <a:cubicBezTo>
                    <a:pt x="106" y="46"/>
                    <a:pt x="119" y="14"/>
                    <a:pt x="173" y="11"/>
                  </a:cubicBezTo>
                  <a:cubicBezTo>
                    <a:pt x="176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6" y="493"/>
                    <a:pt x="149" y="498"/>
                    <a:pt x="168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70" y="487"/>
                  </a:cubicBezTo>
                  <a:cubicBezTo>
                    <a:pt x="138" y="485"/>
                    <a:pt x="114" y="470"/>
                    <a:pt x="107" y="444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4"/>
                    <a:pt x="86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Freeform 730">
              <a:extLst>
                <a:ext uri="{FF2B5EF4-FFF2-40B4-BE49-F238E27FC236}">
                  <a16:creationId xmlns:a16="http://schemas.microsoft.com/office/drawing/2014/main" id="{4A9B3646-89A8-49BE-BD42-15ABC9CF65D5}"/>
                </a:ext>
              </a:extLst>
            </p:cNvPr>
            <p:cNvSpPr>
              <a:spLocks noEditPoints="1"/>
            </p:cNvSpPr>
            <p:nvPr>
              <p:custDataLst>
                <p:tags r:id="rId329"/>
              </p:custDataLst>
            </p:nvPr>
          </p:nvSpPr>
          <p:spPr bwMode="auto">
            <a:xfrm>
              <a:off x="4071938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7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7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Freeform 731">
              <a:extLst>
                <a:ext uri="{FF2B5EF4-FFF2-40B4-BE49-F238E27FC236}">
                  <a16:creationId xmlns:a16="http://schemas.microsoft.com/office/drawing/2014/main" id="{E0C97CF7-5CF4-47C0-B3F2-3FC2E6F29C56}"/>
                </a:ext>
              </a:extLst>
            </p:cNvPr>
            <p:cNvSpPr>
              <a:spLocks/>
            </p:cNvSpPr>
            <p:nvPr>
              <p:custDataLst>
                <p:tags r:id="rId330"/>
              </p:custDataLst>
            </p:nvPr>
          </p:nvSpPr>
          <p:spPr bwMode="auto">
            <a:xfrm>
              <a:off x="4211638" y="2717800"/>
              <a:ext cx="57150" cy="109538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Freeform 732">
              <a:extLst>
                <a:ext uri="{FF2B5EF4-FFF2-40B4-BE49-F238E27FC236}">
                  <a16:creationId xmlns:a16="http://schemas.microsoft.com/office/drawing/2014/main" id="{6C7D2851-C155-4BC0-9C81-6D8CF9F6B56C}"/>
                </a:ext>
              </a:extLst>
            </p:cNvPr>
            <p:cNvSpPr>
              <a:spLocks/>
            </p:cNvSpPr>
            <p:nvPr>
              <p:custDataLst>
                <p:tags r:id="rId331"/>
              </p:custDataLst>
            </p:nvPr>
          </p:nvSpPr>
          <p:spPr bwMode="auto">
            <a:xfrm>
              <a:off x="4314825" y="2767013"/>
              <a:ext cx="26988" cy="7143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Oval 733">
              <a:extLst>
                <a:ext uri="{FF2B5EF4-FFF2-40B4-BE49-F238E27FC236}">
                  <a16:creationId xmlns:a16="http://schemas.microsoft.com/office/drawing/2014/main" id="{9BC6484E-A698-44B7-8988-C7A52818D1E2}"/>
                </a:ext>
              </a:extLst>
            </p:cNvPr>
            <p:cNvSpPr>
              <a:spLocks noChangeArrowheads="1"/>
            </p:cNvSpPr>
            <p:nvPr>
              <p:custDataLst>
                <p:tags r:id="rId332"/>
              </p:custDataLst>
            </p:nvPr>
          </p:nvSpPr>
          <p:spPr bwMode="auto">
            <a:xfrm>
              <a:off x="4416425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3" name="Oval 734">
              <a:extLst>
                <a:ext uri="{FF2B5EF4-FFF2-40B4-BE49-F238E27FC236}">
                  <a16:creationId xmlns:a16="http://schemas.microsoft.com/office/drawing/2014/main" id="{82C786AE-82B3-4C6B-94ED-7123931E1BCE}"/>
                </a:ext>
              </a:extLst>
            </p:cNvPr>
            <p:cNvSpPr>
              <a:spLocks noChangeArrowheads="1"/>
            </p:cNvSpPr>
            <p:nvPr>
              <p:custDataLst>
                <p:tags r:id="rId333"/>
              </p:custDataLst>
            </p:nvPr>
          </p:nvSpPr>
          <p:spPr bwMode="auto">
            <a:xfrm>
              <a:off x="4516438" y="2767013"/>
              <a:ext cx="25400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Oval 735">
              <a:extLst>
                <a:ext uri="{FF2B5EF4-FFF2-40B4-BE49-F238E27FC236}">
                  <a16:creationId xmlns:a16="http://schemas.microsoft.com/office/drawing/2014/main" id="{0D4AEA2C-FD9F-4EA8-B10E-8B22FC4A7B33}"/>
                </a:ext>
              </a:extLst>
            </p:cNvPr>
            <p:cNvSpPr>
              <a:spLocks noChangeArrowheads="1"/>
            </p:cNvSpPr>
            <p:nvPr>
              <p:custDataLst>
                <p:tags r:id="rId334"/>
              </p:custDataLst>
            </p:nvPr>
          </p:nvSpPr>
          <p:spPr bwMode="auto">
            <a:xfrm>
              <a:off x="4618038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736">
              <a:extLst>
                <a:ext uri="{FF2B5EF4-FFF2-40B4-BE49-F238E27FC236}">
                  <a16:creationId xmlns:a16="http://schemas.microsoft.com/office/drawing/2014/main" id="{3BA629F3-AA4B-4AC3-9BCA-89CBDF2AD1F7}"/>
                </a:ext>
              </a:extLst>
            </p:cNvPr>
            <p:cNvSpPr>
              <a:spLocks/>
            </p:cNvSpPr>
            <p:nvPr>
              <p:custDataLst>
                <p:tags r:id="rId335"/>
              </p:custDataLst>
            </p:nvPr>
          </p:nvSpPr>
          <p:spPr bwMode="auto">
            <a:xfrm>
              <a:off x="4719638" y="2767013"/>
              <a:ext cx="26988" cy="7143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737">
              <a:extLst>
                <a:ext uri="{FF2B5EF4-FFF2-40B4-BE49-F238E27FC236}">
                  <a16:creationId xmlns:a16="http://schemas.microsoft.com/office/drawing/2014/main" id="{BD4F59C0-4954-46F5-87A7-D386A1B925E3}"/>
                </a:ext>
              </a:extLst>
            </p:cNvPr>
            <p:cNvSpPr>
              <a:spLocks noEditPoints="1"/>
            </p:cNvSpPr>
            <p:nvPr>
              <p:custDataLst>
                <p:tags r:id="rId336"/>
              </p:custDataLst>
            </p:nvPr>
          </p:nvSpPr>
          <p:spPr bwMode="auto">
            <a:xfrm>
              <a:off x="4792663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8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Freeform 738">
              <a:extLst>
                <a:ext uri="{FF2B5EF4-FFF2-40B4-BE49-F238E27FC236}">
                  <a16:creationId xmlns:a16="http://schemas.microsoft.com/office/drawing/2014/main" id="{34B3AB53-2B70-4FC6-8213-8B8C116EF8BC}"/>
                </a:ext>
              </a:extLst>
            </p:cNvPr>
            <p:cNvSpPr>
              <a:spLocks/>
            </p:cNvSpPr>
            <p:nvPr>
              <p:custDataLst>
                <p:tags r:id="rId337"/>
              </p:custDataLst>
            </p:nvPr>
          </p:nvSpPr>
          <p:spPr bwMode="auto">
            <a:xfrm>
              <a:off x="4926013" y="2713038"/>
              <a:ext cx="79375" cy="115888"/>
            </a:xfrm>
            <a:custGeom>
              <a:avLst/>
              <a:gdLst>
                <a:gd name="T0" fmla="*/ 83 w 172"/>
                <a:gd name="T1" fmla="*/ 11 h 246"/>
                <a:gd name="T2" fmla="*/ 85 w 172"/>
                <a:gd name="T3" fmla="*/ 5 h 246"/>
                <a:gd name="T4" fmla="*/ 79 w 172"/>
                <a:gd name="T5" fmla="*/ 0 h 246"/>
                <a:gd name="T6" fmla="*/ 35 w 172"/>
                <a:gd name="T7" fmla="*/ 4 h 246"/>
                <a:gd name="T8" fmla="*/ 27 w 172"/>
                <a:gd name="T9" fmla="*/ 12 h 246"/>
                <a:gd name="T10" fmla="*/ 36 w 172"/>
                <a:gd name="T11" fmla="*/ 17 h 246"/>
                <a:gd name="T12" fmla="*/ 53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8 w 172"/>
                <a:gd name="T31" fmla="*/ 210 h 246"/>
                <a:gd name="T32" fmla="*/ 125 w 172"/>
                <a:gd name="T33" fmla="*/ 246 h 246"/>
                <a:gd name="T34" fmla="*/ 169 w 172"/>
                <a:gd name="T35" fmla="*/ 193 h 246"/>
                <a:gd name="T36" fmla="*/ 164 w 172"/>
                <a:gd name="T37" fmla="*/ 188 h 246"/>
                <a:gd name="T38" fmla="*/ 157 w 172"/>
                <a:gd name="T39" fmla="*/ 196 h 246"/>
                <a:gd name="T40" fmla="*/ 126 w 172"/>
                <a:gd name="T41" fmla="*/ 236 h 246"/>
                <a:gd name="T42" fmla="*/ 114 w 172"/>
                <a:gd name="T43" fmla="*/ 218 h 246"/>
                <a:gd name="T44" fmla="*/ 116 w 172"/>
                <a:gd name="T45" fmla="*/ 202 h 246"/>
                <a:gd name="T46" fmla="*/ 118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5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9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4" y="10"/>
                    <a:pt x="85" y="6"/>
                    <a:pt x="85" y="5"/>
                  </a:cubicBezTo>
                  <a:cubicBezTo>
                    <a:pt x="85" y="4"/>
                    <a:pt x="83" y="0"/>
                    <a:pt x="79" y="0"/>
                  </a:cubicBezTo>
                  <a:cubicBezTo>
                    <a:pt x="72" y="0"/>
                    <a:pt x="43" y="3"/>
                    <a:pt x="35" y="4"/>
                  </a:cubicBezTo>
                  <a:cubicBezTo>
                    <a:pt x="32" y="4"/>
                    <a:pt x="27" y="5"/>
                    <a:pt x="27" y="12"/>
                  </a:cubicBezTo>
                  <a:cubicBezTo>
                    <a:pt x="27" y="17"/>
                    <a:pt x="32" y="17"/>
                    <a:pt x="36" y="17"/>
                  </a:cubicBezTo>
                  <a:cubicBezTo>
                    <a:pt x="53" y="17"/>
                    <a:pt x="53" y="19"/>
                    <a:pt x="53" y="22"/>
                  </a:cubicBezTo>
                  <a:cubicBezTo>
                    <a:pt x="53" y="24"/>
                    <a:pt x="52" y="27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5" y="246"/>
                    <a:pt x="12" y="246"/>
                  </a:cubicBezTo>
                  <a:cubicBezTo>
                    <a:pt x="22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8" y="204"/>
                    <a:pt x="88" y="206"/>
                    <a:pt x="88" y="210"/>
                  </a:cubicBezTo>
                  <a:cubicBezTo>
                    <a:pt x="88" y="235"/>
                    <a:pt x="108" y="246"/>
                    <a:pt x="125" y="246"/>
                  </a:cubicBezTo>
                  <a:cubicBezTo>
                    <a:pt x="159" y="246"/>
                    <a:pt x="169" y="193"/>
                    <a:pt x="169" y="193"/>
                  </a:cubicBezTo>
                  <a:cubicBezTo>
                    <a:pt x="169" y="188"/>
                    <a:pt x="165" y="188"/>
                    <a:pt x="164" y="188"/>
                  </a:cubicBezTo>
                  <a:cubicBezTo>
                    <a:pt x="159" y="188"/>
                    <a:pt x="158" y="190"/>
                    <a:pt x="157" y="196"/>
                  </a:cubicBezTo>
                  <a:cubicBezTo>
                    <a:pt x="152" y="211"/>
                    <a:pt x="143" y="236"/>
                    <a:pt x="126" y="236"/>
                  </a:cubicBezTo>
                  <a:cubicBezTo>
                    <a:pt x="117" y="236"/>
                    <a:pt x="114" y="227"/>
                    <a:pt x="114" y="218"/>
                  </a:cubicBezTo>
                  <a:cubicBezTo>
                    <a:pt x="114" y="212"/>
                    <a:pt x="114" y="211"/>
                    <a:pt x="116" y="202"/>
                  </a:cubicBezTo>
                  <a:cubicBezTo>
                    <a:pt x="116" y="201"/>
                    <a:pt x="118" y="195"/>
                    <a:pt x="118" y="192"/>
                  </a:cubicBezTo>
                  <a:cubicBezTo>
                    <a:pt x="118" y="160"/>
                    <a:pt x="76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8" y="115"/>
                    <a:pt x="125" y="98"/>
                    <a:pt x="145" y="98"/>
                  </a:cubicBezTo>
                  <a:cubicBezTo>
                    <a:pt x="149" y="98"/>
                    <a:pt x="154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2" y="135"/>
                    <a:pt x="172" y="128"/>
                    <a:pt x="172" y="113"/>
                  </a:cubicBezTo>
                  <a:cubicBezTo>
                    <a:pt x="172" y="102"/>
                    <a:pt x="164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5" y="133"/>
                    <a:pt x="63" y="144"/>
                    <a:pt x="49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Freeform 739">
              <a:extLst>
                <a:ext uri="{FF2B5EF4-FFF2-40B4-BE49-F238E27FC236}">
                  <a16:creationId xmlns:a16="http://schemas.microsoft.com/office/drawing/2014/main" id="{ABE5DEBD-F6C5-4289-8242-B18BF12A9C81}"/>
                </a:ext>
              </a:extLst>
            </p:cNvPr>
            <p:cNvSpPr>
              <a:spLocks/>
            </p:cNvSpPr>
            <p:nvPr>
              <p:custDataLst>
                <p:tags r:id="rId338"/>
              </p:custDataLst>
            </p:nvPr>
          </p:nvSpPr>
          <p:spPr bwMode="auto">
            <a:xfrm>
              <a:off x="5041900" y="2614613"/>
              <a:ext cx="80963" cy="236538"/>
            </a:xfrm>
            <a:custGeom>
              <a:avLst/>
              <a:gdLst>
                <a:gd name="T0" fmla="*/ 72 w 177"/>
                <a:gd name="T1" fmla="*/ 432 h 498"/>
                <a:gd name="T2" fmla="*/ 5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5 w 177"/>
                <a:gd name="T9" fmla="*/ 436 h 498"/>
                <a:gd name="T10" fmla="*/ 105 w 177"/>
                <a:gd name="T11" fmla="*/ 322 h 498"/>
                <a:gd name="T12" fmla="*/ 125 w 177"/>
                <a:gd name="T13" fmla="*/ 271 h 498"/>
                <a:gd name="T14" fmla="*/ 173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7 w 177"/>
                <a:gd name="T21" fmla="*/ 199 h 498"/>
                <a:gd name="T22" fmla="*/ 105 w 177"/>
                <a:gd name="T23" fmla="*/ 175 h 498"/>
                <a:gd name="T24" fmla="*/ 105 w 177"/>
                <a:gd name="T25" fmla="*/ 76 h 498"/>
                <a:gd name="T26" fmla="*/ 81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1 w 177"/>
                <a:gd name="T35" fmla="*/ 54 h 498"/>
                <a:gd name="T36" fmla="*/ 72 w 177"/>
                <a:gd name="T37" fmla="*/ 77 h 498"/>
                <a:gd name="T38" fmla="*/ 72 w 177"/>
                <a:gd name="T39" fmla="*/ 182 h 498"/>
                <a:gd name="T40" fmla="*/ 92 w 177"/>
                <a:gd name="T41" fmla="*/ 230 h 498"/>
                <a:gd name="T42" fmla="*/ 131 w 177"/>
                <a:gd name="T43" fmla="*/ 249 h 498"/>
                <a:gd name="T44" fmla="*/ 72 w 177"/>
                <a:gd name="T45" fmla="*/ 312 h 498"/>
                <a:gd name="T46" fmla="*/ 72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2" y="432"/>
                  </a:moveTo>
                  <a:cubicBezTo>
                    <a:pt x="72" y="452"/>
                    <a:pt x="59" y="484"/>
                    <a:pt x="5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6" y="498"/>
                    <a:pt x="10" y="498"/>
                  </a:cubicBezTo>
                  <a:cubicBezTo>
                    <a:pt x="59" y="498"/>
                    <a:pt x="105" y="474"/>
                    <a:pt x="105" y="436"/>
                  </a:cubicBezTo>
                  <a:lnTo>
                    <a:pt x="105" y="322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7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7"/>
                  </a:cubicBezTo>
                  <a:lnTo>
                    <a:pt x="72" y="182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2" y="240"/>
                    <a:pt x="117" y="245"/>
                    <a:pt x="131" y="249"/>
                  </a:cubicBezTo>
                  <a:cubicBezTo>
                    <a:pt x="90" y="261"/>
                    <a:pt x="72" y="283"/>
                    <a:pt x="72" y="312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Freeform 740">
              <a:extLst>
                <a:ext uri="{FF2B5EF4-FFF2-40B4-BE49-F238E27FC236}">
                  <a16:creationId xmlns:a16="http://schemas.microsoft.com/office/drawing/2014/main" id="{39B3CE77-3C54-48C0-B872-F3E6A57955E2}"/>
                </a:ext>
              </a:extLst>
            </p:cNvPr>
            <p:cNvSpPr>
              <a:spLocks/>
            </p:cNvSpPr>
            <p:nvPr>
              <p:custDataLst>
                <p:tags r:id="rId339"/>
              </p:custDataLst>
            </p:nvPr>
          </p:nvSpPr>
          <p:spPr bwMode="auto">
            <a:xfrm>
              <a:off x="3201988" y="3028950"/>
              <a:ext cx="104775" cy="152400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2 h 323"/>
                <a:gd name="T14" fmla="*/ 102 w 230"/>
                <a:gd name="T15" fmla="*/ 215 h 323"/>
                <a:gd name="T16" fmla="*/ 71 w 230"/>
                <a:gd name="T17" fmla="*/ 174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6 h 323"/>
                <a:gd name="T38" fmla="*/ 100 w 230"/>
                <a:gd name="T39" fmla="*/ 226 h 323"/>
                <a:gd name="T40" fmla="*/ 151 w 230"/>
                <a:gd name="T41" fmla="*/ 203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1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2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4"/>
                  </a:cubicBezTo>
                  <a:cubicBezTo>
                    <a:pt x="71" y="151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6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7"/>
                    <a:pt x="151" y="203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741">
              <a:extLst>
                <a:ext uri="{FF2B5EF4-FFF2-40B4-BE49-F238E27FC236}">
                  <a16:creationId xmlns:a16="http://schemas.microsoft.com/office/drawing/2014/main" id="{7A7177FC-2249-4713-A663-170D0CC07D35}"/>
                </a:ext>
              </a:extLst>
            </p:cNvPr>
            <p:cNvSpPr>
              <a:spLocks noEditPoints="1"/>
            </p:cNvSpPr>
            <p:nvPr>
              <p:custDataLst>
                <p:tags r:id="rId340"/>
              </p:custDataLst>
            </p:nvPr>
          </p:nvSpPr>
          <p:spPr bwMode="auto">
            <a:xfrm>
              <a:off x="3314700" y="3059113"/>
              <a:ext cx="47625" cy="111125"/>
            </a:xfrm>
            <a:custGeom>
              <a:avLst/>
              <a:gdLst>
                <a:gd name="T0" fmla="*/ 97 w 106"/>
                <a:gd name="T1" fmla="*/ 13 h 234"/>
                <a:gd name="T2" fmla="*/ 83 w 106"/>
                <a:gd name="T3" fmla="*/ 0 h 234"/>
                <a:gd name="T4" fmla="*/ 63 w 106"/>
                <a:gd name="T5" fmla="*/ 19 h 234"/>
                <a:gd name="T6" fmla="*/ 77 w 106"/>
                <a:gd name="T7" fmla="*/ 32 h 234"/>
                <a:gd name="T8" fmla="*/ 97 w 106"/>
                <a:gd name="T9" fmla="*/ 13 h 234"/>
                <a:gd name="T10" fmla="*/ 26 w 106"/>
                <a:gd name="T11" fmla="*/ 190 h 234"/>
                <a:gd name="T12" fmla="*/ 23 w 106"/>
                <a:gd name="T13" fmla="*/ 205 h 234"/>
                <a:gd name="T14" fmla="*/ 56 w 106"/>
                <a:gd name="T15" fmla="*/ 234 h 234"/>
                <a:gd name="T16" fmla="*/ 106 w 106"/>
                <a:gd name="T17" fmla="*/ 181 h 234"/>
                <a:gd name="T18" fmla="*/ 100 w 106"/>
                <a:gd name="T19" fmla="*/ 177 h 234"/>
                <a:gd name="T20" fmla="*/ 94 w 106"/>
                <a:gd name="T21" fmla="*/ 182 h 234"/>
                <a:gd name="T22" fmla="*/ 57 w 106"/>
                <a:gd name="T23" fmla="*/ 225 h 234"/>
                <a:gd name="T24" fmla="*/ 48 w 106"/>
                <a:gd name="T25" fmla="*/ 212 h 234"/>
                <a:gd name="T26" fmla="*/ 54 w 106"/>
                <a:gd name="T27" fmla="*/ 190 h 234"/>
                <a:gd name="T28" fmla="*/ 65 w 106"/>
                <a:gd name="T29" fmla="*/ 162 h 234"/>
                <a:gd name="T30" fmla="*/ 82 w 106"/>
                <a:gd name="T31" fmla="*/ 118 h 234"/>
                <a:gd name="T32" fmla="*/ 84 w 106"/>
                <a:gd name="T33" fmla="*/ 107 h 234"/>
                <a:gd name="T34" fmla="*/ 51 w 106"/>
                <a:gd name="T35" fmla="*/ 77 h 234"/>
                <a:gd name="T36" fmla="*/ 0 w 106"/>
                <a:gd name="T37" fmla="*/ 131 h 234"/>
                <a:gd name="T38" fmla="*/ 6 w 106"/>
                <a:gd name="T39" fmla="*/ 135 h 234"/>
                <a:gd name="T40" fmla="*/ 12 w 106"/>
                <a:gd name="T41" fmla="*/ 129 h 234"/>
                <a:gd name="T42" fmla="*/ 50 w 106"/>
                <a:gd name="T43" fmla="*/ 87 h 234"/>
                <a:gd name="T44" fmla="*/ 58 w 106"/>
                <a:gd name="T45" fmla="*/ 99 h 234"/>
                <a:gd name="T46" fmla="*/ 48 w 106"/>
                <a:gd name="T47" fmla="*/ 134 h 234"/>
                <a:gd name="T48" fmla="*/ 26 w 106"/>
                <a:gd name="T49" fmla="*/ 19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4">
                  <a:moveTo>
                    <a:pt x="97" y="13"/>
                  </a:moveTo>
                  <a:cubicBezTo>
                    <a:pt x="97" y="7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2"/>
                    <a:pt x="97" y="13"/>
                  </a:cubicBezTo>
                  <a:close/>
                  <a:moveTo>
                    <a:pt x="26" y="190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1"/>
                    <a:pt x="36" y="234"/>
                    <a:pt x="56" y="234"/>
                  </a:cubicBezTo>
                  <a:cubicBezTo>
                    <a:pt x="91" y="234"/>
                    <a:pt x="106" y="186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2"/>
                  </a:cubicBezTo>
                  <a:cubicBezTo>
                    <a:pt x="86" y="210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2"/>
                  </a:cubicBezTo>
                  <a:cubicBezTo>
                    <a:pt x="48" y="204"/>
                    <a:pt x="50" y="198"/>
                    <a:pt x="54" y="190"/>
                  </a:cubicBezTo>
                  <a:cubicBezTo>
                    <a:pt x="57" y="181"/>
                    <a:pt x="61" y="171"/>
                    <a:pt x="65" y="162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4"/>
                    <a:pt x="84" y="110"/>
                    <a:pt x="84" y="107"/>
                  </a:cubicBezTo>
                  <a:cubicBezTo>
                    <a:pt x="84" y="90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3"/>
                    <a:pt x="12" y="129"/>
                  </a:cubicBezTo>
                  <a:cubicBezTo>
                    <a:pt x="22" y="99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2"/>
                    <a:pt x="48" y="134"/>
                  </a:cubicBezTo>
                  <a:lnTo>
                    <a:pt x="26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Freeform 742">
              <a:extLst>
                <a:ext uri="{FF2B5EF4-FFF2-40B4-BE49-F238E27FC236}">
                  <a16:creationId xmlns:a16="http://schemas.microsoft.com/office/drawing/2014/main" id="{E3F6C78B-B171-4368-B837-3A3BF9C98FC7}"/>
                </a:ext>
              </a:extLst>
            </p:cNvPr>
            <p:cNvSpPr>
              <a:spLocks noEditPoints="1"/>
            </p:cNvSpPr>
            <p:nvPr>
              <p:custDataLst>
                <p:tags r:id="rId341"/>
              </p:custDataLst>
            </p:nvPr>
          </p:nvSpPr>
          <p:spPr bwMode="auto">
            <a:xfrm>
              <a:off x="3616325" y="2976563"/>
              <a:ext cx="60325" cy="158750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6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5 h 335"/>
                <a:gd name="T12" fmla="*/ 101 w 132"/>
                <a:gd name="T13" fmla="*/ 176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7 h 335"/>
                <a:gd name="T46" fmla="*/ 70 w 132"/>
                <a:gd name="T47" fmla="*/ 257 h 335"/>
                <a:gd name="T48" fmla="*/ 90 w 132"/>
                <a:gd name="T49" fmla="*/ 20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6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5"/>
                  </a:moveTo>
                  <a:cubicBezTo>
                    <a:pt x="96" y="191"/>
                    <a:pt x="96" y="190"/>
                    <a:pt x="101" y="176"/>
                  </a:cubicBezTo>
                  <a:cubicBezTo>
                    <a:pt x="105" y="166"/>
                    <a:pt x="107" y="159"/>
                    <a:pt x="107" y="150"/>
                  </a:cubicBezTo>
                  <a:cubicBezTo>
                    <a:pt x="107" y="127"/>
                    <a:pt x="91" y="109"/>
                    <a:pt x="66" y="109"/>
                  </a:cubicBezTo>
                  <a:cubicBezTo>
                    <a:pt x="19" y="109"/>
                    <a:pt x="0" y="181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6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3"/>
                    <a:pt x="26" y="294"/>
                  </a:cubicBezTo>
                  <a:cubicBezTo>
                    <a:pt x="26" y="317"/>
                    <a:pt x="43" y="335"/>
                    <a:pt x="67" y="335"/>
                  </a:cubicBezTo>
                  <a:cubicBezTo>
                    <a:pt x="114" y="335"/>
                    <a:pt x="132" y="262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4"/>
                    <a:pt x="119" y="262"/>
                  </a:cubicBezTo>
                  <a:cubicBezTo>
                    <a:pt x="110" y="293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7"/>
                  </a:cubicBezTo>
                  <a:cubicBezTo>
                    <a:pt x="56" y="295"/>
                    <a:pt x="59" y="288"/>
                    <a:pt x="70" y="257"/>
                  </a:cubicBezTo>
                  <a:lnTo>
                    <a:pt x="90" y="20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Freeform 743">
              <a:extLst>
                <a:ext uri="{FF2B5EF4-FFF2-40B4-BE49-F238E27FC236}">
                  <a16:creationId xmlns:a16="http://schemas.microsoft.com/office/drawing/2014/main" id="{A4C0C4AD-14D7-4E0F-AE15-72FF8C240993}"/>
                </a:ext>
              </a:extLst>
            </p:cNvPr>
            <p:cNvSpPr>
              <a:spLocks/>
            </p:cNvSpPr>
            <p:nvPr>
              <p:custDataLst>
                <p:tags r:id="rId342"/>
              </p:custDataLst>
            </p:nvPr>
          </p:nvSpPr>
          <p:spPr bwMode="auto">
            <a:xfrm>
              <a:off x="3770313" y="3005138"/>
              <a:ext cx="114300" cy="136525"/>
            </a:xfrm>
            <a:custGeom>
              <a:avLst/>
              <a:gdLst>
                <a:gd name="T0" fmla="*/ 232 w 250"/>
                <a:gd name="T1" fmla="*/ 155 h 289"/>
                <a:gd name="T2" fmla="*/ 250 w 250"/>
                <a:gd name="T3" fmla="*/ 145 h 289"/>
                <a:gd name="T4" fmla="*/ 232 w 250"/>
                <a:gd name="T5" fmla="*/ 135 h 289"/>
                <a:gd name="T6" fmla="*/ 21 w 250"/>
                <a:gd name="T7" fmla="*/ 135 h 289"/>
                <a:gd name="T8" fmla="*/ 154 w 250"/>
                <a:gd name="T9" fmla="*/ 20 h 289"/>
                <a:gd name="T10" fmla="*/ 232 w 250"/>
                <a:gd name="T11" fmla="*/ 20 h 289"/>
                <a:gd name="T12" fmla="*/ 250 w 250"/>
                <a:gd name="T13" fmla="*/ 10 h 289"/>
                <a:gd name="T14" fmla="*/ 232 w 250"/>
                <a:gd name="T15" fmla="*/ 0 h 289"/>
                <a:gd name="T16" fmla="*/ 153 w 250"/>
                <a:gd name="T17" fmla="*/ 0 h 289"/>
                <a:gd name="T18" fmla="*/ 0 w 250"/>
                <a:gd name="T19" fmla="*/ 145 h 289"/>
                <a:gd name="T20" fmla="*/ 153 w 250"/>
                <a:gd name="T21" fmla="*/ 289 h 289"/>
                <a:gd name="T22" fmla="*/ 232 w 250"/>
                <a:gd name="T23" fmla="*/ 289 h 289"/>
                <a:gd name="T24" fmla="*/ 250 w 250"/>
                <a:gd name="T25" fmla="*/ 279 h 289"/>
                <a:gd name="T26" fmla="*/ 232 w 250"/>
                <a:gd name="T27" fmla="*/ 269 h 289"/>
                <a:gd name="T28" fmla="*/ 154 w 250"/>
                <a:gd name="T29" fmla="*/ 269 h 289"/>
                <a:gd name="T30" fmla="*/ 21 w 250"/>
                <a:gd name="T31" fmla="*/ 155 h 289"/>
                <a:gd name="T32" fmla="*/ 232 w 250"/>
                <a:gd name="T33" fmla="*/ 155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89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4"/>
                    <a:pt x="68" y="289"/>
                    <a:pt x="153" y="289"/>
                  </a:cubicBezTo>
                  <a:lnTo>
                    <a:pt x="232" y="289"/>
                  </a:lnTo>
                  <a:cubicBezTo>
                    <a:pt x="241" y="289"/>
                    <a:pt x="250" y="289"/>
                    <a:pt x="250" y="279"/>
                  </a:cubicBezTo>
                  <a:cubicBezTo>
                    <a:pt x="250" y="269"/>
                    <a:pt x="241" y="269"/>
                    <a:pt x="232" y="269"/>
                  </a:cubicBezTo>
                  <a:lnTo>
                    <a:pt x="154" y="269"/>
                  </a:lnTo>
                  <a:cubicBezTo>
                    <a:pt x="84" y="269"/>
                    <a:pt x="27" y="221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744">
              <a:extLst>
                <a:ext uri="{FF2B5EF4-FFF2-40B4-BE49-F238E27FC236}">
                  <a16:creationId xmlns:a16="http://schemas.microsoft.com/office/drawing/2014/main" id="{3E49CB1C-30E9-41F8-9B52-175F01A241BA}"/>
                </a:ext>
              </a:extLst>
            </p:cNvPr>
            <p:cNvSpPr>
              <a:spLocks/>
            </p:cNvSpPr>
            <p:nvPr>
              <p:custDataLst>
                <p:tags r:id="rId343"/>
              </p:custDataLst>
            </p:nvPr>
          </p:nvSpPr>
          <p:spPr bwMode="auto">
            <a:xfrm>
              <a:off x="3992563" y="2955925"/>
              <a:ext cx="31750" cy="236538"/>
            </a:xfrm>
            <a:custGeom>
              <a:avLst/>
              <a:gdLst>
                <a:gd name="T0" fmla="*/ 69 w 69"/>
                <a:gd name="T1" fmla="*/ 499 h 499"/>
                <a:gd name="T2" fmla="*/ 69 w 69"/>
                <a:gd name="T3" fmla="*/ 479 h 499"/>
                <a:gd name="T4" fmla="*/ 20 w 69"/>
                <a:gd name="T5" fmla="*/ 479 h 499"/>
                <a:gd name="T6" fmla="*/ 20 w 69"/>
                <a:gd name="T7" fmla="*/ 20 h 499"/>
                <a:gd name="T8" fmla="*/ 69 w 69"/>
                <a:gd name="T9" fmla="*/ 20 h 499"/>
                <a:gd name="T10" fmla="*/ 69 w 69"/>
                <a:gd name="T11" fmla="*/ 0 h 499"/>
                <a:gd name="T12" fmla="*/ 0 w 69"/>
                <a:gd name="T13" fmla="*/ 0 h 499"/>
                <a:gd name="T14" fmla="*/ 0 w 69"/>
                <a:gd name="T15" fmla="*/ 499 h 499"/>
                <a:gd name="T16" fmla="*/ 69 w 69"/>
                <a:gd name="T1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9">
                  <a:moveTo>
                    <a:pt x="69" y="499"/>
                  </a:moveTo>
                  <a:lnTo>
                    <a:pt x="69" y="479"/>
                  </a:lnTo>
                  <a:lnTo>
                    <a:pt x="20" y="479"/>
                  </a:lnTo>
                  <a:lnTo>
                    <a:pt x="20" y="20"/>
                  </a:lnTo>
                  <a:lnTo>
                    <a:pt x="69" y="20"/>
                  </a:lnTo>
                  <a:lnTo>
                    <a:pt x="69" y="0"/>
                  </a:lnTo>
                  <a:lnTo>
                    <a:pt x="0" y="0"/>
                  </a:lnTo>
                  <a:lnTo>
                    <a:pt x="0" y="499"/>
                  </a:lnTo>
                  <a:lnTo>
                    <a:pt x="69" y="49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Freeform 745">
              <a:extLst>
                <a:ext uri="{FF2B5EF4-FFF2-40B4-BE49-F238E27FC236}">
                  <a16:creationId xmlns:a16="http://schemas.microsoft.com/office/drawing/2014/main" id="{BC35F43C-79F7-4276-B2F5-923B688C3B94}"/>
                </a:ext>
              </a:extLst>
            </p:cNvPr>
            <p:cNvSpPr>
              <a:spLocks/>
            </p:cNvSpPr>
            <p:nvPr>
              <p:custDataLst>
                <p:tags r:id="rId344"/>
              </p:custDataLst>
            </p:nvPr>
          </p:nvSpPr>
          <p:spPr bwMode="auto">
            <a:xfrm>
              <a:off x="4035425" y="3028950"/>
              <a:ext cx="123825" cy="106363"/>
            </a:xfrm>
            <a:custGeom>
              <a:avLst/>
              <a:gdLst>
                <a:gd name="T0" fmla="*/ 30 w 270"/>
                <a:gd name="T1" fmla="*/ 191 h 226"/>
                <a:gd name="T2" fmla="*/ 25 w 270"/>
                <a:gd name="T3" fmla="*/ 212 h 226"/>
                <a:gd name="T4" fmla="*/ 40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7 w 270"/>
                <a:gd name="T13" fmla="*/ 97 h 226"/>
                <a:gd name="T14" fmla="*/ 93 w 270"/>
                <a:gd name="T15" fmla="*/ 72 h 226"/>
                <a:gd name="T16" fmla="*/ 175 w 270"/>
                <a:gd name="T17" fmla="*/ 11 h 226"/>
                <a:gd name="T18" fmla="*/ 202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8 h 226"/>
                <a:gd name="T36" fmla="*/ 203 w 270"/>
                <a:gd name="T37" fmla="*/ 163 h 226"/>
                <a:gd name="T38" fmla="*/ 234 w 270"/>
                <a:gd name="T39" fmla="*/ 53 h 226"/>
                <a:gd name="T40" fmla="*/ 176 w 270"/>
                <a:gd name="T41" fmla="*/ 0 h 226"/>
                <a:gd name="T42" fmla="*/ 98 w 270"/>
                <a:gd name="T43" fmla="*/ 43 h 226"/>
                <a:gd name="T44" fmla="*/ 53 w 270"/>
                <a:gd name="T45" fmla="*/ 0 h 226"/>
                <a:gd name="T46" fmla="*/ 15 w 270"/>
                <a:gd name="T47" fmla="*/ 28 h 226"/>
                <a:gd name="T48" fmla="*/ 0 w 270"/>
                <a:gd name="T49" fmla="*/ 77 h 226"/>
                <a:gd name="T50" fmla="*/ 6 w 270"/>
                <a:gd name="T51" fmla="*/ 82 h 226"/>
                <a:gd name="T52" fmla="*/ 15 w 270"/>
                <a:gd name="T53" fmla="*/ 70 h 226"/>
                <a:gd name="T54" fmla="*/ 51 w 270"/>
                <a:gd name="T55" fmla="*/ 11 h 226"/>
                <a:gd name="T56" fmla="*/ 66 w 270"/>
                <a:gd name="T57" fmla="*/ 34 h 226"/>
                <a:gd name="T58" fmla="*/ 59 w 270"/>
                <a:gd name="T59" fmla="*/ 76 h 226"/>
                <a:gd name="T60" fmla="*/ 30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30" y="191"/>
                  </a:moveTo>
                  <a:cubicBezTo>
                    <a:pt x="28" y="198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1"/>
                    <a:pt x="64" y="187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8"/>
                    <a:pt x="87" y="97"/>
                  </a:cubicBezTo>
                  <a:cubicBezTo>
                    <a:pt x="89" y="88"/>
                    <a:pt x="93" y="74"/>
                    <a:pt x="93" y="72"/>
                  </a:cubicBezTo>
                  <a:cubicBezTo>
                    <a:pt x="101" y="56"/>
                    <a:pt x="127" y="11"/>
                    <a:pt x="175" y="11"/>
                  </a:cubicBezTo>
                  <a:cubicBezTo>
                    <a:pt x="197" y="11"/>
                    <a:pt x="202" y="29"/>
                    <a:pt x="202" y="46"/>
                  </a:cubicBezTo>
                  <a:cubicBezTo>
                    <a:pt x="202" y="77"/>
                    <a:pt x="177" y="140"/>
                    <a:pt x="169" y="162"/>
                  </a:cubicBezTo>
                  <a:cubicBezTo>
                    <a:pt x="165" y="173"/>
                    <a:pt x="164" y="179"/>
                    <a:pt x="164" y="185"/>
                  </a:cubicBezTo>
                  <a:cubicBezTo>
                    <a:pt x="164" y="208"/>
                    <a:pt x="182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5"/>
                    <a:pt x="257" y="153"/>
                  </a:cubicBezTo>
                  <a:cubicBezTo>
                    <a:pt x="247" y="187"/>
                    <a:pt x="231" y="215"/>
                    <a:pt x="206" y="215"/>
                  </a:cubicBezTo>
                  <a:cubicBezTo>
                    <a:pt x="198" y="215"/>
                    <a:pt x="194" y="210"/>
                    <a:pt x="194" y="198"/>
                  </a:cubicBezTo>
                  <a:cubicBezTo>
                    <a:pt x="194" y="186"/>
                    <a:pt x="199" y="174"/>
                    <a:pt x="203" y="163"/>
                  </a:cubicBezTo>
                  <a:cubicBezTo>
                    <a:pt x="213" y="136"/>
                    <a:pt x="234" y="82"/>
                    <a:pt x="234" y="53"/>
                  </a:cubicBezTo>
                  <a:cubicBezTo>
                    <a:pt x="234" y="20"/>
                    <a:pt x="212" y="0"/>
                    <a:pt x="176" y="0"/>
                  </a:cubicBezTo>
                  <a:cubicBezTo>
                    <a:pt x="131" y="0"/>
                    <a:pt x="107" y="32"/>
                    <a:pt x="98" y="43"/>
                  </a:cubicBezTo>
                  <a:cubicBezTo>
                    <a:pt x="96" y="15"/>
                    <a:pt x="75" y="0"/>
                    <a:pt x="53" y="0"/>
                  </a:cubicBezTo>
                  <a:cubicBezTo>
                    <a:pt x="30" y="0"/>
                    <a:pt x="20" y="19"/>
                    <a:pt x="15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7"/>
                    <a:pt x="66" y="34"/>
                  </a:cubicBezTo>
                  <a:cubicBezTo>
                    <a:pt x="66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Freeform 746">
              <a:extLst>
                <a:ext uri="{FF2B5EF4-FFF2-40B4-BE49-F238E27FC236}">
                  <a16:creationId xmlns:a16="http://schemas.microsoft.com/office/drawing/2014/main" id="{1BDB59D4-E761-41B3-9A29-A00D3015D9D6}"/>
                </a:ext>
              </a:extLst>
            </p:cNvPr>
            <p:cNvSpPr>
              <a:spLocks/>
            </p:cNvSpPr>
            <p:nvPr>
              <p:custDataLst>
                <p:tags r:id="rId345"/>
              </p:custDataLst>
            </p:nvPr>
          </p:nvSpPr>
          <p:spPr bwMode="auto">
            <a:xfrm>
              <a:off x="4170363" y="2955925"/>
              <a:ext cx="31750" cy="236538"/>
            </a:xfrm>
            <a:custGeom>
              <a:avLst/>
              <a:gdLst>
                <a:gd name="T0" fmla="*/ 68 w 68"/>
                <a:gd name="T1" fmla="*/ 0 h 499"/>
                <a:gd name="T2" fmla="*/ 0 w 68"/>
                <a:gd name="T3" fmla="*/ 0 h 499"/>
                <a:gd name="T4" fmla="*/ 0 w 68"/>
                <a:gd name="T5" fmla="*/ 20 h 499"/>
                <a:gd name="T6" fmla="*/ 48 w 68"/>
                <a:gd name="T7" fmla="*/ 20 h 499"/>
                <a:gd name="T8" fmla="*/ 48 w 68"/>
                <a:gd name="T9" fmla="*/ 479 h 499"/>
                <a:gd name="T10" fmla="*/ 0 w 68"/>
                <a:gd name="T11" fmla="*/ 479 h 499"/>
                <a:gd name="T12" fmla="*/ 0 w 68"/>
                <a:gd name="T13" fmla="*/ 499 h 499"/>
                <a:gd name="T14" fmla="*/ 68 w 68"/>
                <a:gd name="T15" fmla="*/ 499 h 499"/>
                <a:gd name="T16" fmla="*/ 68 w 68"/>
                <a:gd name="T1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9">
                  <a:moveTo>
                    <a:pt x="68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8" y="20"/>
                  </a:lnTo>
                  <a:lnTo>
                    <a:pt x="48" y="479"/>
                  </a:lnTo>
                  <a:lnTo>
                    <a:pt x="0" y="479"/>
                  </a:lnTo>
                  <a:lnTo>
                    <a:pt x="0" y="499"/>
                  </a:lnTo>
                  <a:lnTo>
                    <a:pt x="68" y="499"/>
                  </a:lnTo>
                  <a:lnTo>
                    <a:pt x="68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747">
              <a:extLst>
                <a:ext uri="{FF2B5EF4-FFF2-40B4-BE49-F238E27FC236}">
                  <a16:creationId xmlns:a16="http://schemas.microsoft.com/office/drawing/2014/main" id="{E6A42612-FACD-4593-8B48-E866360EACF9}"/>
                </a:ext>
              </a:extLst>
            </p:cNvPr>
            <p:cNvSpPr>
              <a:spLocks/>
            </p:cNvSpPr>
            <p:nvPr>
              <p:custDataLst>
                <p:tags r:id="rId346"/>
              </p:custDataLst>
            </p:nvPr>
          </p:nvSpPr>
          <p:spPr bwMode="auto">
            <a:xfrm>
              <a:off x="4291013" y="2955925"/>
              <a:ext cx="88900" cy="236538"/>
            </a:xfrm>
            <a:custGeom>
              <a:avLst/>
              <a:gdLst>
                <a:gd name="T0" fmla="*/ 173 w 194"/>
                <a:gd name="T1" fmla="*/ 487 h 499"/>
                <a:gd name="T2" fmla="*/ 184 w 194"/>
                <a:gd name="T3" fmla="*/ 499 h 499"/>
                <a:gd name="T4" fmla="*/ 194 w 194"/>
                <a:gd name="T5" fmla="*/ 489 h 499"/>
                <a:gd name="T6" fmla="*/ 192 w 194"/>
                <a:gd name="T7" fmla="*/ 481 h 499"/>
                <a:gd name="T8" fmla="*/ 21 w 194"/>
                <a:gd name="T9" fmla="*/ 12 h 499"/>
                <a:gd name="T10" fmla="*/ 10 w 194"/>
                <a:gd name="T11" fmla="*/ 0 h 499"/>
                <a:gd name="T12" fmla="*/ 0 w 194"/>
                <a:gd name="T13" fmla="*/ 10 h 499"/>
                <a:gd name="T14" fmla="*/ 3 w 194"/>
                <a:gd name="T15" fmla="*/ 18 h 499"/>
                <a:gd name="T16" fmla="*/ 173 w 194"/>
                <a:gd name="T17" fmla="*/ 48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499">
                  <a:moveTo>
                    <a:pt x="173" y="487"/>
                  </a:moveTo>
                  <a:cubicBezTo>
                    <a:pt x="175" y="494"/>
                    <a:pt x="178" y="499"/>
                    <a:pt x="184" y="499"/>
                  </a:cubicBezTo>
                  <a:cubicBezTo>
                    <a:pt x="190" y="499"/>
                    <a:pt x="194" y="494"/>
                    <a:pt x="194" y="489"/>
                  </a:cubicBezTo>
                  <a:cubicBezTo>
                    <a:pt x="194" y="488"/>
                    <a:pt x="194" y="487"/>
                    <a:pt x="192" y="481"/>
                  </a:cubicBezTo>
                  <a:lnTo>
                    <a:pt x="21" y="12"/>
                  </a:lnTo>
                  <a:cubicBezTo>
                    <a:pt x="18" y="4"/>
                    <a:pt x="17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1"/>
                    <a:pt x="0" y="12"/>
                    <a:pt x="3" y="18"/>
                  </a:cubicBezTo>
                  <a:lnTo>
                    <a:pt x="173" y="48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748">
              <a:extLst>
                <a:ext uri="{FF2B5EF4-FFF2-40B4-BE49-F238E27FC236}">
                  <a16:creationId xmlns:a16="http://schemas.microsoft.com/office/drawing/2014/main" id="{CDD6BB56-EA45-4F1B-8FC8-76CA18222BC8}"/>
                </a:ext>
              </a:extLst>
            </p:cNvPr>
            <p:cNvSpPr>
              <a:spLocks/>
            </p:cNvSpPr>
            <p:nvPr>
              <p:custDataLst>
                <p:tags r:id="rId347"/>
              </p:custDataLst>
            </p:nvPr>
          </p:nvSpPr>
          <p:spPr bwMode="auto">
            <a:xfrm>
              <a:off x="4459288" y="2955925"/>
              <a:ext cx="80963" cy="236538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299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1 h 499"/>
                <a:gd name="T38" fmla="*/ 106 w 177"/>
                <a:gd name="T39" fmla="*/ 316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3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749">
              <a:extLst>
                <a:ext uri="{FF2B5EF4-FFF2-40B4-BE49-F238E27FC236}">
                  <a16:creationId xmlns:a16="http://schemas.microsoft.com/office/drawing/2014/main" id="{77BC181C-D4A5-4092-AF2D-6E9C24CFB4FE}"/>
                </a:ext>
              </a:extLst>
            </p:cNvPr>
            <p:cNvSpPr>
              <a:spLocks noEditPoints="1"/>
            </p:cNvSpPr>
            <p:nvPr>
              <p:custDataLst>
                <p:tags r:id="rId348"/>
              </p:custDataLst>
            </p:nvPr>
          </p:nvSpPr>
          <p:spPr bwMode="auto">
            <a:xfrm>
              <a:off x="4549775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39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39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750">
              <a:extLst>
                <a:ext uri="{FF2B5EF4-FFF2-40B4-BE49-F238E27FC236}">
                  <a16:creationId xmlns:a16="http://schemas.microsoft.com/office/drawing/2014/main" id="{F8F36562-CE35-4330-B1EE-CC71F56D1408}"/>
                </a:ext>
              </a:extLst>
            </p:cNvPr>
            <p:cNvSpPr>
              <a:spLocks/>
            </p:cNvSpPr>
            <p:nvPr>
              <p:custDataLst>
                <p:tags r:id="rId349"/>
              </p:custDataLst>
            </p:nvPr>
          </p:nvSpPr>
          <p:spPr bwMode="auto">
            <a:xfrm>
              <a:off x="4687888" y="3057525"/>
              <a:ext cx="58738" cy="1111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3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1"/>
                    <a:pt x="78" y="0"/>
                    <a:pt x="69" y="0"/>
                  </a:cubicBezTo>
                  <a:cubicBezTo>
                    <a:pt x="46" y="22"/>
                    <a:pt x="15" y="23"/>
                    <a:pt x="0" y="23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Freeform 751">
              <a:extLst>
                <a:ext uri="{FF2B5EF4-FFF2-40B4-BE49-F238E27FC236}">
                  <a16:creationId xmlns:a16="http://schemas.microsoft.com/office/drawing/2014/main" id="{A2F5F0FF-C7B5-4814-90EE-5887E62DE2DB}"/>
                </a:ext>
              </a:extLst>
            </p:cNvPr>
            <p:cNvSpPr>
              <a:spLocks/>
            </p:cNvSpPr>
            <p:nvPr>
              <p:custDataLst>
                <p:tags r:id="rId350"/>
              </p:custDataLst>
            </p:nvPr>
          </p:nvSpPr>
          <p:spPr bwMode="auto">
            <a:xfrm>
              <a:off x="4792663" y="3108325"/>
              <a:ext cx="25400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4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3" y="136"/>
                  </a:cubicBezTo>
                  <a:cubicBezTo>
                    <a:pt x="8" y="142"/>
                    <a:pt x="8" y="143"/>
                    <a:pt x="8" y="144"/>
                  </a:cubicBezTo>
                  <a:cubicBezTo>
                    <a:pt x="8" y="148"/>
                    <a:pt x="10" y="150"/>
                    <a:pt x="13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752">
              <a:extLst>
                <a:ext uri="{FF2B5EF4-FFF2-40B4-BE49-F238E27FC236}">
                  <a16:creationId xmlns:a16="http://schemas.microsoft.com/office/drawing/2014/main" id="{F297DA3B-6AE6-494A-81DC-4F36CF19601D}"/>
                </a:ext>
              </a:extLst>
            </p:cNvPr>
            <p:cNvSpPr>
              <a:spLocks noChangeArrowheads="1"/>
            </p:cNvSpPr>
            <p:nvPr>
              <p:custDataLst>
                <p:tags r:id="rId351"/>
              </p:custDataLst>
            </p:nvPr>
          </p:nvSpPr>
          <p:spPr bwMode="auto">
            <a:xfrm>
              <a:off x="4892675" y="3108325"/>
              <a:ext cx="25400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753">
              <a:extLst>
                <a:ext uri="{FF2B5EF4-FFF2-40B4-BE49-F238E27FC236}">
                  <a16:creationId xmlns:a16="http://schemas.microsoft.com/office/drawing/2014/main" id="{4B00064A-F68C-4A9D-AC6F-0850AC8312AA}"/>
                </a:ext>
              </a:extLst>
            </p:cNvPr>
            <p:cNvSpPr>
              <a:spLocks noChangeArrowheads="1"/>
            </p:cNvSpPr>
            <p:nvPr>
              <p:custDataLst>
                <p:tags r:id="rId352"/>
              </p:custDataLst>
            </p:nvPr>
          </p:nvSpPr>
          <p:spPr bwMode="auto">
            <a:xfrm>
              <a:off x="49942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Oval 754">
              <a:extLst>
                <a:ext uri="{FF2B5EF4-FFF2-40B4-BE49-F238E27FC236}">
                  <a16:creationId xmlns:a16="http://schemas.microsoft.com/office/drawing/2014/main" id="{C55F25B0-FD5D-4C2C-91D6-B5AD4A41904A}"/>
                </a:ext>
              </a:extLst>
            </p:cNvPr>
            <p:cNvSpPr>
              <a:spLocks noChangeArrowheads="1"/>
            </p:cNvSpPr>
            <p:nvPr>
              <p:custDataLst>
                <p:tags r:id="rId353"/>
              </p:custDataLst>
            </p:nvPr>
          </p:nvSpPr>
          <p:spPr bwMode="auto">
            <a:xfrm>
              <a:off x="50958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Freeform 755">
              <a:extLst>
                <a:ext uri="{FF2B5EF4-FFF2-40B4-BE49-F238E27FC236}">
                  <a16:creationId xmlns:a16="http://schemas.microsoft.com/office/drawing/2014/main" id="{9CE6AA89-1E60-411C-8DA7-08053C204C9F}"/>
                </a:ext>
              </a:extLst>
            </p:cNvPr>
            <p:cNvSpPr>
              <a:spLocks/>
            </p:cNvSpPr>
            <p:nvPr>
              <p:custDataLst>
                <p:tags r:id="rId354"/>
              </p:custDataLst>
            </p:nvPr>
          </p:nvSpPr>
          <p:spPr bwMode="auto">
            <a:xfrm>
              <a:off x="5195888" y="3108325"/>
              <a:ext cx="26988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3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7 w 58"/>
                <a:gd name="T17" fmla="*/ 144 h 150"/>
                <a:gd name="T18" fmla="*/ 12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5" y="0"/>
                    <a:pt x="26" y="0"/>
                  </a:cubicBezTo>
                  <a:cubicBezTo>
                    <a:pt x="9" y="0"/>
                    <a:pt x="0" y="13"/>
                    <a:pt x="0" y="27"/>
                  </a:cubicBezTo>
                  <a:cubicBezTo>
                    <a:pt x="0" y="40"/>
                    <a:pt x="9" y="53"/>
                    <a:pt x="26" y="53"/>
                  </a:cubicBezTo>
                  <a:cubicBezTo>
                    <a:pt x="32" y="53"/>
                    <a:pt x="38" y="51"/>
                    <a:pt x="43" y="47"/>
                  </a:cubicBezTo>
                  <a:cubicBezTo>
                    <a:pt x="45" y="46"/>
                    <a:pt x="45" y="45"/>
                    <a:pt x="46" y="45"/>
                  </a:cubicBezTo>
                  <a:cubicBezTo>
                    <a:pt x="46" y="45"/>
                    <a:pt x="47" y="46"/>
                    <a:pt x="47" y="53"/>
                  </a:cubicBezTo>
                  <a:cubicBezTo>
                    <a:pt x="47" y="90"/>
                    <a:pt x="29" y="120"/>
                    <a:pt x="13" y="136"/>
                  </a:cubicBezTo>
                  <a:cubicBezTo>
                    <a:pt x="7" y="142"/>
                    <a:pt x="7" y="143"/>
                    <a:pt x="7" y="144"/>
                  </a:cubicBezTo>
                  <a:cubicBezTo>
                    <a:pt x="7" y="148"/>
                    <a:pt x="10" y="150"/>
                    <a:pt x="12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Freeform 756">
              <a:extLst>
                <a:ext uri="{FF2B5EF4-FFF2-40B4-BE49-F238E27FC236}">
                  <a16:creationId xmlns:a16="http://schemas.microsoft.com/office/drawing/2014/main" id="{3C6CFF14-B93E-4595-9227-5B5E0849567C}"/>
                </a:ext>
              </a:extLst>
            </p:cNvPr>
            <p:cNvSpPr>
              <a:spLocks noEditPoints="1"/>
            </p:cNvSpPr>
            <p:nvPr>
              <p:custDataLst>
                <p:tags r:id="rId355"/>
              </p:custDataLst>
            </p:nvPr>
          </p:nvSpPr>
          <p:spPr bwMode="auto">
            <a:xfrm>
              <a:off x="5270500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40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40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Freeform 757">
              <a:extLst>
                <a:ext uri="{FF2B5EF4-FFF2-40B4-BE49-F238E27FC236}">
                  <a16:creationId xmlns:a16="http://schemas.microsoft.com/office/drawing/2014/main" id="{6798B2E5-EFAC-4C65-9514-5A58FFEFC3F2}"/>
                </a:ext>
              </a:extLst>
            </p:cNvPr>
            <p:cNvSpPr>
              <a:spLocks/>
            </p:cNvSpPr>
            <p:nvPr>
              <p:custDataLst>
                <p:tags r:id="rId356"/>
              </p:custDataLst>
            </p:nvPr>
          </p:nvSpPr>
          <p:spPr bwMode="auto">
            <a:xfrm>
              <a:off x="5403850" y="3052763"/>
              <a:ext cx="77788" cy="117475"/>
            </a:xfrm>
            <a:custGeom>
              <a:avLst/>
              <a:gdLst>
                <a:gd name="T0" fmla="*/ 83 w 171"/>
                <a:gd name="T1" fmla="*/ 10 h 245"/>
                <a:gd name="T2" fmla="*/ 84 w 171"/>
                <a:gd name="T3" fmla="*/ 5 h 245"/>
                <a:gd name="T4" fmla="*/ 79 w 171"/>
                <a:gd name="T5" fmla="*/ 0 h 245"/>
                <a:gd name="T6" fmla="*/ 34 w 171"/>
                <a:gd name="T7" fmla="*/ 3 h 245"/>
                <a:gd name="T8" fmla="*/ 26 w 171"/>
                <a:gd name="T9" fmla="*/ 11 h 245"/>
                <a:gd name="T10" fmla="*/ 35 w 171"/>
                <a:gd name="T11" fmla="*/ 16 h 245"/>
                <a:gd name="T12" fmla="*/ 52 w 171"/>
                <a:gd name="T13" fmla="*/ 22 h 245"/>
                <a:gd name="T14" fmla="*/ 51 w 171"/>
                <a:gd name="T15" fmla="*/ 29 h 245"/>
                <a:gd name="T16" fmla="*/ 2 w 171"/>
                <a:gd name="T17" fmla="*/ 227 h 245"/>
                <a:gd name="T18" fmla="*/ 0 w 171"/>
                <a:gd name="T19" fmla="*/ 234 h 245"/>
                <a:gd name="T20" fmla="*/ 12 w 171"/>
                <a:gd name="T21" fmla="*/ 245 h 245"/>
                <a:gd name="T22" fmla="*/ 28 w 171"/>
                <a:gd name="T23" fmla="*/ 231 h 245"/>
                <a:gd name="T24" fmla="*/ 45 w 171"/>
                <a:gd name="T25" fmla="*/ 163 h 245"/>
                <a:gd name="T26" fmla="*/ 89 w 171"/>
                <a:gd name="T27" fmla="*/ 192 h 245"/>
                <a:gd name="T28" fmla="*/ 89 w 171"/>
                <a:gd name="T29" fmla="*/ 199 h 245"/>
                <a:gd name="T30" fmla="*/ 87 w 171"/>
                <a:gd name="T31" fmla="*/ 209 h 245"/>
                <a:gd name="T32" fmla="*/ 124 w 171"/>
                <a:gd name="T33" fmla="*/ 245 h 245"/>
                <a:gd name="T34" fmla="*/ 168 w 171"/>
                <a:gd name="T35" fmla="*/ 192 h 245"/>
                <a:gd name="T36" fmla="*/ 163 w 171"/>
                <a:gd name="T37" fmla="*/ 188 h 245"/>
                <a:gd name="T38" fmla="*/ 156 w 171"/>
                <a:gd name="T39" fmla="*/ 196 h 245"/>
                <a:gd name="T40" fmla="*/ 125 w 171"/>
                <a:gd name="T41" fmla="*/ 236 h 245"/>
                <a:gd name="T42" fmla="*/ 113 w 171"/>
                <a:gd name="T43" fmla="*/ 218 h 245"/>
                <a:gd name="T44" fmla="*/ 115 w 171"/>
                <a:gd name="T45" fmla="*/ 202 h 245"/>
                <a:gd name="T46" fmla="*/ 117 w 171"/>
                <a:gd name="T47" fmla="*/ 191 h 245"/>
                <a:gd name="T48" fmla="*/ 60 w 171"/>
                <a:gd name="T49" fmla="*/ 154 h 245"/>
                <a:gd name="T50" fmla="*/ 89 w 171"/>
                <a:gd name="T51" fmla="*/ 131 h 245"/>
                <a:gd name="T52" fmla="*/ 144 w 171"/>
                <a:gd name="T53" fmla="*/ 98 h 245"/>
                <a:gd name="T54" fmla="*/ 156 w 171"/>
                <a:gd name="T55" fmla="*/ 102 h 245"/>
                <a:gd name="T56" fmla="*/ 137 w 171"/>
                <a:gd name="T57" fmla="*/ 122 h 245"/>
                <a:gd name="T58" fmla="*/ 151 w 171"/>
                <a:gd name="T59" fmla="*/ 135 h 245"/>
                <a:gd name="T60" fmla="*/ 171 w 171"/>
                <a:gd name="T61" fmla="*/ 113 h 245"/>
                <a:gd name="T62" fmla="*/ 144 w 171"/>
                <a:gd name="T63" fmla="*/ 88 h 245"/>
                <a:gd name="T64" fmla="*/ 89 w 171"/>
                <a:gd name="T65" fmla="*/ 119 h 245"/>
                <a:gd name="T66" fmla="*/ 48 w 171"/>
                <a:gd name="T67" fmla="*/ 150 h 245"/>
                <a:gd name="T68" fmla="*/ 83 w 171"/>
                <a:gd name="T69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5">
                  <a:moveTo>
                    <a:pt x="83" y="10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3"/>
                  </a:cubicBezTo>
                  <a:cubicBezTo>
                    <a:pt x="31" y="4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9"/>
                    <a:pt x="52" y="22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4"/>
                  </a:cubicBezTo>
                  <a:cubicBezTo>
                    <a:pt x="0" y="240"/>
                    <a:pt x="4" y="245"/>
                    <a:pt x="12" y="245"/>
                  </a:cubicBezTo>
                  <a:cubicBezTo>
                    <a:pt x="21" y="245"/>
                    <a:pt x="26" y="238"/>
                    <a:pt x="28" y="231"/>
                  </a:cubicBezTo>
                  <a:cubicBezTo>
                    <a:pt x="28" y="229"/>
                    <a:pt x="43" y="168"/>
                    <a:pt x="45" y="163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3"/>
                    <a:pt x="89" y="195"/>
                    <a:pt x="89" y="199"/>
                  </a:cubicBezTo>
                  <a:cubicBezTo>
                    <a:pt x="87" y="204"/>
                    <a:pt x="87" y="206"/>
                    <a:pt x="87" y="209"/>
                  </a:cubicBezTo>
                  <a:cubicBezTo>
                    <a:pt x="87" y="234"/>
                    <a:pt x="108" y="245"/>
                    <a:pt x="124" y="245"/>
                  </a:cubicBezTo>
                  <a:cubicBezTo>
                    <a:pt x="158" y="245"/>
                    <a:pt x="168" y="192"/>
                    <a:pt x="168" y="192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89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1"/>
                  </a:cubicBezTo>
                  <a:cubicBezTo>
                    <a:pt x="117" y="160"/>
                    <a:pt x="75" y="155"/>
                    <a:pt x="60" y="154"/>
                  </a:cubicBezTo>
                  <a:cubicBezTo>
                    <a:pt x="71" y="148"/>
                    <a:pt x="83" y="136"/>
                    <a:pt x="89" y="131"/>
                  </a:cubicBezTo>
                  <a:cubicBezTo>
                    <a:pt x="107" y="114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2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7"/>
                    <a:pt x="171" y="113"/>
                  </a:cubicBezTo>
                  <a:cubicBezTo>
                    <a:pt x="171" y="101"/>
                    <a:pt x="163" y="88"/>
                    <a:pt x="144" y="88"/>
                  </a:cubicBezTo>
                  <a:cubicBezTo>
                    <a:pt x="125" y="88"/>
                    <a:pt x="106" y="102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758">
              <a:extLst>
                <a:ext uri="{FF2B5EF4-FFF2-40B4-BE49-F238E27FC236}">
                  <a16:creationId xmlns:a16="http://schemas.microsoft.com/office/drawing/2014/main" id="{63D82488-9C0F-45CC-8D0B-2FEE37E80C9A}"/>
                </a:ext>
              </a:extLst>
            </p:cNvPr>
            <p:cNvSpPr>
              <a:spLocks/>
            </p:cNvSpPr>
            <p:nvPr>
              <p:custDataLst>
                <p:tags r:id="rId357"/>
              </p:custDataLst>
            </p:nvPr>
          </p:nvSpPr>
          <p:spPr bwMode="auto">
            <a:xfrm>
              <a:off x="5519738" y="2955925"/>
              <a:ext cx="80963" cy="236538"/>
            </a:xfrm>
            <a:custGeom>
              <a:avLst/>
              <a:gdLst>
                <a:gd name="T0" fmla="*/ 72 w 178"/>
                <a:gd name="T1" fmla="*/ 433 h 499"/>
                <a:gd name="T2" fmla="*/ 5 w 178"/>
                <a:gd name="T3" fmla="*/ 488 h 499"/>
                <a:gd name="T4" fmla="*/ 0 w 178"/>
                <a:gd name="T5" fmla="*/ 493 h 499"/>
                <a:gd name="T6" fmla="*/ 10 w 178"/>
                <a:gd name="T7" fmla="*/ 499 h 499"/>
                <a:gd name="T8" fmla="*/ 106 w 178"/>
                <a:gd name="T9" fmla="*/ 437 h 499"/>
                <a:gd name="T10" fmla="*/ 106 w 178"/>
                <a:gd name="T11" fmla="*/ 323 h 499"/>
                <a:gd name="T12" fmla="*/ 126 w 178"/>
                <a:gd name="T13" fmla="*/ 271 h 499"/>
                <a:gd name="T14" fmla="*/ 173 w 178"/>
                <a:gd name="T15" fmla="*/ 255 h 499"/>
                <a:gd name="T16" fmla="*/ 178 w 178"/>
                <a:gd name="T17" fmla="*/ 250 h 499"/>
                <a:gd name="T18" fmla="*/ 170 w 178"/>
                <a:gd name="T19" fmla="*/ 244 h 499"/>
                <a:gd name="T20" fmla="*/ 107 w 178"/>
                <a:gd name="T21" fmla="*/ 200 h 499"/>
                <a:gd name="T22" fmla="*/ 106 w 178"/>
                <a:gd name="T23" fmla="*/ 175 h 499"/>
                <a:gd name="T24" fmla="*/ 106 w 178"/>
                <a:gd name="T25" fmla="*/ 76 h 499"/>
                <a:gd name="T26" fmla="*/ 82 w 178"/>
                <a:gd name="T27" fmla="*/ 21 h 499"/>
                <a:gd name="T28" fmla="*/ 10 w 178"/>
                <a:gd name="T29" fmla="*/ 0 h 499"/>
                <a:gd name="T30" fmla="*/ 0 w 178"/>
                <a:gd name="T31" fmla="*/ 6 h 499"/>
                <a:gd name="T32" fmla="*/ 8 w 178"/>
                <a:gd name="T33" fmla="*/ 11 h 499"/>
                <a:gd name="T34" fmla="*/ 71 w 178"/>
                <a:gd name="T35" fmla="*/ 55 h 499"/>
                <a:gd name="T36" fmla="*/ 72 w 178"/>
                <a:gd name="T37" fmla="*/ 78 h 499"/>
                <a:gd name="T38" fmla="*/ 72 w 178"/>
                <a:gd name="T39" fmla="*/ 183 h 499"/>
                <a:gd name="T40" fmla="*/ 92 w 178"/>
                <a:gd name="T41" fmla="*/ 230 h 499"/>
                <a:gd name="T42" fmla="*/ 131 w 178"/>
                <a:gd name="T43" fmla="*/ 250 h 499"/>
                <a:gd name="T44" fmla="*/ 72 w 178"/>
                <a:gd name="T45" fmla="*/ 313 h 499"/>
                <a:gd name="T46" fmla="*/ 72 w 178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8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3"/>
                    <a:pt x="106" y="287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6" y="255"/>
                    <a:pt x="178" y="253"/>
                    <a:pt x="178" y="250"/>
                  </a:cubicBezTo>
                  <a:cubicBezTo>
                    <a:pt x="178" y="245"/>
                    <a:pt x="175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44" name="Rectangle 643">
            <a:extLst>
              <a:ext uri="{FF2B5EF4-FFF2-40B4-BE49-F238E27FC236}">
                <a16:creationId xmlns:a16="http://schemas.microsoft.com/office/drawing/2014/main" id="{8D4739DB-1451-48B4-9D2B-5C78665EAF4D}"/>
              </a:ext>
            </a:extLst>
          </p:cNvPr>
          <p:cNvSpPr/>
          <p:nvPr/>
        </p:nvSpPr>
        <p:spPr>
          <a:xfrm>
            <a:off x="6922013" y="2024727"/>
            <a:ext cx="86176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Rectangle 644">
            <a:extLst>
              <a:ext uri="{FF2B5EF4-FFF2-40B4-BE49-F238E27FC236}">
                <a16:creationId xmlns:a16="http://schemas.microsoft.com/office/drawing/2014/main" id="{40EC05E3-1E69-488D-AFF1-60ED83892EC7}"/>
              </a:ext>
            </a:extLst>
          </p:cNvPr>
          <p:cNvSpPr/>
          <p:nvPr/>
        </p:nvSpPr>
        <p:spPr>
          <a:xfrm>
            <a:off x="11058251" y="2024727"/>
            <a:ext cx="77541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6" name="Group 645">
            <a:extLst>
              <a:ext uri="{FF2B5EF4-FFF2-40B4-BE49-F238E27FC236}">
                <a16:creationId xmlns:a16="http://schemas.microsoft.com/office/drawing/2014/main" id="{2823A693-0C60-4974-B4C4-73E3F0599F69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7058930" y="2126272"/>
            <a:ext cx="573088" cy="292101"/>
            <a:chOff x="5919788" y="3573463"/>
            <a:chExt cx="573088" cy="292101"/>
          </a:xfrm>
        </p:grpSpPr>
        <p:sp>
          <p:nvSpPr>
            <p:cNvPr id="647" name="Freeform 42">
              <a:extLst>
                <a:ext uri="{FF2B5EF4-FFF2-40B4-BE49-F238E27FC236}">
                  <a16:creationId xmlns:a16="http://schemas.microsoft.com/office/drawing/2014/main" id="{185980D7-2682-4015-8FD0-94C88C150513}"/>
                </a:ext>
              </a:extLst>
            </p:cNvPr>
            <p:cNvSpPr>
              <a:spLocks/>
            </p:cNvSpPr>
            <p:nvPr>
              <p:custDataLst>
                <p:tags r:id="rId314"/>
              </p:custDataLst>
            </p:nvPr>
          </p:nvSpPr>
          <p:spPr bwMode="auto">
            <a:xfrm>
              <a:off x="5919788" y="3613151"/>
              <a:ext cx="142875" cy="192088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8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4 w 296"/>
                <a:gd name="T13" fmla="*/ 189 h 363"/>
                <a:gd name="T14" fmla="*/ 168 w 296"/>
                <a:gd name="T15" fmla="*/ 203 h 363"/>
                <a:gd name="T16" fmla="*/ 214 w 296"/>
                <a:gd name="T17" fmla="*/ 256 h 363"/>
                <a:gd name="T18" fmla="*/ 124 w 296"/>
                <a:gd name="T19" fmla="*/ 348 h 363"/>
                <a:gd name="T20" fmla="*/ 37 w 296"/>
                <a:gd name="T21" fmla="*/ 275 h 363"/>
                <a:gd name="T22" fmla="*/ 40 w 296"/>
                <a:gd name="T23" fmla="*/ 248 h 363"/>
                <a:gd name="T24" fmla="*/ 41 w 296"/>
                <a:gd name="T25" fmla="*/ 245 h 363"/>
                <a:gd name="T26" fmla="*/ 35 w 296"/>
                <a:gd name="T27" fmla="*/ 239 h 363"/>
                <a:gd name="T28" fmla="*/ 30 w 296"/>
                <a:gd name="T29" fmla="*/ 241 h 363"/>
                <a:gd name="T30" fmla="*/ 0 w 296"/>
                <a:gd name="T31" fmla="*/ 358 h 363"/>
                <a:gd name="T32" fmla="*/ 5 w 296"/>
                <a:gd name="T33" fmla="*/ 363 h 363"/>
                <a:gd name="T34" fmla="*/ 14 w 296"/>
                <a:gd name="T35" fmla="*/ 356 h 363"/>
                <a:gd name="T36" fmla="*/ 39 w 296"/>
                <a:gd name="T37" fmla="*/ 328 h 363"/>
                <a:gd name="T38" fmla="*/ 123 w 296"/>
                <a:gd name="T39" fmla="*/ 363 h 363"/>
                <a:gd name="T40" fmla="*/ 250 w 296"/>
                <a:gd name="T41" fmla="*/ 235 h 363"/>
                <a:gd name="T42" fmla="*/ 225 w 296"/>
                <a:gd name="T43" fmla="*/ 177 h 363"/>
                <a:gd name="T44" fmla="*/ 162 w 296"/>
                <a:gd name="T45" fmla="*/ 152 h 363"/>
                <a:gd name="T46" fmla="*/ 128 w 296"/>
                <a:gd name="T47" fmla="*/ 143 h 363"/>
                <a:gd name="T48" fmla="*/ 98 w 296"/>
                <a:gd name="T49" fmla="*/ 97 h 363"/>
                <a:gd name="T50" fmla="*/ 185 w 296"/>
                <a:gd name="T51" fmla="*/ 14 h 363"/>
                <a:gd name="T52" fmla="*/ 257 w 296"/>
                <a:gd name="T53" fmla="*/ 92 h 363"/>
                <a:gd name="T54" fmla="*/ 255 w 296"/>
                <a:gd name="T55" fmla="*/ 120 h 363"/>
                <a:gd name="T56" fmla="*/ 261 w 296"/>
                <a:gd name="T57" fmla="*/ 125 h 363"/>
                <a:gd name="T58" fmla="*/ 269 w 296"/>
                <a:gd name="T59" fmla="*/ 115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4"/>
                    <a:pt x="295" y="0"/>
                    <a:pt x="290" y="0"/>
                  </a:cubicBezTo>
                  <a:cubicBezTo>
                    <a:pt x="288" y="0"/>
                    <a:pt x="287" y="1"/>
                    <a:pt x="281" y="8"/>
                  </a:cubicBezTo>
                  <a:lnTo>
                    <a:pt x="257" y="36"/>
                  </a:lnTo>
                  <a:cubicBezTo>
                    <a:pt x="244" y="13"/>
                    <a:pt x="218" y="0"/>
                    <a:pt x="186" y="0"/>
                  </a:cubicBezTo>
                  <a:cubicBezTo>
                    <a:pt x="122" y="0"/>
                    <a:pt x="63" y="58"/>
                    <a:pt x="63" y="118"/>
                  </a:cubicBezTo>
                  <a:cubicBezTo>
                    <a:pt x="63" y="159"/>
                    <a:pt x="89" y="182"/>
                    <a:pt x="114" y="189"/>
                  </a:cubicBezTo>
                  <a:lnTo>
                    <a:pt x="168" y="203"/>
                  </a:lnTo>
                  <a:cubicBezTo>
                    <a:pt x="186" y="208"/>
                    <a:pt x="214" y="215"/>
                    <a:pt x="214" y="256"/>
                  </a:cubicBezTo>
                  <a:cubicBezTo>
                    <a:pt x="214" y="301"/>
                    <a:pt x="173" y="348"/>
                    <a:pt x="124" y="348"/>
                  </a:cubicBezTo>
                  <a:cubicBezTo>
                    <a:pt x="92" y="348"/>
                    <a:pt x="37" y="337"/>
                    <a:pt x="37" y="275"/>
                  </a:cubicBezTo>
                  <a:cubicBezTo>
                    <a:pt x="37" y="263"/>
                    <a:pt x="39" y="251"/>
                    <a:pt x="40" y="248"/>
                  </a:cubicBezTo>
                  <a:cubicBezTo>
                    <a:pt x="40" y="246"/>
                    <a:pt x="41" y="246"/>
                    <a:pt x="41" y="245"/>
                  </a:cubicBezTo>
                  <a:cubicBezTo>
                    <a:pt x="41" y="240"/>
                    <a:pt x="37" y="239"/>
                    <a:pt x="35" y="239"/>
                  </a:cubicBezTo>
                  <a:cubicBezTo>
                    <a:pt x="32" y="239"/>
                    <a:pt x="31" y="240"/>
                    <a:pt x="30" y="241"/>
                  </a:cubicBezTo>
                  <a:cubicBezTo>
                    <a:pt x="28" y="243"/>
                    <a:pt x="0" y="357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3"/>
                    <a:pt x="14" y="356"/>
                  </a:cubicBezTo>
                  <a:lnTo>
                    <a:pt x="39" y="328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7"/>
                    <a:pt x="250" y="235"/>
                  </a:cubicBezTo>
                  <a:cubicBezTo>
                    <a:pt x="250" y="201"/>
                    <a:pt x="233" y="184"/>
                    <a:pt x="225" y="177"/>
                  </a:cubicBezTo>
                  <a:cubicBezTo>
                    <a:pt x="214" y="165"/>
                    <a:pt x="206" y="163"/>
                    <a:pt x="162" y="152"/>
                  </a:cubicBezTo>
                  <a:cubicBezTo>
                    <a:pt x="151" y="149"/>
                    <a:pt x="133" y="144"/>
                    <a:pt x="128" y="143"/>
                  </a:cubicBezTo>
                  <a:cubicBezTo>
                    <a:pt x="115" y="138"/>
                    <a:pt x="98" y="124"/>
                    <a:pt x="98" y="97"/>
                  </a:cubicBezTo>
                  <a:cubicBezTo>
                    <a:pt x="98" y="57"/>
                    <a:pt x="138" y="14"/>
                    <a:pt x="185" y="14"/>
                  </a:cubicBezTo>
                  <a:cubicBezTo>
                    <a:pt x="227" y="14"/>
                    <a:pt x="257" y="36"/>
                    <a:pt x="257" y="92"/>
                  </a:cubicBezTo>
                  <a:cubicBezTo>
                    <a:pt x="257" y="108"/>
                    <a:pt x="255" y="117"/>
                    <a:pt x="255" y="120"/>
                  </a:cubicBezTo>
                  <a:cubicBezTo>
                    <a:pt x="255" y="120"/>
                    <a:pt x="255" y="125"/>
                    <a:pt x="261" y="125"/>
                  </a:cubicBezTo>
                  <a:cubicBezTo>
                    <a:pt x="266" y="125"/>
                    <a:pt x="267" y="123"/>
                    <a:pt x="269" y="115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Freeform 43">
              <a:extLst>
                <a:ext uri="{FF2B5EF4-FFF2-40B4-BE49-F238E27FC236}">
                  <a16:creationId xmlns:a16="http://schemas.microsoft.com/office/drawing/2014/main" id="{65377F79-C54F-4D9A-AD05-94FD5CD7572B}"/>
                </a:ext>
              </a:extLst>
            </p:cNvPr>
            <p:cNvSpPr>
              <a:spLocks/>
            </p:cNvSpPr>
            <p:nvPr>
              <p:custDataLst>
                <p:tags r:id="rId315"/>
              </p:custDataLst>
            </p:nvPr>
          </p:nvSpPr>
          <p:spPr bwMode="auto">
            <a:xfrm>
              <a:off x="6080126" y="3573463"/>
              <a:ext cx="90488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3 w 185"/>
                <a:gd name="T39" fmla="*/ 307 h 317"/>
                <a:gd name="T40" fmla="*/ 18 w 185"/>
                <a:gd name="T41" fmla="*/ 303 h 317"/>
                <a:gd name="T42" fmla="*/ 33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3 w 185"/>
                <a:gd name="T49" fmla="*/ 317 h 317"/>
                <a:gd name="T50" fmla="*/ 75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29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6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6"/>
                    <a:pt x="33" y="283"/>
                  </a:cubicBezTo>
                  <a:cubicBezTo>
                    <a:pt x="33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3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Freeform 44">
              <a:extLst>
                <a:ext uri="{FF2B5EF4-FFF2-40B4-BE49-F238E27FC236}">
                  <a16:creationId xmlns:a16="http://schemas.microsoft.com/office/drawing/2014/main" id="{477115C8-FD10-4EFB-BA35-B24EE4EA1A75}"/>
                </a:ext>
              </a:extLst>
            </p:cNvPr>
            <p:cNvSpPr>
              <a:spLocks/>
            </p:cNvSpPr>
            <p:nvPr>
              <p:custDataLst>
                <p:tags r:id="rId316"/>
              </p:custDataLst>
            </p:nvPr>
          </p:nvSpPr>
          <p:spPr bwMode="auto">
            <a:xfrm>
              <a:off x="6216651" y="3600451"/>
              <a:ext cx="55563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45">
              <a:extLst>
                <a:ext uri="{FF2B5EF4-FFF2-40B4-BE49-F238E27FC236}">
                  <a16:creationId xmlns:a16="http://schemas.microsoft.com/office/drawing/2014/main" id="{4B9742E4-51AB-4A15-B2D9-B76E6A00D9EB}"/>
                </a:ext>
              </a:extLst>
            </p:cNvPr>
            <p:cNvSpPr>
              <a:spLocks/>
            </p:cNvSpPr>
            <p:nvPr>
              <p:custDataLst>
                <p:tags r:id="rId317"/>
              </p:custDataLst>
            </p:nvPr>
          </p:nvSpPr>
          <p:spPr bwMode="auto">
            <a:xfrm>
              <a:off x="6292851" y="3683001"/>
              <a:ext cx="120650" cy="11906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5 w 249"/>
                <a:gd name="T19" fmla="*/ 77 h 226"/>
                <a:gd name="T20" fmla="*/ 21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7 w 249"/>
                <a:gd name="T31" fmla="*/ 215 h 226"/>
                <a:gd name="T32" fmla="*/ 22 w 249"/>
                <a:gd name="T33" fmla="*/ 209 h 226"/>
                <a:gd name="T34" fmla="*/ 46 w 249"/>
                <a:gd name="T35" fmla="*/ 182 h 226"/>
                <a:gd name="T36" fmla="*/ 27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Freeform 46">
              <a:extLst>
                <a:ext uri="{FF2B5EF4-FFF2-40B4-BE49-F238E27FC236}">
                  <a16:creationId xmlns:a16="http://schemas.microsoft.com/office/drawing/2014/main" id="{F5D95013-416D-4D7C-AFE1-1A7A53C865A0}"/>
                </a:ext>
              </a:extLst>
            </p:cNvPr>
            <p:cNvSpPr>
              <a:spLocks/>
            </p:cNvSpPr>
            <p:nvPr>
              <p:custDataLst>
                <p:tags r:id="rId318"/>
              </p:custDataLst>
            </p:nvPr>
          </p:nvSpPr>
          <p:spPr bwMode="auto">
            <a:xfrm>
              <a:off x="6437313" y="3600451"/>
              <a:ext cx="55563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2" name="Group 651">
            <a:extLst>
              <a:ext uri="{FF2B5EF4-FFF2-40B4-BE49-F238E27FC236}">
                <a16:creationId xmlns:a16="http://schemas.microsoft.com/office/drawing/2014/main" id="{8E676E3A-F4B1-4B80-A680-1E173F560647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11165649" y="2126010"/>
            <a:ext cx="581026" cy="290512"/>
            <a:chOff x="7785100" y="3560763"/>
            <a:chExt cx="581026" cy="290512"/>
          </a:xfrm>
        </p:grpSpPr>
        <p:sp>
          <p:nvSpPr>
            <p:cNvPr id="653" name="Freeform 53">
              <a:extLst>
                <a:ext uri="{FF2B5EF4-FFF2-40B4-BE49-F238E27FC236}">
                  <a16:creationId xmlns:a16="http://schemas.microsoft.com/office/drawing/2014/main" id="{5E2034BA-9C06-4969-9060-B8AC899165E4}"/>
                </a:ext>
              </a:extLst>
            </p:cNvPr>
            <p:cNvSpPr>
              <a:spLocks noEditPoints="1"/>
            </p:cNvSpPr>
            <p:nvPr>
              <p:custDataLst>
                <p:tags r:id="rId309"/>
              </p:custDataLst>
            </p:nvPr>
          </p:nvSpPr>
          <p:spPr bwMode="auto">
            <a:xfrm>
              <a:off x="7785100" y="3605213"/>
              <a:ext cx="173038" cy="185737"/>
            </a:xfrm>
            <a:custGeom>
              <a:avLst/>
              <a:gdLst>
                <a:gd name="T0" fmla="*/ 167 w 356"/>
                <a:gd name="T1" fmla="*/ 35 h 352"/>
                <a:gd name="T2" fmla="*/ 181 w 356"/>
                <a:gd name="T3" fmla="*/ 16 h 352"/>
                <a:gd name="T4" fmla="*/ 211 w 356"/>
                <a:gd name="T5" fmla="*/ 16 h 352"/>
                <a:gd name="T6" fmla="*/ 302 w 356"/>
                <a:gd name="T7" fmla="*/ 65 h 352"/>
                <a:gd name="T8" fmla="*/ 275 w 356"/>
                <a:gd name="T9" fmla="*/ 136 h 352"/>
                <a:gd name="T10" fmla="*/ 190 w 356"/>
                <a:gd name="T11" fmla="*/ 165 h 352"/>
                <a:gd name="T12" fmla="*/ 135 w 356"/>
                <a:gd name="T13" fmla="*/ 165 h 352"/>
                <a:gd name="T14" fmla="*/ 167 w 356"/>
                <a:gd name="T15" fmla="*/ 35 h 352"/>
                <a:gd name="T16" fmla="*/ 239 w 356"/>
                <a:gd name="T17" fmla="*/ 172 h 352"/>
                <a:gd name="T18" fmla="*/ 348 w 356"/>
                <a:gd name="T19" fmla="*/ 75 h 352"/>
                <a:gd name="T20" fmla="*/ 238 w 356"/>
                <a:gd name="T21" fmla="*/ 0 h 352"/>
                <a:gd name="T22" fmla="*/ 96 w 356"/>
                <a:gd name="T23" fmla="*/ 0 h 352"/>
                <a:gd name="T24" fmla="*/ 82 w 356"/>
                <a:gd name="T25" fmla="*/ 10 h 352"/>
                <a:gd name="T26" fmla="*/ 96 w 356"/>
                <a:gd name="T27" fmla="*/ 16 h 352"/>
                <a:gd name="T28" fmla="*/ 115 w 356"/>
                <a:gd name="T29" fmla="*/ 17 h 352"/>
                <a:gd name="T30" fmla="*/ 128 w 356"/>
                <a:gd name="T31" fmla="*/ 25 h 352"/>
                <a:gd name="T32" fmla="*/ 126 w 356"/>
                <a:gd name="T33" fmla="*/ 34 h 352"/>
                <a:gd name="T34" fmla="*/ 59 w 356"/>
                <a:gd name="T35" fmla="*/ 303 h 352"/>
                <a:gd name="T36" fmla="*/ 14 w 356"/>
                <a:gd name="T37" fmla="*/ 326 h 352"/>
                <a:gd name="T38" fmla="*/ 0 w 356"/>
                <a:gd name="T39" fmla="*/ 336 h 352"/>
                <a:gd name="T40" fmla="*/ 7 w 356"/>
                <a:gd name="T41" fmla="*/ 341 h 352"/>
                <a:gd name="T42" fmla="*/ 70 w 356"/>
                <a:gd name="T43" fmla="*/ 340 h 352"/>
                <a:gd name="T44" fmla="*/ 134 w 356"/>
                <a:gd name="T45" fmla="*/ 341 h 352"/>
                <a:gd name="T46" fmla="*/ 143 w 356"/>
                <a:gd name="T47" fmla="*/ 331 h 352"/>
                <a:gd name="T48" fmla="*/ 130 w 356"/>
                <a:gd name="T49" fmla="*/ 326 h 352"/>
                <a:gd name="T50" fmla="*/ 97 w 356"/>
                <a:gd name="T51" fmla="*/ 317 h 352"/>
                <a:gd name="T52" fmla="*/ 99 w 356"/>
                <a:gd name="T53" fmla="*/ 309 h 352"/>
                <a:gd name="T54" fmla="*/ 132 w 356"/>
                <a:gd name="T55" fmla="*/ 176 h 352"/>
                <a:gd name="T56" fmla="*/ 191 w 356"/>
                <a:gd name="T57" fmla="*/ 176 h 352"/>
                <a:gd name="T58" fmla="*/ 245 w 356"/>
                <a:gd name="T59" fmla="*/ 222 h 352"/>
                <a:gd name="T60" fmla="*/ 238 w 356"/>
                <a:gd name="T61" fmla="*/ 256 h 352"/>
                <a:gd name="T62" fmla="*/ 230 w 356"/>
                <a:gd name="T63" fmla="*/ 299 h 352"/>
                <a:gd name="T64" fmla="*/ 297 w 356"/>
                <a:gd name="T65" fmla="*/ 352 h 352"/>
                <a:gd name="T66" fmla="*/ 356 w 356"/>
                <a:gd name="T67" fmla="*/ 295 h 352"/>
                <a:gd name="T68" fmla="*/ 350 w 356"/>
                <a:gd name="T69" fmla="*/ 289 h 352"/>
                <a:gd name="T70" fmla="*/ 344 w 356"/>
                <a:gd name="T71" fmla="*/ 296 h 352"/>
                <a:gd name="T72" fmla="*/ 299 w 356"/>
                <a:gd name="T73" fmla="*/ 341 h 352"/>
                <a:gd name="T74" fmla="*/ 279 w 356"/>
                <a:gd name="T75" fmla="*/ 311 h 352"/>
                <a:gd name="T76" fmla="*/ 284 w 356"/>
                <a:gd name="T77" fmla="*/ 254 h 352"/>
                <a:gd name="T78" fmla="*/ 286 w 356"/>
                <a:gd name="T79" fmla="*/ 231 h 352"/>
                <a:gd name="T80" fmla="*/ 239 w 356"/>
                <a:gd name="T81" fmla="*/ 17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52">
                  <a:moveTo>
                    <a:pt x="167" y="35"/>
                  </a:moveTo>
                  <a:cubicBezTo>
                    <a:pt x="170" y="23"/>
                    <a:pt x="171" y="18"/>
                    <a:pt x="181" y="16"/>
                  </a:cubicBezTo>
                  <a:cubicBezTo>
                    <a:pt x="185" y="16"/>
                    <a:pt x="201" y="16"/>
                    <a:pt x="211" y="16"/>
                  </a:cubicBezTo>
                  <a:cubicBezTo>
                    <a:pt x="247" y="16"/>
                    <a:pt x="302" y="16"/>
                    <a:pt x="302" y="65"/>
                  </a:cubicBezTo>
                  <a:cubicBezTo>
                    <a:pt x="302" y="82"/>
                    <a:pt x="294" y="117"/>
                    <a:pt x="275" y="136"/>
                  </a:cubicBezTo>
                  <a:cubicBezTo>
                    <a:pt x="262" y="149"/>
                    <a:pt x="235" y="165"/>
                    <a:pt x="190" y="165"/>
                  </a:cubicBezTo>
                  <a:lnTo>
                    <a:pt x="135" y="165"/>
                  </a:lnTo>
                  <a:lnTo>
                    <a:pt x="167" y="35"/>
                  </a:lnTo>
                  <a:close/>
                  <a:moveTo>
                    <a:pt x="239" y="172"/>
                  </a:moveTo>
                  <a:cubicBezTo>
                    <a:pt x="289" y="161"/>
                    <a:pt x="348" y="126"/>
                    <a:pt x="348" y="75"/>
                  </a:cubicBezTo>
                  <a:cubicBezTo>
                    <a:pt x="348" y="32"/>
                    <a:pt x="304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3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40"/>
                    <a:pt x="70" y="340"/>
                  </a:cubicBezTo>
                  <a:cubicBezTo>
                    <a:pt x="84" y="340"/>
                    <a:pt x="120" y="341"/>
                    <a:pt x="134" y="341"/>
                  </a:cubicBezTo>
                  <a:cubicBezTo>
                    <a:pt x="137" y="341"/>
                    <a:pt x="143" y="341"/>
                    <a:pt x="143" y="331"/>
                  </a:cubicBezTo>
                  <a:cubicBezTo>
                    <a:pt x="143" y="326"/>
                    <a:pt x="139" y="326"/>
                    <a:pt x="130" y="326"/>
                  </a:cubicBezTo>
                  <a:cubicBezTo>
                    <a:pt x="111" y="326"/>
                    <a:pt x="97" y="326"/>
                    <a:pt x="97" y="317"/>
                  </a:cubicBezTo>
                  <a:cubicBezTo>
                    <a:pt x="97" y="314"/>
                    <a:pt x="98" y="312"/>
                    <a:pt x="99" y="309"/>
                  </a:cubicBezTo>
                  <a:lnTo>
                    <a:pt x="132" y="176"/>
                  </a:lnTo>
                  <a:lnTo>
                    <a:pt x="191" y="176"/>
                  </a:lnTo>
                  <a:cubicBezTo>
                    <a:pt x="236" y="176"/>
                    <a:pt x="245" y="204"/>
                    <a:pt x="245" y="222"/>
                  </a:cubicBezTo>
                  <a:cubicBezTo>
                    <a:pt x="245" y="229"/>
                    <a:pt x="241" y="245"/>
                    <a:pt x="238" y="256"/>
                  </a:cubicBezTo>
                  <a:cubicBezTo>
                    <a:pt x="235" y="270"/>
                    <a:pt x="230" y="289"/>
                    <a:pt x="230" y="299"/>
                  </a:cubicBezTo>
                  <a:cubicBezTo>
                    <a:pt x="230" y="352"/>
                    <a:pt x="290" y="352"/>
                    <a:pt x="297" y="352"/>
                  </a:cubicBezTo>
                  <a:cubicBezTo>
                    <a:pt x="339" y="352"/>
                    <a:pt x="356" y="302"/>
                    <a:pt x="356" y="295"/>
                  </a:cubicBezTo>
                  <a:cubicBezTo>
                    <a:pt x="356" y="289"/>
                    <a:pt x="351" y="289"/>
                    <a:pt x="350" y="289"/>
                  </a:cubicBezTo>
                  <a:cubicBezTo>
                    <a:pt x="346" y="289"/>
                    <a:pt x="345" y="293"/>
                    <a:pt x="344" y="296"/>
                  </a:cubicBezTo>
                  <a:cubicBezTo>
                    <a:pt x="331" y="333"/>
                    <a:pt x="310" y="341"/>
                    <a:pt x="299" y="341"/>
                  </a:cubicBezTo>
                  <a:cubicBezTo>
                    <a:pt x="282" y="341"/>
                    <a:pt x="279" y="331"/>
                    <a:pt x="279" y="311"/>
                  </a:cubicBezTo>
                  <a:cubicBezTo>
                    <a:pt x="279" y="296"/>
                    <a:pt x="282" y="270"/>
                    <a:pt x="284" y="254"/>
                  </a:cubicBezTo>
                  <a:cubicBezTo>
                    <a:pt x="285" y="247"/>
                    <a:pt x="286" y="238"/>
                    <a:pt x="286" y="231"/>
                  </a:cubicBezTo>
                  <a:cubicBezTo>
                    <a:pt x="286" y="192"/>
                    <a:pt x="252" y="177"/>
                    <a:pt x="239" y="17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Freeform 54">
              <a:extLst>
                <a:ext uri="{FF2B5EF4-FFF2-40B4-BE49-F238E27FC236}">
                  <a16:creationId xmlns:a16="http://schemas.microsoft.com/office/drawing/2014/main" id="{03392A0B-7986-44A7-A597-0684F1E9B3A4}"/>
                </a:ext>
              </a:extLst>
            </p:cNvPr>
            <p:cNvSpPr>
              <a:spLocks/>
            </p:cNvSpPr>
            <p:nvPr>
              <p:custDataLst>
                <p:tags r:id="rId310"/>
              </p:custDataLst>
            </p:nvPr>
          </p:nvSpPr>
          <p:spPr bwMode="auto">
            <a:xfrm>
              <a:off x="7974013" y="3560763"/>
              <a:ext cx="90488" cy="166687"/>
            </a:xfrm>
            <a:custGeom>
              <a:avLst/>
              <a:gdLst>
                <a:gd name="T0" fmla="*/ 117 w 186"/>
                <a:gd name="T1" fmla="*/ 107 h 317"/>
                <a:gd name="T2" fmla="*/ 151 w 186"/>
                <a:gd name="T3" fmla="*/ 107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4 h 317"/>
                <a:gd name="T12" fmla="*/ 151 w 186"/>
                <a:gd name="T13" fmla="*/ 9 h 317"/>
                <a:gd name="T14" fmla="*/ 167 w 186"/>
                <a:gd name="T15" fmla="*/ 13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4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7 h 317"/>
                <a:gd name="T34" fmla="*/ 89 w 186"/>
                <a:gd name="T35" fmla="*/ 107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3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5 h 317"/>
                <a:gd name="T54" fmla="*/ 117 w 186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3" y="107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5" y="17"/>
                    <a:pt x="142" y="9"/>
                    <a:pt x="151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4"/>
                  </a:cubicBezTo>
                  <a:cubicBezTo>
                    <a:pt x="186" y="8"/>
                    <a:pt x="168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4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9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Freeform 55">
              <a:extLst>
                <a:ext uri="{FF2B5EF4-FFF2-40B4-BE49-F238E27FC236}">
                  <a16:creationId xmlns:a16="http://schemas.microsoft.com/office/drawing/2014/main" id="{F7AB6EDF-4DCD-4BAA-AE80-263A86BC31EA}"/>
                </a:ext>
              </a:extLst>
            </p:cNvPr>
            <p:cNvSpPr>
              <a:spLocks/>
            </p:cNvSpPr>
            <p:nvPr>
              <p:custDataLst>
                <p:tags r:id="rId311"/>
              </p:custDataLst>
            </p:nvPr>
          </p:nvSpPr>
          <p:spPr bwMode="auto">
            <a:xfrm>
              <a:off x="8110538" y="3587750"/>
              <a:ext cx="55563" cy="263525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8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2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4" y="420"/>
                    <a:pt x="28" y="326"/>
                    <a:pt x="28" y="250"/>
                  </a:cubicBezTo>
                  <a:cubicBezTo>
                    <a:pt x="28" y="163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2" y="405"/>
                  </a:cubicBezTo>
                  <a:cubicBezTo>
                    <a:pt x="62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56">
              <a:extLst>
                <a:ext uri="{FF2B5EF4-FFF2-40B4-BE49-F238E27FC236}">
                  <a16:creationId xmlns:a16="http://schemas.microsoft.com/office/drawing/2014/main" id="{276272D6-DF55-4FA1-8513-E670ACE387DB}"/>
                </a:ext>
              </a:extLst>
            </p:cNvPr>
            <p:cNvSpPr>
              <a:spLocks/>
            </p:cNvSpPr>
            <p:nvPr>
              <p:custDataLst>
                <p:tags r:id="rId312"/>
              </p:custDataLst>
            </p:nvPr>
          </p:nvSpPr>
          <p:spPr bwMode="auto">
            <a:xfrm>
              <a:off x="8186738" y="3668713"/>
              <a:ext cx="100013" cy="119062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Freeform 57">
              <a:extLst>
                <a:ext uri="{FF2B5EF4-FFF2-40B4-BE49-F238E27FC236}">
                  <a16:creationId xmlns:a16="http://schemas.microsoft.com/office/drawing/2014/main" id="{205DB37C-5C65-4BC4-AD65-60F82E9D6773}"/>
                </a:ext>
              </a:extLst>
            </p:cNvPr>
            <p:cNvSpPr>
              <a:spLocks/>
            </p:cNvSpPr>
            <p:nvPr>
              <p:custDataLst>
                <p:tags r:id="rId313"/>
              </p:custDataLst>
            </p:nvPr>
          </p:nvSpPr>
          <p:spPr bwMode="auto">
            <a:xfrm>
              <a:off x="8310563" y="3587750"/>
              <a:ext cx="55563" cy="263525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658" name="Straight Arrow Connector 657">
            <a:extLst>
              <a:ext uri="{FF2B5EF4-FFF2-40B4-BE49-F238E27FC236}">
                <a16:creationId xmlns:a16="http://schemas.microsoft.com/office/drawing/2014/main" id="{6852FE89-4439-45EB-9574-AB373DE36A63}"/>
              </a:ext>
            </a:extLst>
          </p:cNvPr>
          <p:cNvCxnSpPr>
            <a:cxnSpLocks/>
          </p:cNvCxnSpPr>
          <p:nvPr/>
        </p:nvCxnSpPr>
        <p:spPr>
          <a:xfrm flipV="1">
            <a:off x="8034453" y="3624420"/>
            <a:ext cx="2977565" cy="2222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9" name="Straight Arrow Connector 658">
            <a:extLst>
              <a:ext uri="{FF2B5EF4-FFF2-40B4-BE49-F238E27FC236}">
                <a16:creationId xmlns:a16="http://schemas.microsoft.com/office/drawing/2014/main" id="{0782A0A6-F121-437E-9897-B032D388F1E9}"/>
              </a:ext>
            </a:extLst>
          </p:cNvPr>
          <p:cNvCxnSpPr>
            <a:cxnSpLocks/>
          </p:cNvCxnSpPr>
          <p:nvPr/>
        </p:nvCxnSpPr>
        <p:spPr>
          <a:xfrm flipH="1">
            <a:off x="8047420" y="2984210"/>
            <a:ext cx="3041593" cy="98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0" name="Group 669">
            <a:extLst>
              <a:ext uri="{FF2B5EF4-FFF2-40B4-BE49-F238E27FC236}">
                <a16:creationId xmlns:a16="http://schemas.microsoft.com/office/drawing/2014/main" id="{6809410B-4267-44CE-B443-C47AB839F1F1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450806" y="3613307"/>
            <a:ext cx="4335463" cy="265113"/>
            <a:chOff x="269875" y="3157538"/>
            <a:chExt cx="4335463" cy="265113"/>
          </a:xfrm>
        </p:grpSpPr>
        <p:sp>
          <p:nvSpPr>
            <p:cNvPr id="671" name="Freeform 1222">
              <a:extLst>
                <a:ext uri="{FF2B5EF4-FFF2-40B4-BE49-F238E27FC236}">
                  <a16:creationId xmlns:a16="http://schemas.microsoft.com/office/drawing/2014/main" id="{63C86994-47C8-40C2-B050-1CEA6C45FB6B}"/>
                </a:ext>
              </a:extLst>
            </p:cNvPr>
            <p:cNvSpPr>
              <a:spLocks/>
            </p:cNvSpPr>
            <p:nvPr>
              <p:custDataLst>
                <p:tags r:id="rId270"/>
              </p:custDataLst>
            </p:nvPr>
          </p:nvSpPr>
          <p:spPr bwMode="auto">
            <a:xfrm>
              <a:off x="269875" y="3179763"/>
              <a:ext cx="93663" cy="182563"/>
            </a:xfrm>
            <a:custGeom>
              <a:avLst/>
              <a:gdLst>
                <a:gd name="T0" fmla="*/ 124 w 207"/>
                <a:gd name="T1" fmla="*/ 156 h 343"/>
                <a:gd name="T2" fmla="*/ 194 w 207"/>
                <a:gd name="T3" fmla="*/ 68 h 343"/>
                <a:gd name="T4" fmla="*/ 102 w 207"/>
                <a:gd name="T5" fmla="*/ 0 h 343"/>
                <a:gd name="T6" fmla="*/ 14 w 207"/>
                <a:gd name="T7" fmla="*/ 67 h 343"/>
                <a:gd name="T8" fmla="*/ 39 w 207"/>
                <a:gd name="T9" fmla="*/ 93 h 343"/>
                <a:gd name="T10" fmla="*/ 65 w 207"/>
                <a:gd name="T11" fmla="*/ 68 h 343"/>
                <a:gd name="T12" fmla="*/ 34 w 207"/>
                <a:gd name="T13" fmla="*/ 43 h 343"/>
                <a:gd name="T14" fmla="*/ 100 w 207"/>
                <a:gd name="T15" fmla="*/ 12 h 343"/>
                <a:gd name="T16" fmla="*/ 148 w 207"/>
                <a:gd name="T17" fmla="*/ 68 h 343"/>
                <a:gd name="T18" fmla="*/ 134 w 207"/>
                <a:gd name="T19" fmla="*/ 125 h 343"/>
                <a:gd name="T20" fmla="*/ 90 w 207"/>
                <a:gd name="T21" fmla="*/ 151 h 343"/>
                <a:gd name="T22" fmla="*/ 70 w 207"/>
                <a:gd name="T23" fmla="*/ 152 h 343"/>
                <a:gd name="T24" fmla="*/ 63 w 207"/>
                <a:gd name="T25" fmla="*/ 158 h 343"/>
                <a:gd name="T26" fmla="*/ 75 w 207"/>
                <a:gd name="T27" fmla="*/ 164 h 343"/>
                <a:gd name="T28" fmla="*/ 97 w 207"/>
                <a:gd name="T29" fmla="*/ 164 h 343"/>
                <a:gd name="T30" fmla="*/ 156 w 207"/>
                <a:gd name="T31" fmla="*/ 246 h 343"/>
                <a:gd name="T32" fmla="*/ 100 w 207"/>
                <a:gd name="T33" fmla="*/ 329 h 343"/>
                <a:gd name="T34" fmla="*/ 23 w 207"/>
                <a:gd name="T35" fmla="*/ 291 h 343"/>
                <a:gd name="T36" fmla="*/ 56 w 207"/>
                <a:gd name="T37" fmla="*/ 263 h 343"/>
                <a:gd name="T38" fmla="*/ 28 w 207"/>
                <a:gd name="T39" fmla="*/ 235 h 343"/>
                <a:gd name="T40" fmla="*/ 0 w 207"/>
                <a:gd name="T41" fmla="*/ 264 h 343"/>
                <a:gd name="T42" fmla="*/ 101 w 207"/>
                <a:gd name="T43" fmla="*/ 343 h 343"/>
                <a:gd name="T44" fmla="*/ 207 w 207"/>
                <a:gd name="T45" fmla="*/ 246 h 343"/>
                <a:gd name="T46" fmla="*/ 124 w 207"/>
                <a:gd name="T47" fmla="*/ 15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6"/>
                  </a:moveTo>
                  <a:cubicBezTo>
                    <a:pt x="165" y="143"/>
                    <a:pt x="194" y="108"/>
                    <a:pt x="194" y="68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2" y="0"/>
                    <a:pt x="14" y="30"/>
                    <a:pt x="14" y="67"/>
                  </a:cubicBezTo>
                  <a:cubicBezTo>
                    <a:pt x="14" y="84"/>
                    <a:pt x="25" y="93"/>
                    <a:pt x="39" y="93"/>
                  </a:cubicBezTo>
                  <a:cubicBezTo>
                    <a:pt x="55" y="93"/>
                    <a:pt x="65" y="82"/>
                    <a:pt x="65" y="68"/>
                  </a:cubicBezTo>
                  <a:cubicBezTo>
                    <a:pt x="65" y="43"/>
                    <a:pt x="41" y="43"/>
                    <a:pt x="34" y="43"/>
                  </a:cubicBezTo>
                  <a:cubicBezTo>
                    <a:pt x="49" y="19"/>
                    <a:pt x="82" y="12"/>
                    <a:pt x="100" y="12"/>
                  </a:cubicBezTo>
                  <a:cubicBezTo>
                    <a:pt x="121" y="12"/>
                    <a:pt x="148" y="23"/>
                    <a:pt x="148" y="68"/>
                  </a:cubicBezTo>
                  <a:cubicBezTo>
                    <a:pt x="148" y="74"/>
                    <a:pt x="147" y="103"/>
                    <a:pt x="134" y="125"/>
                  </a:cubicBezTo>
                  <a:cubicBezTo>
                    <a:pt x="119" y="149"/>
                    <a:pt x="102" y="150"/>
                    <a:pt x="90" y="151"/>
                  </a:cubicBezTo>
                  <a:cubicBezTo>
                    <a:pt x="86" y="151"/>
                    <a:pt x="74" y="152"/>
                    <a:pt x="70" y="152"/>
                  </a:cubicBezTo>
                  <a:cubicBezTo>
                    <a:pt x="66" y="153"/>
                    <a:pt x="63" y="153"/>
                    <a:pt x="63" y="158"/>
                  </a:cubicBezTo>
                  <a:cubicBezTo>
                    <a:pt x="63" y="164"/>
                    <a:pt x="66" y="164"/>
                    <a:pt x="75" y="164"/>
                  </a:cubicBezTo>
                  <a:lnTo>
                    <a:pt x="97" y="164"/>
                  </a:lnTo>
                  <a:cubicBezTo>
                    <a:pt x="137" y="164"/>
                    <a:pt x="156" y="198"/>
                    <a:pt x="156" y="246"/>
                  </a:cubicBezTo>
                  <a:cubicBezTo>
                    <a:pt x="156" y="314"/>
                    <a:pt x="122" y="329"/>
                    <a:pt x="100" y="329"/>
                  </a:cubicBezTo>
                  <a:cubicBezTo>
                    <a:pt x="78" y="329"/>
                    <a:pt x="41" y="320"/>
                    <a:pt x="23" y="291"/>
                  </a:cubicBezTo>
                  <a:cubicBezTo>
                    <a:pt x="41" y="293"/>
                    <a:pt x="56" y="282"/>
                    <a:pt x="56" y="263"/>
                  </a:cubicBezTo>
                  <a:cubicBezTo>
                    <a:pt x="56" y="245"/>
                    <a:pt x="43" y="235"/>
                    <a:pt x="28" y="235"/>
                  </a:cubicBezTo>
                  <a:cubicBezTo>
                    <a:pt x="16" y="235"/>
                    <a:pt x="0" y="242"/>
                    <a:pt x="0" y="264"/>
                  </a:cubicBezTo>
                  <a:cubicBezTo>
                    <a:pt x="0" y="310"/>
                    <a:pt x="47" y="343"/>
                    <a:pt x="101" y="343"/>
                  </a:cubicBezTo>
                  <a:cubicBezTo>
                    <a:pt x="162" y="343"/>
                    <a:pt x="207" y="297"/>
                    <a:pt x="207" y="246"/>
                  </a:cubicBezTo>
                  <a:cubicBezTo>
                    <a:pt x="207" y="206"/>
                    <a:pt x="176" y="167"/>
                    <a:pt x="124" y="15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1223">
              <a:extLst>
                <a:ext uri="{FF2B5EF4-FFF2-40B4-BE49-F238E27FC236}">
                  <a16:creationId xmlns:a16="http://schemas.microsoft.com/office/drawing/2014/main" id="{48AD78D3-BB54-4518-B598-6E8C87438B0C}"/>
                </a:ext>
              </a:extLst>
            </p:cNvPr>
            <p:cNvSpPr>
              <a:spLocks noChangeArrowheads="1"/>
            </p:cNvSpPr>
            <p:nvPr>
              <p:custDataLst>
                <p:tags r:id="rId271"/>
              </p:custDataLst>
            </p:nvPr>
          </p:nvSpPr>
          <p:spPr bwMode="auto">
            <a:xfrm>
              <a:off x="392113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Freeform 1224">
              <a:extLst>
                <a:ext uri="{FF2B5EF4-FFF2-40B4-BE49-F238E27FC236}">
                  <a16:creationId xmlns:a16="http://schemas.microsoft.com/office/drawing/2014/main" id="{59EB7A8A-A87E-4338-B2FB-18966435E831}"/>
                </a:ext>
              </a:extLst>
            </p:cNvPr>
            <p:cNvSpPr>
              <a:spLocks noEditPoints="1"/>
            </p:cNvSpPr>
            <p:nvPr>
              <p:custDataLst>
                <p:tags r:id="rId272"/>
              </p:custDataLst>
            </p:nvPr>
          </p:nvSpPr>
          <p:spPr bwMode="auto">
            <a:xfrm>
              <a:off x="541338" y="3238501"/>
              <a:ext cx="112713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Freeform 1225">
              <a:extLst>
                <a:ext uri="{FF2B5EF4-FFF2-40B4-BE49-F238E27FC236}">
                  <a16:creationId xmlns:a16="http://schemas.microsoft.com/office/drawing/2014/main" id="{BAB0CB29-2FB0-4B04-81F8-FE2806F18E2A}"/>
                </a:ext>
              </a:extLst>
            </p:cNvPr>
            <p:cNvSpPr>
              <a:spLocks noEditPoints="1"/>
            </p:cNvSpPr>
            <p:nvPr>
              <p:custDataLst>
                <p:tags r:id="rId273"/>
              </p:custDataLst>
            </p:nvPr>
          </p:nvSpPr>
          <p:spPr bwMode="auto">
            <a:xfrm>
              <a:off x="669925" y="3236913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1226">
              <a:extLst>
                <a:ext uri="{FF2B5EF4-FFF2-40B4-BE49-F238E27FC236}">
                  <a16:creationId xmlns:a16="http://schemas.microsoft.com/office/drawing/2014/main" id="{5A8997B9-6657-4D18-B7B0-DD4836031632}"/>
                </a:ext>
              </a:extLst>
            </p:cNvPr>
            <p:cNvSpPr>
              <a:spLocks/>
            </p:cNvSpPr>
            <p:nvPr>
              <p:custDataLst>
                <p:tags r:id="rId274"/>
              </p:custDataLst>
            </p:nvPr>
          </p:nvSpPr>
          <p:spPr bwMode="auto">
            <a:xfrm>
              <a:off x="779463" y="3238501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1227">
              <a:extLst>
                <a:ext uri="{FF2B5EF4-FFF2-40B4-BE49-F238E27FC236}">
                  <a16:creationId xmlns:a16="http://schemas.microsoft.com/office/drawing/2014/main" id="{0AEB2E17-8AC5-447C-8242-A04F288B8ED9}"/>
                </a:ext>
              </a:extLst>
            </p:cNvPr>
            <p:cNvSpPr>
              <a:spLocks/>
            </p:cNvSpPr>
            <p:nvPr>
              <p:custDataLst>
                <p:tags r:id="rId275"/>
              </p:custDataLst>
            </p:nvPr>
          </p:nvSpPr>
          <p:spPr bwMode="auto">
            <a:xfrm>
              <a:off x="869950" y="3236913"/>
              <a:ext cx="73025" cy="122238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Freeform 1228">
              <a:extLst>
                <a:ext uri="{FF2B5EF4-FFF2-40B4-BE49-F238E27FC236}">
                  <a16:creationId xmlns:a16="http://schemas.microsoft.com/office/drawing/2014/main" id="{D8B07CD1-BA53-4B72-86F1-98DB1E8275B5}"/>
                </a:ext>
              </a:extLst>
            </p:cNvPr>
            <p:cNvSpPr>
              <a:spLocks noEditPoints="1"/>
            </p:cNvSpPr>
            <p:nvPr>
              <p:custDataLst>
                <p:tags r:id="rId276"/>
              </p:custDataLst>
            </p:nvPr>
          </p:nvSpPr>
          <p:spPr bwMode="auto">
            <a:xfrm>
              <a:off x="957263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229">
              <a:extLst>
                <a:ext uri="{FF2B5EF4-FFF2-40B4-BE49-F238E27FC236}">
                  <a16:creationId xmlns:a16="http://schemas.microsoft.com/office/drawing/2014/main" id="{C552EBE4-659F-4EDF-ACE2-324A609021C0}"/>
                </a:ext>
              </a:extLst>
            </p:cNvPr>
            <p:cNvSpPr>
              <a:spLocks/>
            </p:cNvSpPr>
            <p:nvPr>
              <p:custDataLst>
                <p:tags r:id="rId277"/>
              </p:custDataLst>
            </p:nvPr>
          </p:nvSpPr>
          <p:spPr bwMode="auto">
            <a:xfrm>
              <a:off x="1133475" y="3238501"/>
              <a:ext cx="90488" cy="120650"/>
            </a:xfrm>
            <a:custGeom>
              <a:avLst/>
              <a:gdLst>
                <a:gd name="T0" fmla="*/ 29 w 202"/>
                <a:gd name="T1" fmla="*/ 191 h 226"/>
                <a:gd name="T2" fmla="*/ 24 w 202"/>
                <a:gd name="T3" fmla="*/ 213 h 226"/>
                <a:gd name="T4" fmla="*/ 39 w 202"/>
                <a:gd name="T5" fmla="*/ 226 h 226"/>
                <a:gd name="T6" fmla="*/ 57 w 202"/>
                <a:gd name="T7" fmla="*/ 212 h 226"/>
                <a:gd name="T8" fmla="*/ 77 w 202"/>
                <a:gd name="T9" fmla="*/ 133 h 226"/>
                <a:gd name="T10" fmla="*/ 93 w 202"/>
                <a:gd name="T11" fmla="*/ 69 h 226"/>
                <a:gd name="T12" fmla="*/ 121 w 202"/>
                <a:gd name="T13" fmla="*/ 28 h 226"/>
                <a:gd name="T14" fmla="*/ 161 w 202"/>
                <a:gd name="T15" fmla="*/ 11 h 226"/>
                <a:gd name="T16" fmla="*/ 182 w 202"/>
                <a:gd name="T17" fmla="*/ 17 h 226"/>
                <a:gd name="T18" fmla="*/ 156 w 202"/>
                <a:gd name="T19" fmla="*/ 45 h 226"/>
                <a:gd name="T20" fmla="*/ 175 w 202"/>
                <a:gd name="T21" fmla="*/ 62 h 226"/>
                <a:gd name="T22" fmla="*/ 202 w 202"/>
                <a:gd name="T23" fmla="*/ 33 h 226"/>
                <a:gd name="T24" fmla="*/ 161 w 202"/>
                <a:gd name="T25" fmla="*/ 0 h 226"/>
                <a:gd name="T26" fmla="*/ 97 w 202"/>
                <a:gd name="T27" fmla="*/ 39 h 226"/>
                <a:gd name="T28" fmla="*/ 52 w 202"/>
                <a:gd name="T29" fmla="*/ 0 h 226"/>
                <a:gd name="T30" fmla="*/ 15 w 202"/>
                <a:gd name="T31" fmla="*/ 29 h 226"/>
                <a:gd name="T32" fmla="*/ 0 w 202"/>
                <a:gd name="T33" fmla="*/ 77 h 226"/>
                <a:gd name="T34" fmla="*/ 6 w 202"/>
                <a:gd name="T35" fmla="*/ 82 h 226"/>
                <a:gd name="T36" fmla="*/ 14 w 202"/>
                <a:gd name="T37" fmla="*/ 71 h 226"/>
                <a:gd name="T38" fmla="*/ 50 w 202"/>
                <a:gd name="T39" fmla="*/ 11 h 226"/>
                <a:gd name="T40" fmla="*/ 66 w 202"/>
                <a:gd name="T41" fmla="*/ 34 h 226"/>
                <a:gd name="T42" fmla="*/ 58 w 202"/>
                <a:gd name="T43" fmla="*/ 76 h 226"/>
                <a:gd name="T44" fmla="*/ 29 w 202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2" h="226">
                  <a:moveTo>
                    <a:pt x="29" y="191"/>
                  </a:moveTo>
                  <a:cubicBezTo>
                    <a:pt x="27" y="199"/>
                    <a:pt x="24" y="210"/>
                    <a:pt x="24" y="213"/>
                  </a:cubicBezTo>
                  <a:cubicBezTo>
                    <a:pt x="24" y="222"/>
                    <a:pt x="31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2" y="51"/>
                    <a:pt x="202" y="33"/>
                  </a:cubicBezTo>
                  <a:cubicBezTo>
                    <a:pt x="202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2" y="35"/>
                    <a:pt x="32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230">
              <a:extLst>
                <a:ext uri="{FF2B5EF4-FFF2-40B4-BE49-F238E27FC236}">
                  <a16:creationId xmlns:a16="http://schemas.microsoft.com/office/drawing/2014/main" id="{A5F621C4-2ACD-43F3-84F3-46265E800A50}"/>
                </a:ext>
              </a:extLst>
            </p:cNvPr>
            <p:cNvSpPr>
              <a:spLocks noEditPoints="1"/>
            </p:cNvSpPr>
            <p:nvPr>
              <p:custDataLst>
                <p:tags r:id="rId278"/>
              </p:custDataLst>
            </p:nvPr>
          </p:nvSpPr>
          <p:spPr bwMode="auto">
            <a:xfrm>
              <a:off x="1309688" y="3259138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7" name="Freeform 1231">
              <a:extLst>
                <a:ext uri="{FF2B5EF4-FFF2-40B4-BE49-F238E27FC236}">
                  <a16:creationId xmlns:a16="http://schemas.microsoft.com/office/drawing/2014/main" id="{F0315388-70A8-42B6-92FF-3C8796AFDAEF}"/>
                </a:ext>
              </a:extLst>
            </p:cNvPr>
            <p:cNvSpPr>
              <a:spLocks/>
            </p:cNvSpPr>
            <p:nvPr>
              <p:custDataLst>
                <p:tags r:id="rId279"/>
              </p:custDataLst>
            </p:nvPr>
          </p:nvSpPr>
          <p:spPr bwMode="auto">
            <a:xfrm>
              <a:off x="1557338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8" name="Freeform 1232">
              <a:extLst>
                <a:ext uri="{FF2B5EF4-FFF2-40B4-BE49-F238E27FC236}">
                  <a16:creationId xmlns:a16="http://schemas.microsoft.com/office/drawing/2014/main" id="{0630CCA7-B913-487E-A143-7C98A20D89E1}"/>
                </a:ext>
              </a:extLst>
            </p:cNvPr>
            <p:cNvSpPr>
              <a:spLocks noEditPoints="1"/>
            </p:cNvSpPr>
            <p:nvPr>
              <p:custDataLst>
                <p:tags r:id="rId280"/>
              </p:custDataLst>
            </p:nvPr>
          </p:nvSpPr>
          <p:spPr bwMode="auto">
            <a:xfrm>
              <a:off x="16335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233">
              <a:extLst>
                <a:ext uri="{FF2B5EF4-FFF2-40B4-BE49-F238E27FC236}">
                  <a16:creationId xmlns:a16="http://schemas.microsoft.com/office/drawing/2014/main" id="{0A4363DC-0FA3-4749-9AF1-555960286762}"/>
                </a:ext>
              </a:extLst>
            </p:cNvPr>
            <p:cNvSpPr>
              <a:spLocks/>
            </p:cNvSpPr>
            <p:nvPr>
              <p:custDataLst>
                <p:tags r:id="rId281"/>
              </p:custDataLst>
            </p:nvPr>
          </p:nvSpPr>
          <p:spPr bwMode="auto">
            <a:xfrm>
              <a:off x="1736725" y="3273426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234">
              <a:extLst>
                <a:ext uri="{FF2B5EF4-FFF2-40B4-BE49-F238E27FC236}">
                  <a16:creationId xmlns:a16="http://schemas.microsoft.com/office/drawing/2014/main" id="{471DB1F0-4482-4FE3-A465-3EA2331B56A8}"/>
                </a:ext>
              </a:extLst>
            </p:cNvPr>
            <p:cNvSpPr>
              <a:spLocks/>
            </p:cNvSpPr>
            <p:nvPr>
              <p:custDataLst>
                <p:tags r:id="rId282"/>
              </p:custDataLst>
            </p:nvPr>
          </p:nvSpPr>
          <p:spPr bwMode="auto">
            <a:xfrm>
              <a:off x="1839913" y="3328988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Oval 1235">
              <a:extLst>
                <a:ext uri="{FF2B5EF4-FFF2-40B4-BE49-F238E27FC236}">
                  <a16:creationId xmlns:a16="http://schemas.microsoft.com/office/drawing/2014/main" id="{1A2EE667-C7BD-4195-BE7D-B605259E64E8}"/>
                </a:ext>
              </a:extLst>
            </p:cNvPr>
            <p:cNvSpPr>
              <a:spLocks noChangeArrowheads="1"/>
            </p:cNvSpPr>
            <p:nvPr>
              <p:custDataLst>
                <p:tags r:id="rId283"/>
              </p:custDataLst>
            </p:nvPr>
          </p:nvSpPr>
          <p:spPr bwMode="auto">
            <a:xfrm>
              <a:off x="1939925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Oval 1236">
              <a:extLst>
                <a:ext uri="{FF2B5EF4-FFF2-40B4-BE49-F238E27FC236}">
                  <a16:creationId xmlns:a16="http://schemas.microsoft.com/office/drawing/2014/main" id="{26FC8F3C-0B7E-4C92-96D2-E764DCD7C819}"/>
                </a:ext>
              </a:extLst>
            </p:cNvPr>
            <p:cNvSpPr>
              <a:spLocks noChangeArrowheads="1"/>
            </p:cNvSpPr>
            <p:nvPr>
              <p:custDataLst>
                <p:tags r:id="rId284"/>
              </p:custDataLst>
            </p:nvPr>
          </p:nvSpPr>
          <p:spPr bwMode="auto">
            <a:xfrm>
              <a:off x="2039938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Oval 1237">
              <a:extLst>
                <a:ext uri="{FF2B5EF4-FFF2-40B4-BE49-F238E27FC236}">
                  <a16:creationId xmlns:a16="http://schemas.microsoft.com/office/drawing/2014/main" id="{8DCB6006-FA10-406C-822B-3E7590159D82}"/>
                </a:ext>
              </a:extLst>
            </p:cNvPr>
            <p:cNvSpPr>
              <a:spLocks noChangeArrowheads="1"/>
            </p:cNvSpPr>
            <p:nvPr>
              <p:custDataLst>
                <p:tags r:id="rId285"/>
              </p:custDataLst>
            </p:nvPr>
          </p:nvSpPr>
          <p:spPr bwMode="auto">
            <a:xfrm>
              <a:off x="2139950" y="3328988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4" name="Freeform 1238">
              <a:extLst>
                <a:ext uri="{FF2B5EF4-FFF2-40B4-BE49-F238E27FC236}">
                  <a16:creationId xmlns:a16="http://schemas.microsoft.com/office/drawing/2014/main" id="{09F9E061-2A18-41BB-9116-56D7823D8FF5}"/>
                </a:ext>
              </a:extLst>
            </p:cNvPr>
            <p:cNvSpPr>
              <a:spLocks/>
            </p:cNvSpPr>
            <p:nvPr>
              <p:custDataLst>
                <p:tags r:id="rId286"/>
              </p:custDataLst>
            </p:nvPr>
          </p:nvSpPr>
          <p:spPr bwMode="auto">
            <a:xfrm>
              <a:off x="2239963" y="3328988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5" name="Freeform 1239">
              <a:extLst>
                <a:ext uri="{FF2B5EF4-FFF2-40B4-BE49-F238E27FC236}">
                  <a16:creationId xmlns:a16="http://schemas.microsoft.com/office/drawing/2014/main" id="{B09C2A69-F17D-4176-A9A2-A1DC74BD69F3}"/>
                </a:ext>
              </a:extLst>
            </p:cNvPr>
            <p:cNvSpPr>
              <a:spLocks noEditPoints="1"/>
            </p:cNvSpPr>
            <p:nvPr>
              <p:custDataLst>
                <p:tags r:id="rId287"/>
              </p:custDataLst>
            </p:nvPr>
          </p:nvSpPr>
          <p:spPr bwMode="auto">
            <a:xfrm>
              <a:off x="23320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240">
              <a:extLst>
                <a:ext uri="{FF2B5EF4-FFF2-40B4-BE49-F238E27FC236}">
                  <a16:creationId xmlns:a16="http://schemas.microsoft.com/office/drawing/2014/main" id="{02DA90D5-C6C0-4FD9-99BD-C5ADAF9F7506}"/>
                </a:ext>
              </a:extLst>
            </p:cNvPr>
            <p:cNvSpPr>
              <a:spLocks/>
            </p:cNvSpPr>
            <p:nvPr>
              <p:custDataLst>
                <p:tags r:id="rId288"/>
              </p:custDataLst>
            </p:nvPr>
          </p:nvSpPr>
          <p:spPr bwMode="auto">
            <a:xfrm>
              <a:off x="2424113" y="3279776"/>
              <a:ext cx="53975" cy="119063"/>
            </a:xfrm>
            <a:custGeom>
              <a:avLst/>
              <a:gdLst>
                <a:gd name="T0" fmla="*/ 71 w 118"/>
                <a:gd name="T1" fmla="*/ 80 h 221"/>
                <a:gd name="T2" fmla="*/ 107 w 118"/>
                <a:gd name="T3" fmla="*/ 80 h 221"/>
                <a:gd name="T4" fmla="*/ 118 w 118"/>
                <a:gd name="T5" fmla="*/ 72 h 221"/>
                <a:gd name="T6" fmla="*/ 107 w 118"/>
                <a:gd name="T7" fmla="*/ 67 h 221"/>
                <a:gd name="T8" fmla="*/ 74 w 118"/>
                <a:gd name="T9" fmla="*/ 67 h 221"/>
                <a:gd name="T10" fmla="*/ 87 w 118"/>
                <a:gd name="T11" fmla="*/ 16 h 221"/>
                <a:gd name="T12" fmla="*/ 88 w 118"/>
                <a:gd name="T13" fmla="*/ 11 h 221"/>
                <a:gd name="T14" fmla="*/ 76 w 118"/>
                <a:gd name="T15" fmla="*/ 0 h 221"/>
                <a:gd name="T16" fmla="*/ 60 w 118"/>
                <a:gd name="T17" fmla="*/ 15 h 221"/>
                <a:gd name="T18" fmla="*/ 47 w 118"/>
                <a:gd name="T19" fmla="*/ 67 h 221"/>
                <a:gd name="T20" fmla="*/ 11 w 118"/>
                <a:gd name="T21" fmla="*/ 67 h 221"/>
                <a:gd name="T22" fmla="*/ 0 w 118"/>
                <a:gd name="T23" fmla="*/ 75 h 221"/>
                <a:gd name="T24" fmla="*/ 11 w 118"/>
                <a:gd name="T25" fmla="*/ 80 h 221"/>
                <a:gd name="T26" fmla="*/ 44 w 118"/>
                <a:gd name="T27" fmla="*/ 80 h 221"/>
                <a:gd name="T28" fmla="*/ 23 w 118"/>
                <a:gd name="T29" fmla="*/ 162 h 221"/>
                <a:gd name="T30" fmla="*/ 18 w 118"/>
                <a:gd name="T31" fmla="*/ 188 h 221"/>
                <a:gd name="T32" fmla="*/ 55 w 118"/>
                <a:gd name="T33" fmla="*/ 221 h 221"/>
                <a:gd name="T34" fmla="*/ 116 w 118"/>
                <a:gd name="T35" fmla="*/ 168 h 221"/>
                <a:gd name="T36" fmla="*/ 110 w 118"/>
                <a:gd name="T37" fmla="*/ 163 h 221"/>
                <a:gd name="T38" fmla="*/ 103 w 118"/>
                <a:gd name="T39" fmla="*/ 170 h 221"/>
                <a:gd name="T40" fmla="*/ 56 w 118"/>
                <a:gd name="T41" fmla="*/ 211 h 221"/>
                <a:gd name="T42" fmla="*/ 44 w 118"/>
                <a:gd name="T43" fmla="*/ 194 h 221"/>
                <a:gd name="T44" fmla="*/ 46 w 118"/>
                <a:gd name="T45" fmla="*/ 180 h 221"/>
                <a:gd name="T46" fmla="*/ 71 w 118"/>
                <a:gd name="T47" fmla="*/ 8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1">
                  <a:moveTo>
                    <a:pt x="71" y="80"/>
                  </a:moveTo>
                  <a:lnTo>
                    <a:pt x="107" y="80"/>
                  </a:lnTo>
                  <a:cubicBezTo>
                    <a:pt x="113" y="80"/>
                    <a:pt x="118" y="80"/>
                    <a:pt x="118" y="72"/>
                  </a:cubicBezTo>
                  <a:cubicBezTo>
                    <a:pt x="118" y="67"/>
                    <a:pt x="113" y="67"/>
                    <a:pt x="107" y="67"/>
                  </a:cubicBezTo>
                  <a:lnTo>
                    <a:pt x="74" y="67"/>
                  </a:lnTo>
                  <a:lnTo>
                    <a:pt x="87" y="16"/>
                  </a:lnTo>
                  <a:cubicBezTo>
                    <a:pt x="88" y="14"/>
                    <a:pt x="88" y="12"/>
                    <a:pt x="88" y="11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3"/>
                    <a:pt x="62" y="7"/>
                    <a:pt x="47" y="67"/>
                  </a:cubicBezTo>
                  <a:lnTo>
                    <a:pt x="11" y="67"/>
                  </a:lnTo>
                  <a:cubicBezTo>
                    <a:pt x="5" y="67"/>
                    <a:pt x="0" y="67"/>
                    <a:pt x="0" y="75"/>
                  </a:cubicBezTo>
                  <a:cubicBezTo>
                    <a:pt x="0" y="80"/>
                    <a:pt x="4" y="80"/>
                    <a:pt x="11" y="80"/>
                  </a:cubicBezTo>
                  <a:lnTo>
                    <a:pt x="44" y="80"/>
                  </a:lnTo>
                  <a:lnTo>
                    <a:pt x="23" y="162"/>
                  </a:lnTo>
                  <a:cubicBezTo>
                    <a:pt x="21" y="171"/>
                    <a:pt x="18" y="183"/>
                    <a:pt x="18" y="188"/>
                  </a:cubicBezTo>
                  <a:cubicBezTo>
                    <a:pt x="18" y="208"/>
                    <a:pt x="35" y="221"/>
                    <a:pt x="55" y="221"/>
                  </a:cubicBezTo>
                  <a:cubicBezTo>
                    <a:pt x="94" y="221"/>
                    <a:pt x="116" y="172"/>
                    <a:pt x="116" y="168"/>
                  </a:cubicBezTo>
                  <a:cubicBezTo>
                    <a:pt x="116" y="163"/>
                    <a:pt x="111" y="163"/>
                    <a:pt x="110" y="163"/>
                  </a:cubicBezTo>
                  <a:cubicBezTo>
                    <a:pt x="106" y="163"/>
                    <a:pt x="106" y="164"/>
                    <a:pt x="103" y="170"/>
                  </a:cubicBezTo>
                  <a:cubicBezTo>
                    <a:pt x="93" y="192"/>
                    <a:pt x="75" y="211"/>
                    <a:pt x="56" y="211"/>
                  </a:cubicBezTo>
                  <a:cubicBezTo>
                    <a:pt x="49" y="211"/>
                    <a:pt x="44" y="207"/>
                    <a:pt x="44" y="194"/>
                  </a:cubicBezTo>
                  <a:cubicBezTo>
                    <a:pt x="44" y="191"/>
                    <a:pt x="45" y="183"/>
                    <a:pt x="46" y="180"/>
                  </a:cubicBezTo>
                  <a:lnTo>
                    <a:pt x="71" y="8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7" name="Freeform 1241">
              <a:extLst>
                <a:ext uri="{FF2B5EF4-FFF2-40B4-BE49-F238E27FC236}">
                  <a16:creationId xmlns:a16="http://schemas.microsoft.com/office/drawing/2014/main" id="{E406A505-6783-4503-B77F-D481953A3F32}"/>
                </a:ext>
              </a:extLst>
            </p:cNvPr>
            <p:cNvSpPr>
              <a:spLocks/>
            </p:cNvSpPr>
            <p:nvPr>
              <p:custDataLst>
                <p:tags r:id="rId289"/>
              </p:custDataLst>
            </p:nvPr>
          </p:nvSpPr>
          <p:spPr bwMode="auto">
            <a:xfrm>
              <a:off x="2509838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8" name="Freeform 1242">
              <a:extLst>
                <a:ext uri="{FF2B5EF4-FFF2-40B4-BE49-F238E27FC236}">
                  <a16:creationId xmlns:a16="http://schemas.microsoft.com/office/drawing/2014/main" id="{EA17B4AB-4B7E-4BEC-96CB-8CB8A8D77E6F}"/>
                </a:ext>
              </a:extLst>
            </p:cNvPr>
            <p:cNvSpPr>
              <a:spLocks/>
            </p:cNvSpPr>
            <p:nvPr>
              <p:custDataLst>
                <p:tags r:id="rId290"/>
              </p:custDataLst>
            </p:nvPr>
          </p:nvSpPr>
          <p:spPr bwMode="auto">
            <a:xfrm>
              <a:off x="2682875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Freeform 1243">
              <a:extLst>
                <a:ext uri="{FF2B5EF4-FFF2-40B4-BE49-F238E27FC236}">
                  <a16:creationId xmlns:a16="http://schemas.microsoft.com/office/drawing/2014/main" id="{681DDD2A-0420-4803-AE01-5A16345B1CE8}"/>
                </a:ext>
              </a:extLst>
            </p:cNvPr>
            <p:cNvSpPr>
              <a:spLocks/>
            </p:cNvSpPr>
            <p:nvPr>
              <p:custDataLst>
                <p:tags r:id="rId291"/>
              </p:custDataLst>
            </p:nvPr>
          </p:nvSpPr>
          <p:spPr bwMode="auto">
            <a:xfrm>
              <a:off x="2755900" y="3236913"/>
              <a:ext cx="73025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5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5"/>
                    <a:pt x="143" y="75"/>
                    <a:pt x="144" y="75"/>
                  </a:cubicBezTo>
                  <a:cubicBezTo>
                    <a:pt x="150" y="75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244">
              <a:extLst>
                <a:ext uri="{FF2B5EF4-FFF2-40B4-BE49-F238E27FC236}">
                  <a16:creationId xmlns:a16="http://schemas.microsoft.com/office/drawing/2014/main" id="{B64A78E7-B121-45AF-B5AA-9DB623D1CAB8}"/>
                </a:ext>
              </a:extLst>
            </p:cNvPr>
            <p:cNvSpPr>
              <a:spLocks noEditPoints="1"/>
            </p:cNvSpPr>
            <p:nvPr>
              <p:custDataLst>
                <p:tags r:id="rId292"/>
              </p:custDataLst>
            </p:nvPr>
          </p:nvSpPr>
          <p:spPr bwMode="auto">
            <a:xfrm>
              <a:off x="2844800" y="3178176"/>
              <a:ext cx="47625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Freeform 1245">
              <a:extLst>
                <a:ext uri="{FF2B5EF4-FFF2-40B4-BE49-F238E27FC236}">
                  <a16:creationId xmlns:a16="http://schemas.microsoft.com/office/drawing/2014/main" id="{D862A7F2-4863-4DD6-8081-11DE3B85F477}"/>
                </a:ext>
              </a:extLst>
            </p:cNvPr>
            <p:cNvSpPr>
              <a:spLocks/>
            </p:cNvSpPr>
            <p:nvPr>
              <p:custDataLst>
                <p:tags r:id="rId293"/>
              </p:custDataLst>
            </p:nvPr>
          </p:nvSpPr>
          <p:spPr bwMode="auto">
            <a:xfrm>
              <a:off x="2906713" y="3241676"/>
              <a:ext cx="84138" cy="115888"/>
            </a:xfrm>
            <a:custGeom>
              <a:avLst/>
              <a:gdLst>
                <a:gd name="T0" fmla="*/ 181 w 186"/>
                <a:gd name="T1" fmla="*/ 15 h 215"/>
                <a:gd name="T2" fmla="*/ 185 w 186"/>
                <a:gd name="T3" fmla="*/ 6 h 215"/>
                <a:gd name="T4" fmla="*/ 172 w 186"/>
                <a:gd name="T5" fmla="*/ 0 h 215"/>
                <a:gd name="T6" fmla="*/ 13 w 186"/>
                <a:gd name="T7" fmla="*/ 0 h 215"/>
                <a:gd name="T8" fmla="*/ 7 w 186"/>
                <a:gd name="T9" fmla="*/ 80 h 215"/>
                <a:gd name="T10" fmla="*/ 20 w 186"/>
                <a:gd name="T11" fmla="*/ 80 h 215"/>
                <a:gd name="T12" fmla="*/ 87 w 186"/>
                <a:gd name="T13" fmla="*/ 11 h 215"/>
                <a:gd name="T14" fmla="*/ 144 w 186"/>
                <a:gd name="T15" fmla="*/ 11 h 215"/>
                <a:gd name="T16" fmla="*/ 5 w 186"/>
                <a:gd name="T17" fmla="*/ 199 h 215"/>
                <a:gd name="T18" fmla="*/ 0 w 186"/>
                <a:gd name="T19" fmla="*/ 208 h 215"/>
                <a:gd name="T20" fmla="*/ 13 w 186"/>
                <a:gd name="T21" fmla="*/ 215 h 215"/>
                <a:gd name="T22" fmla="*/ 178 w 186"/>
                <a:gd name="T23" fmla="*/ 215 h 215"/>
                <a:gd name="T24" fmla="*/ 186 w 186"/>
                <a:gd name="T25" fmla="*/ 121 h 215"/>
                <a:gd name="T26" fmla="*/ 174 w 186"/>
                <a:gd name="T27" fmla="*/ 121 h 215"/>
                <a:gd name="T28" fmla="*/ 101 w 186"/>
                <a:gd name="T29" fmla="*/ 202 h 215"/>
                <a:gd name="T30" fmla="*/ 42 w 186"/>
                <a:gd name="T31" fmla="*/ 202 h 215"/>
                <a:gd name="T32" fmla="*/ 181 w 186"/>
                <a:gd name="T33" fmla="*/ 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6" h="215">
                  <a:moveTo>
                    <a:pt x="181" y="15"/>
                  </a:moveTo>
                  <a:cubicBezTo>
                    <a:pt x="185" y="9"/>
                    <a:pt x="185" y="8"/>
                    <a:pt x="185" y="6"/>
                  </a:cubicBezTo>
                  <a:cubicBezTo>
                    <a:pt x="185" y="0"/>
                    <a:pt x="181" y="0"/>
                    <a:pt x="172" y="0"/>
                  </a:cubicBezTo>
                  <a:lnTo>
                    <a:pt x="13" y="0"/>
                  </a:lnTo>
                  <a:lnTo>
                    <a:pt x="7" y="80"/>
                  </a:lnTo>
                  <a:lnTo>
                    <a:pt x="20" y="80"/>
                  </a:lnTo>
                  <a:cubicBezTo>
                    <a:pt x="23" y="29"/>
                    <a:pt x="32" y="11"/>
                    <a:pt x="87" y="11"/>
                  </a:cubicBezTo>
                  <a:lnTo>
                    <a:pt x="144" y="11"/>
                  </a:lnTo>
                  <a:lnTo>
                    <a:pt x="5" y="199"/>
                  </a:lnTo>
                  <a:cubicBezTo>
                    <a:pt x="0" y="204"/>
                    <a:pt x="0" y="205"/>
                    <a:pt x="0" y="208"/>
                  </a:cubicBezTo>
                  <a:cubicBezTo>
                    <a:pt x="0" y="215"/>
                    <a:pt x="4" y="215"/>
                    <a:pt x="13" y="215"/>
                  </a:cubicBezTo>
                  <a:lnTo>
                    <a:pt x="178" y="215"/>
                  </a:lnTo>
                  <a:lnTo>
                    <a:pt x="186" y="121"/>
                  </a:lnTo>
                  <a:lnTo>
                    <a:pt x="174" y="121"/>
                  </a:lnTo>
                  <a:cubicBezTo>
                    <a:pt x="169" y="180"/>
                    <a:pt x="159" y="202"/>
                    <a:pt x="101" y="202"/>
                  </a:cubicBezTo>
                  <a:lnTo>
                    <a:pt x="42" y="202"/>
                  </a:lnTo>
                  <a:lnTo>
                    <a:pt x="181" y="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Freeform 1246">
              <a:extLst>
                <a:ext uri="{FF2B5EF4-FFF2-40B4-BE49-F238E27FC236}">
                  <a16:creationId xmlns:a16="http://schemas.microsoft.com/office/drawing/2014/main" id="{1F598ED9-3AA4-43E7-AB20-3F4332F2C3AA}"/>
                </a:ext>
              </a:extLst>
            </p:cNvPr>
            <p:cNvSpPr>
              <a:spLocks noEditPoints="1"/>
            </p:cNvSpPr>
            <p:nvPr>
              <p:custDataLst>
                <p:tags r:id="rId294"/>
              </p:custDataLst>
            </p:nvPr>
          </p:nvSpPr>
          <p:spPr bwMode="auto">
            <a:xfrm>
              <a:off x="3006725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6" y="11"/>
                    <a:pt x="161" y="79"/>
                    <a:pt x="161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7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Rectangle 1247">
              <a:extLst>
                <a:ext uri="{FF2B5EF4-FFF2-40B4-BE49-F238E27FC236}">
                  <a16:creationId xmlns:a16="http://schemas.microsoft.com/office/drawing/2014/main" id="{8765F940-523B-4527-B01B-2D373BCEBE53}"/>
                </a:ext>
              </a:extLst>
            </p:cNvPr>
            <p:cNvSpPr>
              <a:spLocks noChangeArrowheads="1"/>
            </p:cNvSpPr>
            <p:nvPr>
              <p:custDataLst>
                <p:tags r:id="rId295"/>
              </p:custDataLst>
            </p:nvPr>
          </p:nvSpPr>
          <p:spPr bwMode="auto">
            <a:xfrm>
              <a:off x="3101975" y="3292476"/>
              <a:ext cx="60325" cy="1428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Freeform 1248">
              <a:extLst>
                <a:ext uri="{FF2B5EF4-FFF2-40B4-BE49-F238E27FC236}">
                  <a16:creationId xmlns:a16="http://schemas.microsoft.com/office/drawing/2014/main" id="{C2E06E6A-FA2F-4440-BE32-0ADEA2ED7C36}"/>
                </a:ext>
              </a:extLst>
            </p:cNvPr>
            <p:cNvSpPr>
              <a:spLocks/>
            </p:cNvSpPr>
            <p:nvPr>
              <p:custDataLst>
                <p:tags r:id="rId296"/>
              </p:custDataLst>
            </p:nvPr>
          </p:nvSpPr>
          <p:spPr bwMode="auto">
            <a:xfrm>
              <a:off x="3181350" y="3190876"/>
              <a:ext cx="68263" cy="168275"/>
            </a:xfrm>
            <a:custGeom>
              <a:avLst/>
              <a:gdLst>
                <a:gd name="T0" fmla="*/ 91 w 153"/>
                <a:gd name="T1" fmla="*/ 112 h 317"/>
                <a:gd name="T2" fmla="*/ 138 w 153"/>
                <a:gd name="T3" fmla="*/ 112 h 317"/>
                <a:gd name="T4" fmla="*/ 153 w 153"/>
                <a:gd name="T5" fmla="*/ 102 h 317"/>
                <a:gd name="T6" fmla="*/ 139 w 153"/>
                <a:gd name="T7" fmla="*/ 97 h 317"/>
                <a:gd name="T8" fmla="*/ 95 w 153"/>
                <a:gd name="T9" fmla="*/ 97 h 317"/>
                <a:gd name="T10" fmla="*/ 115 w 153"/>
                <a:gd name="T11" fmla="*/ 13 h 317"/>
                <a:gd name="T12" fmla="*/ 101 w 153"/>
                <a:gd name="T13" fmla="*/ 0 h 317"/>
                <a:gd name="T14" fmla="*/ 81 w 153"/>
                <a:gd name="T15" fmla="*/ 18 h 317"/>
                <a:gd name="T16" fmla="*/ 61 w 153"/>
                <a:gd name="T17" fmla="*/ 97 h 317"/>
                <a:gd name="T18" fmla="*/ 15 w 153"/>
                <a:gd name="T19" fmla="*/ 97 h 317"/>
                <a:gd name="T20" fmla="*/ 0 w 153"/>
                <a:gd name="T21" fmla="*/ 106 h 317"/>
                <a:gd name="T22" fmla="*/ 14 w 153"/>
                <a:gd name="T23" fmla="*/ 112 h 317"/>
                <a:gd name="T24" fmla="*/ 57 w 153"/>
                <a:gd name="T25" fmla="*/ 112 h 317"/>
                <a:gd name="T26" fmla="*/ 20 w 153"/>
                <a:gd name="T27" fmla="*/ 271 h 317"/>
                <a:gd name="T28" fmla="*/ 65 w 153"/>
                <a:gd name="T29" fmla="*/ 317 h 317"/>
                <a:gd name="T30" fmla="*/ 145 w 153"/>
                <a:gd name="T31" fmla="*/ 240 h 317"/>
                <a:gd name="T32" fmla="*/ 139 w 153"/>
                <a:gd name="T33" fmla="*/ 235 h 317"/>
                <a:gd name="T34" fmla="*/ 131 w 153"/>
                <a:gd name="T35" fmla="*/ 242 h 317"/>
                <a:gd name="T36" fmla="*/ 66 w 153"/>
                <a:gd name="T37" fmla="*/ 306 h 317"/>
                <a:gd name="T38" fmla="*/ 51 w 153"/>
                <a:gd name="T39" fmla="*/ 283 h 317"/>
                <a:gd name="T40" fmla="*/ 54 w 153"/>
                <a:gd name="T41" fmla="*/ 259 h 317"/>
                <a:gd name="T42" fmla="*/ 91 w 153"/>
                <a:gd name="T43" fmla="*/ 112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317">
                  <a:moveTo>
                    <a:pt x="91" y="112"/>
                  </a:moveTo>
                  <a:lnTo>
                    <a:pt x="138" y="112"/>
                  </a:lnTo>
                  <a:cubicBezTo>
                    <a:pt x="148" y="112"/>
                    <a:pt x="153" y="112"/>
                    <a:pt x="153" y="102"/>
                  </a:cubicBezTo>
                  <a:cubicBezTo>
                    <a:pt x="153" y="97"/>
                    <a:pt x="148" y="97"/>
                    <a:pt x="139" y="97"/>
                  </a:cubicBezTo>
                  <a:lnTo>
                    <a:pt x="95" y="97"/>
                  </a:lnTo>
                  <a:cubicBezTo>
                    <a:pt x="113" y="26"/>
                    <a:pt x="115" y="16"/>
                    <a:pt x="115" y="13"/>
                  </a:cubicBezTo>
                  <a:cubicBezTo>
                    <a:pt x="115" y="5"/>
                    <a:pt x="109" y="0"/>
                    <a:pt x="101" y="0"/>
                  </a:cubicBezTo>
                  <a:cubicBezTo>
                    <a:pt x="99" y="0"/>
                    <a:pt x="85" y="0"/>
                    <a:pt x="81" y="18"/>
                  </a:cubicBezTo>
                  <a:lnTo>
                    <a:pt x="61" y="97"/>
                  </a:lnTo>
                  <a:lnTo>
                    <a:pt x="15" y="97"/>
                  </a:lnTo>
                  <a:cubicBezTo>
                    <a:pt x="5" y="97"/>
                    <a:pt x="0" y="97"/>
                    <a:pt x="0" y="106"/>
                  </a:cubicBezTo>
                  <a:cubicBezTo>
                    <a:pt x="0" y="112"/>
                    <a:pt x="4" y="112"/>
                    <a:pt x="14" y="112"/>
                  </a:cubicBezTo>
                  <a:lnTo>
                    <a:pt x="57" y="112"/>
                  </a:lnTo>
                  <a:cubicBezTo>
                    <a:pt x="21" y="254"/>
                    <a:pt x="20" y="262"/>
                    <a:pt x="20" y="271"/>
                  </a:cubicBezTo>
                  <a:cubicBezTo>
                    <a:pt x="20" y="298"/>
                    <a:pt x="38" y="317"/>
                    <a:pt x="65" y="317"/>
                  </a:cubicBezTo>
                  <a:cubicBezTo>
                    <a:pt x="116" y="317"/>
                    <a:pt x="145" y="244"/>
                    <a:pt x="145" y="240"/>
                  </a:cubicBezTo>
                  <a:cubicBezTo>
                    <a:pt x="145" y="235"/>
                    <a:pt x="141" y="235"/>
                    <a:pt x="139" y="235"/>
                  </a:cubicBezTo>
                  <a:cubicBezTo>
                    <a:pt x="134" y="235"/>
                    <a:pt x="134" y="237"/>
                    <a:pt x="131" y="242"/>
                  </a:cubicBezTo>
                  <a:cubicBezTo>
                    <a:pt x="110" y="294"/>
                    <a:pt x="83" y="306"/>
                    <a:pt x="66" y="306"/>
                  </a:cubicBezTo>
                  <a:cubicBezTo>
                    <a:pt x="56" y="306"/>
                    <a:pt x="51" y="300"/>
                    <a:pt x="51" y="283"/>
                  </a:cubicBezTo>
                  <a:cubicBezTo>
                    <a:pt x="51" y="271"/>
                    <a:pt x="52" y="268"/>
                    <a:pt x="54" y="259"/>
                  </a:cubicBezTo>
                  <a:lnTo>
                    <a:pt x="91" y="11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Freeform 1249">
              <a:extLst>
                <a:ext uri="{FF2B5EF4-FFF2-40B4-BE49-F238E27FC236}">
                  <a16:creationId xmlns:a16="http://schemas.microsoft.com/office/drawing/2014/main" id="{1A28DA3B-3132-433C-B656-2F2F9FABF5B8}"/>
                </a:ext>
              </a:extLst>
            </p:cNvPr>
            <p:cNvSpPr>
              <a:spLocks/>
            </p:cNvSpPr>
            <p:nvPr>
              <p:custDataLst>
                <p:tags r:id="rId297"/>
              </p:custDataLst>
            </p:nvPr>
          </p:nvSpPr>
          <p:spPr bwMode="auto">
            <a:xfrm>
              <a:off x="3338513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Freeform 1250">
              <a:extLst>
                <a:ext uri="{FF2B5EF4-FFF2-40B4-BE49-F238E27FC236}">
                  <a16:creationId xmlns:a16="http://schemas.microsoft.com/office/drawing/2014/main" id="{CD7B0B52-5FDB-4167-ADE5-304BE6D8EDA3}"/>
                </a:ext>
              </a:extLst>
            </p:cNvPr>
            <p:cNvSpPr>
              <a:spLocks/>
            </p:cNvSpPr>
            <p:nvPr>
              <p:custDataLst>
                <p:tags r:id="rId298"/>
              </p:custDataLst>
            </p:nvPr>
          </p:nvSpPr>
          <p:spPr bwMode="auto">
            <a:xfrm>
              <a:off x="3427413" y="3238501"/>
              <a:ext cx="114300" cy="120650"/>
            </a:xfrm>
            <a:custGeom>
              <a:avLst/>
              <a:gdLst>
                <a:gd name="T0" fmla="*/ 180 w 251"/>
                <a:gd name="T1" fmla="*/ 181 h 226"/>
                <a:gd name="T2" fmla="*/ 180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80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80" y="181"/>
                  </a:moveTo>
                  <a:lnTo>
                    <a:pt x="180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8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Freeform 1251">
              <a:extLst>
                <a:ext uri="{FF2B5EF4-FFF2-40B4-BE49-F238E27FC236}">
                  <a16:creationId xmlns:a16="http://schemas.microsoft.com/office/drawing/2014/main" id="{BB180496-9C9B-452C-A6CC-8E163B763DF0}"/>
                </a:ext>
              </a:extLst>
            </p:cNvPr>
            <p:cNvSpPr>
              <a:spLocks noEditPoints="1"/>
            </p:cNvSpPr>
            <p:nvPr>
              <p:custDataLst>
                <p:tags r:id="rId299"/>
              </p:custDataLst>
            </p:nvPr>
          </p:nvSpPr>
          <p:spPr bwMode="auto">
            <a:xfrm>
              <a:off x="3552825" y="3171826"/>
              <a:ext cx="111125" cy="187325"/>
            </a:xfrm>
            <a:custGeom>
              <a:avLst/>
              <a:gdLst>
                <a:gd name="T0" fmla="*/ 72 w 246"/>
                <a:gd name="T1" fmla="*/ 158 h 351"/>
                <a:gd name="T2" fmla="*/ 72 w 246"/>
                <a:gd name="T3" fmla="*/ 0 h 351"/>
                <a:gd name="T4" fmla="*/ 0 w 246"/>
                <a:gd name="T5" fmla="*/ 5 h 351"/>
                <a:gd name="T6" fmla="*/ 0 w 246"/>
                <a:gd name="T7" fmla="*/ 21 h 351"/>
                <a:gd name="T8" fmla="*/ 39 w 246"/>
                <a:gd name="T9" fmla="*/ 49 h 351"/>
                <a:gd name="T10" fmla="*/ 39 w 246"/>
                <a:gd name="T11" fmla="*/ 346 h 351"/>
                <a:gd name="T12" fmla="*/ 51 w 246"/>
                <a:gd name="T13" fmla="*/ 346 h 351"/>
                <a:gd name="T14" fmla="*/ 69 w 246"/>
                <a:gd name="T15" fmla="*/ 315 h 351"/>
                <a:gd name="T16" fmla="*/ 135 w 246"/>
                <a:gd name="T17" fmla="*/ 351 h 351"/>
                <a:gd name="T18" fmla="*/ 246 w 246"/>
                <a:gd name="T19" fmla="*/ 238 h 351"/>
                <a:gd name="T20" fmla="*/ 140 w 246"/>
                <a:gd name="T21" fmla="*/ 125 h 351"/>
                <a:gd name="T22" fmla="*/ 72 w 246"/>
                <a:gd name="T23" fmla="*/ 158 h 351"/>
                <a:gd name="T24" fmla="*/ 73 w 246"/>
                <a:gd name="T25" fmla="*/ 289 h 351"/>
                <a:gd name="T26" fmla="*/ 73 w 246"/>
                <a:gd name="T27" fmla="*/ 186 h 351"/>
                <a:gd name="T28" fmla="*/ 79 w 246"/>
                <a:gd name="T29" fmla="*/ 168 h 351"/>
                <a:gd name="T30" fmla="*/ 138 w 246"/>
                <a:gd name="T31" fmla="*/ 136 h 351"/>
                <a:gd name="T32" fmla="*/ 190 w 246"/>
                <a:gd name="T33" fmla="*/ 168 h 351"/>
                <a:gd name="T34" fmla="*/ 205 w 246"/>
                <a:gd name="T35" fmla="*/ 238 h 351"/>
                <a:gd name="T36" fmla="*/ 189 w 246"/>
                <a:gd name="T37" fmla="*/ 308 h 351"/>
                <a:gd name="T38" fmla="*/ 133 w 246"/>
                <a:gd name="T39" fmla="*/ 340 h 351"/>
                <a:gd name="T40" fmla="*/ 80 w 246"/>
                <a:gd name="T41" fmla="*/ 310 h 351"/>
                <a:gd name="T42" fmla="*/ 73 w 246"/>
                <a:gd name="T43" fmla="*/ 28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1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5"/>
                    <a:pt x="56" y="338"/>
                    <a:pt x="69" y="315"/>
                  </a:cubicBezTo>
                  <a:cubicBezTo>
                    <a:pt x="77" y="326"/>
                    <a:pt x="98" y="351"/>
                    <a:pt x="135" y="351"/>
                  </a:cubicBezTo>
                  <a:cubicBezTo>
                    <a:pt x="194" y="351"/>
                    <a:pt x="246" y="302"/>
                    <a:pt x="246" y="238"/>
                  </a:cubicBezTo>
                  <a:cubicBezTo>
                    <a:pt x="246" y="175"/>
                    <a:pt x="197" y="125"/>
                    <a:pt x="140" y="125"/>
                  </a:cubicBezTo>
                  <a:cubicBezTo>
                    <a:pt x="101" y="125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0"/>
                    <a:pt x="126" y="136"/>
                    <a:pt x="138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5" y="217"/>
                    <a:pt x="205" y="238"/>
                  </a:cubicBezTo>
                  <a:cubicBezTo>
                    <a:pt x="205" y="256"/>
                    <a:pt x="204" y="286"/>
                    <a:pt x="189" y="308"/>
                  </a:cubicBezTo>
                  <a:cubicBezTo>
                    <a:pt x="179" y="324"/>
                    <a:pt x="160" y="340"/>
                    <a:pt x="133" y="340"/>
                  </a:cubicBezTo>
                  <a:cubicBezTo>
                    <a:pt x="110" y="340"/>
                    <a:pt x="92" y="328"/>
                    <a:pt x="80" y="310"/>
                  </a:cubicBezTo>
                  <a:cubicBezTo>
                    <a:pt x="73" y="299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Freeform 1252">
              <a:extLst>
                <a:ext uri="{FF2B5EF4-FFF2-40B4-BE49-F238E27FC236}">
                  <a16:creationId xmlns:a16="http://schemas.microsoft.com/office/drawing/2014/main" id="{AC074CF5-8387-4E66-8DF6-0E44FC176AFA}"/>
                </a:ext>
              </a:extLst>
            </p:cNvPr>
            <p:cNvSpPr>
              <a:spLocks/>
            </p:cNvSpPr>
            <p:nvPr>
              <p:custDataLst>
                <p:tags r:id="rId300"/>
              </p:custDataLst>
            </p:nvPr>
          </p:nvSpPr>
          <p:spPr bwMode="auto">
            <a:xfrm>
              <a:off x="3678238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Freeform 1253">
              <a:extLst>
                <a:ext uri="{FF2B5EF4-FFF2-40B4-BE49-F238E27FC236}">
                  <a16:creationId xmlns:a16="http://schemas.microsoft.com/office/drawing/2014/main" id="{D4CFF8C7-6F8A-4DFE-919A-BCB6CB52A1A0}"/>
                </a:ext>
              </a:extLst>
            </p:cNvPr>
            <p:cNvSpPr>
              <a:spLocks noEditPoints="1"/>
            </p:cNvSpPr>
            <p:nvPr>
              <p:custDataLst>
                <p:tags r:id="rId301"/>
              </p:custDataLst>
            </p:nvPr>
          </p:nvSpPr>
          <p:spPr bwMode="auto">
            <a:xfrm>
              <a:off x="3767138" y="3236913"/>
              <a:ext cx="87313" cy="122238"/>
            </a:xfrm>
            <a:custGeom>
              <a:avLst/>
              <a:gdLst>
                <a:gd name="T0" fmla="*/ 41 w 192"/>
                <a:gd name="T1" fmla="*/ 98 h 229"/>
                <a:gd name="T2" fmla="*/ 103 w 192"/>
                <a:gd name="T3" fmla="*/ 11 h 229"/>
                <a:gd name="T4" fmla="*/ 160 w 192"/>
                <a:gd name="T5" fmla="*/ 98 h 229"/>
                <a:gd name="T6" fmla="*/ 41 w 192"/>
                <a:gd name="T7" fmla="*/ 98 h 229"/>
                <a:gd name="T8" fmla="*/ 41 w 192"/>
                <a:gd name="T9" fmla="*/ 109 h 229"/>
                <a:gd name="T10" fmla="*/ 180 w 192"/>
                <a:gd name="T11" fmla="*/ 109 h 229"/>
                <a:gd name="T12" fmla="*/ 192 w 192"/>
                <a:gd name="T13" fmla="*/ 98 h 229"/>
                <a:gd name="T14" fmla="*/ 103 w 192"/>
                <a:gd name="T15" fmla="*/ 0 h 229"/>
                <a:gd name="T16" fmla="*/ 0 w 192"/>
                <a:gd name="T17" fmla="*/ 114 h 229"/>
                <a:gd name="T18" fmla="*/ 109 w 192"/>
                <a:gd name="T19" fmla="*/ 229 h 229"/>
                <a:gd name="T20" fmla="*/ 192 w 192"/>
                <a:gd name="T21" fmla="*/ 164 h 229"/>
                <a:gd name="T22" fmla="*/ 186 w 192"/>
                <a:gd name="T23" fmla="*/ 158 h 229"/>
                <a:gd name="T24" fmla="*/ 180 w 192"/>
                <a:gd name="T25" fmla="*/ 165 h 229"/>
                <a:gd name="T26" fmla="*/ 112 w 192"/>
                <a:gd name="T27" fmla="*/ 217 h 229"/>
                <a:gd name="T28" fmla="*/ 56 w 192"/>
                <a:gd name="T29" fmla="*/ 183 h 229"/>
                <a:gd name="T30" fmla="*/ 41 w 192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2" y="109"/>
                    <a:pt x="192" y="98"/>
                  </a:cubicBezTo>
                  <a:cubicBezTo>
                    <a:pt x="192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2" y="174"/>
                    <a:pt x="192" y="164"/>
                  </a:cubicBezTo>
                  <a:cubicBezTo>
                    <a:pt x="192" y="159"/>
                    <a:pt x="188" y="158"/>
                    <a:pt x="186" y="158"/>
                  </a:cubicBezTo>
                  <a:cubicBezTo>
                    <a:pt x="181" y="158"/>
                    <a:pt x="180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" name="Freeform 1254">
              <a:extLst>
                <a:ext uri="{FF2B5EF4-FFF2-40B4-BE49-F238E27FC236}">
                  <a16:creationId xmlns:a16="http://schemas.microsoft.com/office/drawing/2014/main" id="{18D067EB-18B7-4182-9617-ADDF3C18D82B}"/>
                </a:ext>
              </a:extLst>
            </p:cNvPr>
            <p:cNvSpPr>
              <a:spLocks/>
            </p:cNvSpPr>
            <p:nvPr>
              <p:custDataLst>
                <p:tags r:id="rId302"/>
              </p:custDataLst>
            </p:nvPr>
          </p:nvSpPr>
          <p:spPr bwMode="auto">
            <a:xfrm>
              <a:off x="3863975" y="3192463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" name="Freeform 1255">
              <a:extLst>
                <a:ext uri="{FF2B5EF4-FFF2-40B4-BE49-F238E27FC236}">
                  <a16:creationId xmlns:a16="http://schemas.microsoft.com/office/drawing/2014/main" id="{DB414A62-ECBF-46DD-8E79-A9694653EC38}"/>
                </a:ext>
              </a:extLst>
            </p:cNvPr>
            <p:cNvSpPr>
              <a:spLocks noEditPoints="1"/>
            </p:cNvSpPr>
            <p:nvPr>
              <p:custDataLst>
                <p:tags r:id="rId303"/>
              </p:custDataLst>
            </p:nvPr>
          </p:nvSpPr>
          <p:spPr bwMode="auto">
            <a:xfrm>
              <a:off x="4029075" y="3236913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256">
              <a:extLst>
                <a:ext uri="{FF2B5EF4-FFF2-40B4-BE49-F238E27FC236}">
                  <a16:creationId xmlns:a16="http://schemas.microsoft.com/office/drawing/2014/main" id="{3873D8F4-CD81-4E0B-96E4-D68565CFC126}"/>
                </a:ext>
              </a:extLst>
            </p:cNvPr>
            <p:cNvSpPr>
              <a:spLocks/>
            </p:cNvSpPr>
            <p:nvPr>
              <p:custDataLst>
                <p:tags r:id="rId304"/>
              </p:custDataLst>
            </p:nvPr>
          </p:nvSpPr>
          <p:spPr bwMode="auto">
            <a:xfrm>
              <a:off x="4143375" y="3168651"/>
              <a:ext cx="73025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39 w 162"/>
                <a:gd name="T17" fmla="*/ 79 h 352"/>
                <a:gd name="T18" fmla="*/ 39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39 w 162"/>
                <a:gd name="T25" fmla="*/ 152 h 352"/>
                <a:gd name="T26" fmla="*/ 39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39" y="27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257">
              <a:extLst>
                <a:ext uri="{FF2B5EF4-FFF2-40B4-BE49-F238E27FC236}">
                  <a16:creationId xmlns:a16="http://schemas.microsoft.com/office/drawing/2014/main" id="{4F1E6918-EB66-483C-89D0-F30D8BA20037}"/>
                </a:ext>
              </a:extLst>
            </p:cNvPr>
            <p:cNvSpPr>
              <a:spLocks/>
            </p:cNvSpPr>
            <p:nvPr>
              <p:custDataLst>
                <p:tags r:id="rId305"/>
              </p:custDataLst>
            </p:nvPr>
          </p:nvSpPr>
          <p:spPr bwMode="auto">
            <a:xfrm>
              <a:off x="4306888" y="3157538"/>
              <a:ext cx="30163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1258">
              <a:extLst>
                <a:ext uri="{FF2B5EF4-FFF2-40B4-BE49-F238E27FC236}">
                  <a16:creationId xmlns:a16="http://schemas.microsoft.com/office/drawing/2014/main" id="{B72868C0-B023-4EB3-A5B4-D73640E38357}"/>
                </a:ext>
              </a:extLst>
            </p:cNvPr>
            <p:cNvSpPr>
              <a:spLocks/>
            </p:cNvSpPr>
            <p:nvPr>
              <p:custDataLst>
                <p:tags r:id="rId306"/>
              </p:custDataLst>
            </p:nvPr>
          </p:nvSpPr>
          <p:spPr bwMode="auto">
            <a:xfrm>
              <a:off x="4349750" y="3238501"/>
              <a:ext cx="122238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6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1" y="226"/>
                    <a:pt x="270" y="153"/>
                    <a:pt x="270" y="149"/>
                  </a:cubicBezTo>
                  <a:cubicBezTo>
                    <a:pt x="270" y="144"/>
                    <a:pt x="265" y="144"/>
                    <a:pt x="264" y="144"/>
                  </a:cubicBezTo>
                  <a:cubicBezTo>
                    <a:pt x="259" y="144"/>
                    <a:pt x="259" y="146"/>
                    <a:pt x="256" y="153"/>
                  </a:cubicBezTo>
                  <a:cubicBezTo>
                    <a:pt x="246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" name="Freeform 1259">
              <a:extLst>
                <a:ext uri="{FF2B5EF4-FFF2-40B4-BE49-F238E27FC236}">
                  <a16:creationId xmlns:a16="http://schemas.microsoft.com/office/drawing/2014/main" id="{26F023F2-D8E8-406F-9B62-8A00E2B8C9B8}"/>
                </a:ext>
              </a:extLst>
            </p:cNvPr>
            <p:cNvSpPr>
              <a:spLocks/>
            </p:cNvSpPr>
            <p:nvPr>
              <p:custDataLst>
                <p:tags r:id="rId307"/>
              </p:custDataLst>
            </p:nvPr>
          </p:nvSpPr>
          <p:spPr bwMode="auto">
            <a:xfrm>
              <a:off x="4483100" y="3157538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" name="Freeform 1260">
              <a:extLst>
                <a:ext uri="{FF2B5EF4-FFF2-40B4-BE49-F238E27FC236}">
                  <a16:creationId xmlns:a16="http://schemas.microsoft.com/office/drawing/2014/main" id="{05277B17-1B40-4451-B48C-2FBFB20C65D5}"/>
                </a:ext>
              </a:extLst>
            </p:cNvPr>
            <p:cNvSpPr>
              <a:spLocks/>
            </p:cNvSpPr>
            <p:nvPr>
              <p:custDataLst>
                <p:tags r:id="rId308"/>
              </p:custDataLst>
            </p:nvPr>
          </p:nvSpPr>
          <p:spPr bwMode="auto">
            <a:xfrm>
              <a:off x="4552950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7" name="Group 726">
            <a:extLst>
              <a:ext uri="{FF2B5EF4-FFF2-40B4-BE49-F238E27FC236}">
                <a16:creationId xmlns:a16="http://schemas.microsoft.com/office/drawing/2014/main" id="{916D6789-AB07-4F4F-9358-915D5600F1C7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450806" y="3189591"/>
            <a:ext cx="3821113" cy="265113"/>
            <a:chOff x="268288" y="3575050"/>
            <a:chExt cx="3821113" cy="265113"/>
          </a:xfrm>
        </p:grpSpPr>
        <p:sp>
          <p:nvSpPr>
            <p:cNvPr id="769" name="Freeform 1267">
              <a:extLst>
                <a:ext uri="{FF2B5EF4-FFF2-40B4-BE49-F238E27FC236}">
                  <a16:creationId xmlns:a16="http://schemas.microsoft.com/office/drawing/2014/main" id="{ED2669BC-475C-4A5D-BC47-26A3B2C0E9C4}"/>
                </a:ext>
              </a:extLst>
            </p:cNvPr>
            <p:cNvSpPr>
              <a:spLocks/>
            </p:cNvSpPr>
            <p:nvPr>
              <p:custDataLst>
                <p:tags r:id="rId240"/>
              </p:custDataLst>
            </p:nvPr>
          </p:nvSpPr>
          <p:spPr bwMode="auto">
            <a:xfrm>
              <a:off x="268288" y="3597275"/>
              <a:ext cx="90488" cy="177800"/>
            </a:xfrm>
            <a:custGeom>
              <a:avLst/>
              <a:gdLst>
                <a:gd name="T0" fmla="*/ 39 w 199"/>
                <a:gd name="T1" fmla="*/ 293 h 332"/>
                <a:gd name="T2" fmla="*/ 91 w 199"/>
                <a:gd name="T3" fmla="*/ 242 h 332"/>
                <a:gd name="T4" fmla="*/ 199 w 199"/>
                <a:gd name="T5" fmla="*/ 96 h 332"/>
                <a:gd name="T6" fmla="*/ 93 w 199"/>
                <a:gd name="T7" fmla="*/ 0 h 332"/>
                <a:gd name="T8" fmla="*/ 0 w 199"/>
                <a:gd name="T9" fmla="*/ 90 h 332"/>
                <a:gd name="T10" fmla="*/ 27 w 199"/>
                <a:gd name="T11" fmla="*/ 118 h 332"/>
                <a:gd name="T12" fmla="*/ 53 w 199"/>
                <a:gd name="T13" fmla="*/ 91 h 332"/>
                <a:gd name="T14" fmla="*/ 26 w 199"/>
                <a:gd name="T15" fmla="*/ 65 h 332"/>
                <a:gd name="T16" fmla="*/ 20 w 199"/>
                <a:gd name="T17" fmla="*/ 66 h 332"/>
                <a:gd name="T18" fmla="*/ 87 w 199"/>
                <a:gd name="T19" fmla="*/ 15 h 332"/>
                <a:gd name="T20" fmla="*/ 154 w 199"/>
                <a:gd name="T21" fmla="*/ 96 h 332"/>
                <a:gd name="T22" fmla="*/ 101 w 199"/>
                <a:gd name="T23" fmla="*/ 207 h 332"/>
                <a:gd name="T24" fmla="*/ 6 w 199"/>
                <a:gd name="T25" fmla="*/ 313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7 w 199"/>
                <a:gd name="T33" fmla="*/ 245 h 332"/>
                <a:gd name="T34" fmla="*/ 176 w 199"/>
                <a:gd name="T35" fmla="*/ 289 h 332"/>
                <a:gd name="T36" fmla="*/ 128 w 199"/>
                <a:gd name="T37" fmla="*/ 293 h 332"/>
                <a:gd name="T38" fmla="*/ 39 w 199"/>
                <a:gd name="T39" fmla="*/ 29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9" y="293"/>
                  </a:moveTo>
                  <a:lnTo>
                    <a:pt x="91" y="242"/>
                  </a:lnTo>
                  <a:cubicBezTo>
                    <a:pt x="169" y="173"/>
                    <a:pt x="199" y="146"/>
                    <a:pt x="199" y="96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7" y="118"/>
                  </a:cubicBezTo>
                  <a:cubicBezTo>
                    <a:pt x="35" y="118"/>
                    <a:pt x="53" y="112"/>
                    <a:pt x="53" y="91"/>
                  </a:cubicBezTo>
                  <a:cubicBezTo>
                    <a:pt x="53" y="78"/>
                    <a:pt x="44" y="65"/>
                    <a:pt x="26" y="65"/>
                  </a:cubicBezTo>
                  <a:cubicBezTo>
                    <a:pt x="22" y="65"/>
                    <a:pt x="21" y="65"/>
                    <a:pt x="20" y="66"/>
                  </a:cubicBezTo>
                  <a:cubicBezTo>
                    <a:pt x="31" y="34"/>
                    <a:pt x="58" y="15"/>
                    <a:pt x="87" y="15"/>
                  </a:cubicBezTo>
                  <a:cubicBezTo>
                    <a:pt x="132" y="15"/>
                    <a:pt x="154" y="55"/>
                    <a:pt x="154" y="96"/>
                  </a:cubicBezTo>
                  <a:cubicBezTo>
                    <a:pt x="154" y="136"/>
                    <a:pt x="129" y="176"/>
                    <a:pt x="101" y="207"/>
                  </a:cubicBezTo>
                  <a:lnTo>
                    <a:pt x="6" y="313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7" y="245"/>
                  </a:lnTo>
                  <a:cubicBezTo>
                    <a:pt x="184" y="260"/>
                    <a:pt x="181" y="282"/>
                    <a:pt x="176" y="289"/>
                  </a:cubicBezTo>
                  <a:cubicBezTo>
                    <a:pt x="172" y="293"/>
                    <a:pt x="139" y="293"/>
                    <a:pt x="128" y="293"/>
                  </a:cubicBezTo>
                  <a:lnTo>
                    <a:pt x="39" y="29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Oval 1268">
              <a:extLst>
                <a:ext uri="{FF2B5EF4-FFF2-40B4-BE49-F238E27FC236}">
                  <a16:creationId xmlns:a16="http://schemas.microsoft.com/office/drawing/2014/main" id="{07E16B1B-EDE0-4721-BAF4-35AEDA1A9729}"/>
                </a:ext>
              </a:extLst>
            </p:cNvPr>
            <p:cNvSpPr>
              <a:spLocks noChangeArrowheads="1"/>
            </p:cNvSpPr>
            <p:nvPr>
              <p:custDataLst>
                <p:tags r:id="rId241"/>
              </p:custDataLst>
            </p:nvPr>
          </p:nvSpPr>
          <p:spPr bwMode="auto">
            <a:xfrm>
              <a:off x="388938" y="37465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Freeform 1269">
              <a:extLst>
                <a:ext uri="{FF2B5EF4-FFF2-40B4-BE49-F238E27FC236}">
                  <a16:creationId xmlns:a16="http://schemas.microsoft.com/office/drawing/2014/main" id="{91ED09ED-3310-4207-8935-D9FDFE459C49}"/>
                </a:ext>
              </a:extLst>
            </p:cNvPr>
            <p:cNvSpPr>
              <a:spLocks/>
            </p:cNvSpPr>
            <p:nvPr>
              <p:custDataLst>
                <p:tags r:id="rId242"/>
              </p:custDataLst>
            </p:nvPr>
          </p:nvSpPr>
          <p:spPr bwMode="auto">
            <a:xfrm>
              <a:off x="541338" y="3654425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9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Freeform 1270">
              <a:extLst>
                <a:ext uri="{FF2B5EF4-FFF2-40B4-BE49-F238E27FC236}">
                  <a16:creationId xmlns:a16="http://schemas.microsoft.com/office/drawing/2014/main" id="{8F793543-6ADC-41B2-9946-2066451FB371}"/>
                </a:ext>
              </a:extLst>
            </p:cNvPr>
            <p:cNvSpPr>
              <a:spLocks noEditPoints="1"/>
            </p:cNvSpPr>
            <p:nvPr>
              <p:custDataLst>
                <p:tags r:id="rId243"/>
              </p:custDataLst>
            </p:nvPr>
          </p:nvSpPr>
          <p:spPr bwMode="auto">
            <a:xfrm>
              <a:off x="641351" y="3654425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3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Freeform 1271">
              <a:extLst>
                <a:ext uri="{FF2B5EF4-FFF2-40B4-BE49-F238E27FC236}">
                  <a16:creationId xmlns:a16="http://schemas.microsoft.com/office/drawing/2014/main" id="{E7D216FC-7B73-464A-9AD8-6E6971AD365A}"/>
                </a:ext>
              </a:extLst>
            </p:cNvPr>
            <p:cNvSpPr>
              <a:spLocks/>
            </p:cNvSpPr>
            <p:nvPr>
              <p:custDataLst>
                <p:tags r:id="rId244"/>
              </p:custDataLst>
            </p:nvPr>
          </p:nvSpPr>
          <p:spPr bwMode="auto">
            <a:xfrm>
              <a:off x="754063" y="3656013"/>
              <a:ext cx="177800" cy="119063"/>
            </a:xfrm>
            <a:custGeom>
              <a:avLst/>
              <a:gdLst>
                <a:gd name="T0" fmla="*/ 39 w 389"/>
                <a:gd name="T1" fmla="*/ 49 h 221"/>
                <a:gd name="T2" fmla="*/ 39 w 389"/>
                <a:gd name="T3" fmla="*/ 183 h 221"/>
                <a:gd name="T4" fmla="*/ 0 w 389"/>
                <a:gd name="T5" fmla="*/ 205 h 221"/>
                <a:gd name="T6" fmla="*/ 0 w 389"/>
                <a:gd name="T7" fmla="*/ 221 h 221"/>
                <a:gd name="T8" fmla="*/ 56 w 389"/>
                <a:gd name="T9" fmla="*/ 219 h 221"/>
                <a:gd name="T10" fmla="*/ 112 w 389"/>
                <a:gd name="T11" fmla="*/ 221 h 221"/>
                <a:gd name="T12" fmla="*/ 112 w 389"/>
                <a:gd name="T13" fmla="*/ 205 h 221"/>
                <a:gd name="T14" fmla="*/ 73 w 389"/>
                <a:gd name="T15" fmla="*/ 183 h 221"/>
                <a:gd name="T16" fmla="*/ 73 w 389"/>
                <a:gd name="T17" fmla="*/ 91 h 221"/>
                <a:gd name="T18" fmla="*/ 140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8 w 389"/>
                <a:gd name="T25" fmla="*/ 205 h 221"/>
                <a:gd name="T26" fmla="*/ 138 w 389"/>
                <a:gd name="T27" fmla="*/ 221 h 221"/>
                <a:gd name="T28" fmla="*/ 195 w 389"/>
                <a:gd name="T29" fmla="*/ 219 h 221"/>
                <a:gd name="T30" fmla="*/ 251 w 389"/>
                <a:gd name="T31" fmla="*/ 221 h 221"/>
                <a:gd name="T32" fmla="*/ 251 w 389"/>
                <a:gd name="T33" fmla="*/ 205 h 221"/>
                <a:gd name="T34" fmla="*/ 212 w 389"/>
                <a:gd name="T35" fmla="*/ 183 h 221"/>
                <a:gd name="T36" fmla="*/ 212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5 h 221"/>
                <a:gd name="T46" fmla="*/ 277 w 389"/>
                <a:gd name="T47" fmla="*/ 221 h 221"/>
                <a:gd name="T48" fmla="*/ 333 w 389"/>
                <a:gd name="T49" fmla="*/ 219 h 221"/>
                <a:gd name="T50" fmla="*/ 389 w 389"/>
                <a:gd name="T51" fmla="*/ 221 h 221"/>
                <a:gd name="T52" fmla="*/ 389 w 389"/>
                <a:gd name="T53" fmla="*/ 205 h 221"/>
                <a:gd name="T54" fmla="*/ 350 w 389"/>
                <a:gd name="T55" fmla="*/ 190 h 221"/>
                <a:gd name="T56" fmla="*/ 350 w 389"/>
                <a:gd name="T57" fmla="*/ 95 h 221"/>
                <a:gd name="T58" fmla="*/ 335 w 389"/>
                <a:gd name="T59" fmla="*/ 19 h 221"/>
                <a:gd name="T60" fmla="*/ 282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9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1"/>
                  </a:lnTo>
                  <a:cubicBezTo>
                    <a:pt x="294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1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7"/>
                    <a:pt x="335" y="19"/>
                  </a:cubicBezTo>
                  <a:cubicBezTo>
                    <a:pt x="328" y="10"/>
                    <a:pt x="311" y="0"/>
                    <a:pt x="282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6"/>
                    <a:pt x="166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1272">
              <a:extLst>
                <a:ext uri="{FF2B5EF4-FFF2-40B4-BE49-F238E27FC236}">
                  <a16:creationId xmlns:a16="http://schemas.microsoft.com/office/drawing/2014/main" id="{E03CF88B-0D5D-47E7-AFF7-419C45631C13}"/>
                </a:ext>
              </a:extLst>
            </p:cNvPr>
            <p:cNvSpPr>
              <a:spLocks noEditPoints="1"/>
            </p:cNvSpPr>
            <p:nvPr>
              <p:custDataLst>
                <p:tags r:id="rId245"/>
              </p:custDataLst>
            </p:nvPr>
          </p:nvSpPr>
          <p:spPr bwMode="auto">
            <a:xfrm>
              <a:off x="942976" y="3656013"/>
              <a:ext cx="111125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1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1273">
              <a:extLst>
                <a:ext uri="{FF2B5EF4-FFF2-40B4-BE49-F238E27FC236}">
                  <a16:creationId xmlns:a16="http://schemas.microsoft.com/office/drawing/2014/main" id="{CDAD9345-3E33-4442-83BB-46571CD11BB7}"/>
                </a:ext>
              </a:extLst>
            </p:cNvPr>
            <p:cNvSpPr>
              <a:spLocks/>
            </p:cNvSpPr>
            <p:nvPr>
              <p:custDataLst>
                <p:tags r:id="rId246"/>
              </p:custDataLst>
            </p:nvPr>
          </p:nvSpPr>
          <p:spPr bwMode="auto">
            <a:xfrm>
              <a:off x="1069976" y="3656013"/>
              <a:ext cx="112713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8 w 251"/>
                <a:gd name="T13" fmla="*/ 6 h 226"/>
                <a:gd name="T14" fmla="*/ 138 w 251"/>
                <a:gd name="T15" fmla="*/ 21 h 226"/>
                <a:gd name="T16" fmla="*/ 177 w 251"/>
                <a:gd name="T17" fmla="*/ 49 h 226"/>
                <a:gd name="T18" fmla="*/ 177 w 251"/>
                <a:gd name="T19" fmla="*/ 138 h 226"/>
                <a:gd name="T20" fmla="*/ 117 w 251"/>
                <a:gd name="T21" fmla="*/ 215 h 226"/>
                <a:gd name="T22" fmla="*/ 73 w 251"/>
                <a:gd name="T23" fmla="*/ 166 h 226"/>
                <a:gd name="T24" fmla="*/ 73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4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1274">
              <a:extLst>
                <a:ext uri="{FF2B5EF4-FFF2-40B4-BE49-F238E27FC236}">
                  <a16:creationId xmlns:a16="http://schemas.microsoft.com/office/drawing/2014/main" id="{31BFE59E-672F-4358-9F4C-98158ED26F89}"/>
                </a:ext>
              </a:extLst>
            </p:cNvPr>
            <p:cNvSpPr>
              <a:spLocks/>
            </p:cNvSpPr>
            <p:nvPr>
              <p:custDataLst>
                <p:tags r:id="rId247"/>
              </p:custDataLst>
            </p:nvPr>
          </p:nvSpPr>
          <p:spPr bwMode="auto">
            <a:xfrm>
              <a:off x="1192213" y="3609975"/>
              <a:ext cx="71438" cy="166688"/>
            </a:xfrm>
            <a:custGeom>
              <a:avLst/>
              <a:gdLst>
                <a:gd name="T0" fmla="*/ 77 w 157"/>
                <a:gd name="T1" fmla="*/ 107 h 312"/>
                <a:gd name="T2" fmla="*/ 149 w 157"/>
                <a:gd name="T3" fmla="*/ 107 h 312"/>
                <a:gd name="T4" fmla="*/ 149 w 157"/>
                <a:gd name="T5" fmla="*/ 92 h 312"/>
                <a:gd name="T6" fmla="*/ 77 w 157"/>
                <a:gd name="T7" fmla="*/ 92 h 312"/>
                <a:gd name="T8" fmla="*/ 77 w 157"/>
                <a:gd name="T9" fmla="*/ 0 h 312"/>
                <a:gd name="T10" fmla="*/ 65 w 157"/>
                <a:gd name="T11" fmla="*/ 0 h 312"/>
                <a:gd name="T12" fmla="*/ 0 w 157"/>
                <a:gd name="T13" fmla="*/ 96 h 312"/>
                <a:gd name="T14" fmla="*/ 0 w 157"/>
                <a:gd name="T15" fmla="*/ 107 h 312"/>
                <a:gd name="T16" fmla="*/ 43 w 157"/>
                <a:gd name="T17" fmla="*/ 107 h 312"/>
                <a:gd name="T18" fmla="*/ 43 w 157"/>
                <a:gd name="T19" fmla="*/ 245 h 312"/>
                <a:gd name="T20" fmla="*/ 107 w 157"/>
                <a:gd name="T21" fmla="*/ 312 h 312"/>
                <a:gd name="T22" fmla="*/ 157 w 157"/>
                <a:gd name="T23" fmla="*/ 245 h 312"/>
                <a:gd name="T24" fmla="*/ 157 w 157"/>
                <a:gd name="T25" fmla="*/ 216 h 312"/>
                <a:gd name="T26" fmla="*/ 144 w 157"/>
                <a:gd name="T27" fmla="*/ 216 h 312"/>
                <a:gd name="T28" fmla="*/ 144 w 157"/>
                <a:gd name="T29" fmla="*/ 244 h 312"/>
                <a:gd name="T30" fmla="*/ 111 w 157"/>
                <a:gd name="T31" fmla="*/ 300 h 312"/>
                <a:gd name="T32" fmla="*/ 77 w 157"/>
                <a:gd name="T33" fmla="*/ 246 h 312"/>
                <a:gd name="T34" fmla="*/ 77 w 157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2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7" y="277"/>
                    <a:pt x="157" y="245"/>
                  </a:cubicBezTo>
                  <a:lnTo>
                    <a:pt x="157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Freeform 1275">
              <a:extLst>
                <a:ext uri="{FF2B5EF4-FFF2-40B4-BE49-F238E27FC236}">
                  <a16:creationId xmlns:a16="http://schemas.microsoft.com/office/drawing/2014/main" id="{348A835C-6B2A-496B-8F23-2EDAA6A52FC1}"/>
                </a:ext>
              </a:extLst>
            </p:cNvPr>
            <p:cNvSpPr>
              <a:spLocks noEditPoints="1"/>
            </p:cNvSpPr>
            <p:nvPr>
              <p:custDataLst>
                <p:tags r:id="rId248"/>
              </p:custDataLst>
            </p:nvPr>
          </p:nvSpPr>
          <p:spPr bwMode="auto">
            <a:xfrm>
              <a:off x="1282701" y="365442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Freeform 1276">
              <a:extLst>
                <a:ext uri="{FF2B5EF4-FFF2-40B4-BE49-F238E27FC236}">
                  <a16:creationId xmlns:a16="http://schemas.microsoft.com/office/drawing/2014/main" id="{E83A4CBF-7009-4FBB-8FC5-82B4BAEBA6BD}"/>
                </a:ext>
              </a:extLst>
            </p:cNvPr>
            <p:cNvSpPr>
              <a:spLocks/>
            </p:cNvSpPr>
            <p:nvPr>
              <p:custDataLst>
                <p:tags r:id="rId249"/>
              </p:custDataLst>
            </p:nvPr>
          </p:nvSpPr>
          <p:spPr bwMode="auto">
            <a:xfrm>
              <a:off x="1458913" y="365601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Freeform 1277">
              <a:extLst>
                <a:ext uri="{FF2B5EF4-FFF2-40B4-BE49-F238E27FC236}">
                  <a16:creationId xmlns:a16="http://schemas.microsoft.com/office/drawing/2014/main" id="{6FF64B5A-C32B-4FE0-8933-234C1DACF1EC}"/>
                </a:ext>
              </a:extLst>
            </p:cNvPr>
            <p:cNvSpPr>
              <a:spLocks/>
            </p:cNvSpPr>
            <p:nvPr>
              <p:custDataLst>
                <p:tags r:id="rId250"/>
              </p:custDataLst>
            </p:nvPr>
          </p:nvSpPr>
          <p:spPr bwMode="auto">
            <a:xfrm>
              <a:off x="1579563" y="3690938"/>
              <a:ext cx="58738" cy="123825"/>
            </a:xfrm>
            <a:custGeom>
              <a:avLst/>
              <a:gdLst>
                <a:gd name="T0" fmla="*/ 78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Freeform 1278">
              <a:extLst>
                <a:ext uri="{FF2B5EF4-FFF2-40B4-BE49-F238E27FC236}">
                  <a16:creationId xmlns:a16="http://schemas.microsoft.com/office/drawing/2014/main" id="{1A608DCF-B7CC-4E98-9B16-93AD1832A918}"/>
                </a:ext>
              </a:extLst>
            </p:cNvPr>
            <p:cNvSpPr>
              <a:spLocks noEditPoints="1"/>
            </p:cNvSpPr>
            <p:nvPr>
              <p:custDataLst>
                <p:tags r:id="rId251"/>
              </p:custDataLst>
            </p:nvPr>
          </p:nvSpPr>
          <p:spPr bwMode="auto">
            <a:xfrm>
              <a:off x="1739901" y="367665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6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6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6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6"/>
                  </a:moveTo>
                  <a:cubicBezTo>
                    <a:pt x="323" y="116"/>
                    <a:pt x="332" y="116"/>
                    <a:pt x="332" y="106"/>
                  </a:cubicBezTo>
                  <a:cubicBezTo>
                    <a:pt x="332" y="96"/>
                    <a:pt x="323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6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1279">
              <a:extLst>
                <a:ext uri="{FF2B5EF4-FFF2-40B4-BE49-F238E27FC236}">
                  <a16:creationId xmlns:a16="http://schemas.microsoft.com/office/drawing/2014/main" id="{68A3D4B3-6359-4E02-9026-552B3A5C8C90}"/>
                </a:ext>
              </a:extLst>
            </p:cNvPr>
            <p:cNvSpPr>
              <a:spLocks/>
            </p:cNvSpPr>
            <p:nvPr>
              <p:custDataLst>
                <p:tags r:id="rId252"/>
              </p:custDataLst>
            </p:nvPr>
          </p:nvSpPr>
          <p:spPr bwMode="auto">
            <a:xfrm>
              <a:off x="1978026" y="3586163"/>
              <a:ext cx="112713" cy="242888"/>
            </a:xfrm>
            <a:custGeom>
              <a:avLst/>
              <a:gdLst>
                <a:gd name="T0" fmla="*/ 156 w 248"/>
                <a:gd name="T1" fmla="*/ 152 h 454"/>
                <a:gd name="T2" fmla="*/ 199 w 248"/>
                <a:gd name="T3" fmla="*/ 152 h 454"/>
                <a:gd name="T4" fmla="*/ 214 w 248"/>
                <a:gd name="T5" fmla="*/ 142 h 454"/>
                <a:gd name="T6" fmla="*/ 201 w 248"/>
                <a:gd name="T7" fmla="*/ 137 h 454"/>
                <a:gd name="T8" fmla="*/ 159 w 248"/>
                <a:gd name="T9" fmla="*/ 137 h 454"/>
                <a:gd name="T10" fmla="*/ 170 w 248"/>
                <a:gd name="T11" fmla="*/ 80 h 454"/>
                <a:gd name="T12" fmla="*/ 182 w 248"/>
                <a:gd name="T13" fmla="*/ 28 h 454"/>
                <a:gd name="T14" fmla="*/ 205 w 248"/>
                <a:gd name="T15" fmla="*/ 11 h 454"/>
                <a:gd name="T16" fmla="*/ 230 w 248"/>
                <a:gd name="T17" fmla="*/ 20 h 454"/>
                <a:gd name="T18" fmla="*/ 203 w 248"/>
                <a:gd name="T19" fmla="*/ 47 h 454"/>
                <a:gd name="T20" fmla="*/ 221 w 248"/>
                <a:gd name="T21" fmla="*/ 65 h 454"/>
                <a:gd name="T22" fmla="*/ 248 w 248"/>
                <a:gd name="T23" fmla="*/ 35 h 454"/>
                <a:gd name="T24" fmla="*/ 205 w 248"/>
                <a:gd name="T25" fmla="*/ 0 h 454"/>
                <a:gd name="T26" fmla="*/ 142 w 248"/>
                <a:gd name="T27" fmla="*/ 59 h 454"/>
                <a:gd name="T28" fmla="*/ 125 w 248"/>
                <a:gd name="T29" fmla="*/ 137 h 454"/>
                <a:gd name="T30" fmla="*/ 91 w 248"/>
                <a:gd name="T31" fmla="*/ 137 h 454"/>
                <a:gd name="T32" fmla="*/ 76 w 248"/>
                <a:gd name="T33" fmla="*/ 146 h 454"/>
                <a:gd name="T34" fmla="*/ 90 w 248"/>
                <a:gd name="T35" fmla="*/ 152 h 454"/>
                <a:gd name="T36" fmla="*/ 123 w 248"/>
                <a:gd name="T37" fmla="*/ 152 h 454"/>
                <a:gd name="T38" fmla="*/ 85 w 248"/>
                <a:gd name="T39" fmla="*/ 349 h 454"/>
                <a:gd name="T40" fmla="*/ 42 w 248"/>
                <a:gd name="T41" fmla="*/ 443 h 454"/>
                <a:gd name="T42" fmla="*/ 18 w 248"/>
                <a:gd name="T43" fmla="*/ 434 h 454"/>
                <a:gd name="T44" fmla="*/ 46 w 248"/>
                <a:gd name="T45" fmla="*/ 407 h 454"/>
                <a:gd name="T46" fmla="*/ 27 w 248"/>
                <a:gd name="T47" fmla="*/ 390 h 454"/>
                <a:gd name="T48" fmla="*/ 0 w 248"/>
                <a:gd name="T49" fmla="*/ 420 h 454"/>
                <a:gd name="T50" fmla="*/ 42 w 248"/>
                <a:gd name="T51" fmla="*/ 454 h 454"/>
                <a:gd name="T52" fmla="*/ 98 w 248"/>
                <a:gd name="T53" fmla="*/ 406 h 454"/>
                <a:gd name="T54" fmla="*/ 126 w 248"/>
                <a:gd name="T55" fmla="*/ 310 h 454"/>
                <a:gd name="T56" fmla="*/ 156 w 248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8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1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1" y="65"/>
                  </a:cubicBezTo>
                  <a:cubicBezTo>
                    <a:pt x="234" y="65"/>
                    <a:pt x="248" y="54"/>
                    <a:pt x="248" y="35"/>
                  </a:cubicBezTo>
                  <a:cubicBezTo>
                    <a:pt x="248" y="12"/>
                    <a:pt x="226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5" y="137"/>
                  </a:cubicBezTo>
                  <a:lnTo>
                    <a:pt x="91" y="137"/>
                  </a:lnTo>
                  <a:cubicBezTo>
                    <a:pt x="81" y="137"/>
                    <a:pt x="76" y="137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8"/>
                    <a:pt x="68" y="443"/>
                    <a:pt x="42" y="443"/>
                  </a:cubicBezTo>
                  <a:cubicBezTo>
                    <a:pt x="40" y="443"/>
                    <a:pt x="28" y="443"/>
                    <a:pt x="18" y="434"/>
                  </a:cubicBezTo>
                  <a:cubicBezTo>
                    <a:pt x="41" y="432"/>
                    <a:pt x="46" y="415"/>
                    <a:pt x="46" y="407"/>
                  </a:cubicBezTo>
                  <a:cubicBezTo>
                    <a:pt x="46" y="396"/>
                    <a:pt x="37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2" y="454"/>
                    <a:pt x="42" y="454"/>
                  </a:cubicBezTo>
                  <a:cubicBezTo>
                    <a:pt x="69" y="454"/>
                    <a:pt x="89" y="425"/>
                    <a:pt x="98" y="406"/>
                  </a:cubicBezTo>
                  <a:cubicBezTo>
                    <a:pt x="114" y="374"/>
                    <a:pt x="126" y="314"/>
                    <a:pt x="126" y="310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1280">
              <a:extLst>
                <a:ext uri="{FF2B5EF4-FFF2-40B4-BE49-F238E27FC236}">
                  <a16:creationId xmlns:a16="http://schemas.microsoft.com/office/drawing/2014/main" id="{6B1E1F99-69CC-4E5E-81EC-3C3803A18191}"/>
                </a:ext>
              </a:extLst>
            </p:cNvPr>
            <p:cNvSpPr>
              <a:spLocks/>
            </p:cNvSpPr>
            <p:nvPr>
              <p:custDataLst>
                <p:tags r:id="rId253"/>
              </p:custDataLst>
            </p:nvPr>
          </p:nvSpPr>
          <p:spPr bwMode="auto">
            <a:xfrm>
              <a:off x="2124076" y="357505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1281">
              <a:extLst>
                <a:ext uri="{FF2B5EF4-FFF2-40B4-BE49-F238E27FC236}">
                  <a16:creationId xmlns:a16="http://schemas.microsoft.com/office/drawing/2014/main" id="{26111BF4-AF3F-4ABA-B6F2-C08E6CF5A78F}"/>
                </a:ext>
              </a:extLst>
            </p:cNvPr>
            <p:cNvSpPr>
              <a:spLocks/>
            </p:cNvSpPr>
            <p:nvPr>
              <p:custDataLst>
                <p:tags r:id="rId254"/>
              </p:custDataLst>
            </p:nvPr>
          </p:nvSpPr>
          <p:spPr bwMode="auto">
            <a:xfrm>
              <a:off x="2195513" y="365601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3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1282">
              <a:extLst>
                <a:ext uri="{FF2B5EF4-FFF2-40B4-BE49-F238E27FC236}">
                  <a16:creationId xmlns:a16="http://schemas.microsoft.com/office/drawing/2014/main" id="{66A77627-A4C3-405E-94C5-A5B97BC3A8BD}"/>
                </a:ext>
              </a:extLst>
            </p:cNvPr>
            <p:cNvSpPr>
              <a:spLocks/>
            </p:cNvSpPr>
            <p:nvPr>
              <p:custDataLst>
                <p:tags r:id="rId255"/>
              </p:custDataLst>
            </p:nvPr>
          </p:nvSpPr>
          <p:spPr bwMode="auto">
            <a:xfrm>
              <a:off x="2335213" y="369093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Freeform 1283">
              <a:extLst>
                <a:ext uri="{FF2B5EF4-FFF2-40B4-BE49-F238E27FC236}">
                  <a16:creationId xmlns:a16="http://schemas.microsoft.com/office/drawing/2014/main" id="{707C3ABB-C2AF-43DA-8CAC-9B7296574445}"/>
                </a:ext>
              </a:extLst>
            </p:cNvPr>
            <p:cNvSpPr>
              <a:spLocks/>
            </p:cNvSpPr>
            <p:nvPr>
              <p:custDataLst>
                <p:tags r:id="rId256"/>
              </p:custDataLst>
            </p:nvPr>
          </p:nvSpPr>
          <p:spPr bwMode="auto">
            <a:xfrm>
              <a:off x="2433638" y="357505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1284">
              <a:extLst>
                <a:ext uri="{FF2B5EF4-FFF2-40B4-BE49-F238E27FC236}">
                  <a16:creationId xmlns:a16="http://schemas.microsoft.com/office/drawing/2014/main" id="{684CB4C7-FBA4-4B82-B99A-6DF0D1358C1F}"/>
                </a:ext>
              </a:extLst>
            </p:cNvPr>
            <p:cNvSpPr>
              <a:spLocks/>
            </p:cNvSpPr>
            <p:nvPr>
              <p:custDataLst>
                <p:tags r:id="rId257"/>
              </p:custDataLst>
            </p:nvPr>
          </p:nvSpPr>
          <p:spPr bwMode="auto">
            <a:xfrm>
              <a:off x="2527301" y="374650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Oval 1285">
              <a:extLst>
                <a:ext uri="{FF2B5EF4-FFF2-40B4-BE49-F238E27FC236}">
                  <a16:creationId xmlns:a16="http://schemas.microsoft.com/office/drawing/2014/main" id="{A3212CBE-E940-41F1-8BAB-C133BF252146}"/>
                </a:ext>
              </a:extLst>
            </p:cNvPr>
            <p:cNvSpPr>
              <a:spLocks noChangeArrowheads="1"/>
            </p:cNvSpPr>
            <p:nvPr>
              <p:custDataLst>
                <p:tags r:id="rId258"/>
              </p:custDataLst>
            </p:nvPr>
          </p:nvSpPr>
          <p:spPr bwMode="auto">
            <a:xfrm>
              <a:off x="2628901" y="37465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Oval 1286">
              <a:extLst>
                <a:ext uri="{FF2B5EF4-FFF2-40B4-BE49-F238E27FC236}">
                  <a16:creationId xmlns:a16="http://schemas.microsoft.com/office/drawing/2014/main" id="{264C9951-3C3E-407B-9ECB-1046109FBF70}"/>
                </a:ext>
              </a:extLst>
            </p:cNvPr>
            <p:cNvSpPr>
              <a:spLocks noChangeArrowheads="1"/>
            </p:cNvSpPr>
            <p:nvPr>
              <p:custDataLst>
                <p:tags r:id="rId259"/>
              </p:custDataLst>
            </p:nvPr>
          </p:nvSpPr>
          <p:spPr bwMode="auto">
            <a:xfrm>
              <a:off x="2728913" y="37465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Oval 1287">
              <a:extLst>
                <a:ext uri="{FF2B5EF4-FFF2-40B4-BE49-F238E27FC236}">
                  <a16:creationId xmlns:a16="http://schemas.microsoft.com/office/drawing/2014/main" id="{49222278-BAF9-47DE-B3F0-A4C74CC9D36A}"/>
                </a:ext>
              </a:extLst>
            </p:cNvPr>
            <p:cNvSpPr>
              <a:spLocks noChangeArrowheads="1"/>
            </p:cNvSpPr>
            <p:nvPr>
              <p:custDataLst>
                <p:tags r:id="rId260"/>
              </p:custDataLst>
            </p:nvPr>
          </p:nvSpPr>
          <p:spPr bwMode="auto">
            <a:xfrm>
              <a:off x="2830513" y="3746500"/>
              <a:ext cx="22225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1288">
              <a:extLst>
                <a:ext uri="{FF2B5EF4-FFF2-40B4-BE49-F238E27FC236}">
                  <a16:creationId xmlns:a16="http://schemas.microsoft.com/office/drawing/2014/main" id="{632AC4F8-0DCD-4501-A29B-E6FD5BCCAB15}"/>
                </a:ext>
              </a:extLst>
            </p:cNvPr>
            <p:cNvSpPr>
              <a:spLocks/>
            </p:cNvSpPr>
            <p:nvPr>
              <p:custDataLst>
                <p:tags r:id="rId261"/>
              </p:custDataLst>
            </p:nvPr>
          </p:nvSpPr>
          <p:spPr bwMode="auto">
            <a:xfrm>
              <a:off x="2930526" y="374650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Freeform 1289">
              <a:extLst>
                <a:ext uri="{FF2B5EF4-FFF2-40B4-BE49-F238E27FC236}">
                  <a16:creationId xmlns:a16="http://schemas.microsoft.com/office/drawing/2014/main" id="{E07C73D2-A346-449D-94D5-7461238F92D4}"/>
                </a:ext>
              </a:extLst>
            </p:cNvPr>
            <p:cNvSpPr>
              <a:spLocks/>
            </p:cNvSpPr>
            <p:nvPr>
              <p:custDataLst>
                <p:tags r:id="rId262"/>
              </p:custDataLst>
            </p:nvPr>
          </p:nvSpPr>
          <p:spPr bwMode="auto">
            <a:xfrm>
              <a:off x="3017838" y="3656013"/>
              <a:ext cx="10477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Freeform 1290">
              <a:extLst>
                <a:ext uri="{FF2B5EF4-FFF2-40B4-BE49-F238E27FC236}">
                  <a16:creationId xmlns:a16="http://schemas.microsoft.com/office/drawing/2014/main" id="{C5D34E1E-35F9-4E65-933B-6F98A7B50AAD}"/>
                </a:ext>
              </a:extLst>
            </p:cNvPr>
            <p:cNvSpPr>
              <a:spLocks/>
            </p:cNvSpPr>
            <p:nvPr>
              <p:custDataLst>
                <p:tags r:id="rId263"/>
              </p:custDataLst>
            </p:nvPr>
          </p:nvSpPr>
          <p:spPr bwMode="auto">
            <a:xfrm>
              <a:off x="3130551" y="373221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5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Freeform 1291">
              <a:extLst>
                <a:ext uri="{FF2B5EF4-FFF2-40B4-BE49-F238E27FC236}">
                  <a16:creationId xmlns:a16="http://schemas.microsoft.com/office/drawing/2014/main" id="{E8CCB50F-02C0-4C38-95EE-FD79E64329BB}"/>
                </a:ext>
              </a:extLst>
            </p:cNvPr>
            <p:cNvSpPr>
              <a:spLocks noEditPoints="1"/>
            </p:cNvSpPr>
            <p:nvPr>
              <p:custDataLst>
                <p:tags r:id="rId264"/>
              </p:custDataLst>
            </p:nvPr>
          </p:nvSpPr>
          <p:spPr bwMode="auto">
            <a:xfrm>
              <a:off x="3321051" y="367665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Freeform 1292">
              <a:extLst>
                <a:ext uri="{FF2B5EF4-FFF2-40B4-BE49-F238E27FC236}">
                  <a16:creationId xmlns:a16="http://schemas.microsoft.com/office/drawing/2014/main" id="{081E6424-EB4F-448F-B539-226D2CFB6864}"/>
                </a:ext>
              </a:extLst>
            </p:cNvPr>
            <p:cNvSpPr>
              <a:spLocks/>
            </p:cNvSpPr>
            <p:nvPr>
              <p:custDataLst>
                <p:tags r:id="rId265"/>
              </p:custDataLst>
            </p:nvPr>
          </p:nvSpPr>
          <p:spPr bwMode="auto">
            <a:xfrm>
              <a:off x="3559176" y="3586163"/>
              <a:ext cx="112713" cy="242888"/>
            </a:xfrm>
            <a:custGeom>
              <a:avLst/>
              <a:gdLst>
                <a:gd name="T0" fmla="*/ 156 w 248"/>
                <a:gd name="T1" fmla="*/ 152 h 454"/>
                <a:gd name="T2" fmla="*/ 199 w 248"/>
                <a:gd name="T3" fmla="*/ 152 h 454"/>
                <a:gd name="T4" fmla="*/ 214 w 248"/>
                <a:gd name="T5" fmla="*/ 142 h 454"/>
                <a:gd name="T6" fmla="*/ 200 w 248"/>
                <a:gd name="T7" fmla="*/ 137 h 454"/>
                <a:gd name="T8" fmla="*/ 159 w 248"/>
                <a:gd name="T9" fmla="*/ 137 h 454"/>
                <a:gd name="T10" fmla="*/ 170 w 248"/>
                <a:gd name="T11" fmla="*/ 80 h 454"/>
                <a:gd name="T12" fmla="*/ 182 w 248"/>
                <a:gd name="T13" fmla="*/ 28 h 454"/>
                <a:gd name="T14" fmla="*/ 205 w 248"/>
                <a:gd name="T15" fmla="*/ 11 h 454"/>
                <a:gd name="T16" fmla="*/ 229 w 248"/>
                <a:gd name="T17" fmla="*/ 20 h 454"/>
                <a:gd name="T18" fmla="*/ 202 w 248"/>
                <a:gd name="T19" fmla="*/ 47 h 454"/>
                <a:gd name="T20" fmla="*/ 221 w 248"/>
                <a:gd name="T21" fmla="*/ 65 h 454"/>
                <a:gd name="T22" fmla="*/ 248 w 248"/>
                <a:gd name="T23" fmla="*/ 35 h 454"/>
                <a:gd name="T24" fmla="*/ 205 w 248"/>
                <a:gd name="T25" fmla="*/ 0 h 454"/>
                <a:gd name="T26" fmla="*/ 142 w 248"/>
                <a:gd name="T27" fmla="*/ 59 h 454"/>
                <a:gd name="T28" fmla="*/ 125 w 248"/>
                <a:gd name="T29" fmla="*/ 137 h 454"/>
                <a:gd name="T30" fmla="*/ 91 w 248"/>
                <a:gd name="T31" fmla="*/ 137 h 454"/>
                <a:gd name="T32" fmla="*/ 76 w 248"/>
                <a:gd name="T33" fmla="*/ 146 h 454"/>
                <a:gd name="T34" fmla="*/ 90 w 248"/>
                <a:gd name="T35" fmla="*/ 152 h 454"/>
                <a:gd name="T36" fmla="*/ 123 w 248"/>
                <a:gd name="T37" fmla="*/ 152 h 454"/>
                <a:gd name="T38" fmla="*/ 85 w 248"/>
                <a:gd name="T39" fmla="*/ 349 h 454"/>
                <a:gd name="T40" fmla="*/ 42 w 248"/>
                <a:gd name="T41" fmla="*/ 443 h 454"/>
                <a:gd name="T42" fmla="*/ 18 w 248"/>
                <a:gd name="T43" fmla="*/ 434 h 454"/>
                <a:gd name="T44" fmla="*/ 45 w 248"/>
                <a:gd name="T45" fmla="*/ 407 h 454"/>
                <a:gd name="T46" fmla="*/ 27 w 248"/>
                <a:gd name="T47" fmla="*/ 390 h 454"/>
                <a:gd name="T48" fmla="*/ 0 w 248"/>
                <a:gd name="T49" fmla="*/ 420 h 454"/>
                <a:gd name="T50" fmla="*/ 42 w 248"/>
                <a:gd name="T51" fmla="*/ 454 h 454"/>
                <a:gd name="T52" fmla="*/ 98 w 248"/>
                <a:gd name="T53" fmla="*/ 406 h 454"/>
                <a:gd name="T54" fmla="*/ 126 w 248"/>
                <a:gd name="T55" fmla="*/ 310 h 454"/>
                <a:gd name="T56" fmla="*/ 156 w 248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8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0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29" y="20"/>
                  </a:cubicBezTo>
                  <a:cubicBezTo>
                    <a:pt x="207" y="22"/>
                    <a:pt x="202" y="40"/>
                    <a:pt x="202" y="47"/>
                  </a:cubicBezTo>
                  <a:cubicBezTo>
                    <a:pt x="202" y="59"/>
                    <a:pt x="211" y="65"/>
                    <a:pt x="221" y="65"/>
                  </a:cubicBezTo>
                  <a:cubicBezTo>
                    <a:pt x="234" y="65"/>
                    <a:pt x="248" y="54"/>
                    <a:pt x="248" y="35"/>
                  </a:cubicBezTo>
                  <a:cubicBezTo>
                    <a:pt x="248" y="12"/>
                    <a:pt x="225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5" y="137"/>
                  </a:cubicBezTo>
                  <a:lnTo>
                    <a:pt x="91" y="137"/>
                  </a:lnTo>
                  <a:cubicBezTo>
                    <a:pt x="81" y="137"/>
                    <a:pt x="76" y="137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8"/>
                    <a:pt x="68" y="443"/>
                    <a:pt x="42" y="443"/>
                  </a:cubicBezTo>
                  <a:cubicBezTo>
                    <a:pt x="40" y="443"/>
                    <a:pt x="27" y="443"/>
                    <a:pt x="18" y="434"/>
                  </a:cubicBezTo>
                  <a:cubicBezTo>
                    <a:pt x="41" y="432"/>
                    <a:pt x="45" y="415"/>
                    <a:pt x="45" y="407"/>
                  </a:cubicBezTo>
                  <a:cubicBezTo>
                    <a:pt x="45" y="396"/>
                    <a:pt x="36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1" y="454"/>
                    <a:pt x="42" y="454"/>
                  </a:cubicBezTo>
                  <a:cubicBezTo>
                    <a:pt x="69" y="454"/>
                    <a:pt x="89" y="425"/>
                    <a:pt x="98" y="406"/>
                  </a:cubicBezTo>
                  <a:cubicBezTo>
                    <a:pt x="114" y="374"/>
                    <a:pt x="126" y="314"/>
                    <a:pt x="126" y="310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Freeform 1293">
              <a:extLst>
                <a:ext uri="{FF2B5EF4-FFF2-40B4-BE49-F238E27FC236}">
                  <a16:creationId xmlns:a16="http://schemas.microsoft.com/office/drawing/2014/main" id="{B91C81CE-3863-4259-9C9F-5C8178FC19BA}"/>
                </a:ext>
              </a:extLst>
            </p:cNvPr>
            <p:cNvSpPr>
              <a:spLocks/>
            </p:cNvSpPr>
            <p:nvPr>
              <p:custDataLst>
                <p:tags r:id="rId266"/>
              </p:custDataLst>
            </p:nvPr>
          </p:nvSpPr>
          <p:spPr bwMode="auto">
            <a:xfrm>
              <a:off x="3705226" y="357505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Freeform 1294">
              <a:extLst>
                <a:ext uri="{FF2B5EF4-FFF2-40B4-BE49-F238E27FC236}">
                  <a16:creationId xmlns:a16="http://schemas.microsoft.com/office/drawing/2014/main" id="{04A4400B-7D5B-4B30-BB5F-7D07C28B375E}"/>
                </a:ext>
              </a:extLst>
            </p:cNvPr>
            <p:cNvSpPr>
              <a:spLocks/>
            </p:cNvSpPr>
            <p:nvPr>
              <p:custDataLst>
                <p:tags r:id="rId267"/>
              </p:custDataLst>
            </p:nvPr>
          </p:nvSpPr>
          <p:spPr bwMode="auto">
            <a:xfrm>
              <a:off x="3776663" y="365601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1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1295">
              <a:extLst>
                <a:ext uri="{FF2B5EF4-FFF2-40B4-BE49-F238E27FC236}">
                  <a16:creationId xmlns:a16="http://schemas.microsoft.com/office/drawing/2014/main" id="{5A3EBAFC-10FD-4204-B47E-04757BBCF1D7}"/>
                </a:ext>
              </a:extLst>
            </p:cNvPr>
            <p:cNvSpPr>
              <a:spLocks/>
            </p:cNvSpPr>
            <p:nvPr>
              <p:custDataLst>
                <p:tags r:id="rId268"/>
              </p:custDataLst>
            </p:nvPr>
          </p:nvSpPr>
          <p:spPr bwMode="auto">
            <a:xfrm>
              <a:off x="3906838" y="3732213"/>
              <a:ext cx="96838" cy="84138"/>
            </a:xfrm>
            <a:custGeom>
              <a:avLst/>
              <a:gdLst>
                <a:gd name="T0" fmla="*/ 27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9 w 213"/>
                <a:gd name="T7" fmla="*/ 149 h 157"/>
                <a:gd name="T8" fmla="*/ 55 w 213"/>
                <a:gd name="T9" fmla="*/ 128 h 157"/>
                <a:gd name="T10" fmla="*/ 63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6 w 213"/>
                <a:gd name="T35" fmla="*/ 135 h 157"/>
                <a:gd name="T36" fmla="*/ 164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1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40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7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7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9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7" y="121"/>
                    <a:pt x="60" y="105"/>
                    <a:pt x="63" y="96"/>
                  </a:cubicBezTo>
                  <a:cubicBezTo>
                    <a:pt x="65" y="89"/>
                    <a:pt x="67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6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2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3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6" y="142"/>
                    <a:pt x="156" y="135"/>
                  </a:cubicBezTo>
                  <a:cubicBezTo>
                    <a:pt x="156" y="127"/>
                    <a:pt x="157" y="123"/>
                    <a:pt x="164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1" y="0"/>
                  </a:cubicBezTo>
                  <a:cubicBezTo>
                    <a:pt x="26" y="0"/>
                    <a:pt x="18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2" y="57"/>
                    <a:pt x="14" y="47"/>
                  </a:cubicBezTo>
                  <a:cubicBezTo>
                    <a:pt x="19" y="27"/>
                    <a:pt x="26" y="10"/>
                    <a:pt x="40" y="10"/>
                  </a:cubicBezTo>
                  <a:cubicBezTo>
                    <a:pt x="49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40" y="79"/>
                    <a:pt x="38" y="87"/>
                  </a:cubicBezTo>
                  <a:lnTo>
                    <a:pt x="27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Freeform 1296">
              <a:extLst>
                <a:ext uri="{FF2B5EF4-FFF2-40B4-BE49-F238E27FC236}">
                  <a16:creationId xmlns:a16="http://schemas.microsoft.com/office/drawing/2014/main" id="{4F90A5BC-1CF2-4FDC-BDE9-F2AA2BAE3EFE}"/>
                </a:ext>
              </a:extLst>
            </p:cNvPr>
            <p:cNvSpPr>
              <a:spLocks/>
            </p:cNvSpPr>
            <p:nvPr>
              <p:custDataLst>
                <p:tags r:id="rId269"/>
              </p:custDataLst>
            </p:nvPr>
          </p:nvSpPr>
          <p:spPr bwMode="auto">
            <a:xfrm>
              <a:off x="4037013" y="357505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Arrow: Right 4">
            <a:extLst>
              <a:ext uri="{FF2B5EF4-FFF2-40B4-BE49-F238E27FC236}">
                <a16:creationId xmlns:a16="http://schemas.microsoft.com/office/drawing/2014/main" id="{06732450-9D45-48AA-9970-C17AEC48D01A}"/>
              </a:ext>
            </a:extLst>
          </p:cNvPr>
          <p:cNvSpPr/>
          <p:nvPr/>
        </p:nvSpPr>
        <p:spPr>
          <a:xfrm>
            <a:off x="41418" y="2711784"/>
            <a:ext cx="309092" cy="2800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00" name="Arrow: Right 799">
            <a:extLst>
              <a:ext uri="{FF2B5EF4-FFF2-40B4-BE49-F238E27FC236}">
                <a16:creationId xmlns:a16="http://schemas.microsoft.com/office/drawing/2014/main" id="{0FD85EEF-DA82-446A-9502-B967406687ED}"/>
              </a:ext>
            </a:extLst>
          </p:cNvPr>
          <p:cNvSpPr/>
          <p:nvPr/>
        </p:nvSpPr>
        <p:spPr>
          <a:xfrm>
            <a:off x="54402" y="3160699"/>
            <a:ext cx="309092" cy="2800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01" name="Arrow: Right 800">
            <a:extLst>
              <a:ext uri="{FF2B5EF4-FFF2-40B4-BE49-F238E27FC236}">
                <a16:creationId xmlns:a16="http://schemas.microsoft.com/office/drawing/2014/main" id="{CECD2EB4-1394-4843-BD70-908156EA1C0A}"/>
              </a:ext>
            </a:extLst>
          </p:cNvPr>
          <p:cNvSpPr/>
          <p:nvPr/>
        </p:nvSpPr>
        <p:spPr>
          <a:xfrm>
            <a:off x="55146" y="3589178"/>
            <a:ext cx="309092" cy="2800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02" name="Arrow: Right 801">
            <a:extLst>
              <a:ext uri="{FF2B5EF4-FFF2-40B4-BE49-F238E27FC236}">
                <a16:creationId xmlns:a16="http://schemas.microsoft.com/office/drawing/2014/main" id="{6501C7D5-C1E7-4DBE-A40F-BC61B16DD192}"/>
              </a:ext>
            </a:extLst>
          </p:cNvPr>
          <p:cNvSpPr/>
          <p:nvPr/>
        </p:nvSpPr>
        <p:spPr>
          <a:xfrm>
            <a:off x="55966" y="3983878"/>
            <a:ext cx="309092" cy="2800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72D56D10-D973-4644-9167-4D084F081A86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6718939" y="852279"/>
            <a:ext cx="800100" cy="195263"/>
            <a:chOff x="2541586" y="2540000"/>
            <a:chExt cx="800100" cy="195263"/>
          </a:xfrm>
        </p:grpSpPr>
        <p:sp>
          <p:nvSpPr>
            <p:cNvPr id="804" name="Freeform 1303">
              <a:extLst>
                <a:ext uri="{FF2B5EF4-FFF2-40B4-BE49-F238E27FC236}">
                  <a16:creationId xmlns:a16="http://schemas.microsoft.com/office/drawing/2014/main" id="{90342EB4-73A1-4351-8D63-EB053CE8C540}"/>
                </a:ext>
              </a:extLst>
            </p:cNvPr>
            <p:cNvSpPr>
              <a:spLocks/>
            </p:cNvSpPr>
            <p:nvPr>
              <p:custDataLst>
                <p:tags r:id="rId234"/>
              </p:custDataLst>
            </p:nvPr>
          </p:nvSpPr>
          <p:spPr bwMode="auto">
            <a:xfrm>
              <a:off x="2541586" y="2540000"/>
              <a:ext cx="138113" cy="192088"/>
            </a:xfrm>
            <a:custGeom>
              <a:avLst/>
              <a:gdLst>
                <a:gd name="T0" fmla="*/ 274 w 288"/>
                <a:gd name="T1" fmla="*/ 0 h 340"/>
                <a:gd name="T2" fmla="*/ 0 w 288"/>
                <a:gd name="T3" fmla="*/ 0 h 340"/>
                <a:gd name="T4" fmla="*/ 0 w 288"/>
                <a:gd name="T5" fmla="*/ 16 h 340"/>
                <a:gd name="T6" fmla="*/ 12 w 288"/>
                <a:gd name="T7" fmla="*/ 16 h 340"/>
                <a:gd name="T8" fmla="*/ 51 w 288"/>
                <a:gd name="T9" fmla="*/ 39 h 340"/>
                <a:gd name="T10" fmla="*/ 51 w 288"/>
                <a:gd name="T11" fmla="*/ 301 h 340"/>
                <a:gd name="T12" fmla="*/ 12 w 288"/>
                <a:gd name="T13" fmla="*/ 324 h 340"/>
                <a:gd name="T14" fmla="*/ 0 w 288"/>
                <a:gd name="T15" fmla="*/ 324 h 340"/>
                <a:gd name="T16" fmla="*/ 0 w 288"/>
                <a:gd name="T17" fmla="*/ 340 h 340"/>
                <a:gd name="T18" fmla="*/ 76 w 288"/>
                <a:gd name="T19" fmla="*/ 338 h 340"/>
                <a:gd name="T20" fmla="*/ 160 w 288"/>
                <a:gd name="T21" fmla="*/ 340 h 340"/>
                <a:gd name="T22" fmla="*/ 160 w 288"/>
                <a:gd name="T23" fmla="*/ 324 h 340"/>
                <a:gd name="T24" fmla="*/ 143 w 288"/>
                <a:gd name="T25" fmla="*/ 324 h 340"/>
                <a:gd name="T26" fmla="*/ 96 w 288"/>
                <a:gd name="T27" fmla="*/ 300 h 340"/>
                <a:gd name="T28" fmla="*/ 96 w 288"/>
                <a:gd name="T29" fmla="*/ 177 h 340"/>
                <a:gd name="T30" fmla="*/ 139 w 288"/>
                <a:gd name="T31" fmla="*/ 177 h 340"/>
                <a:gd name="T32" fmla="*/ 191 w 288"/>
                <a:gd name="T33" fmla="*/ 236 h 340"/>
                <a:gd name="T34" fmla="*/ 204 w 288"/>
                <a:gd name="T35" fmla="*/ 236 h 340"/>
                <a:gd name="T36" fmla="*/ 204 w 288"/>
                <a:gd name="T37" fmla="*/ 103 h 340"/>
                <a:gd name="T38" fmla="*/ 191 w 288"/>
                <a:gd name="T39" fmla="*/ 103 h 340"/>
                <a:gd name="T40" fmla="*/ 139 w 288"/>
                <a:gd name="T41" fmla="*/ 162 h 340"/>
                <a:gd name="T42" fmla="*/ 96 w 288"/>
                <a:gd name="T43" fmla="*/ 162 h 340"/>
                <a:gd name="T44" fmla="*/ 96 w 288"/>
                <a:gd name="T45" fmla="*/ 36 h 340"/>
                <a:gd name="T46" fmla="*/ 120 w 288"/>
                <a:gd name="T47" fmla="*/ 16 h 340"/>
                <a:gd name="T48" fmla="*/ 180 w 288"/>
                <a:gd name="T49" fmla="*/ 16 h 340"/>
                <a:gd name="T50" fmla="*/ 275 w 288"/>
                <a:gd name="T51" fmla="*/ 112 h 340"/>
                <a:gd name="T52" fmla="*/ 288 w 288"/>
                <a:gd name="T53" fmla="*/ 112 h 340"/>
                <a:gd name="T54" fmla="*/ 274 w 288"/>
                <a:gd name="T55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40">
                  <a:moveTo>
                    <a:pt x="274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cubicBezTo>
                    <a:pt x="17" y="338"/>
                    <a:pt x="56" y="338"/>
                    <a:pt x="76" y="338"/>
                  </a:cubicBezTo>
                  <a:cubicBezTo>
                    <a:pt x="96" y="338"/>
                    <a:pt x="142" y="338"/>
                    <a:pt x="160" y="340"/>
                  </a:cubicBezTo>
                  <a:lnTo>
                    <a:pt x="160" y="324"/>
                  </a:lnTo>
                  <a:lnTo>
                    <a:pt x="143" y="324"/>
                  </a:lnTo>
                  <a:cubicBezTo>
                    <a:pt x="96" y="324"/>
                    <a:pt x="96" y="318"/>
                    <a:pt x="96" y="300"/>
                  </a:cubicBezTo>
                  <a:lnTo>
                    <a:pt x="96" y="177"/>
                  </a:lnTo>
                  <a:lnTo>
                    <a:pt x="139" y="177"/>
                  </a:lnTo>
                  <a:cubicBezTo>
                    <a:pt x="186" y="177"/>
                    <a:pt x="191" y="193"/>
                    <a:pt x="191" y="236"/>
                  </a:cubicBezTo>
                  <a:lnTo>
                    <a:pt x="204" y="236"/>
                  </a:lnTo>
                  <a:lnTo>
                    <a:pt x="204" y="103"/>
                  </a:lnTo>
                  <a:lnTo>
                    <a:pt x="191" y="103"/>
                  </a:lnTo>
                  <a:cubicBezTo>
                    <a:pt x="191" y="145"/>
                    <a:pt x="186" y="162"/>
                    <a:pt x="139" y="162"/>
                  </a:cubicBezTo>
                  <a:lnTo>
                    <a:pt x="96" y="162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0" y="16"/>
                  </a:lnTo>
                  <a:cubicBezTo>
                    <a:pt x="255" y="16"/>
                    <a:pt x="267" y="43"/>
                    <a:pt x="275" y="112"/>
                  </a:cubicBezTo>
                  <a:lnTo>
                    <a:pt x="288" y="112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Freeform 1304">
              <a:extLst>
                <a:ext uri="{FF2B5EF4-FFF2-40B4-BE49-F238E27FC236}">
                  <a16:creationId xmlns:a16="http://schemas.microsoft.com/office/drawing/2014/main" id="{EC7B1A05-E21C-4738-AE17-F639E0199519}"/>
                </a:ext>
              </a:extLst>
            </p:cNvPr>
            <p:cNvSpPr>
              <a:spLocks noEditPoints="1"/>
            </p:cNvSpPr>
            <p:nvPr>
              <p:custDataLst>
                <p:tags r:id="rId235"/>
              </p:custDataLst>
            </p:nvPr>
          </p:nvSpPr>
          <p:spPr bwMode="auto">
            <a:xfrm>
              <a:off x="2676524" y="2605088"/>
              <a:ext cx="106363" cy="13017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Freeform 1305">
              <a:extLst>
                <a:ext uri="{FF2B5EF4-FFF2-40B4-BE49-F238E27FC236}">
                  <a16:creationId xmlns:a16="http://schemas.microsoft.com/office/drawing/2014/main" id="{6339FE8D-CD0A-45BD-AA01-9F9B067059C4}"/>
                </a:ext>
              </a:extLst>
            </p:cNvPr>
            <p:cNvSpPr>
              <a:spLocks/>
            </p:cNvSpPr>
            <p:nvPr>
              <p:custDataLst>
                <p:tags r:id="rId236"/>
              </p:custDataLst>
            </p:nvPr>
          </p:nvSpPr>
          <p:spPr bwMode="auto">
            <a:xfrm>
              <a:off x="2795586" y="2606675"/>
              <a:ext cx="80963" cy="12541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5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6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1 w 167"/>
                <a:gd name="T25" fmla="*/ 182 h 221"/>
                <a:gd name="T26" fmla="*/ 71 w 167"/>
                <a:gd name="T27" fmla="*/ 105 h 221"/>
                <a:gd name="T28" fmla="*/ 130 w 167"/>
                <a:gd name="T29" fmla="*/ 11 h 221"/>
                <a:gd name="T30" fmla="*/ 136 w 167"/>
                <a:gd name="T31" fmla="*/ 11 h 221"/>
                <a:gd name="T32" fmla="*/ 124 w 167"/>
                <a:gd name="T33" fmla="*/ 31 h 221"/>
                <a:gd name="T34" fmla="*/ 146 w 167"/>
                <a:gd name="T35" fmla="*/ 52 h 221"/>
                <a:gd name="T36" fmla="*/ 167 w 167"/>
                <a:gd name="T37" fmla="*/ 30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6" y="219"/>
                  </a:cubicBezTo>
                  <a:cubicBezTo>
                    <a:pt x="76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200"/>
                    <a:pt x="71" y="182"/>
                  </a:cubicBezTo>
                  <a:lnTo>
                    <a:pt x="71" y="105"/>
                  </a:lnTo>
                  <a:cubicBezTo>
                    <a:pt x="71" y="55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Freeform 1306">
              <a:extLst>
                <a:ext uri="{FF2B5EF4-FFF2-40B4-BE49-F238E27FC236}">
                  <a16:creationId xmlns:a16="http://schemas.microsoft.com/office/drawing/2014/main" id="{E93DBB53-D1B7-4C5E-AB8B-0443E5303B0D}"/>
                </a:ext>
              </a:extLst>
            </p:cNvPr>
            <p:cNvSpPr>
              <a:spLocks/>
            </p:cNvSpPr>
            <p:nvPr>
              <p:custDataLst>
                <p:tags r:id="rId237"/>
              </p:custDataLst>
            </p:nvPr>
          </p:nvSpPr>
          <p:spPr bwMode="auto">
            <a:xfrm>
              <a:off x="2976561" y="2540000"/>
              <a:ext cx="120650" cy="192088"/>
            </a:xfrm>
            <a:custGeom>
              <a:avLst/>
              <a:gdLst>
                <a:gd name="T0" fmla="*/ 245 w 251"/>
                <a:gd name="T1" fmla="*/ 17 h 341"/>
                <a:gd name="T2" fmla="*/ 248 w 251"/>
                <a:gd name="T3" fmla="*/ 8 h 341"/>
                <a:gd name="T4" fmla="*/ 235 w 251"/>
                <a:gd name="T5" fmla="*/ 0 h 341"/>
                <a:gd name="T6" fmla="*/ 12 w 251"/>
                <a:gd name="T7" fmla="*/ 0 h 341"/>
                <a:gd name="T8" fmla="*/ 6 w 251"/>
                <a:gd name="T9" fmla="*/ 112 h 341"/>
                <a:gd name="T10" fmla="*/ 19 w 251"/>
                <a:gd name="T11" fmla="*/ 112 h 341"/>
                <a:gd name="T12" fmla="*/ 119 w 251"/>
                <a:gd name="T13" fmla="*/ 15 h 341"/>
                <a:gd name="T14" fmla="*/ 197 w 251"/>
                <a:gd name="T15" fmla="*/ 15 h 341"/>
                <a:gd name="T16" fmla="*/ 3 w 251"/>
                <a:gd name="T17" fmla="*/ 322 h 341"/>
                <a:gd name="T18" fmla="*/ 0 w 251"/>
                <a:gd name="T19" fmla="*/ 332 h 341"/>
                <a:gd name="T20" fmla="*/ 13 w 251"/>
                <a:gd name="T21" fmla="*/ 341 h 341"/>
                <a:gd name="T22" fmla="*/ 243 w 251"/>
                <a:gd name="T23" fmla="*/ 341 h 341"/>
                <a:gd name="T24" fmla="*/ 251 w 251"/>
                <a:gd name="T25" fmla="*/ 207 h 341"/>
                <a:gd name="T26" fmla="*/ 239 w 251"/>
                <a:gd name="T27" fmla="*/ 207 h 341"/>
                <a:gd name="T28" fmla="*/ 133 w 251"/>
                <a:gd name="T29" fmla="*/ 324 h 341"/>
                <a:gd name="T30" fmla="*/ 51 w 251"/>
                <a:gd name="T31" fmla="*/ 324 h 341"/>
                <a:gd name="T32" fmla="*/ 245 w 251"/>
                <a:gd name="T33" fmla="*/ 17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1" h="341">
                  <a:moveTo>
                    <a:pt x="245" y="17"/>
                  </a:moveTo>
                  <a:cubicBezTo>
                    <a:pt x="248" y="12"/>
                    <a:pt x="248" y="11"/>
                    <a:pt x="248" y="8"/>
                  </a:cubicBezTo>
                  <a:cubicBezTo>
                    <a:pt x="248" y="0"/>
                    <a:pt x="245" y="0"/>
                    <a:pt x="235" y="0"/>
                  </a:cubicBezTo>
                  <a:lnTo>
                    <a:pt x="12" y="0"/>
                  </a:lnTo>
                  <a:lnTo>
                    <a:pt x="6" y="112"/>
                  </a:lnTo>
                  <a:lnTo>
                    <a:pt x="19" y="112"/>
                  </a:lnTo>
                  <a:cubicBezTo>
                    <a:pt x="22" y="55"/>
                    <a:pt x="37" y="15"/>
                    <a:pt x="119" y="15"/>
                  </a:cubicBezTo>
                  <a:lnTo>
                    <a:pt x="197" y="15"/>
                  </a:lnTo>
                  <a:lnTo>
                    <a:pt x="3" y="322"/>
                  </a:lnTo>
                  <a:cubicBezTo>
                    <a:pt x="0" y="328"/>
                    <a:pt x="0" y="328"/>
                    <a:pt x="0" y="332"/>
                  </a:cubicBezTo>
                  <a:cubicBezTo>
                    <a:pt x="0" y="341"/>
                    <a:pt x="2" y="341"/>
                    <a:pt x="13" y="341"/>
                  </a:cubicBezTo>
                  <a:lnTo>
                    <a:pt x="243" y="341"/>
                  </a:lnTo>
                  <a:lnTo>
                    <a:pt x="251" y="207"/>
                  </a:lnTo>
                  <a:lnTo>
                    <a:pt x="239" y="207"/>
                  </a:lnTo>
                  <a:cubicBezTo>
                    <a:pt x="235" y="277"/>
                    <a:pt x="225" y="324"/>
                    <a:pt x="133" y="324"/>
                  </a:cubicBezTo>
                  <a:lnTo>
                    <a:pt x="51" y="324"/>
                  </a:lnTo>
                  <a:lnTo>
                    <a:pt x="245" y="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1307">
              <a:extLst>
                <a:ext uri="{FF2B5EF4-FFF2-40B4-BE49-F238E27FC236}">
                  <a16:creationId xmlns:a16="http://schemas.microsoft.com/office/drawing/2014/main" id="{0A8394DA-EF86-4A6B-8551-02BB0FBAEBFE}"/>
                </a:ext>
              </a:extLst>
            </p:cNvPr>
            <p:cNvSpPr>
              <a:spLocks/>
            </p:cNvSpPr>
            <p:nvPr>
              <p:custDataLst>
                <p:tags r:id="rId238"/>
              </p:custDataLst>
            </p:nvPr>
          </p:nvSpPr>
          <p:spPr bwMode="auto">
            <a:xfrm>
              <a:off x="3117849" y="2540000"/>
              <a:ext cx="168275" cy="192088"/>
            </a:xfrm>
            <a:custGeom>
              <a:avLst/>
              <a:gdLst>
                <a:gd name="T0" fmla="*/ 183 w 351"/>
                <a:gd name="T1" fmla="*/ 131 h 341"/>
                <a:gd name="T2" fmla="*/ 273 w 351"/>
                <a:gd name="T3" fmla="*/ 45 h 341"/>
                <a:gd name="T4" fmla="*/ 344 w 351"/>
                <a:gd name="T5" fmla="*/ 15 h 341"/>
                <a:gd name="T6" fmla="*/ 344 w 351"/>
                <a:gd name="T7" fmla="*/ 0 h 341"/>
                <a:gd name="T8" fmla="*/ 301 w 351"/>
                <a:gd name="T9" fmla="*/ 1 h 341"/>
                <a:gd name="T10" fmla="*/ 238 w 351"/>
                <a:gd name="T11" fmla="*/ 0 h 341"/>
                <a:gd name="T12" fmla="*/ 238 w 351"/>
                <a:gd name="T13" fmla="*/ 15 h 341"/>
                <a:gd name="T14" fmla="*/ 261 w 351"/>
                <a:gd name="T15" fmla="*/ 32 h 341"/>
                <a:gd name="T16" fmla="*/ 252 w 351"/>
                <a:gd name="T17" fmla="*/ 48 h 341"/>
                <a:gd name="T18" fmla="*/ 96 w 351"/>
                <a:gd name="T19" fmla="*/ 197 h 341"/>
                <a:gd name="T20" fmla="*/ 96 w 351"/>
                <a:gd name="T21" fmla="*/ 39 h 341"/>
                <a:gd name="T22" fmla="*/ 135 w 351"/>
                <a:gd name="T23" fmla="*/ 15 h 341"/>
                <a:gd name="T24" fmla="*/ 147 w 351"/>
                <a:gd name="T25" fmla="*/ 15 h 341"/>
                <a:gd name="T26" fmla="*/ 147 w 351"/>
                <a:gd name="T27" fmla="*/ 0 h 341"/>
                <a:gd name="T28" fmla="*/ 74 w 351"/>
                <a:gd name="T29" fmla="*/ 1 h 341"/>
                <a:gd name="T30" fmla="*/ 0 w 351"/>
                <a:gd name="T31" fmla="*/ 0 h 341"/>
                <a:gd name="T32" fmla="*/ 0 w 351"/>
                <a:gd name="T33" fmla="*/ 15 h 341"/>
                <a:gd name="T34" fmla="*/ 12 w 351"/>
                <a:gd name="T35" fmla="*/ 15 h 341"/>
                <a:gd name="T36" fmla="*/ 51 w 351"/>
                <a:gd name="T37" fmla="*/ 39 h 341"/>
                <a:gd name="T38" fmla="*/ 51 w 351"/>
                <a:gd name="T39" fmla="*/ 302 h 341"/>
                <a:gd name="T40" fmla="*/ 12 w 351"/>
                <a:gd name="T41" fmla="*/ 325 h 341"/>
                <a:gd name="T42" fmla="*/ 0 w 351"/>
                <a:gd name="T43" fmla="*/ 325 h 341"/>
                <a:gd name="T44" fmla="*/ 0 w 351"/>
                <a:gd name="T45" fmla="*/ 341 h 341"/>
                <a:gd name="T46" fmla="*/ 73 w 351"/>
                <a:gd name="T47" fmla="*/ 339 h 341"/>
                <a:gd name="T48" fmla="*/ 147 w 351"/>
                <a:gd name="T49" fmla="*/ 341 h 341"/>
                <a:gd name="T50" fmla="*/ 147 w 351"/>
                <a:gd name="T51" fmla="*/ 325 h 341"/>
                <a:gd name="T52" fmla="*/ 135 w 351"/>
                <a:gd name="T53" fmla="*/ 325 h 341"/>
                <a:gd name="T54" fmla="*/ 96 w 351"/>
                <a:gd name="T55" fmla="*/ 302 h 341"/>
                <a:gd name="T56" fmla="*/ 96 w 351"/>
                <a:gd name="T57" fmla="*/ 214 h 341"/>
                <a:gd name="T58" fmla="*/ 153 w 351"/>
                <a:gd name="T59" fmla="*/ 159 h 341"/>
                <a:gd name="T60" fmla="*/ 244 w 351"/>
                <a:gd name="T61" fmla="*/ 293 h 341"/>
                <a:gd name="T62" fmla="*/ 251 w 351"/>
                <a:gd name="T63" fmla="*/ 310 h 341"/>
                <a:gd name="T64" fmla="*/ 222 w 351"/>
                <a:gd name="T65" fmla="*/ 325 h 341"/>
                <a:gd name="T66" fmla="*/ 222 w 351"/>
                <a:gd name="T67" fmla="*/ 341 h 341"/>
                <a:gd name="T68" fmla="*/ 293 w 351"/>
                <a:gd name="T69" fmla="*/ 339 h 341"/>
                <a:gd name="T70" fmla="*/ 351 w 351"/>
                <a:gd name="T71" fmla="*/ 341 h 341"/>
                <a:gd name="T72" fmla="*/ 351 w 351"/>
                <a:gd name="T73" fmla="*/ 325 h 341"/>
                <a:gd name="T74" fmla="*/ 298 w 351"/>
                <a:gd name="T75" fmla="*/ 301 h 341"/>
                <a:gd name="T76" fmla="*/ 183 w 351"/>
                <a:gd name="T77" fmla="*/ 13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1" h="341">
                  <a:moveTo>
                    <a:pt x="183" y="131"/>
                  </a:moveTo>
                  <a:lnTo>
                    <a:pt x="273" y="45"/>
                  </a:lnTo>
                  <a:cubicBezTo>
                    <a:pt x="277" y="41"/>
                    <a:pt x="303" y="16"/>
                    <a:pt x="344" y="15"/>
                  </a:cubicBezTo>
                  <a:lnTo>
                    <a:pt x="344" y="0"/>
                  </a:lnTo>
                  <a:cubicBezTo>
                    <a:pt x="331" y="1"/>
                    <a:pt x="315" y="1"/>
                    <a:pt x="301" y="1"/>
                  </a:cubicBezTo>
                  <a:cubicBezTo>
                    <a:pt x="283" y="1"/>
                    <a:pt x="255" y="1"/>
                    <a:pt x="238" y="0"/>
                  </a:cubicBezTo>
                  <a:lnTo>
                    <a:pt x="238" y="15"/>
                  </a:lnTo>
                  <a:cubicBezTo>
                    <a:pt x="258" y="16"/>
                    <a:pt x="261" y="27"/>
                    <a:pt x="261" y="32"/>
                  </a:cubicBezTo>
                  <a:cubicBezTo>
                    <a:pt x="261" y="40"/>
                    <a:pt x="256" y="44"/>
                    <a:pt x="252" y="48"/>
                  </a:cubicBezTo>
                  <a:lnTo>
                    <a:pt x="96" y="197"/>
                  </a:lnTo>
                  <a:lnTo>
                    <a:pt x="96" y="39"/>
                  </a:lnTo>
                  <a:cubicBezTo>
                    <a:pt x="96" y="21"/>
                    <a:pt x="97" y="15"/>
                    <a:pt x="135" y="15"/>
                  </a:cubicBezTo>
                  <a:lnTo>
                    <a:pt x="147" y="15"/>
                  </a:lnTo>
                  <a:lnTo>
                    <a:pt x="147" y="0"/>
                  </a:lnTo>
                  <a:cubicBezTo>
                    <a:pt x="130" y="1"/>
                    <a:pt x="93" y="1"/>
                    <a:pt x="74" y="1"/>
                  </a:cubicBezTo>
                  <a:cubicBezTo>
                    <a:pt x="55" y="1"/>
                    <a:pt x="17" y="1"/>
                    <a:pt x="0" y="0"/>
                  </a:cubicBez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30" y="339"/>
                    <a:pt x="147" y="341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20"/>
                    <a:pt x="96" y="302"/>
                  </a:cubicBezTo>
                  <a:lnTo>
                    <a:pt x="96" y="214"/>
                  </a:lnTo>
                  <a:lnTo>
                    <a:pt x="153" y="159"/>
                  </a:lnTo>
                  <a:lnTo>
                    <a:pt x="244" y="293"/>
                  </a:lnTo>
                  <a:cubicBezTo>
                    <a:pt x="247" y="298"/>
                    <a:pt x="251" y="304"/>
                    <a:pt x="251" y="310"/>
                  </a:cubicBezTo>
                  <a:cubicBezTo>
                    <a:pt x="251" y="325"/>
                    <a:pt x="232" y="325"/>
                    <a:pt x="222" y="325"/>
                  </a:cubicBezTo>
                  <a:lnTo>
                    <a:pt x="222" y="341"/>
                  </a:lnTo>
                  <a:cubicBezTo>
                    <a:pt x="239" y="339"/>
                    <a:pt x="274" y="339"/>
                    <a:pt x="293" y="339"/>
                  </a:cubicBezTo>
                  <a:cubicBezTo>
                    <a:pt x="311" y="339"/>
                    <a:pt x="330" y="340"/>
                    <a:pt x="351" y="341"/>
                  </a:cubicBezTo>
                  <a:lnTo>
                    <a:pt x="351" y="325"/>
                  </a:lnTo>
                  <a:cubicBezTo>
                    <a:pt x="324" y="325"/>
                    <a:pt x="313" y="323"/>
                    <a:pt x="298" y="301"/>
                  </a:cubicBezTo>
                  <a:lnTo>
                    <a:pt x="183" y="1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Freeform 1308">
              <a:extLst>
                <a:ext uri="{FF2B5EF4-FFF2-40B4-BE49-F238E27FC236}">
                  <a16:creationId xmlns:a16="http://schemas.microsoft.com/office/drawing/2014/main" id="{BF612C0D-7F04-4436-A25B-59117404EDAD}"/>
                </a:ext>
              </a:extLst>
            </p:cNvPr>
            <p:cNvSpPr>
              <a:spLocks noEditPoints="1"/>
            </p:cNvSpPr>
            <p:nvPr>
              <p:custDataLst>
                <p:tags r:id="rId239"/>
              </p:custDataLst>
            </p:nvPr>
          </p:nvSpPr>
          <p:spPr bwMode="auto">
            <a:xfrm>
              <a:off x="3316286" y="2609850"/>
              <a:ext cx="25400" cy="122238"/>
            </a:xfrm>
            <a:custGeom>
              <a:avLst/>
              <a:gdLst>
                <a:gd name="T0" fmla="*/ 53 w 53"/>
                <a:gd name="T1" fmla="*/ 27 h 216"/>
                <a:gd name="T2" fmla="*/ 27 w 53"/>
                <a:gd name="T3" fmla="*/ 0 h 216"/>
                <a:gd name="T4" fmla="*/ 0 w 53"/>
                <a:gd name="T5" fmla="*/ 27 h 216"/>
                <a:gd name="T6" fmla="*/ 27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7 w 53"/>
                <a:gd name="T13" fmla="*/ 163 h 216"/>
                <a:gd name="T14" fmla="*/ 0 w 53"/>
                <a:gd name="T15" fmla="*/ 189 h 216"/>
                <a:gd name="T16" fmla="*/ 27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7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7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7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0" name="Group 809">
            <a:extLst>
              <a:ext uri="{FF2B5EF4-FFF2-40B4-BE49-F238E27FC236}">
                <a16:creationId xmlns:a16="http://schemas.microsoft.com/office/drawing/2014/main" id="{77F8A23B-8505-4521-8242-D1958DD3D249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7723512" y="860911"/>
            <a:ext cx="3849688" cy="250825"/>
            <a:chOff x="2541588" y="2538412"/>
            <a:chExt cx="3849688" cy="250825"/>
          </a:xfrm>
        </p:grpSpPr>
        <p:sp>
          <p:nvSpPr>
            <p:cNvPr id="811" name="Freeform 1315">
              <a:extLst>
                <a:ext uri="{FF2B5EF4-FFF2-40B4-BE49-F238E27FC236}">
                  <a16:creationId xmlns:a16="http://schemas.microsoft.com/office/drawing/2014/main" id="{A59C1140-5063-49DB-BD01-0A34FE96D7E4}"/>
                </a:ext>
              </a:extLst>
            </p:cNvPr>
            <p:cNvSpPr>
              <a:spLocks/>
            </p:cNvSpPr>
            <p:nvPr>
              <p:custDataLst>
                <p:tags r:id="rId202"/>
              </p:custDataLst>
            </p:nvPr>
          </p:nvSpPr>
          <p:spPr bwMode="auto">
            <a:xfrm>
              <a:off x="2541588" y="2541587"/>
              <a:ext cx="114300" cy="1905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7 w 251"/>
                <a:gd name="T7" fmla="*/ 345 h 346"/>
                <a:gd name="T8" fmla="*/ 113 w 251"/>
                <a:gd name="T9" fmla="*/ 346 h 346"/>
                <a:gd name="T10" fmla="*/ 113 w 251"/>
                <a:gd name="T11" fmla="*/ 331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70" y="345"/>
                    <a:pt x="96" y="346"/>
                    <a:pt x="113" y="346"/>
                  </a:cubicBezTo>
                  <a:lnTo>
                    <a:pt x="113" y="331"/>
                  </a:lnTo>
                  <a:cubicBezTo>
                    <a:pt x="79" y="331"/>
                    <a:pt x="74" y="331"/>
                    <a:pt x="74" y="308"/>
                  </a:cubicBezTo>
                  <a:lnTo>
                    <a:pt x="74" y="216"/>
                  </a:lnTo>
                  <a:cubicBezTo>
                    <a:pt x="74" y="165"/>
                    <a:pt x="109" y="137"/>
                    <a:pt x="141" y="137"/>
                  </a:cubicBezTo>
                  <a:cubicBezTo>
                    <a:pt x="172" y="137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3" y="126"/>
                    <a:pt x="81" y="156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1316">
              <a:extLst>
                <a:ext uri="{FF2B5EF4-FFF2-40B4-BE49-F238E27FC236}">
                  <a16:creationId xmlns:a16="http://schemas.microsoft.com/office/drawing/2014/main" id="{3ED92065-3C7A-4D36-A4AE-E13AD6C997A8}"/>
                </a:ext>
              </a:extLst>
            </p:cNvPr>
            <p:cNvSpPr>
              <a:spLocks noEditPoints="1"/>
            </p:cNvSpPr>
            <p:nvPr>
              <p:custDataLst>
                <p:tags r:id="rId203"/>
              </p:custDataLst>
            </p:nvPr>
          </p:nvSpPr>
          <p:spPr bwMode="auto">
            <a:xfrm>
              <a:off x="2668588" y="2549525"/>
              <a:ext cx="47625" cy="182563"/>
            </a:xfrm>
            <a:custGeom>
              <a:avLst/>
              <a:gdLst>
                <a:gd name="T0" fmla="*/ 72 w 106"/>
                <a:gd name="T1" fmla="*/ 114 h 334"/>
                <a:gd name="T2" fmla="*/ 2 w 106"/>
                <a:gd name="T3" fmla="*/ 119 h 334"/>
                <a:gd name="T4" fmla="*/ 2 w 106"/>
                <a:gd name="T5" fmla="*/ 135 h 334"/>
                <a:gd name="T6" fmla="*/ 39 w 106"/>
                <a:gd name="T7" fmla="*/ 162 h 334"/>
                <a:gd name="T8" fmla="*/ 39 w 106"/>
                <a:gd name="T9" fmla="*/ 296 h 334"/>
                <a:gd name="T10" fmla="*/ 0 w 106"/>
                <a:gd name="T11" fmla="*/ 319 h 334"/>
                <a:gd name="T12" fmla="*/ 0 w 106"/>
                <a:gd name="T13" fmla="*/ 334 h 334"/>
                <a:gd name="T14" fmla="*/ 55 w 106"/>
                <a:gd name="T15" fmla="*/ 333 h 334"/>
                <a:gd name="T16" fmla="*/ 106 w 106"/>
                <a:gd name="T17" fmla="*/ 334 h 334"/>
                <a:gd name="T18" fmla="*/ 106 w 106"/>
                <a:gd name="T19" fmla="*/ 319 h 334"/>
                <a:gd name="T20" fmla="*/ 72 w 106"/>
                <a:gd name="T21" fmla="*/ 297 h 334"/>
                <a:gd name="T22" fmla="*/ 72 w 106"/>
                <a:gd name="T23" fmla="*/ 114 h 334"/>
                <a:gd name="T24" fmla="*/ 74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4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89" y="334"/>
                    <a:pt x="106" y="334"/>
                  </a:cubicBezTo>
                  <a:lnTo>
                    <a:pt x="106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1317">
              <a:extLst>
                <a:ext uri="{FF2B5EF4-FFF2-40B4-BE49-F238E27FC236}">
                  <a16:creationId xmlns:a16="http://schemas.microsoft.com/office/drawing/2014/main" id="{42F79CB0-1FB6-48EC-A946-250F33184132}"/>
                </a:ext>
              </a:extLst>
            </p:cNvPr>
            <p:cNvSpPr>
              <a:spLocks noEditPoints="1"/>
            </p:cNvSpPr>
            <p:nvPr>
              <p:custDataLst>
                <p:tags r:id="rId204"/>
              </p:custDataLst>
            </p:nvPr>
          </p:nvSpPr>
          <p:spPr bwMode="auto">
            <a:xfrm>
              <a:off x="2732088" y="2541587"/>
              <a:ext cx="111125" cy="193675"/>
            </a:xfrm>
            <a:custGeom>
              <a:avLst/>
              <a:gdLst>
                <a:gd name="T0" fmla="*/ 172 w 245"/>
                <a:gd name="T1" fmla="*/ 319 h 352"/>
                <a:gd name="T2" fmla="*/ 172 w 245"/>
                <a:gd name="T3" fmla="*/ 352 h 352"/>
                <a:gd name="T4" fmla="*/ 245 w 245"/>
                <a:gd name="T5" fmla="*/ 346 h 352"/>
                <a:gd name="T6" fmla="*/ 245 w 245"/>
                <a:gd name="T7" fmla="*/ 331 h 352"/>
                <a:gd name="T8" fmla="*/ 206 w 245"/>
                <a:gd name="T9" fmla="*/ 303 h 352"/>
                <a:gd name="T10" fmla="*/ 206 w 245"/>
                <a:gd name="T11" fmla="*/ 0 h 352"/>
                <a:gd name="T12" fmla="*/ 135 w 245"/>
                <a:gd name="T13" fmla="*/ 5 h 352"/>
                <a:gd name="T14" fmla="*/ 135 w 245"/>
                <a:gd name="T15" fmla="*/ 21 h 352"/>
                <a:gd name="T16" fmla="*/ 174 w 245"/>
                <a:gd name="T17" fmla="*/ 49 h 352"/>
                <a:gd name="T18" fmla="*/ 174 w 245"/>
                <a:gd name="T19" fmla="*/ 157 h 352"/>
                <a:gd name="T20" fmla="*/ 111 w 245"/>
                <a:gd name="T21" fmla="*/ 126 h 352"/>
                <a:gd name="T22" fmla="*/ 0 w 245"/>
                <a:gd name="T23" fmla="*/ 239 h 352"/>
                <a:gd name="T24" fmla="*/ 105 w 245"/>
                <a:gd name="T25" fmla="*/ 352 h 352"/>
                <a:gd name="T26" fmla="*/ 172 w 245"/>
                <a:gd name="T27" fmla="*/ 319 h 352"/>
                <a:gd name="T28" fmla="*/ 172 w 245"/>
                <a:gd name="T29" fmla="*/ 185 h 352"/>
                <a:gd name="T30" fmla="*/ 172 w 245"/>
                <a:gd name="T31" fmla="*/ 287 h 352"/>
                <a:gd name="T32" fmla="*/ 167 w 245"/>
                <a:gd name="T33" fmla="*/ 306 h 352"/>
                <a:gd name="T34" fmla="*/ 108 w 245"/>
                <a:gd name="T35" fmla="*/ 341 h 352"/>
                <a:gd name="T36" fmla="*/ 55 w 245"/>
                <a:gd name="T37" fmla="*/ 309 h 352"/>
                <a:gd name="T38" fmla="*/ 41 w 245"/>
                <a:gd name="T39" fmla="*/ 239 h 352"/>
                <a:gd name="T40" fmla="*/ 56 w 245"/>
                <a:gd name="T41" fmla="*/ 168 h 352"/>
                <a:gd name="T42" fmla="*/ 113 w 245"/>
                <a:gd name="T43" fmla="*/ 137 h 352"/>
                <a:gd name="T44" fmla="*/ 167 w 245"/>
                <a:gd name="T45" fmla="*/ 167 h 352"/>
                <a:gd name="T46" fmla="*/ 172 w 245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5" h="352">
                  <a:moveTo>
                    <a:pt x="172" y="319"/>
                  </a:moveTo>
                  <a:lnTo>
                    <a:pt x="172" y="352"/>
                  </a:lnTo>
                  <a:lnTo>
                    <a:pt x="245" y="346"/>
                  </a:lnTo>
                  <a:lnTo>
                    <a:pt x="245" y="331"/>
                  </a:lnTo>
                  <a:cubicBezTo>
                    <a:pt x="210" y="331"/>
                    <a:pt x="206" y="327"/>
                    <a:pt x="206" y="303"/>
                  </a:cubicBezTo>
                  <a:lnTo>
                    <a:pt x="206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59" y="139"/>
                    <a:pt x="138" y="126"/>
                    <a:pt x="111" y="126"/>
                  </a:cubicBezTo>
                  <a:cubicBezTo>
                    <a:pt x="52" y="126"/>
                    <a:pt x="0" y="174"/>
                    <a:pt x="0" y="239"/>
                  </a:cubicBezTo>
                  <a:cubicBezTo>
                    <a:pt x="0" y="302"/>
                    <a:pt x="48" y="352"/>
                    <a:pt x="105" y="352"/>
                  </a:cubicBezTo>
                  <a:cubicBezTo>
                    <a:pt x="137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6"/>
                  </a:cubicBezTo>
                  <a:cubicBezTo>
                    <a:pt x="152" y="330"/>
                    <a:pt x="129" y="341"/>
                    <a:pt x="108" y="341"/>
                  </a:cubicBezTo>
                  <a:cubicBezTo>
                    <a:pt x="85" y="341"/>
                    <a:pt x="67" y="328"/>
                    <a:pt x="55" y="309"/>
                  </a:cubicBezTo>
                  <a:cubicBezTo>
                    <a:pt x="42" y="288"/>
                    <a:pt x="41" y="260"/>
                    <a:pt x="41" y="239"/>
                  </a:cubicBezTo>
                  <a:cubicBezTo>
                    <a:pt x="41" y="221"/>
                    <a:pt x="42" y="191"/>
                    <a:pt x="56" y="168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0" y="137"/>
                    <a:pt x="151" y="144"/>
                    <a:pt x="167" y="167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1318">
              <a:extLst>
                <a:ext uri="{FF2B5EF4-FFF2-40B4-BE49-F238E27FC236}">
                  <a16:creationId xmlns:a16="http://schemas.microsoft.com/office/drawing/2014/main" id="{FC20DCBE-73A9-4ADB-869D-54EED9DB1DF7}"/>
                </a:ext>
              </a:extLst>
            </p:cNvPr>
            <p:cNvSpPr>
              <a:spLocks noEditPoints="1"/>
            </p:cNvSpPr>
            <p:nvPr>
              <p:custDataLst>
                <p:tags r:id="rId205"/>
              </p:custDataLst>
            </p:nvPr>
          </p:nvSpPr>
          <p:spPr bwMode="auto">
            <a:xfrm>
              <a:off x="2855913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Freeform 1319">
              <a:extLst>
                <a:ext uri="{FF2B5EF4-FFF2-40B4-BE49-F238E27FC236}">
                  <a16:creationId xmlns:a16="http://schemas.microsoft.com/office/drawing/2014/main" id="{F04FD856-C9A4-4892-B889-1F80678737C5}"/>
                </a:ext>
              </a:extLst>
            </p:cNvPr>
            <p:cNvSpPr>
              <a:spLocks noEditPoints="1"/>
            </p:cNvSpPr>
            <p:nvPr>
              <p:custDataLst>
                <p:tags r:id="rId206"/>
              </p:custDataLst>
            </p:nvPr>
          </p:nvSpPr>
          <p:spPr bwMode="auto">
            <a:xfrm>
              <a:off x="3033713" y="2549525"/>
              <a:ext cx="47625" cy="182563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1320">
              <a:extLst>
                <a:ext uri="{FF2B5EF4-FFF2-40B4-BE49-F238E27FC236}">
                  <a16:creationId xmlns:a16="http://schemas.microsoft.com/office/drawing/2014/main" id="{3FB629CB-B653-4B65-8CAB-E338C0FEC75E}"/>
                </a:ext>
              </a:extLst>
            </p:cNvPr>
            <p:cNvSpPr>
              <a:spLocks/>
            </p:cNvSpPr>
            <p:nvPr>
              <p:custDataLst>
                <p:tags r:id="rId207"/>
              </p:custDataLst>
            </p:nvPr>
          </p:nvSpPr>
          <p:spPr bwMode="auto">
            <a:xfrm>
              <a:off x="3095626" y="2538412"/>
              <a:ext cx="74613" cy="193675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4 w 162"/>
                <a:gd name="T7" fmla="*/ 15 h 352"/>
                <a:gd name="T8" fmla="*/ 119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40 w 162"/>
                <a:gd name="T17" fmla="*/ 80 h 352"/>
                <a:gd name="T18" fmla="*/ 40 w 162"/>
                <a:gd name="T19" fmla="*/ 137 h 352"/>
                <a:gd name="T20" fmla="*/ 0 w 162"/>
                <a:gd name="T21" fmla="*/ 137 h 352"/>
                <a:gd name="T22" fmla="*/ 0 w 162"/>
                <a:gd name="T23" fmla="*/ 153 h 352"/>
                <a:gd name="T24" fmla="*/ 40 w 162"/>
                <a:gd name="T25" fmla="*/ 153 h 352"/>
                <a:gd name="T26" fmla="*/ 40 w 162"/>
                <a:gd name="T27" fmla="*/ 314 h 352"/>
                <a:gd name="T28" fmla="*/ 1 w 162"/>
                <a:gd name="T29" fmla="*/ 337 h 352"/>
                <a:gd name="T30" fmla="*/ 1 w 162"/>
                <a:gd name="T31" fmla="*/ 352 h 352"/>
                <a:gd name="T32" fmla="*/ 58 w 162"/>
                <a:gd name="T33" fmla="*/ 351 h 352"/>
                <a:gd name="T34" fmla="*/ 121 w 162"/>
                <a:gd name="T35" fmla="*/ 352 h 352"/>
                <a:gd name="T36" fmla="*/ 121 w 162"/>
                <a:gd name="T37" fmla="*/ 337 h 352"/>
                <a:gd name="T38" fmla="*/ 111 w 162"/>
                <a:gd name="T39" fmla="*/ 337 h 352"/>
                <a:gd name="T40" fmla="*/ 73 w 162"/>
                <a:gd name="T41" fmla="*/ 313 h 352"/>
                <a:gd name="T42" fmla="*/ 73 w 162"/>
                <a:gd name="T43" fmla="*/ 153 h 352"/>
                <a:gd name="T44" fmla="*/ 130 w 162"/>
                <a:gd name="T45" fmla="*/ 153 h 352"/>
                <a:gd name="T46" fmla="*/ 130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9" y="11"/>
                    <a:pt x="126" y="11"/>
                    <a:pt x="134" y="15"/>
                  </a:cubicBezTo>
                  <a:cubicBezTo>
                    <a:pt x="128" y="17"/>
                    <a:pt x="119" y="23"/>
                    <a:pt x="119" y="36"/>
                  </a:cubicBezTo>
                  <a:cubicBezTo>
                    <a:pt x="119" y="47"/>
                    <a:pt x="127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4" y="0"/>
                    <a:pt x="117" y="0"/>
                  </a:cubicBezTo>
                  <a:cubicBezTo>
                    <a:pt x="82" y="0"/>
                    <a:pt x="40" y="27"/>
                    <a:pt x="40" y="80"/>
                  </a:cubicBezTo>
                  <a:lnTo>
                    <a:pt x="40" y="137"/>
                  </a:lnTo>
                  <a:lnTo>
                    <a:pt x="0" y="137"/>
                  </a:lnTo>
                  <a:lnTo>
                    <a:pt x="0" y="153"/>
                  </a:lnTo>
                  <a:lnTo>
                    <a:pt x="40" y="153"/>
                  </a:lnTo>
                  <a:lnTo>
                    <a:pt x="40" y="314"/>
                  </a:lnTo>
                  <a:cubicBezTo>
                    <a:pt x="40" y="337"/>
                    <a:pt x="34" y="337"/>
                    <a:pt x="1" y="337"/>
                  </a:cubicBezTo>
                  <a:lnTo>
                    <a:pt x="1" y="352"/>
                  </a:lnTo>
                  <a:cubicBezTo>
                    <a:pt x="20" y="352"/>
                    <a:pt x="44" y="351"/>
                    <a:pt x="58" y="351"/>
                  </a:cubicBezTo>
                  <a:cubicBezTo>
                    <a:pt x="78" y="351"/>
                    <a:pt x="101" y="351"/>
                    <a:pt x="121" y="352"/>
                  </a:cubicBezTo>
                  <a:lnTo>
                    <a:pt x="121" y="337"/>
                  </a:lnTo>
                  <a:lnTo>
                    <a:pt x="111" y="337"/>
                  </a:lnTo>
                  <a:cubicBezTo>
                    <a:pt x="74" y="337"/>
                    <a:pt x="73" y="331"/>
                    <a:pt x="73" y="313"/>
                  </a:cubicBezTo>
                  <a:lnTo>
                    <a:pt x="73" y="153"/>
                  </a:lnTo>
                  <a:lnTo>
                    <a:pt x="130" y="153"/>
                  </a:lnTo>
                  <a:lnTo>
                    <a:pt x="130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Freeform 1321">
              <a:extLst>
                <a:ext uri="{FF2B5EF4-FFF2-40B4-BE49-F238E27FC236}">
                  <a16:creationId xmlns:a16="http://schemas.microsoft.com/office/drawing/2014/main" id="{5C993BA2-AD9D-4BF3-8991-86147D8603E4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3238501" y="2563812"/>
              <a:ext cx="69850" cy="17145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1322">
              <a:extLst>
                <a:ext uri="{FF2B5EF4-FFF2-40B4-BE49-F238E27FC236}">
                  <a16:creationId xmlns:a16="http://schemas.microsoft.com/office/drawing/2014/main" id="{ECD3AF4A-96E4-40DF-A2FC-D15D057159BF}"/>
                </a:ext>
              </a:extLst>
            </p:cNvPr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3328988" y="2541587"/>
              <a:ext cx="114300" cy="1905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7 w 251"/>
                <a:gd name="T7" fmla="*/ 345 h 346"/>
                <a:gd name="T8" fmla="*/ 113 w 251"/>
                <a:gd name="T9" fmla="*/ 346 h 346"/>
                <a:gd name="T10" fmla="*/ 113 w 251"/>
                <a:gd name="T11" fmla="*/ 331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70" y="345"/>
                    <a:pt x="96" y="346"/>
                    <a:pt x="113" y="346"/>
                  </a:cubicBezTo>
                  <a:lnTo>
                    <a:pt x="113" y="331"/>
                  </a:lnTo>
                  <a:cubicBezTo>
                    <a:pt x="79" y="331"/>
                    <a:pt x="74" y="331"/>
                    <a:pt x="74" y="308"/>
                  </a:cubicBezTo>
                  <a:lnTo>
                    <a:pt x="74" y="216"/>
                  </a:lnTo>
                  <a:cubicBezTo>
                    <a:pt x="74" y="165"/>
                    <a:pt x="109" y="137"/>
                    <a:pt x="141" y="137"/>
                  </a:cubicBezTo>
                  <a:cubicBezTo>
                    <a:pt x="172" y="137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3" y="126"/>
                    <a:pt x="81" y="156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1323">
              <a:extLst>
                <a:ext uri="{FF2B5EF4-FFF2-40B4-BE49-F238E27FC236}">
                  <a16:creationId xmlns:a16="http://schemas.microsoft.com/office/drawing/2014/main" id="{634E5588-4B17-47EF-BDEF-DEE6AF92A10C}"/>
                </a:ext>
              </a:extLst>
            </p:cNvPr>
            <p:cNvSpPr>
              <a:spLocks noEditPoints="1"/>
            </p:cNvSpPr>
            <p:nvPr>
              <p:custDataLst>
                <p:tags r:id="rId210"/>
              </p:custDataLst>
            </p:nvPr>
          </p:nvSpPr>
          <p:spPr bwMode="auto">
            <a:xfrm>
              <a:off x="3454401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1324">
              <a:extLst>
                <a:ext uri="{FF2B5EF4-FFF2-40B4-BE49-F238E27FC236}">
                  <a16:creationId xmlns:a16="http://schemas.microsoft.com/office/drawing/2014/main" id="{2FAC06CA-CF89-4219-AA33-9E4DB6D35506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3630613" y="2546350"/>
              <a:ext cx="141288" cy="185738"/>
            </a:xfrm>
            <a:custGeom>
              <a:avLst/>
              <a:gdLst>
                <a:gd name="T0" fmla="*/ 51 w 309"/>
                <a:gd name="T1" fmla="*/ 300 h 339"/>
                <a:gd name="T2" fmla="*/ 12 w 309"/>
                <a:gd name="T3" fmla="*/ 324 h 339"/>
                <a:gd name="T4" fmla="*/ 0 w 309"/>
                <a:gd name="T5" fmla="*/ 324 h 339"/>
                <a:gd name="T6" fmla="*/ 0 w 309"/>
                <a:gd name="T7" fmla="*/ 339 h 339"/>
                <a:gd name="T8" fmla="*/ 288 w 309"/>
                <a:gd name="T9" fmla="*/ 339 h 339"/>
                <a:gd name="T10" fmla="*/ 309 w 309"/>
                <a:gd name="T11" fmla="*/ 210 h 339"/>
                <a:gd name="T12" fmla="*/ 296 w 309"/>
                <a:gd name="T13" fmla="*/ 210 h 339"/>
                <a:gd name="T14" fmla="*/ 186 w 309"/>
                <a:gd name="T15" fmla="*/ 324 h 339"/>
                <a:gd name="T16" fmla="*/ 120 w 309"/>
                <a:gd name="T17" fmla="*/ 324 h 339"/>
                <a:gd name="T18" fmla="*/ 96 w 309"/>
                <a:gd name="T19" fmla="*/ 304 h 339"/>
                <a:gd name="T20" fmla="*/ 96 w 309"/>
                <a:gd name="T21" fmla="*/ 170 h 339"/>
                <a:gd name="T22" fmla="*/ 141 w 309"/>
                <a:gd name="T23" fmla="*/ 170 h 339"/>
                <a:gd name="T24" fmla="*/ 194 w 309"/>
                <a:gd name="T25" fmla="*/ 229 h 339"/>
                <a:gd name="T26" fmla="*/ 207 w 309"/>
                <a:gd name="T27" fmla="*/ 229 h 339"/>
                <a:gd name="T28" fmla="*/ 207 w 309"/>
                <a:gd name="T29" fmla="*/ 97 h 339"/>
                <a:gd name="T30" fmla="*/ 194 w 309"/>
                <a:gd name="T31" fmla="*/ 97 h 339"/>
                <a:gd name="T32" fmla="*/ 141 w 309"/>
                <a:gd name="T33" fmla="*/ 155 h 339"/>
                <a:gd name="T34" fmla="*/ 96 w 309"/>
                <a:gd name="T35" fmla="*/ 155 h 339"/>
                <a:gd name="T36" fmla="*/ 96 w 309"/>
                <a:gd name="T37" fmla="*/ 35 h 339"/>
                <a:gd name="T38" fmla="*/ 120 w 309"/>
                <a:gd name="T39" fmla="*/ 15 h 339"/>
                <a:gd name="T40" fmla="*/ 184 w 309"/>
                <a:gd name="T41" fmla="*/ 15 h 339"/>
                <a:gd name="T42" fmla="*/ 282 w 309"/>
                <a:gd name="T43" fmla="*/ 112 h 339"/>
                <a:gd name="T44" fmla="*/ 295 w 309"/>
                <a:gd name="T45" fmla="*/ 112 h 339"/>
                <a:gd name="T46" fmla="*/ 281 w 309"/>
                <a:gd name="T47" fmla="*/ 0 h 339"/>
                <a:gd name="T48" fmla="*/ 0 w 309"/>
                <a:gd name="T49" fmla="*/ 0 h 339"/>
                <a:gd name="T50" fmla="*/ 0 w 309"/>
                <a:gd name="T51" fmla="*/ 15 h 339"/>
                <a:gd name="T52" fmla="*/ 12 w 309"/>
                <a:gd name="T53" fmla="*/ 15 h 339"/>
                <a:gd name="T54" fmla="*/ 51 w 309"/>
                <a:gd name="T55" fmla="*/ 39 h 339"/>
                <a:gd name="T56" fmla="*/ 51 w 309"/>
                <a:gd name="T57" fmla="*/ 30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39">
                  <a:moveTo>
                    <a:pt x="51" y="300"/>
                  </a:moveTo>
                  <a:cubicBezTo>
                    <a:pt x="51" y="318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lnTo>
                    <a:pt x="288" y="339"/>
                  </a:lnTo>
                  <a:lnTo>
                    <a:pt x="309" y="210"/>
                  </a:lnTo>
                  <a:lnTo>
                    <a:pt x="296" y="210"/>
                  </a:lnTo>
                  <a:cubicBezTo>
                    <a:pt x="284" y="287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7" y="324"/>
                    <a:pt x="96" y="320"/>
                    <a:pt x="96" y="304"/>
                  </a:cubicBezTo>
                  <a:lnTo>
                    <a:pt x="96" y="170"/>
                  </a:lnTo>
                  <a:lnTo>
                    <a:pt x="141" y="170"/>
                  </a:lnTo>
                  <a:cubicBezTo>
                    <a:pt x="189" y="170"/>
                    <a:pt x="194" y="186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1" y="155"/>
                  </a:cubicBezTo>
                  <a:lnTo>
                    <a:pt x="96" y="155"/>
                  </a:lnTo>
                  <a:lnTo>
                    <a:pt x="96" y="35"/>
                  </a:lnTo>
                  <a:cubicBezTo>
                    <a:pt x="96" y="19"/>
                    <a:pt x="97" y="15"/>
                    <a:pt x="120" y="15"/>
                  </a:cubicBezTo>
                  <a:lnTo>
                    <a:pt x="184" y="15"/>
                  </a:lnTo>
                  <a:cubicBezTo>
                    <a:pt x="261" y="15"/>
                    <a:pt x="274" y="43"/>
                    <a:pt x="282" y="112"/>
                  </a:cubicBezTo>
                  <a:lnTo>
                    <a:pt x="295" y="112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1325">
              <a:extLst>
                <a:ext uri="{FF2B5EF4-FFF2-40B4-BE49-F238E27FC236}">
                  <a16:creationId xmlns:a16="http://schemas.microsoft.com/office/drawing/2014/main" id="{F91DA6EB-8E13-4029-A3F9-DD44302F9B58}"/>
                </a:ext>
              </a:extLst>
            </p:cNvPr>
            <p:cNvSpPr>
              <a:spLocks noEditPoints="1"/>
            </p:cNvSpPr>
            <p:nvPr>
              <p:custDataLst>
                <p:tags r:id="rId212"/>
              </p:custDataLst>
            </p:nvPr>
          </p:nvSpPr>
          <p:spPr bwMode="auto">
            <a:xfrm>
              <a:off x="3784601" y="2541587"/>
              <a:ext cx="112713" cy="193675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5 h 352"/>
                <a:gd name="T14" fmla="*/ 136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8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39 h 352"/>
                <a:gd name="T40" fmla="*/ 57 w 246"/>
                <a:gd name="T41" fmla="*/ 168 h 352"/>
                <a:gd name="T42" fmla="*/ 114 w 246"/>
                <a:gd name="T43" fmla="*/ 137 h 352"/>
                <a:gd name="T44" fmla="*/ 168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6" y="5"/>
                  </a:lnTo>
                  <a:lnTo>
                    <a:pt x="136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4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8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2" y="260"/>
                    <a:pt x="42" y="239"/>
                  </a:cubicBezTo>
                  <a:cubicBezTo>
                    <a:pt x="42" y="221"/>
                    <a:pt x="43" y="191"/>
                    <a:pt x="57" y="168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8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Freeform 1326">
              <a:extLst>
                <a:ext uri="{FF2B5EF4-FFF2-40B4-BE49-F238E27FC236}">
                  <a16:creationId xmlns:a16="http://schemas.microsoft.com/office/drawing/2014/main" id="{1F7325CC-27A7-47B7-BBFB-6FDB91FE3A7F}"/>
                </a:ext>
              </a:extLst>
            </p:cNvPr>
            <p:cNvSpPr>
              <a:spLocks noEditPoints="1"/>
            </p:cNvSpPr>
            <p:nvPr>
              <p:custDataLst>
                <p:tags r:id="rId213"/>
              </p:custDataLst>
            </p:nvPr>
          </p:nvSpPr>
          <p:spPr bwMode="auto">
            <a:xfrm>
              <a:off x="3911601" y="2549525"/>
              <a:ext cx="47625" cy="182563"/>
            </a:xfrm>
            <a:custGeom>
              <a:avLst/>
              <a:gdLst>
                <a:gd name="T0" fmla="*/ 71 w 106"/>
                <a:gd name="T1" fmla="*/ 114 h 334"/>
                <a:gd name="T2" fmla="*/ 2 w 106"/>
                <a:gd name="T3" fmla="*/ 119 h 334"/>
                <a:gd name="T4" fmla="*/ 2 w 106"/>
                <a:gd name="T5" fmla="*/ 135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9 h 334"/>
                <a:gd name="T12" fmla="*/ 0 w 106"/>
                <a:gd name="T13" fmla="*/ 334 h 334"/>
                <a:gd name="T14" fmla="*/ 54 w 106"/>
                <a:gd name="T15" fmla="*/ 333 h 334"/>
                <a:gd name="T16" fmla="*/ 106 w 106"/>
                <a:gd name="T17" fmla="*/ 334 h 334"/>
                <a:gd name="T18" fmla="*/ 106 w 106"/>
                <a:gd name="T19" fmla="*/ 319 h 334"/>
                <a:gd name="T20" fmla="*/ 71 w 106"/>
                <a:gd name="T21" fmla="*/ 297 h 334"/>
                <a:gd name="T22" fmla="*/ 71 w 106"/>
                <a:gd name="T23" fmla="*/ 114 h 334"/>
                <a:gd name="T24" fmla="*/ 73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8" y="138"/>
                    <a:pt x="38" y="162"/>
                  </a:cubicBezTo>
                  <a:lnTo>
                    <a:pt x="38" y="296"/>
                  </a:lnTo>
                  <a:cubicBezTo>
                    <a:pt x="38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2" y="333"/>
                    <a:pt x="54" y="333"/>
                  </a:cubicBezTo>
                  <a:cubicBezTo>
                    <a:pt x="72" y="333"/>
                    <a:pt x="89" y="334"/>
                    <a:pt x="106" y="334"/>
                  </a:cubicBezTo>
                  <a:lnTo>
                    <a:pt x="106" y="319"/>
                  </a:lnTo>
                  <a:cubicBezTo>
                    <a:pt x="73" y="319"/>
                    <a:pt x="71" y="316"/>
                    <a:pt x="71" y="297"/>
                  </a:cubicBezTo>
                  <a:lnTo>
                    <a:pt x="71" y="114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1" y="0"/>
                    <a:pt x="21" y="14"/>
                    <a:pt x="21" y="27"/>
                  </a:cubicBezTo>
                  <a:cubicBezTo>
                    <a:pt x="21" y="40"/>
                    <a:pt x="31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1327">
              <a:extLst>
                <a:ext uri="{FF2B5EF4-FFF2-40B4-BE49-F238E27FC236}">
                  <a16:creationId xmlns:a16="http://schemas.microsoft.com/office/drawing/2014/main" id="{A5162B68-FF09-4053-8981-3D5D1F5A1817}"/>
                </a:ext>
              </a:extLst>
            </p:cNvPr>
            <p:cNvSpPr>
              <a:spLocks/>
            </p:cNvSpPr>
            <p:nvPr>
              <p:custDataLst>
                <p:tags r:id="rId214"/>
              </p:custDataLst>
            </p:nvPr>
          </p:nvSpPr>
          <p:spPr bwMode="auto">
            <a:xfrm>
              <a:off x="3970338" y="2563812"/>
              <a:ext cx="71438" cy="17145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1328">
              <a:extLst>
                <a:ext uri="{FF2B5EF4-FFF2-40B4-BE49-F238E27FC236}">
                  <a16:creationId xmlns:a16="http://schemas.microsoft.com/office/drawing/2014/main" id="{477E3759-FFF4-4385-B37C-D349FD3DEE43}"/>
                </a:ext>
              </a:extLst>
            </p:cNvPr>
            <p:cNvSpPr>
              <a:spLocks noEditPoints="1"/>
            </p:cNvSpPr>
            <p:nvPr>
              <p:custDataLst>
                <p:tags r:id="rId215"/>
              </p:custDataLst>
            </p:nvPr>
          </p:nvSpPr>
          <p:spPr bwMode="auto">
            <a:xfrm>
              <a:off x="4062413" y="2549525"/>
              <a:ext cx="49213" cy="182563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1329">
              <a:extLst>
                <a:ext uri="{FF2B5EF4-FFF2-40B4-BE49-F238E27FC236}">
                  <a16:creationId xmlns:a16="http://schemas.microsoft.com/office/drawing/2014/main" id="{FF23F664-1431-46DD-93B7-C3390166F192}"/>
                </a:ext>
              </a:extLst>
            </p:cNvPr>
            <p:cNvSpPr>
              <a:spLocks/>
            </p:cNvSpPr>
            <p:nvPr>
              <p:custDataLst>
                <p:tags r:id="rId216"/>
              </p:custDataLst>
            </p:nvPr>
          </p:nvSpPr>
          <p:spPr bwMode="auto">
            <a:xfrm>
              <a:off x="4124326" y="2611437"/>
              <a:ext cx="114300" cy="120650"/>
            </a:xfrm>
            <a:custGeom>
              <a:avLst/>
              <a:gdLst>
                <a:gd name="T0" fmla="*/ 39 w 250"/>
                <a:gd name="T1" fmla="*/ 48 h 220"/>
                <a:gd name="T2" fmla="*/ 39 w 250"/>
                <a:gd name="T3" fmla="*/ 182 h 220"/>
                <a:gd name="T4" fmla="*/ 0 w 250"/>
                <a:gd name="T5" fmla="*/ 205 h 220"/>
                <a:gd name="T6" fmla="*/ 0 w 250"/>
                <a:gd name="T7" fmla="*/ 220 h 220"/>
                <a:gd name="T8" fmla="*/ 56 w 250"/>
                <a:gd name="T9" fmla="*/ 219 h 220"/>
                <a:gd name="T10" fmla="*/ 112 w 250"/>
                <a:gd name="T11" fmla="*/ 220 h 220"/>
                <a:gd name="T12" fmla="*/ 112 w 250"/>
                <a:gd name="T13" fmla="*/ 205 h 220"/>
                <a:gd name="T14" fmla="*/ 73 w 250"/>
                <a:gd name="T15" fmla="*/ 182 h 220"/>
                <a:gd name="T16" fmla="*/ 73 w 250"/>
                <a:gd name="T17" fmla="*/ 90 h 220"/>
                <a:gd name="T18" fmla="*/ 140 w 250"/>
                <a:gd name="T19" fmla="*/ 11 h 220"/>
                <a:gd name="T20" fmla="*/ 177 w 250"/>
                <a:gd name="T21" fmla="*/ 66 h 220"/>
                <a:gd name="T22" fmla="*/ 177 w 250"/>
                <a:gd name="T23" fmla="*/ 182 h 220"/>
                <a:gd name="T24" fmla="*/ 138 w 250"/>
                <a:gd name="T25" fmla="*/ 205 h 220"/>
                <a:gd name="T26" fmla="*/ 138 w 250"/>
                <a:gd name="T27" fmla="*/ 220 h 220"/>
                <a:gd name="T28" fmla="*/ 195 w 250"/>
                <a:gd name="T29" fmla="*/ 219 h 220"/>
                <a:gd name="T30" fmla="*/ 250 w 250"/>
                <a:gd name="T31" fmla="*/ 220 h 220"/>
                <a:gd name="T32" fmla="*/ 250 w 250"/>
                <a:gd name="T33" fmla="*/ 205 h 220"/>
                <a:gd name="T34" fmla="*/ 212 w 250"/>
                <a:gd name="T35" fmla="*/ 190 h 220"/>
                <a:gd name="T36" fmla="*/ 212 w 250"/>
                <a:gd name="T37" fmla="*/ 94 h 220"/>
                <a:gd name="T38" fmla="*/ 196 w 250"/>
                <a:gd name="T39" fmla="*/ 18 h 220"/>
                <a:gd name="T40" fmla="*/ 144 w 250"/>
                <a:gd name="T41" fmla="*/ 0 h 220"/>
                <a:gd name="T42" fmla="*/ 70 w 250"/>
                <a:gd name="T43" fmla="*/ 52 h 220"/>
                <a:gd name="T44" fmla="*/ 70 w 250"/>
                <a:gd name="T45" fmla="*/ 0 h 220"/>
                <a:gd name="T46" fmla="*/ 0 w 250"/>
                <a:gd name="T47" fmla="*/ 5 h 220"/>
                <a:gd name="T48" fmla="*/ 0 w 250"/>
                <a:gd name="T49" fmla="*/ 21 h 220"/>
                <a:gd name="T50" fmla="*/ 39 w 250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3" y="220"/>
                    <a:pt x="250" y="220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1330">
              <a:extLst>
                <a:ext uri="{FF2B5EF4-FFF2-40B4-BE49-F238E27FC236}">
                  <a16:creationId xmlns:a16="http://schemas.microsoft.com/office/drawing/2014/main" id="{BB6AD4FC-86A9-4281-B7E0-0C92CCBFD472}"/>
                </a:ext>
              </a:extLst>
            </p:cNvPr>
            <p:cNvSpPr>
              <a:spLocks noEditPoints="1"/>
            </p:cNvSpPr>
            <p:nvPr>
              <p:custDataLst>
                <p:tags r:id="rId217"/>
              </p:custDataLst>
            </p:nvPr>
          </p:nvSpPr>
          <p:spPr bwMode="auto">
            <a:xfrm>
              <a:off x="4249738" y="2608262"/>
              <a:ext cx="103188" cy="180975"/>
            </a:xfrm>
            <a:custGeom>
              <a:avLst/>
              <a:gdLst>
                <a:gd name="T0" fmla="*/ 97 w 228"/>
                <a:gd name="T1" fmla="*/ 140 h 329"/>
                <a:gd name="T2" fmla="*/ 54 w 228"/>
                <a:gd name="T3" fmla="*/ 79 h 329"/>
                <a:gd name="T4" fmla="*/ 62 w 228"/>
                <a:gd name="T5" fmla="*/ 37 h 329"/>
                <a:gd name="T6" fmla="*/ 97 w 228"/>
                <a:gd name="T7" fmla="*/ 17 h 329"/>
                <a:gd name="T8" fmla="*/ 141 w 228"/>
                <a:gd name="T9" fmla="*/ 78 h 329"/>
                <a:gd name="T10" fmla="*/ 133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8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8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4 w 228"/>
                <a:gd name="T31" fmla="*/ 40 h 329"/>
                <a:gd name="T32" fmla="*/ 228 w 228"/>
                <a:gd name="T33" fmla="*/ 25 h 329"/>
                <a:gd name="T34" fmla="*/ 203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40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1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6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7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4" y="140"/>
                    <a:pt x="54" y="90"/>
                    <a:pt x="54" y="79"/>
                  </a:cubicBezTo>
                  <a:cubicBezTo>
                    <a:pt x="54" y="65"/>
                    <a:pt x="54" y="49"/>
                    <a:pt x="62" y="37"/>
                  </a:cubicBezTo>
                  <a:cubicBezTo>
                    <a:pt x="66" y="31"/>
                    <a:pt x="77" y="17"/>
                    <a:pt x="97" y="17"/>
                  </a:cubicBezTo>
                  <a:cubicBezTo>
                    <a:pt x="141" y="17"/>
                    <a:pt x="141" y="67"/>
                    <a:pt x="141" y="78"/>
                  </a:cubicBezTo>
                  <a:cubicBezTo>
                    <a:pt x="141" y="92"/>
                    <a:pt x="140" y="108"/>
                    <a:pt x="133" y="120"/>
                  </a:cubicBezTo>
                  <a:cubicBezTo>
                    <a:pt x="129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8" y="136"/>
                  </a:cubicBezTo>
                  <a:cubicBezTo>
                    <a:pt x="67" y="150"/>
                    <a:pt x="88" y="152"/>
                    <a:pt x="97" y="152"/>
                  </a:cubicBezTo>
                  <a:cubicBezTo>
                    <a:pt x="144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8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2"/>
                  </a:cubicBezTo>
                  <a:cubicBezTo>
                    <a:pt x="202" y="14"/>
                    <a:pt x="199" y="19"/>
                    <a:pt x="199" y="25"/>
                  </a:cubicBezTo>
                  <a:cubicBezTo>
                    <a:pt x="199" y="34"/>
                    <a:pt x="206" y="40"/>
                    <a:pt x="214" y="40"/>
                  </a:cubicBezTo>
                  <a:cubicBezTo>
                    <a:pt x="219" y="40"/>
                    <a:pt x="228" y="36"/>
                    <a:pt x="228" y="25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1" y="6"/>
                    <a:pt x="16" y="40"/>
                    <a:pt x="16" y="78"/>
                  </a:cubicBezTo>
                  <a:cubicBezTo>
                    <a:pt x="16" y="100"/>
                    <a:pt x="27" y="119"/>
                    <a:pt x="40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1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50" y="329"/>
                    <a:pt x="111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2" y="194"/>
                    <a:pt x="134" y="194"/>
                    <a:pt x="103" y="194"/>
                  </a:cubicBezTo>
                  <a:cubicBezTo>
                    <a:pt x="91" y="194"/>
                    <a:pt x="69" y="194"/>
                    <a:pt x="66" y="193"/>
                  </a:cubicBezTo>
                  <a:cubicBezTo>
                    <a:pt x="50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1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7" y="223"/>
                  </a:lnTo>
                  <a:cubicBezTo>
                    <a:pt x="140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" name="Freeform 1331">
              <a:extLst>
                <a:ext uri="{FF2B5EF4-FFF2-40B4-BE49-F238E27FC236}">
                  <a16:creationId xmlns:a16="http://schemas.microsoft.com/office/drawing/2014/main" id="{32564B22-1816-4F3C-9E5A-005AA67D8830}"/>
                </a:ext>
              </a:extLst>
            </p:cNvPr>
            <p:cNvSpPr>
              <a:spLocks/>
            </p:cNvSpPr>
            <p:nvPr>
              <p:custDataLst>
                <p:tags r:id="rId218"/>
              </p:custDataLst>
            </p:nvPr>
          </p:nvSpPr>
          <p:spPr bwMode="auto">
            <a:xfrm>
              <a:off x="4440238" y="2609850"/>
              <a:ext cx="85725" cy="125413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5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1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7" name="Freeform 1332">
              <a:extLst>
                <a:ext uri="{FF2B5EF4-FFF2-40B4-BE49-F238E27FC236}">
                  <a16:creationId xmlns:a16="http://schemas.microsoft.com/office/drawing/2014/main" id="{58F56BB9-7DFA-4D1D-8918-735F0BD2EC45}"/>
                </a:ext>
              </a:extLst>
            </p:cNvPr>
            <p:cNvSpPr>
              <a:spLocks noEditPoints="1"/>
            </p:cNvSpPr>
            <p:nvPr>
              <p:custDataLst>
                <p:tags r:id="rId219"/>
              </p:custDataLst>
            </p:nvPr>
          </p:nvSpPr>
          <p:spPr bwMode="auto">
            <a:xfrm>
              <a:off x="4541838" y="2609850"/>
              <a:ext cx="103188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4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1 w 225"/>
                <a:gd name="T45" fmla="*/ 103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8" name="Freeform 1333">
              <a:extLst>
                <a:ext uri="{FF2B5EF4-FFF2-40B4-BE49-F238E27FC236}">
                  <a16:creationId xmlns:a16="http://schemas.microsoft.com/office/drawing/2014/main" id="{C67D296E-314E-4507-9A92-F7C826D4CFCE}"/>
                </a:ext>
              </a:extLst>
            </p:cNvPr>
            <p:cNvSpPr>
              <a:spLocks/>
            </p:cNvSpPr>
            <p:nvPr>
              <p:custDataLst>
                <p:tags r:id="rId220"/>
              </p:custDataLst>
            </p:nvPr>
          </p:nvSpPr>
          <p:spPr bwMode="auto">
            <a:xfrm>
              <a:off x="4652963" y="2609850"/>
              <a:ext cx="74613" cy="125413"/>
            </a:xfrm>
            <a:custGeom>
              <a:avLst/>
              <a:gdLst>
                <a:gd name="T0" fmla="*/ 88 w 163"/>
                <a:gd name="T1" fmla="*/ 126 h 229"/>
                <a:gd name="T2" fmla="*/ 140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3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9 w 163"/>
                <a:gd name="T33" fmla="*/ 69 h 229"/>
                <a:gd name="T34" fmla="*/ 145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8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6"/>
                  </a:moveTo>
                  <a:cubicBezTo>
                    <a:pt x="99" y="128"/>
                    <a:pt x="140" y="136"/>
                    <a:pt x="140" y="172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1" y="229"/>
                    <a:pt x="163" y="195"/>
                    <a:pt x="163" y="159"/>
                  </a:cubicBezTo>
                  <a:cubicBezTo>
                    <a:pt x="163" y="133"/>
                    <a:pt x="149" y="118"/>
                    <a:pt x="143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8" y="54"/>
                    <a:pt x="139" y="69"/>
                  </a:cubicBezTo>
                  <a:cubicBezTo>
                    <a:pt x="139" y="74"/>
                    <a:pt x="144" y="74"/>
                    <a:pt x="145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2" y="119"/>
                    <a:pt x="88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9" name="Freeform 1334">
              <a:extLst>
                <a:ext uri="{FF2B5EF4-FFF2-40B4-BE49-F238E27FC236}">
                  <a16:creationId xmlns:a16="http://schemas.microsoft.com/office/drawing/2014/main" id="{BB36F97E-E7EA-4489-AE0C-12CAEB5F6AB1}"/>
                </a:ext>
              </a:extLst>
            </p:cNvPr>
            <p:cNvSpPr>
              <a:spLocks noEditPoints="1"/>
            </p:cNvSpPr>
            <p:nvPr>
              <p:custDataLst>
                <p:tags r:id="rId221"/>
              </p:custDataLst>
            </p:nvPr>
          </p:nvSpPr>
          <p:spPr bwMode="auto">
            <a:xfrm>
              <a:off x="4741863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" name="Freeform 1335">
              <a:extLst>
                <a:ext uri="{FF2B5EF4-FFF2-40B4-BE49-F238E27FC236}">
                  <a16:creationId xmlns:a16="http://schemas.microsoft.com/office/drawing/2014/main" id="{0520518F-A59D-4EE8-989E-72660EBBD39B}"/>
                </a:ext>
              </a:extLst>
            </p:cNvPr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4918076" y="2541587"/>
              <a:ext cx="114300" cy="1905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1" name="Freeform 1336">
              <a:extLst>
                <a:ext uri="{FF2B5EF4-FFF2-40B4-BE49-F238E27FC236}">
                  <a16:creationId xmlns:a16="http://schemas.microsoft.com/office/drawing/2014/main" id="{2E1F7D33-A6EE-40DF-B7A8-EB66F426C5AF}"/>
                </a:ext>
              </a:extLst>
            </p:cNvPr>
            <p:cNvSpPr>
              <a:spLocks noEditPoints="1"/>
            </p:cNvSpPr>
            <p:nvPr>
              <p:custDataLst>
                <p:tags r:id="rId223"/>
              </p:custDataLst>
            </p:nvPr>
          </p:nvSpPr>
          <p:spPr bwMode="auto">
            <a:xfrm>
              <a:off x="5046663" y="2609850"/>
              <a:ext cx="103188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2" name="Freeform 1337">
              <a:extLst>
                <a:ext uri="{FF2B5EF4-FFF2-40B4-BE49-F238E27FC236}">
                  <a16:creationId xmlns:a16="http://schemas.microsoft.com/office/drawing/2014/main" id="{8FEF4BFF-243A-4D60-BF20-69746CFCAC3F}"/>
                </a:ext>
              </a:extLst>
            </p:cNvPr>
            <p:cNvSpPr>
              <a:spLocks noEditPoints="1"/>
            </p:cNvSpPr>
            <p:nvPr>
              <p:custDataLst>
                <p:tags r:id="rId224"/>
              </p:custDataLst>
            </p:nvPr>
          </p:nvSpPr>
          <p:spPr bwMode="auto">
            <a:xfrm>
              <a:off x="5157788" y="2611437"/>
              <a:ext cx="111125" cy="1730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5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79 h 317"/>
                <a:gd name="T24" fmla="*/ 73 w 246"/>
                <a:gd name="T25" fmla="*/ 195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2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3 h 317"/>
                <a:gd name="T38" fmla="*/ 73 w 246"/>
                <a:gd name="T39" fmla="*/ 52 h 317"/>
                <a:gd name="T40" fmla="*/ 138 w 246"/>
                <a:gd name="T41" fmla="*/ 12 h 317"/>
                <a:gd name="T42" fmla="*/ 205 w 246"/>
                <a:gd name="T43" fmla="*/ 112 h 317"/>
                <a:gd name="T44" fmla="*/ 133 w 246"/>
                <a:gd name="T45" fmla="*/ 215 h 317"/>
                <a:gd name="T46" fmla="*/ 80 w 246"/>
                <a:gd name="T47" fmla="*/ 184 h 317"/>
                <a:gd name="T48" fmla="*/ 73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5"/>
                  </a:cubicBezTo>
                  <a:lnTo>
                    <a:pt x="39" y="279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79"/>
                  </a:cubicBezTo>
                  <a:lnTo>
                    <a:pt x="73" y="195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2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3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5" y="56"/>
                    <a:pt x="205" y="112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4"/>
                  </a:cubicBezTo>
                  <a:cubicBezTo>
                    <a:pt x="73" y="174"/>
                    <a:pt x="73" y="173"/>
                    <a:pt x="73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3" name="Freeform 1338">
              <a:extLst>
                <a:ext uri="{FF2B5EF4-FFF2-40B4-BE49-F238E27FC236}">
                  <a16:creationId xmlns:a16="http://schemas.microsoft.com/office/drawing/2014/main" id="{7AB0A62E-DBCA-45BE-86A5-D978597F13DC}"/>
                </a:ext>
              </a:extLst>
            </p:cNvPr>
            <p:cNvSpPr>
              <a:spLocks noEditPoints="1"/>
            </p:cNvSpPr>
            <p:nvPr>
              <p:custDataLst>
                <p:tags r:id="rId225"/>
              </p:custDataLst>
            </p:nvPr>
          </p:nvSpPr>
          <p:spPr bwMode="auto">
            <a:xfrm>
              <a:off x="5283201" y="2611437"/>
              <a:ext cx="111125" cy="1730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5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2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2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5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2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3" y="12"/>
                    <a:pt x="138" y="12"/>
                  </a:cubicBezTo>
                  <a:cubicBezTo>
                    <a:pt x="174" y="12"/>
                    <a:pt x="205" y="56"/>
                    <a:pt x="205" y="112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4" name="Freeform 1339">
              <a:extLst>
                <a:ext uri="{FF2B5EF4-FFF2-40B4-BE49-F238E27FC236}">
                  <a16:creationId xmlns:a16="http://schemas.microsoft.com/office/drawing/2014/main" id="{5286BF86-B969-420C-A6E4-D3BFA13E9194}"/>
                </a:ext>
              </a:extLst>
            </p:cNvPr>
            <p:cNvSpPr>
              <a:spLocks noEditPoints="1"/>
            </p:cNvSpPr>
            <p:nvPr>
              <p:custDataLst>
                <p:tags r:id="rId226"/>
              </p:custDataLst>
            </p:nvPr>
          </p:nvSpPr>
          <p:spPr bwMode="auto">
            <a:xfrm>
              <a:off x="5414963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1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5" name="Freeform 1340">
              <a:extLst>
                <a:ext uri="{FF2B5EF4-FFF2-40B4-BE49-F238E27FC236}">
                  <a16:creationId xmlns:a16="http://schemas.microsoft.com/office/drawing/2014/main" id="{9116F6E0-A081-4EB8-AC61-ADA290F678C6}"/>
                </a:ext>
              </a:extLst>
            </p:cNvPr>
            <p:cNvSpPr>
              <a:spLocks/>
            </p:cNvSpPr>
            <p:nvPr>
              <p:custDataLst>
                <p:tags r:id="rId227"/>
              </p:custDataLst>
            </p:nvPr>
          </p:nvSpPr>
          <p:spPr bwMode="auto">
            <a:xfrm>
              <a:off x="5516563" y="2611437"/>
              <a:ext cx="114300" cy="120650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3 w 251"/>
                <a:gd name="T11" fmla="*/ 220 h 220"/>
                <a:gd name="T12" fmla="*/ 113 w 251"/>
                <a:gd name="T13" fmla="*/ 205 h 220"/>
                <a:gd name="T14" fmla="*/ 74 w 251"/>
                <a:gd name="T15" fmla="*/ 182 h 220"/>
                <a:gd name="T16" fmla="*/ 74 w 251"/>
                <a:gd name="T17" fmla="*/ 90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7 w 251"/>
                <a:gd name="T39" fmla="*/ 18 h 220"/>
                <a:gd name="T40" fmla="*/ 145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0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2"/>
                  </a:cubicBezTo>
                  <a:lnTo>
                    <a:pt x="74" y="90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7" y="18"/>
                  </a:cubicBezTo>
                  <a:cubicBezTo>
                    <a:pt x="190" y="10"/>
                    <a:pt x="173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6" name="Freeform 1341">
              <a:extLst>
                <a:ext uri="{FF2B5EF4-FFF2-40B4-BE49-F238E27FC236}">
                  <a16:creationId xmlns:a16="http://schemas.microsoft.com/office/drawing/2014/main" id="{F077CFAA-8F7F-48A2-92CB-B00ABA130F19}"/>
                </a:ext>
              </a:extLst>
            </p:cNvPr>
            <p:cNvSpPr>
              <a:spLocks/>
            </p:cNvSpPr>
            <p:nvPr>
              <p:custDataLst>
                <p:tags r:id="rId228"/>
              </p:custDataLst>
            </p:nvPr>
          </p:nvSpPr>
          <p:spPr bwMode="auto">
            <a:xfrm>
              <a:off x="5641976" y="2609850"/>
              <a:ext cx="74613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7" name="Freeform 1342">
              <a:extLst>
                <a:ext uri="{FF2B5EF4-FFF2-40B4-BE49-F238E27FC236}">
                  <a16:creationId xmlns:a16="http://schemas.microsoft.com/office/drawing/2014/main" id="{8EC9B972-9BE3-459A-A40C-DB98355ED6A9}"/>
                </a:ext>
              </a:extLst>
            </p:cNvPr>
            <p:cNvSpPr>
              <a:spLocks noEditPoints="1"/>
            </p:cNvSpPr>
            <p:nvPr>
              <p:custDataLst>
                <p:tags r:id="rId229"/>
              </p:custDataLst>
            </p:nvPr>
          </p:nvSpPr>
          <p:spPr bwMode="auto">
            <a:xfrm>
              <a:off x="5807076" y="2609850"/>
              <a:ext cx="100013" cy="125413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8" name="Freeform 1343">
              <a:extLst>
                <a:ext uri="{FF2B5EF4-FFF2-40B4-BE49-F238E27FC236}">
                  <a16:creationId xmlns:a16="http://schemas.microsoft.com/office/drawing/2014/main" id="{71BDFDC2-25F7-4CEB-8F5C-59B09B05F987}"/>
                </a:ext>
              </a:extLst>
            </p:cNvPr>
            <p:cNvSpPr>
              <a:spLocks/>
            </p:cNvSpPr>
            <p:nvPr>
              <p:custDataLst>
                <p:tags r:id="rId230"/>
              </p:custDataLst>
            </p:nvPr>
          </p:nvSpPr>
          <p:spPr bwMode="auto">
            <a:xfrm>
              <a:off x="5919788" y="2611437"/>
              <a:ext cx="76200" cy="120650"/>
            </a:xfrm>
            <a:custGeom>
              <a:avLst/>
              <a:gdLst>
                <a:gd name="T0" fmla="*/ 69 w 168"/>
                <a:gd name="T1" fmla="*/ 54 h 220"/>
                <a:gd name="T2" fmla="*/ 69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8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69 w 168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4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9" name="Freeform 1344">
              <a:extLst>
                <a:ext uri="{FF2B5EF4-FFF2-40B4-BE49-F238E27FC236}">
                  <a16:creationId xmlns:a16="http://schemas.microsoft.com/office/drawing/2014/main" id="{654FD978-1F9A-42DB-81DE-7715C11BAC93}"/>
                </a:ext>
              </a:extLst>
            </p:cNvPr>
            <p:cNvSpPr>
              <a:spLocks/>
            </p:cNvSpPr>
            <p:nvPr>
              <p:custDataLst>
                <p:tags r:id="rId231"/>
              </p:custDataLst>
            </p:nvPr>
          </p:nvSpPr>
          <p:spPr bwMode="auto">
            <a:xfrm>
              <a:off x="6084888" y="2611437"/>
              <a:ext cx="114300" cy="120650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7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0" name="Freeform 1345">
              <a:extLst>
                <a:ext uri="{FF2B5EF4-FFF2-40B4-BE49-F238E27FC236}">
                  <a16:creationId xmlns:a16="http://schemas.microsoft.com/office/drawing/2014/main" id="{8649E92F-1718-4DEC-8A1E-343F2C505F6F}"/>
                </a:ext>
              </a:extLst>
            </p:cNvPr>
            <p:cNvSpPr>
              <a:spLocks noEditPoints="1"/>
            </p:cNvSpPr>
            <p:nvPr>
              <p:custDataLst>
                <p:tags r:id="rId232"/>
              </p:custDataLst>
            </p:nvPr>
          </p:nvSpPr>
          <p:spPr bwMode="auto">
            <a:xfrm>
              <a:off x="6210301" y="2609850"/>
              <a:ext cx="100013" cy="125413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2 h 229"/>
                <a:gd name="T24" fmla="*/ 168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6" y="43"/>
                  </a:cubicBezTo>
                  <a:cubicBezTo>
                    <a:pt x="179" y="64"/>
                    <a:pt x="179" y="93"/>
                    <a:pt x="179" y="112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1" name="Freeform 1346">
              <a:extLst>
                <a:ext uri="{FF2B5EF4-FFF2-40B4-BE49-F238E27FC236}">
                  <a16:creationId xmlns:a16="http://schemas.microsoft.com/office/drawing/2014/main" id="{4ACAF027-7C67-45C2-B414-121254AC4720}"/>
                </a:ext>
              </a:extLst>
            </p:cNvPr>
            <p:cNvSpPr>
              <a:spLocks/>
            </p:cNvSpPr>
            <p:nvPr>
              <p:custDataLst>
                <p:tags r:id="rId233"/>
              </p:custDataLst>
            </p:nvPr>
          </p:nvSpPr>
          <p:spPr bwMode="auto">
            <a:xfrm>
              <a:off x="6321426" y="2563812"/>
              <a:ext cx="69850" cy="171450"/>
            </a:xfrm>
            <a:custGeom>
              <a:avLst/>
              <a:gdLst>
                <a:gd name="T0" fmla="*/ 77 w 156"/>
                <a:gd name="T1" fmla="*/ 108 h 313"/>
                <a:gd name="T2" fmla="*/ 149 w 156"/>
                <a:gd name="T3" fmla="*/ 108 h 313"/>
                <a:gd name="T4" fmla="*/ 149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1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9" y="108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2" name="Group 881">
            <a:extLst>
              <a:ext uri="{FF2B5EF4-FFF2-40B4-BE49-F238E27FC236}">
                <a16:creationId xmlns:a16="http://schemas.microsoft.com/office/drawing/2014/main" id="{502AB244-D8FA-4F33-975B-E52DE762231B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6718939" y="1249346"/>
            <a:ext cx="4248151" cy="265113"/>
            <a:chOff x="2541587" y="2540000"/>
            <a:chExt cx="4248151" cy="265113"/>
          </a:xfrm>
        </p:grpSpPr>
        <p:sp>
          <p:nvSpPr>
            <p:cNvPr id="883" name="Freeform 1353">
              <a:extLst>
                <a:ext uri="{FF2B5EF4-FFF2-40B4-BE49-F238E27FC236}">
                  <a16:creationId xmlns:a16="http://schemas.microsoft.com/office/drawing/2014/main" id="{BCC39D42-1CC1-4739-B106-CB831D27CD2C}"/>
                </a:ext>
              </a:extLst>
            </p:cNvPr>
            <p:cNvSpPr>
              <a:spLocks noEditPoints="1"/>
            </p:cNvSpPr>
            <p:nvPr>
              <p:custDataLst>
                <p:tags r:id="rId166"/>
              </p:custDataLst>
            </p:nvPr>
          </p:nvSpPr>
          <p:spPr bwMode="auto">
            <a:xfrm>
              <a:off x="2541587" y="2557463"/>
              <a:ext cx="138113" cy="182563"/>
            </a:xfrm>
            <a:custGeom>
              <a:avLst/>
              <a:gdLst>
                <a:gd name="T0" fmla="*/ 93 w 307"/>
                <a:gd name="T1" fmla="*/ 158 h 341"/>
                <a:gd name="T2" fmla="*/ 93 w 307"/>
                <a:gd name="T3" fmla="*/ 36 h 341"/>
                <a:gd name="T4" fmla="*/ 118 w 307"/>
                <a:gd name="T5" fmla="*/ 16 h 341"/>
                <a:gd name="T6" fmla="*/ 179 w 307"/>
                <a:gd name="T7" fmla="*/ 16 h 341"/>
                <a:gd name="T8" fmla="*/ 245 w 307"/>
                <a:gd name="T9" fmla="*/ 84 h 341"/>
                <a:gd name="T10" fmla="*/ 165 w 307"/>
                <a:gd name="T11" fmla="*/ 158 h 341"/>
                <a:gd name="T12" fmla="*/ 93 w 307"/>
                <a:gd name="T13" fmla="*/ 158 h 341"/>
                <a:gd name="T14" fmla="*/ 211 w 307"/>
                <a:gd name="T15" fmla="*/ 163 h 341"/>
                <a:gd name="T16" fmla="*/ 294 w 307"/>
                <a:gd name="T17" fmla="*/ 84 h 341"/>
                <a:gd name="T18" fmla="*/ 183 w 307"/>
                <a:gd name="T19" fmla="*/ 0 h 341"/>
                <a:gd name="T20" fmla="*/ 0 w 307"/>
                <a:gd name="T21" fmla="*/ 0 h 341"/>
                <a:gd name="T22" fmla="*/ 0 w 307"/>
                <a:gd name="T23" fmla="*/ 16 h 341"/>
                <a:gd name="T24" fmla="*/ 12 w 307"/>
                <a:gd name="T25" fmla="*/ 16 h 341"/>
                <a:gd name="T26" fmla="*/ 52 w 307"/>
                <a:gd name="T27" fmla="*/ 39 h 341"/>
                <a:gd name="T28" fmla="*/ 52 w 307"/>
                <a:gd name="T29" fmla="*/ 302 h 341"/>
                <a:gd name="T30" fmla="*/ 12 w 307"/>
                <a:gd name="T31" fmla="*/ 325 h 341"/>
                <a:gd name="T32" fmla="*/ 0 w 307"/>
                <a:gd name="T33" fmla="*/ 325 h 341"/>
                <a:gd name="T34" fmla="*/ 0 w 307"/>
                <a:gd name="T35" fmla="*/ 341 h 341"/>
                <a:gd name="T36" fmla="*/ 196 w 307"/>
                <a:gd name="T37" fmla="*/ 341 h 341"/>
                <a:gd name="T38" fmla="*/ 307 w 307"/>
                <a:gd name="T39" fmla="*/ 249 h 341"/>
                <a:gd name="T40" fmla="*/ 211 w 307"/>
                <a:gd name="T41" fmla="*/ 163 h 341"/>
                <a:gd name="T42" fmla="*/ 180 w 307"/>
                <a:gd name="T43" fmla="*/ 325 h 341"/>
                <a:gd name="T44" fmla="*/ 118 w 307"/>
                <a:gd name="T45" fmla="*/ 325 h 341"/>
                <a:gd name="T46" fmla="*/ 93 w 307"/>
                <a:gd name="T47" fmla="*/ 305 h 341"/>
                <a:gd name="T48" fmla="*/ 93 w 307"/>
                <a:gd name="T49" fmla="*/ 169 h 341"/>
                <a:gd name="T50" fmla="*/ 187 w 307"/>
                <a:gd name="T51" fmla="*/ 169 h 341"/>
                <a:gd name="T52" fmla="*/ 257 w 307"/>
                <a:gd name="T53" fmla="*/ 249 h 341"/>
                <a:gd name="T54" fmla="*/ 180 w 307"/>
                <a:gd name="T55" fmla="*/ 325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07" h="341">
                  <a:moveTo>
                    <a:pt x="93" y="158"/>
                  </a:moveTo>
                  <a:lnTo>
                    <a:pt x="93" y="36"/>
                  </a:lnTo>
                  <a:cubicBezTo>
                    <a:pt x="93" y="19"/>
                    <a:pt x="94" y="16"/>
                    <a:pt x="118" y="16"/>
                  </a:cubicBezTo>
                  <a:lnTo>
                    <a:pt x="179" y="16"/>
                  </a:lnTo>
                  <a:cubicBezTo>
                    <a:pt x="228" y="16"/>
                    <a:pt x="245" y="58"/>
                    <a:pt x="245" y="84"/>
                  </a:cubicBezTo>
                  <a:cubicBezTo>
                    <a:pt x="245" y="116"/>
                    <a:pt x="221" y="158"/>
                    <a:pt x="165" y="158"/>
                  </a:cubicBezTo>
                  <a:lnTo>
                    <a:pt x="93" y="158"/>
                  </a:lnTo>
                  <a:close/>
                  <a:moveTo>
                    <a:pt x="211" y="163"/>
                  </a:moveTo>
                  <a:cubicBezTo>
                    <a:pt x="259" y="153"/>
                    <a:pt x="294" y="121"/>
                    <a:pt x="294" y="84"/>
                  </a:cubicBezTo>
                  <a:cubicBezTo>
                    <a:pt x="294" y="41"/>
                    <a:pt x="248" y="0"/>
                    <a:pt x="183" y="0"/>
                  </a:cubicBez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1" y="16"/>
                    <a:pt x="52" y="21"/>
                    <a:pt x="52" y="39"/>
                  </a:cubicBezTo>
                  <a:lnTo>
                    <a:pt x="52" y="302"/>
                  </a:lnTo>
                  <a:cubicBezTo>
                    <a:pt x="52" y="320"/>
                    <a:pt x="51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lnTo>
                    <a:pt x="196" y="341"/>
                  </a:lnTo>
                  <a:cubicBezTo>
                    <a:pt x="262" y="341"/>
                    <a:pt x="307" y="296"/>
                    <a:pt x="307" y="249"/>
                  </a:cubicBezTo>
                  <a:cubicBezTo>
                    <a:pt x="307" y="206"/>
                    <a:pt x="266" y="169"/>
                    <a:pt x="211" y="163"/>
                  </a:cubicBezTo>
                  <a:close/>
                  <a:moveTo>
                    <a:pt x="180" y="325"/>
                  </a:moveTo>
                  <a:lnTo>
                    <a:pt x="118" y="325"/>
                  </a:lnTo>
                  <a:cubicBezTo>
                    <a:pt x="94" y="325"/>
                    <a:pt x="93" y="322"/>
                    <a:pt x="93" y="305"/>
                  </a:cubicBezTo>
                  <a:lnTo>
                    <a:pt x="93" y="169"/>
                  </a:lnTo>
                  <a:lnTo>
                    <a:pt x="187" y="169"/>
                  </a:lnTo>
                  <a:cubicBezTo>
                    <a:pt x="236" y="169"/>
                    <a:pt x="257" y="216"/>
                    <a:pt x="257" y="249"/>
                  </a:cubicBezTo>
                  <a:cubicBezTo>
                    <a:pt x="257" y="284"/>
                    <a:pt x="231" y="325"/>
                    <a:pt x="180" y="32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1354">
              <a:extLst>
                <a:ext uri="{FF2B5EF4-FFF2-40B4-BE49-F238E27FC236}">
                  <a16:creationId xmlns:a16="http://schemas.microsoft.com/office/drawing/2014/main" id="{5BFD1151-AB53-4C31-825F-5E735DA90E70}"/>
                </a:ext>
              </a:extLst>
            </p:cNvPr>
            <p:cNvSpPr>
              <a:spLocks/>
            </p:cNvSpPr>
            <p:nvPr>
              <p:custDataLst>
                <p:tags r:id="rId167"/>
              </p:custDataLst>
            </p:nvPr>
          </p:nvSpPr>
          <p:spPr bwMode="auto">
            <a:xfrm>
              <a:off x="2700337" y="2554288"/>
              <a:ext cx="50800" cy="185738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1355">
              <a:extLst>
                <a:ext uri="{FF2B5EF4-FFF2-40B4-BE49-F238E27FC236}">
                  <a16:creationId xmlns:a16="http://schemas.microsoft.com/office/drawing/2014/main" id="{16009C94-490E-4ABB-93AE-C997A85AC84F}"/>
                </a:ext>
              </a:extLst>
            </p:cNvPr>
            <p:cNvSpPr>
              <a:spLocks noEditPoints="1"/>
            </p:cNvSpPr>
            <p:nvPr>
              <p:custDataLst>
                <p:tags r:id="rId168"/>
              </p:custDataLst>
            </p:nvPr>
          </p:nvSpPr>
          <p:spPr bwMode="auto">
            <a:xfrm>
              <a:off x="2765425" y="2619375"/>
              <a:ext cx="101600" cy="122238"/>
            </a:xfrm>
            <a:custGeom>
              <a:avLst/>
              <a:gdLst>
                <a:gd name="T0" fmla="*/ 145 w 224"/>
                <a:gd name="T1" fmla="*/ 186 h 229"/>
                <a:gd name="T2" fmla="*/ 184 w 224"/>
                <a:gd name="T3" fmla="*/ 227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7 h 229"/>
                <a:gd name="T18" fmla="*/ 158 w 224"/>
                <a:gd name="T19" fmla="*/ 28 h 229"/>
                <a:gd name="T20" fmla="*/ 89 w 224"/>
                <a:gd name="T21" fmla="*/ 0 h 229"/>
                <a:gd name="T22" fmla="*/ 14 w 224"/>
                <a:gd name="T23" fmla="*/ 57 h 229"/>
                <a:gd name="T24" fmla="*/ 37 w 224"/>
                <a:gd name="T25" fmla="*/ 80 h 229"/>
                <a:gd name="T26" fmla="*/ 60 w 224"/>
                <a:gd name="T27" fmla="*/ 57 h 229"/>
                <a:gd name="T28" fmla="*/ 34 w 224"/>
                <a:gd name="T29" fmla="*/ 34 h 229"/>
                <a:gd name="T30" fmla="*/ 88 w 224"/>
                <a:gd name="T31" fmla="*/ 11 h 229"/>
                <a:gd name="T32" fmla="*/ 141 w 224"/>
                <a:gd name="T33" fmla="*/ 75 h 229"/>
                <a:gd name="T34" fmla="*/ 141 w 224"/>
                <a:gd name="T35" fmla="*/ 94 h 229"/>
                <a:gd name="T36" fmla="*/ 49 w 224"/>
                <a:gd name="T37" fmla="*/ 112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6 h 229"/>
                <a:gd name="T44" fmla="*/ 141 w 224"/>
                <a:gd name="T45" fmla="*/ 104 h 229"/>
                <a:gd name="T46" fmla="*/ 141 w 224"/>
                <a:gd name="T47" fmla="*/ 154 h 229"/>
                <a:gd name="T48" fmla="*/ 83 w 224"/>
                <a:gd name="T49" fmla="*/ 218 h 229"/>
                <a:gd name="T50" fmla="*/ 38 w 224"/>
                <a:gd name="T51" fmla="*/ 176 h 229"/>
                <a:gd name="T52" fmla="*/ 141 w 224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4" y="220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5"/>
                    <a:pt x="34" y="34"/>
                  </a:cubicBezTo>
                  <a:cubicBezTo>
                    <a:pt x="48" y="17"/>
                    <a:pt x="72" y="11"/>
                    <a:pt x="88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49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1356">
              <a:extLst>
                <a:ext uri="{FF2B5EF4-FFF2-40B4-BE49-F238E27FC236}">
                  <a16:creationId xmlns:a16="http://schemas.microsoft.com/office/drawing/2014/main" id="{B5C36980-A391-488F-9A54-E1821B3419B7}"/>
                </a:ext>
              </a:extLst>
            </p:cNvPr>
            <p:cNvSpPr>
              <a:spLocks/>
            </p:cNvSpPr>
            <p:nvPr>
              <p:custDataLst>
                <p:tags r:id="rId169"/>
              </p:custDataLst>
            </p:nvPr>
          </p:nvSpPr>
          <p:spPr bwMode="auto">
            <a:xfrm>
              <a:off x="2876550" y="2619375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8 w 190"/>
                <a:gd name="T3" fmla="*/ 13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8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1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1357">
              <a:extLst>
                <a:ext uri="{FF2B5EF4-FFF2-40B4-BE49-F238E27FC236}">
                  <a16:creationId xmlns:a16="http://schemas.microsoft.com/office/drawing/2014/main" id="{D205A894-E683-4E62-A589-794B45F26850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2968625" y="2554288"/>
              <a:ext cx="109538" cy="185738"/>
            </a:xfrm>
            <a:custGeom>
              <a:avLst/>
              <a:gdLst>
                <a:gd name="T0" fmla="*/ 39 w 241"/>
                <a:gd name="T1" fmla="*/ 308 h 346"/>
                <a:gd name="T2" fmla="*/ 0 w 241"/>
                <a:gd name="T3" fmla="*/ 330 h 346"/>
                <a:gd name="T4" fmla="*/ 0 w 241"/>
                <a:gd name="T5" fmla="*/ 346 h 346"/>
                <a:gd name="T6" fmla="*/ 54 w 241"/>
                <a:gd name="T7" fmla="*/ 344 h 346"/>
                <a:gd name="T8" fmla="*/ 109 w 241"/>
                <a:gd name="T9" fmla="*/ 346 h 346"/>
                <a:gd name="T10" fmla="*/ 109 w 241"/>
                <a:gd name="T11" fmla="*/ 330 h 346"/>
                <a:gd name="T12" fmla="*/ 70 w 241"/>
                <a:gd name="T13" fmla="*/ 308 h 346"/>
                <a:gd name="T14" fmla="*/ 70 w 241"/>
                <a:gd name="T15" fmla="*/ 256 h 346"/>
                <a:gd name="T16" fmla="*/ 102 w 241"/>
                <a:gd name="T17" fmla="*/ 229 h 346"/>
                <a:gd name="T18" fmla="*/ 162 w 241"/>
                <a:gd name="T19" fmla="*/ 319 h 346"/>
                <a:gd name="T20" fmla="*/ 144 w 241"/>
                <a:gd name="T21" fmla="*/ 330 h 346"/>
                <a:gd name="T22" fmla="*/ 144 w 241"/>
                <a:gd name="T23" fmla="*/ 346 h 346"/>
                <a:gd name="T24" fmla="*/ 197 w 241"/>
                <a:gd name="T25" fmla="*/ 344 h 346"/>
                <a:gd name="T26" fmla="*/ 241 w 241"/>
                <a:gd name="T27" fmla="*/ 346 h 346"/>
                <a:gd name="T28" fmla="*/ 241 w 241"/>
                <a:gd name="T29" fmla="*/ 330 h 346"/>
                <a:gd name="T30" fmla="*/ 193 w 241"/>
                <a:gd name="T31" fmla="*/ 304 h 346"/>
                <a:gd name="T32" fmla="*/ 129 w 241"/>
                <a:gd name="T33" fmla="*/ 215 h 346"/>
                <a:gd name="T34" fmla="*/ 126 w 241"/>
                <a:gd name="T35" fmla="*/ 209 h 346"/>
                <a:gd name="T36" fmla="*/ 167 w 241"/>
                <a:gd name="T37" fmla="*/ 173 h 346"/>
                <a:gd name="T38" fmla="*/ 229 w 241"/>
                <a:gd name="T39" fmla="*/ 146 h 346"/>
                <a:gd name="T40" fmla="*/ 229 w 241"/>
                <a:gd name="T41" fmla="*/ 131 h 346"/>
                <a:gd name="T42" fmla="*/ 195 w 241"/>
                <a:gd name="T43" fmla="*/ 132 h 346"/>
                <a:gd name="T44" fmla="*/ 139 w 241"/>
                <a:gd name="T45" fmla="*/ 131 h 346"/>
                <a:gd name="T46" fmla="*/ 139 w 241"/>
                <a:gd name="T47" fmla="*/ 146 h 346"/>
                <a:gd name="T48" fmla="*/ 153 w 241"/>
                <a:gd name="T49" fmla="*/ 159 h 346"/>
                <a:gd name="T50" fmla="*/ 142 w 241"/>
                <a:gd name="T51" fmla="*/ 178 h 346"/>
                <a:gd name="T52" fmla="*/ 72 w 241"/>
                <a:gd name="T53" fmla="*/ 239 h 346"/>
                <a:gd name="T54" fmla="*/ 72 w 241"/>
                <a:gd name="T55" fmla="*/ 0 h 346"/>
                <a:gd name="T56" fmla="*/ 0 w 241"/>
                <a:gd name="T57" fmla="*/ 5 h 346"/>
                <a:gd name="T58" fmla="*/ 0 w 241"/>
                <a:gd name="T59" fmla="*/ 21 h 346"/>
                <a:gd name="T60" fmla="*/ 39 w 241"/>
                <a:gd name="T61" fmla="*/ 49 h 346"/>
                <a:gd name="T62" fmla="*/ 39 w 241"/>
                <a:gd name="T63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1" h="346">
                  <a:moveTo>
                    <a:pt x="39" y="308"/>
                  </a:move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0" y="344"/>
                    <a:pt x="54" y="344"/>
                  </a:cubicBezTo>
                  <a:cubicBezTo>
                    <a:pt x="69" y="344"/>
                    <a:pt x="89" y="345"/>
                    <a:pt x="109" y="346"/>
                  </a:cubicBezTo>
                  <a:lnTo>
                    <a:pt x="109" y="330"/>
                  </a:lnTo>
                  <a:cubicBezTo>
                    <a:pt x="76" y="330"/>
                    <a:pt x="70" y="330"/>
                    <a:pt x="70" y="308"/>
                  </a:cubicBezTo>
                  <a:lnTo>
                    <a:pt x="70" y="256"/>
                  </a:lnTo>
                  <a:lnTo>
                    <a:pt x="102" y="229"/>
                  </a:lnTo>
                  <a:cubicBezTo>
                    <a:pt x="141" y="282"/>
                    <a:pt x="162" y="310"/>
                    <a:pt x="162" y="319"/>
                  </a:cubicBezTo>
                  <a:cubicBezTo>
                    <a:pt x="162" y="328"/>
                    <a:pt x="153" y="330"/>
                    <a:pt x="144" y="330"/>
                  </a:cubicBezTo>
                  <a:lnTo>
                    <a:pt x="144" y="346"/>
                  </a:lnTo>
                  <a:cubicBezTo>
                    <a:pt x="158" y="345"/>
                    <a:pt x="187" y="344"/>
                    <a:pt x="197" y="344"/>
                  </a:cubicBezTo>
                  <a:cubicBezTo>
                    <a:pt x="212" y="344"/>
                    <a:pt x="226" y="345"/>
                    <a:pt x="241" y="346"/>
                  </a:cubicBezTo>
                  <a:lnTo>
                    <a:pt x="241" y="330"/>
                  </a:lnTo>
                  <a:cubicBezTo>
                    <a:pt x="222" y="330"/>
                    <a:pt x="211" y="330"/>
                    <a:pt x="193" y="304"/>
                  </a:cubicBezTo>
                  <a:lnTo>
                    <a:pt x="129" y="215"/>
                  </a:lnTo>
                  <a:cubicBezTo>
                    <a:pt x="129" y="214"/>
                    <a:pt x="126" y="211"/>
                    <a:pt x="126" y="209"/>
                  </a:cubicBezTo>
                  <a:cubicBezTo>
                    <a:pt x="126" y="207"/>
                    <a:pt x="162" y="177"/>
                    <a:pt x="167" y="173"/>
                  </a:cubicBezTo>
                  <a:cubicBezTo>
                    <a:pt x="198" y="148"/>
                    <a:pt x="219" y="147"/>
                    <a:pt x="229" y="146"/>
                  </a:cubicBezTo>
                  <a:lnTo>
                    <a:pt x="229" y="131"/>
                  </a:lnTo>
                  <a:cubicBezTo>
                    <a:pt x="215" y="132"/>
                    <a:pt x="208" y="132"/>
                    <a:pt x="195" y="132"/>
                  </a:cubicBezTo>
                  <a:cubicBezTo>
                    <a:pt x="177" y="132"/>
                    <a:pt x="146" y="131"/>
                    <a:pt x="139" y="131"/>
                  </a:cubicBezTo>
                  <a:lnTo>
                    <a:pt x="139" y="146"/>
                  </a:lnTo>
                  <a:cubicBezTo>
                    <a:pt x="148" y="147"/>
                    <a:pt x="153" y="152"/>
                    <a:pt x="153" y="159"/>
                  </a:cubicBezTo>
                  <a:cubicBezTo>
                    <a:pt x="153" y="169"/>
                    <a:pt x="146" y="175"/>
                    <a:pt x="142" y="178"/>
                  </a:cubicBezTo>
                  <a:lnTo>
                    <a:pt x="72" y="239"/>
                  </a:ln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Rectangle 1358">
              <a:extLst>
                <a:ext uri="{FF2B5EF4-FFF2-40B4-BE49-F238E27FC236}">
                  <a16:creationId xmlns:a16="http://schemas.microsoft.com/office/drawing/2014/main" id="{A91D7C82-AE19-412C-8C06-47077D5A19B6}"/>
                </a:ext>
              </a:extLst>
            </p:cNvPr>
            <p:cNvSpPr>
              <a:spLocks noChangeArrowheads="1"/>
            </p:cNvSpPr>
            <p:nvPr>
              <p:custDataLst>
                <p:tags r:id="rId171"/>
              </p:custDataLst>
            </p:nvPr>
          </p:nvSpPr>
          <p:spPr bwMode="auto">
            <a:xfrm>
              <a:off x="3082925" y="2674938"/>
              <a:ext cx="60325" cy="142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1359">
              <a:extLst>
                <a:ext uri="{FF2B5EF4-FFF2-40B4-BE49-F238E27FC236}">
                  <a16:creationId xmlns:a16="http://schemas.microsoft.com/office/drawing/2014/main" id="{47A647BE-9775-4DED-9BA7-04C333462F24}"/>
                </a:ext>
              </a:extLst>
            </p:cNvPr>
            <p:cNvSpPr>
              <a:spLocks noEditPoints="1"/>
            </p:cNvSpPr>
            <p:nvPr>
              <p:custDataLst>
                <p:tags r:id="rId172"/>
              </p:custDataLst>
            </p:nvPr>
          </p:nvSpPr>
          <p:spPr bwMode="auto">
            <a:xfrm>
              <a:off x="3162300" y="2554288"/>
              <a:ext cx="112713" cy="187325"/>
            </a:xfrm>
            <a:custGeom>
              <a:avLst/>
              <a:gdLst>
                <a:gd name="T0" fmla="*/ 72 w 246"/>
                <a:gd name="T1" fmla="*/ 158 h 351"/>
                <a:gd name="T2" fmla="*/ 72 w 246"/>
                <a:gd name="T3" fmla="*/ 0 h 351"/>
                <a:gd name="T4" fmla="*/ 0 w 246"/>
                <a:gd name="T5" fmla="*/ 5 h 351"/>
                <a:gd name="T6" fmla="*/ 0 w 246"/>
                <a:gd name="T7" fmla="*/ 21 h 351"/>
                <a:gd name="T8" fmla="*/ 39 w 246"/>
                <a:gd name="T9" fmla="*/ 49 h 351"/>
                <a:gd name="T10" fmla="*/ 39 w 246"/>
                <a:gd name="T11" fmla="*/ 346 h 351"/>
                <a:gd name="T12" fmla="*/ 51 w 246"/>
                <a:gd name="T13" fmla="*/ 346 h 351"/>
                <a:gd name="T14" fmla="*/ 69 w 246"/>
                <a:gd name="T15" fmla="*/ 315 h 351"/>
                <a:gd name="T16" fmla="*/ 135 w 246"/>
                <a:gd name="T17" fmla="*/ 351 h 351"/>
                <a:gd name="T18" fmla="*/ 246 w 246"/>
                <a:gd name="T19" fmla="*/ 238 h 351"/>
                <a:gd name="T20" fmla="*/ 140 w 246"/>
                <a:gd name="T21" fmla="*/ 125 h 351"/>
                <a:gd name="T22" fmla="*/ 72 w 246"/>
                <a:gd name="T23" fmla="*/ 158 h 351"/>
                <a:gd name="T24" fmla="*/ 73 w 246"/>
                <a:gd name="T25" fmla="*/ 289 h 351"/>
                <a:gd name="T26" fmla="*/ 73 w 246"/>
                <a:gd name="T27" fmla="*/ 186 h 351"/>
                <a:gd name="T28" fmla="*/ 79 w 246"/>
                <a:gd name="T29" fmla="*/ 168 h 351"/>
                <a:gd name="T30" fmla="*/ 138 w 246"/>
                <a:gd name="T31" fmla="*/ 136 h 351"/>
                <a:gd name="T32" fmla="*/ 190 w 246"/>
                <a:gd name="T33" fmla="*/ 168 h 351"/>
                <a:gd name="T34" fmla="*/ 204 w 246"/>
                <a:gd name="T35" fmla="*/ 238 h 351"/>
                <a:gd name="T36" fmla="*/ 189 w 246"/>
                <a:gd name="T37" fmla="*/ 308 h 351"/>
                <a:gd name="T38" fmla="*/ 133 w 246"/>
                <a:gd name="T39" fmla="*/ 340 h 351"/>
                <a:gd name="T40" fmla="*/ 80 w 246"/>
                <a:gd name="T41" fmla="*/ 310 h 351"/>
                <a:gd name="T42" fmla="*/ 73 w 246"/>
                <a:gd name="T43" fmla="*/ 28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1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5"/>
                    <a:pt x="56" y="338"/>
                    <a:pt x="69" y="315"/>
                  </a:cubicBezTo>
                  <a:cubicBezTo>
                    <a:pt x="77" y="326"/>
                    <a:pt x="98" y="351"/>
                    <a:pt x="135" y="351"/>
                  </a:cubicBezTo>
                  <a:cubicBezTo>
                    <a:pt x="194" y="351"/>
                    <a:pt x="246" y="302"/>
                    <a:pt x="246" y="238"/>
                  </a:cubicBezTo>
                  <a:cubicBezTo>
                    <a:pt x="246" y="175"/>
                    <a:pt x="197" y="125"/>
                    <a:pt x="140" y="125"/>
                  </a:cubicBezTo>
                  <a:cubicBezTo>
                    <a:pt x="101" y="125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0"/>
                    <a:pt x="126" y="136"/>
                    <a:pt x="138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4" y="217"/>
                    <a:pt x="204" y="238"/>
                  </a:cubicBezTo>
                  <a:cubicBezTo>
                    <a:pt x="204" y="256"/>
                    <a:pt x="203" y="286"/>
                    <a:pt x="189" y="308"/>
                  </a:cubicBezTo>
                  <a:cubicBezTo>
                    <a:pt x="179" y="324"/>
                    <a:pt x="160" y="340"/>
                    <a:pt x="133" y="340"/>
                  </a:cubicBezTo>
                  <a:cubicBezTo>
                    <a:pt x="110" y="340"/>
                    <a:pt x="92" y="328"/>
                    <a:pt x="80" y="310"/>
                  </a:cubicBezTo>
                  <a:cubicBezTo>
                    <a:pt x="73" y="299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1360">
              <a:extLst>
                <a:ext uri="{FF2B5EF4-FFF2-40B4-BE49-F238E27FC236}">
                  <a16:creationId xmlns:a16="http://schemas.microsoft.com/office/drawing/2014/main" id="{8343A58B-88CE-4531-B39E-A8833ADAC1C6}"/>
                </a:ext>
              </a:extLst>
            </p:cNvPr>
            <p:cNvSpPr>
              <a:spLocks noEditPoints="1"/>
            </p:cNvSpPr>
            <p:nvPr>
              <p:custDataLst>
                <p:tags r:id="rId173"/>
              </p:custDataLst>
            </p:nvPr>
          </p:nvSpPr>
          <p:spPr bwMode="auto">
            <a:xfrm>
              <a:off x="3294062" y="2619375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Freeform 1361">
              <a:extLst>
                <a:ext uri="{FF2B5EF4-FFF2-40B4-BE49-F238E27FC236}">
                  <a16:creationId xmlns:a16="http://schemas.microsoft.com/office/drawing/2014/main" id="{B8CE0D37-CD8D-4865-864E-FE0C65991DD9}"/>
                </a:ext>
              </a:extLst>
            </p:cNvPr>
            <p:cNvSpPr>
              <a:spLocks/>
            </p:cNvSpPr>
            <p:nvPr>
              <p:custDataLst>
                <p:tags r:id="rId174"/>
              </p:custDataLst>
            </p:nvPr>
          </p:nvSpPr>
          <p:spPr bwMode="auto">
            <a:xfrm>
              <a:off x="3397250" y="2624138"/>
              <a:ext cx="114300" cy="115888"/>
            </a:xfrm>
            <a:custGeom>
              <a:avLst/>
              <a:gdLst>
                <a:gd name="T0" fmla="*/ 137 w 251"/>
                <a:gd name="T1" fmla="*/ 98 h 215"/>
                <a:gd name="T2" fmla="*/ 183 w 251"/>
                <a:gd name="T3" fmla="*/ 41 h 215"/>
                <a:gd name="T4" fmla="*/ 242 w 251"/>
                <a:gd name="T5" fmla="*/ 15 h 215"/>
                <a:gd name="T6" fmla="*/ 242 w 251"/>
                <a:gd name="T7" fmla="*/ 0 h 215"/>
                <a:gd name="T8" fmla="*/ 201 w 251"/>
                <a:gd name="T9" fmla="*/ 1 h 215"/>
                <a:gd name="T10" fmla="*/ 153 w 251"/>
                <a:gd name="T11" fmla="*/ 0 h 215"/>
                <a:gd name="T12" fmla="*/ 153 w 251"/>
                <a:gd name="T13" fmla="*/ 15 h 215"/>
                <a:gd name="T14" fmla="*/ 168 w 251"/>
                <a:gd name="T15" fmla="*/ 31 h 215"/>
                <a:gd name="T16" fmla="*/ 160 w 251"/>
                <a:gd name="T17" fmla="*/ 48 h 215"/>
                <a:gd name="T18" fmla="*/ 129 w 251"/>
                <a:gd name="T19" fmla="*/ 87 h 215"/>
                <a:gd name="T20" fmla="*/ 90 w 251"/>
                <a:gd name="T21" fmla="*/ 37 h 215"/>
                <a:gd name="T22" fmla="*/ 86 w 251"/>
                <a:gd name="T23" fmla="*/ 28 h 215"/>
                <a:gd name="T24" fmla="*/ 103 w 251"/>
                <a:gd name="T25" fmla="*/ 15 h 215"/>
                <a:gd name="T26" fmla="*/ 103 w 251"/>
                <a:gd name="T27" fmla="*/ 0 h 215"/>
                <a:gd name="T28" fmla="*/ 50 w 251"/>
                <a:gd name="T29" fmla="*/ 1 h 215"/>
                <a:gd name="T30" fmla="*/ 2 w 251"/>
                <a:gd name="T31" fmla="*/ 0 h 215"/>
                <a:gd name="T32" fmla="*/ 2 w 251"/>
                <a:gd name="T33" fmla="*/ 15 h 215"/>
                <a:gd name="T34" fmla="*/ 61 w 251"/>
                <a:gd name="T35" fmla="*/ 46 h 215"/>
                <a:gd name="T36" fmla="*/ 110 w 251"/>
                <a:gd name="T37" fmla="*/ 110 h 215"/>
                <a:gd name="T38" fmla="*/ 64 w 251"/>
                <a:gd name="T39" fmla="*/ 169 h 215"/>
                <a:gd name="T40" fmla="*/ 0 w 251"/>
                <a:gd name="T41" fmla="*/ 199 h 215"/>
                <a:gd name="T42" fmla="*/ 0 w 251"/>
                <a:gd name="T43" fmla="*/ 215 h 215"/>
                <a:gd name="T44" fmla="*/ 41 w 251"/>
                <a:gd name="T45" fmla="*/ 213 h 215"/>
                <a:gd name="T46" fmla="*/ 89 w 251"/>
                <a:gd name="T47" fmla="*/ 215 h 215"/>
                <a:gd name="T48" fmla="*/ 89 w 251"/>
                <a:gd name="T49" fmla="*/ 199 h 215"/>
                <a:gd name="T50" fmla="*/ 74 w 251"/>
                <a:gd name="T51" fmla="*/ 184 h 215"/>
                <a:gd name="T52" fmla="*/ 119 w 251"/>
                <a:gd name="T53" fmla="*/ 120 h 215"/>
                <a:gd name="T54" fmla="*/ 157 w 251"/>
                <a:gd name="T55" fmla="*/ 170 h 215"/>
                <a:gd name="T56" fmla="*/ 167 w 251"/>
                <a:gd name="T57" fmla="*/ 187 h 215"/>
                <a:gd name="T58" fmla="*/ 149 w 251"/>
                <a:gd name="T59" fmla="*/ 199 h 215"/>
                <a:gd name="T60" fmla="*/ 149 w 251"/>
                <a:gd name="T61" fmla="*/ 215 h 215"/>
                <a:gd name="T62" fmla="*/ 203 w 251"/>
                <a:gd name="T63" fmla="*/ 213 h 215"/>
                <a:gd name="T64" fmla="*/ 251 w 251"/>
                <a:gd name="T65" fmla="*/ 215 h 215"/>
                <a:gd name="T66" fmla="*/ 251 w 251"/>
                <a:gd name="T67" fmla="*/ 199 h 215"/>
                <a:gd name="T68" fmla="*/ 204 w 251"/>
                <a:gd name="T69" fmla="*/ 184 h 215"/>
                <a:gd name="T70" fmla="*/ 137 w 251"/>
                <a:gd name="T71" fmla="*/ 9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215">
                  <a:moveTo>
                    <a:pt x="137" y="98"/>
                  </a:moveTo>
                  <a:cubicBezTo>
                    <a:pt x="152" y="79"/>
                    <a:pt x="171" y="54"/>
                    <a:pt x="183" y="41"/>
                  </a:cubicBezTo>
                  <a:cubicBezTo>
                    <a:pt x="198" y="23"/>
                    <a:pt x="219" y="16"/>
                    <a:pt x="242" y="15"/>
                  </a:cubicBezTo>
                  <a:lnTo>
                    <a:pt x="242" y="0"/>
                  </a:lnTo>
                  <a:cubicBezTo>
                    <a:pt x="229" y="1"/>
                    <a:pt x="214" y="1"/>
                    <a:pt x="201" y="1"/>
                  </a:cubicBezTo>
                  <a:cubicBezTo>
                    <a:pt x="186" y="1"/>
                    <a:pt x="160" y="0"/>
                    <a:pt x="153" y="0"/>
                  </a:cubicBezTo>
                  <a:lnTo>
                    <a:pt x="153" y="15"/>
                  </a:lnTo>
                  <a:cubicBezTo>
                    <a:pt x="164" y="16"/>
                    <a:pt x="168" y="23"/>
                    <a:pt x="168" y="31"/>
                  </a:cubicBezTo>
                  <a:cubicBezTo>
                    <a:pt x="168" y="39"/>
                    <a:pt x="163" y="45"/>
                    <a:pt x="160" y="48"/>
                  </a:cubicBezTo>
                  <a:lnTo>
                    <a:pt x="129" y="87"/>
                  </a:lnTo>
                  <a:lnTo>
                    <a:pt x="90" y="37"/>
                  </a:lnTo>
                  <a:cubicBezTo>
                    <a:pt x="86" y="32"/>
                    <a:pt x="86" y="31"/>
                    <a:pt x="86" y="28"/>
                  </a:cubicBezTo>
                  <a:cubicBezTo>
                    <a:pt x="86" y="20"/>
                    <a:pt x="93" y="16"/>
                    <a:pt x="103" y="15"/>
                  </a:cubicBezTo>
                  <a:lnTo>
                    <a:pt x="103" y="0"/>
                  </a:lnTo>
                  <a:cubicBezTo>
                    <a:pt x="90" y="0"/>
                    <a:pt x="58" y="1"/>
                    <a:pt x="50" y="1"/>
                  </a:cubicBezTo>
                  <a:cubicBezTo>
                    <a:pt x="39" y="1"/>
                    <a:pt x="16" y="1"/>
                    <a:pt x="2" y="0"/>
                  </a:cubicBezTo>
                  <a:lnTo>
                    <a:pt x="2" y="15"/>
                  </a:lnTo>
                  <a:cubicBezTo>
                    <a:pt x="37" y="15"/>
                    <a:pt x="38" y="16"/>
                    <a:pt x="61" y="46"/>
                  </a:cubicBezTo>
                  <a:lnTo>
                    <a:pt x="110" y="110"/>
                  </a:lnTo>
                  <a:lnTo>
                    <a:pt x="64" y="169"/>
                  </a:lnTo>
                  <a:cubicBezTo>
                    <a:pt x="40" y="198"/>
                    <a:pt x="10" y="199"/>
                    <a:pt x="0" y="199"/>
                  </a:cubicBezTo>
                  <a:lnTo>
                    <a:pt x="0" y="215"/>
                  </a:lnTo>
                  <a:cubicBezTo>
                    <a:pt x="13" y="214"/>
                    <a:pt x="28" y="213"/>
                    <a:pt x="41" y="213"/>
                  </a:cubicBezTo>
                  <a:cubicBezTo>
                    <a:pt x="56" y="213"/>
                    <a:pt x="77" y="214"/>
                    <a:pt x="89" y="215"/>
                  </a:cubicBezTo>
                  <a:lnTo>
                    <a:pt x="89" y="199"/>
                  </a:lnTo>
                  <a:cubicBezTo>
                    <a:pt x="78" y="198"/>
                    <a:pt x="74" y="191"/>
                    <a:pt x="74" y="184"/>
                  </a:cubicBezTo>
                  <a:cubicBezTo>
                    <a:pt x="74" y="173"/>
                    <a:pt x="89" y="156"/>
                    <a:pt x="119" y="120"/>
                  </a:cubicBezTo>
                  <a:lnTo>
                    <a:pt x="157" y="170"/>
                  </a:lnTo>
                  <a:cubicBezTo>
                    <a:pt x="161" y="176"/>
                    <a:pt x="167" y="184"/>
                    <a:pt x="167" y="187"/>
                  </a:cubicBezTo>
                  <a:cubicBezTo>
                    <a:pt x="167" y="191"/>
                    <a:pt x="163" y="199"/>
                    <a:pt x="149" y="199"/>
                  </a:cubicBezTo>
                  <a:lnTo>
                    <a:pt x="149" y="215"/>
                  </a:lnTo>
                  <a:cubicBezTo>
                    <a:pt x="164" y="214"/>
                    <a:pt x="192" y="213"/>
                    <a:pt x="203" y="213"/>
                  </a:cubicBezTo>
                  <a:cubicBezTo>
                    <a:pt x="217" y="213"/>
                    <a:pt x="236" y="214"/>
                    <a:pt x="251" y="215"/>
                  </a:cubicBezTo>
                  <a:lnTo>
                    <a:pt x="251" y="199"/>
                  </a:lnTo>
                  <a:cubicBezTo>
                    <a:pt x="224" y="199"/>
                    <a:pt x="215" y="198"/>
                    <a:pt x="204" y="184"/>
                  </a:cubicBezTo>
                  <a:lnTo>
                    <a:pt x="137" y="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1362">
              <a:extLst>
                <a:ext uri="{FF2B5EF4-FFF2-40B4-BE49-F238E27FC236}">
                  <a16:creationId xmlns:a16="http://schemas.microsoft.com/office/drawing/2014/main" id="{7CFEC8B3-73D9-4F42-AECB-00343CC1B980}"/>
                </a:ext>
              </a:extLst>
            </p:cNvPr>
            <p:cNvSpPr>
              <a:spLocks/>
            </p:cNvSpPr>
            <p:nvPr>
              <p:custDataLst>
                <p:tags r:id="rId175"/>
              </p:custDataLst>
            </p:nvPr>
          </p:nvSpPr>
          <p:spPr bwMode="auto">
            <a:xfrm>
              <a:off x="3597275" y="2619375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9" y="13"/>
                  </a:cubicBezTo>
                  <a:cubicBezTo>
                    <a:pt x="113" y="13"/>
                    <a:pt x="145" y="13"/>
                    <a:pt x="162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1363">
              <a:extLst>
                <a:ext uri="{FF2B5EF4-FFF2-40B4-BE49-F238E27FC236}">
                  <a16:creationId xmlns:a16="http://schemas.microsoft.com/office/drawing/2014/main" id="{0C58CAFE-F36B-4C71-BE56-C8AEE0395C59}"/>
                </a:ext>
              </a:extLst>
            </p:cNvPr>
            <p:cNvSpPr>
              <a:spLocks noEditPoints="1"/>
            </p:cNvSpPr>
            <p:nvPr>
              <p:custDataLst>
                <p:tags r:id="rId176"/>
              </p:custDataLst>
            </p:nvPr>
          </p:nvSpPr>
          <p:spPr bwMode="auto">
            <a:xfrm>
              <a:off x="3695700" y="2619375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1364">
              <a:extLst>
                <a:ext uri="{FF2B5EF4-FFF2-40B4-BE49-F238E27FC236}">
                  <a16:creationId xmlns:a16="http://schemas.microsoft.com/office/drawing/2014/main" id="{808B9941-51B6-473A-BACF-F27A944FC1FF}"/>
                </a:ext>
              </a:extLst>
            </p:cNvPr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3810000" y="2620963"/>
              <a:ext cx="174625" cy="119063"/>
            </a:xfrm>
            <a:custGeom>
              <a:avLst/>
              <a:gdLst>
                <a:gd name="T0" fmla="*/ 38 w 389"/>
                <a:gd name="T1" fmla="*/ 49 h 221"/>
                <a:gd name="T2" fmla="*/ 38 w 389"/>
                <a:gd name="T3" fmla="*/ 183 h 221"/>
                <a:gd name="T4" fmla="*/ 0 w 389"/>
                <a:gd name="T5" fmla="*/ 205 h 221"/>
                <a:gd name="T6" fmla="*/ 0 w 389"/>
                <a:gd name="T7" fmla="*/ 221 h 221"/>
                <a:gd name="T8" fmla="*/ 56 w 389"/>
                <a:gd name="T9" fmla="*/ 219 h 221"/>
                <a:gd name="T10" fmla="*/ 112 w 389"/>
                <a:gd name="T11" fmla="*/ 221 h 221"/>
                <a:gd name="T12" fmla="*/ 112 w 389"/>
                <a:gd name="T13" fmla="*/ 205 h 221"/>
                <a:gd name="T14" fmla="*/ 73 w 389"/>
                <a:gd name="T15" fmla="*/ 183 h 221"/>
                <a:gd name="T16" fmla="*/ 73 w 389"/>
                <a:gd name="T17" fmla="*/ 91 h 221"/>
                <a:gd name="T18" fmla="*/ 140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8 w 389"/>
                <a:gd name="T25" fmla="*/ 205 h 221"/>
                <a:gd name="T26" fmla="*/ 138 w 389"/>
                <a:gd name="T27" fmla="*/ 221 h 221"/>
                <a:gd name="T28" fmla="*/ 194 w 389"/>
                <a:gd name="T29" fmla="*/ 219 h 221"/>
                <a:gd name="T30" fmla="*/ 250 w 389"/>
                <a:gd name="T31" fmla="*/ 221 h 221"/>
                <a:gd name="T32" fmla="*/ 250 w 389"/>
                <a:gd name="T33" fmla="*/ 205 h 221"/>
                <a:gd name="T34" fmla="*/ 211 w 389"/>
                <a:gd name="T35" fmla="*/ 183 h 221"/>
                <a:gd name="T36" fmla="*/ 211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5 h 221"/>
                <a:gd name="T46" fmla="*/ 277 w 389"/>
                <a:gd name="T47" fmla="*/ 221 h 221"/>
                <a:gd name="T48" fmla="*/ 333 w 389"/>
                <a:gd name="T49" fmla="*/ 219 h 221"/>
                <a:gd name="T50" fmla="*/ 389 w 389"/>
                <a:gd name="T51" fmla="*/ 221 h 221"/>
                <a:gd name="T52" fmla="*/ 389 w 389"/>
                <a:gd name="T53" fmla="*/ 205 h 221"/>
                <a:gd name="T54" fmla="*/ 350 w 389"/>
                <a:gd name="T55" fmla="*/ 190 h 221"/>
                <a:gd name="T56" fmla="*/ 350 w 389"/>
                <a:gd name="T57" fmla="*/ 95 h 221"/>
                <a:gd name="T58" fmla="*/ 335 w 389"/>
                <a:gd name="T59" fmla="*/ 19 h 221"/>
                <a:gd name="T60" fmla="*/ 282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8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8" y="49"/>
                  </a:moveTo>
                  <a:lnTo>
                    <a:pt x="38" y="183"/>
                  </a:lnTo>
                  <a:cubicBezTo>
                    <a:pt x="38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2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4" y="219"/>
                  </a:cubicBezTo>
                  <a:cubicBezTo>
                    <a:pt x="207" y="219"/>
                    <a:pt x="233" y="220"/>
                    <a:pt x="250" y="221"/>
                  </a:cubicBezTo>
                  <a:lnTo>
                    <a:pt x="250" y="205"/>
                  </a:lnTo>
                  <a:cubicBezTo>
                    <a:pt x="217" y="205"/>
                    <a:pt x="211" y="205"/>
                    <a:pt x="211" y="183"/>
                  </a:cubicBezTo>
                  <a:lnTo>
                    <a:pt x="211" y="91"/>
                  </a:lnTo>
                  <a:cubicBezTo>
                    <a:pt x="211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1"/>
                  </a:lnTo>
                  <a:cubicBezTo>
                    <a:pt x="294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1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7"/>
                    <a:pt x="335" y="19"/>
                  </a:cubicBezTo>
                  <a:cubicBezTo>
                    <a:pt x="328" y="10"/>
                    <a:pt x="311" y="0"/>
                    <a:pt x="282" y="0"/>
                  </a:cubicBezTo>
                  <a:cubicBezTo>
                    <a:pt x="240" y="0"/>
                    <a:pt x="218" y="30"/>
                    <a:pt x="210" y="49"/>
                  </a:cubicBezTo>
                  <a:cubicBezTo>
                    <a:pt x="203" y="6"/>
                    <a:pt x="166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4" y="21"/>
                    <a:pt x="38" y="25"/>
                    <a:pt x="38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Rectangle 1365">
              <a:extLst>
                <a:ext uri="{FF2B5EF4-FFF2-40B4-BE49-F238E27FC236}">
                  <a16:creationId xmlns:a16="http://schemas.microsoft.com/office/drawing/2014/main" id="{6EFBC96B-A2E0-4224-A4C7-98CDFD5B2DAA}"/>
                </a:ext>
              </a:extLst>
            </p:cNvPr>
            <p:cNvSpPr>
              <a:spLocks noChangeArrowheads="1"/>
            </p:cNvSpPr>
            <p:nvPr>
              <p:custDataLst>
                <p:tags r:id="rId178"/>
              </p:custDataLst>
            </p:nvPr>
          </p:nvSpPr>
          <p:spPr bwMode="auto">
            <a:xfrm>
              <a:off x="3992562" y="2674938"/>
              <a:ext cx="60325" cy="142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1366">
              <a:extLst>
                <a:ext uri="{FF2B5EF4-FFF2-40B4-BE49-F238E27FC236}">
                  <a16:creationId xmlns:a16="http://schemas.microsoft.com/office/drawing/2014/main" id="{B05EC569-F8F9-4567-9B29-4C354938105E}"/>
                </a:ext>
              </a:extLst>
            </p:cNvPr>
            <p:cNvSpPr>
              <a:spLocks/>
            </p:cNvSpPr>
            <p:nvPr>
              <p:custDataLst>
                <p:tags r:id="rId179"/>
              </p:custDataLst>
            </p:nvPr>
          </p:nvSpPr>
          <p:spPr bwMode="auto">
            <a:xfrm>
              <a:off x="4071937" y="2620963"/>
              <a:ext cx="114300" cy="119063"/>
            </a:xfrm>
            <a:custGeom>
              <a:avLst/>
              <a:gdLst>
                <a:gd name="T0" fmla="*/ 39 w 250"/>
                <a:gd name="T1" fmla="*/ 49 h 221"/>
                <a:gd name="T2" fmla="*/ 39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7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2 w 250"/>
                <a:gd name="T35" fmla="*/ 190 h 221"/>
                <a:gd name="T36" fmla="*/ 212 w 250"/>
                <a:gd name="T37" fmla="*/ 95 h 221"/>
                <a:gd name="T38" fmla="*/ 196 w 250"/>
                <a:gd name="T39" fmla="*/ 19 h 221"/>
                <a:gd name="T40" fmla="*/ 144 w 250"/>
                <a:gd name="T41" fmla="*/ 0 h 221"/>
                <a:gd name="T42" fmla="*/ 70 w 250"/>
                <a:gd name="T43" fmla="*/ 53 h 221"/>
                <a:gd name="T44" fmla="*/ 70 w 250"/>
                <a:gd name="T45" fmla="*/ 0 h 221"/>
                <a:gd name="T46" fmla="*/ 0 w 250"/>
                <a:gd name="T47" fmla="*/ 6 h 221"/>
                <a:gd name="T48" fmla="*/ 0 w 250"/>
                <a:gd name="T49" fmla="*/ 21 h 221"/>
                <a:gd name="T50" fmla="*/ 39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3" y="220"/>
                    <a:pt x="250" y="221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Rectangle 1367">
              <a:extLst>
                <a:ext uri="{FF2B5EF4-FFF2-40B4-BE49-F238E27FC236}">
                  <a16:creationId xmlns:a16="http://schemas.microsoft.com/office/drawing/2014/main" id="{ACE5E516-E5F1-4B46-8487-C838B818DBE4}"/>
                </a:ext>
              </a:extLst>
            </p:cNvPr>
            <p:cNvSpPr>
              <a:spLocks noChangeArrowheads="1"/>
            </p:cNvSpPr>
            <p:nvPr>
              <p:custDataLst>
                <p:tags r:id="rId180"/>
              </p:custDataLst>
            </p:nvPr>
          </p:nvSpPr>
          <p:spPr bwMode="auto">
            <a:xfrm>
              <a:off x="4192587" y="2674938"/>
              <a:ext cx="60325" cy="142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1368">
              <a:extLst>
                <a:ext uri="{FF2B5EF4-FFF2-40B4-BE49-F238E27FC236}">
                  <a16:creationId xmlns:a16="http://schemas.microsoft.com/office/drawing/2014/main" id="{7885C97A-CCC6-4473-BA24-27D3D014EEB7}"/>
                </a:ext>
              </a:extLst>
            </p:cNvPr>
            <p:cNvSpPr>
              <a:spLocks noEditPoints="1"/>
            </p:cNvSpPr>
            <p:nvPr>
              <p:custDataLst>
                <p:tags r:id="rId181"/>
              </p:custDataLst>
            </p:nvPr>
          </p:nvSpPr>
          <p:spPr bwMode="auto">
            <a:xfrm>
              <a:off x="4271962" y="2620963"/>
              <a:ext cx="111125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80 h 317"/>
                <a:gd name="T24" fmla="*/ 74 w 246"/>
                <a:gd name="T25" fmla="*/ 196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4 h 317"/>
                <a:gd name="T38" fmla="*/ 74 w 246"/>
                <a:gd name="T39" fmla="*/ 53 h 317"/>
                <a:gd name="T40" fmla="*/ 138 w 246"/>
                <a:gd name="T41" fmla="*/ 13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5 h 317"/>
                <a:gd name="T48" fmla="*/ 74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3" y="13"/>
                    <a:pt x="138" y="13"/>
                  </a:cubicBezTo>
                  <a:cubicBezTo>
                    <a:pt x="174" y="13"/>
                    <a:pt x="205" y="57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1369">
              <a:extLst>
                <a:ext uri="{FF2B5EF4-FFF2-40B4-BE49-F238E27FC236}">
                  <a16:creationId xmlns:a16="http://schemas.microsoft.com/office/drawing/2014/main" id="{A22C6A07-DFD4-4CAB-9172-E46BAD0914CA}"/>
                </a:ext>
              </a:extLst>
            </p:cNvPr>
            <p:cNvSpPr>
              <a:spLocks/>
            </p:cNvSpPr>
            <p:nvPr>
              <p:custDataLst>
                <p:tags r:id="rId182"/>
              </p:custDataLst>
            </p:nvPr>
          </p:nvSpPr>
          <p:spPr bwMode="auto">
            <a:xfrm>
              <a:off x="4397375" y="2620963"/>
              <a:ext cx="76200" cy="119063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5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1370">
              <a:extLst>
                <a:ext uri="{FF2B5EF4-FFF2-40B4-BE49-F238E27FC236}">
                  <a16:creationId xmlns:a16="http://schemas.microsoft.com/office/drawing/2014/main" id="{2380D074-738E-4090-A493-18FCBD64750F}"/>
                </a:ext>
              </a:extLst>
            </p:cNvPr>
            <p:cNvSpPr>
              <a:spLocks noEditPoints="1"/>
            </p:cNvSpPr>
            <p:nvPr>
              <p:custDataLst>
                <p:tags r:id="rId183"/>
              </p:custDataLst>
            </p:nvPr>
          </p:nvSpPr>
          <p:spPr bwMode="auto">
            <a:xfrm>
              <a:off x="4484687" y="2619375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371">
              <a:extLst>
                <a:ext uri="{FF2B5EF4-FFF2-40B4-BE49-F238E27FC236}">
                  <a16:creationId xmlns:a16="http://schemas.microsoft.com/office/drawing/2014/main" id="{404939CA-61D0-44AC-B18E-EBC20A663F19}"/>
                </a:ext>
              </a:extLst>
            </p:cNvPr>
            <p:cNvSpPr>
              <a:spLocks/>
            </p:cNvSpPr>
            <p:nvPr>
              <p:custDataLst>
                <p:tags r:id="rId184"/>
              </p:custDataLst>
            </p:nvPr>
          </p:nvSpPr>
          <p:spPr bwMode="auto">
            <a:xfrm>
              <a:off x="4589462" y="2624138"/>
              <a:ext cx="111125" cy="117475"/>
            </a:xfrm>
            <a:custGeom>
              <a:avLst/>
              <a:gdLst>
                <a:gd name="T0" fmla="*/ 198 w 244"/>
                <a:gd name="T1" fmla="*/ 49 h 220"/>
                <a:gd name="T2" fmla="*/ 244 w 244"/>
                <a:gd name="T3" fmla="*/ 15 h 220"/>
                <a:gd name="T4" fmla="*/ 244 w 244"/>
                <a:gd name="T5" fmla="*/ 0 h 220"/>
                <a:gd name="T6" fmla="*/ 206 w 244"/>
                <a:gd name="T7" fmla="*/ 1 h 220"/>
                <a:gd name="T8" fmla="*/ 163 w 244"/>
                <a:gd name="T9" fmla="*/ 0 h 220"/>
                <a:gd name="T10" fmla="*/ 163 w 244"/>
                <a:gd name="T11" fmla="*/ 15 h 220"/>
                <a:gd name="T12" fmla="*/ 187 w 244"/>
                <a:gd name="T13" fmla="*/ 37 h 220"/>
                <a:gd name="T14" fmla="*/ 184 w 244"/>
                <a:gd name="T15" fmla="*/ 49 h 220"/>
                <a:gd name="T16" fmla="*/ 133 w 244"/>
                <a:gd name="T17" fmla="*/ 176 h 220"/>
                <a:gd name="T18" fmla="*/ 77 w 244"/>
                <a:gd name="T19" fmla="*/ 37 h 220"/>
                <a:gd name="T20" fmla="*/ 74 w 244"/>
                <a:gd name="T21" fmla="*/ 28 h 220"/>
                <a:gd name="T22" fmla="*/ 103 w 244"/>
                <a:gd name="T23" fmla="*/ 15 h 220"/>
                <a:gd name="T24" fmla="*/ 103 w 244"/>
                <a:gd name="T25" fmla="*/ 0 h 220"/>
                <a:gd name="T26" fmla="*/ 48 w 244"/>
                <a:gd name="T27" fmla="*/ 1 h 220"/>
                <a:gd name="T28" fmla="*/ 0 w 244"/>
                <a:gd name="T29" fmla="*/ 0 h 220"/>
                <a:gd name="T30" fmla="*/ 0 w 244"/>
                <a:gd name="T31" fmla="*/ 15 h 220"/>
                <a:gd name="T32" fmla="*/ 40 w 244"/>
                <a:gd name="T33" fmla="*/ 34 h 220"/>
                <a:gd name="T34" fmla="*/ 112 w 244"/>
                <a:gd name="T35" fmla="*/ 211 h 220"/>
                <a:gd name="T36" fmla="*/ 122 w 244"/>
                <a:gd name="T37" fmla="*/ 220 h 220"/>
                <a:gd name="T38" fmla="*/ 133 w 244"/>
                <a:gd name="T39" fmla="*/ 211 h 220"/>
                <a:gd name="T40" fmla="*/ 198 w 244"/>
                <a:gd name="T4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4" h="220">
                  <a:moveTo>
                    <a:pt x="198" y="49"/>
                  </a:moveTo>
                  <a:cubicBezTo>
                    <a:pt x="202" y="37"/>
                    <a:pt x="211" y="16"/>
                    <a:pt x="244" y="15"/>
                  </a:cubicBezTo>
                  <a:lnTo>
                    <a:pt x="244" y="0"/>
                  </a:lnTo>
                  <a:cubicBezTo>
                    <a:pt x="232" y="1"/>
                    <a:pt x="218" y="1"/>
                    <a:pt x="206" y="1"/>
                  </a:cubicBezTo>
                  <a:cubicBezTo>
                    <a:pt x="194" y="1"/>
                    <a:pt x="172" y="0"/>
                    <a:pt x="163" y="0"/>
                  </a:cubicBezTo>
                  <a:lnTo>
                    <a:pt x="163" y="15"/>
                  </a:lnTo>
                  <a:cubicBezTo>
                    <a:pt x="181" y="16"/>
                    <a:pt x="187" y="27"/>
                    <a:pt x="187" y="37"/>
                  </a:cubicBezTo>
                  <a:cubicBezTo>
                    <a:pt x="187" y="41"/>
                    <a:pt x="186" y="43"/>
                    <a:pt x="184" y="49"/>
                  </a:cubicBezTo>
                  <a:lnTo>
                    <a:pt x="133" y="176"/>
                  </a:lnTo>
                  <a:lnTo>
                    <a:pt x="77" y="37"/>
                  </a:lnTo>
                  <a:cubicBezTo>
                    <a:pt x="74" y="30"/>
                    <a:pt x="74" y="29"/>
                    <a:pt x="74" y="28"/>
                  </a:cubicBezTo>
                  <a:cubicBezTo>
                    <a:pt x="74" y="15"/>
                    <a:pt x="94" y="15"/>
                    <a:pt x="103" y="15"/>
                  </a:cubicBezTo>
                  <a:lnTo>
                    <a:pt x="103" y="0"/>
                  </a:lnTo>
                  <a:cubicBezTo>
                    <a:pt x="88" y="0"/>
                    <a:pt x="60" y="1"/>
                    <a:pt x="48" y="1"/>
                  </a:cubicBezTo>
                  <a:cubicBezTo>
                    <a:pt x="35" y="1"/>
                    <a:pt x="15" y="1"/>
                    <a:pt x="0" y="0"/>
                  </a:cubicBezTo>
                  <a:lnTo>
                    <a:pt x="0" y="15"/>
                  </a:lnTo>
                  <a:cubicBezTo>
                    <a:pt x="31" y="15"/>
                    <a:pt x="33" y="18"/>
                    <a:pt x="40" y="34"/>
                  </a:cubicBezTo>
                  <a:lnTo>
                    <a:pt x="112" y="211"/>
                  </a:lnTo>
                  <a:cubicBezTo>
                    <a:pt x="115" y="218"/>
                    <a:pt x="116" y="220"/>
                    <a:pt x="122" y="220"/>
                  </a:cubicBezTo>
                  <a:cubicBezTo>
                    <a:pt x="129" y="220"/>
                    <a:pt x="131" y="216"/>
                    <a:pt x="133" y="211"/>
                  </a:cubicBezTo>
                  <a:lnTo>
                    <a:pt x="198" y="4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372">
              <a:extLst>
                <a:ext uri="{FF2B5EF4-FFF2-40B4-BE49-F238E27FC236}">
                  <a16:creationId xmlns:a16="http://schemas.microsoft.com/office/drawing/2014/main" id="{CAB8C344-EBF3-47AE-8B1E-6AAB02916F83}"/>
                </a:ext>
              </a:extLst>
            </p:cNvPr>
            <p:cNvSpPr>
              <a:spLocks noEditPoints="1"/>
            </p:cNvSpPr>
            <p:nvPr>
              <p:custDataLst>
                <p:tags r:id="rId185"/>
              </p:custDataLst>
            </p:nvPr>
          </p:nvSpPr>
          <p:spPr bwMode="auto">
            <a:xfrm>
              <a:off x="4703762" y="2619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373">
              <a:extLst>
                <a:ext uri="{FF2B5EF4-FFF2-40B4-BE49-F238E27FC236}">
                  <a16:creationId xmlns:a16="http://schemas.microsoft.com/office/drawing/2014/main" id="{7B27BF33-7868-4DFC-BCE7-90EEB5415A39}"/>
                </a:ext>
              </a:extLst>
            </p:cNvPr>
            <p:cNvSpPr>
              <a:spLocks noEditPoints="1"/>
            </p:cNvSpPr>
            <p:nvPr>
              <p:custDataLst>
                <p:tags r:id="rId186"/>
              </p:custDataLst>
            </p:nvPr>
          </p:nvSpPr>
          <p:spPr bwMode="auto">
            <a:xfrm>
              <a:off x="4818062" y="2624138"/>
              <a:ext cx="23813" cy="115888"/>
            </a:xfrm>
            <a:custGeom>
              <a:avLst/>
              <a:gdLst>
                <a:gd name="T0" fmla="*/ 53 w 53"/>
                <a:gd name="T1" fmla="*/ 26 h 215"/>
                <a:gd name="T2" fmla="*/ 26 w 53"/>
                <a:gd name="T3" fmla="*/ 0 h 215"/>
                <a:gd name="T4" fmla="*/ 0 w 53"/>
                <a:gd name="T5" fmla="*/ 26 h 215"/>
                <a:gd name="T6" fmla="*/ 26 w 53"/>
                <a:gd name="T7" fmla="*/ 53 h 215"/>
                <a:gd name="T8" fmla="*/ 53 w 53"/>
                <a:gd name="T9" fmla="*/ 26 h 215"/>
                <a:gd name="T10" fmla="*/ 53 w 53"/>
                <a:gd name="T11" fmla="*/ 188 h 215"/>
                <a:gd name="T12" fmla="*/ 26 w 53"/>
                <a:gd name="T13" fmla="*/ 162 h 215"/>
                <a:gd name="T14" fmla="*/ 0 w 53"/>
                <a:gd name="T15" fmla="*/ 188 h 215"/>
                <a:gd name="T16" fmla="*/ 26 w 53"/>
                <a:gd name="T17" fmla="*/ 215 h 215"/>
                <a:gd name="T18" fmla="*/ 53 w 53"/>
                <a:gd name="T19" fmla="*/ 18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6"/>
                  </a:cubicBezTo>
                  <a:close/>
                  <a:moveTo>
                    <a:pt x="53" y="188"/>
                  </a:moveTo>
                  <a:cubicBezTo>
                    <a:pt x="53" y="174"/>
                    <a:pt x="41" y="162"/>
                    <a:pt x="26" y="162"/>
                  </a:cubicBezTo>
                  <a:cubicBezTo>
                    <a:pt x="12" y="162"/>
                    <a:pt x="0" y="174"/>
                    <a:pt x="0" y="188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1" y="215"/>
                    <a:pt x="53" y="203"/>
                    <a:pt x="53" y="18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374">
              <a:extLst>
                <a:ext uri="{FF2B5EF4-FFF2-40B4-BE49-F238E27FC236}">
                  <a16:creationId xmlns:a16="http://schemas.microsoft.com/office/drawing/2014/main" id="{1BD8C17D-D832-491C-89DF-B789B2A9C788}"/>
                </a:ext>
              </a:extLst>
            </p:cNvPr>
            <p:cNvSpPr>
              <a:spLocks/>
            </p:cNvSpPr>
            <p:nvPr>
              <p:custDataLst>
                <p:tags r:id="rId187"/>
              </p:custDataLst>
            </p:nvPr>
          </p:nvSpPr>
          <p:spPr bwMode="auto">
            <a:xfrm>
              <a:off x="4983162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375">
              <a:extLst>
                <a:ext uri="{FF2B5EF4-FFF2-40B4-BE49-F238E27FC236}">
                  <a16:creationId xmlns:a16="http://schemas.microsoft.com/office/drawing/2014/main" id="{85B68FFD-1EDD-4B2D-87EA-0C81E1214875}"/>
                </a:ext>
              </a:extLst>
            </p:cNvPr>
            <p:cNvSpPr>
              <a:spLocks noEditPoints="1"/>
            </p:cNvSpPr>
            <p:nvPr>
              <p:custDataLst>
                <p:tags r:id="rId188"/>
              </p:custDataLst>
            </p:nvPr>
          </p:nvSpPr>
          <p:spPr bwMode="auto">
            <a:xfrm>
              <a:off x="5070475" y="2554288"/>
              <a:ext cx="115888" cy="185738"/>
            </a:xfrm>
            <a:custGeom>
              <a:avLst/>
              <a:gdLst>
                <a:gd name="T0" fmla="*/ 0 w 255"/>
                <a:gd name="T1" fmla="*/ 0 h 346"/>
                <a:gd name="T2" fmla="*/ 0 w 255"/>
                <a:gd name="T3" fmla="*/ 346 h 346"/>
                <a:gd name="T4" fmla="*/ 131 w 255"/>
                <a:gd name="T5" fmla="*/ 346 h 346"/>
                <a:gd name="T6" fmla="*/ 255 w 255"/>
                <a:gd name="T7" fmla="*/ 252 h 346"/>
                <a:gd name="T8" fmla="*/ 159 w 255"/>
                <a:gd name="T9" fmla="*/ 165 h 346"/>
                <a:gd name="T10" fmla="*/ 242 w 255"/>
                <a:gd name="T11" fmla="*/ 86 h 346"/>
                <a:gd name="T12" fmla="*/ 118 w 255"/>
                <a:gd name="T13" fmla="*/ 0 h 346"/>
                <a:gd name="T14" fmla="*/ 0 w 255"/>
                <a:gd name="T15" fmla="*/ 0 h 346"/>
                <a:gd name="T16" fmla="*/ 41 w 255"/>
                <a:gd name="T17" fmla="*/ 151 h 346"/>
                <a:gd name="T18" fmla="*/ 41 w 255"/>
                <a:gd name="T19" fmla="*/ 28 h 346"/>
                <a:gd name="T20" fmla="*/ 104 w 255"/>
                <a:gd name="T21" fmla="*/ 28 h 346"/>
                <a:gd name="T22" fmla="*/ 203 w 255"/>
                <a:gd name="T23" fmla="*/ 87 h 346"/>
                <a:gd name="T24" fmla="*/ 99 w 255"/>
                <a:gd name="T25" fmla="*/ 151 h 346"/>
                <a:gd name="T26" fmla="*/ 41 w 255"/>
                <a:gd name="T27" fmla="*/ 151 h 346"/>
                <a:gd name="T28" fmla="*/ 41 w 255"/>
                <a:gd name="T29" fmla="*/ 318 h 346"/>
                <a:gd name="T30" fmla="*/ 41 w 255"/>
                <a:gd name="T31" fmla="*/ 181 h 346"/>
                <a:gd name="T32" fmla="*/ 113 w 255"/>
                <a:gd name="T33" fmla="*/ 181 h 346"/>
                <a:gd name="T34" fmla="*/ 215 w 255"/>
                <a:gd name="T35" fmla="*/ 251 h 346"/>
                <a:gd name="T36" fmla="*/ 117 w 255"/>
                <a:gd name="T37" fmla="*/ 318 h 346"/>
                <a:gd name="T38" fmla="*/ 41 w 255"/>
                <a:gd name="T39" fmla="*/ 3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346">
                  <a:moveTo>
                    <a:pt x="0" y="0"/>
                  </a:moveTo>
                  <a:lnTo>
                    <a:pt x="0" y="346"/>
                  </a:lnTo>
                  <a:lnTo>
                    <a:pt x="131" y="346"/>
                  </a:lnTo>
                  <a:cubicBezTo>
                    <a:pt x="203" y="346"/>
                    <a:pt x="255" y="301"/>
                    <a:pt x="255" y="252"/>
                  </a:cubicBezTo>
                  <a:cubicBezTo>
                    <a:pt x="255" y="209"/>
                    <a:pt x="212" y="173"/>
                    <a:pt x="159" y="165"/>
                  </a:cubicBezTo>
                  <a:cubicBezTo>
                    <a:pt x="205" y="153"/>
                    <a:pt x="242" y="124"/>
                    <a:pt x="242" y="86"/>
                  </a:cubicBezTo>
                  <a:cubicBezTo>
                    <a:pt x="242" y="41"/>
                    <a:pt x="189" y="0"/>
                    <a:pt x="118" y="0"/>
                  </a:cubicBezTo>
                  <a:lnTo>
                    <a:pt x="0" y="0"/>
                  </a:lnTo>
                  <a:close/>
                  <a:moveTo>
                    <a:pt x="41" y="151"/>
                  </a:moveTo>
                  <a:lnTo>
                    <a:pt x="41" y="28"/>
                  </a:lnTo>
                  <a:lnTo>
                    <a:pt x="104" y="28"/>
                  </a:lnTo>
                  <a:cubicBezTo>
                    <a:pt x="159" y="28"/>
                    <a:pt x="203" y="54"/>
                    <a:pt x="203" y="87"/>
                  </a:cubicBezTo>
                  <a:cubicBezTo>
                    <a:pt x="203" y="117"/>
                    <a:pt x="168" y="151"/>
                    <a:pt x="99" y="151"/>
                  </a:cubicBezTo>
                  <a:lnTo>
                    <a:pt x="41" y="151"/>
                  </a:lnTo>
                  <a:close/>
                  <a:moveTo>
                    <a:pt x="41" y="318"/>
                  </a:moveTo>
                  <a:lnTo>
                    <a:pt x="41" y="181"/>
                  </a:lnTo>
                  <a:lnTo>
                    <a:pt x="113" y="181"/>
                  </a:lnTo>
                  <a:cubicBezTo>
                    <a:pt x="166" y="181"/>
                    <a:pt x="215" y="212"/>
                    <a:pt x="215" y="251"/>
                  </a:cubicBezTo>
                  <a:cubicBezTo>
                    <a:pt x="215" y="289"/>
                    <a:pt x="171" y="318"/>
                    <a:pt x="117" y="318"/>
                  </a:cubicBezTo>
                  <a:lnTo>
                    <a:pt x="41" y="3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376">
              <a:extLst>
                <a:ext uri="{FF2B5EF4-FFF2-40B4-BE49-F238E27FC236}">
                  <a16:creationId xmlns:a16="http://schemas.microsoft.com/office/drawing/2014/main" id="{B761052E-0726-4146-AF83-F74DE87E9528}"/>
                </a:ext>
              </a:extLst>
            </p:cNvPr>
            <p:cNvSpPr>
              <a:spLocks noEditPoints="1"/>
            </p:cNvSpPr>
            <p:nvPr>
              <p:custDataLst>
                <p:tags r:id="rId189"/>
              </p:custDataLst>
            </p:nvPr>
          </p:nvSpPr>
          <p:spPr bwMode="auto">
            <a:xfrm>
              <a:off x="5221287" y="2554288"/>
              <a:ext cx="115888" cy="185738"/>
            </a:xfrm>
            <a:custGeom>
              <a:avLst/>
              <a:gdLst>
                <a:gd name="T0" fmla="*/ 0 w 256"/>
                <a:gd name="T1" fmla="*/ 0 h 346"/>
                <a:gd name="T2" fmla="*/ 0 w 256"/>
                <a:gd name="T3" fmla="*/ 346 h 346"/>
                <a:gd name="T4" fmla="*/ 131 w 256"/>
                <a:gd name="T5" fmla="*/ 346 h 346"/>
                <a:gd name="T6" fmla="*/ 256 w 256"/>
                <a:gd name="T7" fmla="*/ 252 h 346"/>
                <a:gd name="T8" fmla="*/ 159 w 256"/>
                <a:gd name="T9" fmla="*/ 165 h 346"/>
                <a:gd name="T10" fmla="*/ 242 w 256"/>
                <a:gd name="T11" fmla="*/ 86 h 346"/>
                <a:gd name="T12" fmla="*/ 118 w 256"/>
                <a:gd name="T13" fmla="*/ 0 h 346"/>
                <a:gd name="T14" fmla="*/ 0 w 256"/>
                <a:gd name="T15" fmla="*/ 0 h 346"/>
                <a:gd name="T16" fmla="*/ 41 w 256"/>
                <a:gd name="T17" fmla="*/ 151 h 346"/>
                <a:gd name="T18" fmla="*/ 41 w 256"/>
                <a:gd name="T19" fmla="*/ 28 h 346"/>
                <a:gd name="T20" fmla="*/ 104 w 256"/>
                <a:gd name="T21" fmla="*/ 28 h 346"/>
                <a:gd name="T22" fmla="*/ 203 w 256"/>
                <a:gd name="T23" fmla="*/ 87 h 346"/>
                <a:gd name="T24" fmla="*/ 99 w 256"/>
                <a:gd name="T25" fmla="*/ 151 h 346"/>
                <a:gd name="T26" fmla="*/ 41 w 256"/>
                <a:gd name="T27" fmla="*/ 151 h 346"/>
                <a:gd name="T28" fmla="*/ 41 w 256"/>
                <a:gd name="T29" fmla="*/ 318 h 346"/>
                <a:gd name="T30" fmla="*/ 41 w 256"/>
                <a:gd name="T31" fmla="*/ 181 h 346"/>
                <a:gd name="T32" fmla="*/ 114 w 256"/>
                <a:gd name="T33" fmla="*/ 181 h 346"/>
                <a:gd name="T34" fmla="*/ 215 w 256"/>
                <a:gd name="T35" fmla="*/ 251 h 346"/>
                <a:gd name="T36" fmla="*/ 118 w 256"/>
                <a:gd name="T37" fmla="*/ 318 h 346"/>
                <a:gd name="T38" fmla="*/ 41 w 256"/>
                <a:gd name="T39" fmla="*/ 3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6" h="346">
                  <a:moveTo>
                    <a:pt x="0" y="0"/>
                  </a:moveTo>
                  <a:lnTo>
                    <a:pt x="0" y="346"/>
                  </a:lnTo>
                  <a:lnTo>
                    <a:pt x="131" y="346"/>
                  </a:lnTo>
                  <a:cubicBezTo>
                    <a:pt x="203" y="346"/>
                    <a:pt x="256" y="301"/>
                    <a:pt x="256" y="252"/>
                  </a:cubicBezTo>
                  <a:cubicBezTo>
                    <a:pt x="256" y="209"/>
                    <a:pt x="212" y="173"/>
                    <a:pt x="159" y="165"/>
                  </a:cubicBezTo>
                  <a:cubicBezTo>
                    <a:pt x="205" y="153"/>
                    <a:pt x="242" y="124"/>
                    <a:pt x="242" y="86"/>
                  </a:cubicBezTo>
                  <a:cubicBezTo>
                    <a:pt x="242" y="41"/>
                    <a:pt x="189" y="0"/>
                    <a:pt x="118" y="0"/>
                  </a:cubicBezTo>
                  <a:lnTo>
                    <a:pt x="0" y="0"/>
                  </a:lnTo>
                  <a:close/>
                  <a:moveTo>
                    <a:pt x="41" y="151"/>
                  </a:moveTo>
                  <a:lnTo>
                    <a:pt x="41" y="28"/>
                  </a:lnTo>
                  <a:lnTo>
                    <a:pt x="104" y="28"/>
                  </a:lnTo>
                  <a:cubicBezTo>
                    <a:pt x="159" y="28"/>
                    <a:pt x="203" y="54"/>
                    <a:pt x="203" y="87"/>
                  </a:cubicBezTo>
                  <a:cubicBezTo>
                    <a:pt x="203" y="117"/>
                    <a:pt x="168" y="151"/>
                    <a:pt x="99" y="151"/>
                  </a:cubicBezTo>
                  <a:lnTo>
                    <a:pt x="41" y="151"/>
                  </a:lnTo>
                  <a:close/>
                  <a:moveTo>
                    <a:pt x="41" y="318"/>
                  </a:moveTo>
                  <a:lnTo>
                    <a:pt x="41" y="181"/>
                  </a:lnTo>
                  <a:lnTo>
                    <a:pt x="114" y="181"/>
                  </a:lnTo>
                  <a:cubicBezTo>
                    <a:pt x="166" y="181"/>
                    <a:pt x="215" y="212"/>
                    <a:pt x="215" y="251"/>
                  </a:cubicBezTo>
                  <a:cubicBezTo>
                    <a:pt x="215" y="289"/>
                    <a:pt x="171" y="318"/>
                    <a:pt x="118" y="318"/>
                  </a:cubicBezTo>
                  <a:lnTo>
                    <a:pt x="41" y="3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377">
              <a:extLst>
                <a:ext uri="{FF2B5EF4-FFF2-40B4-BE49-F238E27FC236}">
                  <a16:creationId xmlns:a16="http://schemas.microsoft.com/office/drawing/2014/main" id="{F6501C55-0642-459D-B9A6-0BB4E14C67D5}"/>
                </a:ext>
              </a:extLst>
            </p:cNvPr>
            <p:cNvSpPr>
              <a:spLocks/>
            </p:cNvSpPr>
            <p:nvPr>
              <p:custDataLst>
                <p:tags r:id="rId190"/>
              </p:custDataLst>
            </p:nvPr>
          </p:nvSpPr>
          <p:spPr bwMode="auto">
            <a:xfrm>
              <a:off x="5364162" y="2551113"/>
              <a:ext cx="117475" cy="190500"/>
            </a:xfrm>
            <a:custGeom>
              <a:avLst/>
              <a:gdLst>
                <a:gd name="T0" fmla="*/ 258 w 261"/>
                <a:gd name="T1" fmla="*/ 295 h 357"/>
                <a:gd name="T2" fmla="*/ 162 w 261"/>
                <a:gd name="T3" fmla="*/ 325 h 357"/>
                <a:gd name="T4" fmla="*/ 45 w 261"/>
                <a:gd name="T5" fmla="*/ 178 h 357"/>
                <a:gd name="T6" fmla="*/ 163 w 261"/>
                <a:gd name="T7" fmla="*/ 32 h 357"/>
                <a:gd name="T8" fmla="*/ 248 w 261"/>
                <a:gd name="T9" fmla="*/ 58 h 357"/>
                <a:gd name="T10" fmla="*/ 255 w 261"/>
                <a:gd name="T11" fmla="*/ 17 h 357"/>
                <a:gd name="T12" fmla="*/ 163 w 261"/>
                <a:gd name="T13" fmla="*/ 0 h 357"/>
                <a:gd name="T14" fmla="*/ 0 w 261"/>
                <a:gd name="T15" fmla="*/ 183 h 357"/>
                <a:gd name="T16" fmla="*/ 163 w 261"/>
                <a:gd name="T17" fmla="*/ 357 h 357"/>
                <a:gd name="T18" fmla="*/ 261 w 261"/>
                <a:gd name="T19" fmla="*/ 329 h 357"/>
                <a:gd name="T20" fmla="*/ 258 w 261"/>
                <a:gd name="T21" fmla="*/ 295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1" h="357">
                  <a:moveTo>
                    <a:pt x="258" y="295"/>
                  </a:moveTo>
                  <a:cubicBezTo>
                    <a:pt x="228" y="314"/>
                    <a:pt x="211" y="325"/>
                    <a:pt x="162" y="325"/>
                  </a:cubicBezTo>
                  <a:cubicBezTo>
                    <a:pt x="90" y="325"/>
                    <a:pt x="45" y="250"/>
                    <a:pt x="45" y="178"/>
                  </a:cubicBezTo>
                  <a:cubicBezTo>
                    <a:pt x="45" y="110"/>
                    <a:pt x="87" y="32"/>
                    <a:pt x="163" y="32"/>
                  </a:cubicBezTo>
                  <a:cubicBezTo>
                    <a:pt x="198" y="32"/>
                    <a:pt x="221" y="41"/>
                    <a:pt x="248" y="58"/>
                  </a:cubicBezTo>
                  <a:lnTo>
                    <a:pt x="255" y="17"/>
                  </a:lnTo>
                  <a:cubicBezTo>
                    <a:pt x="234" y="7"/>
                    <a:pt x="195" y="0"/>
                    <a:pt x="163" y="0"/>
                  </a:cubicBezTo>
                  <a:cubicBezTo>
                    <a:pt x="71" y="0"/>
                    <a:pt x="0" y="78"/>
                    <a:pt x="0" y="183"/>
                  </a:cubicBezTo>
                  <a:cubicBezTo>
                    <a:pt x="0" y="261"/>
                    <a:pt x="60" y="357"/>
                    <a:pt x="163" y="357"/>
                  </a:cubicBezTo>
                  <a:cubicBezTo>
                    <a:pt x="209" y="357"/>
                    <a:pt x="228" y="349"/>
                    <a:pt x="261" y="329"/>
                  </a:cubicBezTo>
                  <a:lnTo>
                    <a:pt x="258" y="29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378">
              <a:extLst>
                <a:ext uri="{FF2B5EF4-FFF2-40B4-BE49-F238E27FC236}">
                  <a16:creationId xmlns:a16="http://schemas.microsoft.com/office/drawing/2014/main" id="{39732551-F2F6-4E3F-B174-E7AE165420C3}"/>
                </a:ext>
              </a:extLst>
            </p:cNvPr>
            <p:cNvSpPr>
              <a:spLocks noEditPoints="1"/>
            </p:cNvSpPr>
            <p:nvPr>
              <p:custDataLst>
                <p:tags r:id="rId191"/>
              </p:custDataLst>
            </p:nvPr>
          </p:nvSpPr>
          <p:spPr bwMode="auto">
            <a:xfrm>
              <a:off x="5500687" y="2616200"/>
              <a:ext cx="98425" cy="125413"/>
            </a:xfrm>
            <a:custGeom>
              <a:avLst/>
              <a:gdLst>
                <a:gd name="T0" fmla="*/ 219 w 219"/>
                <a:gd name="T1" fmla="*/ 120 h 235"/>
                <a:gd name="T2" fmla="*/ 109 w 219"/>
                <a:gd name="T3" fmla="*/ 0 h 235"/>
                <a:gd name="T4" fmla="*/ 0 w 219"/>
                <a:gd name="T5" fmla="*/ 120 h 235"/>
                <a:gd name="T6" fmla="*/ 109 w 219"/>
                <a:gd name="T7" fmla="*/ 235 h 235"/>
                <a:gd name="T8" fmla="*/ 219 w 219"/>
                <a:gd name="T9" fmla="*/ 120 h 235"/>
                <a:gd name="T10" fmla="*/ 109 w 219"/>
                <a:gd name="T11" fmla="*/ 203 h 235"/>
                <a:gd name="T12" fmla="*/ 39 w 219"/>
                <a:gd name="T13" fmla="*/ 115 h 235"/>
                <a:gd name="T14" fmla="*/ 109 w 219"/>
                <a:gd name="T15" fmla="*/ 30 h 235"/>
                <a:gd name="T16" fmla="*/ 180 w 219"/>
                <a:gd name="T17" fmla="*/ 115 h 235"/>
                <a:gd name="T18" fmla="*/ 109 w 219"/>
                <a:gd name="T19" fmla="*/ 20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235">
                  <a:moveTo>
                    <a:pt x="219" y="120"/>
                  </a:moveTo>
                  <a:cubicBezTo>
                    <a:pt x="219" y="53"/>
                    <a:pt x="169" y="0"/>
                    <a:pt x="109" y="0"/>
                  </a:cubicBezTo>
                  <a:cubicBezTo>
                    <a:pt x="48" y="0"/>
                    <a:pt x="0" y="55"/>
                    <a:pt x="0" y="120"/>
                  </a:cubicBezTo>
                  <a:cubicBezTo>
                    <a:pt x="0" y="186"/>
                    <a:pt x="51" y="235"/>
                    <a:pt x="109" y="235"/>
                  </a:cubicBezTo>
                  <a:cubicBezTo>
                    <a:pt x="169" y="235"/>
                    <a:pt x="219" y="185"/>
                    <a:pt x="219" y="120"/>
                  </a:cubicBezTo>
                  <a:close/>
                  <a:moveTo>
                    <a:pt x="109" y="203"/>
                  </a:moveTo>
                  <a:cubicBezTo>
                    <a:pt x="75" y="203"/>
                    <a:pt x="39" y="175"/>
                    <a:pt x="39" y="115"/>
                  </a:cubicBezTo>
                  <a:cubicBezTo>
                    <a:pt x="39" y="55"/>
                    <a:pt x="77" y="30"/>
                    <a:pt x="109" y="30"/>
                  </a:cubicBezTo>
                  <a:cubicBezTo>
                    <a:pt x="144" y="30"/>
                    <a:pt x="180" y="56"/>
                    <a:pt x="180" y="115"/>
                  </a:cubicBezTo>
                  <a:cubicBezTo>
                    <a:pt x="180" y="174"/>
                    <a:pt x="146" y="203"/>
                    <a:pt x="109" y="2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379">
              <a:extLst>
                <a:ext uri="{FF2B5EF4-FFF2-40B4-BE49-F238E27FC236}">
                  <a16:creationId xmlns:a16="http://schemas.microsoft.com/office/drawing/2014/main" id="{94C886E9-CFD1-4594-88B8-A8C4CC564F7F}"/>
                </a:ext>
              </a:extLst>
            </p:cNvPr>
            <p:cNvSpPr>
              <a:spLocks/>
            </p:cNvSpPr>
            <p:nvPr>
              <p:custDataLst>
                <p:tags r:id="rId192"/>
              </p:custDataLst>
            </p:nvPr>
          </p:nvSpPr>
          <p:spPr bwMode="auto">
            <a:xfrm>
              <a:off x="5624512" y="2617788"/>
              <a:ext cx="142875" cy="122238"/>
            </a:xfrm>
            <a:custGeom>
              <a:avLst/>
              <a:gdLst>
                <a:gd name="T0" fmla="*/ 315 w 315"/>
                <a:gd name="T1" fmla="*/ 78 h 227"/>
                <a:gd name="T2" fmla="*/ 247 w 315"/>
                <a:gd name="T3" fmla="*/ 0 h 227"/>
                <a:gd name="T4" fmla="*/ 173 w 315"/>
                <a:gd name="T5" fmla="*/ 41 h 227"/>
                <a:gd name="T6" fmla="*/ 109 w 315"/>
                <a:gd name="T7" fmla="*/ 0 h 227"/>
                <a:gd name="T8" fmla="*/ 36 w 315"/>
                <a:gd name="T9" fmla="*/ 38 h 227"/>
                <a:gd name="T10" fmla="*/ 36 w 315"/>
                <a:gd name="T11" fmla="*/ 2 h 227"/>
                <a:gd name="T12" fmla="*/ 0 w 315"/>
                <a:gd name="T13" fmla="*/ 2 h 227"/>
                <a:gd name="T14" fmla="*/ 0 w 315"/>
                <a:gd name="T15" fmla="*/ 227 h 227"/>
                <a:gd name="T16" fmla="*/ 39 w 315"/>
                <a:gd name="T17" fmla="*/ 227 h 227"/>
                <a:gd name="T18" fmla="*/ 39 w 315"/>
                <a:gd name="T19" fmla="*/ 105 h 227"/>
                <a:gd name="T20" fmla="*/ 90 w 315"/>
                <a:gd name="T21" fmla="*/ 30 h 227"/>
                <a:gd name="T22" fmla="*/ 138 w 315"/>
                <a:gd name="T23" fmla="*/ 82 h 227"/>
                <a:gd name="T24" fmla="*/ 138 w 315"/>
                <a:gd name="T25" fmla="*/ 227 h 227"/>
                <a:gd name="T26" fmla="*/ 177 w 315"/>
                <a:gd name="T27" fmla="*/ 227 h 227"/>
                <a:gd name="T28" fmla="*/ 177 w 315"/>
                <a:gd name="T29" fmla="*/ 105 h 227"/>
                <a:gd name="T30" fmla="*/ 228 w 315"/>
                <a:gd name="T31" fmla="*/ 30 h 227"/>
                <a:gd name="T32" fmla="*/ 277 w 315"/>
                <a:gd name="T33" fmla="*/ 82 h 227"/>
                <a:gd name="T34" fmla="*/ 277 w 315"/>
                <a:gd name="T35" fmla="*/ 227 h 227"/>
                <a:gd name="T36" fmla="*/ 315 w 315"/>
                <a:gd name="T37" fmla="*/ 227 h 227"/>
                <a:gd name="T38" fmla="*/ 315 w 315"/>
                <a:gd name="T39" fmla="*/ 7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5" h="227">
                  <a:moveTo>
                    <a:pt x="315" y="78"/>
                  </a:moveTo>
                  <a:cubicBezTo>
                    <a:pt x="315" y="45"/>
                    <a:pt x="307" y="0"/>
                    <a:pt x="247" y="0"/>
                  </a:cubicBezTo>
                  <a:cubicBezTo>
                    <a:pt x="217" y="0"/>
                    <a:pt x="191" y="14"/>
                    <a:pt x="173" y="41"/>
                  </a:cubicBezTo>
                  <a:cubicBezTo>
                    <a:pt x="160" y="3"/>
                    <a:pt x="125" y="0"/>
                    <a:pt x="109" y="0"/>
                  </a:cubicBezTo>
                  <a:cubicBezTo>
                    <a:pt x="73" y="0"/>
                    <a:pt x="50" y="20"/>
                    <a:pt x="36" y="38"/>
                  </a:cubicBezTo>
                  <a:lnTo>
                    <a:pt x="36" y="2"/>
                  </a:lnTo>
                  <a:lnTo>
                    <a:pt x="0" y="2"/>
                  </a:lnTo>
                  <a:lnTo>
                    <a:pt x="0" y="227"/>
                  </a:lnTo>
                  <a:lnTo>
                    <a:pt x="39" y="227"/>
                  </a:lnTo>
                  <a:lnTo>
                    <a:pt x="39" y="105"/>
                  </a:lnTo>
                  <a:cubicBezTo>
                    <a:pt x="39" y="71"/>
                    <a:pt x="53" y="30"/>
                    <a:pt x="90" y="30"/>
                  </a:cubicBezTo>
                  <a:cubicBezTo>
                    <a:pt x="136" y="30"/>
                    <a:pt x="138" y="63"/>
                    <a:pt x="138" y="82"/>
                  </a:cubicBezTo>
                  <a:lnTo>
                    <a:pt x="138" y="227"/>
                  </a:lnTo>
                  <a:lnTo>
                    <a:pt x="177" y="227"/>
                  </a:lnTo>
                  <a:lnTo>
                    <a:pt x="177" y="105"/>
                  </a:lnTo>
                  <a:cubicBezTo>
                    <a:pt x="177" y="71"/>
                    <a:pt x="191" y="30"/>
                    <a:pt x="228" y="30"/>
                  </a:cubicBezTo>
                  <a:cubicBezTo>
                    <a:pt x="274" y="30"/>
                    <a:pt x="277" y="63"/>
                    <a:pt x="277" y="82"/>
                  </a:cubicBezTo>
                  <a:lnTo>
                    <a:pt x="277" y="227"/>
                  </a:lnTo>
                  <a:lnTo>
                    <a:pt x="315" y="227"/>
                  </a:lnTo>
                  <a:lnTo>
                    <a:pt x="315" y="7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380">
              <a:extLst>
                <a:ext uri="{FF2B5EF4-FFF2-40B4-BE49-F238E27FC236}">
                  <a16:creationId xmlns:a16="http://schemas.microsoft.com/office/drawing/2014/main" id="{48EA0CE6-918C-40B7-86A2-7B950F8F0A05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5805487" y="2711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7 w 58"/>
                <a:gd name="T17" fmla="*/ 143 h 149"/>
                <a:gd name="T18" fmla="*/ 12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9" y="0"/>
                    <a:pt x="0" y="12"/>
                    <a:pt x="0" y="26"/>
                  </a:cubicBezTo>
                  <a:cubicBezTo>
                    <a:pt x="0" y="40"/>
                    <a:pt x="9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5"/>
                  </a:cubicBezTo>
                  <a:cubicBezTo>
                    <a:pt x="7" y="141"/>
                    <a:pt x="7" y="142"/>
                    <a:pt x="7" y="143"/>
                  </a:cubicBezTo>
                  <a:cubicBezTo>
                    <a:pt x="7" y="147"/>
                    <a:pt x="10" y="149"/>
                    <a:pt x="12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381">
              <a:extLst>
                <a:ext uri="{FF2B5EF4-FFF2-40B4-BE49-F238E27FC236}">
                  <a16:creationId xmlns:a16="http://schemas.microsoft.com/office/drawing/2014/main" id="{8A181488-FA37-4122-B1A7-FF5E27542BBF}"/>
                </a:ext>
              </a:extLst>
            </p:cNvPr>
            <p:cNvSpPr>
              <a:spLocks noEditPoints="1"/>
            </p:cNvSpPr>
            <p:nvPr>
              <p:custDataLst>
                <p:tags r:id="rId194"/>
              </p:custDataLst>
            </p:nvPr>
          </p:nvSpPr>
          <p:spPr bwMode="auto">
            <a:xfrm>
              <a:off x="5907087" y="2554288"/>
              <a:ext cx="115888" cy="185738"/>
            </a:xfrm>
            <a:custGeom>
              <a:avLst/>
              <a:gdLst>
                <a:gd name="T0" fmla="*/ 0 w 256"/>
                <a:gd name="T1" fmla="*/ 0 h 346"/>
                <a:gd name="T2" fmla="*/ 0 w 256"/>
                <a:gd name="T3" fmla="*/ 346 h 346"/>
                <a:gd name="T4" fmla="*/ 132 w 256"/>
                <a:gd name="T5" fmla="*/ 346 h 346"/>
                <a:gd name="T6" fmla="*/ 256 w 256"/>
                <a:gd name="T7" fmla="*/ 252 h 346"/>
                <a:gd name="T8" fmla="*/ 160 w 256"/>
                <a:gd name="T9" fmla="*/ 165 h 346"/>
                <a:gd name="T10" fmla="*/ 243 w 256"/>
                <a:gd name="T11" fmla="*/ 86 h 346"/>
                <a:gd name="T12" fmla="*/ 119 w 256"/>
                <a:gd name="T13" fmla="*/ 0 h 346"/>
                <a:gd name="T14" fmla="*/ 0 w 256"/>
                <a:gd name="T15" fmla="*/ 0 h 346"/>
                <a:gd name="T16" fmla="*/ 42 w 256"/>
                <a:gd name="T17" fmla="*/ 151 h 346"/>
                <a:gd name="T18" fmla="*/ 42 w 256"/>
                <a:gd name="T19" fmla="*/ 28 h 346"/>
                <a:gd name="T20" fmla="*/ 105 w 256"/>
                <a:gd name="T21" fmla="*/ 28 h 346"/>
                <a:gd name="T22" fmla="*/ 204 w 256"/>
                <a:gd name="T23" fmla="*/ 87 h 346"/>
                <a:gd name="T24" fmla="*/ 100 w 256"/>
                <a:gd name="T25" fmla="*/ 151 h 346"/>
                <a:gd name="T26" fmla="*/ 42 w 256"/>
                <a:gd name="T27" fmla="*/ 151 h 346"/>
                <a:gd name="T28" fmla="*/ 42 w 256"/>
                <a:gd name="T29" fmla="*/ 318 h 346"/>
                <a:gd name="T30" fmla="*/ 42 w 256"/>
                <a:gd name="T31" fmla="*/ 181 h 346"/>
                <a:gd name="T32" fmla="*/ 114 w 256"/>
                <a:gd name="T33" fmla="*/ 181 h 346"/>
                <a:gd name="T34" fmla="*/ 216 w 256"/>
                <a:gd name="T35" fmla="*/ 251 h 346"/>
                <a:gd name="T36" fmla="*/ 118 w 256"/>
                <a:gd name="T37" fmla="*/ 318 h 346"/>
                <a:gd name="T38" fmla="*/ 42 w 256"/>
                <a:gd name="T39" fmla="*/ 3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6" h="346">
                  <a:moveTo>
                    <a:pt x="0" y="0"/>
                  </a:moveTo>
                  <a:lnTo>
                    <a:pt x="0" y="346"/>
                  </a:lnTo>
                  <a:lnTo>
                    <a:pt x="132" y="346"/>
                  </a:lnTo>
                  <a:cubicBezTo>
                    <a:pt x="204" y="346"/>
                    <a:pt x="256" y="301"/>
                    <a:pt x="256" y="252"/>
                  </a:cubicBezTo>
                  <a:cubicBezTo>
                    <a:pt x="256" y="209"/>
                    <a:pt x="213" y="173"/>
                    <a:pt x="160" y="165"/>
                  </a:cubicBezTo>
                  <a:cubicBezTo>
                    <a:pt x="205" y="153"/>
                    <a:pt x="243" y="124"/>
                    <a:pt x="243" y="86"/>
                  </a:cubicBezTo>
                  <a:cubicBezTo>
                    <a:pt x="243" y="41"/>
                    <a:pt x="189" y="0"/>
                    <a:pt x="119" y="0"/>
                  </a:cubicBezTo>
                  <a:lnTo>
                    <a:pt x="0" y="0"/>
                  </a:lnTo>
                  <a:close/>
                  <a:moveTo>
                    <a:pt x="42" y="151"/>
                  </a:moveTo>
                  <a:lnTo>
                    <a:pt x="42" y="28"/>
                  </a:lnTo>
                  <a:lnTo>
                    <a:pt x="105" y="28"/>
                  </a:lnTo>
                  <a:cubicBezTo>
                    <a:pt x="160" y="28"/>
                    <a:pt x="204" y="54"/>
                    <a:pt x="204" y="87"/>
                  </a:cubicBezTo>
                  <a:cubicBezTo>
                    <a:pt x="204" y="117"/>
                    <a:pt x="168" y="151"/>
                    <a:pt x="100" y="151"/>
                  </a:cubicBezTo>
                  <a:lnTo>
                    <a:pt x="42" y="151"/>
                  </a:lnTo>
                  <a:close/>
                  <a:moveTo>
                    <a:pt x="42" y="318"/>
                  </a:moveTo>
                  <a:lnTo>
                    <a:pt x="42" y="181"/>
                  </a:lnTo>
                  <a:lnTo>
                    <a:pt x="114" y="181"/>
                  </a:lnTo>
                  <a:cubicBezTo>
                    <a:pt x="167" y="181"/>
                    <a:pt x="216" y="212"/>
                    <a:pt x="216" y="251"/>
                  </a:cubicBezTo>
                  <a:cubicBezTo>
                    <a:pt x="216" y="289"/>
                    <a:pt x="172" y="318"/>
                    <a:pt x="118" y="318"/>
                  </a:cubicBezTo>
                  <a:lnTo>
                    <a:pt x="42" y="3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382">
              <a:extLst>
                <a:ext uri="{FF2B5EF4-FFF2-40B4-BE49-F238E27FC236}">
                  <a16:creationId xmlns:a16="http://schemas.microsoft.com/office/drawing/2014/main" id="{AD6EBCBB-6750-48C8-8EBF-0FFC9BD5CDFE}"/>
                </a:ext>
              </a:extLst>
            </p:cNvPr>
            <p:cNvSpPr>
              <a:spLocks noEditPoints="1"/>
            </p:cNvSpPr>
            <p:nvPr>
              <p:custDataLst>
                <p:tags r:id="rId195"/>
              </p:custDataLst>
            </p:nvPr>
          </p:nvSpPr>
          <p:spPr bwMode="auto">
            <a:xfrm>
              <a:off x="6057900" y="2554288"/>
              <a:ext cx="115888" cy="185738"/>
            </a:xfrm>
            <a:custGeom>
              <a:avLst/>
              <a:gdLst>
                <a:gd name="T0" fmla="*/ 0 w 256"/>
                <a:gd name="T1" fmla="*/ 0 h 346"/>
                <a:gd name="T2" fmla="*/ 0 w 256"/>
                <a:gd name="T3" fmla="*/ 346 h 346"/>
                <a:gd name="T4" fmla="*/ 132 w 256"/>
                <a:gd name="T5" fmla="*/ 346 h 346"/>
                <a:gd name="T6" fmla="*/ 256 w 256"/>
                <a:gd name="T7" fmla="*/ 252 h 346"/>
                <a:gd name="T8" fmla="*/ 160 w 256"/>
                <a:gd name="T9" fmla="*/ 165 h 346"/>
                <a:gd name="T10" fmla="*/ 243 w 256"/>
                <a:gd name="T11" fmla="*/ 86 h 346"/>
                <a:gd name="T12" fmla="*/ 119 w 256"/>
                <a:gd name="T13" fmla="*/ 0 h 346"/>
                <a:gd name="T14" fmla="*/ 0 w 256"/>
                <a:gd name="T15" fmla="*/ 0 h 346"/>
                <a:gd name="T16" fmla="*/ 42 w 256"/>
                <a:gd name="T17" fmla="*/ 151 h 346"/>
                <a:gd name="T18" fmla="*/ 42 w 256"/>
                <a:gd name="T19" fmla="*/ 28 h 346"/>
                <a:gd name="T20" fmla="*/ 105 w 256"/>
                <a:gd name="T21" fmla="*/ 28 h 346"/>
                <a:gd name="T22" fmla="*/ 204 w 256"/>
                <a:gd name="T23" fmla="*/ 87 h 346"/>
                <a:gd name="T24" fmla="*/ 100 w 256"/>
                <a:gd name="T25" fmla="*/ 151 h 346"/>
                <a:gd name="T26" fmla="*/ 42 w 256"/>
                <a:gd name="T27" fmla="*/ 151 h 346"/>
                <a:gd name="T28" fmla="*/ 42 w 256"/>
                <a:gd name="T29" fmla="*/ 318 h 346"/>
                <a:gd name="T30" fmla="*/ 42 w 256"/>
                <a:gd name="T31" fmla="*/ 181 h 346"/>
                <a:gd name="T32" fmla="*/ 114 w 256"/>
                <a:gd name="T33" fmla="*/ 181 h 346"/>
                <a:gd name="T34" fmla="*/ 216 w 256"/>
                <a:gd name="T35" fmla="*/ 251 h 346"/>
                <a:gd name="T36" fmla="*/ 118 w 256"/>
                <a:gd name="T37" fmla="*/ 318 h 346"/>
                <a:gd name="T38" fmla="*/ 42 w 256"/>
                <a:gd name="T39" fmla="*/ 3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6" h="346">
                  <a:moveTo>
                    <a:pt x="0" y="0"/>
                  </a:moveTo>
                  <a:lnTo>
                    <a:pt x="0" y="346"/>
                  </a:lnTo>
                  <a:lnTo>
                    <a:pt x="132" y="346"/>
                  </a:lnTo>
                  <a:cubicBezTo>
                    <a:pt x="204" y="346"/>
                    <a:pt x="256" y="301"/>
                    <a:pt x="256" y="252"/>
                  </a:cubicBezTo>
                  <a:cubicBezTo>
                    <a:pt x="256" y="209"/>
                    <a:pt x="213" y="173"/>
                    <a:pt x="160" y="165"/>
                  </a:cubicBezTo>
                  <a:cubicBezTo>
                    <a:pt x="205" y="153"/>
                    <a:pt x="243" y="124"/>
                    <a:pt x="243" y="86"/>
                  </a:cubicBezTo>
                  <a:cubicBezTo>
                    <a:pt x="243" y="41"/>
                    <a:pt x="189" y="0"/>
                    <a:pt x="119" y="0"/>
                  </a:cubicBezTo>
                  <a:lnTo>
                    <a:pt x="0" y="0"/>
                  </a:lnTo>
                  <a:close/>
                  <a:moveTo>
                    <a:pt x="42" y="151"/>
                  </a:moveTo>
                  <a:lnTo>
                    <a:pt x="42" y="28"/>
                  </a:lnTo>
                  <a:lnTo>
                    <a:pt x="105" y="28"/>
                  </a:lnTo>
                  <a:cubicBezTo>
                    <a:pt x="160" y="28"/>
                    <a:pt x="204" y="54"/>
                    <a:pt x="204" y="87"/>
                  </a:cubicBezTo>
                  <a:cubicBezTo>
                    <a:pt x="204" y="117"/>
                    <a:pt x="168" y="151"/>
                    <a:pt x="100" y="151"/>
                  </a:cubicBezTo>
                  <a:lnTo>
                    <a:pt x="42" y="151"/>
                  </a:lnTo>
                  <a:close/>
                  <a:moveTo>
                    <a:pt x="42" y="318"/>
                  </a:moveTo>
                  <a:lnTo>
                    <a:pt x="42" y="181"/>
                  </a:lnTo>
                  <a:lnTo>
                    <a:pt x="114" y="181"/>
                  </a:lnTo>
                  <a:cubicBezTo>
                    <a:pt x="167" y="181"/>
                    <a:pt x="216" y="212"/>
                    <a:pt x="216" y="251"/>
                  </a:cubicBezTo>
                  <a:cubicBezTo>
                    <a:pt x="216" y="289"/>
                    <a:pt x="172" y="318"/>
                    <a:pt x="118" y="318"/>
                  </a:cubicBezTo>
                  <a:lnTo>
                    <a:pt x="42" y="3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383">
              <a:extLst>
                <a:ext uri="{FF2B5EF4-FFF2-40B4-BE49-F238E27FC236}">
                  <a16:creationId xmlns:a16="http://schemas.microsoft.com/office/drawing/2014/main" id="{F4FCBAAB-0162-4E45-A283-8FD1073135F7}"/>
                </a:ext>
              </a:extLst>
            </p:cNvPr>
            <p:cNvSpPr>
              <a:spLocks noEditPoints="1"/>
            </p:cNvSpPr>
            <p:nvPr>
              <p:custDataLst>
                <p:tags r:id="rId196"/>
              </p:custDataLst>
            </p:nvPr>
          </p:nvSpPr>
          <p:spPr bwMode="auto">
            <a:xfrm>
              <a:off x="6208712" y="2554288"/>
              <a:ext cx="109538" cy="185738"/>
            </a:xfrm>
            <a:custGeom>
              <a:avLst/>
              <a:gdLst>
                <a:gd name="T0" fmla="*/ 128 w 242"/>
                <a:gd name="T1" fmla="*/ 202 h 346"/>
                <a:gd name="T2" fmla="*/ 242 w 242"/>
                <a:gd name="T3" fmla="*/ 100 h 346"/>
                <a:gd name="T4" fmla="*/ 124 w 242"/>
                <a:gd name="T5" fmla="*/ 0 h 346"/>
                <a:gd name="T6" fmla="*/ 0 w 242"/>
                <a:gd name="T7" fmla="*/ 0 h 346"/>
                <a:gd name="T8" fmla="*/ 0 w 242"/>
                <a:gd name="T9" fmla="*/ 346 h 346"/>
                <a:gd name="T10" fmla="*/ 44 w 242"/>
                <a:gd name="T11" fmla="*/ 346 h 346"/>
                <a:gd name="T12" fmla="*/ 44 w 242"/>
                <a:gd name="T13" fmla="*/ 202 h 346"/>
                <a:gd name="T14" fmla="*/ 128 w 242"/>
                <a:gd name="T15" fmla="*/ 202 h 346"/>
                <a:gd name="T16" fmla="*/ 113 w 242"/>
                <a:gd name="T17" fmla="*/ 28 h 346"/>
                <a:gd name="T18" fmla="*/ 202 w 242"/>
                <a:gd name="T19" fmla="*/ 100 h 346"/>
                <a:gd name="T20" fmla="*/ 113 w 242"/>
                <a:gd name="T21" fmla="*/ 173 h 346"/>
                <a:gd name="T22" fmla="*/ 43 w 242"/>
                <a:gd name="T23" fmla="*/ 173 h 346"/>
                <a:gd name="T24" fmla="*/ 43 w 242"/>
                <a:gd name="T25" fmla="*/ 28 h 346"/>
                <a:gd name="T26" fmla="*/ 113 w 242"/>
                <a:gd name="T27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2" h="346">
                  <a:moveTo>
                    <a:pt x="128" y="202"/>
                  </a:moveTo>
                  <a:cubicBezTo>
                    <a:pt x="190" y="202"/>
                    <a:pt x="242" y="156"/>
                    <a:pt x="242" y="100"/>
                  </a:cubicBezTo>
                  <a:cubicBezTo>
                    <a:pt x="242" y="47"/>
                    <a:pt x="193" y="0"/>
                    <a:pt x="124" y="0"/>
                  </a:cubicBezTo>
                  <a:lnTo>
                    <a:pt x="0" y="0"/>
                  </a:lnTo>
                  <a:lnTo>
                    <a:pt x="0" y="346"/>
                  </a:lnTo>
                  <a:lnTo>
                    <a:pt x="44" y="346"/>
                  </a:lnTo>
                  <a:lnTo>
                    <a:pt x="44" y="202"/>
                  </a:lnTo>
                  <a:lnTo>
                    <a:pt x="128" y="202"/>
                  </a:lnTo>
                  <a:close/>
                  <a:moveTo>
                    <a:pt x="113" y="28"/>
                  </a:moveTo>
                  <a:cubicBezTo>
                    <a:pt x="168" y="28"/>
                    <a:pt x="202" y="58"/>
                    <a:pt x="202" y="100"/>
                  </a:cubicBezTo>
                  <a:cubicBezTo>
                    <a:pt x="202" y="140"/>
                    <a:pt x="171" y="173"/>
                    <a:pt x="113" y="173"/>
                  </a:cubicBezTo>
                  <a:lnTo>
                    <a:pt x="43" y="173"/>
                  </a:lnTo>
                  <a:lnTo>
                    <a:pt x="43" y="28"/>
                  </a:lnTo>
                  <a:lnTo>
                    <a:pt x="113" y="2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384">
              <a:extLst>
                <a:ext uri="{FF2B5EF4-FFF2-40B4-BE49-F238E27FC236}">
                  <a16:creationId xmlns:a16="http://schemas.microsoft.com/office/drawing/2014/main" id="{A8F6A7B5-2218-44D5-A4A2-CE18ABEDFE4C}"/>
                </a:ext>
              </a:extLst>
            </p:cNvPr>
            <p:cNvSpPr>
              <a:spLocks/>
            </p:cNvSpPr>
            <p:nvPr>
              <p:custDataLst>
                <p:tags r:id="rId197"/>
              </p:custDataLst>
            </p:nvPr>
          </p:nvSpPr>
          <p:spPr bwMode="auto">
            <a:xfrm>
              <a:off x="6348412" y="2617788"/>
              <a:ext cx="55563" cy="122238"/>
            </a:xfrm>
            <a:custGeom>
              <a:avLst/>
              <a:gdLst>
                <a:gd name="T0" fmla="*/ 38 w 122"/>
                <a:gd name="T1" fmla="*/ 120 h 227"/>
                <a:gd name="T2" fmla="*/ 122 w 122"/>
                <a:gd name="T3" fmla="*/ 33 h 227"/>
                <a:gd name="T4" fmla="*/ 122 w 122"/>
                <a:gd name="T5" fmla="*/ 0 h 227"/>
                <a:gd name="T6" fmla="*/ 35 w 122"/>
                <a:gd name="T7" fmla="*/ 48 h 227"/>
                <a:gd name="T8" fmla="*/ 35 w 122"/>
                <a:gd name="T9" fmla="*/ 2 h 227"/>
                <a:gd name="T10" fmla="*/ 0 w 122"/>
                <a:gd name="T11" fmla="*/ 2 h 227"/>
                <a:gd name="T12" fmla="*/ 0 w 122"/>
                <a:gd name="T13" fmla="*/ 227 h 227"/>
                <a:gd name="T14" fmla="*/ 38 w 122"/>
                <a:gd name="T15" fmla="*/ 227 h 227"/>
                <a:gd name="T16" fmla="*/ 38 w 122"/>
                <a:gd name="T17" fmla="*/ 12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2" h="227">
                  <a:moveTo>
                    <a:pt x="38" y="120"/>
                  </a:moveTo>
                  <a:cubicBezTo>
                    <a:pt x="38" y="70"/>
                    <a:pt x="74" y="34"/>
                    <a:pt x="122" y="33"/>
                  </a:cubicBezTo>
                  <a:lnTo>
                    <a:pt x="122" y="0"/>
                  </a:lnTo>
                  <a:cubicBezTo>
                    <a:pt x="78" y="0"/>
                    <a:pt x="51" y="25"/>
                    <a:pt x="35" y="48"/>
                  </a:cubicBezTo>
                  <a:lnTo>
                    <a:pt x="35" y="2"/>
                  </a:lnTo>
                  <a:lnTo>
                    <a:pt x="0" y="2"/>
                  </a:lnTo>
                  <a:lnTo>
                    <a:pt x="0" y="227"/>
                  </a:lnTo>
                  <a:lnTo>
                    <a:pt x="38" y="227"/>
                  </a:lnTo>
                  <a:lnTo>
                    <a:pt x="38" y="1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385">
              <a:extLst>
                <a:ext uri="{FF2B5EF4-FFF2-40B4-BE49-F238E27FC236}">
                  <a16:creationId xmlns:a16="http://schemas.microsoft.com/office/drawing/2014/main" id="{5A8B9D25-8470-48C8-9BC7-5F52FDDA1AD5}"/>
                </a:ext>
              </a:extLst>
            </p:cNvPr>
            <p:cNvSpPr>
              <a:spLocks noEditPoints="1"/>
            </p:cNvSpPr>
            <p:nvPr>
              <p:custDataLst>
                <p:tags r:id="rId198"/>
              </p:custDataLst>
            </p:nvPr>
          </p:nvSpPr>
          <p:spPr bwMode="auto">
            <a:xfrm>
              <a:off x="6415087" y="2616200"/>
              <a:ext cx="98425" cy="125413"/>
            </a:xfrm>
            <a:custGeom>
              <a:avLst/>
              <a:gdLst>
                <a:gd name="T0" fmla="*/ 219 w 219"/>
                <a:gd name="T1" fmla="*/ 120 h 235"/>
                <a:gd name="T2" fmla="*/ 109 w 219"/>
                <a:gd name="T3" fmla="*/ 0 h 235"/>
                <a:gd name="T4" fmla="*/ 0 w 219"/>
                <a:gd name="T5" fmla="*/ 120 h 235"/>
                <a:gd name="T6" fmla="*/ 109 w 219"/>
                <a:gd name="T7" fmla="*/ 235 h 235"/>
                <a:gd name="T8" fmla="*/ 219 w 219"/>
                <a:gd name="T9" fmla="*/ 120 h 235"/>
                <a:gd name="T10" fmla="*/ 109 w 219"/>
                <a:gd name="T11" fmla="*/ 203 h 235"/>
                <a:gd name="T12" fmla="*/ 39 w 219"/>
                <a:gd name="T13" fmla="*/ 115 h 235"/>
                <a:gd name="T14" fmla="*/ 109 w 219"/>
                <a:gd name="T15" fmla="*/ 30 h 235"/>
                <a:gd name="T16" fmla="*/ 180 w 219"/>
                <a:gd name="T17" fmla="*/ 115 h 235"/>
                <a:gd name="T18" fmla="*/ 109 w 219"/>
                <a:gd name="T19" fmla="*/ 20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235">
                  <a:moveTo>
                    <a:pt x="219" y="120"/>
                  </a:moveTo>
                  <a:cubicBezTo>
                    <a:pt x="219" y="53"/>
                    <a:pt x="169" y="0"/>
                    <a:pt x="109" y="0"/>
                  </a:cubicBezTo>
                  <a:cubicBezTo>
                    <a:pt x="48" y="0"/>
                    <a:pt x="0" y="55"/>
                    <a:pt x="0" y="120"/>
                  </a:cubicBezTo>
                  <a:cubicBezTo>
                    <a:pt x="0" y="186"/>
                    <a:pt x="51" y="235"/>
                    <a:pt x="109" y="235"/>
                  </a:cubicBezTo>
                  <a:cubicBezTo>
                    <a:pt x="169" y="235"/>
                    <a:pt x="219" y="185"/>
                    <a:pt x="219" y="120"/>
                  </a:cubicBezTo>
                  <a:close/>
                  <a:moveTo>
                    <a:pt x="109" y="203"/>
                  </a:moveTo>
                  <a:cubicBezTo>
                    <a:pt x="74" y="203"/>
                    <a:pt x="39" y="175"/>
                    <a:pt x="39" y="115"/>
                  </a:cubicBezTo>
                  <a:cubicBezTo>
                    <a:pt x="39" y="55"/>
                    <a:pt x="76" y="30"/>
                    <a:pt x="109" y="30"/>
                  </a:cubicBezTo>
                  <a:cubicBezTo>
                    <a:pt x="144" y="30"/>
                    <a:pt x="180" y="56"/>
                    <a:pt x="180" y="115"/>
                  </a:cubicBezTo>
                  <a:cubicBezTo>
                    <a:pt x="180" y="174"/>
                    <a:pt x="146" y="203"/>
                    <a:pt x="109" y="2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386">
              <a:extLst>
                <a:ext uri="{FF2B5EF4-FFF2-40B4-BE49-F238E27FC236}">
                  <a16:creationId xmlns:a16="http://schemas.microsoft.com/office/drawing/2014/main" id="{F60D4B43-2037-4DF2-836F-19FB798FFAD8}"/>
                </a:ext>
              </a:extLst>
            </p:cNvPr>
            <p:cNvSpPr>
              <a:spLocks/>
            </p:cNvSpPr>
            <p:nvPr>
              <p:custDataLst>
                <p:tags r:id="rId199"/>
              </p:custDataLst>
            </p:nvPr>
          </p:nvSpPr>
          <p:spPr bwMode="auto">
            <a:xfrm>
              <a:off x="6523037" y="2620963"/>
              <a:ext cx="98425" cy="119063"/>
            </a:xfrm>
            <a:custGeom>
              <a:avLst/>
              <a:gdLst>
                <a:gd name="T0" fmla="*/ 215 w 215"/>
                <a:gd name="T1" fmla="*/ 0 h 222"/>
                <a:gd name="T2" fmla="*/ 178 w 215"/>
                <a:gd name="T3" fmla="*/ 0 h 222"/>
                <a:gd name="T4" fmla="*/ 138 w 215"/>
                <a:gd name="T5" fmla="*/ 104 h 222"/>
                <a:gd name="T6" fmla="*/ 109 w 215"/>
                <a:gd name="T7" fmla="*/ 195 h 222"/>
                <a:gd name="T8" fmla="*/ 108 w 215"/>
                <a:gd name="T9" fmla="*/ 195 h 222"/>
                <a:gd name="T10" fmla="*/ 87 w 215"/>
                <a:gd name="T11" fmla="*/ 129 h 222"/>
                <a:gd name="T12" fmla="*/ 39 w 215"/>
                <a:gd name="T13" fmla="*/ 0 h 222"/>
                <a:gd name="T14" fmla="*/ 0 w 215"/>
                <a:gd name="T15" fmla="*/ 0 h 222"/>
                <a:gd name="T16" fmla="*/ 86 w 215"/>
                <a:gd name="T17" fmla="*/ 222 h 222"/>
                <a:gd name="T18" fmla="*/ 129 w 215"/>
                <a:gd name="T19" fmla="*/ 222 h 222"/>
                <a:gd name="T20" fmla="*/ 215 w 215"/>
                <a:gd name="T21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22">
                  <a:moveTo>
                    <a:pt x="215" y="0"/>
                  </a:moveTo>
                  <a:lnTo>
                    <a:pt x="178" y="0"/>
                  </a:lnTo>
                  <a:lnTo>
                    <a:pt x="138" y="104"/>
                  </a:lnTo>
                  <a:cubicBezTo>
                    <a:pt x="128" y="131"/>
                    <a:pt x="112" y="172"/>
                    <a:pt x="109" y="195"/>
                  </a:cubicBezTo>
                  <a:lnTo>
                    <a:pt x="108" y="195"/>
                  </a:lnTo>
                  <a:cubicBezTo>
                    <a:pt x="105" y="177"/>
                    <a:pt x="92" y="143"/>
                    <a:pt x="87" y="129"/>
                  </a:cubicBezTo>
                  <a:lnTo>
                    <a:pt x="39" y="0"/>
                  </a:lnTo>
                  <a:lnTo>
                    <a:pt x="0" y="0"/>
                  </a:lnTo>
                  <a:lnTo>
                    <a:pt x="86" y="222"/>
                  </a:lnTo>
                  <a:lnTo>
                    <a:pt x="129" y="222"/>
                  </a:lnTo>
                  <a:lnTo>
                    <a:pt x="215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387">
              <a:extLst>
                <a:ext uri="{FF2B5EF4-FFF2-40B4-BE49-F238E27FC236}">
                  <a16:creationId xmlns:a16="http://schemas.microsoft.com/office/drawing/2014/main" id="{AF15FCD5-9A1B-430E-A04B-CDBF595477FD}"/>
                </a:ext>
              </a:extLst>
            </p:cNvPr>
            <p:cNvSpPr>
              <a:spLocks noEditPoints="1"/>
            </p:cNvSpPr>
            <p:nvPr>
              <p:custDataLst>
                <p:tags r:id="rId200"/>
              </p:custDataLst>
            </p:nvPr>
          </p:nvSpPr>
          <p:spPr bwMode="auto">
            <a:xfrm>
              <a:off x="6632575" y="2616200"/>
              <a:ext cx="85725" cy="125413"/>
            </a:xfrm>
            <a:custGeom>
              <a:avLst/>
              <a:gdLst>
                <a:gd name="T0" fmla="*/ 189 w 189"/>
                <a:gd name="T1" fmla="*/ 121 h 235"/>
                <a:gd name="T2" fmla="*/ 169 w 189"/>
                <a:gd name="T3" fmla="*/ 36 h 235"/>
                <a:gd name="T4" fmla="*/ 100 w 189"/>
                <a:gd name="T5" fmla="*/ 0 h 235"/>
                <a:gd name="T6" fmla="*/ 0 w 189"/>
                <a:gd name="T7" fmla="*/ 117 h 235"/>
                <a:gd name="T8" fmla="*/ 108 w 189"/>
                <a:gd name="T9" fmla="*/ 235 h 235"/>
                <a:gd name="T10" fmla="*/ 187 w 189"/>
                <a:gd name="T11" fmla="*/ 209 h 235"/>
                <a:gd name="T12" fmla="*/ 184 w 189"/>
                <a:gd name="T13" fmla="*/ 177 h 235"/>
                <a:gd name="T14" fmla="*/ 108 w 189"/>
                <a:gd name="T15" fmla="*/ 205 h 235"/>
                <a:gd name="T16" fmla="*/ 35 w 189"/>
                <a:gd name="T17" fmla="*/ 121 h 235"/>
                <a:gd name="T18" fmla="*/ 189 w 189"/>
                <a:gd name="T19" fmla="*/ 121 h 235"/>
                <a:gd name="T20" fmla="*/ 37 w 189"/>
                <a:gd name="T21" fmla="*/ 93 h 235"/>
                <a:gd name="T22" fmla="*/ 100 w 189"/>
                <a:gd name="T23" fmla="*/ 30 h 235"/>
                <a:gd name="T24" fmla="*/ 161 w 189"/>
                <a:gd name="T25" fmla="*/ 93 h 235"/>
                <a:gd name="T26" fmla="*/ 37 w 189"/>
                <a:gd name="T27" fmla="*/ 9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9" h="235">
                  <a:moveTo>
                    <a:pt x="189" y="121"/>
                  </a:moveTo>
                  <a:cubicBezTo>
                    <a:pt x="189" y="104"/>
                    <a:pt x="188" y="66"/>
                    <a:pt x="169" y="36"/>
                  </a:cubicBezTo>
                  <a:cubicBezTo>
                    <a:pt x="149" y="5"/>
                    <a:pt x="118" y="0"/>
                    <a:pt x="100" y="0"/>
                  </a:cubicBezTo>
                  <a:cubicBezTo>
                    <a:pt x="45" y="0"/>
                    <a:pt x="0" y="53"/>
                    <a:pt x="0" y="117"/>
                  </a:cubicBezTo>
                  <a:cubicBezTo>
                    <a:pt x="0" y="183"/>
                    <a:pt x="48" y="235"/>
                    <a:pt x="108" y="235"/>
                  </a:cubicBezTo>
                  <a:cubicBezTo>
                    <a:pt x="139" y="235"/>
                    <a:pt x="167" y="223"/>
                    <a:pt x="187" y="209"/>
                  </a:cubicBezTo>
                  <a:lnTo>
                    <a:pt x="184" y="177"/>
                  </a:lnTo>
                  <a:cubicBezTo>
                    <a:pt x="153" y="203"/>
                    <a:pt x="120" y="205"/>
                    <a:pt x="108" y="205"/>
                  </a:cubicBezTo>
                  <a:cubicBezTo>
                    <a:pt x="68" y="205"/>
                    <a:pt x="36" y="169"/>
                    <a:pt x="35" y="121"/>
                  </a:cubicBezTo>
                  <a:lnTo>
                    <a:pt x="189" y="121"/>
                  </a:lnTo>
                  <a:close/>
                  <a:moveTo>
                    <a:pt x="37" y="93"/>
                  </a:moveTo>
                  <a:cubicBezTo>
                    <a:pt x="45" y="55"/>
                    <a:pt x="72" y="30"/>
                    <a:pt x="100" y="30"/>
                  </a:cubicBezTo>
                  <a:cubicBezTo>
                    <a:pt x="126" y="30"/>
                    <a:pt x="154" y="47"/>
                    <a:pt x="161" y="93"/>
                  </a:cubicBezTo>
                  <a:lnTo>
                    <a:pt x="37" y="9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Freeform 1388">
              <a:extLst>
                <a:ext uri="{FF2B5EF4-FFF2-40B4-BE49-F238E27FC236}">
                  <a16:creationId xmlns:a16="http://schemas.microsoft.com/office/drawing/2014/main" id="{A3FD79A3-766D-4DB8-9277-B283A6B8A188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6737350" y="254000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77" name="Group 1176">
            <a:extLst>
              <a:ext uri="{FF2B5EF4-FFF2-40B4-BE49-F238E27FC236}">
                <a16:creationId xmlns:a16="http://schemas.microsoft.com/office/drawing/2014/main" id="{E1B42287-E4FD-4384-B679-6D6F341556B2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8835076" y="3293275"/>
            <a:ext cx="1468438" cy="265113"/>
            <a:chOff x="279401" y="3613150"/>
            <a:chExt cx="1468438" cy="265113"/>
          </a:xfrm>
        </p:grpSpPr>
        <p:sp>
          <p:nvSpPr>
            <p:cNvPr id="1178" name="Freeform 1395">
              <a:extLst>
                <a:ext uri="{FF2B5EF4-FFF2-40B4-BE49-F238E27FC236}">
                  <a16:creationId xmlns:a16="http://schemas.microsoft.com/office/drawing/2014/main" id="{AB12D732-3059-43F6-B68E-799F22E08BCA}"/>
                </a:ext>
              </a:extLst>
            </p:cNvPr>
            <p:cNvSpPr>
              <a:spLocks/>
            </p:cNvSpPr>
            <p:nvPr>
              <p:custDataLst>
                <p:tags r:id="rId153"/>
              </p:custDataLst>
            </p:nvPr>
          </p:nvSpPr>
          <p:spPr bwMode="auto">
            <a:xfrm>
              <a:off x="279401" y="3694113"/>
              <a:ext cx="93663" cy="1206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7 w 203"/>
                <a:gd name="T7" fmla="*/ 212 h 226"/>
                <a:gd name="T8" fmla="*/ 77 w 203"/>
                <a:gd name="T9" fmla="*/ 133 h 226"/>
                <a:gd name="T10" fmla="*/ 93 w 203"/>
                <a:gd name="T11" fmla="*/ 69 h 226"/>
                <a:gd name="T12" fmla="*/ 121 w 203"/>
                <a:gd name="T13" fmla="*/ 28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5 h 226"/>
                <a:gd name="T20" fmla="*/ 175 w 203"/>
                <a:gd name="T21" fmla="*/ 62 h 226"/>
                <a:gd name="T22" fmla="*/ 203 w 203"/>
                <a:gd name="T23" fmla="*/ 33 h 226"/>
                <a:gd name="T24" fmla="*/ 161 w 203"/>
                <a:gd name="T25" fmla="*/ 0 h 226"/>
                <a:gd name="T26" fmla="*/ 97 w 203"/>
                <a:gd name="T27" fmla="*/ 39 h 226"/>
                <a:gd name="T28" fmla="*/ 52 w 203"/>
                <a:gd name="T29" fmla="*/ 0 h 226"/>
                <a:gd name="T30" fmla="*/ 15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1 h 226"/>
                <a:gd name="T38" fmla="*/ 50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1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2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Freeform 1396">
              <a:extLst>
                <a:ext uri="{FF2B5EF4-FFF2-40B4-BE49-F238E27FC236}">
                  <a16:creationId xmlns:a16="http://schemas.microsoft.com/office/drawing/2014/main" id="{BF5D74B9-A93C-4753-8498-68280297ECCD}"/>
                </a:ext>
              </a:extLst>
            </p:cNvPr>
            <p:cNvSpPr>
              <a:spLocks noEditPoints="1"/>
            </p:cNvSpPr>
            <p:nvPr>
              <p:custDataLst>
                <p:tags r:id="rId154"/>
              </p:custDataLst>
            </p:nvPr>
          </p:nvSpPr>
          <p:spPr bwMode="auto">
            <a:xfrm>
              <a:off x="460376" y="3714750"/>
              <a:ext cx="153988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0" name="Freeform 1397">
              <a:extLst>
                <a:ext uri="{FF2B5EF4-FFF2-40B4-BE49-F238E27FC236}">
                  <a16:creationId xmlns:a16="http://schemas.microsoft.com/office/drawing/2014/main" id="{FE2CFA9D-CCBD-470A-B83A-8D006DCE4AF6}"/>
                </a:ext>
              </a:extLst>
            </p:cNvPr>
            <p:cNvSpPr>
              <a:spLocks/>
            </p:cNvSpPr>
            <p:nvPr>
              <p:custDataLst>
                <p:tags r:id="rId155"/>
              </p:custDataLst>
            </p:nvPr>
          </p:nvSpPr>
          <p:spPr bwMode="auto">
            <a:xfrm>
              <a:off x="714376" y="3613150"/>
              <a:ext cx="53975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8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2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4" y="420"/>
                    <a:pt x="28" y="325"/>
                    <a:pt x="28" y="249"/>
                  </a:cubicBezTo>
                  <a:cubicBezTo>
                    <a:pt x="28" y="162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5" y="152"/>
                    <a:pt x="0" y="207"/>
                    <a:pt x="0" y="249"/>
                  </a:cubicBezTo>
                  <a:cubicBezTo>
                    <a:pt x="0" y="288"/>
                    <a:pt x="5" y="348"/>
                    <a:pt x="32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1" name="Freeform 1398">
              <a:extLst>
                <a:ext uri="{FF2B5EF4-FFF2-40B4-BE49-F238E27FC236}">
                  <a16:creationId xmlns:a16="http://schemas.microsoft.com/office/drawing/2014/main" id="{AE2A03BB-8B75-4A51-8205-47D8717581E2}"/>
                </a:ext>
              </a:extLst>
            </p:cNvPr>
            <p:cNvSpPr>
              <a:spLocks noEditPoints="1"/>
            </p:cNvSpPr>
            <p:nvPr>
              <p:custDataLst>
                <p:tags r:id="rId156"/>
              </p:custDataLst>
            </p:nvPr>
          </p:nvSpPr>
          <p:spPr bwMode="auto">
            <a:xfrm>
              <a:off x="792164" y="3627438"/>
              <a:ext cx="85725" cy="187325"/>
            </a:xfrm>
            <a:custGeom>
              <a:avLst/>
              <a:gdLst>
                <a:gd name="T0" fmla="*/ 96 w 184"/>
                <a:gd name="T1" fmla="*/ 5 h 351"/>
                <a:gd name="T2" fmla="*/ 89 w 184"/>
                <a:gd name="T3" fmla="*/ 0 h 351"/>
                <a:gd name="T4" fmla="*/ 29 w 184"/>
                <a:gd name="T5" fmla="*/ 5 h 351"/>
                <a:gd name="T6" fmla="*/ 19 w 184"/>
                <a:gd name="T7" fmla="*/ 15 h 351"/>
                <a:gd name="T8" fmla="*/ 31 w 184"/>
                <a:gd name="T9" fmla="*/ 21 h 351"/>
                <a:gd name="T10" fmla="*/ 56 w 184"/>
                <a:gd name="T11" fmla="*/ 29 h 351"/>
                <a:gd name="T12" fmla="*/ 49 w 184"/>
                <a:gd name="T13" fmla="*/ 60 h 351"/>
                <a:gd name="T14" fmla="*/ 8 w 184"/>
                <a:gd name="T15" fmla="*/ 223 h 351"/>
                <a:gd name="T16" fmla="*/ 0 w 184"/>
                <a:gd name="T17" fmla="*/ 273 h 351"/>
                <a:gd name="T18" fmla="*/ 63 w 184"/>
                <a:gd name="T19" fmla="*/ 351 h 351"/>
                <a:gd name="T20" fmla="*/ 184 w 184"/>
                <a:gd name="T21" fmla="*/ 205 h 351"/>
                <a:gd name="T22" fmla="*/ 117 w 184"/>
                <a:gd name="T23" fmla="*/ 125 h 351"/>
                <a:gd name="T24" fmla="*/ 59 w 184"/>
                <a:gd name="T25" fmla="*/ 155 h 351"/>
                <a:gd name="T26" fmla="*/ 96 w 184"/>
                <a:gd name="T27" fmla="*/ 5 h 351"/>
                <a:gd name="T28" fmla="*/ 49 w 184"/>
                <a:gd name="T29" fmla="*/ 194 h 351"/>
                <a:gd name="T30" fmla="*/ 56 w 184"/>
                <a:gd name="T31" fmla="*/ 176 h 351"/>
                <a:gd name="T32" fmla="*/ 116 w 184"/>
                <a:gd name="T33" fmla="*/ 136 h 351"/>
                <a:gd name="T34" fmla="*/ 148 w 184"/>
                <a:gd name="T35" fmla="*/ 183 h 351"/>
                <a:gd name="T36" fmla="*/ 122 w 184"/>
                <a:gd name="T37" fmla="*/ 289 h 351"/>
                <a:gd name="T38" fmla="*/ 63 w 184"/>
                <a:gd name="T39" fmla="*/ 340 h 351"/>
                <a:gd name="T40" fmla="*/ 30 w 184"/>
                <a:gd name="T41" fmla="*/ 290 h 351"/>
                <a:gd name="T42" fmla="*/ 38 w 184"/>
                <a:gd name="T43" fmla="*/ 240 h 351"/>
                <a:gd name="T44" fmla="*/ 49 w 184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5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7" y="351"/>
                    <a:pt x="63" y="351"/>
                  </a:cubicBezTo>
                  <a:cubicBezTo>
                    <a:pt x="122" y="351"/>
                    <a:pt x="184" y="277"/>
                    <a:pt x="184" y="205"/>
                  </a:cubicBezTo>
                  <a:cubicBezTo>
                    <a:pt x="184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7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Freeform 1399">
              <a:extLst>
                <a:ext uri="{FF2B5EF4-FFF2-40B4-BE49-F238E27FC236}">
                  <a16:creationId xmlns:a16="http://schemas.microsoft.com/office/drawing/2014/main" id="{EBE71629-13BB-4F20-899F-77415B168AA7}"/>
                </a:ext>
              </a:extLst>
            </p:cNvPr>
            <p:cNvSpPr>
              <a:spLocks/>
            </p:cNvSpPr>
            <p:nvPr>
              <p:custDataLst>
                <p:tags r:id="rId157"/>
              </p:custDataLst>
            </p:nvPr>
          </p:nvSpPr>
          <p:spPr bwMode="auto">
            <a:xfrm>
              <a:off x="898526" y="3729038"/>
              <a:ext cx="58738" cy="123825"/>
            </a:xfrm>
            <a:custGeom>
              <a:avLst/>
              <a:gdLst>
                <a:gd name="T0" fmla="*/ 78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Freeform 1400">
              <a:extLst>
                <a:ext uri="{FF2B5EF4-FFF2-40B4-BE49-F238E27FC236}">
                  <a16:creationId xmlns:a16="http://schemas.microsoft.com/office/drawing/2014/main" id="{50C2A9B9-7ED4-453C-83F8-80FDE8DD66E5}"/>
                </a:ext>
              </a:extLst>
            </p:cNvPr>
            <p:cNvSpPr>
              <a:spLocks/>
            </p:cNvSpPr>
            <p:nvPr>
              <p:custDataLst>
                <p:tags r:id="rId158"/>
              </p:custDataLst>
            </p:nvPr>
          </p:nvSpPr>
          <p:spPr bwMode="auto">
            <a:xfrm>
              <a:off x="1004889" y="378460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4" name="Oval 1401">
              <a:extLst>
                <a:ext uri="{FF2B5EF4-FFF2-40B4-BE49-F238E27FC236}">
                  <a16:creationId xmlns:a16="http://schemas.microsoft.com/office/drawing/2014/main" id="{46CF6819-2E74-4BC6-9999-EAE9359A57D7}"/>
                </a:ext>
              </a:extLst>
            </p:cNvPr>
            <p:cNvSpPr>
              <a:spLocks noChangeArrowheads="1"/>
            </p:cNvSpPr>
            <p:nvPr>
              <p:custDataLst>
                <p:tags r:id="rId159"/>
              </p:custDataLst>
            </p:nvPr>
          </p:nvSpPr>
          <p:spPr bwMode="auto">
            <a:xfrm>
              <a:off x="1108076" y="37846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5" name="Oval 1402">
              <a:extLst>
                <a:ext uri="{FF2B5EF4-FFF2-40B4-BE49-F238E27FC236}">
                  <a16:creationId xmlns:a16="http://schemas.microsoft.com/office/drawing/2014/main" id="{93C65C57-440F-4A74-8743-B3F5665E0E5F}"/>
                </a:ext>
              </a:extLst>
            </p:cNvPr>
            <p:cNvSpPr>
              <a:spLocks noChangeArrowheads="1"/>
            </p:cNvSpPr>
            <p:nvPr>
              <p:custDataLst>
                <p:tags r:id="rId160"/>
              </p:custDataLst>
            </p:nvPr>
          </p:nvSpPr>
          <p:spPr bwMode="auto">
            <a:xfrm>
              <a:off x="1211264" y="378460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Oval 1403">
              <a:extLst>
                <a:ext uri="{FF2B5EF4-FFF2-40B4-BE49-F238E27FC236}">
                  <a16:creationId xmlns:a16="http://schemas.microsoft.com/office/drawing/2014/main" id="{F94989C9-61E9-4676-A8CA-C9F057A04412}"/>
                </a:ext>
              </a:extLst>
            </p:cNvPr>
            <p:cNvSpPr>
              <a:spLocks noChangeArrowheads="1"/>
            </p:cNvSpPr>
            <p:nvPr>
              <p:custDataLst>
                <p:tags r:id="rId161"/>
              </p:custDataLst>
            </p:nvPr>
          </p:nvSpPr>
          <p:spPr bwMode="auto">
            <a:xfrm>
              <a:off x="1312864" y="3784600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1404">
              <a:extLst>
                <a:ext uri="{FF2B5EF4-FFF2-40B4-BE49-F238E27FC236}">
                  <a16:creationId xmlns:a16="http://schemas.microsoft.com/office/drawing/2014/main" id="{E34A8F9F-D543-42C4-9A15-124B45B7F1DC}"/>
                </a:ext>
              </a:extLst>
            </p:cNvPr>
            <p:cNvSpPr>
              <a:spLocks/>
            </p:cNvSpPr>
            <p:nvPr>
              <p:custDataLst>
                <p:tags r:id="rId162"/>
              </p:custDataLst>
            </p:nvPr>
          </p:nvSpPr>
          <p:spPr bwMode="auto">
            <a:xfrm>
              <a:off x="1416051" y="378460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1405">
              <a:extLst>
                <a:ext uri="{FF2B5EF4-FFF2-40B4-BE49-F238E27FC236}">
                  <a16:creationId xmlns:a16="http://schemas.microsoft.com/office/drawing/2014/main" id="{C8C79F83-034F-4CA5-9ECA-9CC221F5BA0C}"/>
                </a:ext>
              </a:extLst>
            </p:cNvPr>
            <p:cNvSpPr>
              <a:spLocks noEditPoints="1"/>
            </p:cNvSpPr>
            <p:nvPr>
              <p:custDataLst>
                <p:tags r:id="rId163"/>
              </p:custDataLst>
            </p:nvPr>
          </p:nvSpPr>
          <p:spPr bwMode="auto">
            <a:xfrm>
              <a:off x="1509714" y="3627438"/>
              <a:ext cx="85725" cy="187325"/>
            </a:xfrm>
            <a:custGeom>
              <a:avLst/>
              <a:gdLst>
                <a:gd name="T0" fmla="*/ 95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5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8 w 183"/>
                <a:gd name="T25" fmla="*/ 155 h 351"/>
                <a:gd name="T26" fmla="*/ 95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7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5" y="5"/>
                  </a:moveTo>
                  <a:cubicBezTo>
                    <a:pt x="95" y="5"/>
                    <a:pt x="95" y="0"/>
                    <a:pt x="89" y="0"/>
                  </a:cubicBezTo>
                  <a:cubicBezTo>
                    <a:pt x="77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4" y="21"/>
                    <a:pt x="55" y="24"/>
                    <a:pt x="55" y="29"/>
                  </a:cubicBezTo>
                  <a:cubicBezTo>
                    <a:pt x="55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3" y="140"/>
                    <a:pt x="58" y="155"/>
                  </a:cubicBezTo>
                  <a:lnTo>
                    <a:pt x="95" y="5"/>
                  </a:lnTo>
                  <a:close/>
                  <a:moveTo>
                    <a:pt x="49" y="194"/>
                  </a:moveTo>
                  <a:cubicBezTo>
                    <a:pt x="51" y="183"/>
                    <a:pt x="51" y="182"/>
                    <a:pt x="56" y="176"/>
                  </a:cubicBezTo>
                  <a:cubicBezTo>
                    <a:pt x="80" y="144"/>
                    <a:pt x="103" y="136"/>
                    <a:pt x="116" y="136"/>
                  </a:cubicBezTo>
                  <a:cubicBezTo>
                    <a:pt x="134" y="136"/>
                    <a:pt x="147" y="151"/>
                    <a:pt x="147" y="183"/>
                  </a:cubicBezTo>
                  <a:cubicBezTo>
                    <a:pt x="147" y="213"/>
                    <a:pt x="131" y="270"/>
                    <a:pt x="122" y="289"/>
                  </a:cubicBezTo>
                  <a:cubicBezTo>
                    <a:pt x="105" y="322"/>
                    <a:pt x="82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Freeform 1406">
              <a:extLst>
                <a:ext uri="{FF2B5EF4-FFF2-40B4-BE49-F238E27FC236}">
                  <a16:creationId xmlns:a16="http://schemas.microsoft.com/office/drawing/2014/main" id="{ADDAA3A8-6736-4F38-8018-9C135F6A22A1}"/>
                </a:ext>
              </a:extLst>
            </p:cNvPr>
            <p:cNvSpPr>
              <a:spLocks/>
            </p:cNvSpPr>
            <p:nvPr>
              <p:custDataLst>
                <p:tags r:id="rId164"/>
              </p:custDataLst>
            </p:nvPr>
          </p:nvSpPr>
          <p:spPr bwMode="auto">
            <a:xfrm>
              <a:off x="1604964" y="3735388"/>
              <a:ext cx="55563" cy="119063"/>
            </a:xfrm>
            <a:custGeom>
              <a:avLst/>
              <a:gdLst>
                <a:gd name="T0" fmla="*/ 71 w 118"/>
                <a:gd name="T1" fmla="*/ 80 h 221"/>
                <a:gd name="T2" fmla="*/ 106 w 118"/>
                <a:gd name="T3" fmla="*/ 80 h 221"/>
                <a:gd name="T4" fmla="*/ 118 w 118"/>
                <a:gd name="T5" fmla="*/ 72 h 221"/>
                <a:gd name="T6" fmla="*/ 107 w 118"/>
                <a:gd name="T7" fmla="*/ 67 h 221"/>
                <a:gd name="T8" fmla="*/ 74 w 118"/>
                <a:gd name="T9" fmla="*/ 67 h 221"/>
                <a:gd name="T10" fmla="*/ 87 w 118"/>
                <a:gd name="T11" fmla="*/ 16 h 221"/>
                <a:gd name="T12" fmla="*/ 88 w 118"/>
                <a:gd name="T13" fmla="*/ 11 h 221"/>
                <a:gd name="T14" fmla="*/ 76 w 118"/>
                <a:gd name="T15" fmla="*/ 0 h 221"/>
                <a:gd name="T16" fmla="*/ 60 w 118"/>
                <a:gd name="T17" fmla="*/ 15 h 221"/>
                <a:gd name="T18" fmla="*/ 46 w 118"/>
                <a:gd name="T19" fmla="*/ 67 h 221"/>
                <a:gd name="T20" fmla="*/ 11 w 118"/>
                <a:gd name="T21" fmla="*/ 67 h 221"/>
                <a:gd name="T22" fmla="*/ 0 w 118"/>
                <a:gd name="T23" fmla="*/ 75 h 221"/>
                <a:gd name="T24" fmla="*/ 10 w 118"/>
                <a:gd name="T25" fmla="*/ 80 h 221"/>
                <a:gd name="T26" fmla="*/ 43 w 118"/>
                <a:gd name="T27" fmla="*/ 80 h 221"/>
                <a:gd name="T28" fmla="*/ 23 w 118"/>
                <a:gd name="T29" fmla="*/ 162 h 221"/>
                <a:gd name="T30" fmla="*/ 18 w 118"/>
                <a:gd name="T31" fmla="*/ 188 h 221"/>
                <a:gd name="T32" fmla="*/ 55 w 118"/>
                <a:gd name="T33" fmla="*/ 221 h 221"/>
                <a:gd name="T34" fmla="*/ 115 w 118"/>
                <a:gd name="T35" fmla="*/ 168 h 221"/>
                <a:gd name="T36" fmla="*/ 110 w 118"/>
                <a:gd name="T37" fmla="*/ 163 h 221"/>
                <a:gd name="T38" fmla="*/ 103 w 118"/>
                <a:gd name="T39" fmla="*/ 170 h 221"/>
                <a:gd name="T40" fmla="*/ 56 w 118"/>
                <a:gd name="T41" fmla="*/ 211 h 221"/>
                <a:gd name="T42" fmla="*/ 44 w 118"/>
                <a:gd name="T43" fmla="*/ 194 h 221"/>
                <a:gd name="T44" fmla="*/ 46 w 118"/>
                <a:gd name="T45" fmla="*/ 180 h 221"/>
                <a:gd name="T46" fmla="*/ 71 w 118"/>
                <a:gd name="T47" fmla="*/ 8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1">
                  <a:moveTo>
                    <a:pt x="71" y="80"/>
                  </a:moveTo>
                  <a:lnTo>
                    <a:pt x="106" y="80"/>
                  </a:lnTo>
                  <a:cubicBezTo>
                    <a:pt x="113" y="80"/>
                    <a:pt x="118" y="80"/>
                    <a:pt x="118" y="72"/>
                  </a:cubicBezTo>
                  <a:cubicBezTo>
                    <a:pt x="118" y="67"/>
                    <a:pt x="113" y="67"/>
                    <a:pt x="107" y="67"/>
                  </a:cubicBezTo>
                  <a:lnTo>
                    <a:pt x="74" y="67"/>
                  </a:lnTo>
                  <a:lnTo>
                    <a:pt x="87" y="16"/>
                  </a:lnTo>
                  <a:cubicBezTo>
                    <a:pt x="87" y="14"/>
                    <a:pt x="88" y="12"/>
                    <a:pt x="88" y="11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7" y="0"/>
                    <a:pt x="62" y="6"/>
                    <a:pt x="60" y="15"/>
                  </a:cubicBezTo>
                  <a:cubicBezTo>
                    <a:pt x="57" y="23"/>
                    <a:pt x="62" y="7"/>
                    <a:pt x="46" y="67"/>
                  </a:cubicBezTo>
                  <a:lnTo>
                    <a:pt x="11" y="67"/>
                  </a:lnTo>
                  <a:cubicBezTo>
                    <a:pt x="4" y="67"/>
                    <a:pt x="0" y="67"/>
                    <a:pt x="0" y="75"/>
                  </a:cubicBezTo>
                  <a:cubicBezTo>
                    <a:pt x="0" y="80"/>
                    <a:pt x="4" y="80"/>
                    <a:pt x="10" y="80"/>
                  </a:cubicBezTo>
                  <a:lnTo>
                    <a:pt x="43" y="80"/>
                  </a:lnTo>
                  <a:lnTo>
                    <a:pt x="23" y="162"/>
                  </a:lnTo>
                  <a:cubicBezTo>
                    <a:pt x="21" y="171"/>
                    <a:pt x="18" y="183"/>
                    <a:pt x="18" y="188"/>
                  </a:cubicBezTo>
                  <a:cubicBezTo>
                    <a:pt x="18" y="208"/>
                    <a:pt x="35" y="221"/>
                    <a:pt x="55" y="221"/>
                  </a:cubicBezTo>
                  <a:cubicBezTo>
                    <a:pt x="94" y="221"/>
                    <a:pt x="115" y="172"/>
                    <a:pt x="115" y="168"/>
                  </a:cubicBezTo>
                  <a:cubicBezTo>
                    <a:pt x="115" y="163"/>
                    <a:pt x="111" y="163"/>
                    <a:pt x="110" y="163"/>
                  </a:cubicBezTo>
                  <a:cubicBezTo>
                    <a:pt x="106" y="163"/>
                    <a:pt x="105" y="164"/>
                    <a:pt x="103" y="170"/>
                  </a:cubicBezTo>
                  <a:cubicBezTo>
                    <a:pt x="93" y="192"/>
                    <a:pt x="75" y="211"/>
                    <a:pt x="56" y="211"/>
                  </a:cubicBezTo>
                  <a:cubicBezTo>
                    <a:pt x="49" y="211"/>
                    <a:pt x="44" y="207"/>
                    <a:pt x="44" y="194"/>
                  </a:cubicBezTo>
                  <a:cubicBezTo>
                    <a:pt x="44" y="191"/>
                    <a:pt x="45" y="183"/>
                    <a:pt x="46" y="180"/>
                  </a:cubicBezTo>
                  <a:lnTo>
                    <a:pt x="71" y="8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Freeform 1407">
              <a:extLst>
                <a:ext uri="{FF2B5EF4-FFF2-40B4-BE49-F238E27FC236}">
                  <a16:creationId xmlns:a16="http://schemas.microsoft.com/office/drawing/2014/main" id="{C5376E8C-F5D7-4941-B711-B0E3ACCA4A86}"/>
                </a:ext>
              </a:extLst>
            </p:cNvPr>
            <p:cNvSpPr>
              <a:spLocks/>
            </p:cNvSpPr>
            <p:nvPr>
              <p:custDataLst>
                <p:tags r:id="rId165"/>
              </p:custDataLst>
            </p:nvPr>
          </p:nvSpPr>
          <p:spPr bwMode="auto">
            <a:xfrm>
              <a:off x="1693864" y="361315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40" name="Group 1239">
            <a:extLst>
              <a:ext uri="{FF2B5EF4-FFF2-40B4-BE49-F238E27FC236}">
                <a16:creationId xmlns:a16="http://schemas.microsoft.com/office/drawing/2014/main" id="{C1A8A01C-5B0B-4417-A341-81A8D9AE8E25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8340725" y="2614613"/>
            <a:ext cx="2368550" cy="265112"/>
            <a:chOff x="8340725" y="2614613"/>
            <a:chExt cx="2368550" cy="265112"/>
          </a:xfrm>
        </p:grpSpPr>
        <p:sp>
          <p:nvSpPr>
            <p:cNvPr id="1241" name="Freeform 1514">
              <a:extLst>
                <a:ext uri="{FF2B5EF4-FFF2-40B4-BE49-F238E27FC236}">
                  <a16:creationId xmlns:a16="http://schemas.microsoft.com/office/drawing/2014/main" id="{ECCD1DEA-A572-4960-8AFB-5222DEE9F9F7}"/>
                </a:ext>
              </a:extLst>
            </p:cNvPr>
            <p:cNvSpPr>
              <a:spLocks noEditPoints="1"/>
            </p:cNvSpPr>
            <p:nvPr>
              <p:custDataLst>
                <p:tags r:id="rId133"/>
              </p:custDataLst>
            </p:nvPr>
          </p:nvSpPr>
          <p:spPr bwMode="auto">
            <a:xfrm>
              <a:off x="8340725" y="2628900"/>
              <a:ext cx="117475" cy="184150"/>
            </a:xfrm>
            <a:custGeom>
              <a:avLst/>
              <a:gdLst>
                <a:gd name="T0" fmla="*/ 0 w 255"/>
                <a:gd name="T1" fmla="*/ 0 h 346"/>
                <a:gd name="T2" fmla="*/ 0 w 255"/>
                <a:gd name="T3" fmla="*/ 346 h 346"/>
                <a:gd name="T4" fmla="*/ 131 w 255"/>
                <a:gd name="T5" fmla="*/ 346 h 346"/>
                <a:gd name="T6" fmla="*/ 255 w 255"/>
                <a:gd name="T7" fmla="*/ 252 h 346"/>
                <a:gd name="T8" fmla="*/ 159 w 255"/>
                <a:gd name="T9" fmla="*/ 165 h 346"/>
                <a:gd name="T10" fmla="*/ 242 w 255"/>
                <a:gd name="T11" fmla="*/ 86 h 346"/>
                <a:gd name="T12" fmla="*/ 118 w 255"/>
                <a:gd name="T13" fmla="*/ 0 h 346"/>
                <a:gd name="T14" fmla="*/ 0 w 255"/>
                <a:gd name="T15" fmla="*/ 0 h 346"/>
                <a:gd name="T16" fmla="*/ 41 w 255"/>
                <a:gd name="T17" fmla="*/ 151 h 346"/>
                <a:gd name="T18" fmla="*/ 41 w 255"/>
                <a:gd name="T19" fmla="*/ 28 h 346"/>
                <a:gd name="T20" fmla="*/ 104 w 255"/>
                <a:gd name="T21" fmla="*/ 28 h 346"/>
                <a:gd name="T22" fmla="*/ 203 w 255"/>
                <a:gd name="T23" fmla="*/ 87 h 346"/>
                <a:gd name="T24" fmla="*/ 99 w 255"/>
                <a:gd name="T25" fmla="*/ 151 h 346"/>
                <a:gd name="T26" fmla="*/ 41 w 255"/>
                <a:gd name="T27" fmla="*/ 151 h 346"/>
                <a:gd name="T28" fmla="*/ 41 w 255"/>
                <a:gd name="T29" fmla="*/ 318 h 346"/>
                <a:gd name="T30" fmla="*/ 41 w 255"/>
                <a:gd name="T31" fmla="*/ 181 h 346"/>
                <a:gd name="T32" fmla="*/ 113 w 255"/>
                <a:gd name="T33" fmla="*/ 181 h 346"/>
                <a:gd name="T34" fmla="*/ 215 w 255"/>
                <a:gd name="T35" fmla="*/ 251 h 346"/>
                <a:gd name="T36" fmla="*/ 117 w 255"/>
                <a:gd name="T37" fmla="*/ 318 h 346"/>
                <a:gd name="T38" fmla="*/ 41 w 255"/>
                <a:gd name="T39" fmla="*/ 3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346">
                  <a:moveTo>
                    <a:pt x="0" y="0"/>
                  </a:moveTo>
                  <a:lnTo>
                    <a:pt x="0" y="346"/>
                  </a:lnTo>
                  <a:lnTo>
                    <a:pt x="131" y="346"/>
                  </a:lnTo>
                  <a:cubicBezTo>
                    <a:pt x="203" y="346"/>
                    <a:pt x="255" y="301"/>
                    <a:pt x="255" y="252"/>
                  </a:cubicBezTo>
                  <a:cubicBezTo>
                    <a:pt x="255" y="209"/>
                    <a:pt x="212" y="173"/>
                    <a:pt x="159" y="165"/>
                  </a:cubicBezTo>
                  <a:cubicBezTo>
                    <a:pt x="204" y="153"/>
                    <a:pt x="242" y="124"/>
                    <a:pt x="242" y="86"/>
                  </a:cubicBezTo>
                  <a:cubicBezTo>
                    <a:pt x="242" y="41"/>
                    <a:pt x="189" y="0"/>
                    <a:pt x="118" y="0"/>
                  </a:cubicBezTo>
                  <a:lnTo>
                    <a:pt x="0" y="0"/>
                  </a:lnTo>
                  <a:close/>
                  <a:moveTo>
                    <a:pt x="41" y="151"/>
                  </a:moveTo>
                  <a:lnTo>
                    <a:pt x="41" y="28"/>
                  </a:lnTo>
                  <a:lnTo>
                    <a:pt x="104" y="28"/>
                  </a:lnTo>
                  <a:cubicBezTo>
                    <a:pt x="159" y="28"/>
                    <a:pt x="203" y="54"/>
                    <a:pt x="203" y="87"/>
                  </a:cubicBezTo>
                  <a:cubicBezTo>
                    <a:pt x="203" y="117"/>
                    <a:pt x="168" y="151"/>
                    <a:pt x="99" y="151"/>
                  </a:cubicBezTo>
                  <a:lnTo>
                    <a:pt x="41" y="151"/>
                  </a:lnTo>
                  <a:close/>
                  <a:moveTo>
                    <a:pt x="41" y="318"/>
                  </a:moveTo>
                  <a:lnTo>
                    <a:pt x="41" y="181"/>
                  </a:lnTo>
                  <a:lnTo>
                    <a:pt x="113" y="181"/>
                  </a:lnTo>
                  <a:cubicBezTo>
                    <a:pt x="166" y="181"/>
                    <a:pt x="215" y="212"/>
                    <a:pt x="215" y="251"/>
                  </a:cubicBezTo>
                  <a:cubicBezTo>
                    <a:pt x="215" y="289"/>
                    <a:pt x="171" y="318"/>
                    <a:pt x="117" y="318"/>
                  </a:cubicBezTo>
                  <a:lnTo>
                    <a:pt x="41" y="3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2" name="Freeform 1515">
              <a:extLst>
                <a:ext uri="{FF2B5EF4-FFF2-40B4-BE49-F238E27FC236}">
                  <a16:creationId xmlns:a16="http://schemas.microsoft.com/office/drawing/2014/main" id="{155F4713-DA2D-4D29-BCC4-9FFC8427EF98}"/>
                </a:ext>
              </a:extLst>
            </p:cNvPr>
            <p:cNvSpPr>
              <a:spLocks noEditPoints="1"/>
            </p:cNvSpPr>
            <p:nvPr>
              <p:custDataLst>
                <p:tags r:id="rId134"/>
              </p:custDataLst>
            </p:nvPr>
          </p:nvSpPr>
          <p:spPr bwMode="auto">
            <a:xfrm>
              <a:off x="8493125" y="2628900"/>
              <a:ext cx="117475" cy="184150"/>
            </a:xfrm>
            <a:custGeom>
              <a:avLst/>
              <a:gdLst>
                <a:gd name="T0" fmla="*/ 0 w 255"/>
                <a:gd name="T1" fmla="*/ 0 h 346"/>
                <a:gd name="T2" fmla="*/ 0 w 255"/>
                <a:gd name="T3" fmla="*/ 346 h 346"/>
                <a:gd name="T4" fmla="*/ 131 w 255"/>
                <a:gd name="T5" fmla="*/ 346 h 346"/>
                <a:gd name="T6" fmla="*/ 255 w 255"/>
                <a:gd name="T7" fmla="*/ 252 h 346"/>
                <a:gd name="T8" fmla="*/ 159 w 255"/>
                <a:gd name="T9" fmla="*/ 165 h 346"/>
                <a:gd name="T10" fmla="*/ 242 w 255"/>
                <a:gd name="T11" fmla="*/ 86 h 346"/>
                <a:gd name="T12" fmla="*/ 118 w 255"/>
                <a:gd name="T13" fmla="*/ 0 h 346"/>
                <a:gd name="T14" fmla="*/ 0 w 255"/>
                <a:gd name="T15" fmla="*/ 0 h 346"/>
                <a:gd name="T16" fmla="*/ 41 w 255"/>
                <a:gd name="T17" fmla="*/ 151 h 346"/>
                <a:gd name="T18" fmla="*/ 41 w 255"/>
                <a:gd name="T19" fmla="*/ 28 h 346"/>
                <a:gd name="T20" fmla="*/ 104 w 255"/>
                <a:gd name="T21" fmla="*/ 28 h 346"/>
                <a:gd name="T22" fmla="*/ 203 w 255"/>
                <a:gd name="T23" fmla="*/ 87 h 346"/>
                <a:gd name="T24" fmla="*/ 99 w 255"/>
                <a:gd name="T25" fmla="*/ 151 h 346"/>
                <a:gd name="T26" fmla="*/ 41 w 255"/>
                <a:gd name="T27" fmla="*/ 151 h 346"/>
                <a:gd name="T28" fmla="*/ 41 w 255"/>
                <a:gd name="T29" fmla="*/ 318 h 346"/>
                <a:gd name="T30" fmla="*/ 41 w 255"/>
                <a:gd name="T31" fmla="*/ 181 h 346"/>
                <a:gd name="T32" fmla="*/ 113 w 255"/>
                <a:gd name="T33" fmla="*/ 181 h 346"/>
                <a:gd name="T34" fmla="*/ 215 w 255"/>
                <a:gd name="T35" fmla="*/ 251 h 346"/>
                <a:gd name="T36" fmla="*/ 117 w 255"/>
                <a:gd name="T37" fmla="*/ 318 h 346"/>
                <a:gd name="T38" fmla="*/ 41 w 255"/>
                <a:gd name="T39" fmla="*/ 3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346">
                  <a:moveTo>
                    <a:pt x="0" y="0"/>
                  </a:moveTo>
                  <a:lnTo>
                    <a:pt x="0" y="346"/>
                  </a:lnTo>
                  <a:lnTo>
                    <a:pt x="131" y="346"/>
                  </a:lnTo>
                  <a:cubicBezTo>
                    <a:pt x="203" y="346"/>
                    <a:pt x="255" y="301"/>
                    <a:pt x="255" y="252"/>
                  </a:cubicBezTo>
                  <a:cubicBezTo>
                    <a:pt x="255" y="209"/>
                    <a:pt x="212" y="173"/>
                    <a:pt x="159" y="165"/>
                  </a:cubicBezTo>
                  <a:cubicBezTo>
                    <a:pt x="205" y="153"/>
                    <a:pt x="242" y="124"/>
                    <a:pt x="242" y="86"/>
                  </a:cubicBezTo>
                  <a:cubicBezTo>
                    <a:pt x="242" y="41"/>
                    <a:pt x="189" y="0"/>
                    <a:pt x="118" y="0"/>
                  </a:cubicBezTo>
                  <a:lnTo>
                    <a:pt x="0" y="0"/>
                  </a:lnTo>
                  <a:close/>
                  <a:moveTo>
                    <a:pt x="41" y="151"/>
                  </a:moveTo>
                  <a:lnTo>
                    <a:pt x="41" y="28"/>
                  </a:lnTo>
                  <a:lnTo>
                    <a:pt x="104" y="28"/>
                  </a:lnTo>
                  <a:cubicBezTo>
                    <a:pt x="159" y="28"/>
                    <a:pt x="203" y="54"/>
                    <a:pt x="203" y="87"/>
                  </a:cubicBezTo>
                  <a:cubicBezTo>
                    <a:pt x="203" y="117"/>
                    <a:pt x="168" y="151"/>
                    <a:pt x="99" y="151"/>
                  </a:cubicBezTo>
                  <a:lnTo>
                    <a:pt x="41" y="151"/>
                  </a:lnTo>
                  <a:close/>
                  <a:moveTo>
                    <a:pt x="41" y="318"/>
                  </a:moveTo>
                  <a:lnTo>
                    <a:pt x="41" y="181"/>
                  </a:lnTo>
                  <a:lnTo>
                    <a:pt x="113" y="181"/>
                  </a:lnTo>
                  <a:cubicBezTo>
                    <a:pt x="166" y="181"/>
                    <a:pt x="215" y="212"/>
                    <a:pt x="215" y="251"/>
                  </a:cubicBezTo>
                  <a:cubicBezTo>
                    <a:pt x="215" y="289"/>
                    <a:pt x="171" y="318"/>
                    <a:pt x="117" y="318"/>
                  </a:cubicBezTo>
                  <a:lnTo>
                    <a:pt x="41" y="3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3" name="Freeform 1516">
              <a:extLst>
                <a:ext uri="{FF2B5EF4-FFF2-40B4-BE49-F238E27FC236}">
                  <a16:creationId xmlns:a16="http://schemas.microsoft.com/office/drawing/2014/main" id="{2355FB8F-79B4-42B9-A428-C49E219F6969}"/>
                </a:ext>
              </a:extLst>
            </p:cNvPr>
            <p:cNvSpPr>
              <a:spLocks/>
            </p:cNvSpPr>
            <p:nvPr>
              <p:custDataLst>
                <p:tags r:id="rId135"/>
              </p:custDataLst>
            </p:nvPr>
          </p:nvSpPr>
          <p:spPr bwMode="auto">
            <a:xfrm>
              <a:off x="8639175" y="2625725"/>
              <a:ext cx="119063" cy="190500"/>
            </a:xfrm>
            <a:custGeom>
              <a:avLst/>
              <a:gdLst>
                <a:gd name="T0" fmla="*/ 258 w 261"/>
                <a:gd name="T1" fmla="*/ 295 h 357"/>
                <a:gd name="T2" fmla="*/ 162 w 261"/>
                <a:gd name="T3" fmla="*/ 325 h 357"/>
                <a:gd name="T4" fmla="*/ 45 w 261"/>
                <a:gd name="T5" fmla="*/ 178 h 357"/>
                <a:gd name="T6" fmla="*/ 163 w 261"/>
                <a:gd name="T7" fmla="*/ 32 h 357"/>
                <a:gd name="T8" fmla="*/ 248 w 261"/>
                <a:gd name="T9" fmla="*/ 58 h 357"/>
                <a:gd name="T10" fmla="*/ 255 w 261"/>
                <a:gd name="T11" fmla="*/ 17 h 357"/>
                <a:gd name="T12" fmla="*/ 163 w 261"/>
                <a:gd name="T13" fmla="*/ 0 h 357"/>
                <a:gd name="T14" fmla="*/ 0 w 261"/>
                <a:gd name="T15" fmla="*/ 183 h 357"/>
                <a:gd name="T16" fmla="*/ 163 w 261"/>
                <a:gd name="T17" fmla="*/ 357 h 357"/>
                <a:gd name="T18" fmla="*/ 261 w 261"/>
                <a:gd name="T19" fmla="*/ 329 h 357"/>
                <a:gd name="T20" fmla="*/ 258 w 261"/>
                <a:gd name="T21" fmla="*/ 295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1" h="357">
                  <a:moveTo>
                    <a:pt x="258" y="295"/>
                  </a:moveTo>
                  <a:cubicBezTo>
                    <a:pt x="228" y="314"/>
                    <a:pt x="211" y="325"/>
                    <a:pt x="162" y="325"/>
                  </a:cubicBezTo>
                  <a:cubicBezTo>
                    <a:pt x="90" y="325"/>
                    <a:pt x="45" y="250"/>
                    <a:pt x="45" y="178"/>
                  </a:cubicBezTo>
                  <a:cubicBezTo>
                    <a:pt x="45" y="110"/>
                    <a:pt x="87" y="32"/>
                    <a:pt x="163" y="32"/>
                  </a:cubicBezTo>
                  <a:cubicBezTo>
                    <a:pt x="198" y="32"/>
                    <a:pt x="221" y="41"/>
                    <a:pt x="248" y="58"/>
                  </a:cubicBezTo>
                  <a:lnTo>
                    <a:pt x="255" y="17"/>
                  </a:lnTo>
                  <a:cubicBezTo>
                    <a:pt x="234" y="7"/>
                    <a:pt x="195" y="0"/>
                    <a:pt x="163" y="0"/>
                  </a:cubicBezTo>
                  <a:cubicBezTo>
                    <a:pt x="71" y="0"/>
                    <a:pt x="0" y="78"/>
                    <a:pt x="0" y="183"/>
                  </a:cubicBezTo>
                  <a:cubicBezTo>
                    <a:pt x="0" y="261"/>
                    <a:pt x="60" y="357"/>
                    <a:pt x="163" y="357"/>
                  </a:cubicBezTo>
                  <a:cubicBezTo>
                    <a:pt x="209" y="357"/>
                    <a:pt x="228" y="349"/>
                    <a:pt x="261" y="329"/>
                  </a:cubicBezTo>
                  <a:lnTo>
                    <a:pt x="258" y="29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4" name="Freeform 1517">
              <a:extLst>
                <a:ext uri="{FF2B5EF4-FFF2-40B4-BE49-F238E27FC236}">
                  <a16:creationId xmlns:a16="http://schemas.microsoft.com/office/drawing/2014/main" id="{DEA731B9-EEDC-4BEF-B1DF-7018479B988A}"/>
                </a:ext>
              </a:extLst>
            </p:cNvPr>
            <p:cNvSpPr>
              <a:spLocks noEditPoints="1"/>
            </p:cNvSpPr>
            <p:nvPr>
              <p:custDataLst>
                <p:tags r:id="rId136"/>
              </p:custDataLst>
            </p:nvPr>
          </p:nvSpPr>
          <p:spPr bwMode="auto">
            <a:xfrm>
              <a:off x="8775700" y="2690813"/>
              <a:ext cx="100013" cy="125412"/>
            </a:xfrm>
            <a:custGeom>
              <a:avLst/>
              <a:gdLst>
                <a:gd name="T0" fmla="*/ 218 w 218"/>
                <a:gd name="T1" fmla="*/ 120 h 235"/>
                <a:gd name="T2" fmla="*/ 109 w 218"/>
                <a:gd name="T3" fmla="*/ 0 h 235"/>
                <a:gd name="T4" fmla="*/ 0 w 218"/>
                <a:gd name="T5" fmla="*/ 120 h 235"/>
                <a:gd name="T6" fmla="*/ 109 w 218"/>
                <a:gd name="T7" fmla="*/ 235 h 235"/>
                <a:gd name="T8" fmla="*/ 218 w 218"/>
                <a:gd name="T9" fmla="*/ 120 h 235"/>
                <a:gd name="T10" fmla="*/ 109 w 218"/>
                <a:gd name="T11" fmla="*/ 203 h 235"/>
                <a:gd name="T12" fmla="*/ 38 w 218"/>
                <a:gd name="T13" fmla="*/ 115 h 235"/>
                <a:gd name="T14" fmla="*/ 109 w 218"/>
                <a:gd name="T15" fmla="*/ 30 h 235"/>
                <a:gd name="T16" fmla="*/ 180 w 218"/>
                <a:gd name="T17" fmla="*/ 115 h 235"/>
                <a:gd name="T18" fmla="*/ 109 w 218"/>
                <a:gd name="T19" fmla="*/ 20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8" h="235">
                  <a:moveTo>
                    <a:pt x="218" y="120"/>
                  </a:moveTo>
                  <a:cubicBezTo>
                    <a:pt x="218" y="53"/>
                    <a:pt x="169" y="0"/>
                    <a:pt x="109" y="0"/>
                  </a:cubicBezTo>
                  <a:cubicBezTo>
                    <a:pt x="48" y="0"/>
                    <a:pt x="0" y="55"/>
                    <a:pt x="0" y="120"/>
                  </a:cubicBezTo>
                  <a:cubicBezTo>
                    <a:pt x="0" y="186"/>
                    <a:pt x="50" y="235"/>
                    <a:pt x="109" y="235"/>
                  </a:cubicBezTo>
                  <a:cubicBezTo>
                    <a:pt x="169" y="235"/>
                    <a:pt x="218" y="185"/>
                    <a:pt x="218" y="120"/>
                  </a:cubicBezTo>
                  <a:close/>
                  <a:moveTo>
                    <a:pt x="109" y="203"/>
                  </a:moveTo>
                  <a:cubicBezTo>
                    <a:pt x="74" y="203"/>
                    <a:pt x="38" y="175"/>
                    <a:pt x="38" y="115"/>
                  </a:cubicBezTo>
                  <a:cubicBezTo>
                    <a:pt x="38" y="55"/>
                    <a:pt x="76" y="30"/>
                    <a:pt x="109" y="30"/>
                  </a:cubicBezTo>
                  <a:cubicBezTo>
                    <a:pt x="144" y="30"/>
                    <a:pt x="180" y="56"/>
                    <a:pt x="180" y="115"/>
                  </a:cubicBezTo>
                  <a:cubicBezTo>
                    <a:pt x="180" y="174"/>
                    <a:pt x="146" y="203"/>
                    <a:pt x="109" y="2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5" name="Freeform 1518">
              <a:extLst>
                <a:ext uri="{FF2B5EF4-FFF2-40B4-BE49-F238E27FC236}">
                  <a16:creationId xmlns:a16="http://schemas.microsoft.com/office/drawing/2014/main" id="{94A65C62-FCF0-45A5-B4AA-80383DB77BD8}"/>
                </a:ext>
              </a:extLst>
            </p:cNvPr>
            <p:cNvSpPr>
              <a:spLocks/>
            </p:cNvSpPr>
            <p:nvPr>
              <p:custDataLst>
                <p:tags r:id="rId137"/>
              </p:custDataLst>
            </p:nvPr>
          </p:nvSpPr>
          <p:spPr bwMode="auto">
            <a:xfrm>
              <a:off x="8902700" y="2692400"/>
              <a:ext cx="144463" cy="120650"/>
            </a:xfrm>
            <a:custGeom>
              <a:avLst/>
              <a:gdLst>
                <a:gd name="T0" fmla="*/ 315 w 315"/>
                <a:gd name="T1" fmla="*/ 78 h 227"/>
                <a:gd name="T2" fmla="*/ 247 w 315"/>
                <a:gd name="T3" fmla="*/ 0 h 227"/>
                <a:gd name="T4" fmla="*/ 173 w 315"/>
                <a:gd name="T5" fmla="*/ 41 h 227"/>
                <a:gd name="T6" fmla="*/ 109 w 315"/>
                <a:gd name="T7" fmla="*/ 0 h 227"/>
                <a:gd name="T8" fmla="*/ 36 w 315"/>
                <a:gd name="T9" fmla="*/ 38 h 227"/>
                <a:gd name="T10" fmla="*/ 36 w 315"/>
                <a:gd name="T11" fmla="*/ 2 h 227"/>
                <a:gd name="T12" fmla="*/ 0 w 315"/>
                <a:gd name="T13" fmla="*/ 2 h 227"/>
                <a:gd name="T14" fmla="*/ 0 w 315"/>
                <a:gd name="T15" fmla="*/ 227 h 227"/>
                <a:gd name="T16" fmla="*/ 39 w 315"/>
                <a:gd name="T17" fmla="*/ 227 h 227"/>
                <a:gd name="T18" fmla="*/ 39 w 315"/>
                <a:gd name="T19" fmla="*/ 105 h 227"/>
                <a:gd name="T20" fmla="*/ 89 w 315"/>
                <a:gd name="T21" fmla="*/ 30 h 227"/>
                <a:gd name="T22" fmla="*/ 138 w 315"/>
                <a:gd name="T23" fmla="*/ 82 h 227"/>
                <a:gd name="T24" fmla="*/ 138 w 315"/>
                <a:gd name="T25" fmla="*/ 227 h 227"/>
                <a:gd name="T26" fmla="*/ 177 w 315"/>
                <a:gd name="T27" fmla="*/ 227 h 227"/>
                <a:gd name="T28" fmla="*/ 177 w 315"/>
                <a:gd name="T29" fmla="*/ 105 h 227"/>
                <a:gd name="T30" fmla="*/ 228 w 315"/>
                <a:gd name="T31" fmla="*/ 30 h 227"/>
                <a:gd name="T32" fmla="*/ 276 w 315"/>
                <a:gd name="T33" fmla="*/ 82 h 227"/>
                <a:gd name="T34" fmla="*/ 276 w 315"/>
                <a:gd name="T35" fmla="*/ 227 h 227"/>
                <a:gd name="T36" fmla="*/ 315 w 315"/>
                <a:gd name="T37" fmla="*/ 227 h 227"/>
                <a:gd name="T38" fmla="*/ 315 w 315"/>
                <a:gd name="T39" fmla="*/ 7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5" h="227">
                  <a:moveTo>
                    <a:pt x="315" y="78"/>
                  </a:moveTo>
                  <a:cubicBezTo>
                    <a:pt x="315" y="45"/>
                    <a:pt x="307" y="0"/>
                    <a:pt x="247" y="0"/>
                  </a:cubicBezTo>
                  <a:cubicBezTo>
                    <a:pt x="217" y="0"/>
                    <a:pt x="191" y="14"/>
                    <a:pt x="173" y="41"/>
                  </a:cubicBezTo>
                  <a:cubicBezTo>
                    <a:pt x="160" y="3"/>
                    <a:pt x="125" y="0"/>
                    <a:pt x="109" y="0"/>
                  </a:cubicBezTo>
                  <a:cubicBezTo>
                    <a:pt x="73" y="0"/>
                    <a:pt x="50" y="20"/>
                    <a:pt x="36" y="38"/>
                  </a:cubicBezTo>
                  <a:lnTo>
                    <a:pt x="36" y="2"/>
                  </a:lnTo>
                  <a:lnTo>
                    <a:pt x="0" y="2"/>
                  </a:lnTo>
                  <a:lnTo>
                    <a:pt x="0" y="227"/>
                  </a:lnTo>
                  <a:lnTo>
                    <a:pt x="39" y="227"/>
                  </a:lnTo>
                  <a:lnTo>
                    <a:pt x="39" y="105"/>
                  </a:lnTo>
                  <a:cubicBezTo>
                    <a:pt x="39" y="71"/>
                    <a:pt x="52" y="30"/>
                    <a:pt x="89" y="30"/>
                  </a:cubicBezTo>
                  <a:cubicBezTo>
                    <a:pt x="136" y="30"/>
                    <a:pt x="138" y="63"/>
                    <a:pt x="138" y="82"/>
                  </a:cubicBezTo>
                  <a:lnTo>
                    <a:pt x="138" y="227"/>
                  </a:lnTo>
                  <a:lnTo>
                    <a:pt x="177" y="227"/>
                  </a:lnTo>
                  <a:lnTo>
                    <a:pt x="177" y="105"/>
                  </a:lnTo>
                  <a:cubicBezTo>
                    <a:pt x="177" y="71"/>
                    <a:pt x="191" y="30"/>
                    <a:pt x="228" y="30"/>
                  </a:cubicBezTo>
                  <a:cubicBezTo>
                    <a:pt x="274" y="30"/>
                    <a:pt x="276" y="63"/>
                    <a:pt x="276" y="82"/>
                  </a:cubicBezTo>
                  <a:lnTo>
                    <a:pt x="276" y="227"/>
                  </a:lnTo>
                  <a:lnTo>
                    <a:pt x="315" y="227"/>
                  </a:lnTo>
                  <a:lnTo>
                    <a:pt x="315" y="7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6" name="Freeform 1519">
              <a:extLst>
                <a:ext uri="{FF2B5EF4-FFF2-40B4-BE49-F238E27FC236}">
                  <a16:creationId xmlns:a16="http://schemas.microsoft.com/office/drawing/2014/main" id="{583F1E61-7C0B-419E-B36C-4BCEDC0659FA}"/>
                </a:ext>
              </a:extLst>
            </p:cNvPr>
            <p:cNvSpPr>
              <a:spLocks/>
            </p:cNvSpPr>
            <p:nvPr>
              <p:custDataLst>
                <p:tags r:id="rId138"/>
              </p:custDataLst>
            </p:nvPr>
          </p:nvSpPr>
          <p:spPr bwMode="auto">
            <a:xfrm>
              <a:off x="9091613" y="2614613"/>
              <a:ext cx="31750" cy="265112"/>
            </a:xfrm>
            <a:custGeom>
              <a:avLst/>
              <a:gdLst>
                <a:gd name="T0" fmla="*/ 69 w 69"/>
                <a:gd name="T1" fmla="*/ 498 h 498"/>
                <a:gd name="T2" fmla="*/ 69 w 69"/>
                <a:gd name="T3" fmla="*/ 478 h 498"/>
                <a:gd name="T4" fmla="*/ 20 w 69"/>
                <a:gd name="T5" fmla="*/ 478 h 498"/>
                <a:gd name="T6" fmla="*/ 20 w 69"/>
                <a:gd name="T7" fmla="*/ 20 h 498"/>
                <a:gd name="T8" fmla="*/ 69 w 69"/>
                <a:gd name="T9" fmla="*/ 20 h 498"/>
                <a:gd name="T10" fmla="*/ 69 w 69"/>
                <a:gd name="T11" fmla="*/ 0 h 498"/>
                <a:gd name="T12" fmla="*/ 0 w 69"/>
                <a:gd name="T13" fmla="*/ 0 h 498"/>
                <a:gd name="T14" fmla="*/ 0 w 69"/>
                <a:gd name="T15" fmla="*/ 498 h 498"/>
                <a:gd name="T16" fmla="*/ 69 w 69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498"/>
                  </a:moveTo>
                  <a:lnTo>
                    <a:pt x="69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9" y="20"/>
                  </a:lnTo>
                  <a:lnTo>
                    <a:pt x="69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9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7" name="Freeform 1520">
              <a:extLst>
                <a:ext uri="{FF2B5EF4-FFF2-40B4-BE49-F238E27FC236}">
                  <a16:creationId xmlns:a16="http://schemas.microsoft.com/office/drawing/2014/main" id="{D4B2FFA9-EB33-4C22-9891-4D1DC7F93B0F}"/>
                </a:ext>
              </a:extLst>
            </p:cNvPr>
            <p:cNvSpPr>
              <a:spLocks/>
            </p:cNvSpPr>
            <p:nvPr>
              <p:custDataLst>
                <p:tags r:id="rId139"/>
              </p:custDataLst>
            </p:nvPr>
          </p:nvSpPr>
          <p:spPr bwMode="auto">
            <a:xfrm>
              <a:off x="9226550" y="2614613"/>
              <a:ext cx="53975" cy="265112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8" name="Freeform 1521">
              <a:extLst>
                <a:ext uri="{FF2B5EF4-FFF2-40B4-BE49-F238E27FC236}">
                  <a16:creationId xmlns:a16="http://schemas.microsoft.com/office/drawing/2014/main" id="{169BC3CE-7831-4B2D-B4CD-13EC58DBC956}"/>
                </a:ext>
              </a:extLst>
            </p:cNvPr>
            <p:cNvSpPr>
              <a:spLocks/>
            </p:cNvSpPr>
            <p:nvPr>
              <p:custDataLst>
                <p:tags r:id="rId140"/>
              </p:custDataLst>
            </p:nvPr>
          </p:nvSpPr>
          <p:spPr bwMode="auto">
            <a:xfrm>
              <a:off x="9299575" y="2695575"/>
              <a:ext cx="106363" cy="171450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4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4" y="312"/>
                  </a:cubicBezTo>
                  <a:cubicBezTo>
                    <a:pt x="57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4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9" name="Freeform 1522">
              <a:extLst>
                <a:ext uri="{FF2B5EF4-FFF2-40B4-BE49-F238E27FC236}">
                  <a16:creationId xmlns:a16="http://schemas.microsoft.com/office/drawing/2014/main" id="{CCE38DE1-DB5E-4B54-A17B-3ACF09EF7763}"/>
                </a:ext>
              </a:extLst>
            </p:cNvPr>
            <p:cNvSpPr>
              <a:spLocks/>
            </p:cNvSpPr>
            <p:nvPr>
              <p:custDataLst>
                <p:tags r:id="rId141"/>
              </p:custDataLst>
            </p:nvPr>
          </p:nvSpPr>
          <p:spPr bwMode="auto">
            <a:xfrm>
              <a:off x="9423400" y="2728913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0" name="Freeform 1523">
              <a:extLst>
                <a:ext uri="{FF2B5EF4-FFF2-40B4-BE49-F238E27FC236}">
                  <a16:creationId xmlns:a16="http://schemas.microsoft.com/office/drawing/2014/main" id="{F3AE93FE-BE16-4663-8385-4FBAEB7C9695}"/>
                </a:ext>
              </a:extLst>
            </p:cNvPr>
            <p:cNvSpPr>
              <a:spLocks/>
            </p:cNvSpPr>
            <p:nvPr>
              <p:custDataLst>
                <p:tags r:id="rId142"/>
              </p:custDataLst>
            </p:nvPr>
          </p:nvSpPr>
          <p:spPr bwMode="auto">
            <a:xfrm>
              <a:off x="9528175" y="2784475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1" name="Oval 1524">
              <a:extLst>
                <a:ext uri="{FF2B5EF4-FFF2-40B4-BE49-F238E27FC236}">
                  <a16:creationId xmlns:a16="http://schemas.microsoft.com/office/drawing/2014/main" id="{C31B337A-892F-4812-8953-3B83AF778AD6}"/>
                </a:ext>
              </a:extLst>
            </p:cNvPr>
            <p:cNvSpPr>
              <a:spLocks noChangeArrowheads="1"/>
            </p:cNvSpPr>
            <p:nvPr>
              <p:custDataLst>
                <p:tags r:id="rId143"/>
              </p:custDataLst>
            </p:nvPr>
          </p:nvSpPr>
          <p:spPr bwMode="auto">
            <a:xfrm>
              <a:off x="9629775" y="278447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2" name="Oval 1525">
              <a:extLst>
                <a:ext uri="{FF2B5EF4-FFF2-40B4-BE49-F238E27FC236}">
                  <a16:creationId xmlns:a16="http://schemas.microsoft.com/office/drawing/2014/main" id="{D9A29205-A51B-493F-98DD-47BF7C76D3F2}"/>
                </a:ext>
              </a:extLst>
            </p:cNvPr>
            <p:cNvSpPr>
              <a:spLocks noChangeArrowheads="1"/>
            </p:cNvSpPr>
            <p:nvPr>
              <p:custDataLst>
                <p:tags r:id="rId144"/>
              </p:custDataLst>
            </p:nvPr>
          </p:nvSpPr>
          <p:spPr bwMode="auto">
            <a:xfrm>
              <a:off x="9731375" y="278447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3" name="Oval 1526">
              <a:extLst>
                <a:ext uri="{FF2B5EF4-FFF2-40B4-BE49-F238E27FC236}">
                  <a16:creationId xmlns:a16="http://schemas.microsoft.com/office/drawing/2014/main" id="{363623F8-50C0-41F5-8C6E-27AB8FEA1FF1}"/>
                </a:ext>
              </a:extLst>
            </p:cNvPr>
            <p:cNvSpPr>
              <a:spLocks noChangeArrowheads="1"/>
            </p:cNvSpPr>
            <p:nvPr>
              <p:custDataLst>
                <p:tags r:id="rId145"/>
              </p:custDataLst>
            </p:nvPr>
          </p:nvSpPr>
          <p:spPr bwMode="auto">
            <a:xfrm>
              <a:off x="9832975" y="278447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4" name="Freeform 1527">
              <a:extLst>
                <a:ext uri="{FF2B5EF4-FFF2-40B4-BE49-F238E27FC236}">
                  <a16:creationId xmlns:a16="http://schemas.microsoft.com/office/drawing/2014/main" id="{B86495C7-92C5-4B32-A256-D0502A6ED2A8}"/>
                </a:ext>
              </a:extLst>
            </p:cNvPr>
            <p:cNvSpPr>
              <a:spLocks/>
            </p:cNvSpPr>
            <p:nvPr>
              <p:custDataLst>
                <p:tags r:id="rId146"/>
              </p:custDataLst>
            </p:nvPr>
          </p:nvSpPr>
          <p:spPr bwMode="auto">
            <a:xfrm>
              <a:off x="9934575" y="2784475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7 w 58"/>
                <a:gd name="T11" fmla="*/ 45 h 149"/>
                <a:gd name="T12" fmla="*/ 48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5" name="Freeform 1528">
              <a:extLst>
                <a:ext uri="{FF2B5EF4-FFF2-40B4-BE49-F238E27FC236}">
                  <a16:creationId xmlns:a16="http://schemas.microsoft.com/office/drawing/2014/main" id="{36D19F55-7040-4F55-8613-24184FB3369B}"/>
                </a:ext>
              </a:extLst>
            </p:cNvPr>
            <p:cNvSpPr>
              <a:spLocks/>
            </p:cNvSpPr>
            <p:nvPr>
              <p:custDataLst>
                <p:tags r:id="rId147"/>
              </p:custDataLst>
            </p:nvPr>
          </p:nvSpPr>
          <p:spPr bwMode="auto">
            <a:xfrm>
              <a:off x="10021888" y="2695575"/>
              <a:ext cx="106363" cy="171450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6" name="Freeform 1529">
              <a:extLst>
                <a:ext uri="{FF2B5EF4-FFF2-40B4-BE49-F238E27FC236}">
                  <a16:creationId xmlns:a16="http://schemas.microsoft.com/office/drawing/2014/main" id="{00385C07-592B-485B-AAC5-9B7384050CF3}"/>
                </a:ext>
              </a:extLst>
            </p:cNvPr>
            <p:cNvSpPr>
              <a:spLocks/>
            </p:cNvSpPr>
            <p:nvPr>
              <p:custDataLst>
                <p:tags r:id="rId148"/>
              </p:custDataLst>
            </p:nvPr>
          </p:nvSpPr>
          <p:spPr bwMode="auto">
            <a:xfrm>
              <a:off x="10134600" y="2771775"/>
              <a:ext cx="98425" cy="82550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6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5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6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7" name="Freeform 1530">
              <a:extLst>
                <a:ext uri="{FF2B5EF4-FFF2-40B4-BE49-F238E27FC236}">
                  <a16:creationId xmlns:a16="http://schemas.microsoft.com/office/drawing/2014/main" id="{306724BA-2406-421A-87BA-F03D02B12C33}"/>
                </a:ext>
              </a:extLst>
            </p:cNvPr>
            <p:cNvSpPr>
              <a:spLocks/>
            </p:cNvSpPr>
            <p:nvPr>
              <p:custDataLst>
                <p:tags r:id="rId149"/>
              </p:custDataLst>
            </p:nvPr>
          </p:nvSpPr>
          <p:spPr bwMode="auto">
            <a:xfrm>
              <a:off x="10264775" y="2614613"/>
              <a:ext cx="53975" cy="265112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8" name="Freeform 1531">
              <a:extLst>
                <a:ext uri="{FF2B5EF4-FFF2-40B4-BE49-F238E27FC236}">
                  <a16:creationId xmlns:a16="http://schemas.microsoft.com/office/drawing/2014/main" id="{39F90058-7E1D-4497-BEB2-982B3A16ABB5}"/>
                </a:ext>
              </a:extLst>
            </p:cNvPr>
            <p:cNvSpPr>
              <a:spLocks noEditPoints="1"/>
            </p:cNvSpPr>
            <p:nvPr>
              <p:custDataLst>
                <p:tags r:id="rId150"/>
              </p:custDataLst>
            </p:nvPr>
          </p:nvSpPr>
          <p:spPr bwMode="auto">
            <a:xfrm>
              <a:off x="10371138" y="2614613"/>
              <a:ext cx="53975" cy="265112"/>
            </a:xfrm>
            <a:custGeom>
              <a:avLst/>
              <a:gdLst>
                <a:gd name="T0" fmla="*/ 20 w 118"/>
                <a:gd name="T1" fmla="*/ 17 h 498"/>
                <a:gd name="T2" fmla="*/ 10 w 118"/>
                <a:gd name="T3" fmla="*/ 0 h 498"/>
                <a:gd name="T4" fmla="*/ 0 w 118"/>
                <a:gd name="T5" fmla="*/ 18 h 498"/>
                <a:gd name="T6" fmla="*/ 0 w 118"/>
                <a:gd name="T7" fmla="*/ 480 h 498"/>
                <a:gd name="T8" fmla="*/ 10 w 118"/>
                <a:gd name="T9" fmla="*/ 498 h 498"/>
                <a:gd name="T10" fmla="*/ 20 w 118"/>
                <a:gd name="T11" fmla="*/ 481 h 498"/>
                <a:gd name="T12" fmla="*/ 20 w 118"/>
                <a:gd name="T13" fmla="*/ 17 h 498"/>
                <a:gd name="T14" fmla="*/ 118 w 118"/>
                <a:gd name="T15" fmla="*/ 18 h 498"/>
                <a:gd name="T16" fmla="*/ 108 w 118"/>
                <a:gd name="T17" fmla="*/ 0 h 498"/>
                <a:gd name="T18" fmla="*/ 98 w 118"/>
                <a:gd name="T19" fmla="*/ 17 h 498"/>
                <a:gd name="T20" fmla="*/ 98 w 118"/>
                <a:gd name="T21" fmla="*/ 481 h 498"/>
                <a:gd name="T22" fmla="*/ 108 w 118"/>
                <a:gd name="T23" fmla="*/ 498 h 498"/>
                <a:gd name="T24" fmla="*/ 118 w 118"/>
                <a:gd name="T25" fmla="*/ 480 h 498"/>
                <a:gd name="T26" fmla="*/ 118 w 118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1"/>
                  </a:lnTo>
                  <a:cubicBezTo>
                    <a:pt x="98" y="489"/>
                    <a:pt x="98" y="498"/>
                    <a:pt x="108" y="498"/>
                  </a:cubicBezTo>
                  <a:cubicBezTo>
                    <a:pt x="118" y="498"/>
                    <a:pt x="118" y="487"/>
                    <a:pt x="118" y="480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9" name="Freeform 1532">
              <a:extLst>
                <a:ext uri="{FF2B5EF4-FFF2-40B4-BE49-F238E27FC236}">
                  <a16:creationId xmlns:a16="http://schemas.microsoft.com/office/drawing/2014/main" id="{076A7B34-D924-4DBA-9B0A-F7A23E54401F}"/>
                </a:ext>
              </a:extLst>
            </p:cNvPr>
            <p:cNvSpPr>
              <a:spLocks noEditPoints="1"/>
            </p:cNvSpPr>
            <p:nvPr>
              <p:custDataLst>
                <p:tags r:id="rId151"/>
              </p:custDataLst>
            </p:nvPr>
          </p:nvSpPr>
          <p:spPr bwMode="auto">
            <a:xfrm>
              <a:off x="10461625" y="2625725"/>
              <a:ext cx="125413" cy="238125"/>
            </a:xfrm>
            <a:custGeom>
              <a:avLst/>
              <a:gdLst>
                <a:gd name="T0" fmla="*/ 272 w 272"/>
                <a:gd name="T1" fmla="*/ 68 h 448"/>
                <a:gd name="T2" fmla="*/ 205 w 272"/>
                <a:gd name="T3" fmla="*/ 0 h 448"/>
                <a:gd name="T4" fmla="*/ 144 w 272"/>
                <a:gd name="T5" fmla="*/ 21 h 448"/>
                <a:gd name="T6" fmla="*/ 80 w 272"/>
                <a:gd name="T7" fmla="*/ 127 h 448"/>
                <a:gd name="T8" fmla="*/ 1 w 272"/>
                <a:gd name="T9" fmla="*/ 443 h 448"/>
                <a:gd name="T10" fmla="*/ 7 w 272"/>
                <a:gd name="T11" fmla="*/ 448 h 448"/>
                <a:gd name="T12" fmla="*/ 13 w 272"/>
                <a:gd name="T13" fmla="*/ 446 h 448"/>
                <a:gd name="T14" fmla="*/ 48 w 272"/>
                <a:gd name="T15" fmla="*/ 308 h 448"/>
                <a:gd name="T16" fmla="*/ 115 w 272"/>
                <a:gd name="T17" fmla="*/ 357 h 448"/>
                <a:gd name="T18" fmla="*/ 212 w 272"/>
                <a:gd name="T19" fmla="*/ 317 h 448"/>
                <a:gd name="T20" fmla="*/ 251 w 272"/>
                <a:gd name="T21" fmla="*/ 226 h 448"/>
                <a:gd name="T22" fmla="*/ 215 w 272"/>
                <a:gd name="T23" fmla="*/ 151 h 448"/>
                <a:gd name="T24" fmla="*/ 272 w 272"/>
                <a:gd name="T25" fmla="*/ 68 h 448"/>
                <a:gd name="T26" fmla="*/ 183 w 272"/>
                <a:gd name="T27" fmla="*/ 151 h 448"/>
                <a:gd name="T28" fmla="*/ 159 w 272"/>
                <a:gd name="T29" fmla="*/ 154 h 448"/>
                <a:gd name="T30" fmla="*/ 137 w 272"/>
                <a:gd name="T31" fmla="*/ 152 h 448"/>
                <a:gd name="T32" fmla="*/ 161 w 272"/>
                <a:gd name="T33" fmla="*/ 148 h 448"/>
                <a:gd name="T34" fmla="*/ 183 w 272"/>
                <a:gd name="T35" fmla="*/ 151 h 448"/>
                <a:gd name="T36" fmla="*/ 244 w 272"/>
                <a:gd name="T37" fmla="*/ 57 h 448"/>
                <a:gd name="T38" fmla="*/ 200 w 272"/>
                <a:gd name="T39" fmla="*/ 143 h 448"/>
                <a:gd name="T40" fmla="*/ 161 w 272"/>
                <a:gd name="T41" fmla="*/ 137 h 448"/>
                <a:gd name="T42" fmla="*/ 123 w 272"/>
                <a:gd name="T43" fmla="*/ 153 h 448"/>
                <a:gd name="T44" fmla="*/ 157 w 272"/>
                <a:gd name="T45" fmla="*/ 165 h 448"/>
                <a:gd name="T46" fmla="*/ 198 w 272"/>
                <a:gd name="T47" fmla="*/ 159 h 448"/>
                <a:gd name="T48" fmla="*/ 220 w 272"/>
                <a:gd name="T49" fmla="*/ 215 h 448"/>
                <a:gd name="T50" fmla="*/ 195 w 272"/>
                <a:gd name="T51" fmla="*/ 301 h 448"/>
                <a:gd name="T52" fmla="*/ 114 w 272"/>
                <a:gd name="T53" fmla="*/ 346 h 448"/>
                <a:gd name="T54" fmla="*/ 57 w 272"/>
                <a:gd name="T55" fmla="*/ 281 h 448"/>
                <a:gd name="T56" fmla="*/ 59 w 272"/>
                <a:gd name="T57" fmla="*/ 259 h 448"/>
                <a:gd name="T58" fmla="*/ 91 w 272"/>
                <a:gd name="T59" fmla="*/ 133 h 448"/>
                <a:gd name="T60" fmla="*/ 198 w 272"/>
                <a:gd name="T61" fmla="*/ 11 h 448"/>
                <a:gd name="T62" fmla="*/ 244 w 272"/>
                <a:gd name="T63" fmla="*/ 57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2" h="448">
                  <a:moveTo>
                    <a:pt x="272" y="68"/>
                  </a:moveTo>
                  <a:cubicBezTo>
                    <a:pt x="272" y="31"/>
                    <a:pt x="245" y="0"/>
                    <a:pt x="205" y="0"/>
                  </a:cubicBezTo>
                  <a:cubicBezTo>
                    <a:pt x="176" y="0"/>
                    <a:pt x="162" y="8"/>
                    <a:pt x="144" y="21"/>
                  </a:cubicBezTo>
                  <a:cubicBezTo>
                    <a:pt x="117" y="41"/>
                    <a:pt x="89" y="89"/>
                    <a:pt x="80" y="127"/>
                  </a:cubicBezTo>
                  <a:lnTo>
                    <a:pt x="1" y="443"/>
                  </a:lnTo>
                  <a:cubicBezTo>
                    <a:pt x="0" y="445"/>
                    <a:pt x="3" y="448"/>
                    <a:pt x="7" y="448"/>
                  </a:cubicBezTo>
                  <a:cubicBezTo>
                    <a:pt x="11" y="448"/>
                    <a:pt x="12" y="447"/>
                    <a:pt x="13" y="446"/>
                  </a:cubicBezTo>
                  <a:lnTo>
                    <a:pt x="48" y="308"/>
                  </a:lnTo>
                  <a:cubicBezTo>
                    <a:pt x="57" y="338"/>
                    <a:pt x="79" y="357"/>
                    <a:pt x="115" y="357"/>
                  </a:cubicBezTo>
                  <a:cubicBezTo>
                    <a:pt x="152" y="357"/>
                    <a:pt x="189" y="339"/>
                    <a:pt x="212" y="317"/>
                  </a:cubicBezTo>
                  <a:cubicBezTo>
                    <a:pt x="236" y="294"/>
                    <a:pt x="251" y="262"/>
                    <a:pt x="251" y="226"/>
                  </a:cubicBezTo>
                  <a:cubicBezTo>
                    <a:pt x="251" y="190"/>
                    <a:pt x="233" y="164"/>
                    <a:pt x="215" y="151"/>
                  </a:cubicBezTo>
                  <a:cubicBezTo>
                    <a:pt x="244" y="135"/>
                    <a:pt x="272" y="104"/>
                    <a:pt x="272" y="68"/>
                  </a:cubicBezTo>
                  <a:close/>
                  <a:moveTo>
                    <a:pt x="183" y="151"/>
                  </a:moveTo>
                  <a:cubicBezTo>
                    <a:pt x="176" y="153"/>
                    <a:pt x="171" y="154"/>
                    <a:pt x="159" y="154"/>
                  </a:cubicBezTo>
                  <a:cubicBezTo>
                    <a:pt x="152" y="154"/>
                    <a:pt x="142" y="155"/>
                    <a:pt x="137" y="152"/>
                  </a:cubicBezTo>
                  <a:cubicBezTo>
                    <a:pt x="138" y="147"/>
                    <a:pt x="156" y="148"/>
                    <a:pt x="161" y="148"/>
                  </a:cubicBezTo>
                  <a:cubicBezTo>
                    <a:pt x="172" y="148"/>
                    <a:pt x="176" y="148"/>
                    <a:pt x="183" y="151"/>
                  </a:cubicBezTo>
                  <a:close/>
                  <a:moveTo>
                    <a:pt x="244" y="57"/>
                  </a:moveTo>
                  <a:cubicBezTo>
                    <a:pt x="244" y="91"/>
                    <a:pt x="226" y="127"/>
                    <a:pt x="200" y="143"/>
                  </a:cubicBezTo>
                  <a:cubicBezTo>
                    <a:pt x="186" y="138"/>
                    <a:pt x="176" y="137"/>
                    <a:pt x="161" y="137"/>
                  </a:cubicBezTo>
                  <a:cubicBezTo>
                    <a:pt x="151" y="137"/>
                    <a:pt x="123" y="136"/>
                    <a:pt x="123" y="153"/>
                  </a:cubicBezTo>
                  <a:cubicBezTo>
                    <a:pt x="122" y="167"/>
                    <a:pt x="148" y="165"/>
                    <a:pt x="157" y="165"/>
                  </a:cubicBezTo>
                  <a:cubicBezTo>
                    <a:pt x="176" y="165"/>
                    <a:pt x="183" y="165"/>
                    <a:pt x="198" y="159"/>
                  </a:cubicBezTo>
                  <a:cubicBezTo>
                    <a:pt x="217" y="177"/>
                    <a:pt x="220" y="192"/>
                    <a:pt x="220" y="215"/>
                  </a:cubicBezTo>
                  <a:cubicBezTo>
                    <a:pt x="221" y="244"/>
                    <a:pt x="209" y="281"/>
                    <a:pt x="195" y="301"/>
                  </a:cubicBezTo>
                  <a:cubicBezTo>
                    <a:pt x="176" y="328"/>
                    <a:pt x="142" y="346"/>
                    <a:pt x="114" y="346"/>
                  </a:cubicBezTo>
                  <a:cubicBezTo>
                    <a:pt x="76" y="346"/>
                    <a:pt x="57" y="317"/>
                    <a:pt x="57" y="281"/>
                  </a:cubicBezTo>
                  <a:cubicBezTo>
                    <a:pt x="57" y="276"/>
                    <a:pt x="57" y="269"/>
                    <a:pt x="59" y="259"/>
                  </a:cubicBezTo>
                  <a:lnTo>
                    <a:pt x="91" y="133"/>
                  </a:lnTo>
                  <a:cubicBezTo>
                    <a:pt x="102" y="90"/>
                    <a:pt x="138" y="11"/>
                    <a:pt x="198" y="11"/>
                  </a:cubicBezTo>
                  <a:cubicBezTo>
                    <a:pt x="227" y="11"/>
                    <a:pt x="244" y="27"/>
                    <a:pt x="244" y="5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0" name="Freeform 1533">
              <a:extLst>
                <a:ext uri="{FF2B5EF4-FFF2-40B4-BE49-F238E27FC236}">
                  <a16:creationId xmlns:a16="http://schemas.microsoft.com/office/drawing/2014/main" id="{56443B4E-DC05-41D6-9F5C-31D5B087263C}"/>
                </a:ext>
              </a:extLst>
            </p:cNvPr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10677525" y="2614613"/>
              <a:ext cx="31750" cy="265112"/>
            </a:xfrm>
            <a:custGeom>
              <a:avLst/>
              <a:gdLst>
                <a:gd name="T0" fmla="*/ 68 w 68"/>
                <a:gd name="T1" fmla="*/ 0 h 498"/>
                <a:gd name="T2" fmla="*/ 0 w 68"/>
                <a:gd name="T3" fmla="*/ 0 h 498"/>
                <a:gd name="T4" fmla="*/ 0 w 68"/>
                <a:gd name="T5" fmla="*/ 20 h 498"/>
                <a:gd name="T6" fmla="*/ 48 w 68"/>
                <a:gd name="T7" fmla="*/ 20 h 498"/>
                <a:gd name="T8" fmla="*/ 48 w 68"/>
                <a:gd name="T9" fmla="*/ 478 h 498"/>
                <a:gd name="T10" fmla="*/ 0 w 68"/>
                <a:gd name="T11" fmla="*/ 478 h 498"/>
                <a:gd name="T12" fmla="*/ 0 w 68"/>
                <a:gd name="T13" fmla="*/ 498 h 498"/>
                <a:gd name="T14" fmla="*/ 68 w 68"/>
                <a:gd name="T15" fmla="*/ 498 h 498"/>
                <a:gd name="T16" fmla="*/ 68 w 68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8" y="20"/>
                  </a:lnTo>
                  <a:lnTo>
                    <a:pt x="48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8" y="498"/>
                  </a:lnTo>
                  <a:lnTo>
                    <a:pt x="68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61" name="Right Brace 1260">
            <a:extLst>
              <a:ext uri="{FF2B5EF4-FFF2-40B4-BE49-F238E27FC236}">
                <a16:creationId xmlns:a16="http://schemas.microsoft.com/office/drawing/2014/main" id="{8033280D-F074-4FDB-A415-0ADDA1C91544}"/>
              </a:ext>
            </a:extLst>
          </p:cNvPr>
          <p:cNvSpPr/>
          <p:nvPr/>
        </p:nvSpPr>
        <p:spPr>
          <a:xfrm rot="16200000">
            <a:off x="4011604" y="1512037"/>
            <a:ext cx="92113" cy="202499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2" name="Freeform 765">
            <a:extLst>
              <a:ext uri="{FF2B5EF4-FFF2-40B4-BE49-F238E27FC236}">
                <a16:creationId xmlns:a16="http://schemas.microsoft.com/office/drawing/2014/main" id="{2DE518B6-C180-4280-B238-180F697ED255}"/>
              </a:ext>
            </a:extLst>
          </p:cNvPr>
          <p:cNvSpPr>
            <a:spLocks noChangeAspect="1" noEditPoints="1"/>
          </p:cNvSpPr>
          <p:nvPr>
            <p:custDataLst>
              <p:tags r:id="rId18"/>
            </p:custDataLst>
          </p:nvPr>
        </p:nvSpPr>
        <p:spPr bwMode="auto">
          <a:xfrm>
            <a:off x="4044970" y="2173761"/>
            <a:ext cx="147638" cy="242888"/>
          </a:xfrm>
          <a:custGeom>
            <a:avLst/>
            <a:gdLst>
              <a:gd name="T0" fmla="*/ 272 w 272"/>
              <a:gd name="T1" fmla="*/ 68 h 449"/>
              <a:gd name="T2" fmla="*/ 204 w 272"/>
              <a:gd name="T3" fmla="*/ 0 h 449"/>
              <a:gd name="T4" fmla="*/ 144 w 272"/>
              <a:gd name="T5" fmla="*/ 21 h 449"/>
              <a:gd name="T6" fmla="*/ 80 w 272"/>
              <a:gd name="T7" fmla="*/ 127 h 449"/>
              <a:gd name="T8" fmla="*/ 0 w 272"/>
              <a:gd name="T9" fmla="*/ 444 h 449"/>
              <a:gd name="T10" fmla="*/ 6 w 272"/>
              <a:gd name="T11" fmla="*/ 449 h 449"/>
              <a:gd name="T12" fmla="*/ 12 w 272"/>
              <a:gd name="T13" fmla="*/ 447 h 449"/>
              <a:gd name="T14" fmla="*/ 47 w 272"/>
              <a:gd name="T15" fmla="*/ 309 h 449"/>
              <a:gd name="T16" fmla="*/ 115 w 272"/>
              <a:gd name="T17" fmla="*/ 357 h 449"/>
              <a:gd name="T18" fmla="*/ 211 w 272"/>
              <a:gd name="T19" fmla="*/ 318 h 449"/>
              <a:gd name="T20" fmla="*/ 251 w 272"/>
              <a:gd name="T21" fmla="*/ 226 h 449"/>
              <a:gd name="T22" fmla="*/ 215 w 272"/>
              <a:gd name="T23" fmla="*/ 152 h 449"/>
              <a:gd name="T24" fmla="*/ 272 w 272"/>
              <a:gd name="T25" fmla="*/ 68 h 449"/>
              <a:gd name="T26" fmla="*/ 182 w 272"/>
              <a:gd name="T27" fmla="*/ 151 h 449"/>
              <a:gd name="T28" fmla="*/ 158 w 272"/>
              <a:gd name="T29" fmla="*/ 155 h 449"/>
              <a:gd name="T30" fmla="*/ 136 w 272"/>
              <a:gd name="T31" fmla="*/ 153 h 449"/>
              <a:gd name="T32" fmla="*/ 161 w 272"/>
              <a:gd name="T33" fmla="*/ 149 h 449"/>
              <a:gd name="T34" fmla="*/ 182 w 272"/>
              <a:gd name="T35" fmla="*/ 151 h 449"/>
              <a:gd name="T36" fmla="*/ 244 w 272"/>
              <a:gd name="T37" fmla="*/ 57 h 449"/>
              <a:gd name="T38" fmla="*/ 199 w 272"/>
              <a:gd name="T39" fmla="*/ 143 h 449"/>
              <a:gd name="T40" fmla="*/ 161 w 272"/>
              <a:gd name="T41" fmla="*/ 137 h 449"/>
              <a:gd name="T42" fmla="*/ 122 w 272"/>
              <a:gd name="T43" fmla="*/ 153 h 449"/>
              <a:gd name="T44" fmla="*/ 157 w 272"/>
              <a:gd name="T45" fmla="*/ 166 h 449"/>
              <a:gd name="T46" fmla="*/ 198 w 272"/>
              <a:gd name="T47" fmla="*/ 159 h 449"/>
              <a:gd name="T48" fmla="*/ 220 w 272"/>
              <a:gd name="T49" fmla="*/ 216 h 449"/>
              <a:gd name="T50" fmla="*/ 195 w 272"/>
              <a:gd name="T51" fmla="*/ 302 h 449"/>
              <a:gd name="T52" fmla="*/ 113 w 272"/>
              <a:gd name="T53" fmla="*/ 347 h 449"/>
              <a:gd name="T54" fmla="*/ 57 w 272"/>
              <a:gd name="T55" fmla="*/ 282 h 449"/>
              <a:gd name="T56" fmla="*/ 59 w 272"/>
              <a:gd name="T57" fmla="*/ 260 h 449"/>
              <a:gd name="T58" fmla="*/ 91 w 272"/>
              <a:gd name="T59" fmla="*/ 134 h 449"/>
              <a:gd name="T60" fmla="*/ 198 w 272"/>
              <a:gd name="T61" fmla="*/ 12 h 449"/>
              <a:gd name="T62" fmla="*/ 244 w 272"/>
              <a:gd name="T63" fmla="*/ 57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2" h="449">
                <a:moveTo>
                  <a:pt x="272" y="68"/>
                </a:moveTo>
                <a:cubicBezTo>
                  <a:pt x="272" y="31"/>
                  <a:pt x="245" y="0"/>
                  <a:pt x="204" y="0"/>
                </a:cubicBezTo>
                <a:cubicBezTo>
                  <a:pt x="175" y="0"/>
                  <a:pt x="161" y="8"/>
                  <a:pt x="144" y="21"/>
                </a:cubicBezTo>
                <a:cubicBezTo>
                  <a:pt x="116" y="41"/>
                  <a:pt x="89" y="89"/>
                  <a:pt x="80" y="127"/>
                </a:cubicBezTo>
                <a:lnTo>
                  <a:pt x="0" y="444"/>
                </a:lnTo>
                <a:cubicBezTo>
                  <a:pt x="0" y="446"/>
                  <a:pt x="2" y="449"/>
                  <a:pt x="6" y="449"/>
                </a:cubicBezTo>
                <a:cubicBezTo>
                  <a:pt x="10" y="449"/>
                  <a:pt x="12" y="448"/>
                  <a:pt x="12" y="447"/>
                </a:cubicBezTo>
                <a:lnTo>
                  <a:pt x="47" y="309"/>
                </a:lnTo>
                <a:cubicBezTo>
                  <a:pt x="57" y="339"/>
                  <a:pt x="79" y="357"/>
                  <a:pt x="115" y="357"/>
                </a:cubicBezTo>
                <a:cubicBezTo>
                  <a:pt x="151" y="357"/>
                  <a:pt x="189" y="340"/>
                  <a:pt x="211" y="318"/>
                </a:cubicBezTo>
                <a:cubicBezTo>
                  <a:pt x="235" y="295"/>
                  <a:pt x="251" y="263"/>
                  <a:pt x="251" y="226"/>
                </a:cubicBezTo>
                <a:cubicBezTo>
                  <a:pt x="251" y="190"/>
                  <a:pt x="233" y="164"/>
                  <a:pt x="215" y="152"/>
                </a:cubicBezTo>
                <a:cubicBezTo>
                  <a:pt x="244" y="135"/>
                  <a:pt x="272" y="104"/>
                  <a:pt x="272" y="68"/>
                </a:cubicBezTo>
                <a:close/>
                <a:moveTo>
                  <a:pt x="182" y="151"/>
                </a:moveTo>
                <a:cubicBezTo>
                  <a:pt x="176" y="154"/>
                  <a:pt x="170" y="155"/>
                  <a:pt x="158" y="155"/>
                </a:cubicBezTo>
                <a:cubicBezTo>
                  <a:pt x="151" y="155"/>
                  <a:pt x="141" y="155"/>
                  <a:pt x="136" y="153"/>
                </a:cubicBezTo>
                <a:cubicBezTo>
                  <a:pt x="137" y="148"/>
                  <a:pt x="155" y="149"/>
                  <a:pt x="161" y="149"/>
                </a:cubicBezTo>
                <a:cubicBezTo>
                  <a:pt x="171" y="149"/>
                  <a:pt x="176" y="149"/>
                  <a:pt x="182" y="151"/>
                </a:cubicBezTo>
                <a:close/>
                <a:moveTo>
                  <a:pt x="244" y="57"/>
                </a:moveTo>
                <a:cubicBezTo>
                  <a:pt x="244" y="92"/>
                  <a:pt x="225" y="128"/>
                  <a:pt x="199" y="143"/>
                </a:cubicBezTo>
                <a:cubicBezTo>
                  <a:pt x="186" y="138"/>
                  <a:pt x="176" y="137"/>
                  <a:pt x="161" y="137"/>
                </a:cubicBezTo>
                <a:cubicBezTo>
                  <a:pt x="150" y="137"/>
                  <a:pt x="122" y="137"/>
                  <a:pt x="122" y="153"/>
                </a:cubicBezTo>
                <a:cubicBezTo>
                  <a:pt x="122" y="167"/>
                  <a:pt x="148" y="166"/>
                  <a:pt x="157" y="166"/>
                </a:cubicBezTo>
                <a:cubicBezTo>
                  <a:pt x="175" y="166"/>
                  <a:pt x="183" y="165"/>
                  <a:pt x="198" y="159"/>
                </a:cubicBezTo>
                <a:cubicBezTo>
                  <a:pt x="217" y="177"/>
                  <a:pt x="219" y="193"/>
                  <a:pt x="220" y="216"/>
                </a:cubicBezTo>
                <a:cubicBezTo>
                  <a:pt x="221" y="245"/>
                  <a:pt x="209" y="282"/>
                  <a:pt x="195" y="302"/>
                </a:cubicBezTo>
                <a:cubicBezTo>
                  <a:pt x="175" y="329"/>
                  <a:pt x="142" y="347"/>
                  <a:pt x="113" y="347"/>
                </a:cubicBezTo>
                <a:cubicBezTo>
                  <a:pt x="76" y="347"/>
                  <a:pt x="57" y="318"/>
                  <a:pt x="57" y="282"/>
                </a:cubicBezTo>
                <a:cubicBezTo>
                  <a:pt x="57" y="277"/>
                  <a:pt x="57" y="270"/>
                  <a:pt x="59" y="260"/>
                </a:cubicBezTo>
                <a:lnTo>
                  <a:pt x="91" y="134"/>
                </a:lnTo>
                <a:cubicBezTo>
                  <a:pt x="102" y="91"/>
                  <a:pt x="138" y="12"/>
                  <a:pt x="198" y="12"/>
                </a:cubicBezTo>
                <a:cubicBezTo>
                  <a:pt x="227" y="12"/>
                  <a:pt x="244" y="27"/>
                  <a:pt x="244" y="57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263" name="Straight Arrow Connector 1262">
            <a:extLst>
              <a:ext uri="{FF2B5EF4-FFF2-40B4-BE49-F238E27FC236}">
                <a16:creationId xmlns:a16="http://schemas.microsoft.com/office/drawing/2014/main" id="{3ECE1C98-A663-4214-92F4-F1C714204A2F}"/>
              </a:ext>
            </a:extLst>
          </p:cNvPr>
          <p:cNvCxnSpPr>
            <a:cxnSpLocks/>
          </p:cNvCxnSpPr>
          <p:nvPr/>
        </p:nvCxnSpPr>
        <p:spPr>
          <a:xfrm flipH="1">
            <a:off x="8047420" y="4284177"/>
            <a:ext cx="3041593" cy="98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4" name="Group 1263">
            <a:extLst>
              <a:ext uri="{FF2B5EF4-FFF2-40B4-BE49-F238E27FC236}">
                <a16:creationId xmlns:a16="http://schemas.microsoft.com/office/drawing/2014/main" id="{52CB7306-6739-43B9-94B9-84A1C3CAFD38}"/>
              </a:ext>
            </a:extLst>
          </p:cNvPr>
          <p:cNvGrpSpPr>
            <a:grpSpLocks noChangeAspect="1"/>
          </p:cNvGrpSpPr>
          <p:nvPr>
            <p:custDataLst>
              <p:tags r:id="rId19"/>
            </p:custDataLst>
          </p:nvPr>
        </p:nvGrpSpPr>
        <p:grpSpPr>
          <a:xfrm>
            <a:off x="8425985" y="3928763"/>
            <a:ext cx="2203451" cy="268288"/>
            <a:chOff x="2543175" y="2540000"/>
            <a:chExt cx="2203451" cy="268288"/>
          </a:xfrm>
        </p:grpSpPr>
        <p:sp>
          <p:nvSpPr>
            <p:cNvPr id="1265" name="Freeform 1540">
              <a:extLst>
                <a:ext uri="{FF2B5EF4-FFF2-40B4-BE49-F238E27FC236}">
                  <a16:creationId xmlns:a16="http://schemas.microsoft.com/office/drawing/2014/main" id="{FCFFD4E6-40EB-4BB4-8DAC-E9E63E9C5F67}"/>
                </a:ext>
              </a:extLst>
            </p:cNvPr>
            <p:cNvSpPr>
              <a:spLocks/>
            </p:cNvSpPr>
            <p:nvPr>
              <p:custDataLst>
                <p:tags r:id="rId110"/>
              </p:custDataLst>
            </p:nvPr>
          </p:nvSpPr>
          <p:spPr bwMode="auto">
            <a:xfrm>
              <a:off x="2543175" y="2540000"/>
              <a:ext cx="52388" cy="26828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6" name="Freeform 1541">
              <a:extLst>
                <a:ext uri="{FF2B5EF4-FFF2-40B4-BE49-F238E27FC236}">
                  <a16:creationId xmlns:a16="http://schemas.microsoft.com/office/drawing/2014/main" id="{6BB104D5-B060-4598-973F-0A12A4261E49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2616200" y="2622550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7" name="Freeform 1542">
              <a:extLst>
                <a:ext uri="{FF2B5EF4-FFF2-40B4-BE49-F238E27FC236}">
                  <a16:creationId xmlns:a16="http://schemas.microsoft.com/office/drawing/2014/main" id="{EE78D726-4392-46D5-8129-52FAD8F1789F}"/>
                </a:ext>
              </a:extLst>
            </p:cNvPr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2749550" y="2649538"/>
              <a:ext cx="65088" cy="133350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8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7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8" name="Freeform 1543">
              <a:extLst>
                <a:ext uri="{FF2B5EF4-FFF2-40B4-BE49-F238E27FC236}">
                  <a16:creationId xmlns:a16="http://schemas.microsoft.com/office/drawing/2014/main" id="{74437986-F983-42FC-86F9-872734E2298C}"/>
                </a:ext>
              </a:extLst>
            </p:cNvPr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2836863" y="2719388"/>
              <a:ext cx="46038" cy="87313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89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5" y="164"/>
                    <a:pt x="37" y="164"/>
                    <a:pt x="52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9" name="Freeform 1544">
              <a:extLst>
                <a:ext uri="{FF2B5EF4-FFF2-40B4-BE49-F238E27FC236}">
                  <a16:creationId xmlns:a16="http://schemas.microsoft.com/office/drawing/2014/main" id="{F1203D48-E6E0-4F79-B2E2-6EFD097CB0E0}"/>
                </a:ext>
              </a:extLst>
            </p:cNvPr>
            <p:cNvSpPr>
              <a:spLocks/>
            </p:cNvSpPr>
            <p:nvPr>
              <p:custDataLst>
                <p:tags r:id="rId114"/>
              </p:custDataLst>
            </p:nvPr>
          </p:nvSpPr>
          <p:spPr bwMode="auto">
            <a:xfrm>
              <a:off x="2940050" y="2711450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0" name="Freeform 1545">
              <a:extLst>
                <a:ext uri="{FF2B5EF4-FFF2-40B4-BE49-F238E27FC236}">
                  <a16:creationId xmlns:a16="http://schemas.microsoft.com/office/drawing/2014/main" id="{93AB2E7B-85DA-4F04-94B2-DEE21D5F5F97}"/>
                </a:ext>
              </a:extLst>
            </p:cNvPr>
            <p:cNvSpPr>
              <a:spLocks/>
            </p:cNvSpPr>
            <p:nvPr>
              <p:custDataLst>
                <p:tags r:id="rId115"/>
              </p:custDataLst>
            </p:nvPr>
          </p:nvSpPr>
          <p:spPr bwMode="auto">
            <a:xfrm>
              <a:off x="3028950" y="2622550"/>
              <a:ext cx="106363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1" name="Freeform 1546">
              <a:extLst>
                <a:ext uri="{FF2B5EF4-FFF2-40B4-BE49-F238E27FC236}">
                  <a16:creationId xmlns:a16="http://schemas.microsoft.com/office/drawing/2014/main" id="{8CFC40FD-3628-4BEA-A058-F688A4065722}"/>
                </a:ext>
              </a:extLst>
            </p:cNvPr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3144838" y="2649538"/>
              <a:ext cx="65088" cy="133350"/>
            </a:xfrm>
            <a:custGeom>
              <a:avLst/>
              <a:gdLst>
                <a:gd name="T0" fmla="*/ 69 w 142"/>
                <a:gd name="T1" fmla="*/ 11 h 246"/>
                <a:gd name="T2" fmla="*/ 71 w 142"/>
                <a:gd name="T3" fmla="*/ 5 h 246"/>
                <a:gd name="T4" fmla="*/ 65 w 142"/>
                <a:gd name="T5" fmla="*/ 0 h 246"/>
                <a:gd name="T6" fmla="*/ 21 w 142"/>
                <a:gd name="T7" fmla="*/ 4 h 246"/>
                <a:gd name="T8" fmla="*/ 13 w 142"/>
                <a:gd name="T9" fmla="*/ 12 h 246"/>
                <a:gd name="T10" fmla="*/ 22 w 142"/>
                <a:gd name="T11" fmla="*/ 17 h 246"/>
                <a:gd name="T12" fmla="*/ 39 w 142"/>
                <a:gd name="T13" fmla="*/ 22 h 246"/>
                <a:gd name="T14" fmla="*/ 33 w 142"/>
                <a:gd name="T15" fmla="*/ 46 h 246"/>
                <a:gd name="T16" fmla="*/ 25 w 142"/>
                <a:gd name="T17" fmla="*/ 79 h 246"/>
                <a:gd name="T18" fmla="*/ 2 w 142"/>
                <a:gd name="T19" fmla="*/ 171 h 246"/>
                <a:gd name="T20" fmla="*/ 0 w 142"/>
                <a:gd name="T21" fmla="*/ 189 h 246"/>
                <a:gd name="T22" fmla="*/ 52 w 142"/>
                <a:gd name="T23" fmla="*/ 246 h 246"/>
                <a:gd name="T24" fmla="*/ 142 w 142"/>
                <a:gd name="T25" fmla="*/ 147 h 246"/>
                <a:gd name="T26" fmla="*/ 89 w 142"/>
                <a:gd name="T27" fmla="*/ 89 h 246"/>
                <a:gd name="T28" fmla="*/ 45 w 142"/>
                <a:gd name="T29" fmla="*/ 108 h 246"/>
                <a:gd name="T30" fmla="*/ 69 w 142"/>
                <a:gd name="T31" fmla="*/ 11 h 246"/>
                <a:gd name="T32" fmla="*/ 52 w 142"/>
                <a:gd name="T33" fmla="*/ 236 h 246"/>
                <a:gd name="T34" fmla="*/ 25 w 142"/>
                <a:gd name="T35" fmla="*/ 201 h 246"/>
                <a:gd name="T36" fmla="*/ 38 w 142"/>
                <a:gd name="T37" fmla="*/ 137 h 246"/>
                <a:gd name="T38" fmla="*/ 47 w 142"/>
                <a:gd name="T39" fmla="*/ 122 h 246"/>
                <a:gd name="T40" fmla="*/ 88 w 142"/>
                <a:gd name="T41" fmla="*/ 98 h 246"/>
                <a:gd name="T42" fmla="*/ 114 w 142"/>
                <a:gd name="T43" fmla="*/ 132 h 246"/>
                <a:gd name="T44" fmla="*/ 95 w 142"/>
                <a:gd name="T45" fmla="*/ 202 h 246"/>
                <a:gd name="T46" fmla="*/ 52 w 142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1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3" y="246"/>
                    <a:pt x="52" y="246"/>
                  </a:cubicBezTo>
                  <a:cubicBezTo>
                    <a:pt x="95" y="246"/>
                    <a:pt x="142" y="199"/>
                    <a:pt x="142" y="147"/>
                  </a:cubicBezTo>
                  <a:cubicBezTo>
                    <a:pt x="142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6" y="98"/>
                    <a:pt x="88" y="98"/>
                  </a:cubicBezTo>
                  <a:cubicBezTo>
                    <a:pt x="102" y="98"/>
                    <a:pt x="114" y="109"/>
                    <a:pt x="114" y="132"/>
                  </a:cubicBezTo>
                  <a:cubicBezTo>
                    <a:pt x="114" y="147"/>
                    <a:pt x="106" y="182"/>
                    <a:pt x="95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2" name="Freeform 1547">
              <a:extLst>
                <a:ext uri="{FF2B5EF4-FFF2-40B4-BE49-F238E27FC236}">
                  <a16:creationId xmlns:a16="http://schemas.microsoft.com/office/drawing/2014/main" id="{F37DE895-048C-4450-91F0-B836783B2AED}"/>
                </a:ext>
              </a:extLst>
            </p:cNvPr>
            <p:cNvSpPr>
              <a:spLocks/>
            </p:cNvSpPr>
            <p:nvPr>
              <p:custDataLst>
                <p:tags r:id="rId117"/>
              </p:custDataLst>
            </p:nvPr>
          </p:nvSpPr>
          <p:spPr bwMode="auto">
            <a:xfrm>
              <a:off x="3230563" y="2719388"/>
              <a:ext cx="47625" cy="87313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90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3" y="0"/>
                    <a:pt x="54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5" y="164"/>
                    <a:pt x="38" y="164"/>
                    <a:pt x="52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90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3" name="Freeform 1548">
              <a:extLst>
                <a:ext uri="{FF2B5EF4-FFF2-40B4-BE49-F238E27FC236}">
                  <a16:creationId xmlns:a16="http://schemas.microsoft.com/office/drawing/2014/main" id="{9E2BB3E3-F786-4464-8105-3D9E0EE7427B}"/>
                </a:ext>
              </a:extLst>
            </p:cNvPr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3328988" y="2540000"/>
              <a:ext cx="52388" cy="268288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4" name="Freeform 1549">
              <a:extLst>
                <a:ext uri="{FF2B5EF4-FFF2-40B4-BE49-F238E27FC236}">
                  <a16:creationId xmlns:a16="http://schemas.microsoft.com/office/drawing/2014/main" id="{FF6770DD-39C7-4270-ACF2-D866D83670BF}"/>
                </a:ext>
              </a:extLst>
            </p:cNvPr>
            <p:cNvSpPr>
              <a:spLocks/>
            </p:cNvSpPr>
            <p:nvPr>
              <p:custDataLst>
                <p:tags r:id="rId119"/>
              </p:custDataLst>
            </p:nvPr>
          </p:nvSpPr>
          <p:spPr bwMode="auto">
            <a:xfrm>
              <a:off x="3424238" y="2711450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5" name="Oval 1550">
              <a:extLst>
                <a:ext uri="{FF2B5EF4-FFF2-40B4-BE49-F238E27FC236}">
                  <a16:creationId xmlns:a16="http://schemas.microsoft.com/office/drawing/2014/main" id="{8542FDD9-E36A-4D90-8F06-D30FD1B052E8}"/>
                </a:ext>
              </a:extLst>
            </p:cNvPr>
            <p:cNvSpPr>
              <a:spLocks noChangeArrowheads="1"/>
            </p:cNvSpPr>
            <p:nvPr>
              <p:custDataLst>
                <p:tags r:id="rId120"/>
              </p:custDataLst>
            </p:nvPr>
          </p:nvSpPr>
          <p:spPr bwMode="auto">
            <a:xfrm>
              <a:off x="352583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6" name="Oval 1551">
              <a:extLst>
                <a:ext uri="{FF2B5EF4-FFF2-40B4-BE49-F238E27FC236}">
                  <a16:creationId xmlns:a16="http://schemas.microsoft.com/office/drawing/2014/main" id="{6FB8263B-1A42-43CD-AE69-728344B9EA19}"/>
                </a:ext>
              </a:extLst>
            </p:cNvPr>
            <p:cNvSpPr>
              <a:spLocks noChangeArrowheads="1"/>
            </p:cNvSpPr>
            <p:nvPr>
              <p:custDataLst>
                <p:tags r:id="rId121"/>
              </p:custDataLst>
            </p:nvPr>
          </p:nvSpPr>
          <p:spPr bwMode="auto">
            <a:xfrm>
              <a:off x="362743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7" name="Oval 1552">
              <a:extLst>
                <a:ext uri="{FF2B5EF4-FFF2-40B4-BE49-F238E27FC236}">
                  <a16:creationId xmlns:a16="http://schemas.microsoft.com/office/drawing/2014/main" id="{3D0651D6-3F34-4625-9FD8-EF98927EBF9F}"/>
                </a:ext>
              </a:extLst>
            </p:cNvPr>
            <p:cNvSpPr>
              <a:spLocks noChangeArrowheads="1"/>
            </p:cNvSpPr>
            <p:nvPr>
              <p:custDataLst>
                <p:tags r:id="rId122"/>
              </p:custDataLst>
            </p:nvPr>
          </p:nvSpPr>
          <p:spPr bwMode="auto">
            <a:xfrm>
              <a:off x="372903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8" name="Freeform 1553">
              <a:extLst>
                <a:ext uri="{FF2B5EF4-FFF2-40B4-BE49-F238E27FC236}">
                  <a16:creationId xmlns:a16="http://schemas.microsoft.com/office/drawing/2014/main" id="{12481A8D-5C4D-4905-8C44-5A7ABB322329}"/>
                </a:ext>
              </a:extLst>
            </p:cNvPr>
            <p:cNvSpPr>
              <a:spLocks/>
            </p:cNvSpPr>
            <p:nvPr>
              <p:custDataLst>
                <p:tags r:id="rId123"/>
              </p:custDataLst>
            </p:nvPr>
          </p:nvSpPr>
          <p:spPr bwMode="auto">
            <a:xfrm>
              <a:off x="3830638" y="2711450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9" name="Freeform 1554">
              <a:extLst>
                <a:ext uri="{FF2B5EF4-FFF2-40B4-BE49-F238E27FC236}">
                  <a16:creationId xmlns:a16="http://schemas.microsoft.com/office/drawing/2014/main" id="{4E7F9659-4213-4D65-9712-EFF3345810C0}"/>
                </a:ext>
              </a:extLst>
            </p:cNvPr>
            <p:cNvSpPr>
              <a:spLocks/>
            </p:cNvSpPr>
            <p:nvPr>
              <p:custDataLst>
                <p:tags r:id="rId124"/>
              </p:custDataLst>
            </p:nvPr>
          </p:nvSpPr>
          <p:spPr bwMode="auto">
            <a:xfrm>
              <a:off x="3935413" y="2540000"/>
              <a:ext cx="52388" cy="26828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0" name="Freeform 1555">
              <a:extLst>
                <a:ext uri="{FF2B5EF4-FFF2-40B4-BE49-F238E27FC236}">
                  <a16:creationId xmlns:a16="http://schemas.microsoft.com/office/drawing/2014/main" id="{B1A3ED0A-F7E4-4378-BF62-712F9728AC20}"/>
                </a:ext>
              </a:extLst>
            </p:cNvPr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4008438" y="2622550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1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1" name="Freeform 1556">
              <a:extLst>
                <a:ext uri="{FF2B5EF4-FFF2-40B4-BE49-F238E27FC236}">
                  <a16:creationId xmlns:a16="http://schemas.microsoft.com/office/drawing/2014/main" id="{B662CBBA-73E3-476E-8DF6-4FA540E33E5C}"/>
                </a:ext>
              </a:extLst>
            </p:cNvPr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4141788" y="2649538"/>
              <a:ext cx="65088" cy="133350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8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6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69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5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6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69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2" name="Freeform 1557">
              <a:extLst>
                <a:ext uri="{FF2B5EF4-FFF2-40B4-BE49-F238E27FC236}">
                  <a16:creationId xmlns:a16="http://schemas.microsoft.com/office/drawing/2014/main" id="{6BFF3A76-EA75-4CE9-85D1-A4DABA65C33C}"/>
                </a:ext>
              </a:extLst>
            </p:cNvPr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4221163" y="2724150"/>
              <a:ext cx="44450" cy="84138"/>
            </a:xfrm>
            <a:custGeom>
              <a:avLst/>
              <a:gdLst>
                <a:gd name="T0" fmla="*/ 57 w 97"/>
                <a:gd name="T1" fmla="*/ 60 h 158"/>
                <a:gd name="T2" fmla="*/ 87 w 97"/>
                <a:gd name="T3" fmla="*/ 60 h 158"/>
                <a:gd name="T4" fmla="*/ 93 w 97"/>
                <a:gd name="T5" fmla="*/ 58 h 158"/>
                <a:gd name="T6" fmla="*/ 95 w 97"/>
                <a:gd name="T7" fmla="*/ 53 h 158"/>
                <a:gd name="T8" fmla="*/ 87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70 w 97"/>
                <a:gd name="T15" fmla="*/ 9 h 158"/>
                <a:gd name="T16" fmla="*/ 60 w 97"/>
                <a:gd name="T17" fmla="*/ 0 h 158"/>
                <a:gd name="T18" fmla="*/ 48 w 97"/>
                <a:gd name="T19" fmla="*/ 9 h 158"/>
                <a:gd name="T20" fmla="*/ 38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8 w 97"/>
                <a:gd name="T35" fmla="*/ 158 h 158"/>
                <a:gd name="T36" fmla="*/ 97 w 97"/>
                <a:gd name="T37" fmla="*/ 120 h 158"/>
                <a:gd name="T38" fmla="*/ 92 w 97"/>
                <a:gd name="T39" fmla="*/ 116 h 158"/>
                <a:gd name="T40" fmla="*/ 86 w 97"/>
                <a:gd name="T41" fmla="*/ 120 h 158"/>
                <a:gd name="T42" fmla="*/ 49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7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7" y="60"/>
                  </a:moveTo>
                  <a:lnTo>
                    <a:pt x="87" y="60"/>
                  </a:lnTo>
                  <a:cubicBezTo>
                    <a:pt x="92" y="60"/>
                    <a:pt x="92" y="59"/>
                    <a:pt x="93" y="58"/>
                  </a:cubicBezTo>
                  <a:cubicBezTo>
                    <a:pt x="95" y="57"/>
                    <a:pt x="95" y="54"/>
                    <a:pt x="95" y="53"/>
                  </a:cubicBezTo>
                  <a:cubicBezTo>
                    <a:pt x="95" y="48"/>
                    <a:pt x="92" y="48"/>
                    <a:pt x="87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6" y="0"/>
                    <a:pt x="60" y="0"/>
                  </a:cubicBezTo>
                  <a:cubicBezTo>
                    <a:pt x="56" y="0"/>
                    <a:pt x="50" y="3"/>
                    <a:pt x="48" y="9"/>
                  </a:cubicBezTo>
                  <a:cubicBezTo>
                    <a:pt x="47" y="14"/>
                    <a:pt x="50" y="2"/>
                    <a:pt x="38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8" y="158"/>
                  </a:cubicBezTo>
                  <a:cubicBezTo>
                    <a:pt x="78" y="158"/>
                    <a:pt x="97" y="125"/>
                    <a:pt x="97" y="120"/>
                  </a:cubicBezTo>
                  <a:cubicBezTo>
                    <a:pt x="97" y="116"/>
                    <a:pt x="93" y="116"/>
                    <a:pt x="92" y="116"/>
                  </a:cubicBezTo>
                  <a:cubicBezTo>
                    <a:pt x="88" y="116"/>
                    <a:pt x="87" y="117"/>
                    <a:pt x="86" y="120"/>
                  </a:cubicBezTo>
                  <a:cubicBezTo>
                    <a:pt x="78" y="138"/>
                    <a:pt x="62" y="150"/>
                    <a:pt x="49" y="150"/>
                  </a:cubicBezTo>
                  <a:cubicBezTo>
                    <a:pt x="41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7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3" name="Freeform 1558">
              <a:extLst>
                <a:ext uri="{FF2B5EF4-FFF2-40B4-BE49-F238E27FC236}">
                  <a16:creationId xmlns:a16="http://schemas.microsoft.com/office/drawing/2014/main" id="{15FCF4C7-A312-4ACE-B5D1-7A1FC732548D}"/>
                </a:ext>
              </a:extLst>
            </p:cNvPr>
            <p:cNvSpPr>
              <a:spLocks/>
            </p:cNvSpPr>
            <p:nvPr>
              <p:custDataLst>
                <p:tags r:id="rId128"/>
              </p:custDataLst>
            </p:nvPr>
          </p:nvSpPr>
          <p:spPr bwMode="auto">
            <a:xfrm>
              <a:off x="4319588" y="2711450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4" name="Freeform 1559">
              <a:extLst>
                <a:ext uri="{FF2B5EF4-FFF2-40B4-BE49-F238E27FC236}">
                  <a16:creationId xmlns:a16="http://schemas.microsoft.com/office/drawing/2014/main" id="{F2C22098-A340-4428-9BA1-F2A43E719365}"/>
                </a:ext>
              </a:extLst>
            </p:cNvPr>
            <p:cNvSpPr>
              <a:spLocks/>
            </p:cNvSpPr>
            <p:nvPr>
              <p:custDataLst>
                <p:tags r:id="rId129"/>
              </p:custDataLst>
            </p:nvPr>
          </p:nvSpPr>
          <p:spPr bwMode="auto">
            <a:xfrm>
              <a:off x="4408488" y="2622550"/>
              <a:ext cx="10477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6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5" name="Freeform 1560">
              <a:extLst>
                <a:ext uri="{FF2B5EF4-FFF2-40B4-BE49-F238E27FC236}">
                  <a16:creationId xmlns:a16="http://schemas.microsoft.com/office/drawing/2014/main" id="{57FE967E-0E6E-4A76-94DD-6A115DA34170}"/>
                </a:ext>
              </a:extLst>
            </p:cNvPr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4522788" y="2649538"/>
              <a:ext cx="65088" cy="133350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8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6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69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6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69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6" name="Freeform 1561">
              <a:extLst>
                <a:ext uri="{FF2B5EF4-FFF2-40B4-BE49-F238E27FC236}">
                  <a16:creationId xmlns:a16="http://schemas.microsoft.com/office/drawing/2014/main" id="{6664A6A1-1F39-4896-B6AE-7209C6F5AB05}"/>
                </a:ext>
              </a:extLst>
            </p:cNvPr>
            <p:cNvSpPr>
              <a:spLocks/>
            </p:cNvSpPr>
            <p:nvPr>
              <p:custDataLst>
                <p:tags r:id="rId131"/>
              </p:custDataLst>
            </p:nvPr>
          </p:nvSpPr>
          <p:spPr bwMode="auto">
            <a:xfrm>
              <a:off x="4602163" y="2724150"/>
              <a:ext cx="46038" cy="84138"/>
            </a:xfrm>
            <a:custGeom>
              <a:avLst/>
              <a:gdLst>
                <a:gd name="T0" fmla="*/ 57 w 97"/>
                <a:gd name="T1" fmla="*/ 60 h 158"/>
                <a:gd name="T2" fmla="*/ 87 w 97"/>
                <a:gd name="T3" fmla="*/ 60 h 158"/>
                <a:gd name="T4" fmla="*/ 93 w 97"/>
                <a:gd name="T5" fmla="*/ 58 h 158"/>
                <a:gd name="T6" fmla="*/ 95 w 97"/>
                <a:gd name="T7" fmla="*/ 53 h 158"/>
                <a:gd name="T8" fmla="*/ 87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70 w 97"/>
                <a:gd name="T15" fmla="*/ 9 h 158"/>
                <a:gd name="T16" fmla="*/ 60 w 97"/>
                <a:gd name="T17" fmla="*/ 0 h 158"/>
                <a:gd name="T18" fmla="*/ 48 w 97"/>
                <a:gd name="T19" fmla="*/ 9 h 158"/>
                <a:gd name="T20" fmla="*/ 38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8 w 97"/>
                <a:gd name="T35" fmla="*/ 158 h 158"/>
                <a:gd name="T36" fmla="*/ 97 w 97"/>
                <a:gd name="T37" fmla="*/ 120 h 158"/>
                <a:gd name="T38" fmla="*/ 92 w 97"/>
                <a:gd name="T39" fmla="*/ 116 h 158"/>
                <a:gd name="T40" fmla="*/ 86 w 97"/>
                <a:gd name="T41" fmla="*/ 120 h 158"/>
                <a:gd name="T42" fmla="*/ 49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7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7" y="60"/>
                  </a:moveTo>
                  <a:lnTo>
                    <a:pt x="87" y="60"/>
                  </a:lnTo>
                  <a:cubicBezTo>
                    <a:pt x="92" y="60"/>
                    <a:pt x="92" y="59"/>
                    <a:pt x="93" y="58"/>
                  </a:cubicBezTo>
                  <a:cubicBezTo>
                    <a:pt x="95" y="57"/>
                    <a:pt x="95" y="54"/>
                    <a:pt x="95" y="53"/>
                  </a:cubicBezTo>
                  <a:cubicBezTo>
                    <a:pt x="95" y="48"/>
                    <a:pt x="92" y="48"/>
                    <a:pt x="87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6" y="0"/>
                    <a:pt x="60" y="0"/>
                  </a:cubicBezTo>
                  <a:cubicBezTo>
                    <a:pt x="56" y="0"/>
                    <a:pt x="50" y="3"/>
                    <a:pt x="48" y="9"/>
                  </a:cubicBezTo>
                  <a:cubicBezTo>
                    <a:pt x="47" y="14"/>
                    <a:pt x="50" y="2"/>
                    <a:pt x="38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8" y="158"/>
                  </a:cubicBezTo>
                  <a:cubicBezTo>
                    <a:pt x="78" y="158"/>
                    <a:pt x="97" y="125"/>
                    <a:pt x="97" y="120"/>
                  </a:cubicBezTo>
                  <a:cubicBezTo>
                    <a:pt x="97" y="116"/>
                    <a:pt x="93" y="116"/>
                    <a:pt x="92" y="116"/>
                  </a:cubicBezTo>
                  <a:cubicBezTo>
                    <a:pt x="88" y="116"/>
                    <a:pt x="87" y="117"/>
                    <a:pt x="86" y="120"/>
                  </a:cubicBezTo>
                  <a:cubicBezTo>
                    <a:pt x="78" y="138"/>
                    <a:pt x="62" y="150"/>
                    <a:pt x="49" y="150"/>
                  </a:cubicBezTo>
                  <a:cubicBezTo>
                    <a:pt x="41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7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7" name="Freeform 1562">
              <a:extLst>
                <a:ext uri="{FF2B5EF4-FFF2-40B4-BE49-F238E27FC236}">
                  <a16:creationId xmlns:a16="http://schemas.microsoft.com/office/drawing/2014/main" id="{15832A15-2767-471F-9A22-F279F79E9083}"/>
                </a:ext>
              </a:extLst>
            </p:cNvPr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4694238" y="2540000"/>
              <a:ext cx="52388" cy="268288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288" name="Straight Arrow Connector 1287">
            <a:extLst>
              <a:ext uri="{FF2B5EF4-FFF2-40B4-BE49-F238E27FC236}">
                <a16:creationId xmlns:a16="http://schemas.microsoft.com/office/drawing/2014/main" id="{CA0E8134-15B9-45A6-A959-55104D8AE736}"/>
              </a:ext>
            </a:extLst>
          </p:cNvPr>
          <p:cNvCxnSpPr>
            <a:cxnSpLocks/>
          </p:cNvCxnSpPr>
          <p:nvPr/>
        </p:nvCxnSpPr>
        <p:spPr>
          <a:xfrm flipH="1">
            <a:off x="8055051" y="4845223"/>
            <a:ext cx="3041593" cy="98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9" name="Group 1288">
            <a:extLst>
              <a:ext uri="{FF2B5EF4-FFF2-40B4-BE49-F238E27FC236}">
                <a16:creationId xmlns:a16="http://schemas.microsoft.com/office/drawing/2014/main" id="{E0BB4EB2-770A-495E-9A22-FDECD39B90F9}"/>
              </a:ext>
            </a:extLst>
          </p:cNvPr>
          <p:cNvGrpSpPr>
            <a:grpSpLocks noChangeAspect="1"/>
          </p:cNvGrpSpPr>
          <p:nvPr>
            <p:custDataLst>
              <p:tags r:id="rId20"/>
            </p:custDataLst>
          </p:nvPr>
        </p:nvGrpSpPr>
        <p:grpSpPr>
          <a:xfrm>
            <a:off x="9104359" y="4604561"/>
            <a:ext cx="942976" cy="198438"/>
            <a:chOff x="2540000" y="2540000"/>
            <a:chExt cx="942976" cy="198438"/>
          </a:xfrm>
        </p:grpSpPr>
        <p:sp>
          <p:nvSpPr>
            <p:cNvPr id="1290" name="Freeform 1569">
              <a:extLst>
                <a:ext uri="{FF2B5EF4-FFF2-40B4-BE49-F238E27FC236}">
                  <a16:creationId xmlns:a16="http://schemas.microsoft.com/office/drawing/2014/main" id="{DECED681-EA9C-418A-B570-F57AE99CEA56}"/>
                </a:ext>
              </a:extLst>
            </p:cNvPr>
            <p:cNvSpPr>
              <a:spLocks/>
            </p:cNvSpPr>
            <p:nvPr>
              <p:custDataLst>
                <p:tags r:id="rId101"/>
              </p:custDataLst>
            </p:nvPr>
          </p:nvSpPr>
          <p:spPr bwMode="auto">
            <a:xfrm>
              <a:off x="2540000" y="2540000"/>
              <a:ext cx="85725" cy="141288"/>
            </a:xfrm>
            <a:custGeom>
              <a:avLst/>
              <a:gdLst>
                <a:gd name="T0" fmla="*/ 169 w 183"/>
                <a:gd name="T1" fmla="*/ 34 h 227"/>
                <a:gd name="T2" fmla="*/ 145 w 183"/>
                <a:gd name="T3" fmla="*/ 57 h 227"/>
                <a:gd name="T4" fmla="*/ 160 w 183"/>
                <a:gd name="T5" fmla="*/ 71 h 227"/>
                <a:gd name="T6" fmla="*/ 183 w 183"/>
                <a:gd name="T7" fmla="*/ 43 h 227"/>
                <a:gd name="T8" fmla="*/ 124 w 183"/>
                <a:gd name="T9" fmla="*/ 0 h 227"/>
                <a:gd name="T10" fmla="*/ 40 w 183"/>
                <a:gd name="T11" fmla="*/ 73 h 227"/>
                <a:gd name="T12" fmla="*/ 91 w 183"/>
                <a:gd name="T13" fmla="*/ 123 h 227"/>
                <a:gd name="T14" fmla="*/ 143 w 183"/>
                <a:gd name="T15" fmla="*/ 161 h 227"/>
                <a:gd name="T16" fmla="*/ 72 w 183"/>
                <a:gd name="T17" fmla="*/ 216 h 227"/>
                <a:gd name="T18" fmla="*/ 15 w 183"/>
                <a:gd name="T19" fmla="*/ 189 h 227"/>
                <a:gd name="T20" fmla="*/ 46 w 183"/>
                <a:gd name="T21" fmla="*/ 163 h 227"/>
                <a:gd name="T22" fmla="*/ 28 w 183"/>
                <a:gd name="T23" fmla="*/ 145 h 227"/>
                <a:gd name="T24" fmla="*/ 0 w 183"/>
                <a:gd name="T25" fmla="*/ 178 h 227"/>
                <a:gd name="T26" fmla="*/ 71 w 183"/>
                <a:gd name="T27" fmla="*/ 227 h 227"/>
                <a:gd name="T28" fmla="*/ 171 w 183"/>
                <a:gd name="T29" fmla="*/ 144 h 227"/>
                <a:gd name="T30" fmla="*/ 156 w 183"/>
                <a:gd name="T31" fmla="*/ 107 h 227"/>
                <a:gd name="T32" fmla="*/ 106 w 183"/>
                <a:gd name="T33" fmla="*/ 86 h 227"/>
                <a:gd name="T34" fmla="*/ 68 w 183"/>
                <a:gd name="T35" fmla="*/ 56 h 227"/>
                <a:gd name="T36" fmla="*/ 124 w 183"/>
                <a:gd name="T37" fmla="*/ 11 h 227"/>
                <a:gd name="T38" fmla="*/ 169 w 183"/>
                <a:gd name="T39" fmla="*/ 3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7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4"/>
                    <a:pt x="131" y="216"/>
                    <a:pt x="72" y="216"/>
                  </a:cubicBezTo>
                  <a:cubicBezTo>
                    <a:pt x="65" y="216"/>
                    <a:pt x="26" y="216"/>
                    <a:pt x="15" y="189"/>
                  </a:cubicBezTo>
                  <a:cubicBezTo>
                    <a:pt x="34" y="192"/>
                    <a:pt x="46" y="177"/>
                    <a:pt x="46" y="163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7"/>
                    <a:pt x="28" y="227"/>
                    <a:pt x="71" y="227"/>
                  </a:cubicBezTo>
                  <a:cubicBezTo>
                    <a:pt x="152" y="227"/>
                    <a:pt x="171" y="166"/>
                    <a:pt x="171" y="144"/>
                  </a:cubicBezTo>
                  <a:cubicBezTo>
                    <a:pt x="171" y="126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1" name="Freeform 1570">
              <a:extLst>
                <a:ext uri="{FF2B5EF4-FFF2-40B4-BE49-F238E27FC236}">
                  <a16:creationId xmlns:a16="http://schemas.microsoft.com/office/drawing/2014/main" id="{9FDF1D29-4432-4266-B20E-371CA46F9779}"/>
                </a:ext>
              </a:extLst>
            </p:cNvPr>
            <p:cNvSpPr>
              <a:spLocks/>
            </p:cNvSpPr>
            <p:nvPr>
              <p:custDataLst>
                <p:tags r:id="rId102"/>
              </p:custDataLst>
            </p:nvPr>
          </p:nvSpPr>
          <p:spPr bwMode="auto">
            <a:xfrm>
              <a:off x="2655888" y="2579688"/>
              <a:ext cx="58738" cy="146050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4 h 232"/>
                <a:gd name="T12" fmla="*/ 16 w 127"/>
                <a:gd name="T13" fmla="*/ 220 h 232"/>
                <a:gd name="T14" fmla="*/ 3 w 127"/>
                <a:gd name="T15" fmla="*/ 220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20 h 232"/>
                <a:gd name="T24" fmla="*/ 114 w 127"/>
                <a:gd name="T25" fmla="*/ 220 h 232"/>
                <a:gd name="T26" fmla="*/ 79 w 127"/>
                <a:gd name="T27" fmla="*/ 204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4"/>
                  </a:lnTo>
                  <a:cubicBezTo>
                    <a:pt x="51" y="215"/>
                    <a:pt x="51" y="220"/>
                    <a:pt x="16" y="220"/>
                  </a:cubicBezTo>
                  <a:lnTo>
                    <a:pt x="3" y="220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20"/>
                  </a:lnTo>
                  <a:lnTo>
                    <a:pt x="114" y="220"/>
                  </a:lnTo>
                  <a:cubicBezTo>
                    <a:pt x="79" y="220"/>
                    <a:pt x="79" y="215"/>
                    <a:pt x="79" y="204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2" name="Freeform 1571">
              <a:extLst>
                <a:ext uri="{FF2B5EF4-FFF2-40B4-BE49-F238E27FC236}">
                  <a16:creationId xmlns:a16="http://schemas.microsoft.com/office/drawing/2014/main" id="{C9013C8F-A6CD-4749-84E0-EAE3EABFF95F}"/>
                </a:ext>
              </a:extLst>
            </p:cNvPr>
            <p:cNvSpPr>
              <a:spLocks/>
            </p:cNvSpPr>
            <p:nvPr>
              <p:custDataLst>
                <p:tags r:id="rId103"/>
              </p:custDataLst>
            </p:nvPr>
          </p:nvSpPr>
          <p:spPr bwMode="auto">
            <a:xfrm>
              <a:off x="2763838" y="2644775"/>
              <a:ext cx="26988" cy="93663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4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3" y="136"/>
                  </a:cubicBezTo>
                  <a:cubicBezTo>
                    <a:pt x="8" y="142"/>
                    <a:pt x="8" y="143"/>
                    <a:pt x="8" y="144"/>
                  </a:cubicBezTo>
                  <a:cubicBezTo>
                    <a:pt x="8" y="148"/>
                    <a:pt x="10" y="150"/>
                    <a:pt x="13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3" name="Oval 1572">
              <a:extLst>
                <a:ext uri="{FF2B5EF4-FFF2-40B4-BE49-F238E27FC236}">
                  <a16:creationId xmlns:a16="http://schemas.microsoft.com/office/drawing/2014/main" id="{E09645D7-27DF-445B-8C0A-EBF4BA3B89E1}"/>
                </a:ext>
              </a:extLst>
            </p:cNvPr>
            <p:cNvSpPr>
              <a:spLocks noChangeArrowheads="1"/>
            </p:cNvSpPr>
            <p:nvPr>
              <p:custDataLst>
                <p:tags r:id="rId104"/>
              </p:custDataLst>
            </p:nvPr>
          </p:nvSpPr>
          <p:spPr bwMode="auto">
            <a:xfrm>
              <a:off x="2868613" y="2644775"/>
              <a:ext cx="23813" cy="3333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4" name="Oval 1573">
              <a:extLst>
                <a:ext uri="{FF2B5EF4-FFF2-40B4-BE49-F238E27FC236}">
                  <a16:creationId xmlns:a16="http://schemas.microsoft.com/office/drawing/2014/main" id="{DAE5C077-1C59-4A5F-9C2C-DFEED8FD844C}"/>
                </a:ext>
              </a:extLst>
            </p:cNvPr>
            <p:cNvSpPr>
              <a:spLocks noChangeArrowheads="1"/>
            </p:cNvSpPr>
            <p:nvPr>
              <p:custDataLst>
                <p:tags r:id="rId105"/>
              </p:custDataLst>
            </p:nvPr>
          </p:nvSpPr>
          <p:spPr bwMode="auto">
            <a:xfrm>
              <a:off x="2971800" y="2644775"/>
              <a:ext cx="25400" cy="3333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5" name="Oval 1574">
              <a:extLst>
                <a:ext uri="{FF2B5EF4-FFF2-40B4-BE49-F238E27FC236}">
                  <a16:creationId xmlns:a16="http://schemas.microsoft.com/office/drawing/2014/main" id="{FE9F3021-F495-4DDC-A3AF-F15A85CF4243}"/>
                </a:ext>
              </a:extLst>
            </p:cNvPr>
            <p:cNvSpPr>
              <a:spLocks noChangeArrowheads="1"/>
            </p:cNvSpPr>
            <p:nvPr>
              <p:custDataLst>
                <p:tags r:id="rId106"/>
              </p:custDataLst>
            </p:nvPr>
          </p:nvSpPr>
          <p:spPr bwMode="auto">
            <a:xfrm>
              <a:off x="3076575" y="2644775"/>
              <a:ext cx="25400" cy="3333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6" name="Freeform 1575">
              <a:extLst>
                <a:ext uri="{FF2B5EF4-FFF2-40B4-BE49-F238E27FC236}">
                  <a16:creationId xmlns:a16="http://schemas.microsoft.com/office/drawing/2014/main" id="{7C5C9E71-C7A1-48E0-96D8-977D3133428D}"/>
                </a:ext>
              </a:extLst>
            </p:cNvPr>
            <p:cNvSpPr>
              <a:spLocks/>
            </p:cNvSpPr>
            <p:nvPr>
              <p:custDataLst>
                <p:tags r:id="rId107"/>
              </p:custDataLst>
            </p:nvPr>
          </p:nvSpPr>
          <p:spPr bwMode="auto">
            <a:xfrm>
              <a:off x="3181350" y="2644775"/>
              <a:ext cx="26988" cy="93663"/>
            </a:xfrm>
            <a:custGeom>
              <a:avLst/>
              <a:gdLst>
                <a:gd name="T0" fmla="*/ 58 w 58"/>
                <a:gd name="T1" fmla="*/ 53 h 150"/>
                <a:gd name="T2" fmla="*/ 27 w 58"/>
                <a:gd name="T3" fmla="*/ 0 h 150"/>
                <a:gd name="T4" fmla="*/ 0 w 58"/>
                <a:gd name="T5" fmla="*/ 27 h 150"/>
                <a:gd name="T6" fmla="*/ 27 w 58"/>
                <a:gd name="T7" fmla="*/ 53 h 150"/>
                <a:gd name="T8" fmla="*/ 44 w 58"/>
                <a:gd name="T9" fmla="*/ 47 h 150"/>
                <a:gd name="T10" fmla="*/ 47 w 58"/>
                <a:gd name="T11" fmla="*/ 45 h 150"/>
                <a:gd name="T12" fmla="*/ 47 w 58"/>
                <a:gd name="T13" fmla="*/ 53 h 150"/>
                <a:gd name="T14" fmla="*/ 14 w 58"/>
                <a:gd name="T15" fmla="*/ 136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6" y="0"/>
                    <a:pt x="27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7"/>
                  </a:cubicBezTo>
                  <a:cubicBezTo>
                    <a:pt x="46" y="46"/>
                    <a:pt x="46" y="45"/>
                    <a:pt x="47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4" y="136"/>
                  </a:cubicBezTo>
                  <a:cubicBezTo>
                    <a:pt x="8" y="142"/>
                    <a:pt x="8" y="143"/>
                    <a:pt x="8" y="144"/>
                  </a:cubicBezTo>
                  <a:cubicBezTo>
                    <a:pt x="8" y="148"/>
                    <a:pt x="11" y="150"/>
                    <a:pt x="13" y="150"/>
                  </a:cubicBezTo>
                  <a:cubicBezTo>
                    <a:pt x="19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7" name="Freeform 1576">
              <a:extLst>
                <a:ext uri="{FF2B5EF4-FFF2-40B4-BE49-F238E27FC236}">
                  <a16:creationId xmlns:a16="http://schemas.microsoft.com/office/drawing/2014/main" id="{47D4AB86-ABE6-46EF-BD7A-B8475A9734C2}"/>
                </a:ext>
              </a:extLst>
            </p:cNvPr>
            <p:cNvSpPr>
              <a:spLocks/>
            </p:cNvSpPr>
            <p:nvPr>
              <p:custDataLst>
                <p:tags r:id="rId108"/>
              </p:custDataLst>
            </p:nvPr>
          </p:nvSpPr>
          <p:spPr bwMode="auto">
            <a:xfrm>
              <a:off x="3276600" y="2540000"/>
              <a:ext cx="87313" cy="141288"/>
            </a:xfrm>
            <a:custGeom>
              <a:avLst/>
              <a:gdLst>
                <a:gd name="T0" fmla="*/ 169 w 184"/>
                <a:gd name="T1" fmla="*/ 34 h 227"/>
                <a:gd name="T2" fmla="*/ 145 w 184"/>
                <a:gd name="T3" fmla="*/ 57 h 227"/>
                <a:gd name="T4" fmla="*/ 161 w 184"/>
                <a:gd name="T5" fmla="*/ 71 h 227"/>
                <a:gd name="T6" fmla="*/ 184 w 184"/>
                <a:gd name="T7" fmla="*/ 43 h 227"/>
                <a:gd name="T8" fmla="*/ 125 w 184"/>
                <a:gd name="T9" fmla="*/ 0 h 227"/>
                <a:gd name="T10" fmla="*/ 40 w 184"/>
                <a:gd name="T11" fmla="*/ 73 h 227"/>
                <a:gd name="T12" fmla="*/ 92 w 184"/>
                <a:gd name="T13" fmla="*/ 123 h 227"/>
                <a:gd name="T14" fmla="*/ 143 w 184"/>
                <a:gd name="T15" fmla="*/ 161 h 227"/>
                <a:gd name="T16" fmla="*/ 72 w 184"/>
                <a:gd name="T17" fmla="*/ 216 h 227"/>
                <a:gd name="T18" fmla="*/ 15 w 184"/>
                <a:gd name="T19" fmla="*/ 189 h 227"/>
                <a:gd name="T20" fmla="*/ 47 w 184"/>
                <a:gd name="T21" fmla="*/ 163 h 227"/>
                <a:gd name="T22" fmla="*/ 28 w 184"/>
                <a:gd name="T23" fmla="*/ 145 h 227"/>
                <a:gd name="T24" fmla="*/ 0 w 184"/>
                <a:gd name="T25" fmla="*/ 178 h 227"/>
                <a:gd name="T26" fmla="*/ 72 w 184"/>
                <a:gd name="T27" fmla="*/ 227 h 227"/>
                <a:gd name="T28" fmla="*/ 172 w 184"/>
                <a:gd name="T29" fmla="*/ 144 h 227"/>
                <a:gd name="T30" fmla="*/ 156 w 184"/>
                <a:gd name="T31" fmla="*/ 107 h 227"/>
                <a:gd name="T32" fmla="*/ 107 w 184"/>
                <a:gd name="T33" fmla="*/ 86 h 227"/>
                <a:gd name="T34" fmla="*/ 69 w 184"/>
                <a:gd name="T35" fmla="*/ 56 h 227"/>
                <a:gd name="T36" fmla="*/ 125 w 184"/>
                <a:gd name="T37" fmla="*/ 11 h 227"/>
                <a:gd name="T38" fmla="*/ 169 w 184"/>
                <a:gd name="T39" fmla="*/ 3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7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5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20"/>
                    <a:pt x="92" y="123"/>
                  </a:cubicBezTo>
                  <a:cubicBezTo>
                    <a:pt x="118" y="128"/>
                    <a:pt x="143" y="133"/>
                    <a:pt x="143" y="161"/>
                  </a:cubicBezTo>
                  <a:cubicBezTo>
                    <a:pt x="143" y="174"/>
                    <a:pt x="132" y="216"/>
                    <a:pt x="72" y="216"/>
                  </a:cubicBezTo>
                  <a:cubicBezTo>
                    <a:pt x="65" y="216"/>
                    <a:pt x="27" y="216"/>
                    <a:pt x="15" y="189"/>
                  </a:cubicBezTo>
                  <a:cubicBezTo>
                    <a:pt x="34" y="192"/>
                    <a:pt x="47" y="177"/>
                    <a:pt x="47" y="163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7"/>
                    <a:pt x="29" y="227"/>
                    <a:pt x="72" y="227"/>
                  </a:cubicBezTo>
                  <a:cubicBezTo>
                    <a:pt x="152" y="227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9" y="91"/>
                    <a:pt x="107" y="86"/>
                  </a:cubicBezTo>
                  <a:cubicBezTo>
                    <a:pt x="89" y="82"/>
                    <a:pt x="69" y="79"/>
                    <a:pt x="69" y="56"/>
                  </a:cubicBezTo>
                  <a:cubicBezTo>
                    <a:pt x="69" y="42"/>
                    <a:pt x="81" y="11"/>
                    <a:pt x="125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8" name="Freeform 1577">
              <a:extLst>
                <a:ext uri="{FF2B5EF4-FFF2-40B4-BE49-F238E27FC236}">
                  <a16:creationId xmlns:a16="http://schemas.microsoft.com/office/drawing/2014/main" id="{A6DE8C4B-AAEE-4C51-9C59-F89B736B4FAD}"/>
                </a:ext>
              </a:extLst>
            </p:cNvPr>
            <p:cNvSpPr>
              <a:spLocks/>
            </p:cNvSpPr>
            <p:nvPr>
              <p:custDataLst>
                <p:tags r:id="rId109"/>
              </p:custDataLst>
            </p:nvPr>
          </p:nvSpPr>
          <p:spPr bwMode="auto">
            <a:xfrm>
              <a:off x="3382963" y="2628900"/>
              <a:ext cx="100013" cy="98425"/>
            </a:xfrm>
            <a:custGeom>
              <a:avLst/>
              <a:gdLst>
                <a:gd name="T0" fmla="*/ 26 w 213"/>
                <a:gd name="T1" fmla="*/ 132 h 158"/>
                <a:gd name="T2" fmla="*/ 22 w 213"/>
                <a:gd name="T3" fmla="*/ 147 h 158"/>
                <a:gd name="T4" fmla="*/ 34 w 213"/>
                <a:gd name="T5" fmla="*/ 158 h 158"/>
                <a:gd name="T6" fmla="*/ 48 w 213"/>
                <a:gd name="T7" fmla="*/ 150 h 158"/>
                <a:gd name="T8" fmla="*/ 54 w 213"/>
                <a:gd name="T9" fmla="*/ 128 h 158"/>
                <a:gd name="T10" fmla="*/ 62 w 213"/>
                <a:gd name="T11" fmla="*/ 97 h 158"/>
                <a:gd name="T12" fmla="*/ 68 w 213"/>
                <a:gd name="T13" fmla="*/ 73 h 158"/>
                <a:gd name="T14" fmla="*/ 82 w 213"/>
                <a:gd name="T15" fmla="*/ 42 h 158"/>
                <a:gd name="T16" fmla="*/ 135 w 213"/>
                <a:gd name="T17" fmla="*/ 10 h 158"/>
                <a:gd name="T18" fmla="*/ 155 w 213"/>
                <a:gd name="T19" fmla="*/ 34 h 158"/>
                <a:gd name="T20" fmla="*/ 135 w 213"/>
                <a:gd name="T21" fmla="*/ 109 h 158"/>
                <a:gd name="T22" fmla="*/ 129 w 213"/>
                <a:gd name="T23" fmla="*/ 128 h 158"/>
                <a:gd name="T24" fmla="*/ 162 w 213"/>
                <a:gd name="T25" fmla="*/ 158 h 158"/>
                <a:gd name="T26" fmla="*/ 213 w 213"/>
                <a:gd name="T27" fmla="*/ 104 h 158"/>
                <a:gd name="T28" fmla="*/ 207 w 213"/>
                <a:gd name="T29" fmla="*/ 100 h 158"/>
                <a:gd name="T30" fmla="*/ 200 w 213"/>
                <a:gd name="T31" fmla="*/ 106 h 158"/>
                <a:gd name="T32" fmla="*/ 163 w 213"/>
                <a:gd name="T33" fmla="*/ 148 h 158"/>
                <a:gd name="T34" fmla="*/ 155 w 213"/>
                <a:gd name="T35" fmla="*/ 136 h 158"/>
                <a:gd name="T36" fmla="*/ 163 w 213"/>
                <a:gd name="T37" fmla="*/ 107 h 158"/>
                <a:gd name="T38" fmla="*/ 181 w 213"/>
                <a:gd name="T39" fmla="*/ 40 h 158"/>
                <a:gd name="T40" fmla="*/ 136 w 213"/>
                <a:gd name="T41" fmla="*/ 0 h 158"/>
                <a:gd name="T42" fmla="*/ 77 w 213"/>
                <a:gd name="T43" fmla="*/ 32 h 158"/>
                <a:gd name="T44" fmla="*/ 40 w 213"/>
                <a:gd name="T45" fmla="*/ 0 h 158"/>
                <a:gd name="T46" fmla="*/ 12 w 213"/>
                <a:gd name="T47" fmla="*/ 19 h 158"/>
                <a:gd name="T48" fmla="*/ 0 w 213"/>
                <a:gd name="T49" fmla="*/ 54 h 158"/>
                <a:gd name="T50" fmla="*/ 5 w 213"/>
                <a:gd name="T51" fmla="*/ 58 h 158"/>
                <a:gd name="T52" fmla="*/ 13 w 213"/>
                <a:gd name="T53" fmla="*/ 48 h 158"/>
                <a:gd name="T54" fmla="*/ 39 w 213"/>
                <a:gd name="T55" fmla="*/ 10 h 158"/>
                <a:gd name="T56" fmla="*/ 50 w 213"/>
                <a:gd name="T57" fmla="*/ 27 h 158"/>
                <a:gd name="T58" fmla="*/ 45 w 213"/>
                <a:gd name="T59" fmla="*/ 56 h 158"/>
                <a:gd name="T60" fmla="*/ 37 w 213"/>
                <a:gd name="T61" fmla="*/ 87 h 158"/>
                <a:gd name="T62" fmla="*/ 26 w 213"/>
                <a:gd name="T63" fmla="*/ 132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8">
                  <a:moveTo>
                    <a:pt x="26" y="132"/>
                  </a:moveTo>
                  <a:cubicBezTo>
                    <a:pt x="24" y="137"/>
                    <a:pt x="22" y="146"/>
                    <a:pt x="22" y="147"/>
                  </a:cubicBezTo>
                  <a:cubicBezTo>
                    <a:pt x="22" y="154"/>
                    <a:pt x="28" y="158"/>
                    <a:pt x="34" y="158"/>
                  </a:cubicBezTo>
                  <a:cubicBezTo>
                    <a:pt x="40" y="158"/>
                    <a:pt x="46" y="153"/>
                    <a:pt x="48" y="150"/>
                  </a:cubicBezTo>
                  <a:cubicBezTo>
                    <a:pt x="49" y="147"/>
                    <a:pt x="52" y="136"/>
                    <a:pt x="54" y="128"/>
                  </a:cubicBezTo>
                  <a:cubicBezTo>
                    <a:pt x="56" y="122"/>
                    <a:pt x="60" y="106"/>
                    <a:pt x="62" y="97"/>
                  </a:cubicBezTo>
                  <a:cubicBezTo>
                    <a:pt x="64" y="89"/>
                    <a:pt x="66" y="82"/>
                    <a:pt x="68" y="73"/>
                  </a:cubicBezTo>
                  <a:cubicBezTo>
                    <a:pt x="71" y="59"/>
                    <a:pt x="72" y="56"/>
                    <a:pt x="82" y="42"/>
                  </a:cubicBezTo>
                  <a:cubicBezTo>
                    <a:pt x="92" y="28"/>
                    <a:pt x="108" y="10"/>
                    <a:pt x="135" y="10"/>
                  </a:cubicBezTo>
                  <a:cubicBezTo>
                    <a:pt x="155" y="10"/>
                    <a:pt x="155" y="28"/>
                    <a:pt x="155" y="34"/>
                  </a:cubicBezTo>
                  <a:cubicBezTo>
                    <a:pt x="155" y="55"/>
                    <a:pt x="140" y="94"/>
                    <a:pt x="135" y="109"/>
                  </a:cubicBezTo>
                  <a:cubicBezTo>
                    <a:pt x="131" y="119"/>
                    <a:pt x="129" y="122"/>
                    <a:pt x="129" y="128"/>
                  </a:cubicBezTo>
                  <a:cubicBezTo>
                    <a:pt x="129" y="146"/>
                    <a:pt x="145" y="158"/>
                    <a:pt x="162" y="158"/>
                  </a:cubicBezTo>
                  <a:cubicBezTo>
                    <a:pt x="197" y="158"/>
                    <a:pt x="213" y="109"/>
                    <a:pt x="213" y="104"/>
                  </a:cubicBezTo>
                  <a:cubicBezTo>
                    <a:pt x="213" y="100"/>
                    <a:pt x="208" y="100"/>
                    <a:pt x="207" y="100"/>
                  </a:cubicBezTo>
                  <a:cubicBezTo>
                    <a:pt x="202" y="100"/>
                    <a:pt x="202" y="102"/>
                    <a:pt x="200" y="106"/>
                  </a:cubicBezTo>
                  <a:cubicBezTo>
                    <a:pt x="192" y="134"/>
                    <a:pt x="177" y="148"/>
                    <a:pt x="163" y="148"/>
                  </a:cubicBezTo>
                  <a:cubicBezTo>
                    <a:pt x="156" y="148"/>
                    <a:pt x="155" y="143"/>
                    <a:pt x="155" y="136"/>
                  </a:cubicBezTo>
                  <a:cubicBezTo>
                    <a:pt x="155" y="128"/>
                    <a:pt x="156" y="123"/>
                    <a:pt x="163" y="107"/>
                  </a:cubicBezTo>
                  <a:cubicBezTo>
                    <a:pt x="167" y="97"/>
                    <a:pt x="181" y="59"/>
                    <a:pt x="181" y="40"/>
                  </a:cubicBezTo>
                  <a:cubicBezTo>
                    <a:pt x="181" y="6"/>
                    <a:pt x="154" y="0"/>
                    <a:pt x="136" y="0"/>
                  </a:cubicBezTo>
                  <a:cubicBezTo>
                    <a:pt x="107" y="0"/>
                    <a:pt x="87" y="18"/>
                    <a:pt x="77" y="32"/>
                  </a:cubicBezTo>
                  <a:cubicBezTo>
                    <a:pt x="75" y="8"/>
                    <a:pt x="54" y="0"/>
                    <a:pt x="40" y="0"/>
                  </a:cubicBezTo>
                  <a:cubicBezTo>
                    <a:pt x="25" y="0"/>
                    <a:pt x="17" y="11"/>
                    <a:pt x="12" y="19"/>
                  </a:cubicBezTo>
                  <a:cubicBezTo>
                    <a:pt x="4" y="32"/>
                    <a:pt x="0" y="52"/>
                    <a:pt x="0" y="54"/>
                  </a:cubicBezTo>
                  <a:cubicBezTo>
                    <a:pt x="0" y="58"/>
                    <a:pt x="4" y="58"/>
                    <a:pt x="5" y="58"/>
                  </a:cubicBezTo>
                  <a:cubicBezTo>
                    <a:pt x="10" y="58"/>
                    <a:pt x="11" y="57"/>
                    <a:pt x="13" y="48"/>
                  </a:cubicBezTo>
                  <a:cubicBezTo>
                    <a:pt x="18" y="27"/>
                    <a:pt x="25" y="10"/>
                    <a:pt x="39" y="10"/>
                  </a:cubicBezTo>
                  <a:cubicBezTo>
                    <a:pt x="48" y="10"/>
                    <a:pt x="50" y="18"/>
                    <a:pt x="50" y="27"/>
                  </a:cubicBezTo>
                  <a:cubicBezTo>
                    <a:pt x="50" y="34"/>
                    <a:pt x="47" y="47"/>
                    <a:pt x="45" y="56"/>
                  </a:cubicBezTo>
                  <a:cubicBezTo>
                    <a:pt x="42" y="65"/>
                    <a:pt x="39" y="80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99" name="Arrow: Right 1298">
            <a:extLst>
              <a:ext uri="{FF2B5EF4-FFF2-40B4-BE49-F238E27FC236}">
                <a16:creationId xmlns:a16="http://schemas.microsoft.com/office/drawing/2014/main" id="{F444C4DD-1DA2-47B9-8C0D-783625A73062}"/>
              </a:ext>
            </a:extLst>
          </p:cNvPr>
          <p:cNvSpPr/>
          <p:nvPr/>
        </p:nvSpPr>
        <p:spPr>
          <a:xfrm>
            <a:off x="8063388" y="4985396"/>
            <a:ext cx="3603912" cy="1746735"/>
          </a:xfrm>
          <a:prstGeom prst="rightArrow">
            <a:avLst>
              <a:gd name="adj1" fmla="val 76974"/>
              <a:gd name="adj2" fmla="val 24198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00" name="Group 1299">
            <a:extLst>
              <a:ext uri="{FF2B5EF4-FFF2-40B4-BE49-F238E27FC236}">
                <a16:creationId xmlns:a16="http://schemas.microsoft.com/office/drawing/2014/main" id="{87AD0E19-1049-4ED6-8947-8AFA08B731F9}"/>
              </a:ext>
            </a:extLst>
          </p:cNvPr>
          <p:cNvGrpSpPr>
            <a:grpSpLocks noChangeAspect="1"/>
          </p:cNvGrpSpPr>
          <p:nvPr>
            <p:custDataLst>
              <p:tags r:id="rId21"/>
            </p:custDataLst>
          </p:nvPr>
        </p:nvGrpSpPr>
        <p:grpSpPr>
          <a:xfrm>
            <a:off x="8177852" y="5261846"/>
            <a:ext cx="841375" cy="201613"/>
            <a:chOff x="2540000" y="2540000"/>
            <a:chExt cx="841375" cy="201613"/>
          </a:xfrm>
        </p:grpSpPr>
        <p:sp>
          <p:nvSpPr>
            <p:cNvPr id="1301" name="Freeform 1584">
              <a:extLst>
                <a:ext uri="{FF2B5EF4-FFF2-40B4-BE49-F238E27FC236}">
                  <a16:creationId xmlns:a16="http://schemas.microsoft.com/office/drawing/2014/main" id="{707C8FC4-5294-42D2-B67D-21144D46A671}"/>
                </a:ext>
              </a:extLst>
            </p:cNvPr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2540000" y="2540000"/>
              <a:ext cx="120650" cy="198438"/>
            </a:xfrm>
            <a:custGeom>
              <a:avLst/>
              <a:gdLst>
                <a:gd name="T0" fmla="*/ 0 w 255"/>
                <a:gd name="T1" fmla="*/ 0 h 347"/>
                <a:gd name="T2" fmla="*/ 0 w 255"/>
                <a:gd name="T3" fmla="*/ 347 h 347"/>
                <a:gd name="T4" fmla="*/ 131 w 255"/>
                <a:gd name="T5" fmla="*/ 347 h 347"/>
                <a:gd name="T6" fmla="*/ 255 w 255"/>
                <a:gd name="T7" fmla="*/ 253 h 347"/>
                <a:gd name="T8" fmla="*/ 159 w 255"/>
                <a:gd name="T9" fmla="*/ 165 h 347"/>
                <a:gd name="T10" fmla="*/ 242 w 255"/>
                <a:gd name="T11" fmla="*/ 87 h 347"/>
                <a:gd name="T12" fmla="*/ 118 w 255"/>
                <a:gd name="T13" fmla="*/ 0 h 347"/>
                <a:gd name="T14" fmla="*/ 0 w 255"/>
                <a:gd name="T15" fmla="*/ 0 h 347"/>
                <a:gd name="T16" fmla="*/ 41 w 255"/>
                <a:gd name="T17" fmla="*/ 151 h 347"/>
                <a:gd name="T18" fmla="*/ 41 w 255"/>
                <a:gd name="T19" fmla="*/ 28 h 347"/>
                <a:gd name="T20" fmla="*/ 104 w 255"/>
                <a:gd name="T21" fmla="*/ 28 h 347"/>
                <a:gd name="T22" fmla="*/ 203 w 255"/>
                <a:gd name="T23" fmla="*/ 87 h 347"/>
                <a:gd name="T24" fmla="*/ 99 w 255"/>
                <a:gd name="T25" fmla="*/ 151 h 347"/>
                <a:gd name="T26" fmla="*/ 41 w 255"/>
                <a:gd name="T27" fmla="*/ 151 h 347"/>
                <a:gd name="T28" fmla="*/ 41 w 255"/>
                <a:gd name="T29" fmla="*/ 319 h 347"/>
                <a:gd name="T30" fmla="*/ 41 w 255"/>
                <a:gd name="T31" fmla="*/ 182 h 347"/>
                <a:gd name="T32" fmla="*/ 113 w 255"/>
                <a:gd name="T33" fmla="*/ 182 h 347"/>
                <a:gd name="T34" fmla="*/ 215 w 255"/>
                <a:gd name="T35" fmla="*/ 252 h 347"/>
                <a:gd name="T36" fmla="*/ 117 w 255"/>
                <a:gd name="T37" fmla="*/ 319 h 347"/>
                <a:gd name="T38" fmla="*/ 41 w 255"/>
                <a:gd name="T39" fmla="*/ 31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347">
                  <a:moveTo>
                    <a:pt x="0" y="0"/>
                  </a:moveTo>
                  <a:lnTo>
                    <a:pt x="0" y="347"/>
                  </a:lnTo>
                  <a:lnTo>
                    <a:pt x="131" y="347"/>
                  </a:lnTo>
                  <a:cubicBezTo>
                    <a:pt x="203" y="347"/>
                    <a:pt x="255" y="302"/>
                    <a:pt x="255" y="253"/>
                  </a:cubicBezTo>
                  <a:cubicBezTo>
                    <a:pt x="255" y="209"/>
                    <a:pt x="212" y="174"/>
                    <a:pt x="159" y="165"/>
                  </a:cubicBezTo>
                  <a:cubicBezTo>
                    <a:pt x="205" y="154"/>
                    <a:pt x="242" y="125"/>
                    <a:pt x="242" y="87"/>
                  </a:cubicBezTo>
                  <a:cubicBezTo>
                    <a:pt x="242" y="41"/>
                    <a:pt x="189" y="0"/>
                    <a:pt x="118" y="0"/>
                  </a:cubicBezTo>
                  <a:lnTo>
                    <a:pt x="0" y="0"/>
                  </a:lnTo>
                  <a:close/>
                  <a:moveTo>
                    <a:pt x="41" y="151"/>
                  </a:moveTo>
                  <a:lnTo>
                    <a:pt x="41" y="28"/>
                  </a:lnTo>
                  <a:lnTo>
                    <a:pt x="104" y="28"/>
                  </a:lnTo>
                  <a:cubicBezTo>
                    <a:pt x="159" y="28"/>
                    <a:pt x="203" y="54"/>
                    <a:pt x="203" y="87"/>
                  </a:cubicBezTo>
                  <a:cubicBezTo>
                    <a:pt x="203" y="117"/>
                    <a:pt x="168" y="151"/>
                    <a:pt x="99" y="151"/>
                  </a:cubicBezTo>
                  <a:lnTo>
                    <a:pt x="41" y="151"/>
                  </a:lnTo>
                  <a:close/>
                  <a:moveTo>
                    <a:pt x="41" y="319"/>
                  </a:moveTo>
                  <a:lnTo>
                    <a:pt x="41" y="182"/>
                  </a:lnTo>
                  <a:lnTo>
                    <a:pt x="113" y="182"/>
                  </a:lnTo>
                  <a:cubicBezTo>
                    <a:pt x="166" y="182"/>
                    <a:pt x="215" y="212"/>
                    <a:pt x="215" y="252"/>
                  </a:cubicBezTo>
                  <a:cubicBezTo>
                    <a:pt x="215" y="290"/>
                    <a:pt x="171" y="319"/>
                    <a:pt x="117" y="319"/>
                  </a:cubicBezTo>
                  <a:lnTo>
                    <a:pt x="41" y="3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2" name="Freeform 1585">
              <a:extLst>
                <a:ext uri="{FF2B5EF4-FFF2-40B4-BE49-F238E27FC236}">
                  <a16:creationId xmlns:a16="http://schemas.microsoft.com/office/drawing/2014/main" id="{49A89117-6AC9-4AB8-A302-A7324B68313A}"/>
                </a:ext>
              </a:extLst>
            </p:cNvPr>
            <p:cNvSpPr>
              <a:spLocks noEditPoints="1"/>
            </p:cNvSpPr>
            <p:nvPr>
              <p:custDataLst>
                <p:tags r:id="rId95"/>
              </p:custDataLst>
            </p:nvPr>
          </p:nvSpPr>
          <p:spPr bwMode="auto">
            <a:xfrm>
              <a:off x="2697163" y="2540000"/>
              <a:ext cx="119063" cy="198438"/>
            </a:xfrm>
            <a:custGeom>
              <a:avLst/>
              <a:gdLst>
                <a:gd name="T0" fmla="*/ 0 w 255"/>
                <a:gd name="T1" fmla="*/ 0 h 347"/>
                <a:gd name="T2" fmla="*/ 0 w 255"/>
                <a:gd name="T3" fmla="*/ 347 h 347"/>
                <a:gd name="T4" fmla="*/ 131 w 255"/>
                <a:gd name="T5" fmla="*/ 347 h 347"/>
                <a:gd name="T6" fmla="*/ 255 w 255"/>
                <a:gd name="T7" fmla="*/ 253 h 347"/>
                <a:gd name="T8" fmla="*/ 159 w 255"/>
                <a:gd name="T9" fmla="*/ 165 h 347"/>
                <a:gd name="T10" fmla="*/ 242 w 255"/>
                <a:gd name="T11" fmla="*/ 87 h 347"/>
                <a:gd name="T12" fmla="*/ 118 w 255"/>
                <a:gd name="T13" fmla="*/ 0 h 347"/>
                <a:gd name="T14" fmla="*/ 0 w 255"/>
                <a:gd name="T15" fmla="*/ 0 h 347"/>
                <a:gd name="T16" fmla="*/ 41 w 255"/>
                <a:gd name="T17" fmla="*/ 151 h 347"/>
                <a:gd name="T18" fmla="*/ 41 w 255"/>
                <a:gd name="T19" fmla="*/ 28 h 347"/>
                <a:gd name="T20" fmla="*/ 104 w 255"/>
                <a:gd name="T21" fmla="*/ 28 h 347"/>
                <a:gd name="T22" fmla="*/ 203 w 255"/>
                <a:gd name="T23" fmla="*/ 87 h 347"/>
                <a:gd name="T24" fmla="*/ 99 w 255"/>
                <a:gd name="T25" fmla="*/ 151 h 347"/>
                <a:gd name="T26" fmla="*/ 41 w 255"/>
                <a:gd name="T27" fmla="*/ 151 h 347"/>
                <a:gd name="T28" fmla="*/ 41 w 255"/>
                <a:gd name="T29" fmla="*/ 319 h 347"/>
                <a:gd name="T30" fmla="*/ 41 w 255"/>
                <a:gd name="T31" fmla="*/ 182 h 347"/>
                <a:gd name="T32" fmla="*/ 113 w 255"/>
                <a:gd name="T33" fmla="*/ 182 h 347"/>
                <a:gd name="T34" fmla="*/ 215 w 255"/>
                <a:gd name="T35" fmla="*/ 252 h 347"/>
                <a:gd name="T36" fmla="*/ 117 w 255"/>
                <a:gd name="T37" fmla="*/ 319 h 347"/>
                <a:gd name="T38" fmla="*/ 41 w 255"/>
                <a:gd name="T39" fmla="*/ 31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347">
                  <a:moveTo>
                    <a:pt x="0" y="0"/>
                  </a:moveTo>
                  <a:lnTo>
                    <a:pt x="0" y="347"/>
                  </a:lnTo>
                  <a:lnTo>
                    <a:pt x="131" y="347"/>
                  </a:lnTo>
                  <a:cubicBezTo>
                    <a:pt x="203" y="347"/>
                    <a:pt x="255" y="302"/>
                    <a:pt x="255" y="253"/>
                  </a:cubicBezTo>
                  <a:cubicBezTo>
                    <a:pt x="255" y="209"/>
                    <a:pt x="212" y="174"/>
                    <a:pt x="159" y="165"/>
                  </a:cubicBezTo>
                  <a:cubicBezTo>
                    <a:pt x="205" y="154"/>
                    <a:pt x="242" y="125"/>
                    <a:pt x="242" y="87"/>
                  </a:cubicBezTo>
                  <a:cubicBezTo>
                    <a:pt x="242" y="41"/>
                    <a:pt x="189" y="0"/>
                    <a:pt x="118" y="0"/>
                  </a:cubicBezTo>
                  <a:lnTo>
                    <a:pt x="0" y="0"/>
                  </a:lnTo>
                  <a:close/>
                  <a:moveTo>
                    <a:pt x="41" y="151"/>
                  </a:moveTo>
                  <a:lnTo>
                    <a:pt x="41" y="28"/>
                  </a:lnTo>
                  <a:lnTo>
                    <a:pt x="104" y="28"/>
                  </a:lnTo>
                  <a:cubicBezTo>
                    <a:pt x="159" y="28"/>
                    <a:pt x="203" y="54"/>
                    <a:pt x="203" y="87"/>
                  </a:cubicBezTo>
                  <a:cubicBezTo>
                    <a:pt x="203" y="117"/>
                    <a:pt x="168" y="151"/>
                    <a:pt x="99" y="151"/>
                  </a:cubicBezTo>
                  <a:lnTo>
                    <a:pt x="41" y="151"/>
                  </a:lnTo>
                  <a:close/>
                  <a:moveTo>
                    <a:pt x="41" y="319"/>
                  </a:moveTo>
                  <a:lnTo>
                    <a:pt x="41" y="182"/>
                  </a:lnTo>
                  <a:lnTo>
                    <a:pt x="113" y="182"/>
                  </a:lnTo>
                  <a:cubicBezTo>
                    <a:pt x="166" y="182"/>
                    <a:pt x="215" y="212"/>
                    <a:pt x="215" y="252"/>
                  </a:cubicBezTo>
                  <a:cubicBezTo>
                    <a:pt x="215" y="290"/>
                    <a:pt x="171" y="319"/>
                    <a:pt x="117" y="319"/>
                  </a:cubicBezTo>
                  <a:lnTo>
                    <a:pt x="41" y="3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3" name="Freeform 1586">
              <a:extLst>
                <a:ext uri="{FF2B5EF4-FFF2-40B4-BE49-F238E27FC236}">
                  <a16:creationId xmlns:a16="http://schemas.microsoft.com/office/drawing/2014/main" id="{F5444180-6BD8-4E37-885A-27049CD5635B}"/>
                </a:ext>
              </a:extLst>
            </p:cNvPr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2852738" y="2540000"/>
              <a:ext cx="114300" cy="198438"/>
            </a:xfrm>
            <a:custGeom>
              <a:avLst/>
              <a:gdLst>
                <a:gd name="T0" fmla="*/ 128 w 243"/>
                <a:gd name="T1" fmla="*/ 202 h 347"/>
                <a:gd name="T2" fmla="*/ 243 w 243"/>
                <a:gd name="T3" fmla="*/ 101 h 347"/>
                <a:gd name="T4" fmla="*/ 125 w 243"/>
                <a:gd name="T5" fmla="*/ 0 h 347"/>
                <a:gd name="T6" fmla="*/ 0 w 243"/>
                <a:gd name="T7" fmla="*/ 0 h 347"/>
                <a:gd name="T8" fmla="*/ 0 w 243"/>
                <a:gd name="T9" fmla="*/ 347 h 347"/>
                <a:gd name="T10" fmla="*/ 45 w 243"/>
                <a:gd name="T11" fmla="*/ 347 h 347"/>
                <a:gd name="T12" fmla="*/ 45 w 243"/>
                <a:gd name="T13" fmla="*/ 202 h 347"/>
                <a:gd name="T14" fmla="*/ 128 w 243"/>
                <a:gd name="T15" fmla="*/ 202 h 347"/>
                <a:gd name="T16" fmla="*/ 114 w 243"/>
                <a:gd name="T17" fmla="*/ 28 h 347"/>
                <a:gd name="T18" fmla="*/ 202 w 243"/>
                <a:gd name="T19" fmla="*/ 101 h 347"/>
                <a:gd name="T20" fmla="*/ 114 w 243"/>
                <a:gd name="T21" fmla="*/ 173 h 347"/>
                <a:gd name="T22" fmla="*/ 43 w 243"/>
                <a:gd name="T23" fmla="*/ 173 h 347"/>
                <a:gd name="T24" fmla="*/ 43 w 243"/>
                <a:gd name="T25" fmla="*/ 28 h 347"/>
                <a:gd name="T26" fmla="*/ 114 w 243"/>
                <a:gd name="T27" fmla="*/ 2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3" h="347">
                  <a:moveTo>
                    <a:pt x="128" y="202"/>
                  </a:moveTo>
                  <a:cubicBezTo>
                    <a:pt x="190" y="202"/>
                    <a:pt x="243" y="157"/>
                    <a:pt x="243" y="101"/>
                  </a:cubicBezTo>
                  <a:cubicBezTo>
                    <a:pt x="243" y="47"/>
                    <a:pt x="193" y="0"/>
                    <a:pt x="125" y="0"/>
                  </a:cubicBezTo>
                  <a:lnTo>
                    <a:pt x="0" y="0"/>
                  </a:lnTo>
                  <a:lnTo>
                    <a:pt x="0" y="347"/>
                  </a:lnTo>
                  <a:lnTo>
                    <a:pt x="45" y="347"/>
                  </a:lnTo>
                  <a:lnTo>
                    <a:pt x="45" y="202"/>
                  </a:lnTo>
                  <a:lnTo>
                    <a:pt x="128" y="202"/>
                  </a:lnTo>
                  <a:close/>
                  <a:moveTo>
                    <a:pt x="114" y="28"/>
                  </a:moveTo>
                  <a:cubicBezTo>
                    <a:pt x="168" y="28"/>
                    <a:pt x="202" y="58"/>
                    <a:pt x="202" y="101"/>
                  </a:cubicBezTo>
                  <a:cubicBezTo>
                    <a:pt x="202" y="140"/>
                    <a:pt x="171" y="173"/>
                    <a:pt x="114" y="173"/>
                  </a:cubicBezTo>
                  <a:lnTo>
                    <a:pt x="43" y="173"/>
                  </a:lnTo>
                  <a:lnTo>
                    <a:pt x="43" y="28"/>
                  </a:lnTo>
                  <a:lnTo>
                    <a:pt x="114" y="2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4" name="Freeform 1587">
              <a:extLst>
                <a:ext uri="{FF2B5EF4-FFF2-40B4-BE49-F238E27FC236}">
                  <a16:creationId xmlns:a16="http://schemas.microsoft.com/office/drawing/2014/main" id="{74A2BA4E-1D1D-45AB-941F-80BD15EA2F35}"/>
                </a:ext>
              </a:extLst>
            </p:cNvPr>
            <p:cNvSpPr>
              <a:spLocks/>
            </p:cNvSpPr>
            <p:nvPr>
              <p:custDataLst>
                <p:tags r:id="rId97"/>
              </p:custDataLst>
            </p:nvPr>
          </p:nvSpPr>
          <p:spPr bwMode="auto">
            <a:xfrm>
              <a:off x="2998788" y="2608263"/>
              <a:ext cx="57150" cy="130175"/>
            </a:xfrm>
            <a:custGeom>
              <a:avLst/>
              <a:gdLst>
                <a:gd name="T0" fmla="*/ 37 w 122"/>
                <a:gd name="T1" fmla="*/ 121 h 228"/>
                <a:gd name="T2" fmla="*/ 122 w 122"/>
                <a:gd name="T3" fmla="*/ 34 h 228"/>
                <a:gd name="T4" fmla="*/ 122 w 122"/>
                <a:gd name="T5" fmla="*/ 0 h 228"/>
                <a:gd name="T6" fmla="*/ 35 w 122"/>
                <a:gd name="T7" fmla="*/ 48 h 228"/>
                <a:gd name="T8" fmla="*/ 35 w 122"/>
                <a:gd name="T9" fmla="*/ 3 h 228"/>
                <a:gd name="T10" fmla="*/ 0 w 122"/>
                <a:gd name="T11" fmla="*/ 3 h 228"/>
                <a:gd name="T12" fmla="*/ 0 w 122"/>
                <a:gd name="T13" fmla="*/ 228 h 228"/>
                <a:gd name="T14" fmla="*/ 37 w 122"/>
                <a:gd name="T15" fmla="*/ 228 h 228"/>
                <a:gd name="T16" fmla="*/ 37 w 122"/>
                <a:gd name="T17" fmla="*/ 121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2" h="228">
                  <a:moveTo>
                    <a:pt x="37" y="121"/>
                  </a:moveTo>
                  <a:cubicBezTo>
                    <a:pt x="37" y="71"/>
                    <a:pt x="73" y="35"/>
                    <a:pt x="122" y="34"/>
                  </a:cubicBezTo>
                  <a:lnTo>
                    <a:pt x="122" y="0"/>
                  </a:lnTo>
                  <a:cubicBezTo>
                    <a:pt x="77" y="1"/>
                    <a:pt x="50" y="25"/>
                    <a:pt x="35" y="48"/>
                  </a:cubicBezTo>
                  <a:lnTo>
                    <a:pt x="35" y="3"/>
                  </a:lnTo>
                  <a:lnTo>
                    <a:pt x="0" y="3"/>
                  </a:lnTo>
                  <a:lnTo>
                    <a:pt x="0" y="228"/>
                  </a:lnTo>
                  <a:lnTo>
                    <a:pt x="37" y="228"/>
                  </a:lnTo>
                  <a:lnTo>
                    <a:pt x="37" y="12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5" name="Freeform 1588">
              <a:extLst>
                <a:ext uri="{FF2B5EF4-FFF2-40B4-BE49-F238E27FC236}">
                  <a16:creationId xmlns:a16="http://schemas.microsoft.com/office/drawing/2014/main" id="{3F21FDFD-A7C2-450F-AEE3-171DB6F4A294}"/>
                </a:ext>
              </a:extLst>
            </p:cNvPr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3067050" y="2606675"/>
              <a:ext cx="103188" cy="134938"/>
            </a:xfrm>
            <a:custGeom>
              <a:avLst/>
              <a:gdLst>
                <a:gd name="T0" fmla="*/ 219 w 219"/>
                <a:gd name="T1" fmla="*/ 121 h 236"/>
                <a:gd name="T2" fmla="*/ 110 w 219"/>
                <a:gd name="T3" fmla="*/ 0 h 236"/>
                <a:gd name="T4" fmla="*/ 0 w 219"/>
                <a:gd name="T5" fmla="*/ 121 h 236"/>
                <a:gd name="T6" fmla="*/ 109 w 219"/>
                <a:gd name="T7" fmla="*/ 236 h 236"/>
                <a:gd name="T8" fmla="*/ 219 w 219"/>
                <a:gd name="T9" fmla="*/ 121 h 236"/>
                <a:gd name="T10" fmla="*/ 109 w 219"/>
                <a:gd name="T11" fmla="*/ 204 h 236"/>
                <a:gd name="T12" fmla="*/ 39 w 219"/>
                <a:gd name="T13" fmla="*/ 116 h 236"/>
                <a:gd name="T14" fmla="*/ 109 w 219"/>
                <a:gd name="T15" fmla="*/ 31 h 236"/>
                <a:gd name="T16" fmla="*/ 180 w 219"/>
                <a:gd name="T17" fmla="*/ 116 h 236"/>
                <a:gd name="T18" fmla="*/ 109 w 219"/>
                <a:gd name="T19" fmla="*/ 20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236">
                  <a:moveTo>
                    <a:pt x="219" y="121"/>
                  </a:moveTo>
                  <a:cubicBezTo>
                    <a:pt x="219" y="54"/>
                    <a:pt x="169" y="0"/>
                    <a:pt x="110" y="0"/>
                  </a:cubicBezTo>
                  <a:cubicBezTo>
                    <a:pt x="49" y="0"/>
                    <a:pt x="0" y="55"/>
                    <a:pt x="0" y="121"/>
                  </a:cubicBezTo>
                  <a:cubicBezTo>
                    <a:pt x="0" y="187"/>
                    <a:pt x="51" y="236"/>
                    <a:pt x="109" y="236"/>
                  </a:cubicBezTo>
                  <a:cubicBezTo>
                    <a:pt x="169" y="236"/>
                    <a:pt x="219" y="186"/>
                    <a:pt x="219" y="121"/>
                  </a:cubicBezTo>
                  <a:close/>
                  <a:moveTo>
                    <a:pt x="109" y="204"/>
                  </a:moveTo>
                  <a:cubicBezTo>
                    <a:pt x="75" y="204"/>
                    <a:pt x="39" y="176"/>
                    <a:pt x="39" y="116"/>
                  </a:cubicBezTo>
                  <a:cubicBezTo>
                    <a:pt x="39" y="55"/>
                    <a:pt x="77" y="31"/>
                    <a:pt x="109" y="31"/>
                  </a:cubicBezTo>
                  <a:cubicBezTo>
                    <a:pt x="144" y="31"/>
                    <a:pt x="180" y="57"/>
                    <a:pt x="180" y="116"/>
                  </a:cubicBezTo>
                  <a:cubicBezTo>
                    <a:pt x="180" y="175"/>
                    <a:pt x="146" y="204"/>
                    <a:pt x="109" y="2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6" name="Freeform 1589">
              <a:extLst>
                <a:ext uri="{FF2B5EF4-FFF2-40B4-BE49-F238E27FC236}">
                  <a16:creationId xmlns:a16="http://schemas.microsoft.com/office/drawing/2014/main" id="{BE3D8A19-E844-4012-8919-6FB8D89863F8}"/>
                </a:ext>
              </a:extLst>
            </p:cNvPr>
            <p:cNvSpPr>
              <a:spLocks/>
            </p:cNvSpPr>
            <p:nvPr>
              <p:custDataLst>
                <p:tags r:id="rId99"/>
              </p:custDataLst>
            </p:nvPr>
          </p:nvSpPr>
          <p:spPr bwMode="auto">
            <a:xfrm>
              <a:off x="3179763" y="2611438"/>
              <a:ext cx="101600" cy="127000"/>
            </a:xfrm>
            <a:custGeom>
              <a:avLst/>
              <a:gdLst>
                <a:gd name="T0" fmla="*/ 216 w 216"/>
                <a:gd name="T1" fmla="*/ 0 h 222"/>
                <a:gd name="T2" fmla="*/ 178 w 216"/>
                <a:gd name="T3" fmla="*/ 0 h 222"/>
                <a:gd name="T4" fmla="*/ 139 w 216"/>
                <a:gd name="T5" fmla="*/ 104 h 222"/>
                <a:gd name="T6" fmla="*/ 109 w 216"/>
                <a:gd name="T7" fmla="*/ 195 h 222"/>
                <a:gd name="T8" fmla="*/ 108 w 216"/>
                <a:gd name="T9" fmla="*/ 195 h 222"/>
                <a:gd name="T10" fmla="*/ 87 w 216"/>
                <a:gd name="T11" fmla="*/ 129 h 222"/>
                <a:gd name="T12" fmla="*/ 39 w 216"/>
                <a:gd name="T13" fmla="*/ 0 h 222"/>
                <a:gd name="T14" fmla="*/ 0 w 216"/>
                <a:gd name="T15" fmla="*/ 0 h 222"/>
                <a:gd name="T16" fmla="*/ 86 w 216"/>
                <a:gd name="T17" fmla="*/ 222 h 222"/>
                <a:gd name="T18" fmla="*/ 130 w 216"/>
                <a:gd name="T19" fmla="*/ 222 h 222"/>
                <a:gd name="T20" fmla="*/ 216 w 216"/>
                <a:gd name="T21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222">
                  <a:moveTo>
                    <a:pt x="216" y="0"/>
                  </a:moveTo>
                  <a:lnTo>
                    <a:pt x="178" y="0"/>
                  </a:lnTo>
                  <a:lnTo>
                    <a:pt x="139" y="104"/>
                  </a:lnTo>
                  <a:cubicBezTo>
                    <a:pt x="128" y="131"/>
                    <a:pt x="113" y="172"/>
                    <a:pt x="109" y="195"/>
                  </a:cubicBezTo>
                  <a:lnTo>
                    <a:pt x="108" y="195"/>
                  </a:lnTo>
                  <a:cubicBezTo>
                    <a:pt x="105" y="177"/>
                    <a:pt x="92" y="143"/>
                    <a:pt x="87" y="129"/>
                  </a:cubicBezTo>
                  <a:lnTo>
                    <a:pt x="39" y="0"/>
                  </a:lnTo>
                  <a:lnTo>
                    <a:pt x="0" y="0"/>
                  </a:lnTo>
                  <a:lnTo>
                    <a:pt x="86" y="222"/>
                  </a:lnTo>
                  <a:lnTo>
                    <a:pt x="130" y="222"/>
                  </a:lnTo>
                  <a:lnTo>
                    <a:pt x="216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7" name="Freeform 1590">
              <a:extLst>
                <a:ext uri="{FF2B5EF4-FFF2-40B4-BE49-F238E27FC236}">
                  <a16:creationId xmlns:a16="http://schemas.microsoft.com/office/drawing/2014/main" id="{FFEB8B73-C294-42B9-BBBA-40B5636870C2}"/>
                </a:ext>
              </a:extLst>
            </p:cNvPr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3292475" y="2606675"/>
              <a:ext cx="88900" cy="134938"/>
            </a:xfrm>
            <a:custGeom>
              <a:avLst/>
              <a:gdLst>
                <a:gd name="T0" fmla="*/ 189 w 189"/>
                <a:gd name="T1" fmla="*/ 121 h 236"/>
                <a:gd name="T2" fmla="*/ 169 w 189"/>
                <a:gd name="T3" fmla="*/ 37 h 236"/>
                <a:gd name="T4" fmla="*/ 101 w 189"/>
                <a:gd name="T5" fmla="*/ 0 h 236"/>
                <a:gd name="T6" fmla="*/ 0 w 189"/>
                <a:gd name="T7" fmla="*/ 118 h 236"/>
                <a:gd name="T8" fmla="*/ 108 w 189"/>
                <a:gd name="T9" fmla="*/ 236 h 236"/>
                <a:gd name="T10" fmla="*/ 187 w 189"/>
                <a:gd name="T11" fmla="*/ 210 h 236"/>
                <a:gd name="T12" fmla="*/ 184 w 189"/>
                <a:gd name="T13" fmla="*/ 178 h 236"/>
                <a:gd name="T14" fmla="*/ 109 w 189"/>
                <a:gd name="T15" fmla="*/ 206 h 236"/>
                <a:gd name="T16" fmla="*/ 35 w 189"/>
                <a:gd name="T17" fmla="*/ 121 h 236"/>
                <a:gd name="T18" fmla="*/ 189 w 189"/>
                <a:gd name="T19" fmla="*/ 121 h 236"/>
                <a:gd name="T20" fmla="*/ 38 w 189"/>
                <a:gd name="T21" fmla="*/ 94 h 236"/>
                <a:gd name="T22" fmla="*/ 101 w 189"/>
                <a:gd name="T23" fmla="*/ 31 h 236"/>
                <a:gd name="T24" fmla="*/ 161 w 189"/>
                <a:gd name="T25" fmla="*/ 94 h 236"/>
                <a:gd name="T26" fmla="*/ 38 w 189"/>
                <a:gd name="T27" fmla="*/ 9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9" h="236">
                  <a:moveTo>
                    <a:pt x="189" y="121"/>
                  </a:moveTo>
                  <a:cubicBezTo>
                    <a:pt x="189" y="104"/>
                    <a:pt x="189" y="67"/>
                    <a:pt x="169" y="37"/>
                  </a:cubicBezTo>
                  <a:cubicBezTo>
                    <a:pt x="149" y="6"/>
                    <a:pt x="119" y="0"/>
                    <a:pt x="101" y="0"/>
                  </a:cubicBezTo>
                  <a:cubicBezTo>
                    <a:pt x="45" y="0"/>
                    <a:pt x="0" y="53"/>
                    <a:pt x="0" y="118"/>
                  </a:cubicBezTo>
                  <a:cubicBezTo>
                    <a:pt x="0" y="184"/>
                    <a:pt x="48" y="236"/>
                    <a:pt x="108" y="236"/>
                  </a:cubicBezTo>
                  <a:cubicBezTo>
                    <a:pt x="140" y="236"/>
                    <a:pt x="168" y="224"/>
                    <a:pt x="187" y="210"/>
                  </a:cubicBezTo>
                  <a:lnTo>
                    <a:pt x="184" y="178"/>
                  </a:lnTo>
                  <a:cubicBezTo>
                    <a:pt x="153" y="204"/>
                    <a:pt x="120" y="206"/>
                    <a:pt x="109" y="206"/>
                  </a:cubicBezTo>
                  <a:cubicBezTo>
                    <a:pt x="69" y="206"/>
                    <a:pt x="37" y="170"/>
                    <a:pt x="35" y="121"/>
                  </a:cubicBezTo>
                  <a:lnTo>
                    <a:pt x="189" y="121"/>
                  </a:lnTo>
                  <a:close/>
                  <a:moveTo>
                    <a:pt x="38" y="94"/>
                  </a:moveTo>
                  <a:cubicBezTo>
                    <a:pt x="46" y="56"/>
                    <a:pt x="72" y="31"/>
                    <a:pt x="101" y="31"/>
                  </a:cubicBezTo>
                  <a:cubicBezTo>
                    <a:pt x="127" y="31"/>
                    <a:pt x="154" y="48"/>
                    <a:pt x="161" y="94"/>
                  </a:cubicBezTo>
                  <a:lnTo>
                    <a:pt x="38" y="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08" name="Group 1307">
            <a:extLst>
              <a:ext uri="{FF2B5EF4-FFF2-40B4-BE49-F238E27FC236}">
                <a16:creationId xmlns:a16="http://schemas.microsoft.com/office/drawing/2014/main" id="{CFF6CF99-4D9A-4953-9D1C-1BEAF0D2E994}"/>
              </a:ext>
            </a:extLst>
          </p:cNvPr>
          <p:cNvGrpSpPr>
            <a:grpSpLocks noChangeAspect="1"/>
          </p:cNvGrpSpPr>
          <p:nvPr>
            <p:custDataLst>
              <p:tags r:id="rId22"/>
            </p:custDataLst>
          </p:nvPr>
        </p:nvGrpSpPr>
        <p:grpSpPr>
          <a:xfrm>
            <a:off x="8190237" y="5618041"/>
            <a:ext cx="3162292" cy="247597"/>
            <a:chOff x="2540000" y="2538412"/>
            <a:chExt cx="3467100" cy="271463"/>
          </a:xfrm>
        </p:grpSpPr>
        <p:sp>
          <p:nvSpPr>
            <p:cNvPr id="1309" name="Freeform 1597">
              <a:extLst>
                <a:ext uri="{FF2B5EF4-FFF2-40B4-BE49-F238E27FC236}">
                  <a16:creationId xmlns:a16="http://schemas.microsoft.com/office/drawing/2014/main" id="{05946A96-F8FE-4D13-BF51-FE3260277398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2540000" y="2546350"/>
              <a:ext cx="74613" cy="190500"/>
            </a:xfrm>
            <a:custGeom>
              <a:avLst/>
              <a:gdLst>
                <a:gd name="T0" fmla="*/ 102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5 w 165"/>
                <a:gd name="T9" fmla="*/ 35 h 333"/>
                <a:gd name="T10" fmla="*/ 65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2 w 165"/>
                <a:gd name="T27" fmla="*/ 293 h 333"/>
                <a:gd name="T28" fmla="*/ 102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39" y="48"/>
                    <a:pt x="65" y="35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0" name="Oval 1598">
              <a:extLst>
                <a:ext uri="{FF2B5EF4-FFF2-40B4-BE49-F238E27FC236}">
                  <a16:creationId xmlns:a16="http://schemas.microsoft.com/office/drawing/2014/main" id="{1301D099-30AE-430B-AD1F-22F5499A0373}"/>
                </a:ext>
              </a:extLst>
            </p:cNvPr>
            <p:cNvSpPr>
              <a:spLocks noChangeArrowheads="1"/>
            </p:cNvSpPr>
            <p:nvPr>
              <p:custDataLst>
                <p:tags r:id="rId64"/>
              </p:custDataLst>
            </p:nvPr>
          </p:nvSpPr>
          <p:spPr bwMode="auto">
            <a:xfrm>
              <a:off x="2652713" y="270668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1" name="Freeform 1599">
              <a:extLst>
                <a:ext uri="{FF2B5EF4-FFF2-40B4-BE49-F238E27FC236}">
                  <a16:creationId xmlns:a16="http://schemas.microsoft.com/office/drawing/2014/main" id="{78A460F4-CC7E-48BF-A296-CB3E045D1523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2803525" y="2611437"/>
              <a:ext cx="104775" cy="184150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2" name="Freeform 1600">
              <a:extLst>
                <a:ext uri="{FF2B5EF4-FFF2-40B4-BE49-F238E27FC236}">
                  <a16:creationId xmlns:a16="http://schemas.microsoft.com/office/drawing/2014/main" id="{EC80B99B-B60A-4D01-8587-FA6D476C11D4}"/>
                </a:ext>
              </a:extLst>
            </p:cNvPr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2917825" y="2641600"/>
              <a:ext cx="63500" cy="139700"/>
            </a:xfrm>
            <a:custGeom>
              <a:avLst/>
              <a:gdLst>
                <a:gd name="T0" fmla="*/ 69 w 141"/>
                <a:gd name="T1" fmla="*/ 11 h 246"/>
                <a:gd name="T2" fmla="*/ 70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2 w 141"/>
                <a:gd name="T9" fmla="*/ 12 h 246"/>
                <a:gd name="T10" fmla="*/ 21 w 141"/>
                <a:gd name="T11" fmla="*/ 17 h 246"/>
                <a:gd name="T12" fmla="*/ 38 w 141"/>
                <a:gd name="T13" fmla="*/ 22 h 246"/>
                <a:gd name="T14" fmla="*/ 32 w 141"/>
                <a:gd name="T15" fmla="*/ 46 h 246"/>
                <a:gd name="T16" fmla="*/ 24 w 141"/>
                <a:gd name="T17" fmla="*/ 79 h 246"/>
                <a:gd name="T18" fmla="*/ 1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1 w 141"/>
                <a:gd name="T33" fmla="*/ 236 h 246"/>
                <a:gd name="T34" fmla="*/ 24 w 141"/>
                <a:gd name="T35" fmla="*/ 201 h 246"/>
                <a:gd name="T36" fmla="*/ 37 w 141"/>
                <a:gd name="T37" fmla="*/ 137 h 246"/>
                <a:gd name="T38" fmla="*/ 46 w 141"/>
                <a:gd name="T39" fmla="*/ 121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1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69" y="10"/>
                    <a:pt x="70" y="6"/>
                    <a:pt x="70" y="5"/>
                  </a:cubicBezTo>
                  <a:cubicBezTo>
                    <a:pt x="70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7" y="4"/>
                    <a:pt x="12" y="5"/>
                    <a:pt x="12" y="12"/>
                  </a:cubicBezTo>
                  <a:cubicBezTo>
                    <a:pt x="12" y="17"/>
                    <a:pt x="17" y="17"/>
                    <a:pt x="21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2" y="46"/>
                  </a:cubicBezTo>
                  <a:lnTo>
                    <a:pt x="24" y="79"/>
                  </a:lnTo>
                  <a:cubicBezTo>
                    <a:pt x="21" y="90"/>
                    <a:pt x="2" y="167"/>
                    <a:pt x="1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0" y="89"/>
                    <a:pt x="55" y="99"/>
                    <a:pt x="45" y="108"/>
                  </a:cubicBezTo>
                  <a:lnTo>
                    <a:pt x="69" y="11"/>
                  </a:lnTo>
                  <a:close/>
                  <a:moveTo>
                    <a:pt x="51" y="236"/>
                  </a:moveTo>
                  <a:cubicBezTo>
                    <a:pt x="34" y="236"/>
                    <a:pt x="24" y="221"/>
                    <a:pt x="24" y="201"/>
                  </a:cubicBezTo>
                  <a:cubicBezTo>
                    <a:pt x="24" y="188"/>
                    <a:pt x="28" y="176"/>
                    <a:pt x="37" y="137"/>
                  </a:cubicBezTo>
                  <a:cubicBezTo>
                    <a:pt x="39" y="130"/>
                    <a:pt x="39" y="129"/>
                    <a:pt x="46" y="121"/>
                  </a:cubicBezTo>
                  <a:cubicBezTo>
                    <a:pt x="59" y="106"/>
                    <a:pt x="75" y="98"/>
                    <a:pt x="88" y="98"/>
                  </a:cubicBezTo>
                  <a:cubicBezTo>
                    <a:pt x="101" y="98"/>
                    <a:pt x="113" y="109"/>
                    <a:pt x="113" y="132"/>
                  </a:cubicBezTo>
                  <a:cubicBezTo>
                    <a:pt x="113" y="147"/>
                    <a:pt x="105" y="182"/>
                    <a:pt x="95" y="202"/>
                  </a:cubicBezTo>
                  <a:cubicBezTo>
                    <a:pt x="87" y="220"/>
                    <a:pt x="69" y="236"/>
                    <a:pt x="51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3" name="Freeform 1601">
              <a:extLst>
                <a:ext uri="{FF2B5EF4-FFF2-40B4-BE49-F238E27FC236}">
                  <a16:creationId xmlns:a16="http://schemas.microsoft.com/office/drawing/2014/main" id="{CADEEEDD-3A91-4B17-B607-44EF3C97E96B}"/>
                </a:ext>
              </a:extLst>
            </p:cNvPr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2997200" y="2713037"/>
              <a:ext cx="39688" cy="96838"/>
            </a:xfrm>
            <a:custGeom>
              <a:avLst/>
              <a:gdLst>
                <a:gd name="T0" fmla="*/ 75 w 87"/>
                <a:gd name="T1" fmla="*/ 10 h 168"/>
                <a:gd name="T2" fmla="*/ 64 w 87"/>
                <a:gd name="T3" fmla="*/ 0 h 168"/>
                <a:gd name="T4" fmla="*/ 49 w 87"/>
                <a:gd name="T5" fmla="*/ 15 h 168"/>
                <a:gd name="T6" fmla="*/ 60 w 87"/>
                <a:gd name="T7" fmla="*/ 25 h 168"/>
                <a:gd name="T8" fmla="*/ 75 w 87"/>
                <a:gd name="T9" fmla="*/ 10 h 168"/>
                <a:gd name="T10" fmla="*/ 87 w 87"/>
                <a:gd name="T11" fmla="*/ 130 h 168"/>
                <a:gd name="T12" fmla="*/ 82 w 87"/>
                <a:gd name="T13" fmla="*/ 126 h 168"/>
                <a:gd name="T14" fmla="*/ 76 w 87"/>
                <a:gd name="T15" fmla="*/ 132 h 168"/>
                <a:gd name="T16" fmla="*/ 48 w 87"/>
                <a:gd name="T17" fmla="*/ 160 h 168"/>
                <a:gd name="T18" fmla="*/ 40 w 87"/>
                <a:gd name="T19" fmla="*/ 150 h 168"/>
                <a:gd name="T20" fmla="*/ 44 w 87"/>
                <a:gd name="T21" fmla="*/ 138 h 168"/>
                <a:gd name="T22" fmla="*/ 49 w 87"/>
                <a:gd name="T23" fmla="*/ 124 h 168"/>
                <a:gd name="T24" fmla="*/ 63 w 87"/>
                <a:gd name="T25" fmla="*/ 90 h 168"/>
                <a:gd name="T26" fmla="*/ 67 w 87"/>
                <a:gd name="T27" fmla="*/ 77 h 168"/>
                <a:gd name="T28" fmla="*/ 39 w 87"/>
                <a:gd name="T29" fmla="*/ 56 h 168"/>
                <a:gd name="T30" fmla="*/ 0 w 87"/>
                <a:gd name="T31" fmla="*/ 94 h 168"/>
                <a:gd name="T32" fmla="*/ 5 w 87"/>
                <a:gd name="T33" fmla="*/ 98 h 168"/>
                <a:gd name="T34" fmla="*/ 10 w 87"/>
                <a:gd name="T35" fmla="*/ 93 h 168"/>
                <a:gd name="T36" fmla="*/ 38 w 87"/>
                <a:gd name="T37" fmla="*/ 64 h 168"/>
                <a:gd name="T38" fmla="*/ 46 w 87"/>
                <a:gd name="T39" fmla="*/ 73 h 168"/>
                <a:gd name="T40" fmla="*/ 44 w 87"/>
                <a:gd name="T41" fmla="*/ 82 h 168"/>
                <a:gd name="T42" fmla="*/ 28 w 87"/>
                <a:gd name="T43" fmla="*/ 122 h 168"/>
                <a:gd name="T44" fmla="*/ 23 w 87"/>
                <a:gd name="T45" fmla="*/ 135 h 168"/>
                <a:gd name="T46" fmla="*/ 20 w 87"/>
                <a:gd name="T47" fmla="*/ 146 h 168"/>
                <a:gd name="T48" fmla="*/ 47 w 87"/>
                <a:gd name="T49" fmla="*/ 168 h 168"/>
                <a:gd name="T50" fmla="*/ 87 w 87"/>
                <a:gd name="T51" fmla="*/ 13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168">
                  <a:moveTo>
                    <a:pt x="75" y="10"/>
                  </a:moveTo>
                  <a:cubicBezTo>
                    <a:pt x="75" y="4"/>
                    <a:pt x="71" y="0"/>
                    <a:pt x="64" y="0"/>
                  </a:cubicBezTo>
                  <a:cubicBezTo>
                    <a:pt x="57" y="0"/>
                    <a:pt x="49" y="6"/>
                    <a:pt x="49" y="15"/>
                  </a:cubicBezTo>
                  <a:cubicBezTo>
                    <a:pt x="49" y="22"/>
                    <a:pt x="55" y="25"/>
                    <a:pt x="60" y="25"/>
                  </a:cubicBezTo>
                  <a:cubicBezTo>
                    <a:pt x="68" y="25"/>
                    <a:pt x="75" y="18"/>
                    <a:pt x="75" y="10"/>
                  </a:cubicBezTo>
                  <a:close/>
                  <a:moveTo>
                    <a:pt x="87" y="130"/>
                  </a:moveTo>
                  <a:cubicBezTo>
                    <a:pt x="87" y="126"/>
                    <a:pt x="83" y="126"/>
                    <a:pt x="82" y="126"/>
                  </a:cubicBezTo>
                  <a:cubicBezTo>
                    <a:pt x="77" y="126"/>
                    <a:pt x="77" y="127"/>
                    <a:pt x="76" y="132"/>
                  </a:cubicBezTo>
                  <a:cubicBezTo>
                    <a:pt x="72" y="146"/>
                    <a:pt x="60" y="160"/>
                    <a:pt x="48" y="160"/>
                  </a:cubicBezTo>
                  <a:cubicBezTo>
                    <a:pt x="42" y="160"/>
                    <a:pt x="40" y="156"/>
                    <a:pt x="40" y="150"/>
                  </a:cubicBezTo>
                  <a:cubicBezTo>
                    <a:pt x="40" y="145"/>
                    <a:pt x="42" y="142"/>
                    <a:pt x="44" y="138"/>
                  </a:cubicBezTo>
                  <a:cubicBezTo>
                    <a:pt x="46" y="133"/>
                    <a:pt x="48" y="128"/>
                    <a:pt x="49" y="124"/>
                  </a:cubicBezTo>
                  <a:cubicBezTo>
                    <a:pt x="50" y="122"/>
                    <a:pt x="60" y="99"/>
                    <a:pt x="63" y="90"/>
                  </a:cubicBezTo>
                  <a:cubicBezTo>
                    <a:pt x="65" y="85"/>
                    <a:pt x="67" y="82"/>
                    <a:pt x="67" y="77"/>
                  </a:cubicBezTo>
                  <a:cubicBezTo>
                    <a:pt x="67" y="66"/>
                    <a:pt x="55" y="56"/>
                    <a:pt x="39" y="56"/>
                  </a:cubicBezTo>
                  <a:cubicBezTo>
                    <a:pt x="13" y="56"/>
                    <a:pt x="0" y="87"/>
                    <a:pt x="0" y="94"/>
                  </a:cubicBezTo>
                  <a:cubicBezTo>
                    <a:pt x="0" y="98"/>
                    <a:pt x="3" y="98"/>
                    <a:pt x="5" y="98"/>
                  </a:cubicBezTo>
                  <a:cubicBezTo>
                    <a:pt x="9" y="98"/>
                    <a:pt x="9" y="96"/>
                    <a:pt x="10" y="93"/>
                  </a:cubicBezTo>
                  <a:cubicBezTo>
                    <a:pt x="16" y="75"/>
                    <a:pt x="28" y="64"/>
                    <a:pt x="38" y="64"/>
                  </a:cubicBezTo>
                  <a:cubicBezTo>
                    <a:pt x="43" y="64"/>
                    <a:pt x="46" y="67"/>
                    <a:pt x="46" y="73"/>
                  </a:cubicBezTo>
                  <a:cubicBezTo>
                    <a:pt x="46" y="74"/>
                    <a:pt x="46" y="78"/>
                    <a:pt x="44" y="82"/>
                  </a:cubicBezTo>
                  <a:cubicBezTo>
                    <a:pt x="43" y="87"/>
                    <a:pt x="32" y="114"/>
                    <a:pt x="28" y="122"/>
                  </a:cubicBezTo>
                  <a:cubicBezTo>
                    <a:pt x="26" y="126"/>
                    <a:pt x="26" y="127"/>
                    <a:pt x="23" y="135"/>
                  </a:cubicBezTo>
                  <a:cubicBezTo>
                    <a:pt x="21" y="139"/>
                    <a:pt x="20" y="142"/>
                    <a:pt x="20" y="146"/>
                  </a:cubicBezTo>
                  <a:cubicBezTo>
                    <a:pt x="20" y="159"/>
                    <a:pt x="32" y="168"/>
                    <a:pt x="47" y="168"/>
                  </a:cubicBezTo>
                  <a:cubicBezTo>
                    <a:pt x="73" y="168"/>
                    <a:pt x="87" y="136"/>
                    <a:pt x="87" y="13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4" name="Freeform 1602">
              <a:extLst>
                <a:ext uri="{FF2B5EF4-FFF2-40B4-BE49-F238E27FC236}">
                  <a16:creationId xmlns:a16="http://schemas.microsoft.com/office/drawing/2014/main" id="{2628CF18-70A4-47B2-A6BB-BEE031D1A054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3089275" y="2538412"/>
              <a:ext cx="26988" cy="85725"/>
            </a:xfrm>
            <a:custGeom>
              <a:avLst/>
              <a:gdLst>
                <a:gd name="T0" fmla="*/ 59 w 59"/>
                <a:gd name="T1" fmla="*/ 53 h 150"/>
                <a:gd name="T2" fmla="*/ 26 w 59"/>
                <a:gd name="T3" fmla="*/ 0 h 150"/>
                <a:gd name="T4" fmla="*/ 0 w 59"/>
                <a:gd name="T5" fmla="*/ 27 h 150"/>
                <a:gd name="T6" fmla="*/ 26 w 59"/>
                <a:gd name="T7" fmla="*/ 53 h 150"/>
                <a:gd name="T8" fmla="*/ 46 w 59"/>
                <a:gd name="T9" fmla="*/ 45 h 150"/>
                <a:gd name="T10" fmla="*/ 47 w 59"/>
                <a:gd name="T11" fmla="*/ 44 h 150"/>
                <a:gd name="T12" fmla="*/ 48 w 59"/>
                <a:gd name="T13" fmla="*/ 53 h 150"/>
                <a:gd name="T14" fmla="*/ 13 w 59"/>
                <a:gd name="T15" fmla="*/ 136 h 150"/>
                <a:gd name="T16" fmla="*/ 7 w 59"/>
                <a:gd name="T17" fmla="*/ 144 h 150"/>
                <a:gd name="T18" fmla="*/ 12 w 59"/>
                <a:gd name="T19" fmla="*/ 150 h 150"/>
                <a:gd name="T20" fmla="*/ 59 w 59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50">
                  <a:moveTo>
                    <a:pt x="59" y="53"/>
                  </a:moveTo>
                  <a:cubicBezTo>
                    <a:pt x="59" y="23"/>
                    <a:pt x="47" y="0"/>
                    <a:pt x="26" y="0"/>
                  </a:cubicBezTo>
                  <a:cubicBezTo>
                    <a:pt x="8" y="0"/>
                    <a:pt x="0" y="14"/>
                    <a:pt x="0" y="27"/>
                  </a:cubicBezTo>
                  <a:cubicBezTo>
                    <a:pt x="0" y="40"/>
                    <a:pt x="8" y="53"/>
                    <a:pt x="26" y="53"/>
                  </a:cubicBezTo>
                  <a:cubicBezTo>
                    <a:pt x="36" y="53"/>
                    <a:pt x="43" y="48"/>
                    <a:pt x="46" y="45"/>
                  </a:cubicBezTo>
                  <a:cubicBezTo>
                    <a:pt x="46" y="44"/>
                    <a:pt x="47" y="44"/>
                    <a:pt x="47" y="44"/>
                  </a:cubicBezTo>
                  <a:cubicBezTo>
                    <a:pt x="48" y="44"/>
                    <a:pt x="48" y="51"/>
                    <a:pt x="48" y="53"/>
                  </a:cubicBezTo>
                  <a:cubicBezTo>
                    <a:pt x="48" y="69"/>
                    <a:pt x="45" y="105"/>
                    <a:pt x="13" y="136"/>
                  </a:cubicBezTo>
                  <a:cubicBezTo>
                    <a:pt x="7" y="142"/>
                    <a:pt x="7" y="143"/>
                    <a:pt x="7" y="144"/>
                  </a:cubicBezTo>
                  <a:cubicBezTo>
                    <a:pt x="7" y="148"/>
                    <a:pt x="10" y="150"/>
                    <a:pt x="12" y="150"/>
                  </a:cubicBezTo>
                  <a:cubicBezTo>
                    <a:pt x="18" y="150"/>
                    <a:pt x="59" y="112"/>
                    <a:pt x="59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5" name="Freeform 1603">
              <a:extLst>
                <a:ext uri="{FF2B5EF4-FFF2-40B4-BE49-F238E27FC236}">
                  <a16:creationId xmlns:a16="http://schemas.microsoft.com/office/drawing/2014/main" id="{D705E464-3F01-40F1-8ADF-998E854DA713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3140075" y="2609850"/>
              <a:ext cx="73025" cy="130175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8 h 229"/>
                <a:gd name="T8" fmla="*/ 7 w 163"/>
                <a:gd name="T9" fmla="*/ 139 h 229"/>
                <a:gd name="T10" fmla="*/ 0 w 163"/>
                <a:gd name="T11" fmla="*/ 152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6" name="Freeform 1604">
              <a:extLst>
                <a:ext uri="{FF2B5EF4-FFF2-40B4-BE49-F238E27FC236}">
                  <a16:creationId xmlns:a16="http://schemas.microsoft.com/office/drawing/2014/main" id="{14E6EEA1-2CE5-469D-AA04-1E75F6FAB3A7}"/>
                </a:ext>
              </a:extLst>
            </p:cNvPr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3306763" y="2609850"/>
              <a:ext cx="101600" cy="13017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2 h 229"/>
                <a:gd name="T8" fmla="*/ 213 w 225"/>
                <a:gd name="T9" fmla="*/ 152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2"/>
                  </a:lnTo>
                  <a:lnTo>
                    <a:pt x="213" y="152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2" y="97"/>
                    <a:pt x="50" y="112"/>
                  </a:cubicBezTo>
                  <a:cubicBezTo>
                    <a:pt x="13" y="129"/>
                    <a:pt x="0" y="155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9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7" name="Freeform 1605">
              <a:extLst>
                <a:ext uri="{FF2B5EF4-FFF2-40B4-BE49-F238E27FC236}">
                  <a16:creationId xmlns:a16="http://schemas.microsoft.com/office/drawing/2014/main" id="{06BBA5F2-2040-4AA8-A67D-69BF838A4E66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3416300" y="2611437"/>
              <a:ext cx="76200" cy="125413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8" name="Freeform 1606">
              <a:extLst>
                <a:ext uri="{FF2B5EF4-FFF2-40B4-BE49-F238E27FC236}">
                  <a16:creationId xmlns:a16="http://schemas.microsoft.com/office/drawing/2014/main" id="{56FCD05D-B191-4204-A4A2-F933F98782EA}"/>
                </a:ext>
              </a:extLst>
            </p:cNvPr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3505200" y="2609850"/>
              <a:ext cx="87313" cy="13017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9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9" name="Freeform 1607">
              <a:extLst>
                <a:ext uri="{FF2B5EF4-FFF2-40B4-BE49-F238E27FC236}">
                  <a16:creationId xmlns:a16="http://schemas.microsoft.com/office/drawing/2014/main" id="{6449643A-EDF4-4218-BCBE-F23D3E5D2B2C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3678238" y="2562225"/>
              <a:ext cx="71438" cy="177800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3 w 156"/>
                <a:gd name="T27" fmla="*/ 217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0" name="Freeform 1608">
              <a:extLst>
                <a:ext uri="{FF2B5EF4-FFF2-40B4-BE49-F238E27FC236}">
                  <a16:creationId xmlns:a16="http://schemas.microsoft.com/office/drawing/2014/main" id="{F6FA14DE-E768-4079-AD1C-839B7F8C755E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3770313" y="2538412"/>
              <a:ext cx="112713" cy="198438"/>
            </a:xfrm>
            <a:custGeom>
              <a:avLst/>
              <a:gdLst>
                <a:gd name="T0" fmla="*/ 39 w 251"/>
                <a:gd name="T1" fmla="*/ 309 h 347"/>
                <a:gd name="T2" fmla="*/ 0 w 251"/>
                <a:gd name="T3" fmla="*/ 331 h 347"/>
                <a:gd name="T4" fmla="*/ 0 w 251"/>
                <a:gd name="T5" fmla="*/ 347 h 347"/>
                <a:gd name="T6" fmla="*/ 56 w 251"/>
                <a:gd name="T7" fmla="*/ 345 h 347"/>
                <a:gd name="T8" fmla="*/ 112 w 251"/>
                <a:gd name="T9" fmla="*/ 347 h 347"/>
                <a:gd name="T10" fmla="*/ 112 w 251"/>
                <a:gd name="T11" fmla="*/ 331 h 347"/>
                <a:gd name="T12" fmla="*/ 73 w 251"/>
                <a:gd name="T13" fmla="*/ 309 h 347"/>
                <a:gd name="T14" fmla="*/ 73 w 251"/>
                <a:gd name="T15" fmla="*/ 217 h 347"/>
                <a:gd name="T16" fmla="*/ 140 w 251"/>
                <a:gd name="T17" fmla="*/ 137 h 347"/>
                <a:gd name="T18" fmla="*/ 177 w 251"/>
                <a:gd name="T19" fmla="*/ 193 h 347"/>
                <a:gd name="T20" fmla="*/ 177 w 251"/>
                <a:gd name="T21" fmla="*/ 309 h 347"/>
                <a:gd name="T22" fmla="*/ 138 w 251"/>
                <a:gd name="T23" fmla="*/ 331 h 347"/>
                <a:gd name="T24" fmla="*/ 138 w 251"/>
                <a:gd name="T25" fmla="*/ 347 h 347"/>
                <a:gd name="T26" fmla="*/ 195 w 251"/>
                <a:gd name="T27" fmla="*/ 345 h 347"/>
                <a:gd name="T28" fmla="*/ 251 w 251"/>
                <a:gd name="T29" fmla="*/ 347 h 347"/>
                <a:gd name="T30" fmla="*/ 251 w 251"/>
                <a:gd name="T31" fmla="*/ 331 h 347"/>
                <a:gd name="T32" fmla="*/ 212 w 251"/>
                <a:gd name="T33" fmla="*/ 316 h 347"/>
                <a:gd name="T34" fmla="*/ 212 w 251"/>
                <a:gd name="T35" fmla="*/ 221 h 347"/>
                <a:gd name="T36" fmla="*/ 196 w 251"/>
                <a:gd name="T37" fmla="*/ 145 h 347"/>
                <a:gd name="T38" fmla="*/ 144 w 251"/>
                <a:gd name="T39" fmla="*/ 126 h 347"/>
                <a:gd name="T40" fmla="*/ 72 w 251"/>
                <a:gd name="T41" fmla="*/ 175 h 347"/>
                <a:gd name="T42" fmla="*/ 72 w 251"/>
                <a:gd name="T43" fmla="*/ 0 h 347"/>
                <a:gd name="T44" fmla="*/ 0 w 251"/>
                <a:gd name="T45" fmla="*/ 6 h 347"/>
                <a:gd name="T46" fmla="*/ 0 w 251"/>
                <a:gd name="T47" fmla="*/ 21 h 347"/>
                <a:gd name="T48" fmla="*/ 39 w 251"/>
                <a:gd name="T49" fmla="*/ 49 h 347"/>
                <a:gd name="T50" fmla="*/ 39 w 251"/>
                <a:gd name="T51" fmla="*/ 30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7">
                  <a:moveTo>
                    <a:pt x="39" y="309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7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9"/>
                  </a:cubicBezTo>
                  <a:lnTo>
                    <a:pt x="73" y="217"/>
                  </a:lnTo>
                  <a:cubicBezTo>
                    <a:pt x="73" y="165"/>
                    <a:pt x="109" y="137"/>
                    <a:pt x="140" y="137"/>
                  </a:cubicBezTo>
                  <a:cubicBezTo>
                    <a:pt x="172" y="137"/>
                    <a:pt x="177" y="164"/>
                    <a:pt x="177" y="193"/>
                  </a:cubicBezTo>
                  <a:lnTo>
                    <a:pt x="177" y="309"/>
                  </a:lnTo>
                  <a:cubicBezTo>
                    <a:pt x="177" y="331"/>
                    <a:pt x="172" y="331"/>
                    <a:pt x="138" y="331"/>
                  </a:cubicBezTo>
                  <a:lnTo>
                    <a:pt x="138" y="347"/>
                  </a:lnTo>
                  <a:cubicBezTo>
                    <a:pt x="156" y="346"/>
                    <a:pt x="181" y="345"/>
                    <a:pt x="195" y="345"/>
                  </a:cubicBezTo>
                  <a:cubicBezTo>
                    <a:pt x="208" y="345"/>
                    <a:pt x="234" y="346"/>
                    <a:pt x="251" y="347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3"/>
                    <a:pt x="196" y="145"/>
                  </a:cubicBezTo>
                  <a:cubicBezTo>
                    <a:pt x="189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1" name="Freeform 1609">
              <a:extLst>
                <a:ext uri="{FF2B5EF4-FFF2-40B4-BE49-F238E27FC236}">
                  <a16:creationId xmlns:a16="http://schemas.microsoft.com/office/drawing/2014/main" id="{5ADFAA85-6BD0-4C60-8833-C7D8CA6F8381}"/>
                </a:ext>
              </a:extLst>
            </p:cNvPr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3894138" y="2609850"/>
              <a:ext cx="100013" cy="130175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3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2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2" name="Freeform 1610">
              <a:extLst>
                <a:ext uri="{FF2B5EF4-FFF2-40B4-BE49-F238E27FC236}">
                  <a16:creationId xmlns:a16="http://schemas.microsoft.com/office/drawing/2014/main" id="{7D695BF4-5B4C-4A23-87E1-D317783F4700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4008438" y="2609850"/>
              <a:ext cx="74613" cy="13017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8 h 229"/>
                <a:gd name="T8" fmla="*/ 7 w 163"/>
                <a:gd name="T9" fmla="*/ 139 h 229"/>
                <a:gd name="T10" fmla="*/ 0 w 163"/>
                <a:gd name="T11" fmla="*/ 152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3" name="Freeform 1611">
              <a:extLst>
                <a:ext uri="{FF2B5EF4-FFF2-40B4-BE49-F238E27FC236}">
                  <a16:creationId xmlns:a16="http://schemas.microsoft.com/office/drawing/2014/main" id="{ABA773B6-2176-43B9-91D6-0D9638C3D1A5}"/>
                </a:ext>
              </a:extLst>
            </p:cNvPr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4095750" y="2609850"/>
              <a:ext cx="88900" cy="13017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9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4" name="Freeform 1612">
              <a:extLst>
                <a:ext uri="{FF2B5EF4-FFF2-40B4-BE49-F238E27FC236}">
                  <a16:creationId xmlns:a16="http://schemas.microsoft.com/office/drawing/2014/main" id="{AB24CF4E-B36A-43D4-9F87-299F6ACD40F6}"/>
                </a:ext>
              </a:extLst>
            </p:cNvPr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4273550" y="2609850"/>
              <a:ext cx="85725" cy="13017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60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4"/>
                    <a:pt x="83" y="13"/>
                    <a:pt x="109" y="13"/>
                  </a:cubicBezTo>
                  <a:cubicBezTo>
                    <a:pt x="114" y="13"/>
                    <a:pt x="145" y="13"/>
                    <a:pt x="162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60"/>
                    <a:pt x="185" y="160"/>
                    <a:pt x="184" y="160"/>
                  </a:cubicBezTo>
                  <a:cubicBezTo>
                    <a:pt x="179" y="160"/>
                    <a:pt x="178" y="162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5" name="Freeform 1613">
              <a:extLst>
                <a:ext uri="{FF2B5EF4-FFF2-40B4-BE49-F238E27FC236}">
                  <a16:creationId xmlns:a16="http://schemas.microsoft.com/office/drawing/2014/main" id="{BBDAEA9D-FF23-4A15-B4BC-949A5B155FFF}"/>
                </a:ext>
              </a:extLst>
            </p:cNvPr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4371975" y="2609850"/>
              <a:ext cx="101600" cy="130175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2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6" name="Freeform 1614">
              <a:extLst>
                <a:ext uri="{FF2B5EF4-FFF2-40B4-BE49-F238E27FC236}">
                  <a16:creationId xmlns:a16="http://schemas.microsoft.com/office/drawing/2014/main" id="{E3F63395-C878-4B0B-8DD9-81549DC3391B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4486275" y="2611437"/>
              <a:ext cx="176213" cy="125413"/>
            </a:xfrm>
            <a:custGeom>
              <a:avLst/>
              <a:gdLst>
                <a:gd name="T0" fmla="*/ 39 w 389"/>
                <a:gd name="T1" fmla="*/ 49 h 221"/>
                <a:gd name="T2" fmla="*/ 39 w 389"/>
                <a:gd name="T3" fmla="*/ 183 h 221"/>
                <a:gd name="T4" fmla="*/ 0 w 389"/>
                <a:gd name="T5" fmla="*/ 205 h 221"/>
                <a:gd name="T6" fmla="*/ 0 w 389"/>
                <a:gd name="T7" fmla="*/ 221 h 221"/>
                <a:gd name="T8" fmla="*/ 56 w 389"/>
                <a:gd name="T9" fmla="*/ 219 h 221"/>
                <a:gd name="T10" fmla="*/ 112 w 389"/>
                <a:gd name="T11" fmla="*/ 221 h 221"/>
                <a:gd name="T12" fmla="*/ 112 w 389"/>
                <a:gd name="T13" fmla="*/ 205 h 221"/>
                <a:gd name="T14" fmla="*/ 73 w 389"/>
                <a:gd name="T15" fmla="*/ 183 h 221"/>
                <a:gd name="T16" fmla="*/ 73 w 389"/>
                <a:gd name="T17" fmla="*/ 91 h 221"/>
                <a:gd name="T18" fmla="*/ 140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8 w 389"/>
                <a:gd name="T25" fmla="*/ 205 h 221"/>
                <a:gd name="T26" fmla="*/ 138 w 389"/>
                <a:gd name="T27" fmla="*/ 221 h 221"/>
                <a:gd name="T28" fmla="*/ 195 w 389"/>
                <a:gd name="T29" fmla="*/ 219 h 221"/>
                <a:gd name="T30" fmla="*/ 251 w 389"/>
                <a:gd name="T31" fmla="*/ 221 h 221"/>
                <a:gd name="T32" fmla="*/ 251 w 389"/>
                <a:gd name="T33" fmla="*/ 205 h 221"/>
                <a:gd name="T34" fmla="*/ 212 w 389"/>
                <a:gd name="T35" fmla="*/ 183 h 221"/>
                <a:gd name="T36" fmla="*/ 212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5 h 221"/>
                <a:gd name="T46" fmla="*/ 277 w 389"/>
                <a:gd name="T47" fmla="*/ 221 h 221"/>
                <a:gd name="T48" fmla="*/ 333 w 389"/>
                <a:gd name="T49" fmla="*/ 219 h 221"/>
                <a:gd name="T50" fmla="*/ 389 w 389"/>
                <a:gd name="T51" fmla="*/ 221 h 221"/>
                <a:gd name="T52" fmla="*/ 389 w 389"/>
                <a:gd name="T53" fmla="*/ 205 h 221"/>
                <a:gd name="T54" fmla="*/ 350 w 389"/>
                <a:gd name="T55" fmla="*/ 190 h 221"/>
                <a:gd name="T56" fmla="*/ 350 w 389"/>
                <a:gd name="T57" fmla="*/ 95 h 221"/>
                <a:gd name="T58" fmla="*/ 335 w 389"/>
                <a:gd name="T59" fmla="*/ 19 h 221"/>
                <a:gd name="T60" fmla="*/ 283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9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1"/>
                  </a:lnTo>
                  <a:cubicBezTo>
                    <a:pt x="295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1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7"/>
                    <a:pt x="335" y="19"/>
                  </a:cubicBezTo>
                  <a:cubicBezTo>
                    <a:pt x="328" y="10"/>
                    <a:pt x="311" y="0"/>
                    <a:pt x="283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6"/>
                    <a:pt x="166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7" name="Freeform 1615">
              <a:extLst>
                <a:ext uri="{FF2B5EF4-FFF2-40B4-BE49-F238E27FC236}">
                  <a16:creationId xmlns:a16="http://schemas.microsoft.com/office/drawing/2014/main" id="{4124D24E-E6D9-474E-99FC-94FE158A6281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4675188" y="2611437"/>
              <a:ext cx="176213" cy="125413"/>
            </a:xfrm>
            <a:custGeom>
              <a:avLst/>
              <a:gdLst>
                <a:gd name="T0" fmla="*/ 39 w 389"/>
                <a:gd name="T1" fmla="*/ 49 h 221"/>
                <a:gd name="T2" fmla="*/ 39 w 389"/>
                <a:gd name="T3" fmla="*/ 183 h 221"/>
                <a:gd name="T4" fmla="*/ 0 w 389"/>
                <a:gd name="T5" fmla="*/ 205 h 221"/>
                <a:gd name="T6" fmla="*/ 0 w 389"/>
                <a:gd name="T7" fmla="*/ 221 h 221"/>
                <a:gd name="T8" fmla="*/ 56 w 389"/>
                <a:gd name="T9" fmla="*/ 219 h 221"/>
                <a:gd name="T10" fmla="*/ 112 w 389"/>
                <a:gd name="T11" fmla="*/ 221 h 221"/>
                <a:gd name="T12" fmla="*/ 112 w 389"/>
                <a:gd name="T13" fmla="*/ 205 h 221"/>
                <a:gd name="T14" fmla="*/ 73 w 389"/>
                <a:gd name="T15" fmla="*/ 183 h 221"/>
                <a:gd name="T16" fmla="*/ 73 w 389"/>
                <a:gd name="T17" fmla="*/ 91 h 221"/>
                <a:gd name="T18" fmla="*/ 141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9 w 389"/>
                <a:gd name="T25" fmla="*/ 205 h 221"/>
                <a:gd name="T26" fmla="*/ 139 w 389"/>
                <a:gd name="T27" fmla="*/ 221 h 221"/>
                <a:gd name="T28" fmla="*/ 195 w 389"/>
                <a:gd name="T29" fmla="*/ 219 h 221"/>
                <a:gd name="T30" fmla="*/ 251 w 389"/>
                <a:gd name="T31" fmla="*/ 221 h 221"/>
                <a:gd name="T32" fmla="*/ 251 w 389"/>
                <a:gd name="T33" fmla="*/ 205 h 221"/>
                <a:gd name="T34" fmla="*/ 212 w 389"/>
                <a:gd name="T35" fmla="*/ 183 h 221"/>
                <a:gd name="T36" fmla="*/ 212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5 h 221"/>
                <a:gd name="T46" fmla="*/ 277 w 389"/>
                <a:gd name="T47" fmla="*/ 221 h 221"/>
                <a:gd name="T48" fmla="*/ 334 w 389"/>
                <a:gd name="T49" fmla="*/ 219 h 221"/>
                <a:gd name="T50" fmla="*/ 389 w 389"/>
                <a:gd name="T51" fmla="*/ 221 h 221"/>
                <a:gd name="T52" fmla="*/ 389 w 389"/>
                <a:gd name="T53" fmla="*/ 205 h 221"/>
                <a:gd name="T54" fmla="*/ 351 w 389"/>
                <a:gd name="T55" fmla="*/ 190 h 221"/>
                <a:gd name="T56" fmla="*/ 351 w 389"/>
                <a:gd name="T57" fmla="*/ 95 h 221"/>
                <a:gd name="T58" fmla="*/ 335 w 389"/>
                <a:gd name="T59" fmla="*/ 19 h 221"/>
                <a:gd name="T60" fmla="*/ 283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9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1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2" y="220"/>
                    <a:pt x="389" y="221"/>
                  </a:cubicBezTo>
                  <a:lnTo>
                    <a:pt x="389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5"/>
                  </a:lnTo>
                  <a:cubicBezTo>
                    <a:pt x="351" y="52"/>
                    <a:pt x="351" y="37"/>
                    <a:pt x="335" y="19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6"/>
                    <a:pt x="167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8" name="Freeform 1616">
              <a:extLst>
                <a:ext uri="{FF2B5EF4-FFF2-40B4-BE49-F238E27FC236}">
                  <a16:creationId xmlns:a16="http://schemas.microsoft.com/office/drawing/2014/main" id="{88142EBE-19B1-4830-AA87-8E339A373E94}"/>
                </a:ext>
              </a:extLst>
            </p:cNvPr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4864100" y="2546350"/>
              <a:ext cx="47625" cy="190500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9 h 334"/>
                <a:gd name="T4" fmla="*/ 2 w 106"/>
                <a:gd name="T5" fmla="*/ 134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3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8" y="137"/>
                    <a:pt x="38" y="162"/>
                  </a:cubicBezTo>
                  <a:lnTo>
                    <a:pt x="38" y="296"/>
                  </a:lnTo>
                  <a:cubicBezTo>
                    <a:pt x="38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6"/>
                  </a:moveTo>
                  <a:cubicBezTo>
                    <a:pt x="73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2"/>
                    <a:pt x="73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9" name="Freeform 1617">
              <a:extLst>
                <a:ext uri="{FF2B5EF4-FFF2-40B4-BE49-F238E27FC236}">
                  <a16:creationId xmlns:a16="http://schemas.microsoft.com/office/drawing/2014/main" id="{C06F3B17-80C6-4EE0-A957-58AFF69934F9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4922838" y="2562225"/>
              <a:ext cx="71438" cy="177800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4 w 156"/>
                <a:gd name="T27" fmla="*/ 217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0" name="Freeform 1618">
              <a:extLst>
                <a:ext uri="{FF2B5EF4-FFF2-40B4-BE49-F238E27FC236}">
                  <a16:creationId xmlns:a16="http://schemas.microsoft.com/office/drawing/2014/main" id="{B3CD5213-12CE-4C50-9A70-6FCEC37186F7}"/>
                </a:ext>
              </a:extLst>
            </p:cNvPr>
            <p:cNvSpPr>
              <a:spLocks/>
            </p:cNvSpPr>
            <p:nvPr>
              <p:custDataLst>
                <p:tags r:id="rId84"/>
              </p:custDataLst>
            </p:nvPr>
          </p:nvSpPr>
          <p:spPr bwMode="auto">
            <a:xfrm>
              <a:off x="5011738" y="2562225"/>
              <a:ext cx="69850" cy="177800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3 w 156"/>
                <a:gd name="T27" fmla="*/ 217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1" name="Freeform 1619">
              <a:extLst>
                <a:ext uri="{FF2B5EF4-FFF2-40B4-BE49-F238E27FC236}">
                  <a16:creationId xmlns:a16="http://schemas.microsoft.com/office/drawing/2014/main" id="{B3EB93DB-BD4B-4665-85CF-AD1046E6F38F}"/>
                </a:ext>
              </a:extLst>
            </p:cNvPr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5100638" y="2609850"/>
              <a:ext cx="87313" cy="13017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9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2" name="Freeform 1620">
              <a:extLst>
                <a:ext uri="{FF2B5EF4-FFF2-40B4-BE49-F238E27FC236}">
                  <a16:creationId xmlns:a16="http://schemas.microsoft.com/office/drawing/2014/main" id="{8EA18A63-52CA-49D9-99EC-F381D58108A3}"/>
                </a:ext>
              </a:extLst>
            </p:cNvPr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5202238" y="2538412"/>
              <a:ext cx="111125" cy="201613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40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6 h 352"/>
                <a:gd name="T30" fmla="*/ 173 w 246"/>
                <a:gd name="T31" fmla="*/ 288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3 w 246"/>
                <a:gd name="T43" fmla="*/ 137 h 352"/>
                <a:gd name="T44" fmla="*/ 167 w 246"/>
                <a:gd name="T45" fmla="*/ 167 h 352"/>
                <a:gd name="T46" fmla="*/ 173 w 246"/>
                <a:gd name="T47" fmla="*/ 186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1" y="126"/>
                  </a:cubicBezTo>
                  <a:cubicBezTo>
                    <a:pt x="53" y="126"/>
                    <a:pt x="0" y="175"/>
                    <a:pt x="0" y="240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6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1"/>
                    <a:pt x="42" y="240"/>
                  </a:cubicBezTo>
                  <a:cubicBezTo>
                    <a:pt x="42" y="222"/>
                    <a:pt x="43" y="192"/>
                    <a:pt x="57" y="169"/>
                  </a:cubicBezTo>
                  <a:cubicBezTo>
                    <a:pt x="68" y="154"/>
                    <a:pt x="86" y="137"/>
                    <a:pt x="113" y="137"/>
                  </a:cubicBezTo>
                  <a:cubicBezTo>
                    <a:pt x="131" y="137"/>
                    <a:pt x="152" y="145"/>
                    <a:pt x="167" y="167"/>
                  </a:cubicBezTo>
                  <a:cubicBezTo>
                    <a:pt x="173" y="176"/>
                    <a:pt x="173" y="177"/>
                    <a:pt x="173" y="18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3" name="Freeform 1621">
              <a:extLst>
                <a:ext uri="{FF2B5EF4-FFF2-40B4-BE49-F238E27FC236}">
                  <a16:creationId xmlns:a16="http://schemas.microsoft.com/office/drawing/2014/main" id="{2FE03A81-ECE8-4E78-8609-F8A2AA4AF2D5}"/>
                </a:ext>
              </a:extLst>
            </p:cNvPr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5402263" y="2609850"/>
              <a:ext cx="87313" cy="13017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9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4" name="Freeform 1622">
              <a:extLst>
                <a:ext uri="{FF2B5EF4-FFF2-40B4-BE49-F238E27FC236}">
                  <a16:creationId xmlns:a16="http://schemas.microsoft.com/office/drawing/2014/main" id="{E9D9CF13-2F04-4D5D-AFE1-5562CCC1AC08}"/>
                </a:ext>
              </a:extLst>
            </p:cNvPr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5505450" y="2609850"/>
              <a:ext cx="103188" cy="13017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2 h 229"/>
                <a:gd name="T8" fmla="*/ 212 w 225"/>
                <a:gd name="T9" fmla="*/ 152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2"/>
                  </a:lnTo>
                  <a:lnTo>
                    <a:pt x="212" y="152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9"/>
                    <a:pt x="0" y="155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9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5" name="Freeform 1623">
              <a:extLst>
                <a:ext uri="{FF2B5EF4-FFF2-40B4-BE49-F238E27FC236}">
                  <a16:creationId xmlns:a16="http://schemas.microsoft.com/office/drawing/2014/main" id="{B8D3627E-3270-4A85-8354-80F43AEB57DF}"/>
                </a:ext>
              </a:extLst>
            </p:cNvPr>
            <p:cNvSpPr>
              <a:spLocks/>
            </p:cNvSpPr>
            <p:nvPr>
              <p:custDataLst>
                <p:tags r:id="rId89"/>
              </p:custDataLst>
            </p:nvPr>
          </p:nvSpPr>
          <p:spPr bwMode="auto">
            <a:xfrm>
              <a:off x="5616575" y="2611437"/>
              <a:ext cx="74613" cy="12541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6" name="Freeform 1624">
              <a:extLst>
                <a:ext uri="{FF2B5EF4-FFF2-40B4-BE49-F238E27FC236}">
                  <a16:creationId xmlns:a16="http://schemas.microsoft.com/office/drawing/2014/main" id="{E5C4F899-5DCC-4DC5-8E81-D81C88376355}"/>
                </a:ext>
              </a:extLst>
            </p:cNvPr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5705475" y="2538412"/>
              <a:ext cx="50800" cy="198438"/>
            </a:xfrm>
            <a:custGeom>
              <a:avLst/>
              <a:gdLst>
                <a:gd name="T0" fmla="*/ 72 w 111"/>
                <a:gd name="T1" fmla="*/ 0 h 347"/>
                <a:gd name="T2" fmla="*/ 0 w 111"/>
                <a:gd name="T3" fmla="*/ 6 h 347"/>
                <a:gd name="T4" fmla="*/ 0 w 111"/>
                <a:gd name="T5" fmla="*/ 21 h 347"/>
                <a:gd name="T6" fmla="*/ 39 w 111"/>
                <a:gd name="T7" fmla="*/ 49 h 347"/>
                <a:gd name="T8" fmla="*/ 39 w 111"/>
                <a:gd name="T9" fmla="*/ 309 h 347"/>
                <a:gd name="T10" fmla="*/ 0 w 111"/>
                <a:gd name="T11" fmla="*/ 331 h 347"/>
                <a:gd name="T12" fmla="*/ 0 w 111"/>
                <a:gd name="T13" fmla="*/ 347 h 347"/>
                <a:gd name="T14" fmla="*/ 56 w 111"/>
                <a:gd name="T15" fmla="*/ 345 h 347"/>
                <a:gd name="T16" fmla="*/ 111 w 111"/>
                <a:gd name="T17" fmla="*/ 347 h 347"/>
                <a:gd name="T18" fmla="*/ 111 w 111"/>
                <a:gd name="T19" fmla="*/ 331 h 347"/>
                <a:gd name="T20" fmla="*/ 72 w 111"/>
                <a:gd name="T21" fmla="*/ 309 h 347"/>
                <a:gd name="T22" fmla="*/ 72 w 111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7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7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7" name="Freeform 1625">
              <a:extLst>
                <a:ext uri="{FF2B5EF4-FFF2-40B4-BE49-F238E27FC236}">
                  <a16:creationId xmlns:a16="http://schemas.microsoft.com/office/drawing/2014/main" id="{D43099B2-79DA-49FB-AC8E-032AF512D22C}"/>
                </a:ext>
              </a:extLst>
            </p:cNvPr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5768975" y="2546350"/>
              <a:ext cx="47625" cy="190500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7 w 107"/>
                <a:gd name="T27" fmla="*/ 0 h 334"/>
                <a:gd name="T28" fmla="*/ 21 w 107"/>
                <a:gd name="T29" fmla="*/ 26 h 334"/>
                <a:gd name="T30" fmla="*/ 47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8" name="Freeform 1626">
              <a:extLst>
                <a:ext uri="{FF2B5EF4-FFF2-40B4-BE49-F238E27FC236}">
                  <a16:creationId xmlns:a16="http://schemas.microsoft.com/office/drawing/2014/main" id="{1DAFE62D-D091-4A03-8BE3-A1F0E7DA7745}"/>
                </a:ext>
              </a:extLst>
            </p:cNvPr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5829300" y="2609850"/>
              <a:ext cx="87313" cy="13017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9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9" name="Freeform 1627">
              <a:extLst>
                <a:ext uri="{FF2B5EF4-FFF2-40B4-BE49-F238E27FC236}">
                  <a16:creationId xmlns:a16="http://schemas.microsoft.com/office/drawing/2014/main" id="{7EC18FBA-AE44-4CAC-90A4-27F288767E08}"/>
                </a:ext>
              </a:extLst>
            </p:cNvPr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5930900" y="2611437"/>
              <a:ext cx="76200" cy="125413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40" name="Group 1339">
            <a:extLst>
              <a:ext uri="{FF2B5EF4-FFF2-40B4-BE49-F238E27FC236}">
                <a16:creationId xmlns:a16="http://schemas.microsoft.com/office/drawing/2014/main" id="{B5BB0AEA-708E-4217-9456-8FB184DC6A44}"/>
              </a:ext>
            </a:extLst>
          </p:cNvPr>
          <p:cNvGrpSpPr>
            <a:grpSpLocks noChangeAspect="1"/>
          </p:cNvGrpSpPr>
          <p:nvPr>
            <p:custDataLst>
              <p:tags r:id="rId23"/>
            </p:custDataLst>
          </p:nvPr>
        </p:nvGrpSpPr>
        <p:grpSpPr>
          <a:xfrm>
            <a:off x="8181083" y="6044661"/>
            <a:ext cx="2933700" cy="241300"/>
            <a:chOff x="2541587" y="2540000"/>
            <a:chExt cx="2933700" cy="241300"/>
          </a:xfrm>
        </p:grpSpPr>
        <p:sp>
          <p:nvSpPr>
            <p:cNvPr id="1341" name="Freeform 1634">
              <a:extLst>
                <a:ext uri="{FF2B5EF4-FFF2-40B4-BE49-F238E27FC236}">
                  <a16:creationId xmlns:a16="http://schemas.microsoft.com/office/drawing/2014/main" id="{5E721243-121E-4E95-B7BE-CE657669FBAA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2541587" y="2546350"/>
              <a:ext cx="90488" cy="180975"/>
            </a:xfrm>
            <a:custGeom>
              <a:avLst/>
              <a:gdLst>
                <a:gd name="T0" fmla="*/ 39 w 199"/>
                <a:gd name="T1" fmla="*/ 294 h 332"/>
                <a:gd name="T2" fmla="*/ 91 w 199"/>
                <a:gd name="T3" fmla="*/ 242 h 332"/>
                <a:gd name="T4" fmla="*/ 199 w 199"/>
                <a:gd name="T5" fmla="*/ 96 h 332"/>
                <a:gd name="T6" fmla="*/ 93 w 199"/>
                <a:gd name="T7" fmla="*/ 0 h 332"/>
                <a:gd name="T8" fmla="*/ 0 w 199"/>
                <a:gd name="T9" fmla="*/ 90 h 332"/>
                <a:gd name="T10" fmla="*/ 27 w 199"/>
                <a:gd name="T11" fmla="*/ 118 h 332"/>
                <a:gd name="T12" fmla="*/ 53 w 199"/>
                <a:gd name="T13" fmla="*/ 91 h 332"/>
                <a:gd name="T14" fmla="*/ 26 w 199"/>
                <a:gd name="T15" fmla="*/ 66 h 332"/>
                <a:gd name="T16" fmla="*/ 20 w 199"/>
                <a:gd name="T17" fmla="*/ 66 h 332"/>
                <a:gd name="T18" fmla="*/ 87 w 199"/>
                <a:gd name="T19" fmla="*/ 15 h 332"/>
                <a:gd name="T20" fmla="*/ 154 w 199"/>
                <a:gd name="T21" fmla="*/ 96 h 332"/>
                <a:gd name="T22" fmla="*/ 101 w 199"/>
                <a:gd name="T23" fmla="*/ 207 h 332"/>
                <a:gd name="T24" fmla="*/ 6 w 199"/>
                <a:gd name="T25" fmla="*/ 314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7 w 199"/>
                <a:gd name="T33" fmla="*/ 245 h 332"/>
                <a:gd name="T34" fmla="*/ 176 w 199"/>
                <a:gd name="T35" fmla="*/ 290 h 332"/>
                <a:gd name="T36" fmla="*/ 128 w 199"/>
                <a:gd name="T37" fmla="*/ 294 h 332"/>
                <a:gd name="T38" fmla="*/ 39 w 199"/>
                <a:gd name="T39" fmla="*/ 29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9" y="294"/>
                  </a:moveTo>
                  <a:lnTo>
                    <a:pt x="91" y="242"/>
                  </a:lnTo>
                  <a:cubicBezTo>
                    <a:pt x="169" y="173"/>
                    <a:pt x="199" y="146"/>
                    <a:pt x="199" y="96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7" y="118"/>
                  </a:cubicBezTo>
                  <a:cubicBezTo>
                    <a:pt x="35" y="118"/>
                    <a:pt x="53" y="112"/>
                    <a:pt x="53" y="91"/>
                  </a:cubicBezTo>
                  <a:cubicBezTo>
                    <a:pt x="53" y="79"/>
                    <a:pt x="44" y="66"/>
                    <a:pt x="26" y="66"/>
                  </a:cubicBezTo>
                  <a:cubicBezTo>
                    <a:pt x="22" y="66"/>
                    <a:pt x="21" y="66"/>
                    <a:pt x="20" y="66"/>
                  </a:cubicBezTo>
                  <a:cubicBezTo>
                    <a:pt x="31" y="34"/>
                    <a:pt x="58" y="15"/>
                    <a:pt x="87" y="15"/>
                  </a:cubicBezTo>
                  <a:cubicBezTo>
                    <a:pt x="132" y="15"/>
                    <a:pt x="154" y="56"/>
                    <a:pt x="154" y="96"/>
                  </a:cubicBezTo>
                  <a:cubicBezTo>
                    <a:pt x="154" y="136"/>
                    <a:pt x="129" y="176"/>
                    <a:pt x="101" y="207"/>
                  </a:cubicBezTo>
                  <a:lnTo>
                    <a:pt x="6" y="314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7" y="245"/>
                  </a:lnTo>
                  <a:cubicBezTo>
                    <a:pt x="184" y="260"/>
                    <a:pt x="181" y="282"/>
                    <a:pt x="176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9" y="2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2" name="Oval 1635">
              <a:extLst>
                <a:ext uri="{FF2B5EF4-FFF2-40B4-BE49-F238E27FC236}">
                  <a16:creationId xmlns:a16="http://schemas.microsoft.com/office/drawing/2014/main" id="{680E3292-AFC9-4F9A-AA9D-AAF0A1F3BEAF}"/>
                </a:ext>
              </a:extLst>
            </p:cNvPr>
            <p:cNvSpPr>
              <a:spLocks noChangeArrowheads="1"/>
            </p:cNvSpPr>
            <p:nvPr>
              <p:custDataLst>
                <p:tags r:id="rId39"/>
              </p:custDataLst>
            </p:nvPr>
          </p:nvSpPr>
          <p:spPr bwMode="auto">
            <a:xfrm>
              <a:off x="2663825" y="26987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3" name="Freeform 1636">
              <a:extLst>
                <a:ext uri="{FF2B5EF4-FFF2-40B4-BE49-F238E27FC236}">
                  <a16:creationId xmlns:a16="http://schemas.microsoft.com/office/drawing/2014/main" id="{EB35D279-B165-4FF2-87DD-E4AFC0703105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2820987" y="2606675"/>
              <a:ext cx="82550" cy="123825"/>
            </a:xfrm>
            <a:custGeom>
              <a:avLst/>
              <a:gdLst>
                <a:gd name="T0" fmla="*/ 169 w 184"/>
                <a:gd name="T1" fmla="*/ 34 h 227"/>
                <a:gd name="T2" fmla="*/ 145 w 184"/>
                <a:gd name="T3" fmla="*/ 57 h 227"/>
                <a:gd name="T4" fmla="*/ 161 w 184"/>
                <a:gd name="T5" fmla="*/ 71 h 227"/>
                <a:gd name="T6" fmla="*/ 184 w 184"/>
                <a:gd name="T7" fmla="*/ 43 h 227"/>
                <a:gd name="T8" fmla="*/ 124 w 184"/>
                <a:gd name="T9" fmla="*/ 0 h 227"/>
                <a:gd name="T10" fmla="*/ 40 w 184"/>
                <a:gd name="T11" fmla="*/ 73 h 227"/>
                <a:gd name="T12" fmla="*/ 91 w 184"/>
                <a:gd name="T13" fmla="*/ 123 h 227"/>
                <a:gd name="T14" fmla="*/ 143 w 184"/>
                <a:gd name="T15" fmla="*/ 161 h 227"/>
                <a:gd name="T16" fmla="*/ 72 w 184"/>
                <a:gd name="T17" fmla="*/ 216 h 227"/>
                <a:gd name="T18" fmla="*/ 15 w 184"/>
                <a:gd name="T19" fmla="*/ 189 h 227"/>
                <a:gd name="T20" fmla="*/ 46 w 184"/>
                <a:gd name="T21" fmla="*/ 163 h 227"/>
                <a:gd name="T22" fmla="*/ 28 w 184"/>
                <a:gd name="T23" fmla="*/ 145 h 227"/>
                <a:gd name="T24" fmla="*/ 0 w 184"/>
                <a:gd name="T25" fmla="*/ 178 h 227"/>
                <a:gd name="T26" fmla="*/ 71 w 184"/>
                <a:gd name="T27" fmla="*/ 227 h 227"/>
                <a:gd name="T28" fmla="*/ 172 w 184"/>
                <a:gd name="T29" fmla="*/ 144 h 227"/>
                <a:gd name="T30" fmla="*/ 156 w 184"/>
                <a:gd name="T31" fmla="*/ 107 h 227"/>
                <a:gd name="T32" fmla="*/ 106 w 184"/>
                <a:gd name="T33" fmla="*/ 86 h 227"/>
                <a:gd name="T34" fmla="*/ 68 w 184"/>
                <a:gd name="T35" fmla="*/ 56 h 227"/>
                <a:gd name="T36" fmla="*/ 124 w 184"/>
                <a:gd name="T37" fmla="*/ 11 h 227"/>
                <a:gd name="T38" fmla="*/ 169 w 184"/>
                <a:gd name="T39" fmla="*/ 3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7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4"/>
                    <a:pt x="132" y="216"/>
                    <a:pt x="72" y="216"/>
                  </a:cubicBezTo>
                  <a:cubicBezTo>
                    <a:pt x="65" y="216"/>
                    <a:pt x="26" y="216"/>
                    <a:pt x="15" y="189"/>
                  </a:cubicBezTo>
                  <a:cubicBezTo>
                    <a:pt x="34" y="192"/>
                    <a:pt x="46" y="177"/>
                    <a:pt x="46" y="163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7"/>
                    <a:pt x="28" y="227"/>
                    <a:pt x="71" y="227"/>
                  </a:cubicBezTo>
                  <a:cubicBezTo>
                    <a:pt x="152" y="227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4" name="Freeform 1637">
              <a:extLst>
                <a:ext uri="{FF2B5EF4-FFF2-40B4-BE49-F238E27FC236}">
                  <a16:creationId xmlns:a16="http://schemas.microsoft.com/office/drawing/2014/main" id="{7F342DB6-02F3-4043-97B2-598EDDC40C15}"/>
                </a:ext>
              </a:extLst>
            </p:cNvPr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2922587" y="2641600"/>
              <a:ext cx="49213" cy="127000"/>
            </a:xfrm>
            <a:custGeom>
              <a:avLst/>
              <a:gdLst>
                <a:gd name="T0" fmla="*/ 97 w 106"/>
                <a:gd name="T1" fmla="*/ 13 h 234"/>
                <a:gd name="T2" fmla="*/ 83 w 106"/>
                <a:gd name="T3" fmla="*/ 0 h 234"/>
                <a:gd name="T4" fmla="*/ 63 w 106"/>
                <a:gd name="T5" fmla="*/ 19 h 234"/>
                <a:gd name="T6" fmla="*/ 77 w 106"/>
                <a:gd name="T7" fmla="*/ 32 h 234"/>
                <a:gd name="T8" fmla="*/ 97 w 106"/>
                <a:gd name="T9" fmla="*/ 13 h 234"/>
                <a:gd name="T10" fmla="*/ 25 w 106"/>
                <a:gd name="T11" fmla="*/ 190 h 234"/>
                <a:gd name="T12" fmla="*/ 22 w 106"/>
                <a:gd name="T13" fmla="*/ 205 h 234"/>
                <a:gd name="T14" fmla="*/ 55 w 106"/>
                <a:gd name="T15" fmla="*/ 234 h 234"/>
                <a:gd name="T16" fmla="*/ 106 w 106"/>
                <a:gd name="T17" fmla="*/ 181 h 234"/>
                <a:gd name="T18" fmla="*/ 100 w 106"/>
                <a:gd name="T19" fmla="*/ 177 h 234"/>
                <a:gd name="T20" fmla="*/ 93 w 106"/>
                <a:gd name="T21" fmla="*/ 182 h 234"/>
                <a:gd name="T22" fmla="*/ 56 w 106"/>
                <a:gd name="T23" fmla="*/ 225 h 234"/>
                <a:gd name="T24" fmla="*/ 48 w 106"/>
                <a:gd name="T25" fmla="*/ 212 h 234"/>
                <a:gd name="T26" fmla="*/ 53 w 106"/>
                <a:gd name="T27" fmla="*/ 190 h 234"/>
                <a:gd name="T28" fmla="*/ 64 w 106"/>
                <a:gd name="T29" fmla="*/ 162 h 234"/>
                <a:gd name="T30" fmla="*/ 82 w 106"/>
                <a:gd name="T31" fmla="*/ 118 h 234"/>
                <a:gd name="T32" fmla="*/ 84 w 106"/>
                <a:gd name="T33" fmla="*/ 107 h 234"/>
                <a:gd name="T34" fmla="*/ 51 w 106"/>
                <a:gd name="T35" fmla="*/ 77 h 234"/>
                <a:gd name="T36" fmla="*/ 0 w 106"/>
                <a:gd name="T37" fmla="*/ 130 h 234"/>
                <a:gd name="T38" fmla="*/ 6 w 106"/>
                <a:gd name="T39" fmla="*/ 135 h 234"/>
                <a:gd name="T40" fmla="*/ 12 w 106"/>
                <a:gd name="T41" fmla="*/ 129 h 234"/>
                <a:gd name="T42" fmla="*/ 49 w 106"/>
                <a:gd name="T43" fmla="*/ 87 h 234"/>
                <a:gd name="T44" fmla="*/ 58 w 106"/>
                <a:gd name="T45" fmla="*/ 99 h 234"/>
                <a:gd name="T46" fmla="*/ 47 w 106"/>
                <a:gd name="T47" fmla="*/ 134 h 234"/>
                <a:gd name="T48" fmla="*/ 25 w 106"/>
                <a:gd name="T49" fmla="*/ 19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4">
                  <a:moveTo>
                    <a:pt x="97" y="13"/>
                  </a:moveTo>
                  <a:cubicBezTo>
                    <a:pt x="97" y="7"/>
                    <a:pt x="92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2"/>
                    <a:pt x="97" y="13"/>
                  </a:cubicBezTo>
                  <a:close/>
                  <a:moveTo>
                    <a:pt x="25" y="190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1"/>
                    <a:pt x="36" y="234"/>
                    <a:pt x="55" y="234"/>
                  </a:cubicBezTo>
                  <a:cubicBezTo>
                    <a:pt x="90" y="234"/>
                    <a:pt x="106" y="186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3" y="182"/>
                  </a:cubicBezTo>
                  <a:cubicBezTo>
                    <a:pt x="85" y="210"/>
                    <a:pt x="70" y="225"/>
                    <a:pt x="56" y="225"/>
                  </a:cubicBezTo>
                  <a:cubicBezTo>
                    <a:pt x="49" y="225"/>
                    <a:pt x="48" y="220"/>
                    <a:pt x="48" y="212"/>
                  </a:cubicBezTo>
                  <a:cubicBezTo>
                    <a:pt x="48" y="204"/>
                    <a:pt x="50" y="198"/>
                    <a:pt x="53" y="190"/>
                  </a:cubicBezTo>
                  <a:cubicBezTo>
                    <a:pt x="57" y="181"/>
                    <a:pt x="61" y="171"/>
                    <a:pt x="64" y="162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4"/>
                    <a:pt x="84" y="110"/>
                    <a:pt x="84" y="107"/>
                  </a:cubicBezTo>
                  <a:cubicBezTo>
                    <a:pt x="84" y="90"/>
                    <a:pt x="70" y="77"/>
                    <a:pt x="51" y="77"/>
                  </a:cubicBezTo>
                  <a:cubicBezTo>
                    <a:pt x="16" y="77"/>
                    <a:pt x="0" y="125"/>
                    <a:pt x="0" y="130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3"/>
                    <a:pt x="12" y="129"/>
                  </a:cubicBezTo>
                  <a:cubicBezTo>
                    <a:pt x="21" y="99"/>
                    <a:pt x="37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2"/>
                    <a:pt x="47" y="134"/>
                  </a:cubicBezTo>
                  <a:lnTo>
                    <a:pt x="25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5" name="Freeform 1638">
              <a:extLst>
                <a:ext uri="{FF2B5EF4-FFF2-40B4-BE49-F238E27FC236}">
                  <a16:creationId xmlns:a16="http://schemas.microsoft.com/office/drawing/2014/main" id="{6B2D2E1A-A972-44B7-A906-DDE1E20C4965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3009900" y="2540000"/>
              <a:ext cx="28575" cy="79375"/>
            </a:xfrm>
            <a:custGeom>
              <a:avLst/>
              <a:gdLst>
                <a:gd name="T0" fmla="*/ 60 w 60"/>
                <a:gd name="T1" fmla="*/ 52 h 149"/>
                <a:gd name="T2" fmla="*/ 27 w 60"/>
                <a:gd name="T3" fmla="*/ 0 h 149"/>
                <a:gd name="T4" fmla="*/ 0 w 60"/>
                <a:gd name="T5" fmla="*/ 26 h 149"/>
                <a:gd name="T6" fmla="*/ 27 w 60"/>
                <a:gd name="T7" fmla="*/ 53 h 149"/>
                <a:gd name="T8" fmla="*/ 47 w 60"/>
                <a:gd name="T9" fmla="*/ 45 h 149"/>
                <a:gd name="T10" fmla="*/ 48 w 60"/>
                <a:gd name="T11" fmla="*/ 43 h 149"/>
                <a:gd name="T12" fmla="*/ 49 w 60"/>
                <a:gd name="T13" fmla="*/ 52 h 149"/>
                <a:gd name="T14" fmla="*/ 14 w 60"/>
                <a:gd name="T15" fmla="*/ 135 h 149"/>
                <a:gd name="T16" fmla="*/ 8 w 60"/>
                <a:gd name="T17" fmla="*/ 143 h 149"/>
                <a:gd name="T18" fmla="*/ 13 w 60"/>
                <a:gd name="T19" fmla="*/ 149 h 149"/>
                <a:gd name="T20" fmla="*/ 60 w 60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149">
                  <a:moveTo>
                    <a:pt x="60" y="52"/>
                  </a:moveTo>
                  <a:cubicBezTo>
                    <a:pt x="60" y="22"/>
                    <a:pt x="48" y="0"/>
                    <a:pt x="27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9" y="53"/>
                    <a:pt x="27" y="53"/>
                  </a:cubicBezTo>
                  <a:cubicBezTo>
                    <a:pt x="37" y="53"/>
                    <a:pt x="44" y="48"/>
                    <a:pt x="47" y="45"/>
                  </a:cubicBezTo>
                  <a:cubicBezTo>
                    <a:pt x="47" y="44"/>
                    <a:pt x="48" y="43"/>
                    <a:pt x="48" y="43"/>
                  </a:cubicBezTo>
                  <a:cubicBezTo>
                    <a:pt x="49" y="43"/>
                    <a:pt x="49" y="50"/>
                    <a:pt x="49" y="52"/>
                  </a:cubicBezTo>
                  <a:cubicBezTo>
                    <a:pt x="49" y="68"/>
                    <a:pt x="46" y="104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60" y="111"/>
                    <a:pt x="60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6" name="Freeform 1639">
              <a:extLst>
                <a:ext uri="{FF2B5EF4-FFF2-40B4-BE49-F238E27FC236}">
                  <a16:creationId xmlns:a16="http://schemas.microsoft.com/office/drawing/2014/main" id="{06B59F9F-FEA8-43B6-B853-89D3D9A32CA8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3062287" y="2605088"/>
              <a:ext cx="73025" cy="125413"/>
            </a:xfrm>
            <a:custGeom>
              <a:avLst/>
              <a:gdLst>
                <a:gd name="T0" fmla="*/ 88 w 163"/>
                <a:gd name="T1" fmla="*/ 127 h 230"/>
                <a:gd name="T2" fmla="*/ 139 w 163"/>
                <a:gd name="T3" fmla="*/ 173 h 230"/>
                <a:gd name="T4" fmla="*/ 83 w 163"/>
                <a:gd name="T5" fmla="*/ 219 h 230"/>
                <a:gd name="T6" fmla="*/ 14 w 163"/>
                <a:gd name="T7" fmla="*/ 148 h 230"/>
                <a:gd name="T8" fmla="*/ 7 w 163"/>
                <a:gd name="T9" fmla="*/ 139 h 230"/>
                <a:gd name="T10" fmla="*/ 0 w 163"/>
                <a:gd name="T11" fmla="*/ 152 h 230"/>
                <a:gd name="T12" fmla="*/ 0 w 163"/>
                <a:gd name="T13" fmla="*/ 218 h 230"/>
                <a:gd name="T14" fmla="*/ 6 w 163"/>
                <a:gd name="T15" fmla="*/ 230 h 230"/>
                <a:gd name="T16" fmla="*/ 18 w 163"/>
                <a:gd name="T17" fmla="*/ 220 h 230"/>
                <a:gd name="T18" fmla="*/ 28 w 163"/>
                <a:gd name="T19" fmla="*/ 208 h 230"/>
                <a:gd name="T20" fmla="*/ 83 w 163"/>
                <a:gd name="T21" fmla="*/ 230 h 230"/>
                <a:gd name="T22" fmla="*/ 163 w 163"/>
                <a:gd name="T23" fmla="*/ 160 h 230"/>
                <a:gd name="T24" fmla="*/ 142 w 163"/>
                <a:gd name="T25" fmla="*/ 113 h 230"/>
                <a:gd name="T26" fmla="*/ 86 w 163"/>
                <a:gd name="T27" fmla="*/ 89 h 230"/>
                <a:gd name="T28" fmla="*/ 24 w 163"/>
                <a:gd name="T29" fmla="*/ 48 h 230"/>
                <a:gd name="T30" fmla="*/ 80 w 163"/>
                <a:gd name="T31" fmla="*/ 10 h 230"/>
                <a:gd name="T32" fmla="*/ 138 w 163"/>
                <a:gd name="T33" fmla="*/ 70 h 230"/>
                <a:gd name="T34" fmla="*/ 144 w 163"/>
                <a:gd name="T35" fmla="*/ 75 h 230"/>
                <a:gd name="T36" fmla="*/ 151 w 163"/>
                <a:gd name="T37" fmla="*/ 63 h 230"/>
                <a:gd name="T38" fmla="*/ 151 w 163"/>
                <a:gd name="T39" fmla="*/ 12 h 230"/>
                <a:gd name="T40" fmla="*/ 145 w 163"/>
                <a:gd name="T41" fmla="*/ 0 h 230"/>
                <a:gd name="T42" fmla="*/ 135 w 163"/>
                <a:gd name="T43" fmla="*/ 6 h 230"/>
                <a:gd name="T44" fmla="*/ 127 w 163"/>
                <a:gd name="T45" fmla="*/ 14 h 230"/>
                <a:gd name="T46" fmla="*/ 80 w 163"/>
                <a:gd name="T47" fmla="*/ 0 h 230"/>
                <a:gd name="T48" fmla="*/ 0 w 163"/>
                <a:gd name="T49" fmla="*/ 62 h 230"/>
                <a:gd name="T50" fmla="*/ 22 w 163"/>
                <a:gd name="T51" fmla="*/ 104 h 230"/>
                <a:gd name="T52" fmla="*/ 88 w 163"/>
                <a:gd name="T53" fmla="*/ 12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30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30"/>
                    <a:pt x="6" y="230"/>
                  </a:cubicBezTo>
                  <a:cubicBezTo>
                    <a:pt x="8" y="230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3" y="230"/>
                    <a:pt x="83" y="230"/>
                  </a:cubicBezTo>
                  <a:cubicBezTo>
                    <a:pt x="140" y="230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7" name="Freeform 1640">
              <a:extLst>
                <a:ext uri="{FF2B5EF4-FFF2-40B4-BE49-F238E27FC236}">
                  <a16:creationId xmlns:a16="http://schemas.microsoft.com/office/drawing/2014/main" id="{551C1AAA-D30C-4F60-A1E9-A32E50DA6545}"/>
                </a:ext>
              </a:extLst>
            </p:cNvPr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3228975" y="2605088"/>
              <a:ext cx="103188" cy="125413"/>
            </a:xfrm>
            <a:custGeom>
              <a:avLst/>
              <a:gdLst>
                <a:gd name="T0" fmla="*/ 145 w 225"/>
                <a:gd name="T1" fmla="*/ 186 h 230"/>
                <a:gd name="T2" fmla="*/ 184 w 225"/>
                <a:gd name="T3" fmla="*/ 227 h 230"/>
                <a:gd name="T4" fmla="*/ 225 w 225"/>
                <a:gd name="T5" fmla="*/ 180 h 230"/>
                <a:gd name="T6" fmla="*/ 225 w 225"/>
                <a:gd name="T7" fmla="*/ 152 h 230"/>
                <a:gd name="T8" fmla="*/ 213 w 225"/>
                <a:gd name="T9" fmla="*/ 152 h 230"/>
                <a:gd name="T10" fmla="*/ 213 w 225"/>
                <a:gd name="T11" fmla="*/ 180 h 230"/>
                <a:gd name="T12" fmla="*/ 195 w 225"/>
                <a:gd name="T13" fmla="*/ 212 h 230"/>
                <a:gd name="T14" fmla="*/ 176 w 225"/>
                <a:gd name="T15" fmla="*/ 187 h 230"/>
                <a:gd name="T16" fmla="*/ 176 w 225"/>
                <a:gd name="T17" fmla="*/ 87 h 230"/>
                <a:gd name="T18" fmla="*/ 158 w 225"/>
                <a:gd name="T19" fmla="*/ 28 h 230"/>
                <a:gd name="T20" fmla="*/ 90 w 225"/>
                <a:gd name="T21" fmla="*/ 0 h 230"/>
                <a:gd name="T22" fmla="*/ 15 w 225"/>
                <a:gd name="T23" fmla="*/ 57 h 230"/>
                <a:gd name="T24" fmla="*/ 38 w 225"/>
                <a:gd name="T25" fmla="*/ 80 h 230"/>
                <a:gd name="T26" fmla="*/ 60 w 225"/>
                <a:gd name="T27" fmla="*/ 57 h 230"/>
                <a:gd name="T28" fmla="*/ 35 w 225"/>
                <a:gd name="T29" fmla="*/ 34 h 230"/>
                <a:gd name="T30" fmla="*/ 89 w 225"/>
                <a:gd name="T31" fmla="*/ 11 h 230"/>
                <a:gd name="T32" fmla="*/ 142 w 225"/>
                <a:gd name="T33" fmla="*/ 75 h 230"/>
                <a:gd name="T34" fmla="*/ 142 w 225"/>
                <a:gd name="T35" fmla="*/ 94 h 230"/>
                <a:gd name="T36" fmla="*/ 50 w 225"/>
                <a:gd name="T37" fmla="*/ 112 h 230"/>
                <a:gd name="T38" fmla="*/ 0 w 225"/>
                <a:gd name="T39" fmla="*/ 177 h 230"/>
                <a:gd name="T40" fmla="*/ 80 w 225"/>
                <a:gd name="T41" fmla="*/ 230 h 230"/>
                <a:gd name="T42" fmla="*/ 145 w 225"/>
                <a:gd name="T43" fmla="*/ 186 h 230"/>
                <a:gd name="T44" fmla="*/ 142 w 225"/>
                <a:gd name="T45" fmla="*/ 104 h 230"/>
                <a:gd name="T46" fmla="*/ 142 w 225"/>
                <a:gd name="T47" fmla="*/ 154 h 230"/>
                <a:gd name="T48" fmla="*/ 83 w 225"/>
                <a:gd name="T49" fmla="*/ 219 h 230"/>
                <a:gd name="T50" fmla="*/ 39 w 225"/>
                <a:gd name="T51" fmla="*/ 176 h 230"/>
                <a:gd name="T52" fmla="*/ 142 w 225"/>
                <a:gd name="T53" fmla="*/ 104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30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80"/>
                  </a:cubicBezTo>
                  <a:lnTo>
                    <a:pt x="225" y="152"/>
                  </a:lnTo>
                  <a:lnTo>
                    <a:pt x="213" y="152"/>
                  </a:lnTo>
                  <a:lnTo>
                    <a:pt x="213" y="180"/>
                  </a:lnTo>
                  <a:cubicBezTo>
                    <a:pt x="213" y="209"/>
                    <a:pt x="200" y="212"/>
                    <a:pt x="195" y="212"/>
                  </a:cubicBezTo>
                  <a:cubicBezTo>
                    <a:pt x="178" y="212"/>
                    <a:pt x="176" y="189"/>
                    <a:pt x="176" y="187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9"/>
                    <a:pt x="0" y="155"/>
                    <a:pt x="0" y="177"/>
                  </a:cubicBezTo>
                  <a:cubicBezTo>
                    <a:pt x="0" y="217"/>
                    <a:pt x="48" y="230"/>
                    <a:pt x="80" y="230"/>
                  </a:cubicBezTo>
                  <a:cubicBezTo>
                    <a:pt x="113" y="230"/>
                    <a:pt x="136" y="210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2"/>
                    <a:pt x="106" y="219"/>
                    <a:pt x="83" y="219"/>
                  </a:cubicBezTo>
                  <a:cubicBezTo>
                    <a:pt x="59" y="219"/>
                    <a:pt x="39" y="201"/>
                    <a:pt x="39" y="176"/>
                  </a:cubicBezTo>
                  <a:cubicBezTo>
                    <a:pt x="39" y="149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8" name="Freeform 1641">
              <a:extLst>
                <a:ext uri="{FF2B5EF4-FFF2-40B4-BE49-F238E27FC236}">
                  <a16:creationId xmlns:a16="http://schemas.microsoft.com/office/drawing/2014/main" id="{55F65647-C7B4-4ABC-8F74-C2DAA765B3BF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3340100" y="2606675"/>
              <a:ext cx="76200" cy="120650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6 h 221"/>
                <a:gd name="T14" fmla="*/ 0 w 168"/>
                <a:gd name="T15" fmla="*/ 221 h 221"/>
                <a:gd name="T16" fmla="*/ 57 w 168"/>
                <a:gd name="T17" fmla="*/ 220 h 221"/>
                <a:gd name="T18" fmla="*/ 120 w 168"/>
                <a:gd name="T19" fmla="*/ 221 h 221"/>
                <a:gd name="T20" fmla="*/ 120 w 168"/>
                <a:gd name="T21" fmla="*/ 206 h 221"/>
                <a:gd name="T22" fmla="*/ 110 w 168"/>
                <a:gd name="T23" fmla="*/ 206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6"/>
                    <a:pt x="34" y="206"/>
                    <a:pt x="0" y="206"/>
                  </a:cubicBezTo>
                  <a:lnTo>
                    <a:pt x="0" y="221"/>
                  </a:lnTo>
                  <a:cubicBezTo>
                    <a:pt x="20" y="221"/>
                    <a:pt x="43" y="220"/>
                    <a:pt x="57" y="220"/>
                  </a:cubicBezTo>
                  <a:cubicBezTo>
                    <a:pt x="77" y="220"/>
                    <a:pt x="100" y="220"/>
                    <a:pt x="120" y="221"/>
                  </a:cubicBezTo>
                  <a:lnTo>
                    <a:pt x="120" y="206"/>
                  </a:lnTo>
                  <a:lnTo>
                    <a:pt x="110" y="206"/>
                  </a:lnTo>
                  <a:cubicBezTo>
                    <a:pt x="73" y="206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9" name="Freeform 1642">
              <a:extLst>
                <a:ext uri="{FF2B5EF4-FFF2-40B4-BE49-F238E27FC236}">
                  <a16:creationId xmlns:a16="http://schemas.microsoft.com/office/drawing/2014/main" id="{37AF40A7-CF70-407C-B24C-568D6C013398}"/>
                </a:ext>
              </a:extLst>
            </p:cNvPr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3429000" y="2605088"/>
              <a:ext cx="88900" cy="125413"/>
            </a:xfrm>
            <a:custGeom>
              <a:avLst/>
              <a:gdLst>
                <a:gd name="T0" fmla="*/ 42 w 193"/>
                <a:gd name="T1" fmla="*/ 98 h 230"/>
                <a:gd name="T2" fmla="*/ 104 w 193"/>
                <a:gd name="T3" fmla="*/ 11 h 230"/>
                <a:gd name="T4" fmla="*/ 160 w 193"/>
                <a:gd name="T5" fmla="*/ 98 h 230"/>
                <a:gd name="T6" fmla="*/ 42 w 193"/>
                <a:gd name="T7" fmla="*/ 98 h 230"/>
                <a:gd name="T8" fmla="*/ 42 w 193"/>
                <a:gd name="T9" fmla="*/ 109 h 230"/>
                <a:gd name="T10" fmla="*/ 181 w 193"/>
                <a:gd name="T11" fmla="*/ 109 h 230"/>
                <a:gd name="T12" fmla="*/ 193 w 193"/>
                <a:gd name="T13" fmla="*/ 98 h 230"/>
                <a:gd name="T14" fmla="*/ 104 w 193"/>
                <a:gd name="T15" fmla="*/ 0 h 230"/>
                <a:gd name="T16" fmla="*/ 0 w 193"/>
                <a:gd name="T17" fmla="*/ 114 h 230"/>
                <a:gd name="T18" fmla="*/ 110 w 193"/>
                <a:gd name="T19" fmla="*/ 230 h 230"/>
                <a:gd name="T20" fmla="*/ 193 w 193"/>
                <a:gd name="T21" fmla="*/ 165 h 230"/>
                <a:gd name="T22" fmla="*/ 187 w 193"/>
                <a:gd name="T23" fmla="*/ 159 h 230"/>
                <a:gd name="T24" fmla="*/ 180 w 193"/>
                <a:gd name="T25" fmla="*/ 166 h 230"/>
                <a:gd name="T26" fmla="*/ 113 w 193"/>
                <a:gd name="T27" fmla="*/ 217 h 230"/>
                <a:gd name="T28" fmla="*/ 57 w 193"/>
                <a:gd name="T29" fmla="*/ 184 h 230"/>
                <a:gd name="T30" fmla="*/ 42 w 193"/>
                <a:gd name="T31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30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30"/>
                    <a:pt x="110" y="230"/>
                  </a:cubicBezTo>
                  <a:cubicBezTo>
                    <a:pt x="171" y="230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4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0" name="Freeform 1643">
              <a:extLst>
                <a:ext uri="{FF2B5EF4-FFF2-40B4-BE49-F238E27FC236}">
                  <a16:creationId xmlns:a16="http://schemas.microsoft.com/office/drawing/2014/main" id="{32350A7E-A7B5-4E74-8E3E-13A79329709D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3608387" y="2605088"/>
              <a:ext cx="85725" cy="125413"/>
            </a:xfrm>
            <a:custGeom>
              <a:avLst/>
              <a:gdLst>
                <a:gd name="T0" fmla="*/ 42 w 190"/>
                <a:gd name="T1" fmla="*/ 115 h 230"/>
                <a:gd name="T2" fmla="*/ 109 w 190"/>
                <a:gd name="T3" fmla="*/ 13 h 230"/>
                <a:gd name="T4" fmla="*/ 162 w 190"/>
                <a:gd name="T5" fmla="*/ 31 h 230"/>
                <a:gd name="T6" fmla="*/ 139 w 190"/>
                <a:gd name="T7" fmla="*/ 54 h 230"/>
                <a:gd name="T8" fmla="*/ 162 w 190"/>
                <a:gd name="T9" fmla="*/ 77 h 230"/>
                <a:gd name="T10" fmla="*/ 185 w 190"/>
                <a:gd name="T11" fmla="*/ 54 h 230"/>
                <a:gd name="T12" fmla="*/ 108 w 190"/>
                <a:gd name="T13" fmla="*/ 0 h 230"/>
                <a:gd name="T14" fmla="*/ 0 w 190"/>
                <a:gd name="T15" fmla="*/ 116 h 230"/>
                <a:gd name="T16" fmla="*/ 107 w 190"/>
                <a:gd name="T17" fmla="*/ 230 h 230"/>
                <a:gd name="T18" fmla="*/ 190 w 190"/>
                <a:gd name="T19" fmla="*/ 165 h 230"/>
                <a:gd name="T20" fmla="*/ 184 w 190"/>
                <a:gd name="T21" fmla="*/ 160 h 230"/>
                <a:gd name="T22" fmla="*/ 177 w 190"/>
                <a:gd name="T23" fmla="*/ 165 h 230"/>
                <a:gd name="T24" fmla="*/ 112 w 190"/>
                <a:gd name="T25" fmla="*/ 217 h 230"/>
                <a:gd name="T26" fmla="*/ 42 w 190"/>
                <a:gd name="T27" fmla="*/ 115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30">
                  <a:moveTo>
                    <a:pt x="42" y="115"/>
                  </a:moveTo>
                  <a:cubicBezTo>
                    <a:pt x="42" y="34"/>
                    <a:pt x="82" y="13"/>
                    <a:pt x="109" y="13"/>
                  </a:cubicBezTo>
                  <a:cubicBezTo>
                    <a:pt x="113" y="13"/>
                    <a:pt x="145" y="13"/>
                    <a:pt x="162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30"/>
                    <a:pt x="107" y="230"/>
                  </a:cubicBezTo>
                  <a:cubicBezTo>
                    <a:pt x="174" y="230"/>
                    <a:pt x="190" y="170"/>
                    <a:pt x="190" y="165"/>
                  </a:cubicBezTo>
                  <a:cubicBezTo>
                    <a:pt x="190" y="160"/>
                    <a:pt x="185" y="160"/>
                    <a:pt x="184" y="160"/>
                  </a:cubicBezTo>
                  <a:cubicBezTo>
                    <a:pt x="179" y="160"/>
                    <a:pt x="178" y="162"/>
                    <a:pt x="177" y="165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2" y="196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1" name="Freeform 1644">
              <a:extLst>
                <a:ext uri="{FF2B5EF4-FFF2-40B4-BE49-F238E27FC236}">
                  <a16:creationId xmlns:a16="http://schemas.microsoft.com/office/drawing/2014/main" id="{AD8D41F6-96C8-49A2-A1D6-320454F35A26}"/>
                </a:ext>
              </a:extLst>
            </p:cNvPr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3708400" y="2605088"/>
              <a:ext cx="100013" cy="125413"/>
            </a:xfrm>
            <a:custGeom>
              <a:avLst/>
              <a:gdLst>
                <a:gd name="T0" fmla="*/ 221 w 221"/>
                <a:gd name="T1" fmla="*/ 117 h 230"/>
                <a:gd name="T2" fmla="*/ 110 w 221"/>
                <a:gd name="T3" fmla="*/ 0 h 230"/>
                <a:gd name="T4" fmla="*/ 0 w 221"/>
                <a:gd name="T5" fmla="*/ 117 h 230"/>
                <a:gd name="T6" fmla="*/ 110 w 221"/>
                <a:gd name="T7" fmla="*/ 230 h 230"/>
                <a:gd name="T8" fmla="*/ 221 w 221"/>
                <a:gd name="T9" fmla="*/ 117 h 230"/>
                <a:gd name="T10" fmla="*/ 110 w 221"/>
                <a:gd name="T11" fmla="*/ 217 h 230"/>
                <a:gd name="T12" fmla="*/ 53 w 221"/>
                <a:gd name="T13" fmla="*/ 184 h 230"/>
                <a:gd name="T14" fmla="*/ 41 w 221"/>
                <a:gd name="T15" fmla="*/ 113 h 230"/>
                <a:gd name="T16" fmla="*/ 53 w 221"/>
                <a:gd name="T17" fmla="*/ 45 h 230"/>
                <a:gd name="T18" fmla="*/ 110 w 221"/>
                <a:gd name="T19" fmla="*/ 11 h 230"/>
                <a:gd name="T20" fmla="*/ 166 w 221"/>
                <a:gd name="T21" fmla="*/ 44 h 230"/>
                <a:gd name="T22" fmla="*/ 179 w 221"/>
                <a:gd name="T23" fmla="*/ 113 h 230"/>
                <a:gd name="T24" fmla="*/ 168 w 221"/>
                <a:gd name="T25" fmla="*/ 180 h 230"/>
                <a:gd name="T26" fmla="*/ 110 w 221"/>
                <a:gd name="T27" fmla="*/ 21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30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2"/>
                    <a:pt x="51" y="230"/>
                    <a:pt x="110" y="230"/>
                  </a:cubicBezTo>
                  <a:cubicBezTo>
                    <a:pt x="170" y="230"/>
                    <a:pt x="221" y="181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7"/>
                    <a:pt x="53" y="184"/>
                  </a:cubicBezTo>
                  <a:cubicBezTo>
                    <a:pt x="41" y="162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3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2" name="Freeform 1645">
              <a:extLst>
                <a:ext uri="{FF2B5EF4-FFF2-40B4-BE49-F238E27FC236}">
                  <a16:creationId xmlns:a16="http://schemas.microsoft.com/office/drawing/2014/main" id="{73374B87-D23A-4E17-8541-B82B31C5C99A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3822700" y="2606675"/>
              <a:ext cx="177800" cy="120650"/>
            </a:xfrm>
            <a:custGeom>
              <a:avLst/>
              <a:gdLst>
                <a:gd name="T0" fmla="*/ 39 w 389"/>
                <a:gd name="T1" fmla="*/ 49 h 221"/>
                <a:gd name="T2" fmla="*/ 39 w 389"/>
                <a:gd name="T3" fmla="*/ 183 h 221"/>
                <a:gd name="T4" fmla="*/ 0 w 389"/>
                <a:gd name="T5" fmla="*/ 206 h 221"/>
                <a:gd name="T6" fmla="*/ 0 w 389"/>
                <a:gd name="T7" fmla="*/ 221 h 221"/>
                <a:gd name="T8" fmla="*/ 56 w 389"/>
                <a:gd name="T9" fmla="*/ 220 h 221"/>
                <a:gd name="T10" fmla="*/ 112 w 389"/>
                <a:gd name="T11" fmla="*/ 221 h 221"/>
                <a:gd name="T12" fmla="*/ 112 w 389"/>
                <a:gd name="T13" fmla="*/ 206 h 221"/>
                <a:gd name="T14" fmla="*/ 73 w 389"/>
                <a:gd name="T15" fmla="*/ 183 h 221"/>
                <a:gd name="T16" fmla="*/ 73 w 389"/>
                <a:gd name="T17" fmla="*/ 91 h 221"/>
                <a:gd name="T18" fmla="*/ 140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8 w 389"/>
                <a:gd name="T25" fmla="*/ 206 h 221"/>
                <a:gd name="T26" fmla="*/ 138 w 389"/>
                <a:gd name="T27" fmla="*/ 221 h 221"/>
                <a:gd name="T28" fmla="*/ 195 w 389"/>
                <a:gd name="T29" fmla="*/ 220 h 221"/>
                <a:gd name="T30" fmla="*/ 251 w 389"/>
                <a:gd name="T31" fmla="*/ 221 h 221"/>
                <a:gd name="T32" fmla="*/ 251 w 389"/>
                <a:gd name="T33" fmla="*/ 206 h 221"/>
                <a:gd name="T34" fmla="*/ 212 w 389"/>
                <a:gd name="T35" fmla="*/ 183 h 221"/>
                <a:gd name="T36" fmla="*/ 212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6 h 221"/>
                <a:gd name="T46" fmla="*/ 277 w 389"/>
                <a:gd name="T47" fmla="*/ 221 h 221"/>
                <a:gd name="T48" fmla="*/ 333 w 389"/>
                <a:gd name="T49" fmla="*/ 220 h 221"/>
                <a:gd name="T50" fmla="*/ 389 w 389"/>
                <a:gd name="T51" fmla="*/ 221 h 221"/>
                <a:gd name="T52" fmla="*/ 389 w 389"/>
                <a:gd name="T53" fmla="*/ 206 h 221"/>
                <a:gd name="T54" fmla="*/ 350 w 389"/>
                <a:gd name="T55" fmla="*/ 191 h 221"/>
                <a:gd name="T56" fmla="*/ 350 w 389"/>
                <a:gd name="T57" fmla="*/ 95 h 221"/>
                <a:gd name="T58" fmla="*/ 335 w 389"/>
                <a:gd name="T59" fmla="*/ 19 h 221"/>
                <a:gd name="T60" fmla="*/ 282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9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6"/>
                    <a:pt x="33" y="206"/>
                    <a:pt x="0" y="206"/>
                  </a:cubicBezTo>
                  <a:lnTo>
                    <a:pt x="0" y="221"/>
                  </a:lnTo>
                  <a:cubicBezTo>
                    <a:pt x="17" y="221"/>
                    <a:pt x="43" y="220"/>
                    <a:pt x="56" y="220"/>
                  </a:cubicBezTo>
                  <a:cubicBezTo>
                    <a:pt x="69" y="220"/>
                    <a:pt x="95" y="221"/>
                    <a:pt x="112" y="221"/>
                  </a:cubicBezTo>
                  <a:lnTo>
                    <a:pt x="112" y="206"/>
                  </a:lnTo>
                  <a:cubicBezTo>
                    <a:pt x="79" y="206"/>
                    <a:pt x="73" y="206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6"/>
                    <a:pt x="172" y="206"/>
                    <a:pt x="138" y="206"/>
                  </a:cubicBezTo>
                  <a:lnTo>
                    <a:pt x="138" y="221"/>
                  </a:lnTo>
                  <a:cubicBezTo>
                    <a:pt x="156" y="221"/>
                    <a:pt x="181" y="220"/>
                    <a:pt x="195" y="220"/>
                  </a:cubicBezTo>
                  <a:cubicBezTo>
                    <a:pt x="208" y="220"/>
                    <a:pt x="234" y="221"/>
                    <a:pt x="251" y="221"/>
                  </a:cubicBezTo>
                  <a:lnTo>
                    <a:pt x="251" y="206"/>
                  </a:lnTo>
                  <a:cubicBezTo>
                    <a:pt x="217" y="206"/>
                    <a:pt x="212" y="206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6"/>
                    <a:pt x="310" y="206"/>
                    <a:pt x="277" y="206"/>
                  </a:cubicBezTo>
                  <a:lnTo>
                    <a:pt x="277" y="221"/>
                  </a:lnTo>
                  <a:cubicBezTo>
                    <a:pt x="294" y="221"/>
                    <a:pt x="320" y="220"/>
                    <a:pt x="333" y="220"/>
                  </a:cubicBezTo>
                  <a:cubicBezTo>
                    <a:pt x="346" y="220"/>
                    <a:pt x="372" y="221"/>
                    <a:pt x="389" y="221"/>
                  </a:cubicBezTo>
                  <a:lnTo>
                    <a:pt x="389" y="206"/>
                  </a:lnTo>
                  <a:cubicBezTo>
                    <a:pt x="363" y="206"/>
                    <a:pt x="351" y="206"/>
                    <a:pt x="350" y="191"/>
                  </a:cubicBezTo>
                  <a:lnTo>
                    <a:pt x="350" y="95"/>
                  </a:lnTo>
                  <a:cubicBezTo>
                    <a:pt x="350" y="52"/>
                    <a:pt x="350" y="37"/>
                    <a:pt x="335" y="19"/>
                  </a:cubicBezTo>
                  <a:cubicBezTo>
                    <a:pt x="328" y="10"/>
                    <a:pt x="311" y="0"/>
                    <a:pt x="282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6"/>
                    <a:pt x="166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3" name="Freeform 1646">
              <a:extLst>
                <a:ext uri="{FF2B5EF4-FFF2-40B4-BE49-F238E27FC236}">
                  <a16:creationId xmlns:a16="http://schemas.microsoft.com/office/drawing/2014/main" id="{64E7006D-9529-4BA8-A1F8-B696A6A4EB2B}"/>
                </a:ext>
              </a:extLst>
            </p:cNvPr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4011612" y="2606675"/>
              <a:ext cx="112713" cy="173038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3 w 246"/>
                <a:gd name="T23" fmla="*/ 280 h 318"/>
                <a:gd name="T24" fmla="*/ 73 w 246"/>
                <a:gd name="T25" fmla="*/ 196 h 318"/>
                <a:gd name="T26" fmla="*/ 73 w 246"/>
                <a:gd name="T27" fmla="*/ 192 h 318"/>
                <a:gd name="T28" fmla="*/ 134 w 246"/>
                <a:gd name="T29" fmla="*/ 227 h 318"/>
                <a:gd name="T30" fmla="*/ 246 w 246"/>
                <a:gd name="T31" fmla="*/ 113 h 318"/>
                <a:gd name="T32" fmla="*/ 141 w 246"/>
                <a:gd name="T33" fmla="*/ 0 h 318"/>
                <a:gd name="T34" fmla="*/ 72 w 246"/>
                <a:gd name="T35" fmla="*/ 33 h 318"/>
                <a:gd name="T36" fmla="*/ 73 w 246"/>
                <a:gd name="T37" fmla="*/ 164 h 318"/>
                <a:gd name="T38" fmla="*/ 73 w 246"/>
                <a:gd name="T39" fmla="*/ 53 h 318"/>
                <a:gd name="T40" fmla="*/ 137 w 246"/>
                <a:gd name="T41" fmla="*/ 13 h 318"/>
                <a:gd name="T42" fmla="*/ 204 w 246"/>
                <a:gd name="T43" fmla="*/ 113 h 318"/>
                <a:gd name="T44" fmla="*/ 132 w 246"/>
                <a:gd name="T45" fmla="*/ 216 h 318"/>
                <a:gd name="T46" fmla="*/ 80 w 246"/>
                <a:gd name="T47" fmla="*/ 185 h 318"/>
                <a:gd name="T48" fmla="*/ 73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4" y="317"/>
                    <a:pt x="112" y="318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2"/>
                  </a:lnTo>
                  <a:cubicBezTo>
                    <a:pt x="75" y="200"/>
                    <a:pt x="96" y="227"/>
                    <a:pt x="134" y="227"/>
                  </a:cubicBezTo>
                  <a:cubicBezTo>
                    <a:pt x="194" y="227"/>
                    <a:pt x="246" y="178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2" y="0"/>
                    <a:pt x="81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7" y="27"/>
                    <a:pt x="112" y="13"/>
                    <a:pt x="137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4"/>
                    <a:pt x="169" y="216"/>
                    <a:pt x="132" y="216"/>
                  </a:cubicBezTo>
                  <a:cubicBezTo>
                    <a:pt x="112" y="216"/>
                    <a:pt x="93" y="206"/>
                    <a:pt x="80" y="185"/>
                  </a:cubicBezTo>
                  <a:cubicBezTo>
                    <a:pt x="73" y="175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4" name="Freeform 1647">
              <a:extLst>
                <a:ext uri="{FF2B5EF4-FFF2-40B4-BE49-F238E27FC236}">
                  <a16:creationId xmlns:a16="http://schemas.microsoft.com/office/drawing/2014/main" id="{7FABB359-15AD-436A-95E7-C412EE9A3067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4138612" y="2606675"/>
              <a:ext cx="114300" cy="123825"/>
            </a:xfrm>
            <a:custGeom>
              <a:avLst/>
              <a:gdLst>
                <a:gd name="T0" fmla="*/ 179 w 250"/>
                <a:gd name="T1" fmla="*/ 182 h 227"/>
                <a:gd name="T2" fmla="*/ 179 w 250"/>
                <a:gd name="T3" fmla="*/ 227 h 227"/>
                <a:gd name="T4" fmla="*/ 250 w 250"/>
                <a:gd name="T5" fmla="*/ 221 h 227"/>
                <a:gd name="T6" fmla="*/ 250 w 250"/>
                <a:gd name="T7" fmla="*/ 206 h 227"/>
                <a:gd name="T8" fmla="*/ 211 w 250"/>
                <a:gd name="T9" fmla="*/ 178 h 227"/>
                <a:gd name="T10" fmla="*/ 211 w 250"/>
                <a:gd name="T11" fmla="*/ 0 h 227"/>
                <a:gd name="T12" fmla="*/ 138 w 250"/>
                <a:gd name="T13" fmla="*/ 6 h 227"/>
                <a:gd name="T14" fmla="*/ 138 w 250"/>
                <a:gd name="T15" fmla="*/ 21 h 227"/>
                <a:gd name="T16" fmla="*/ 177 w 250"/>
                <a:gd name="T17" fmla="*/ 49 h 227"/>
                <a:gd name="T18" fmla="*/ 177 w 250"/>
                <a:gd name="T19" fmla="*/ 138 h 227"/>
                <a:gd name="T20" fmla="*/ 117 w 250"/>
                <a:gd name="T21" fmla="*/ 216 h 227"/>
                <a:gd name="T22" fmla="*/ 73 w 250"/>
                <a:gd name="T23" fmla="*/ 166 h 227"/>
                <a:gd name="T24" fmla="*/ 73 w 250"/>
                <a:gd name="T25" fmla="*/ 0 h 227"/>
                <a:gd name="T26" fmla="*/ 0 w 250"/>
                <a:gd name="T27" fmla="*/ 6 h 227"/>
                <a:gd name="T28" fmla="*/ 0 w 250"/>
                <a:gd name="T29" fmla="*/ 21 h 227"/>
                <a:gd name="T30" fmla="*/ 38 w 250"/>
                <a:gd name="T31" fmla="*/ 67 h 227"/>
                <a:gd name="T32" fmla="*/ 38 w 250"/>
                <a:gd name="T33" fmla="*/ 142 h 227"/>
                <a:gd name="T34" fmla="*/ 114 w 250"/>
                <a:gd name="T35" fmla="*/ 227 h 227"/>
                <a:gd name="T36" fmla="*/ 179 w 250"/>
                <a:gd name="T37" fmla="*/ 182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7">
                  <a:moveTo>
                    <a:pt x="179" y="182"/>
                  </a:moveTo>
                  <a:lnTo>
                    <a:pt x="179" y="227"/>
                  </a:lnTo>
                  <a:lnTo>
                    <a:pt x="250" y="221"/>
                  </a:lnTo>
                  <a:lnTo>
                    <a:pt x="250" y="206"/>
                  </a:lnTo>
                  <a:cubicBezTo>
                    <a:pt x="215" y="206"/>
                    <a:pt x="211" y="202"/>
                    <a:pt x="211" y="178"/>
                  </a:cubicBezTo>
                  <a:lnTo>
                    <a:pt x="211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2"/>
                    <a:pt x="153" y="216"/>
                    <a:pt x="117" y="216"/>
                  </a:cubicBezTo>
                  <a:cubicBezTo>
                    <a:pt x="75" y="216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3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7"/>
                    <a:pt x="114" y="227"/>
                  </a:cubicBezTo>
                  <a:cubicBezTo>
                    <a:pt x="142" y="227"/>
                    <a:pt x="164" y="213"/>
                    <a:pt x="179" y="18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5" name="Freeform 1648">
              <a:extLst>
                <a:ext uri="{FF2B5EF4-FFF2-40B4-BE49-F238E27FC236}">
                  <a16:creationId xmlns:a16="http://schemas.microsoft.com/office/drawing/2014/main" id="{0D53AF78-4B78-4FEB-93C2-CD349B2F9FE6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4262437" y="2560638"/>
              <a:ext cx="71438" cy="169863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2 w 156"/>
                <a:gd name="T17" fmla="*/ 107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6" name="Freeform 1649">
              <a:extLst>
                <a:ext uri="{FF2B5EF4-FFF2-40B4-BE49-F238E27FC236}">
                  <a16:creationId xmlns:a16="http://schemas.microsoft.com/office/drawing/2014/main" id="{A90AA302-0277-464C-AF72-3F940FB83550}"/>
                </a:ext>
              </a:extLst>
            </p:cNvPr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4352925" y="2605088"/>
              <a:ext cx="87313" cy="125413"/>
            </a:xfrm>
            <a:custGeom>
              <a:avLst/>
              <a:gdLst>
                <a:gd name="T0" fmla="*/ 42 w 193"/>
                <a:gd name="T1" fmla="*/ 98 h 230"/>
                <a:gd name="T2" fmla="*/ 104 w 193"/>
                <a:gd name="T3" fmla="*/ 11 h 230"/>
                <a:gd name="T4" fmla="*/ 160 w 193"/>
                <a:gd name="T5" fmla="*/ 98 h 230"/>
                <a:gd name="T6" fmla="*/ 42 w 193"/>
                <a:gd name="T7" fmla="*/ 98 h 230"/>
                <a:gd name="T8" fmla="*/ 41 w 193"/>
                <a:gd name="T9" fmla="*/ 109 h 230"/>
                <a:gd name="T10" fmla="*/ 181 w 193"/>
                <a:gd name="T11" fmla="*/ 109 h 230"/>
                <a:gd name="T12" fmla="*/ 193 w 193"/>
                <a:gd name="T13" fmla="*/ 98 h 230"/>
                <a:gd name="T14" fmla="*/ 104 w 193"/>
                <a:gd name="T15" fmla="*/ 0 h 230"/>
                <a:gd name="T16" fmla="*/ 0 w 193"/>
                <a:gd name="T17" fmla="*/ 114 h 230"/>
                <a:gd name="T18" fmla="*/ 110 w 193"/>
                <a:gd name="T19" fmla="*/ 230 h 230"/>
                <a:gd name="T20" fmla="*/ 193 w 193"/>
                <a:gd name="T21" fmla="*/ 165 h 230"/>
                <a:gd name="T22" fmla="*/ 187 w 193"/>
                <a:gd name="T23" fmla="*/ 159 h 230"/>
                <a:gd name="T24" fmla="*/ 180 w 193"/>
                <a:gd name="T25" fmla="*/ 166 h 230"/>
                <a:gd name="T26" fmla="*/ 113 w 193"/>
                <a:gd name="T27" fmla="*/ 217 h 230"/>
                <a:gd name="T28" fmla="*/ 56 w 193"/>
                <a:gd name="T29" fmla="*/ 184 h 230"/>
                <a:gd name="T30" fmla="*/ 41 w 193"/>
                <a:gd name="T31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30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30"/>
                    <a:pt x="110" y="230"/>
                  </a:cubicBezTo>
                  <a:cubicBezTo>
                    <a:pt x="171" y="230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4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7" name="Freeform 1650">
              <a:extLst>
                <a:ext uri="{FF2B5EF4-FFF2-40B4-BE49-F238E27FC236}">
                  <a16:creationId xmlns:a16="http://schemas.microsoft.com/office/drawing/2014/main" id="{F99FD756-F517-485B-A76D-D7235B8C7B75}"/>
                </a:ext>
              </a:extLst>
            </p:cNvPr>
            <p:cNvSpPr>
              <a:spLocks noEditPoints="1"/>
            </p:cNvSpPr>
            <p:nvPr>
              <p:custDataLst>
                <p:tags r:id="rId54"/>
              </p:custDataLst>
            </p:nvPr>
          </p:nvSpPr>
          <p:spPr bwMode="auto">
            <a:xfrm>
              <a:off x="4454525" y="2540000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5 h 352"/>
                <a:gd name="T14" fmla="*/ 136 w 246"/>
                <a:gd name="T15" fmla="*/ 21 h 352"/>
                <a:gd name="T16" fmla="*/ 175 w 246"/>
                <a:gd name="T17" fmla="*/ 49 h 352"/>
                <a:gd name="T18" fmla="*/ 175 w 246"/>
                <a:gd name="T19" fmla="*/ 156 h 352"/>
                <a:gd name="T20" fmla="*/ 112 w 246"/>
                <a:gd name="T21" fmla="*/ 125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8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39 h 352"/>
                <a:gd name="T40" fmla="*/ 57 w 246"/>
                <a:gd name="T41" fmla="*/ 168 h 352"/>
                <a:gd name="T42" fmla="*/ 114 w 246"/>
                <a:gd name="T43" fmla="*/ 136 h 352"/>
                <a:gd name="T44" fmla="*/ 168 w 246"/>
                <a:gd name="T45" fmla="*/ 166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6" y="5"/>
                  </a:lnTo>
                  <a:lnTo>
                    <a:pt x="136" y="21"/>
                  </a:lnTo>
                  <a:cubicBezTo>
                    <a:pt x="171" y="21"/>
                    <a:pt x="175" y="24"/>
                    <a:pt x="175" y="49"/>
                  </a:cubicBezTo>
                  <a:lnTo>
                    <a:pt x="175" y="156"/>
                  </a:lnTo>
                  <a:cubicBezTo>
                    <a:pt x="160" y="138"/>
                    <a:pt x="139" y="125"/>
                    <a:pt x="112" y="125"/>
                  </a:cubicBezTo>
                  <a:cubicBezTo>
                    <a:pt x="53" y="125"/>
                    <a:pt x="0" y="174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8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2" y="260"/>
                    <a:pt x="42" y="239"/>
                  </a:cubicBezTo>
                  <a:cubicBezTo>
                    <a:pt x="42" y="221"/>
                    <a:pt x="43" y="191"/>
                    <a:pt x="57" y="168"/>
                  </a:cubicBezTo>
                  <a:cubicBezTo>
                    <a:pt x="68" y="153"/>
                    <a:pt x="87" y="136"/>
                    <a:pt x="114" y="136"/>
                  </a:cubicBezTo>
                  <a:cubicBezTo>
                    <a:pt x="131" y="136"/>
                    <a:pt x="152" y="144"/>
                    <a:pt x="168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8" name="Freeform 1651">
              <a:extLst>
                <a:ext uri="{FF2B5EF4-FFF2-40B4-BE49-F238E27FC236}">
                  <a16:creationId xmlns:a16="http://schemas.microsoft.com/office/drawing/2014/main" id="{503925CD-D579-4DEF-86B9-8CD4F14B8DB5}"/>
                </a:ext>
              </a:extLst>
            </p:cNvPr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4657725" y="2540000"/>
              <a:ext cx="114300" cy="187325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5"/>
                    <a:pt x="144" y="125"/>
                  </a:cubicBezTo>
                  <a:cubicBezTo>
                    <a:pt x="102" y="125"/>
                    <a:pt x="80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9" name="Freeform 1652">
              <a:extLst>
                <a:ext uri="{FF2B5EF4-FFF2-40B4-BE49-F238E27FC236}">
                  <a16:creationId xmlns:a16="http://schemas.microsoft.com/office/drawing/2014/main" id="{408214C5-C587-4612-AA28-430BDD65118D}"/>
                </a:ext>
              </a:extLst>
            </p:cNvPr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4783137" y="2605088"/>
              <a:ext cx="100013" cy="125413"/>
            </a:xfrm>
            <a:custGeom>
              <a:avLst/>
              <a:gdLst>
                <a:gd name="T0" fmla="*/ 221 w 221"/>
                <a:gd name="T1" fmla="*/ 117 h 230"/>
                <a:gd name="T2" fmla="*/ 111 w 221"/>
                <a:gd name="T3" fmla="*/ 0 h 230"/>
                <a:gd name="T4" fmla="*/ 0 w 221"/>
                <a:gd name="T5" fmla="*/ 117 h 230"/>
                <a:gd name="T6" fmla="*/ 110 w 221"/>
                <a:gd name="T7" fmla="*/ 230 h 230"/>
                <a:gd name="T8" fmla="*/ 221 w 221"/>
                <a:gd name="T9" fmla="*/ 117 h 230"/>
                <a:gd name="T10" fmla="*/ 111 w 221"/>
                <a:gd name="T11" fmla="*/ 217 h 230"/>
                <a:gd name="T12" fmla="*/ 54 w 221"/>
                <a:gd name="T13" fmla="*/ 184 h 230"/>
                <a:gd name="T14" fmla="*/ 41 w 221"/>
                <a:gd name="T15" fmla="*/ 113 h 230"/>
                <a:gd name="T16" fmla="*/ 53 w 221"/>
                <a:gd name="T17" fmla="*/ 45 h 230"/>
                <a:gd name="T18" fmla="*/ 110 w 221"/>
                <a:gd name="T19" fmla="*/ 11 h 230"/>
                <a:gd name="T20" fmla="*/ 166 w 221"/>
                <a:gd name="T21" fmla="*/ 44 h 230"/>
                <a:gd name="T22" fmla="*/ 179 w 221"/>
                <a:gd name="T23" fmla="*/ 113 h 230"/>
                <a:gd name="T24" fmla="*/ 168 w 221"/>
                <a:gd name="T25" fmla="*/ 180 h 230"/>
                <a:gd name="T26" fmla="*/ 111 w 221"/>
                <a:gd name="T27" fmla="*/ 21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30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2"/>
                    <a:pt x="52" y="230"/>
                    <a:pt x="110" y="230"/>
                  </a:cubicBezTo>
                  <a:cubicBezTo>
                    <a:pt x="170" y="230"/>
                    <a:pt x="221" y="181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7"/>
                    <a:pt x="54" y="184"/>
                  </a:cubicBezTo>
                  <a:cubicBezTo>
                    <a:pt x="41" y="162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8" y="203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0" name="Freeform 1653">
              <a:extLst>
                <a:ext uri="{FF2B5EF4-FFF2-40B4-BE49-F238E27FC236}">
                  <a16:creationId xmlns:a16="http://schemas.microsoft.com/office/drawing/2014/main" id="{835FF61E-E5F8-4D38-A646-6AF11A1675B6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4897437" y="2606675"/>
              <a:ext cx="114300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6 h 221"/>
                <a:gd name="T6" fmla="*/ 0 w 251"/>
                <a:gd name="T7" fmla="*/ 221 h 221"/>
                <a:gd name="T8" fmla="*/ 56 w 251"/>
                <a:gd name="T9" fmla="*/ 220 h 221"/>
                <a:gd name="T10" fmla="*/ 112 w 251"/>
                <a:gd name="T11" fmla="*/ 221 h 221"/>
                <a:gd name="T12" fmla="*/ 112 w 251"/>
                <a:gd name="T13" fmla="*/ 206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6 h 221"/>
                <a:gd name="T26" fmla="*/ 139 w 251"/>
                <a:gd name="T27" fmla="*/ 221 h 221"/>
                <a:gd name="T28" fmla="*/ 195 w 251"/>
                <a:gd name="T29" fmla="*/ 220 h 221"/>
                <a:gd name="T30" fmla="*/ 251 w 251"/>
                <a:gd name="T31" fmla="*/ 221 h 221"/>
                <a:gd name="T32" fmla="*/ 251 w 251"/>
                <a:gd name="T33" fmla="*/ 206 h 221"/>
                <a:gd name="T34" fmla="*/ 212 w 251"/>
                <a:gd name="T35" fmla="*/ 191 h 221"/>
                <a:gd name="T36" fmla="*/ 212 w 251"/>
                <a:gd name="T37" fmla="*/ 95 h 221"/>
                <a:gd name="T38" fmla="*/ 197 w 251"/>
                <a:gd name="T39" fmla="*/ 19 h 221"/>
                <a:gd name="T40" fmla="*/ 144 w 251"/>
                <a:gd name="T41" fmla="*/ 0 h 221"/>
                <a:gd name="T42" fmla="*/ 70 w 251"/>
                <a:gd name="T43" fmla="*/ 53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6"/>
                    <a:pt x="34" y="206"/>
                    <a:pt x="0" y="206"/>
                  </a:cubicBezTo>
                  <a:lnTo>
                    <a:pt x="0" y="221"/>
                  </a:lnTo>
                  <a:cubicBezTo>
                    <a:pt x="18" y="221"/>
                    <a:pt x="43" y="220"/>
                    <a:pt x="56" y="220"/>
                  </a:cubicBezTo>
                  <a:cubicBezTo>
                    <a:pt x="69" y="220"/>
                    <a:pt x="95" y="221"/>
                    <a:pt x="112" y="221"/>
                  </a:cubicBezTo>
                  <a:lnTo>
                    <a:pt x="112" y="206"/>
                  </a:lnTo>
                  <a:cubicBezTo>
                    <a:pt x="79" y="206"/>
                    <a:pt x="73" y="206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6"/>
                    <a:pt x="172" y="206"/>
                    <a:pt x="139" y="206"/>
                  </a:cubicBezTo>
                  <a:lnTo>
                    <a:pt x="139" y="221"/>
                  </a:lnTo>
                  <a:cubicBezTo>
                    <a:pt x="156" y="221"/>
                    <a:pt x="182" y="220"/>
                    <a:pt x="195" y="220"/>
                  </a:cubicBezTo>
                  <a:cubicBezTo>
                    <a:pt x="208" y="220"/>
                    <a:pt x="234" y="221"/>
                    <a:pt x="251" y="221"/>
                  </a:cubicBezTo>
                  <a:lnTo>
                    <a:pt x="251" y="206"/>
                  </a:lnTo>
                  <a:cubicBezTo>
                    <a:pt x="225" y="206"/>
                    <a:pt x="213" y="206"/>
                    <a:pt x="212" y="191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7" y="19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1" name="Freeform 1654">
              <a:extLst>
                <a:ext uri="{FF2B5EF4-FFF2-40B4-BE49-F238E27FC236}">
                  <a16:creationId xmlns:a16="http://schemas.microsoft.com/office/drawing/2014/main" id="{129439BD-15CB-43C1-A25E-21CC59E85EC9}"/>
                </a:ext>
              </a:extLst>
            </p:cNvPr>
            <p:cNvSpPr>
              <a:spLocks noEditPoints="1"/>
            </p:cNvSpPr>
            <p:nvPr>
              <p:custDataLst>
                <p:tags r:id="rId58"/>
              </p:custDataLst>
            </p:nvPr>
          </p:nvSpPr>
          <p:spPr bwMode="auto">
            <a:xfrm>
              <a:off x="5022850" y="2605088"/>
              <a:ext cx="88900" cy="125413"/>
            </a:xfrm>
            <a:custGeom>
              <a:avLst/>
              <a:gdLst>
                <a:gd name="T0" fmla="*/ 42 w 193"/>
                <a:gd name="T1" fmla="*/ 98 h 230"/>
                <a:gd name="T2" fmla="*/ 103 w 193"/>
                <a:gd name="T3" fmla="*/ 11 h 230"/>
                <a:gd name="T4" fmla="*/ 160 w 193"/>
                <a:gd name="T5" fmla="*/ 98 h 230"/>
                <a:gd name="T6" fmla="*/ 42 w 193"/>
                <a:gd name="T7" fmla="*/ 98 h 230"/>
                <a:gd name="T8" fmla="*/ 41 w 193"/>
                <a:gd name="T9" fmla="*/ 109 h 230"/>
                <a:gd name="T10" fmla="*/ 180 w 193"/>
                <a:gd name="T11" fmla="*/ 109 h 230"/>
                <a:gd name="T12" fmla="*/ 193 w 193"/>
                <a:gd name="T13" fmla="*/ 98 h 230"/>
                <a:gd name="T14" fmla="*/ 103 w 193"/>
                <a:gd name="T15" fmla="*/ 0 h 230"/>
                <a:gd name="T16" fmla="*/ 0 w 193"/>
                <a:gd name="T17" fmla="*/ 114 h 230"/>
                <a:gd name="T18" fmla="*/ 109 w 193"/>
                <a:gd name="T19" fmla="*/ 230 h 230"/>
                <a:gd name="T20" fmla="*/ 193 w 193"/>
                <a:gd name="T21" fmla="*/ 165 h 230"/>
                <a:gd name="T22" fmla="*/ 186 w 193"/>
                <a:gd name="T23" fmla="*/ 159 h 230"/>
                <a:gd name="T24" fmla="*/ 180 w 193"/>
                <a:gd name="T25" fmla="*/ 166 h 230"/>
                <a:gd name="T26" fmla="*/ 112 w 193"/>
                <a:gd name="T27" fmla="*/ 217 h 230"/>
                <a:gd name="T28" fmla="*/ 56 w 193"/>
                <a:gd name="T29" fmla="*/ 184 h 230"/>
                <a:gd name="T30" fmla="*/ 41 w 193"/>
                <a:gd name="T31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30">
                  <a:moveTo>
                    <a:pt x="42" y="98"/>
                  </a:moveTo>
                  <a:cubicBezTo>
                    <a:pt x="45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30"/>
                    <a:pt x="109" y="230"/>
                  </a:cubicBezTo>
                  <a:cubicBezTo>
                    <a:pt x="170" y="230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8" y="202"/>
                    <a:pt x="56" y="184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2" name="Freeform 1655">
              <a:extLst>
                <a:ext uri="{FF2B5EF4-FFF2-40B4-BE49-F238E27FC236}">
                  <a16:creationId xmlns:a16="http://schemas.microsoft.com/office/drawing/2014/main" id="{AC64E609-CFF2-4675-B486-965F7D08DA6B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5126037" y="2605088"/>
              <a:ext cx="74613" cy="125413"/>
            </a:xfrm>
            <a:custGeom>
              <a:avLst/>
              <a:gdLst>
                <a:gd name="T0" fmla="*/ 87 w 163"/>
                <a:gd name="T1" fmla="*/ 127 h 230"/>
                <a:gd name="T2" fmla="*/ 139 w 163"/>
                <a:gd name="T3" fmla="*/ 173 h 230"/>
                <a:gd name="T4" fmla="*/ 82 w 163"/>
                <a:gd name="T5" fmla="*/ 219 h 230"/>
                <a:gd name="T6" fmla="*/ 13 w 163"/>
                <a:gd name="T7" fmla="*/ 148 h 230"/>
                <a:gd name="T8" fmla="*/ 6 w 163"/>
                <a:gd name="T9" fmla="*/ 139 h 230"/>
                <a:gd name="T10" fmla="*/ 0 w 163"/>
                <a:gd name="T11" fmla="*/ 152 h 230"/>
                <a:gd name="T12" fmla="*/ 0 w 163"/>
                <a:gd name="T13" fmla="*/ 218 h 230"/>
                <a:gd name="T14" fmla="*/ 5 w 163"/>
                <a:gd name="T15" fmla="*/ 230 h 230"/>
                <a:gd name="T16" fmla="*/ 18 w 163"/>
                <a:gd name="T17" fmla="*/ 220 h 230"/>
                <a:gd name="T18" fmla="*/ 28 w 163"/>
                <a:gd name="T19" fmla="*/ 208 h 230"/>
                <a:gd name="T20" fmla="*/ 82 w 163"/>
                <a:gd name="T21" fmla="*/ 230 h 230"/>
                <a:gd name="T22" fmla="*/ 163 w 163"/>
                <a:gd name="T23" fmla="*/ 160 h 230"/>
                <a:gd name="T24" fmla="*/ 142 w 163"/>
                <a:gd name="T25" fmla="*/ 113 h 230"/>
                <a:gd name="T26" fmla="*/ 85 w 163"/>
                <a:gd name="T27" fmla="*/ 89 h 230"/>
                <a:gd name="T28" fmla="*/ 24 w 163"/>
                <a:gd name="T29" fmla="*/ 48 h 230"/>
                <a:gd name="T30" fmla="*/ 79 w 163"/>
                <a:gd name="T31" fmla="*/ 10 h 230"/>
                <a:gd name="T32" fmla="*/ 138 w 163"/>
                <a:gd name="T33" fmla="*/ 70 h 230"/>
                <a:gd name="T34" fmla="*/ 144 w 163"/>
                <a:gd name="T35" fmla="*/ 75 h 230"/>
                <a:gd name="T36" fmla="*/ 150 w 163"/>
                <a:gd name="T37" fmla="*/ 63 h 230"/>
                <a:gd name="T38" fmla="*/ 150 w 163"/>
                <a:gd name="T39" fmla="*/ 12 h 230"/>
                <a:gd name="T40" fmla="*/ 145 w 163"/>
                <a:gd name="T41" fmla="*/ 0 h 230"/>
                <a:gd name="T42" fmla="*/ 135 w 163"/>
                <a:gd name="T43" fmla="*/ 6 h 230"/>
                <a:gd name="T44" fmla="*/ 126 w 163"/>
                <a:gd name="T45" fmla="*/ 14 h 230"/>
                <a:gd name="T46" fmla="*/ 79 w 163"/>
                <a:gd name="T47" fmla="*/ 0 h 230"/>
                <a:gd name="T48" fmla="*/ 0 w 163"/>
                <a:gd name="T49" fmla="*/ 62 h 230"/>
                <a:gd name="T50" fmla="*/ 21 w 163"/>
                <a:gd name="T51" fmla="*/ 104 h 230"/>
                <a:gd name="T52" fmla="*/ 87 w 163"/>
                <a:gd name="T53" fmla="*/ 12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30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9"/>
                    <a:pt x="121" y="219"/>
                    <a:pt x="82" y="219"/>
                  </a:cubicBezTo>
                  <a:cubicBezTo>
                    <a:pt x="41" y="219"/>
                    <a:pt x="23" y="190"/>
                    <a:pt x="13" y="148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30"/>
                    <a:pt x="5" y="230"/>
                  </a:cubicBezTo>
                  <a:cubicBezTo>
                    <a:pt x="8" y="230"/>
                    <a:pt x="8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49" y="229"/>
                    <a:pt x="72" y="230"/>
                    <a:pt x="82" y="230"/>
                  </a:cubicBezTo>
                  <a:cubicBezTo>
                    <a:pt x="140" y="230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5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5"/>
                    <a:pt x="143" y="75"/>
                    <a:pt x="144" y="75"/>
                  </a:cubicBezTo>
                  <a:cubicBezTo>
                    <a:pt x="150" y="75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3" name="Freeform 1656">
              <a:extLst>
                <a:ext uri="{FF2B5EF4-FFF2-40B4-BE49-F238E27FC236}">
                  <a16:creationId xmlns:a16="http://schemas.microsoft.com/office/drawing/2014/main" id="{74441B7C-B390-4293-B423-446F5A1DFF2E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5211762" y="2560638"/>
              <a:ext cx="71438" cy="169863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2 w 156"/>
                <a:gd name="T17" fmla="*/ 107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4" name="Freeform 1657">
              <a:extLst>
                <a:ext uri="{FF2B5EF4-FFF2-40B4-BE49-F238E27FC236}">
                  <a16:creationId xmlns:a16="http://schemas.microsoft.com/office/drawing/2014/main" id="{561DE1D2-199B-485A-8ECB-883857E7171A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5303837" y="2540000"/>
              <a:ext cx="50800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5" name="Freeform 1658">
              <a:extLst>
                <a:ext uri="{FF2B5EF4-FFF2-40B4-BE49-F238E27FC236}">
                  <a16:creationId xmlns:a16="http://schemas.microsoft.com/office/drawing/2014/main" id="{0A716432-EB4B-41D8-88AC-F5CD99C38ADD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5364162" y="2609850"/>
              <a:ext cx="111125" cy="171450"/>
            </a:xfrm>
            <a:custGeom>
              <a:avLst/>
              <a:gdLst>
                <a:gd name="T0" fmla="*/ 198 w 244"/>
                <a:gd name="T1" fmla="*/ 47 h 317"/>
                <a:gd name="T2" fmla="*/ 244 w 244"/>
                <a:gd name="T3" fmla="*/ 15 h 317"/>
                <a:gd name="T4" fmla="*/ 244 w 244"/>
                <a:gd name="T5" fmla="*/ 0 h 317"/>
                <a:gd name="T6" fmla="*/ 207 w 244"/>
                <a:gd name="T7" fmla="*/ 1 h 317"/>
                <a:gd name="T8" fmla="*/ 163 w 244"/>
                <a:gd name="T9" fmla="*/ 0 h 317"/>
                <a:gd name="T10" fmla="*/ 163 w 244"/>
                <a:gd name="T11" fmla="*/ 15 h 317"/>
                <a:gd name="T12" fmla="*/ 187 w 244"/>
                <a:gd name="T13" fmla="*/ 37 h 317"/>
                <a:gd name="T14" fmla="*/ 184 w 244"/>
                <a:gd name="T15" fmla="*/ 49 h 317"/>
                <a:gd name="T16" fmla="*/ 133 w 244"/>
                <a:gd name="T17" fmla="*/ 172 h 317"/>
                <a:gd name="T18" fmla="*/ 78 w 244"/>
                <a:gd name="T19" fmla="*/ 37 h 317"/>
                <a:gd name="T20" fmla="*/ 75 w 244"/>
                <a:gd name="T21" fmla="*/ 28 h 317"/>
                <a:gd name="T22" fmla="*/ 103 w 244"/>
                <a:gd name="T23" fmla="*/ 15 h 317"/>
                <a:gd name="T24" fmla="*/ 103 w 244"/>
                <a:gd name="T25" fmla="*/ 0 h 317"/>
                <a:gd name="T26" fmla="*/ 49 w 244"/>
                <a:gd name="T27" fmla="*/ 1 h 317"/>
                <a:gd name="T28" fmla="*/ 0 w 244"/>
                <a:gd name="T29" fmla="*/ 0 h 317"/>
                <a:gd name="T30" fmla="*/ 0 w 244"/>
                <a:gd name="T31" fmla="*/ 15 h 317"/>
                <a:gd name="T32" fmla="*/ 41 w 244"/>
                <a:gd name="T33" fmla="*/ 33 h 317"/>
                <a:gd name="T34" fmla="*/ 115 w 244"/>
                <a:gd name="T35" fmla="*/ 215 h 317"/>
                <a:gd name="T36" fmla="*/ 103 w 244"/>
                <a:gd name="T37" fmla="*/ 245 h 317"/>
                <a:gd name="T38" fmla="*/ 46 w 244"/>
                <a:gd name="T39" fmla="*/ 306 h 317"/>
                <a:gd name="T40" fmla="*/ 23 w 244"/>
                <a:gd name="T41" fmla="*/ 297 h 317"/>
                <a:gd name="T42" fmla="*/ 42 w 244"/>
                <a:gd name="T43" fmla="*/ 276 h 317"/>
                <a:gd name="T44" fmla="*/ 21 w 244"/>
                <a:gd name="T45" fmla="*/ 256 h 317"/>
                <a:gd name="T46" fmla="*/ 0 w 244"/>
                <a:gd name="T47" fmla="*/ 277 h 317"/>
                <a:gd name="T48" fmla="*/ 46 w 244"/>
                <a:gd name="T49" fmla="*/ 317 h 317"/>
                <a:gd name="T50" fmla="*/ 110 w 244"/>
                <a:gd name="T51" fmla="*/ 261 h 317"/>
                <a:gd name="T52" fmla="*/ 198 w 244"/>
                <a:gd name="T53" fmla="*/ 4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7">
                  <a:moveTo>
                    <a:pt x="198" y="47"/>
                  </a:moveTo>
                  <a:cubicBezTo>
                    <a:pt x="211" y="16"/>
                    <a:pt x="236" y="15"/>
                    <a:pt x="244" y="15"/>
                  </a:cubicBezTo>
                  <a:lnTo>
                    <a:pt x="244" y="0"/>
                  </a:lnTo>
                  <a:cubicBezTo>
                    <a:pt x="233" y="1"/>
                    <a:pt x="218" y="1"/>
                    <a:pt x="207" y="1"/>
                  </a:cubicBezTo>
                  <a:cubicBezTo>
                    <a:pt x="198" y="1"/>
                    <a:pt x="174" y="0"/>
                    <a:pt x="163" y="0"/>
                  </a:cubicBezTo>
                  <a:lnTo>
                    <a:pt x="163" y="15"/>
                  </a:lnTo>
                  <a:cubicBezTo>
                    <a:pt x="179" y="16"/>
                    <a:pt x="187" y="24"/>
                    <a:pt x="187" y="37"/>
                  </a:cubicBezTo>
                  <a:cubicBezTo>
                    <a:pt x="187" y="42"/>
                    <a:pt x="186" y="43"/>
                    <a:pt x="184" y="49"/>
                  </a:cubicBezTo>
                  <a:lnTo>
                    <a:pt x="133" y="172"/>
                  </a:lnTo>
                  <a:lnTo>
                    <a:pt x="78" y="37"/>
                  </a:lnTo>
                  <a:cubicBezTo>
                    <a:pt x="76" y="32"/>
                    <a:pt x="75" y="30"/>
                    <a:pt x="75" y="28"/>
                  </a:cubicBezTo>
                  <a:cubicBezTo>
                    <a:pt x="75" y="15"/>
                    <a:pt x="94" y="15"/>
                    <a:pt x="103" y="15"/>
                  </a:cubicBezTo>
                  <a:lnTo>
                    <a:pt x="103" y="0"/>
                  </a:lnTo>
                  <a:cubicBezTo>
                    <a:pt x="90" y="0"/>
                    <a:pt x="57" y="1"/>
                    <a:pt x="49" y="1"/>
                  </a:cubicBezTo>
                  <a:cubicBezTo>
                    <a:pt x="35" y="1"/>
                    <a:pt x="15" y="1"/>
                    <a:pt x="0" y="0"/>
                  </a:cubicBezTo>
                  <a:lnTo>
                    <a:pt x="0" y="15"/>
                  </a:lnTo>
                  <a:cubicBezTo>
                    <a:pt x="24" y="15"/>
                    <a:pt x="34" y="15"/>
                    <a:pt x="41" y="33"/>
                  </a:cubicBezTo>
                  <a:lnTo>
                    <a:pt x="115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6"/>
                    <a:pt x="46" y="306"/>
                  </a:cubicBezTo>
                  <a:cubicBezTo>
                    <a:pt x="44" y="306"/>
                    <a:pt x="32" y="306"/>
                    <a:pt x="23" y="297"/>
                  </a:cubicBezTo>
                  <a:cubicBezTo>
                    <a:pt x="38" y="295"/>
                    <a:pt x="42" y="284"/>
                    <a:pt x="42" y="276"/>
                  </a:cubicBezTo>
                  <a:cubicBezTo>
                    <a:pt x="42" y="264"/>
                    <a:pt x="33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299"/>
                    <a:pt x="21" y="317"/>
                    <a:pt x="46" y="317"/>
                  </a:cubicBezTo>
                  <a:cubicBezTo>
                    <a:pt x="78" y="317"/>
                    <a:pt x="98" y="289"/>
                    <a:pt x="110" y="261"/>
                  </a:cubicBezTo>
                  <a:lnTo>
                    <a:pt x="198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3" name="Group 612">
            <a:extLst>
              <a:ext uri="{FF2B5EF4-FFF2-40B4-BE49-F238E27FC236}">
                <a16:creationId xmlns:a16="http://schemas.microsoft.com/office/drawing/2014/main" id="{89B24604-8D92-460F-90BA-D84A42E7F007}"/>
              </a:ext>
            </a:extLst>
          </p:cNvPr>
          <p:cNvGrpSpPr>
            <a:grpSpLocks noChangeAspect="1"/>
          </p:cNvGrpSpPr>
          <p:nvPr>
            <p:custDataLst>
              <p:tags r:id="rId24"/>
            </p:custDataLst>
          </p:nvPr>
        </p:nvGrpSpPr>
        <p:grpSpPr>
          <a:xfrm>
            <a:off x="8829787" y="2523339"/>
            <a:ext cx="1577997" cy="302412"/>
            <a:chOff x="8342309" y="2614613"/>
            <a:chExt cx="1101725" cy="211138"/>
          </a:xfrm>
        </p:grpSpPr>
        <p:sp>
          <p:nvSpPr>
            <p:cNvPr id="614" name="Freeform 7">
              <a:extLst>
                <a:ext uri="{FF2B5EF4-FFF2-40B4-BE49-F238E27FC236}">
                  <a16:creationId xmlns:a16="http://schemas.microsoft.com/office/drawing/2014/main" id="{2DE6CB75-35B2-4E43-BC2F-6104AB761C7D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8342309" y="2614613"/>
              <a:ext cx="44450" cy="211138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5" name="Freeform 8">
              <a:extLst>
                <a:ext uri="{FF2B5EF4-FFF2-40B4-BE49-F238E27FC236}">
                  <a16:creationId xmlns:a16="http://schemas.microsoft.com/office/drawing/2014/main" id="{31A2B280-A97C-450B-B421-25B20291956D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8402634" y="2679701"/>
              <a:ext cx="84138" cy="1381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9">
              <a:extLst>
                <a:ext uri="{FF2B5EF4-FFF2-40B4-BE49-F238E27FC236}">
                  <a16:creationId xmlns:a16="http://schemas.microsoft.com/office/drawing/2014/main" id="{B207C899-8363-4F4A-9B10-D3F87045F5A9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8501059" y="2706688"/>
              <a:ext cx="47625" cy="984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10">
              <a:extLst>
                <a:ext uri="{FF2B5EF4-FFF2-40B4-BE49-F238E27FC236}">
                  <a16:creationId xmlns:a16="http://schemas.microsoft.com/office/drawing/2014/main" id="{F7A991B6-3D10-4370-B979-93494626D853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8586784" y="2751138"/>
              <a:ext cx="20638" cy="63500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Oval 11">
              <a:extLst>
                <a:ext uri="{FF2B5EF4-FFF2-40B4-BE49-F238E27FC236}">
                  <a16:creationId xmlns:a16="http://schemas.microsoft.com/office/drawing/2014/main" id="{A8391BDE-C1A7-495C-8D8A-E0B534A1AE12}"/>
                </a:ext>
              </a:extLst>
            </p:cNvPr>
            <p:cNvSpPr>
              <a:spLocks noChangeArrowheads="1"/>
            </p:cNvSpPr>
            <p:nvPr>
              <p:custDataLst>
                <p:tags r:id="rId29"/>
              </p:custDataLst>
            </p:nvPr>
          </p:nvSpPr>
          <p:spPr bwMode="auto">
            <a:xfrm>
              <a:off x="8667747" y="2751138"/>
              <a:ext cx="20638" cy="222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9" name="Oval 12">
              <a:extLst>
                <a:ext uri="{FF2B5EF4-FFF2-40B4-BE49-F238E27FC236}">
                  <a16:creationId xmlns:a16="http://schemas.microsoft.com/office/drawing/2014/main" id="{D318249A-67DA-4C41-9A0E-EDE266046519}"/>
                </a:ext>
              </a:extLst>
            </p:cNvPr>
            <p:cNvSpPr>
              <a:spLocks noChangeArrowheads="1"/>
            </p:cNvSpPr>
            <p:nvPr>
              <p:custDataLst>
                <p:tags r:id="rId30"/>
              </p:custDataLst>
            </p:nvPr>
          </p:nvSpPr>
          <p:spPr bwMode="auto">
            <a:xfrm>
              <a:off x="8750297" y="2751138"/>
              <a:ext cx="20638" cy="222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0" name="Oval 13">
              <a:extLst>
                <a:ext uri="{FF2B5EF4-FFF2-40B4-BE49-F238E27FC236}">
                  <a16:creationId xmlns:a16="http://schemas.microsoft.com/office/drawing/2014/main" id="{77FC52E2-CBF4-40AA-AF66-7A2AD3F8C23E}"/>
                </a:ext>
              </a:extLst>
            </p:cNvPr>
            <p:cNvSpPr>
              <a:spLocks noChangeArrowheads="1"/>
            </p:cNvSpPr>
            <p:nvPr>
              <p:custDataLst>
                <p:tags r:id="rId31"/>
              </p:custDataLst>
            </p:nvPr>
          </p:nvSpPr>
          <p:spPr bwMode="auto">
            <a:xfrm>
              <a:off x="8832847" y="2751138"/>
              <a:ext cx="19050" cy="222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Freeform 14">
              <a:extLst>
                <a:ext uri="{FF2B5EF4-FFF2-40B4-BE49-F238E27FC236}">
                  <a16:creationId xmlns:a16="http://schemas.microsoft.com/office/drawing/2014/main" id="{F8B8D0B1-19EB-4DA6-BA7C-7745D6474A0E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8915397" y="2751138"/>
              <a:ext cx="22225" cy="63500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Freeform 15">
              <a:extLst>
                <a:ext uri="{FF2B5EF4-FFF2-40B4-BE49-F238E27FC236}">
                  <a16:creationId xmlns:a16="http://schemas.microsoft.com/office/drawing/2014/main" id="{30824710-649D-407C-B014-F02D450678A7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8986834" y="2679701"/>
              <a:ext cx="85725" cy="1381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Freeform 16">
              <a:extLst>
                <a:ext uri="{FF2B5EF4-FFF2-40B4-BE49-F238E27FC236}">
                  <a16:creationId xmlns:a16="http://schemas.microsoft.com/office/drawing/2014/main" id="{61F848A4-2CB3-4F7E-81C5-58C617FA289A}"/>
                </a:ext>
              </a:extLst>
            </p:cNvPr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9077322" y="2740026"/>
              <a:ext cx="79375" cy="66675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6 w 213"/>
                <a:gd name="T35" fmla="*/ 135 h 157"/>
                <a:gd name="T36" fmla="*/ 164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7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6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3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6" y="142"/>
                    <a:pt x="156" y="135"/>
                  </a:cubicBezTo>
                  <a:cubicBezTo>
                    <a:pt x="156" y="127"/>
                    <a:pt x="157" y="123"/>
                    <a:pt x="164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" name="Freeform 17">
              <a:extLst>
                <a:ext uri="{FF2B5EF4-FFF2-40B4-BE49-F238E27FC236}">
                  <a16:creationId xmlns:a16="http://schemas.microsoft.com/office/drawing/2014/main" id="{D9BAE15E-855B-476C-9924-94D44352403F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9183684" y="2614613"/>
              <a:ext cx="42863" cy="211138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" name="Freeform 18">
              <a:extLst>
                <a:ext uri="{FF2B5EF4-FFF2-40B4-BE49-F238E27FC236}">
                  <a16:creationId xmlns:a16="http://schemas.microsoft.com/office/drawing/2014/main" id="{963401E7-7D8F-4BAE-9451-331BFC0AA1DE}"/>
                </a:ext>
              </a:extLst>
            </p:cNvPr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9269409" y="2614613"/>
              <a:ext cx="42863" cy="211138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19">
              <a:extLst>
                <a:ext uri="{FF2B5EF4-FFF2-40B4-BE49-F238E27FC236}">
                  <a16:creationId xmlns:a16="http://schemas.microsoft.com/office/drawing/2014/main" id="{4E716C08-F8CC-4B93-8EF9-0880CB3A7364}"/>
                </a:ext>
              </a:extLst>
            </p:cNvPr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9342434" y="2624138"/>
              <a:ext cx="101600" cy="190500"/>
            </a:xfrm>
            <a:custGeom>
              <a:avLst/>
              <a:gdLst>
                <a:gd name="T0" fmla="*/ 273 w 273"/>
                <a:gd name="T1" fmla="*/ 68 h 448"/>
                <a:gd name="T2" fmla="*/ 205 w 273"/>
                <a:gd name="T3" fmla="*/ 0 h 448"/>
                <a:gd name="T4" fmla="*/ 145 w 273"/>
                <a:gd name="T5" fmla="*/ 21 h 448"/>
                <a:gd name="T6" fmla="*/ 80 w 273"/>
                <a:gd name="T7" fmla="*/ 127 h 448"/>
                <a:gd name="T8" fmla="*/ 1 w 273"/>
                <a:gd name="T9" fmla="*/ 443 h 448"/>
                <a:gd name="T10" fmla="*/ 7 w 273"/>
                <a:gd name="T11" fmla="*/ 448 h 448"/>
                <a:gd name="T12" fmla="*/ 13 w 273"/>
                <a:gd name="T13" fmla="*/ 446 h 448"/>
                <a:gd name="T14" fmla="*/ 48 w 273"/>
                <a:gd name="T15" fmla="*/ 308 h 448"/>
                <a:gd name="T16" fmla="*/ 116 w 273"/>
                <a:gd name="T17" fmla="*/ 357 h 448"/>
                <a:gd name="T18" fmla="*/ 212 w 273"/>
                <a:gd name="T19" fmla="*/ 317 h 448"/>
                <a:gd name="T20" fmla="*/ 252 w 273"/>
                <a:gd name="T21" fmla="*/ 226 h 448"/>
                <a:gd name="T22" fmla="*/ 215 w 273"/>
                <a:gd name="T23" fmla="*/ 151 h 448"/>
                <a:gd name="T24" fmla="*/ 273 w 273"/>
                <a:gd name="T25" fmla="*/ 68 h 448"/>
                <a:gd name="T26" fmla="*/ 183 w 273"/>
                <a:gd name="T27" fmla="*/ 151 h 448"/>
                <a:gd name="T28" fmla="*/ 159 w 273"/>
                <a:gd name="T29" fmla="*/ 154 h 448"/>
                <a:gd name="T30" fmla="*/ 137 w 273"/>
                <a:gd name="T31" fmla="*/ 152 h 448"/>
                <a:gd name="T32" fmla="*/ 162 w 273"/>
                <a:gd name="T33" fmla="*/ 148 h 448"/>
                <a:gd name="T34" fmla="*/ 183 w 273"/>
                <a:gd name="T35" fmla="*/ 151 h 448"/>
                <a:gd name="T36" fmla="*/ 245 w 273"/>
                <a:gd name="T37" fmla="*/ 57 h 448"/>
                <a:gd name="T38" fmla="*/ 200 w 273"/>
                <a:gd name="T39" fmla="*/ 143 h 448"/>
                <a:gd name="T40" fmla="*/ 162 w 273"/>
                <a:gd name="T41" fmla="*/ 137 h 448"/>
                <a:gd name="T42" fmla="*/ 123 w 273"/>
                <a:gd name="T43" fmla="*/ 153 h 448"/>
                <a:gd name="T44" fmla="*/ 158 w 273"/>
                <a:gd name="T45" fmla="*/ 165 h 448"/>
                <a:gd name="T46" fmla="*/ 198 w 273"/>
                <a:gd name="T47" fmla="*/ 159 h 448"/>
                <a:gd name="T48" fmla="*/ 220 w 273"/>
                <a:gd name="T49" fmla="*/ 215 h 448"/>
                <a:gd name="T50" fmla="*/ 195 w 273"/>
                <a:gd name="T51" fmla="*/ 301 h 448"/>
                <a:gd name="T52" fmla="*/ 114 w 273"/>
                <a:gd name="T53" fmla="*/ 346 h 448"/>
                <a:gd name="T54" fmla="*/ 57 w 273"/>
                <a:gd name="T55" fmla="*/ 281 h 448"/>
                <a:gd name="T56" fmla="*/ 60 w 273"/>
                <a:gd name="T57" fmla="*/ 259 h 448"/>
                <a:gd name="T58" fmla="*/ 92 w 273"/>
                <a:gd name="T59" fmla="*/ 133 h 448"/>
                <a:gd name="T60" fmla="*/ 198 w 273"/>
                <a:gd name="T61" fmla="*/ 11 h 448"/>
                <a:gd name="T62" fmla="*/ 245 w 273"/>
                <a:gd name="T63" fmla="*/ 57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3" h="448">
                  <a:moveTo>
                    <a:pt x="273" y="68"/>
                  </a:moveTo>
                  <a:cubicBezTo>
                    <a:pt x="273" y="31"/>
                    <a:pt x="245" y="0"/>
                    <a:pt x="205" y="0"/>
                  </a:cubicBezTo>
                  <a:cubicBezTo>
                    <a:pt x="176" y="0"/>
                    <a:pt x="162" y="8"/>
                    <a:pt x="145" y="21"/>
                  </a:cubicBezTo>
                  <a:cubicBezTo>
                    <a:pt x="117" y="41"/>
                    <a:pt x="90" y="89"/>
                    <a:pt x="80" y="127"/>
                  </a:cubicBezTo>
                  <a:lnTo>
                    <a:pt x="1" y="443"/>
                  </a:lnTo>
                  <a:cubicBezTo>
                    <a:pt x="0" y="445"/>
                    <a:pt x="3" y="448"/>
                    <a:pt x="7" y="448"/>
                  </a:cubicBezTo>
                  <a:cubicBezTo>
                    <a:pt x="11" y="448"/>
                    <a:pt x="12" y="447"/>
                    <a:pt x="13" y="446"/>
                  </a:cubicBezTo>
                  <a:lnTo>
                    <a:pt x="48" y="308"/>
                  </a:lnTo>
                  <a:cubicBezTo>
                    <a:pt x="57" y="338"/>
                    <a:pt x="79" y="357"/>
                    <a:pt x="116" y="357"/>
                  </a:cubicBezTo>
                  <a:cubicBezTo>
                    <a:pt x="152" y="357"/>
                    <a:pt x="189" y="339"/>
                    <a:pt x="212" y="317"/>
                  </a:cubicBezTo>
                  <a:cubicBezTo>
                    <a:pt x="236" y="294"/>
                    <a:pt x="252" y="262"/>
                    <a:pt x="252" y="226"/>
                  </a:cubicBezTo>
                  <a:cubicBezTo>
                    <a:pt x="252" y="190"/>
                    <a:pt x="233" y="164"/>
                    <a:pt x="215" y="151"/>
                  </a:cubicBezTo>
                  <a:cubicBezTo>
                    <a:pt x="244" y="135"/>
                    <a:pt x="273" y="104"/>
                    <a:pt x="273" y="68"/>
                  </a:cubicBezTo>
                  <a:close/>
                  <a:moveTo>
                    <a:pt x="183" y="151"/>
                  </a:moveTo>
                  <a:cubicBezTo>
                    <a:pt x="177" y="153"/>
                    <a:pt x="171" y="154"/>
                    <a:pt x="159" y="154"/>
                  </a:cubicBezTo>
                  <a:cubicBezTo>
                    <a:pt x="152" y="154"/>
                    <a:pt x="142" y="155"/>
                    <a:pt x="137" y="152"/>
                  </a:cubicBezTo>
                  <a:cubicBezTo>
                    <a:pt x="138" y="147"/>
                    <a:pt x="156" y="148"/>
                    <a:pt x="162" y="148"/>
                  </a:cubicBezTo>
                  <a:cubicBezTo>
                    <a:pt x="172" y="148"/>
                    <a:pt x="177" y="148"/>
                    <a:pt x="183" y="151"/>
                  </a:cubicBezTo>
                  <a:close/>
                  <a:moveTo>
                    <a:pt x="245" y="57"/>
                  </a:moveTo>
                  <a:cubicBezTo>
                    <a:pt x="245" y="91"/>
                    <a:pt x="226" y="127"/>
                    <a:pt x="200" y="143"/>
                  </a:cubicBezTo>
                  <a:cubicBezTo>
                    <a:pt x="186" y="138"/>
                    <a:pt x="177" y="137"/>
                    <a:pt x="162" y="137"/>
                  </a:cubicBezTo>
                  <a:cubicBezTo>
                    <a:pt x="151" y="137"/>
                    <a:pt x="123" y="136"/>
                    <a:pt x="123" y="153"/>
                  </a:cubicBezTo>
                  <a:cubicBezTo>
                    <a:pt x="123" y="167"/>
                    <a:pt x="149" y="165"/>
                    <a:pt x="158" y="165"/>
                  </a:cubicBezTo>
                  <a:cubicBezTo>
                    <a:pt x="176" y="165"/>
                    <a:pt x="184" y="165"/>
                    <a:pt x="198" y="159"/>
                  </a:cubicBezTo>
                  <a:cubicBezTo>
                    <a:pt x="217" y="177"/>
                    <a:pt x="220" y="192"/>
                    <a:pt x="220" y="215"/>
                  </a:cubicBezTo>
                  <a:cubicBezTo>
                    <a:pt x="221" y="244"/>
                    <a:pt x="209" y="281"/>
                    <a:pt x="195" y="301"/>
                  </a:cubicBezTo>
                  <a:cubicBezTo>
                    <a:pt x="176" y="328"/>
                    <a:pt x="143" y="346"/>
                    <a:pt x="114" y="346"/>
                  </a:cubicBezTo>
                  <a:cubicBezTo>
                    <a:pt x="76" y="346"/>
                    <a:pt x="57" y="317"/>
                    <a:pt x="57" y="281"/>
                  </a:cubicBezTo>
                  <a:cubicBezTo>
                    <a:pt x="57" y="276"/>
                    <a:pt x="57" y="269"/>
                    <a:pt x="60" y="259"/>
                  </a:cubicBezTo>
                  <a:lnTo>
                    <a:pt x="92" y="133"/>
                  </a:lnTo>
                  <a:cubicBezTo>
                    <a:pt x="103" y="90"/>
                    <a:pt x="139" y="11"/>
                    <a:pt x="198" y="11"/>
                  </a:cubicBezTo>
                  <a:cubicBezTo>
                    <a:pt x="227" y="11"/>
                    <a:pt x="245" y="27"/>
                    <a:pt x="245" y="5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659772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6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6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2E697-1491-480A-8006-E331C4A25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PB-OWF in Summary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E4EC245-478D-46B1-8A21-1C51219ACD26}"/>
                  </a:ext>
                </a:extLst>
              </p:cNvPr>
              <p:cNvSpPr txBox="1"/>
              <p:nvPr/>
            </p:nvSpPr>
            <p:spPr>
              <a:xfrm>
                <a:off x="269864" y="1230029"/>
                <a:ext cx="10456382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tart with cut-and-choose protocol: a bad </a:t>
                </a:r>
                <a:r>
                  <a:rPr lang="el-GR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fraction</a:t>
                </a:r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Pre-image editing: </a:t>
                </a:r>
                <a:r>
                  <a:rPr lang="en-US" sz="2400" dirty="0">
                    <a:solidFill>
                      <a:schemeClr val="accent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Non-editing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dirty="0">
                    <a:solidFill>
                      <a:schemeClr val="accent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case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vs </a:t>
                </a:r>
                <a:r>
                  <a:rPr lang="en-US" sz="2400" dirty="0">
                    <a:solidFill>
                      <a:schemeClr val="accent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Editing case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accent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Editing case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won’t happen except for </a:t>
                </a:r>
                <a:r>
                  <a:rPr lang="en-US" sz="24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negl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prob.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When proving soundness, we can make us of the </a:t>
                </a:r>
                <a:r>
                  <a:rPr lang="en-US" sz="2400" dirty="0">
                    <a:solidFill>
                      <a:schemeClr val="accent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Editing case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ZK can be added by 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black-box commit-and-prove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Don’t need the code of the oracle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Consistency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2400" b="1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1" i="1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400" b="1" i="1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𝒊</m:t>
                                </m:r>
                              </m:sub>
                            </m:sSub>
                            <m:r>
                              <a:rPr lang="en-US" sz="2400" b="1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b="1" i="1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𝒚</m:t>
                                </m:r>
                              </m:e>
                              <m:sub>
                                <m:r>
                                  <a:rPr lang="en-US" sz="2400" b="1" i="1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𝒊</m:t>
                                </m:r>
                              </m:sub>
                            </m:sSub>
                            <m:r>
                              <a:rPr lang="en-US" sz="2400" b="1" i="1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</m:d>
                      </m:e>
                      <m:sub>
                        <m:r>
                          <a:rPr lang="en-US" sz="2400" b="1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𝒊</m:t>
                        </m:r>
                        <m:r>
                          <a:rPr lang="en-US" sz="2400" b="1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∈ </m:t>
                        </m:r>
                        <m:r>
                          <a:rPr lang="en-US" sz="2400" b="1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sub>
                    </m:sSub>
                  </m:oMath>
                </a14:m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by the cut-and-choose part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BBProve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only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𝒔</m:t>
                        </m:r>
                      </m:e>
                      <m:sub>
                        <m:r>
                          <a:rPr lang="en-US" sz="2400" b="1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𝒚</m:t>
                        </m:r>
                      </m:e>
                      <m:sub>
                        <m:r>
                          <a:rPr lang="en-US" sz="2400" b="1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independent of the oracle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E4EC245-478D-46B1-8A21-1C51219ACD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864" y="1230029"/>
                <a:ext cx="10456382" cy="3046988"/>
              </a:xfrm>
              <a:prstGeom prst="rect">
                <a:avLst/>
              </a:prstGeom>
              <a:blipFill>
                <a:blip r:embed="rId5"/>
                <a:stretch>
                  <a:fillRect l="-758" t="-1600" b="-3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574291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2E697-1491-480A-8006-E331C4A25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Proof-Based CRHF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EC245-478D-46B1-8A21-1C51219ACD26}"/>
              </a:ext>
            </a:extLst>
          </p:cNvPr>
          <p:cNvSpPr txBox="1"/>
          <p:nvPr/>
        </p:nvSpPr>
        <p:spPr>
          <a:xfrm>
            <a:off x="145415" y="1046616"/>
            <a:ext cx="104563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We’ve shown how to construct PB-OWF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PB-PRG can be built in a similar way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74D9EA76-B306-412D-A40C-9DD5341A9CFD}"/>
              </a:ext>
            </a:extLst>
          </p:cNvPr>
          <p:cNvSpPr txBox="1"/>
          <p:nvPr/>
        </p:nvSpPr>
        <p:spPr>
          <a:xfrm>
            <a:off x="145415" y="2071314"/>
            <a:ext cx="1045638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PB-CRHF requires new idea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Pre-image editing introduces multiple preimages for a single 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Violates CR property: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protocol is fine: editing-condition won’t happen,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 is picked by the receiver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the function is not fine: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construct two inputs triggering the editing case and hash to the same value.  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5B7A7A0E-2EA9-49AB-9228-DC65BC2B5A8B}"/>
              </a:ext>
            </a:extLst>
          </p:cNvPr>
          <p:cNvSpPr txBox="1"/>
          <p:nvPr/>
        </p:nvSpPr>
        <p:spPr>
          <a:xfrm>
            <a:off x="145415" y="5285166"/>
            <a:ext cx="104563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Introduce a random string z in the public hashing key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Editing case: add one more condition--- know the pre-image of z under the hash function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2620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ECFCD-21BD-40EB-A3B0-1BB1052C1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5A15A-B06F-4964-91FE-4BB48E3BD179}"/>
              </a:ext>
            </a:extLst>
          </p:cNvPr>
          <p:cNvSpPr/>
          <p:nvPr/>
        </p:nvSpPr>
        <p:spPr>
          <a:xfrm>
            <a:off x="1262624" y="4935468"/>
            <a:ext cx="58014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0C2AE7F-958A-4F6B-A4B4-AE045BDC9F2D}"/>
              </a:ext>
            </a:extLst>
          </p:cNvPr>
          <p:cNvCxnSpPr>
            <a:cxnSpLocks/>
          </p:cNvCxnSpPr>
          <p:nvPr/>
        </p:nvCxnSpPr>
        <p:spPr>
          <a:xfrm flipH="1">
            <a:off x="1842773" y="5160880"/>
            <a:ext cx="40142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00DDC2F-4B03-4F13-AD6C-A44F6932A60F}"/>
              </a:ext>
            </a:extLst>
          </p:cNvPr>
          <p:cNvSpPr/>
          <p:nvPr/>
        </p:nvSpPr>
        <p:spPr>
          <a:xfrm>
            <a:off x="2244193" y="4935468"/>
            <a:ext cx="58014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221CAB5-7A89-476D-9A0C-52635C312170}"/>
              </a:ext>
            </a:extLst>
          </p:cNvPr>
          <p:cNvCxnSpPr>
            <a:cxnSpLocks/>
          </p:cNvCxnSpPr>
          <p:nvPr/>
        </p:nvCxnSpPr>
        <p:spPr>
          <a:xfrm flipH="1">
            <a:off x="2824342" y="5184626"/>
            <a:ext cx="40142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7655727-9F1E-4457-9B44-40B68EF30593}"/>
              </a:ext>
            </a:extLst>
          </p:cNvPr>
          <p:cNvSpPr/>
          <p:nvPr/>
        </p:nvSpPr>
        <p:spPr>
          <a:xfrm>
            <a:off x="3225762" y="4935468"/>
            <a:ext cx="58014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69B39B-E581-435E-946F-34FA126A2D4A}"/>
              </a:ext>
            </a:extLst>
          </p:cNvPr>
          <p:cNvCxnSpPr>
            <a:cxnSpLocks/>
          </p:cNvCxnSpPr>
          <p:nvPr/>
        </p:nvCxnSpPr>
        <p:spPr>
          <a:xfrm flipH="1">
            <a:off x="3805911" y="5184626"/>
            <a:ext cx="40142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D3AE2C4-FB09-4D04-BFA3-AD9E2FCE5E75}"/>
              </a:ext>
            </a:extLst>
          </p:cNvPr>
          <p:cNvCxnSpPr>
            <a:cxnSpLocks/>
          </p:cNvCxnSpPr>
          <p:nvPr/>
        </p:nvCxnSpPr>
        <p:spPr>
          <a:xfrm flipH="1">
            <a:off x="861204" y="5160880"/>
            <a:ext cx="40142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B3C7127-6832-4BC6-8338-0CEF3B5A0C85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448005" y="5069814"/>
            <a:ext cx="268288" cy="219076"/>
            <a:chOff x="2543175" y="2540000"/>
            <a:chExt cx="268288" cy="219076"/>
          </a:xfrm>
        </p:grpSpPr>
        <p:sp>
          <p:nvSpPr>
            <p:cNvPr id="21" name="Freeform 7 1">
              <a:extLst>
                <a:ext uri="{FF2B5EF4-FFF2-40B4-BE49-F238E27FC236}">
                  <a16:creationId xmlns:a16="http://schemas.microsoft.com/office/drawing/2014/main" id="{608D5597-7588-470A-B294-2FF0913D55B9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2543175" y="2540000"/>
              <a:ext cx="190500" cy="187325"/>
            </a:xfrm>
            <a:custGeom>
              <a:avLst/>
              <a:gdLst>
                <a:gd name="T0" fmla="*/ 354 w 354"/>
                <a:gd name="T1" fmla="*/ 5 h 363"/>
                <a:gd name="T2" fmla="*/ 349 w 354"/>
                <a:gd name="T3" fmla="*/ 0 h 363"/>
                <a:gd name="T4" fmla="*/ 341 w 354"/>
                <a:gd name="T5" fmla="*/ 6 h 363"/>
                <a:gd name="T6" fmla="*/ 306 w 354"/>
                <a:gd name="T7" fmla="*/ 44 h 363"/>
                <a:gd name="T8" fmla="*/ 223 w 354"/>
                <a:gd name="T9" fmla="*/ 0 h 363"/>
                <a:gd name="T10" fmla="*/ 0 w 354"/>
                <a:gd name="T11" fmla="*/ 226 h 363"/>
                <a:gd name="T12" fmla="*/ 135 w 354"/>
                <a:gd name="T13" fmla="*/ 363 h 363"/>
                <a:gd name="T14" fmla="*/ 243 w 354"/>
                <a:gd name="T15" fmla="*/ 320 h 363"/>
                <a:gd name="T16" fmla="*/ 298 w 354"/>
                <a:gd name="T17" fmla="*/ 232 h 363"/>
                <a:gd name="T18" fmla="*/ 292 w 354"/>
                <a:gd name="T19" fmla="*/ 227 h 363"/>
                <a:gd name="T20" fmla="*/ 285 w 354"/>
                <a:gd name="T21" fmla="*/ 232 h 363"/>
                <a:gd name="T22" fmla="*/ 235 w 354"/>
                <a:gd name="T23" fmla="*/ 311 h 363"/>
                <a:gd name="T24" fmla="*/ 143 w 354"/>
                <a:gd name="T25" fmla="*/ 347 h 363"/>
                <a:gd name="T26" fmla="*/ 45 w 354"/>
                <a:gd name="T27" fmla="*/ 244 h 363"/>
                <a:gd name="T28" fmla="*/ 106 w 354"/>
                <a:gd name="T29" fmla="*/ 76 h 363"/>
                <a:gd name="T30" fmla="*/ 227 w 354"/>
                <a:gd name="T31" fmla="*/ 15 h 363"/>
                <a:gd name="T32" fmla="*/ 308 w 354"/>
                <a:gd name="T33" fmla="*/ 112 h 363"/>
                <a:gd name="T34" fmla="*/ 306 w 354"/>
                <a:gd name="T35" fmla="*/ 137 h 363"/>
                <a:gd name="T36" fmla="*/ 314 w 354"/>
                <a:gd name="T37" fmla="*/ 142 h 363"/>
                <a:gd name="T38" fmla="*/ 323 w 354"/>
                <a:gd name="T39" fmla="*/ 132 h 363"/>
                <a:gd name="T40" fmla="*/ 354 w 354"/>
                <a:gd name="T4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3"/>
                    <a:pt x="353" y="0"/>
                    <a:pt x="349" y="0"/>
                  </a:cubicBezTo>
                  <a:cubicBezTo>
                    <a:pt x="347" y="0"/>
                    <a:pt x="347" y="0"/>
                    <a:pt x="341" y="6"/>
                  </a:cubicBezTo>
                  <a:lnTo>
                    <a:pt x="306" y="44"/>
                  </a:lnTo>
                  <a:cubicBezTo>
                    <a:pt x="302" y="37"/>
                    <a:pt x="279" y="0"/>
                    <a:pt x="223" y="0"/>
                  </a:cubicBezTo>
                  <a:cubicBezTo>
                    <a:pt x="112" y="0"/>
                    <a:pt x="0" y="110"/>
                    <a:pt x="0" y="226"/>
                  </a:cubicBezTo>
                  <a:cubicBezTo>
                    <a:pt x="0" y="309"/>
                    <a:pt x="59" y="363"/>
                    <a:pt x="135" y="363"/>
                  </a:cubicBezTo>
                  <a:cubicBezTo>
                    <a:pt x="179" y="363"/>
                    <a:pt x="216" y="343"/>
                    <a:pt x="243" y="320"/>
                  </a:cubicBezTo>
                  <a:cubicBezTo>
                    <a:pt x="289" y="279"/>
                    <a:pt x="298" y="234"/>
                    <a:pt x="298" y="232"/>
                  </a:cubicBezTo>
                  <a:cubicBezTo>
                    <a:pt x="298" y="227"/>
                    <a:pt x="293" y="227"/>
                    <a:pt x="292" y="227"/>
                  </a:cubicBezTo>
                  <a:cubicBezTo>
                    <a:pt x="289" y="227"/>
                    <a:pt x="286" y="228"/>
                    <a:pt x="285" y="232"/>
                  </a:cubicBezTo>
                  <a:cubicBezTo>
                    <a:pt x="281" y="247"/>
                    <a:pt x="269" y="282"/>
                    <a:pt x="235" y="311"/>
                  </a:cubicBezTo>
                  <a:cubicBezTo>
                    <a:pt x="201" y="339"/>
                    <a:pt x="169" y="347"/>
                    <a:pt x="143" y="347"/>
                  </a:cubicBezTo>
                  <a:cubicBezTo>
                    <a:pt x="98" y="347"/>
                    <a:pt x="45" y="322"/>
                    <a:pt x="45" y="244"/>
                  </a:cubicBezTo>
                  <a:cubicBezTo>
                    <a:pt x="45" y="215"/>
                    <a:pt x="56" y="134"/>
                    <a:pt x="106" y="76"/>
                  </a:cubicBezTo>
                  <a:cubicBezTo>
                    <a:pt x="136" y="40"/>
                    <a:pt x="183" y="15"/>
                    <a:pt x="227" y="15"/>
                  </a:cubicBezTo>
                  <a:cubicBezTo>
                    <a:pt x="278" y="15"/>
                    <a:pt x="308" y="54"/>
                    <a:pt x="308" y="112"/>
                  </a:cubicBezTo>
                  <a:cubicBezTo>
                    <a:pt x="308" y="132"/>
                    <a:pt x="306" y="132"/>
                    <a:pt x="306" y="137"/>
                  </a:cubicBezTo>
                  <a:cubicBezTo>
                    <a:pt x="306" y="142"/>
                    <a:pt x="312" y="142"/>
                    <a:pt x="314" y="142"/>
                  </a:cubicBezTo>
                  <a:cubicBezTo>
                    <a:pt x="320" y="142"/>
                    <a:pt x="320" y="141"/>
                    <a:pt x="323" y="132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 1">
              <a:extLst>
                <a:ext uri="{FF2B5EF4-FFF2-40B4-BE49-F238E27FC236}">
                  <a16:creationId xmlns:a16="http://schemas.microsoft.com/office/drawing/2014/main" id="{6847830A-7FCD-4CD0-8427-4DA3F4F34539}"/>
                </a:ext>
              </a:extLst>
            </p:cNvPr>
            <p:cNvSpPr>
              <a:spLocks/>
            </p:cNvSpPr>
            <p:nvPr>
              <p:custDataLst>
                <p:tags r:id="rId82"/>
              </p:custDataLst>
            </p:nvPr>
          </p:nvSpPr>
          <p:spPr bwMode="auto">
            <a:xfrm>
              <a:off x="2743200" y="2640013"/>
              <a:ext cx="68263" cy="119063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3DC9237-17C9-4125-BB73-C40AB2D738D9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3408770" y="5075811"/>
            <a:ext cx="279401" cy="219076"/>
            <a:chOff x="4789488" y="6008688"/>
            <a:chExt cx="279401" cy="219076"/>
          </a:xfrm>
        </p:grpSpPr>
        <p:sp>
          <p:nvSpPr>
            <p:cNvPr id="35" name="Freeform 15">
              <a:extLst>
                <a:ext uri="{FF2B5EF4-FFF2-40B4-BE49-F238E27FC236}">
                  <a16:creationId xmlns:a16="http://schemas.microsoft.com/office/drawing/2014/main" id="{7B11906E-2EE2-4C1D-86E5-557C1F3C23EB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4789488" y="6008688"/>
              <a:ext cx="195263" cy="187325"/>
            </a:xfrm>
            <a:custGeom>
              <a:avLst/>
              <a:gdLst>
                <a:gd name="T0" fmla="*/ 354 w 354"/>
                <a:gd name="T1" fmla="*/ 5 h 363"/>
                <a:gd name="T2" fmla="*/ 348 w 354"/>
                <a:gd name="T3" fmla="*/ 0 h 363"/>
                <a:gd name="T4" fmla="*/ 341 w 354"/>
                <a:gd name="T5" fmla="*/ 6 h 363"/>
                <a:gd name="T6" fmla="*/ 306 w 354"/>
                <a:gd name="T7" fmla="*/ 44 h 363"/>
                <a:gd name="T8" fmla="*/ 223 w 354"/>
                <a:gd name="T9" fmla="*/ 0 h 363"/>
                <a:gd name="T10" fmla="*/ 0 w 354"/>
                <a:gd name="T11" fmla="*/ 226 h 363"/>
                <a:gd name="T12" fmla="*/ 135 w 354"/>
                <a:gd name="T13" fmla="*/ 363 h 363"/>
                <a:gd name="T14" fmla="*/ 243 w 354"/>
                <a:gd name="T15" fmla="*/ 320 h 363"/>
                <a:gd name="T16" fmla="*/ 298 w 354"/>
                <a:gd name="T17" fmla="*/ 232 h 363"/>
                <a:gd name="T18" fmla="*/ 292 w 354"/>
                <a:gd name="T19" fmla="*/ 227 h 363"/>
                <a:gd name="T20" fmla="*/ 285 w 354"/>
                <a:gd name="T21" fmla="*/ 232 h 363"/>
                <a:gd name="T22" fmla="*/ 235 w 354"/>
                <a:gd name="T23" fmla="*/ 311 h 363"/>
                <a:gd name="T24" fmla="*/ 143 w 354"/>
                <a:gd name="T25" fmla="*/ 347 h 363"/>
                <a:gd name="T26" fmla="*/ 45 w 354"/>
                <a:gd name="T27" fmla="*/ 244 h 363"/>
                <a:gd name="T28" fmla="*/ 106 w 354"/>
                <a:gd name="T29" fmla="*/ 76 h 363"/>
                <a:gd name="T30" fmla="*/ 227 w 354"/>
                <a:gd name="T31" fmla="*/ 15 h 363"/>
                <a:gd name="T32" fmla="*/ 307 w 354"/>
                <a:gd name="T33" fmla="*/ 112 h 363"/>
                <a:gd name="T34" fmla="*/ 306 w 354"/>
                <a:gd name="T35" fmla="*/ 137 h 363"/>
                <a:gd name="T36" fmla="*/ 313 w 354"/>
                <a:gd name="T37" fmla="*/ 142 h 363"/>
                <a:gd name="T38" fmla="*/ 322 w 354"/>
                <a:gd name="T39" fmla="*/ 132 h 363"/>
                <a:gd name="T40" fmla="*/ 354 w 354"/>
                <a:gd name="T4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3"/>
                    <a:pt x="353" y="0"/>
                    <a:pt x="348" y="0"/>
                  </a:cubicBezTo>
                  <a:cubicBezTo>
                    <a:pt x="347" y="0"/>
                    <a:pt x="346" y="0"/>
                    <a:pt x="341" y="6"/>
                  </a:cubicBezTo>
                  <a:lnTo>
                    <a:pt x="306" y="44"/>
                  </a:lnTo>
                  <a:cubicBezTo>
                    <a:pt x="302" y="37"/>
                    <a:pt x="279" y="0"/>
                    <a:pt x="223" y="0"/>
                  </a:cubicBezTo>
                  <a:cubicBezTo>
                    <a:pt x="112" y="0"/>
                    <a:pt x="0" y="110"/>
                    <a:pt x="0" y="226"/>
                  </a:cubicBezTo>
                  <a:cubicBezTo>
                    <a:pt x="0" y="309"/>
                    <a:pt x="59" y="363"/>
                    <a:pt x="135" y="363"/>
                  </a:cubicBezTo>
                  <a:cubicBezTo>
                    <a:pt x="178" y="363"/>
                    <a:pt x="216" y="343"/>
                    <a:pt x="243" y="320"/>
                  </a:cubicBezTo>
                  <a:cubicBezTo>
                    <a:pt x="289" y="279"/>
                    <a:pt x="298" y="234"/>
                    <a:pt x="298" y="232"/>
                  </a:cubicBezTo>
                  <a:cubicBezTo>
                    <a:pt x="298" y="227"/>
                    <a:pt x="293" y="227"/>
                    <a:pt x="292" y="227"/>
                  </a:cubicBezTo>
                  <a:cubicBezTo>
                    <a:pt x="289" y="227"/>
                    <a:pt x="286" y="228"/>
                    <a:pt x="285" y="232"/>
                  </a:cubicBezTo>
                  <a:cubicBezTo>
                    <a:pt x="281" y="247"/>
                    <a:pt x="269" y="282"/>
                    <a:pt x="235" y="311"/>
                  </a:cubicBezTo>
                  <a:cubicBezTo>
                    <a:pt x="200" y="339"/>
                    <a:pt x="169" y="347"/>
                    <a:pt x="143" y="347"/>
                  </a:cubicBezTo>
                  <a:cubicBezTo>
                    <a:pt x="98" y="347"/>
                    <a:pt x="45" y="322"/>
                    <a:pt x="45" y="244"/>
                  </a:cubicBezTo>
                  <a:cubicBezTo>
                    <a:pt x="45" y="215"/>
                    <a:pt x="56" y="134"/>
                    <a:pt x="106" y="76"/>
                  </a:cubicBezTo>
                  <a:cubicBezTo>
                    <a:pt x="136" y="40"/>
                    <a:pt x="183" y="15"/>
                    <a:pt x="227" y="15"/>
                  </a:cubicBezTo>
                  <a:cubicBezTo>
                    <a:pt x="278" y="15"/>
                    <a:pt x="307" y="54"/>
                    <a:pt x="307" y="112"/>
                  </a:cubicBezTo>
                  <a:cubicBezTo>
                    <a:pt x="307" y="132"/>
                    <a:pt x="306" y="132"/>
                    <a:pt x="306" y="137"/>
                  </a:cubicBezTo>
                  <a:cubicBezTo>
                    <a:pt x="306" y="142"/>
                    <a:pt x="312" y="142"/>
                    <a:pt x="313" y="142"/>
                  </a:cubicBezTo>
                  <a:cubicBezTo>
                    <a:pt x="320" y="142"/>
                    <a:pt x="320" y="141"/>
                    <a:pt x="322" y="132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BAF7324C-5BF0-4F6C-8E44-DB2A026F934E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4984751" y="6108701"/>
              <a:ext cx="84138" cy="119063"/>
            </a:xfrm>
            <a:custGeom>
              <a:avLst/>
              <a:gdLst>
                <a:gd name="T0" fmla="*/ 154 w 154"/>
                <a:gd name="T1" fmla="*/ 168 h 232"/>
                <a:gd name="T2" fmla="*/ 142 w 154"/>
                <a:gd name="T3" fmla="*/ 168 h 232"/>
                <a:gd name="T4" fmla="*/ 133 w 154"/>
                <a:gd name="T5" fmla="*/ 200 h 232"/>
                <a:gd name="T6" fmla="*/ 99 w 154"/>
                <a:gd name="T7" fmla="*/ 202 h 232"/>
                <a:gd name="T8" fmla="*/ 34 w 154"/>
                <a:gd name="T9" fmla="*/ 202 h 232"/>
                <a:gd name="T10" fmla="*/ 104 w 154"/>
                <a:gd name="T11" fmla="*/ 144 h 232"/>
                <a:gd name="T12" fmla="*/ 154 w 154"/>
                <a:gd name="T13" fmla="*/ 68 h 232"/>
                <a:gd name="T14" fmla="*/ 72 w 154"/>
                <a:gd name="T15" fmla="*/ 0 h 232"/>
                <a:gd name="T16" fmla="*/ 0 w 154"/>
                <a:gd name="T17" fmla="*/ 63 h 232"/>
                <a:gd name="T18" fmla="*/ 18 w 154"/>
                <a:gd name="T19" fmla="*/ 82 h 232"/>
                <a:gd name="T20" fmla="*/ 37 w 154"/>
                <a:gd name="T21" fmla="*/ 64 h 232"/>
                <a:gd name="T22" fmla="*/ 16 w 154"/>
                <a:gd name="T23" fmla="*/ 45 h 232"/>
                <a:gd name="T24" fmla="*/ 67 w 154"/>
                <a:gd name="T25" fmla="*/ 13 h 232"/>
                <a:gd name="T26" fmla="*/ 120 w 154"/>
                <a:gd name="T27" fmla="*/ 68 h 232"/>
                <a:gd name="T28" fmla="*/ 87 w 154"/>
                <a:gd name="T29" fmla="*/ 135 h 232"/>
                <a:gd name="T30" fmla="*/ 3 w 154"/>
                <a:gd name="T31" fmla="*/ 218 h 232"/>
                <a:gd name="T32" fmla="*/ 0 w 154"/>
                <a:gd name="T33" fmla="*/ 232 h 232"/>
                <a:gd name="T34" fmla="*/ 143 w 154"/>
                <a:gd name="T35" fmla="*/ 232 h 232"/>
                <a:gd name="T36" fmla="*/ 154 w 154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2">
                  <a:moveTo>
                    <a:pt x="154" y="168"/>
                  </a:moveTo>
                  <a:lnTo>
                    <a:pt x="142" y="168"/>
                  </a:lnTo>
                  <a:cubicBezTo>
                    <a:pt x="141" y="176"/>
                    <a:pt x="138" y="197"/>
                    <a:pt x="133" y="200"/>
                  </a:cubicBezTo>
                  <a:cubicBezTo>
                    <a:pt x="130" y="202"/>
                    <a:pt x="103" y="202"/>
                    <a:pt x="99" y="202"/>
                  </a:cubicBezTo>
                  <a:lnTo>
                    <a:pt x="34" y="202"/>
                  </a:lnTo>
                  <a:cubicBezTo>
                    <a:pt x="71" y="170"/>
                    <a:pt x="83" y="160"/>
                    <a:pt x="104" y="144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6"/>
                    <a:pt x="117" y="0"/>
                    <a:pt x="72" y="0"/>
                  </a:cubicBezTo>
                  <a:cubicBezTo>
                    <a:pt x="29" y="0"/>
                    <a:pt x="0" y="30"/>
                    <a:pt x="0" y="63"/>
                  </a:cubicBezTo>
                  <a:cubicBezTo>
                    <a:pt x="0" y="80"/>
                    <a:pt x="15" y="82"/>
                    <a:pt x="18" y="82"/>
                  </a:cubicBezTo>
                  <a:cubicBezTo>
                    <a:pt x="27" y="82"/>
                    <a:pt x="37" y="76"/>
                    <a:pt x="37" y="64"/>
                  </a:cubicBezTo>
                  <a:cubicBezTo>
                    <a:pt x="37" y="57"/>
                    <a:pt x="34" y="45"/>
                    <a:pt x="16" y="45"/>
                  </a:cubicBezTo>
                  <a:cubicBezTo>
                    <a:pt x="27" y="20"/>
                    <a:pt x="51" y="13"/>
                    <a:pt x="67" y="13"/>
                  </a:cubicBezTo>
                  <a:cubicBezTo>
                    <a:pt x="102" y="13"/>
                    <a:pt x="120" y="40"/>
                    <a:pt x="120" y="68"/>
                  </a:cubicBezTo>
                  <a:cubicBezTo>
                    <a:pt x="120" y="99"/>
                    <a:pt x="99" y="123"/>
                    <a:pt x="87" y="135"/>
                  </a:cubicBezTo>
                  <a:lnTo>
                    <a:pt x="3" y="218"/>
                  </a:lnTo>
                  <a:cubicBezTo>
                    <a:pt x="0" y="222"/>
                    <a:pt x="0" y="222"/>
                    <a:pt x="0" y="232"/>
                  </a:cubicBezTo>
                  <a:lnTo>
                    <a:pt x="143" y="232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2866746F-7717-413D-8E24-275C06021994}"/>
              </a:ext>
            </a:extLst>
          </p:cNvPr>
          <p:cNvSpPr/>
          <p:nvPr/>
        </p:nvSpPr>
        <p:spPr>
          <a:xfrm>
            <a:off x="2218654" y="4999960"/>
            <a:ext cx="645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OWF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D881DDD-9C92-4371-A450-014809573CE9}"/>
              </a:ext>
            </a:extLst>
          </p:cNvPr>
          <p:cNvSpPr/>
          <p:nvPr/>
        </p:nvSpPr>
        <p:spPr>
          <a:xfrm>
            <a:off x="228600" y="3297576"/>
            <a:ext cx="846281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Directions: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Impossibility of black-box PB-OWF (before we split the input)?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general results: replace crypto gates in circuits with their PB version.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5143BD7-9C25-4C8F-924D-C40EABC65DBD}"/>
              </a:ext>
            </a:extLst>
          </p:cNvPr>
          <p:cNvSpPr/>
          <p:nvPr/>
        </p:nvSpPr>
        <p:spPr>
          <a:xfrm>
            <a:off x="228600" y="1294428"/>
            <a:ext cx="10287000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Results: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Generalize the functionally-black-box ZK notion in [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Rosulek12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the impossibility of black-box PB-PRG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Relax the PB notion by transferring some control of the input to the receiver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 split-input PB-OWF, PB-PRG, and PB-CRH</a:t>
            </a:r>
          </a:p>
        </p:txBody>
      </p:sp>
      <p:sp>
        <p:nvSpPr>
          <p:cNvPr id="47" name="Freeform 629">
            <a:extLst>
              <a:ext uri="{FF2B5EF4-FFF2-40B4-BE49-F238E27FC236}">
                <a16:creationId xmlns:a16="http://schemas.microsoft.com/office/drawing/2014/main" id="{D423CA51-E6DC-4E4E-BD9B-B1DC75773E65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589920" y="5120332"/>
            <a:ext cx="157163" cy="128588"/>
          </a:xfrm>
          <a:custGeom>
            <a:avLst/>
            <a:gdLst>
              <a:gd name="T0" fmla="*/ 152 w 249"/>
              <a:gd name="T1" fmla="*/ 70 h 227"/>
              <a:gd name="T2" fmla="*/ 202 w 249"/>
              <a:gd name="T3" fmla="*/ 11 h 227"/>
              <a:gd name="T4" fmla="*/ 227 w 249"/>
              <a:gd name="T5" fmla="*/ 18 h 227"/>
              <a:gd name="T6" fmla="*/ 203 w 249"/>
              <a:gd name="T7" fmla="*/ 45 h 227"/>
              <a:gd name="T8" fmla="*/ 222 w 249"/>
              <a:gd name="T9" fmla="*/ 62 h 227"/>
              <a:gd name="T10" fmla="*/ 249 w 249"/>
              <a:gd name="T11" fmla="*/ 33 h 227"/>
              <a:gd name="T12" fmla="*/ 202 w 249"/>
              <a:gd name="T13" fmla="*/ 0 h 227"/>
              <a:gd name="T14" fmla="*/ 150 w 249"/>
              <a:gd name="T15" fmla="*/ 38 h 227"/>
              <a:gd name="T16" fmla="*/ 96 w 249"/>
              <a:gd name="T17" fmla="*/ 0 h 227"/>
              <a:gd name="T18" fmla="*/ 15 w 249"/>
              <a:gd name="T19" fmla="*/ 77 h 227"/>
              <a:gd name="T20" fmla="*/ 21 w 249"/>
              <a:gd name="T21" fmla="*/ 82 h 227"/>
              <a:gd name="T22" fmla="*/ 28 w 249"/>
              <a:gd name="T23" fmla="*/ 77 h 227"/>
              <a:gd name="T24" fmla="*/ 95 w 249"/>
              <a:gd name="T25" fmla="*/ 11 h 227"/>
              <a:gd name="T26" fmla="*/ 122 w 249"/>
              <a:gd name="T27" fmla="*/ 45 h 227"/>
              <a:gd name="T28" fmla="*/ 95 w 249"/>
              <a:gd name="T29" fmla="*/ 164 h 227"/>
              <a:gd name="T30" fmla="*/ 47 w 249"/>
              <a:gd name="T31" fmla="*/ 216 h 227"/>
              <a:gd name="T32" fmla="*/ 22 w 249"/>
              <a:gd name="T33" fmla="*/ 210 h 227"/>
              <a:gd name="T34" fmla="*/ 46 w 249"/>
              <a:gd name="T35" fmla="*/ 183 h 227"/>
              <a:gd name="T36" fmla="*/ 27 w 249"/>
              <a:gd name="T37" fmla="*/ 165 h 227"/>
              <a:gd name="T38" fmla="*/ 0 w 249"/>
              <a:gd name="T39" fmla="*/ 194 h 227"/>
              <a:gd name="T40" fmla="*/ 47 w 249"/>
              <a:gd name="T41" fmla="*/ 227 h 227"/>
              <a:gd name="T42" fmla="*/ 99 w 249"/>
              <a:gd name="T43" fmla="*/ 189 h 227"/>
              <a:gd name="T44" fmla="*/ 153 w 249"/>
              <a:gd name="T45" fmla="*/ 227 h 227"/>
              <a:gd name="T46" fmla="*/ 233 w 249"/>
              <a:gd name="T47" fmla="*/ 150 h 227"/>
              <a:gd name="T48" fmla="*/ 227 w 249"/>
              <a:gd name="T49" fmla="*/ 145 h 227"/>
              <a:gd name="T50" fmla="*/ 221 w 249"/>
              <a:gd name="T51" fmla="*/ 150 h 227"/>
              <a:gd name="T52" fmla="*/ 154 w 249"/>
              <a:gd name="T53" fmla="*/ 216 h 227"/>
              <a:gd name="T54" fmla="*/ 127 w 249"/>
              <a:gd name="T55" fmla="*/ 183 h 227"/>
              <a:gd name="T56" fmla="*/ 135 w 249"/>
              <a:gd name="T57" fmla="*/ 139 h 227"/>
              <a:gd name="T58" fmla="*/ 152 w 249"/>
              <a:gd name="T59" fmla="*/ 7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49" h="227">
                <a:moveTo>
                  <a:pt x="152" y="70"/>
                </a:moveTo>
                <a:cubicBezTo>
                  <a:pt x="155" y="57"/>
                  <a:pt x="167" y="11"/>
                  <a:pt x="202" y="11"/>
                </a:cubicBezTo>
                <a:cubicBezTo>
                  <a:pt x="204" y="11"/>
                  <a:pt x="216" y="11"/>
                  <a:pt x="227" y="18"/>
                </a:cubicBezTo>
                <a:cubicBezTo>
                  <a:pt x="213" y="20"/>
                  <a:pt x="203" y="33"/>
                  <a:pt x="203" y="45"/>
                </a:cubicBezTo>
                <a:cubicBezTo>
                  <a:pt x="203" y="53"/>
                  <a:pt x="208" y="62"/>
                  <a:pt x="222" y="62"/>
                </a:cubicBezTo>
                <a:cubicBezTo>
                  <a:pt x="233" y="62"/>
                  <a:pt x="249" y="53"/>
                  <a:pt x="249" y="33"/>
                </a:cubicBezTo>
                <a:cubicBezTo>
                  <a:pt x="249" y="7"/>
                  <a:pt x="219" y="0"/>
                  <a:pt x="202" y="0"/>
                </a:cubicBezTo>
                <a:cubicBezTo>
                  <a:pt x="173" y="0"/>
                  <a:pt x="156" y="27"/>
                  <a:pt x="150" y="38"/>
                </a:cubicBezTo>
                <a:cubicBezTo>
                  <a:pt x="137" y="5"/>
                  <a:pt x="110" y="0"/>
                  <a:pt x="96" y="0"/>
                </a:cubicBezTo>
                <a:cubicBezTo>
                  <a:pt x="44" y="0"/>
                  <a:pt x="15" y="65"/>
                  <a:pt x="15" y="77"/>
                </a:cubicBezTo>
                <a:cubicBezTo>
                  <a:pt x="15" y="82"/>
                  <a:pt x="20" y="82"/>
                  <a:pt x="21" y="82"/>
                </a:cubicBezTo>
                <a:cubicBezTo>
                  <a:pt x="25" y="82"/>
                  <a:pt x="27" y="81"/>
                  <a:pt x="28" y="77"/>
                </a:cubicBezTo>
                <a:cubicBezTo>
                  <a:pt x="45" y="24"/>
                  <a:pt x="78" y="11"/>
                  <a:pt x="95" y="11"/>
                </a:cubicBezTo>
                <a:cubicBezTo>
                  <a:pt x="104" y="11"/>
                  <a:pt x="122" y="16"/>
                  <a:pt x="122" y="45"/>
                </a:cubicBezTo>
                <a:cubicBezTo>
                  <a:pt x="122" y="60"/>
                  <a:pt x="113" y="94"/>
                  <a:pt x="95" y="164"/>
                </a:cubicBezTo>
                <a:cubicBezTo>
                  <a:pt x="87" y="195"/>
                  <a:pt x="69" y="216"/>
                  <a:pt x="47" y="216"/>
                </a:cubicBezTo>
                <a:cubicBezTo>
                  <a:pt x="44" y="216"/>
                  <a:pt x="33" y="216"/>
                  <a:pt x="22" y="210"/>
                </a:cubicBezTo>
                <a:cubicBezTo>
                  <a:pt x="35" y="207"/>
                  <a:pt x="46" y="197"/>
                  <a:pt x="46" y="183"/>
                </a:cubicBezTo>
                <a:cubicBezTo>
                  <a:pt x="46" y="169"/>
                  <a:pt x="35" y="165"/>
                  <a:pt x="27" y="165"/>
                </a:cubicBezTo>
                <a:cubicBezTo>
                  <a:pt x="12" y="165"/>
                  <a:pt x="0" y="178"/>
                  <a:pt x="0" y="194"/>
                </a:cubicBezTo>
                <a:cubicBezTo>
                  <a:pt x="0" y="217"/>
                  <a:pt x="25" y="227"/>
                  <a:pt x="47" y="227"/>
                </a:cubicBezTo>
                <a:cubicBezTo>
                  <a:pt x="80" y="227"/>
                  <a:pt x="98" y="192"/>
                  <a:pt x="99" y="189"/>
                </a:cubicBezTo>
                <a:cubicBezTo>
                  <a:pt x="105" y="208"/>
                  <a:pt x="123" y="227"/>
                  <a:pt x="153" y="227"/>
                </a:cubicBezTo>
                <a:cubicBezTo>
                  <a:pt x="205" y="227"/>
                  <a:pt x="233" y="162"/>
                  <a:pt x="233" y="150"/>
                </a:cubicBezTo>
                <a:cubicBezTo>
                  <a:pt x="233" y="145"/>
                  <a:pt x="229" y="145"/>
                  <a:pt x="227" y="145"/>
                </a:cubicBezTo>
                <a:cubicBezTo>
                  <a:pt x="223" y="145"/>
                  <a:pt x="222" y="147"/>
                  <a:pt x="221" y="150"/>
                </a:cubicBezTo>
                <a:cubicBezTo>
                  <a:pt x="204" y="204"/>
                  <a:pt x="170" y="216"/>
                  <a:pt x="154" y="216"/>
                </a:cubicBezTo>
                <a:cubicBezTo>
                  <a:pt x="135" y="216"/>
                  <a:pt x="127" y="200"/>
                  <a:pt x="127" y="183"/>
                </a:cubicBezTo>
                <a:cubicBezTo>
                  <a:pt x="127" y="172"/>
                  <a:pt x="130" y="161"/>
                  <a:pt x="135" y="139"/>
                </a:cubicBezTo>
                <a:lnTo>
                  <a:pt x="152" y="70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636">
            <a:extLst>
              <a:ext uri="{FF2B5EF4-FFF2-40B4-BE49-F238E27FC236}">
                <a16:creationId xmlns:a16="http://schemas.microsoft.com/office/drawing/2014/main" id="{6A0B23B2-C61A-4AD0-BC37-75CEA3767864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4325071" y="5094488"/>
            <a:ext cx="134938" cy="206375"/>
          </a:xfrm>
          <a:custGeom>
            <a:avLst/>
            <a:gdLst>
              <a:gd name="T0" fmla="*/ 228 w 230"/>
              <a:gd name="T1" fmla="*/ 31 h 323"/>
              <a:gd name="T2" fmla="*/ 230 w 230"/>
              <a:gd name="T3" fmla="*/ 19 h 323"/>
              <a:gd name="T4" fmla="*/ 215 w 230"/>
              <a:gd name="T5" fmla="*/ 6 h 323"/>
              <a:gd name="T6" fmla="*/ 198 w 230"/>
              <a:gd name="T7" fmla="*/ 16 h 323"/>
              <a:gd name="T8" fmla="*/ 191 w 230"/>
              <a:gd name="T9" fmla="*/ 43 h 323"/>
              <a:gd name="T10" fmla="*/ 181 w 230"/>
              <a:gd name="T11" fmla="*/ 83 h 323"/>
              <a:gd name="T12" fmla="*/ 159 w 230"/>
              <a:gd name="T13" fmla="*/ 173 h 323"/>
              <a:gd name="T14" fmla="*/ 102 w 230"/>
              <a:gd name="T15" fmla="*/ 216 h 323"/>
              <a:gd name="T16" fmla="*/ 71 w 230"/>
              <a:gd name="T17" fmla="*/ 175 h 323"/>
              <a:gd name="T18" fmla="*/ 97 w 230"/>
              <a:gd name="T19" fmla="*/ 77 h 323"/>
              <a:gd name="T20" fmla="*/ 107 w 230"/>
              <a:gd name="T21" fmla="*/ 41 h 323"/>
              <a:gd name="T22" fmla="*/ 66 w 230"/>
              <a:gd name="T23" fmla="*/ 0 h 323"/>
              <a:gd name="T24" fmla="*/ 0 w 230"/>
              <a:gd name="T25" fmla="*/ 77 h 323"/>
              <a:gd name="T26" fmla="*/ 6 w 230"/>
              <a:gd name="T27" fmla="*/ 82 h 323"/>
              <a:gd name="T28" fmla="*/ 14 w 230"/>
              <a:gd name="T29" fmla="*/ 73 h 323"/>
              <a:gd name="T30" fmla="*/ 64 w 230"/>
              <a:gd name="T31" fmla="*/ 11 h 323"/>
              <a:gd name="T32" fmla="*/ 77 w 230"/>
              <a:gd name="T33" fmla="*/ 27 h 323"/>
              <a:gd name="T34" fmla="*/ 68 w 230"/>
              <a:gd name="T35" fmla="*/ 62 h 323"/>
              <a:gd name="T36" fmla="*/ 39 w 230"/>
              <a:gd name="T37" fmla="*/ 167 h 323"/>
              <a:gd name="T38" fmla="*/ 100 w 230"/>
              <a:gd name="T39" fmla="*/ 227 h 323"/>
              <a:gd name="T40" fmla="*/ 150 w 230"/>
              <a:gd name="T41" fmla="*/ 204 h 323"/>
              <a:gd name="T42" fmla="*/ 118 w 230"/>
              <a:gd name="T43" fmla="*/ 281 h 323"/>
              <a:gd name="T44" fmla="*/ 63 w 230"/>
              <a:gd name="T45" fmla="*/ 312 h 323"/>
              <a:gd name="T46" fmla="*/ 25 w 230"/>
              <a:gd name="T47" fmla="*/ 291 h 323"/>
              <a:gd name="T48" fmla="*/ 47 w 230"/>
              <a:gd name="T49" fmla="*/ 285 h 323"/>
              <a:gd name="T50" fmla="*/ 57 w 230"/>
              <a:gd name="T51" fmla="*/ 265 h 323"/>
              <a:gd name="T52" fmla="*/ 38 w 230"/>
              <a:gd name="T53" fmla="*/ 248 h 323"/>
              <a:gd name="T54" fmla="*/ 10 w 230"/>
              <a:gd name="T55" fmla="*/ 280 h 323"/>
              <a:gd name="T56" fmla="*/ 63 w 230"/>
              <a:gd name="T57" fmla="*/ 323 h 323"/>
              <a:gd name="T58" fmla="*/ 180 w 230"/>
              <a:gd name="T59" fmla="*/ 222 h 323"/>
              <a:gd name="T60" fmla="*/ 228 w 230"/>
              <a:gd name="T61" fmla="*/ 31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0" h="323">
                <a:moveTo>
                  <a:pt x="228" y="31"/>
                </a:moveTo>
                <a:cubicBezTo>
                  <a:pt x="230" y="24"/>
                  <a:pt x="230" y="23"/>
                  <a:pt x="230" y="19"/>
                </a:cubicBezTo>
                <a:cubicBezTo>
                  <a:pt x="230" y="10"/>
                  <a:pt x="223" y="6"/>
                  <a:pt x="215" y="6"/>
                </a:cubicBezTo>
                <a:cubicBezTo>
                  <a:pt x="210" y="6"/>
                  <a:pt x="202" y="9"/>
                  <a:pt x="198" y="16"/>
                </a:cubicBezTo>
                <a:cubicBezTo>
                  <a:pt x="197" y="19"/>
                  <a:pt x="193" y="34"/>
                  <a:pt x="191" y="43"/>
                </a:cubicBezTo>
                <a:cubicBezTo>
                  <a:pt x="187" y="56"/>
                  <a:pt x="184" y="70"/>
                  <a:pt x="181" y="83"/>
                </a:cubicBezTo>
                <a:lnTo>
                  <a:pt x="159" y="173"/>
                </a:lnTo>
                <a:cubicBezTo>
                  <a:pt x="156" y="181"/>
                  <a:pt x="135" y="216"/>
                  <a:pt x="102" y="216"/>
                </a:cubicBezTo>
                <a:cubicBezTo>
                  <a:pt x="77" y="216"/>
                  <a:pt x="71" y="194"/>
                  <a:pt x="71" y="175"/>
                </a:cubicBezTo>
                <a:cubicBezTo>
                  <a:pt x="71" y="152"/>
                  <a:pt x="80" y="121"/>
                  <a:pt x="97" y="77"/>
                </a:cubicBezTo>
                <a:cubicBezTo>
                  <a:pt x="105" y="57"/>
                  <a:pt x="107" y="51"/>
                  <a:pt x="107" y="41"/>
                </a:cubicBezTo>
                <a:cubicBezTo>
                  <a:pt x="107" y="19"/>
                  <a:pt x="91" y="0"/>
                  <a:pt x="66" y="0"/>
                </a:cubicBezTo>
                <a:cubicBezTo>
                  <a:pt x="18" y="0"/>
                  <a:pt x="0" y="73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1"/>
                  <a:pt x="14" y="73"/>
                </a:cubicBezTo>
                <a:cubicBezTo>
                  <a:pt x="27" y="26"/>
                  <a:pt x="47" y="11"/>
                  <a:pt x="64" y="11"/>
                </a:cubicBezTo>
                <a:cubicBezTo>
                  <a:pt x="68" y="11"/>
                  <a:pt x="77" y="11"/>
                  <a:pt x="77" y="27"/>
                </a:cubicBezTo>
                <a:cubicBezTo>
                  <a:pt x="77" y="40"/>
                  <a:pt x="72" y="53"/>
                  <a:pt x="68" y="62"/>
                </a:cubicBezTo>
                <a:cubicBezTo>
                  <a:pt x="48" y="115"/>
                  <a:pt x="39" y="144"/>
                  <a:pt x="39" y="167"/>
                </a:cubicBezTo>
                <a:cubicBezTo>
                  <a:pt x="39" y="212"/>
                  <a:pt x="71" y="227"/>
                  <a:pt x="100" y="227"/>
                </a:cubicBezTo>
                <a:cubicBezTo>
                  <a:pt x="120" y="227"/>
                  <a:pt x="136" y="218"/>
                  <a:pt x="150" y="204"/>
                </a:cubicBezTo>
                <a:cubicBezTo>
                  <a:pt x="144" y="230"/>
                  <a:pt x="138" y="254"/>
                  <a:pt x="118" y="281"/>
                </a:cubicBezTo>
                <a:cubicBezTo>
                  <a:pt x="105" y="298"/>
                  <a:pt x="86" y="312"/>
                  <a:pt x="63" y="312"/>
                </a:cubicBezTo>
                <a:cubicBezTo>
                  <a:pt x="56" y="312"/>
                  <a:pt x="34" y="311"/>
                  <a:pt x="25" y="291"/>
                </a:cubicBezTo>
                <a:cubicBezTo>
                  <a:pt x="33" y="291"/>
                  <a:pt x="40" y="291"/>
                  <a:pt x="47" y="285"/>
                </a:cubicBezTo>
                <a:cubicBezTo>
                  <a:pt x="52" y="281"/>
                  <a:pt x="57" y="274"/>
                  <a:pt x="57" y="265"/>
                </a:cubicBezTo>
                <a:cubicBezTo>
                  <a:pt x="57" y="250"/>
                  <a:pt x="43" y="248"/>
                  <a:pt x="38" y="248"/>
                </a:cubicBezTo>
                <a:cubicBezTo>
                  <a:pt x="27" y="248"/>
                  <a:pt x="10" y="255"/>
                  <a:pt x="10" y="280"/>
                </a:cubicBezTo>
                <a:cubicBezTo>
                  <a:pt x="10" y="305"/>
                  <a:pt x="32" y="323"/>
                  <a:pt x="63" y="323"/>
                </a:cubicBezTo>
                <a:cubicBezTo>
                  <a:pt x="115" y="323"/>
                  <a:pt x="166" y="278"/>
                  <a:pt x="180" y="222"/>
                </a:cubicBezTo>
                <a:lnTo>
                  <a:pt x="228" y="31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9B1F24E-FCA0-4134-85DA-0265DBB698C9}"/>
              </a:ext>
            </a:extLst>
          </p:cNvPr>
          <p:cNvSpPr/>
          <p:nvPr/>
        </p:nvSpPr>
        <p:spPr>
          <a:xfrm>
            <a:off x="523636" y="4359817"/>
            <a:ext cx="15424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example:</a:t>
            </a:r>
            <a:endParaRPr lang="en-US" sz="2000" dirty="0"/>
          </a:p>
        </p:txBody>
      </p:sp>
      <p:sp>
        <p:nvSpPr>
          <p:cNvPr id="50" name="Right Brace 49">
            <a:extLst>
              <a:ext uri="{FF2B5EF4-FFF2-40B4-BE49-F238E27FC236}">
                <a16:creationId xmlns:a16="http://schemas.microsoft.com/office/drawing/2014/main" id="{47E47FDE-1BB0-412B-9E71-15028E7B6C01}"/>
              </a:ext>
            </a:extLst>
          </p:cNvPr>
          <p:cNvSpPr/>
          <p:nvPr/>
        </p:nvSpPr>
        <p:spPr>
          <a:xfrm rot="5400000">
            <a:off x="2420793" y="4453075"/>
            <a:ext cx="206879" cy="2563357"/>
          </a:xfrm>
          <a:prstGeom prst="rightBrace">
            <a:avLst>
              <a:gd name="adj1" fmla="val 38614"/>
              <a:gd name="adj2" fmla="val 4613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4E1064F-17EE-474C-8589-5A2D00DC2223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1845785" y="6007298"/>
            <a:ext cx="1670051" cy="265113"/>
            <a:chOff x="2543175" y="2540000"/>
            <a:chExt cx="1670051" cy="265113"/>
          </a:xfrm>
        </p:grpSpPr>
        <p:sp>
          <p:nvSpPr>
            <p:cNvPr id="52" name="Freeform 643">
              <a:extLst>
                <a:ext uri="{FF2B5EF4-FFF2-40B4-BE49-F238E27FC236}">
                  <a16:creationId xmlns:a16="http://schemas.microsoft.com/office/drawing/2014/main" id="{B7E00ECB-9A0B-48FB-A8AB-D32C791E415B}"/>
                </a:ext>
              </a:extLst>
            </p:cNvPr>
            <p:cNvSpPr>
              <a:spLocks/>
            </p:cNvSpPr>
            <p:nvPr>
              <p:custDataLst>
                <p:tags r:id="rId66"/>
              </p:custDataLst>
            </p:nvPr>
          </p:nvSpPr>
          <p:spPr bwMode="auto">
            <a:xfrm>
              <a:off x="2543175" y="2551113"/>
              <a:ext cx="139700" cy="193675"/>
            </a:xfrm>
            <a:custGeom>
              <a:avLst/>
              <a:gdLst>
                <a:gd name="T0" fmla="*/ 0 w 304"/>
                <a:gd name="T1" fmla="*/ 181 h 363"/>
                <a:gd name="T2" fmla="*/ 174 w 304"/>
                <a:gd name="T3" fmla="*/ 363 h 363"/>
                <a:gd name="T4" fmla="*/ 304 w 304"/>
                <a:gd name="T5" fmla="*/ 236 h 363"/>
                <a:gd name="T6" fmla="*/ 297 w 304"/>
                <a:gd name="T7" fmla="*/ 227 h 363"/>
                <a:gd name="T8" fmla="*/ 291 w 304"/>
                <a:gd name="T9" fmla="*/ 235 h 363"/>
                <a:gd name="T10" fmla="*/ 180 w 304"/>
                <a:gd name="T11" fmla="*/ 347 h 363"/>
                <a:gd name="T12" fmla="*/ 52 w 304"/>
                <a:gd name="T13" fmla="*/ 182 h 363"/>
                <a:gd name="T14" fmla="*/ 179 w 304"/>
                <a:gd name="T15" fmla="*/ 16 h 363"/>
                <a:gd name="T16" fmla="*/ 288 w 304"/>
                <a:gd name="T17" fmla="*/ 134 h 363"/>
                <a:gd name="T18" fmla="*/ 296 w 304"/>
                <a:gd name="T19" fmla="*/ 142 h 363"/>
                <a:gd name="T20" fmla="*/ 304 w 304"/>
                <a:gd name="T21" fmla="*/ 130 h 363"/>
                <a:gd name="T22" fmla="*/ 304 w 304"/>
                <a:gd name="T23" fmla="*/ 12 h 363"/>
                <a:gd name="T24" fmla="*/ 298 w 304"/>
                <a:gd name="T25" fmla="*/ 0 h 363"/>
                <a:gd name="T26" fmla="*/ 290 w 304"/>
                <a:gd name="T27" fmla="*/ 6 h 363"/>
                <a:gd name="T28" fmla="*/ 265 w 304"/>
                <a:gd name="T29" fmla="*/ 43 h 363"/>
                <a:gd name="T30" fmla="*/ 174 w 304"/>
                <a:gd name="T31" fmla="*/ 0 h 363"/>
                <a:gd name="T32" fmla="*/ 0 w 304"/>
                <a:gd name="T33" fmla="*/ 1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3">
                  <a:moveTo>
                    <a:pt x="0" y="181"/>
                  </a:moveTo>
                  <a:cubicBezTo>
                    <a:pt x="0" y="284"/>
                    <a:pt x="81" y="363"/>
                    <a:pt x="174" y="363"/>
                  </a:cubicBezTo>
                  <a:cubicBezTo>
                    <a:pt x="255" y="363"/>
                    <a:pt x="304" y="293"/>
                    <a:pt x="304" y="236"/>
                  </a:cubicBezTo>
                  <a:cubicBezTo>
                    <a:pt x="304" y="231"/>
                    <a:pt x="304" y="227"/>
                    <a:pt x="297" y="227"/>
                  </a:cubicBezTo>
                  <a:cubicBezTo>
                    <a:pt x="292" y="227"/>
                    <a:pt x="292" y="230"/>
                    <a:pt x="291" y="235"/>
                  </a:cubicBezTo>
                  <a:cubicBezTo>
                    <a:pt x="287" y="306"/>
                    <a:pt x="234" y="347"/>
                    <a:pt x="180" y="347"/>
                  </a:cubicBezTo>
                  <a:cubicBezTo>
                    <a:pt x="149" y="347"/>
                    <a:pt x="52" y="330"/>
                    <a:pt x="52" y="182"/>
                  </a:cubicBezTo>
                  <a:cubicBezTo>
                    <a:pt x="52" y="33"/>
                    <a:pt x="149" y="16"/>
                    <a:pt x="179" y="16"/>
                  </a:cubicBezTo>
                  <a:cubicBezTo>
                    <a:pt x="234" y="16"/>
                    <a:pt x="278" y="61"/>
                    <a:pt x="288" y="134"/>
                  </a:cubicBezTo>
                  <a:cubicBezTo>
                    <a:pt x="289" y="141"/>
                    <a:pt x="289" y="142"/>
                    <a:pt x="296" y="142"/>
                  </a:cubicBezTo>
                  <a:cubicBezTo>
                    <a:pt x="304" y="142"/>
                    <a:pt x="304" y="141"/>
                    <a:pt x="304" y="130"/>
                  </a:cubicBezTo>
                  <a:lnTo>
                    <a:pt x="304" y="12"/>
                  </a:lnTo>
                  <a:cubicBezTo>
                    <a:pt x="304" y="4"/>
                    <a:pt x="304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5" y="43"/>
                  </a:lnTo>
                  <a:cubicBezTo>
                    <a:pt x="247" y="25"/>
                    <a:pt x="222" y="0"/>
                    <a:pt x="174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644">
              <a:extLst>
                <a:ext uri="{FF2B5EF4-FFF2-40B4-BE49-F238E27FC236}">
                  <a16:creationId xmlns:a16="http://schemas.microsoft.com/office/drawing/2014/main" id="{D7647D48-DE14-454E-9832-6599819ED3B0}"/>
                </a:ext>
              </a:extLst>
            </p:cNvPr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2701925" y="2560638"/>
              <a:ext cx="49213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645">
              <a:extLst>
                <a:ext uri="{FF2B5EF4-FFF2-40B4-BE49-F238E27FC236}">
                  <a16:creationId xmlns:a16="http://schemas.microsoft.com/office/drawing/2014/main" id="{B68851E3-BFAA-49D1-900E-0A424AE6E25B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2765425" y="2620963"/>
              <a:ext cx="76200" cy="119063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5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646">
              <a:extLst>
                <a:ext uri="{FF2B5EF4-FFF2-40B4-BE49-F238E27FC236}">
                  <a16:creationId xmlns:a16="http://schemas.microsoft.com/office/drawing/2014/main" id="{D144508E-9E60-4D99-9763-84EAD2422B4E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2855913" y="2619375"/>
              <a:ext cx="87313" cy="122238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3 h 229"/>
                <a:gd name="T4" fmla="*/ 163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4"/>
                    <a:pt x="83" y="13"/>
                    <a:pt x="109" y="13"/>
                  </a:cubicBezTo>
                  <a:cubicBezTo>
                    <a:pt x="114" y="13"/>
                    <a:pt x="145" y="13"/>
                    <a:pt x="163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647">
              <a:extLst>
                <a:ext uri="{FF2B5EF4-FFF2-40B4-BE49-F238E27FC236}">
                  <a16:creationId xmlns:a16="http://schemas.microsoft.com/office/drawing/2014/main" id="{9CFAE93C-C6A7-44D7-B768-0D2DD1B7E3CC}"/>
                </a:ext>
              </a:extLst>
            </p:cNvPr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2957513" y="2620963"/>
              <a:ext cx="115888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7 w 251"/>
                <a:gd name="T17" fmla="*/ 49 h 226"/>
                <a:gd name="T18" fmla="*/ 177 w 251"/>
                <a:gd name="T19" fmla="*/ 138 h 226"/>
                <a:gd name="T20" fmla="*/ 117 w 251"/>
                <a:gd name="T21" fmla="*/ 215 h 226"/>
                <a:gd name="T22" fmla="*/ 73 w 251"/>
                <a:gd name="T23" fmla="*/ 166 h 226"/>
                <a:gd name="T24" fmla="*/ 73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48">
              <a:extLst>
                <a:ext uri="{FF2B5EF4-FFF2-40B4-BE49-F238E27FC236}">
                  <a16:creationId xmlns:a16="http://schemas.microsoft.com/office/drawing/2014/main" id="{48D39815-93B1-4C53-BD23-BAAAC68636A9}"/>
                </a:ext>
              </a:extLst>
            </p:cNvPr>
            <p:cNvSpPr>
              <a:spLocks noEditPoints="1"/>
            </p:cNvSpPr>
            <p:nvPr>
              <p:custDataLst>
                <p:tags r:id="rId71"/>
              </p:custDataLst>
            </p:nvPr>
          </p:nvSpPr>
          <p:spPr bwMode="auto">
            <a:xfrm>
              <a:off x="3084513" y="2560638"/>
              <a:ext cx="49213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49">
              <a:extLst>
                <a:ext uri="{FF2B5EF4-FFF2-40B4-BE49-F238E27FC236}">
                  <a16:creationId xmlns:a16="http://schemas.microsoft.com/office/drawing/2014/main" id="{B01EAFF6-8BBD-483B-958B-F340566F2004}"/>
                </a:ext>
              </a:extLst>
            </p:cNvPr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3144838" y="2574925"/>
              <a:ext cx="73025" cy="166688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50">
              <a:extLst>
                <a:ext uri="{FF2B5EF4-FFF2-40B4-BE49-F238E27FC236}">
                  <a16:creationId xmlns:a16="http://schemas.microsoft.com/office/drawing/2014/main" id="{F45FF025-29F3-46F7-AA60-081010251203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3317875" y="2551113"/>
              <a:ext cx="161925" cy="193675"/>
            </a:xfrm>
            <a:custGeom>
              <a:avLst/>
              <a:gdLst>
                <a:gd name="T0" fmla="*/ 354 w 354"/>
                <a:gd name="T1" fmla="*/ 5 h 363"/>
                <a:gd name="T2" fmla="*/ 348 w 354"/>
                <a:gd name="T3" fmla="*/ 0 h 363"/>
                <a:gd name="T4" fmla="*/ 341 w 354"/>
                <a:gd name="T5" fmla="*/ 6 h 363"/>
                <a:gd name="T6" fmla="*/ 306 w 354"/>
                <a:gd name="T7" fmla="*/ 45 h 363"/>
                <a:gd name="T8" fmla="*/ 223 w 354"/>
                <a:gd name="T9" fmla="*/ 0 h 363"/>
                <a:gd name="T10" fmla="*/ 0 w 354"/>
                <a:gd name="T11" fmla="*/ 226 h 363"/>
                <a:gd name="T12" fmla="*/ 135 w 354"/>
                <a:gd name="T13" fmla="*/ 363 h 363"/>
                <a:gd name="T14" fmla="*/ 243 w 354"/>
                <a:gd name="T15" fmla="*/ 320 h 363"/>
                <a:gd name="T16" fmla="*/ 297 w 354"/>
                <a:gd name="T17" fmla="*/ 232 h 363"/>
                <a:gd name="T18" fmla="*/ 292 w 354"/>
                <a:gd name="T19" fmla="*/ 227 h 363"/>
                <a:gd name="T20" fmla="*/ 285 w 354"/>
                <a:gd name="T21" fmla="*/ 232 h 363"/>
                <a:gd name="T22" fmla="*/ 235 w 354"/>
                <a:gd name="T23" fmla="*/ 311 h 363"/>
                <a:gd name="T24" fmla="*/ 143 w 354"/>
                <a:gd name="T25" fmla="*/ 347 h 363"/>
                <a:gd name="T26" fmla="*/ 45 w 354"/>
                <a:gd name="T27" fmla="*/ 244 h 363"/>
                <a:gd name="T28" fmla="*/ 106 w 354"/>
                <a:gd name="T29" fmla="*/ 76 h 363"/>
                <a:gd name="T30" fmla="*/ 227 w 354"/>
                <a:gd name="T31" fmla="*/ 16 h 363"/>
                <a:gd name="T32" fmla="*/ 307 w 354"/>
                <a:gd name="T33" fmla="*/ 112 h 363"/>
                <a:gd name="T34" fmla="*/ 306 w 354"/>
                <a:gd name="T35" fmla="*/ 137 h 363"/>
                <a:gd name="T36" fmla="*/ 313 w 354"/>
                <a:gd name="T37" fmla="*/ 142 h 363"/>
                <a:gd name="T38" fmla="*/ 322 w 354"/>
                <a:gd name="T39" fmla="*/ 132 h 363"/>
                <a:gd name="T40" fmla="*/ 354 w 354"/>
                <a:gd name="T4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4"/>
                    <a:pt x="353" y="0"/>
                    <a:pt x="348" y="0"/>
                  </a:cubicBezTo>
                  <a:cubicBezTo>
                    <a:pt x="347" y="0"/>
                    <a:pt x="346" y="1"/>
                    <a:pt x="341" y="6"/>
                  </a:cubicBezTo>
                  <a:lnTo>
                    <a:pt x="306" y="45"/>
                  </a:lnTo>
                  <a:cubicBezTo>
                    <a:pt x="301" y="38"/>
                    <a:pt x="279" y="0"/>
                    <a:pt x="223" y="0"/>
                  </a:cubicBezTo>
                  <a:cubicBezTo>
                    <a:pt x="112" y="0"/>
                    <a:pt x="0" y="110"/>
                    <a:pt x="0" y="226"/>
                  </a:cubicBezTo>
                  <a:cubicBezTo>
                    <a:pt x="0" y="308"/>
                    <a:pt x="59" y="363"/>
                    <a:pt x="135" y="363"/>
                  </a:cubicBezTo>
                  <a:cubicBezTo>
                    <a:pt x="178" y="363"/>
                    <a:pt x="216" y="343"/>
                    <a:pt x="243" y="320"/>
                  </a:cubicBezTo>
                  <a:cubicBezTo>
                    <a:pt x="289" y="279"/>
                    <a:pt x="297" y="234"/>
                    <a:pt x="297" y="232"/>
                  </a:cubicBezTo>
                  <a:cubicBezTo>
                    <a:pt x="297" y="227"/>
                    <a:pt x="293" y="227"/>
                    <a:pt x="292" y="227"/>
                  </a:cubicBezTo>
                  <a:cubicBezTo>
                    <a:pt x="289" y="227"/>
                    <a:pt x="286" y="228"/>
                    <a:pt x="285" y="232"/>
                  </a:cubicBezTo>
                  <a:cubicBezTo>
                    <a:pt x="281" y="247"/>
                    <a:pt x="269" y="282"/>
                    <a:pt x="235" y="311"/>
                  </a:cubicBezTo>
                  <a:cubicBezTo>
                    <a:pt x="200" y="339"/>
                    <a:pt x="169" y="347"/>
                    <a:pt x="143" y="347"/>
                  </a:cubicBezTo>
                  <a:cubicBezTo>
                    <a:pt x="98" y="347"/>
                    <a:pt x="45" y="321"/>
                    <a:pt x="45" y="244"/>
                  </a:cubicBezTo>
                  <a:cubicBezTo>
                    <a:pt x="45" y="215"/>
                    <a:pt x="56" y="134"/>
                    <a:pt x="106" y="76"/>
                  </a:cubicBezTo>
                  <a:cubicBezTo>
                    <a:pt x="136" y="41"/>
                    <a:pt x="183" y="16"/>
                    <a:pt x="227" y="16"/>
                  </a:cubicBezTo>
                  <a:cubicBezTo>
                    <a:pt x="278" y="16"/>
                    <a:pt x="307" y="54"/>
                    <a:pt x="307" y="112"/>
                  </a:cubicBezTo>
                  <a:cubicBezTo>
                    <a:pt x="307" y="132"/>
                    <a:pt x="306" y="132"/>
                    <a:pt x="306" y="137"/>
                  </a:cubicBezTo>
                  <a:cubicBezTo>
                    <a:pt x="306" y="142"/>
                    <a:pt x="311" y="142"/>
                    <a:pt x="313" y="142"/>
                  </a:cubicBezTo>
                  <a:cubicBezTo>
                    <a:pt x="320" y="142"/>
                    <a:pt x="320" y="141"/>
                    <a:pt x="322" y="132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51">
              <a:extLst>
                <a:ext uri="{FF2B5EF4-FFF2-40B4-BE49-F238E27FC236}">
                  <a16:creationId xmlns:a16="http://schemas.microsoft.com/office/drawing/2014/main" id="{C4DCD70E-6B3E-4888-9E9F-91A518B668EF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3508375" y="2540000"/>
              <a:ext cx="53975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52">
              <a:extLst>
                <a:ext uri="{FF2B5EF4-FFF2-40B4-BE49-F238E27FC236}">
                  <a16:creationId xmlns:a16="http://schemas.microsoft.com/office/drawing/2014/main" id="{1FE26269-0B59-41BD-847C-D60907B73F97}"/>
                </a:ext>
              </a:extLst>
            </p:cNvPr>
            <p:cNvSpPr>
              <a:spLocks/>
            </p:cNvSpPr>
            <p:nvPr>
              <p:custDataLst>
                <p:tags r:id="rId75"/>
              </p:custDataLst>
            </p:nvPr>
          </p:nvSpPr>
          <p:spPr bwMode="auto">
            <a:xfrm>
              <a:off x="3581400" y="2620963"/>
              <a:ext cx="114300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53">
              <a:extLst>
                <a:ext uri="{FF2B5EF4-FFF2-40B4-BE49-F238E27FC236}">
                  <a16:creationId xmlns:a16="http://schemas.microsoft.com/office/drawing/2014/main" id="{955E3149-DFB1-4325-B191-176331DDAC77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3719513" y="254000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4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54">
              <a:extLst>
                <a:ext uri="{FF2B5EF4-FFF2-40B4-BE49-F238E27FC236}">
                  <a16:creationId xmlns:a16="http://schemas.microsoft.com/office/drawing/2014/main" id="{5699A470-2F0B-45D2-A071-242E74EE8869}"/>
                </a:ext>
              </a:extLst>
            </p:cNvPr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3871913" y="2641600"/>
              <a:ext cx="152400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55">
              <a:extLst>
                <a:ext uri="{FF2B5EF4-FFF2-40B4-BE49-F238E27FC236}">
                  <a16:creationId xmlns:a16="http://schemas.microsoft.com/office/drawing/2014/main" id="{7A115BEC-44B9-4380-A701-C6CE87061784}"/>
                </a:ext>
              </a:extLst>
            </p:cNvPr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4106863" y="2620963"/>
              <a:ext cx="106363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6 w 230"/>
                <a:gd name="T49" fmla="*/ 285 h 323"/>
                <a:gd name="T50" fmla="*/ 56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719FEA06-F5D2-4963-BE00-5BA5E7E6D5DC}"/>
              </a:ext>
            </a:extLst>
          </p:cNvPr>
          <p:cNvSpPr/>
          <p:nvPr/>
        </p:nvSpPr>
        <p:spPr>
          <a:xfrm>
            <a:off x="7384060" y="4932281"/>
            <a:ext cx="58014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66013EF-B542-4E2E-85BB-6561DE37A324}"/>
              </a:ext>
            </a:extLst>
          </p:cNvPr>
          <p:cNvCxnSpPr>
            <a:cxnSpLocks/>
          </p:cNvCxnSpPr>
          <p:nvPr/>
        </p:nvCxnSpPr>
        <p:spPr>
          <a:xfrm flipH="1">
            <a:off x="7964209" y="5157693"/>
            <a:ext cx="40142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5377C82D-4F89-46C5-BF68-83F492C666BE}"/>
              </a:ext>
            </a:extLst>
          </p:cNvPr>
          <p:cNvSpPr/>
          <p:nvPr/>
        </p:nvSpPr>
        <p:spPr>
          <a:xfrm>
            <a:off x="8365629" y="4932281"/>
            <a:ext cx="875712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3A86507-6A53-47B4-ADFB-77D74344517F}"/>
              </a:ext>
            </a:extLst>
          </p:cNvPr>
          <p:cNvCxnSpPr>
            <a:cxnSpLocks/>
          </p:cNvCxnSpPr>
          <p:nvPr/>
        </p:nvCxnSpPr>
        <p:spPr>
          <a:xfrm flipH="1">
            <a:off x="9241341" y="5181439"/>
            <a:ext cx="40142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915E7179-2834-4C85-B469-76905AB698FA}"/>
              </a:ext>
            </a:extLst>
          </p:cNvPr>
          <p:cNvSpPr/>
          <p:nvPr/>
        </p:nvSpPr>
        <p:spPr>
          <a:xfrm>
            <a:off x="9642761" y="4932281"/>
            <a:ext cx="58014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0113E320-49DB-49AA-98BC-08D3949DE913}"/>
              </a:ext>
            </a:extLst>
          </p:cNvPr>
          <p:cNvCxnSpPr>
            <a:cxnSpLocks/>
          </p:cNvCxnSpPr>
          <p:nvPr/>
        </p:nvCxnSpPr>
        <p:spPr>
          <a:xfrm flipH="1">
            <a:off x="10222910" y="5181439"/>
            <a:ext cx="40142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AC1534B-D24C-4A2C-8200-965EE8EC12FE}"/>
              </a:ext>
            </a:extLst>
          </p:cNvPr>
          <p:cNvCxnSpPr>
            <a:cxnSpLocks/>
          </p:cNvCxnSpPr>
          <p:nvPr/>
        </p:nvCxnSpPr>
        <p:spPr>
          <a:xfrm flipH="1">
            <a:off x="6982640" y="5157693"/>
            <a:ext cx="40142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11232D55-E5F8-4C2B-8E8D-2BC73D654888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7569441" y="5066627"/>
            <a:ext cx="268288" cy="219076"/>
            <a:chOff x="2543175" y="2540000"/>
            <a:chExt cx="268288" cy="219076"/>
          </a:xfrm>
        </p:grpSpPr>
        <p:sp>
          <p:nvSpPr>
            <p:cNvPr id="73" name="Freeform 7 1">
              <a:extLst>
                <a:ext uri="{FF2B5EF4-FFF2-40B4-BE49-F238E27FC236}">
                  <a16:creationId xmlns:a16="http://schemas.microsoft.com/office/drawing/2014/main" id="{CDE5FB33-8DDB-4270-BF10-1198F9F04A7C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2543175" y="2540000"/>
              <a:ext cx="190500" cy="187325"/>
            </a:xfrm>
            <a:custGeom>
              <a:avLst/>
              <a:gdLst>
                <a:gd name="T0" fmla="*/ 354 w 354"/>
                <a:gd name="T1" fmla="*/ 5 h 363"/>
                <a:gd name="T2" fmla="*/ 349 w 354"/>
                <a:gd name="T3" fmla="*/ 0 h 363"/>
                <a:gd name="T4" fmla="*/ 341 w 354"/>
                <a:gd name="T5" fmla="*/ 6 h 363"/>
                <a:gd name="T6" fmla="*/ 306 w 354"/>
                <a:gd name="T7" fmla="*/ 44 h 363"/>
                <a:gd name="T8" fmla="*/ 223 w 354"/>
                <a:gd name="T9" fmla="*/ 0 h 363"/>
                <a:gd name="T10" fmla="*/ 0 w 354"/>
                <a:gd name="T11" fmla="*/ 226 h 363"/>
                <a:gd name="T12" fmla="*/ 135 w 354"/>
                <a:gd name="T13" fmla="*/ 363 h 363"/>
                <a:gd name="T14" fmla="*/ 243 w 354"/>
                <a:gd name="T15" fmla="*/ 320 h 363"/>
                <a:gd name="T16" fmla="*/ 298 w 354"/>
                <a:gd name="T17" fmla="*/ 232 h 363"/>
                <a:gd name="T18" fmla="*/ 292 w 354"/>
                <a:gd name="T19" fmla="*/ 227 h 363"/>
                <a:gd name="T20" fmla="*/ 285 w 354"/>
                <a:gd name="T21" fmla="*/ 232 h 363"/>
                <a:gd name="T22" fmla="*/ 235 w 354"/>
                <a:gd name="T23" fmla="*/ 311 h 363"/>
                <a:gd name="T24" fmla="*/ 143 w 354"/>
                <a:gd name="T25" fmla="*/ 347 h 363"/>
                <a:gd name="T26" fmla="*/ 45 w 354"/>
                <a:gd name="T27" fmla="*/ 244 h 363"/>
                <a:gd name="T28" fmla="*/ 106 w 354"/>
                <a:gd name="T29" fmla="*/ 76 h 363"/>
                <a:gd name="T30" fmla="*/ 227 w 354"/>
                <a:gd name="T31" fmla="*/ 15 h 363"/>
                <a:gd name="T32" fmla="*/ 308 w 354"/>
                <a:gd name="T33" fmla="*/ 112 h 363"/>
                <a:gd name="T34" fmla="*/ 306 w 354"/>
                <a:gd name="T35" fmla="*/ 137 h 363"/>
                <a:gd name="T36" fmla="*/ 314 w 354"/>
                <a:gd name="T37" fmla="*/ 142 h 363"/>
                <a:gd name="T38" fmla="*/ 323 w 354"/>
                <a:gd name="T39" fmla="*/ 132 h 363"/>
                <a:gd name="T40" fmla="*/ 354 w 354"/>
                <a:gd name="T4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3"/>
                    <a:pt x="353" y="0"/>
                    <a:pt x="349" y="0"/>
                  </a:cubicBezTo>
                  <a:cubicBezTo>
                    <a:pt x="347" y="0"/>
                    <a:pt x="347" y="0"/>
                    <a:pt x="341" y="6"/>
                  </a:cubicBezTo>
                  <a:lnTo>
                    <a:pt x="306" y="44"/>
                  </a:lnTo>
                  <a:cubicBezTo>
                    <a:pt x="302" y="37"/>
                    <a:pt x="279" y="0"/>
                    <a:pt x="223" y="0"/>
                  </a:cubicBezTo>
                  <a:cubicBezTo>
                    <a:pt x="112" y="0"/>
                    <a:pt x="0" y="110"/>
                    <a:pt x="0" y="226"/>
                  </a:cubicBezTo>
                  <a:cubicBezTo>
                    <a:pt x="0" y="309"/>
                    <a:pt x="59" y="363"/>
                    <a:pt x="135" y="363"/>
                  </a:cubicBezTo>
                  <a:cubicBezTo>
                    <a:pt x="179" y="363"/>
                    <a:pt x="216" y="343"/>
                    <a:pt x="243" y="320"/>
                  </a:cubicBezTo>
                  <a:cubicBezTo>
                    <a:pt x="289" y="279"/>
                    <a:pt x="298" y="234"/>
                    <a:pt x="298" y="232"/>
                  </a:cubicBezTo>
                  <a:cubicBezTo>
                    <a:pt x="298" y="227"/>
                    <a:pt x="293" y="227"/>
                    <a:pt x="292" y="227"/>
                  </a:cubicBezTo>
                  <a:cubicBezTo>
                    <a:pt x="289" y="227"/>
                    <a:pt x="286" y="228"/>
                    <a:pt x="285" y="232"/>
                  </a:cubicBezTo>
                  <a:cubicBezTo>
                    <a:pt x="281" y="247"/>
                    <a:pt x="269" y="282"/>
                    <a:pt x="235" y="311"/>
                  </a:cubicBezTo>
                  <a:cubicBezTo>
                    <a:pt x="201" y="339"/>
                    <a:pt x="169" y="347"/>
                    <a:pt x="143" y="347"/>
                  </a:cubicBezTo>
                  <a:cubicBezTo>
                    <a:pt x="98" y="347"/>
                    <a:pt x="45" y="322"/>
                    <a:pt x="45" y="244"/>
                  </a:cubicBezTo>
                  <a:cubicBezTo>
                    <a:pt x="45" y="215"/>
                    <a:pt x="56" y="134"/>
                    <a:pt x="106" y="76"/>
                  </a:cubicBezTo>
                  <a:cubicBezTo>
                    <a:pt x="136" y="40"/>
                    <a:pt x="183" y="15"/>
                    <a:pt x="227" y="15"/>
                  </a:cubicBezTo>
                  <a:cubicBezTo>
                    <a:pt x="278" y="15"/>
                    <a:pt x="308" y="54"/>
                    <a:pt x="308" y="112"/>
                  </a:cubicBezTo>
                  <a:cubicBezTo>
                    <a:pt x="308" y="132"/>
                    <a:pt x="306" y="132"/>
                    <a:pt x="306" y="137"/>
                  </a:cubicBezTo>
                  <a:cubicBezTo>
                    <a:pt x="306" y="142"/>
                    <a:pt x="312" y="142"/>
                    <a:pt x="314" y="142"/>
                  </a:cubicBezTo>
                  <a:cubicBezTo>
                    <a:pt x="320" y="142"/>
                    <a:pt x="320" y="141"/>
                    <a:pt x="323" y="132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8 1">
              <a:extLst>
                <a:ext uri="{FF2B5EF4-FFF2-40B4-BE49-F238E27FC236}">
                  <a16:creationId xmlns:a16="http://schemas.microsoft.com/office/drawing/2014/main" id="{E092F588-6ED1-4911-B633-774DE8961029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2743200" y="2640013"/>
              <a:ext cx="68263" cy="119063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511D9A9-C831-48C9-A8A8-61DAE27750ED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9825769" y="5072624"/>
            <a:ext cx="279401" cy="219076"/>
            <a:chOff x="4789488" y="6008688"/>
            <a:chExt cx="279401" cy="219076"/>
          </a:xfrm>
        </p:grpSpPr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79A6D830-84DC-47E3-86B7-70B3F7698100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4789488" y="6008688"/>
              <a:ext cx="195263" cy="187325"/>
            </a:xfrm>
            <a:custGeom>
              <a:avLst/>
              <a:gdLst>
                <a:gd name="T0" fmla="*/ 354 w 354"/>
                <a:gd name="T1" fmla="*/ 5 h 363"/>
                <a:gd name="T2" fmla="*/ 348 w 354"/>
                <a:gd name="T3" fmla="*/ 0 h 363"/>
                <a:gd name="T4" fmla="*/ 341 w 354"/>
                <a:gd name="T5" fmla="*/ 6 h 363"/>
                <a:gd name="T6" fmla="*/ 306 w 354"/>
                <a:gd name="T7" fmla="*/ 44 h 363"/>
                <a:gd name="T8" fmla="*/ 223 w 354"/>
                <a:gd name="T9" fmla="*/ 0 h 363"/>
                <a:gd name="T10" fmla="*/ 0 w 354"/>
                <a:gd name="T11" fmla="*/ 226 h 363"/>
                <a:gd name="T12" fmla="*/ 135 w 354"/>
                <a:gd name="T13" fmla="*/ 363 h 363"/>
                <a:gd name="T14" fmla="*/ 243 w 354"/>
                <a:gd name="T15" fmla="*/ 320 h 363"/>
                <a:gd name="T16" fmla="*/ 298 w 354"/>
                <a:gd name="T17" fmla="*/ 232 h 363"/>
                <a:gd name="T18" fmla="*/ 292 w 354"/>
                <a:gd name="T19" fmla="*/ 227 h 363"/>
                <a:gd name="T20" fmla="*/ 285 w 354"/>
                <a:gd name="T21" fmla="*/ 232 h 363"/>
                <a:gd name="T22" fmla="*/ 235 w 354"/>
                <a:gd name="T23" fmla="*/ 311 h 363"/>
                <a:gd name="T24" fmla="*/ 143 w 354"/>
                <a:gd name="T25" fmla="*/ 347 h 363"/>
                <a:gd name="T26" fmla="*/ 45 w 354"/>
                <a:gd name="T27" fmla="*/ 244 h 363"/>
                <a:gd name="T28" fmla="*/ 106 w 354"/>
                <a:gd name="T29" fmla="*/ 76 h 363"/>
                <a:gd name="T30" fmla="*/ 227 w 354"/>
                <a:gd name="T31" fmla="*/ 15 h 363"/>
                <a:gd name="T32" fmla="*/ 307 w 354"/>
                <a:gd name="T33" fmla="*/ 112 h 363"/>
                <a:gd name="T34" fmla="*/ 306 w 354"/>
                <a:gd name="T35" fmla="*/ 137 h 363"/>
                <a:gd name="T36" fmla="*/ 313 w 354"/>
                <a:gd name="T37" fmla="*/ 142 h 363"/>
                <a:gd name="T38" fmla="*/ 322 w 354"/>
                <a:gd name="T39" fmla="*/ 132 h 363"/>
                <a:gd name="T40" fmla="*/ 354 w 354"/>
                <a:gd name="T4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3"/>
                    <a:pt x="353" y="0"/>
                    <a:pt x="348" y="0"/>
                  </a:cubicBezTo>
                  <a:cubicBezTo>
                    <a:pt x="347" y="0"/>
                    <a:pt x="346" y="0"/>
                    <a:pt x="341" y="6"/>
                  </a:cubicBezTo>
                  <a:lnTo>
                    <a:pt x="306" y="44"/>
                  </a:lnTo>
                  <a:cubicBezTo>
                    <a:pt x="302" y="37"/>
                    <a:pt x="279" y="0"/>
                    <a:pt x="223" y="0"/>
                  </a:cubicBezTo>
                  <a:cubicBezTo>
                    <a:pt x="112" y="0"/>
                    <a:pt x="0" y="110"/>
                    <a:pt x="0" y="226"/>
                  </a:cubicBezTo>
                  <a:cubicBezTo>
                    <a:pt x="0" y="309"/>
                    <a:pt x="59" y="363"/>
                    <a:pt x="135" y="363"/>
                  </a:cubicBezTo>
                  <a:cubicBezTo>
                    <a:pt x="178" y="363"/>
                    <a:pt x="216" y="343"/>
                    <a:pt x="243" y="320"/>
                  </a:cubicBezTo>
                  <a:cubicBezTo>
                    <a:pt x="289" y="279"/>
                    <a:pt x="298" y="234"/>
                    <a:pt x="298" y="232"/>
                  </a:cubicBezTo>
                  <a:cubicBezTo>
                    <a:pt x="298" y="227"/>
                    <a:pt x="293" y="227"/>
                    <a:pt x="292" y="227"/>
                  </a:cubicBezTo>
                  <a:cubicBezTo>
                    <a:pt x="289" y="227"/>
                    <a:pt x="286" y="228"/>
                    <a:pt x="285" y="232"/>
                  </a:cubicBezTo>
                  <a:cubicBezTo>
                    <a:pt x="281" y="247"/>
                    <a:pt x="269" y="282"/>
                    <a:pt x="235" y="311"/>
                  </a:cubicBezTo>
                  <a:cubicBezTo>
                    <a:pt x="200" y="339"/>
                    <a:pt x="169" y="347"/>
                    <a:pt x="143" y="347"/>
                  </a:cubicBezTo>
                  <a:cubicBezTo>
                    <a:pt x="98" y="347"/>
                    <a:pt x="45" y="322"/>
                    <a:pt x="45" y="244"/>
                  </a:cubicBezTo>
                  <a:cubicBezTo>
                    <a:pt x="45" y="215"/>
                    <a:pt x="56" y="134"/>
                    <a:pt x="106" y="76"/>
                  </a:cubicBezTo>
                  <a:cubicBezTo>
                    <a:pt x="136" y="40"/>
                    <a:pt x="183" y="15"/>
                    <a:pt x="227" y="15"/>
                  </a:cubicBezTo>
                  <a:cubicBezTo>
                    <a:pt x="278" y="15"/>
                    <a:pt x="307" y="54"/>
                    <a:pt x="307" y="112"/>
                  </a:cubicBezTo>
                  <a:cubicBezTo>
                    <a:pt x="307" y="132"/>
                    <a:pt x="306" y="132"/>
                    <a:pt x="306" y="137"/>
                  </a:cubicBezTo>
                  <a:cubicBezTo>
                    <a:pt x="306" y="142"/>
                    <a:pt x="312" y="142"/>
                    <a:pt x="313" y="142"/>
                  </a:cubicBezTo>
                  <a:cubicBezTo>
                    <a:pt x="320" y="142"/>
                    <a:pt x="320" y="141"/>
                    <a:pt x="322" y="132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84E47B0D-53B4-46FC-B6BD-636806B3709D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4984751" y="6108701"/>
              <a:ext cx="84138" cy="119063"/>
            </a:xfrm>
            <a:custGeom>
              <a:avLst/>
              <a:gdLst>
                <a:gd name="T0" fmla="*/ 154 w 154"/>
                <a:gd name="T1" fmla="*/ 168 h 232"/>
                <a:gd name="T2" fmla="*/ 142 w 154"/>
                <a:gd name="T3" fmla="*/ 168 h 232"/>
                <a:gd name="T4" fmla="*/ 133 w 154"/>
                <a:gd name="T5" fmla="*/ 200 h 232"/>
                <a:gd name="T6" fmla="*/ 99 w 154"/>
                <a:gd name="T7" fmla="*/ 202 h 232"/>
                <a:gd name="T8" fmla="*/ 34 w 154"/>
                <a:gd name="T9" fmla="*/ 202 h 232"/>
                <a:gd name="T10" fmla="*/ 104 w 154"/>
                <a:gd name="T11" fmla="*/ 144 h 232"/>
                <a:gd name="T12" fmla="*/ 154 w 154"/>
                <a:gd name="T13" fmla="*/ 68 h 232"/>
                <a:gd name="T14" fmla="*/ 72 w 154"/>
                <a:gd name="T15" fmla="*/ 0 h 232"/>
                <a:gd name="T16" fmla="*/ 0 w 154"/>
                <a:gd name="T17" fmla="*/ 63 h 232"/>
                <a:gd name="T18" fmla="*/ 18 w 154"/>
                <a:gd name="T19" fmla="*/ 82 h 232"/>
                <a:gd name="T20" fmla="*/ 37 w 154"/>
                <a:gd name="T21" fmla="*/ 64 h 232"/>
                <a:gd name="T22" fmla="*/ 16 w 154"/>
                <a:gd name="T23" fmla="*/ 45 h 232"/>
                <a:gd name="T24" fmla="*/ 67 w 154"/>
                <a:gd name="T25" fmla="*/ 13 h 232"/>
                <a:gd name="T26" fmla="*/ 120 w 154"/>
                <a:gd name="T27" fmla="*/ 68 h 232"/>
                <a:gd name="T28" fmla="*/ 87 w 154"/>
                <a:gd name="T29" fmla="*/ 135 h 232"/>
                <a:gd name="T30" fmla="*/ 3 w 154"/>
                <a:gd name="T31" fmla="*/ 218 h 232"/>
                <a:gd name="T32" fmla="*/ 0 w 154"/>
                <a:gd name="T33" fmla="*/ 232 h 232"/>
                <a:gd name="T34" fmla="*/ 143 w 154"/>
                <a:gd name="T35" fmla="*/ 232 h 232"/>
                <a:gd name="T36" fmla="*/ 154 w 154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2">
                  <a:moveTo>
                    <a:pt x="154" y="168"/>
                  </a:moveTo>
                  <a:lnTo>
                    <a:pt x="142" y="168"/>
                  </a:lnTo>
                  <a:cubicBezTo>
                    <a:pt x="141" y="176"/>
                    <a:pt x="138" y="197"/>
                    <a:pt x="133" y="200"/>
                  </a:cubicBezTo>
                  <a:cubicBezTo>
                    <a:pt x="130" y="202"/>
                    <a:pt x="103" y="202"/>
                    <a:pt x="99" y="202"/>
                  </a:cubicBezTo>
                  <a:lnTo>
                    <a:pt x="34" y="202"/>
                  </a:lnTo>
                  <a:cubicBezTo>
                    <a:pt x="71" y="170"/>
                    <a:pt x="83" y="160"/>
                    <a:pt x="104" y="144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6"/>
                    <a:pt x="117" y="0"/>
                    <a:pt x="72" y="0"/>
                  </a:cubicBezTo>
                  <a:cubicBezTo>
                    <a:pt x="29" y="0"/>
                    <a:pt x="0" y="30"/>
                    <a:pt x="0" y="63"/>
                  </a:cubicBezTo>
                  <a:cubicBezTo>
                    <a:pt x="0" y="80"/>
                    <a:pt x="15" y="82"/>
                    <a:pt x="18" y="82"/>
                  </a:cubicBezTo>
                  <a:cubicBezTo>
                    <a:pt x="27" y="82"/>
                    <a:pt x="37" y="76"/>
                    <a:pt x="37" y="64"/>
                  </a:cubicBezTo>
                  <a:cubicBezTo>
                    <a:pt x="37" y="57"/>
                    <a:pt x="34" y="45"/>
                    <a:pt x="16" y="45"/>
                  </a:cubicBezTo>
                  <a:cubicBezTo>
                    <a:pt x="27" y="20"/>
                    <a:pt x="51" y="13"/>
                    <a:pt x="67" y="13"/>
                  </a:cubicBezTo>
                  <a:cubicBezTo>
                    <a:pt x="102" y="13"/>
                    <a:pt x="120" y="40"/>
                    <a:pt x="120" y="68"/>
                  </a:cubicBezTo>
                  <a:cubicBezTo>
                    <a:pt x="120" y="99"/>
                    <a:pt x="99" y="123"/>
                    <a:pt x="87" y="135"/>
                  </a:cubicBezTo>
                  <a:lnTo>
                    <a:pt x="3" y="218"/>
                  </a:lnTo>
                  <a:cubicBezTo>
                    <a:pt x="0" y="222"/>
                    <a:pt x="0" y="222"/>
                    <a:pt x="0" y="232"/>
                  </a:cubicBezTo>
                  <a:lnTo>
                    <a:pt x="143" y="232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7C3433EC-E3D7-497B-A1D3-78C8E37D8B4F}"/>
              </a:ext>
            </a:extLst>
          </p:cNvPr>
          <p:cNvSpPr/>
          <p:nvPr/>
        </p:nvSpPr>
        <p:spPr>
          <a:xfrm>
            <a:off x="8321618" y="4996773"/>
            <a:ext cx="9596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PB-OWF</a:t>
            </a:r>
          </a:p>
        </p:txBody>
      </p:sp>
      <p:sp>
        <p:nvSpPr>
          <p:cNvPr id="79" name="Freeform 629">
            <a:extLst>
              <a:ext uri="{FF2B5EF4-FFF2-40B4-BE49-F238E27FC236}">
                <a16:creationId xmlns:a16="http://schemas.microsoft.com/office/drawing/2014/main" id="{C505897F-0152-4145-AB52-AF5A94B3DBE8}"/>
              </a:ext>
            </a:extLst>
          </p:cNvPr>
          <p:cNvSpPr>
            <a:spLocks noChangeAspect="1"/>
          </p:cNvSpPr>
          <p:nvPr>
            <p:custDataLst>
              <p:tags r:id="rId9"/>
            </p:custDataLst>
          </p:nvPr>
        </p:nvSpPr>
        <p:spPr bwMode="auto">
          <a:xfrm>
            <a:off x="6711356" y="5117145"/>
            <a:ext cx="157163" cy="128588"/>
          </a:xfrm>
          <a:custGeom>
            <a:avLst/>
            <a:gdLst>
              <a:gd name="T0" fmla="*/ 152 w 249"/>
              <a:gd name="T1" fmla="*/ 70 h 227"/>
              <a:gd name="T2" fmla="*/ 202 w 249"/>
              <a:gd name="T3" fmla="*/ 11 h 227"/>
              <a:gd name="T4" fmla="*/ 227 w 249"/>
              <a:gd name="T5" fmla="*/ 18 h 227"/>
              <a:gd name="T6" fmla="*/ 203 w 249"/>
              <a:gd name="T7" fmla="*/ 45 h 227"/>
              <a:gd name="T8" fmla="*/ 222 w 249"/>
              <a:gd name="T9" fmla="*/ 62 h 227"/>
              <a:gd name="T10" fmla="*/ 249 w 249"/>
              <a:gd name="T11" fmla="*/ 33 h 227"/>
              <a:gd name="T12" fmla="*/ 202 w 249"/>
              <a:gd name="T13" fmla="*/ 0 h 227"/>
              <a:gd name="T14" fmla="*/ 150 w 249"/>
              <a:gd name="T15" fmla="*/ 38 h 227"/>
              <a:gd name="T16" fmla="*/ 96 w 249"/>
              <a:gd name="T17" fmla="*/ 0 h 227"/>
              <a:gd name="T18" fmla="*/ 15 w 249"/>
              <a:gd name="T19" fmla="*/ 77 h 227"/>
              <a:gd name="T20" fmla="*/ 21 w 249"/>
              <a:gd name="T21" fmla="*/ 82 h 227"/>
              <a:gd name="T22" fmla="*/ 28 w 249"/>
              <a:gd name="T23" fmla="*/ 77 h 227"/>
              <a:gd name="T24" fmla="*/ 95 w 249"/>
              <a:gd name="T25" fmla="*/ 11 h 227"/>
              <a:gd name="T26" fmla="*/ 122 w 249"/>
              <a:gd name="T27" fmla="*/ 45 h 227"/>
              <a:gd name="T28" fmla="*/ 95 w 249"/>
              <a:gd name="T29" fmla="*/ 164 h 227"/>
              <a:gd name="T30" fmla="*/ 47 w 249"/>
              <a:gd name="T31" fmla="*/ 216 h 227"/>
              <a:gd name="T32" fmla="*/ 22 w 249"/>
              <a:gd name="T33" fmla="*/ 210 h 227"/>
              <a:gd name="T34" fmla="*/ 46 w 249"/>
              <a:gd name="T35" fmla="*/ 183 h 227"/>
              <a:gd name="T36" fmla="*/ 27 w 249"/>
              <a:gd name="T37" fmla="*/ 165 h 227"/>
              <a:gd name="T38" fmla="*/ 0 w 249"/>
              <a:gd name="T39" fmla="*/ 194 h 227"/>
              <a:gd name="T40" fmla="*/ 47 w 249"/>
              <a:gd name="T41" fmla="*/ 227 h 227"/>
              <a:gd name="T42" fmla="*/ 99 w 249"/>
              <a:gd name="T43" fmla="*/ 189 h 227"/>
              <a:gd name="T44" fmla="*/ 153 w 249"/>
              <a:gd name="T45" fmla="*/ 227 h 227"/>
              <a:gd name="T46" fmla="*/ 233 w 249"/>
              <a:gd name="T47" fmla="*/ 150 h 227"/>
              <a:gd name="T48" fmla="*/ 227 w 249"/>
              <a:gd name="T49" fmla="*/ 145 h 227"/>
              <a:gd name="T50" fmla="*/ 221 w 249"/>
              <a:gd name="T51" fmla="*/ 150 h 227"/>
              <a:gd name="T52" fmla="*/ 154 w 249"/>
              <a:gd name="T53" fmla="*/ 216 h 227"/>
              <a:gd name="T54" fmla="*/ 127 w 249"/>
              <a:gd name="T55" fmla="*/ 183 h 227"/>
              <a:gd name="T56" fmla="*/ 135 w 249"/>
              <a:gd name="T57" fmla="*/ 139 h 227"/>
              <a:gd name="T58" fmla="*/ 152 w 249"/>
              <a:gd name="T59" fmla="*/ 7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49" h="227">
                <a:moveTo>
                  <a:pt x="152" y="70"/>
                </a:moveTo>
                <a:cubicBezTo>
                  <a:pt x="155" y="57"/>
                  <a:pt x="167" y="11"/>
                  <a:pt x="202" y="11"/>
                </a:cubicBezTo>
                <a:cubicBezTo>
                  <a:pt x="204" y="11"/>
                  <a:pt x="216" y="11"/>
                  <a:pt x="227" y="18"/>
                </a:cubicBezTo>
                <a:cubicBezTo>
                  <a:pt x="213" y="20"/>
                  <a:pt x="203" y="33"/>
                  <a:pt x="203" y="45"/>
                </a:cubicBezTo>
                <a:cubicBezTo>
                  <a:pt x="203" y="53"/>
                  <a:pt x="208" y="62"/>
                  <a:pt x="222" y="62"/>
                </a:cubicBezTo>
                <a:cubicBezTo>
                  <a:pt x="233" y="62"/>
                  <a:pt x="249" y="53"/>
                  <a:pt x="249" y="33"/>
                </a:cubicBezTo>
                <a:cubicBezTo>
                  <a:pt x="249" y="7"/>
                  <a:pt x="219" y="0"/>
                  <a:pt x="202" y="0"/>
                </a:cubicBezTo>
                <a:cubicBezTo>
                  <a:pt x="173" y="0"/>
                  <a:pt x="156" y="27"/>
                  <a:pt x="150" y="38"/>
                </a:cubicBezTo>
                <a:cubicBezTo>
                  <a:pt x="137" y="5"/>
                  <a:pt x="110" y="0"/>
                  <a:pt x="96" y="0"/>
                </a:cubicBezTo>
                <a:cubicBezTo>
                  <a:pt x="44" y="0"/>
                  <a:pt x="15" y="65"/>
                  <a:pt x="15" y="77"/>
                </a:cubicBezTo>
                <a:cubicBezTo>
                  <a:pt x="15" y="82"/>
                  <a:pt x="20" y="82"/>
                  <a:pt x="21" y="82"/>
                </a:cubicBezTo>
                <a:cubicBezTo>
                  <a:pt x="25" y="82"/>
                  <a:pt x="27" y="81"/>
                  <a:pt x="28" y="77"/>
                </a:cubicBezTo>
                <a:cubicBezTo>
                  <a:pt x="45" y="24"/>
                  <a:pt x="78" y="11"/>
                  <a:pt x="95" y="11"/>
                </a:cubicBezTo>
                <a:cubicBezTo>
                  <a:pt x="104" y="11"/>
                  <a:pt x="122" y="16"/>
                  <a:pt x="122" y="45"/>
                </a:cubicBezTo>
                <a:cubicBezTo>
                  <a:pt x="122" y="60"/>
                  <a:pt x="113" y="94"/>
                  <a:pt x="95" y="164"/>
                </a:cubicBezTo>
                <a:cubicBezTo>
                  <a:pt x="87" y="195"/>
                  <a:pt x="69" y="216"/>
                  <a:pt x="47" y="216"/>
                </a:cubicBezTo>
                <a:cubicBezTo>
                  <a:pt x="44" y="216"/>
                  <a:pt x="33" y="216"/>
                  <a:pt x="22" y="210"/>
                </a:cubicBezTo>
                <a:cubicBezTo>
                  <a:pt x="35" y="207"/>
                  <a:pt x="46" y="197"/>
                  <a:pt x="46" y="183"/>
                </a:cubicBezTo>
                <a:cubicBezTo>
                  <a:pt x="46" y="169"/>
                  <a:pt x="35" y="165"/>
                  <a:pt x="27" y="165"/>
                </a:cubicBezTo>
                <a:cubicBezTo>
                  <a:pt x="12" y="165"/>
                  <a:pt x="0" y="178"/>
                  <a:pt x="0" y="194"/>
                </a:cubicBezTo>
                <a:cubicBezTo>
                  <a:pt x="0" y="217"/>
                  <a:pt x="25" y="227"/>
                  <a:pt x="47" y="227"/>
                </a:cubicBezTo>
                <a:cubicBezTo>
                  <a:pt x="80" y="227"/>
                  <a:pt x="98" y="192"/>
                  <a:pt x="99" y="189"/>
                </a:cubicBezTo>
                <a:cubicBezTo>
                  <a:pt x="105" y="208"/>
                  <a:pt x="123" y="227"/>
                  <a:pt x="153" y="227"/>
                </a:cubicBezTo>
                <a:cubicBezTo>
                  <a:pt x="205" y="227"/>
                  <a:pt x="233" y="162"/>
                  <a:pt x="233" y="150"/>
                </a:cubicBezTo>
                <a:cubicBezTo>
                  <a:pt x="233" y="145"/>
                  <a:pt x="229" y="145"/>
                  <a:pt x="227" y="145"/>
                </a:cubicBezTo>
                <a:cubicBezTo>
                  <a:pt x="223" y="145"/>
                  <a:pt x="222" y="147"/>
                  <a:pt x="221" y="150"/>
                </a:cubicBezTo>
                <a:cubicBezTo>
                  <a:pt x="204" y="204"/>
                  <a:pt x="170" y="216"/>
                  <a:pt x="154" y="216"/>
                </a:cubicBezTo>
                <a:cubicBezTo>
                  <a:pt x="135" y="216"/>
                  <a:pt x="127" y="200"/>
                  <a:pt x="127" y="183"/>
                </a:cubicBezTo>
                <a:cubicBezTo>
                  <a:pt x="127" y="172"/>
                  <a:pt x="130" y="161"/>
                  <a:pt x="135" y="139"/>
                </a:cubicBezTo>
                <a:lnTo>
                  <a:pt x="152" y="70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636">
            <a:extLst>
              <a:ext uri="{FF2B5EF4-FFF2-40B4-BE49-F238E27FC236}">
                <a16:creationId xmlns:a16="http://schemas.microsoft.com/office/drawing/2014/main" id="{3482554F-5673-4B8B-B69F-7079E0E3A50A}"/>
              </a:ext>
            </a:extLst>
          </p:cNvPr>
          <p:cNvSpPr>
            <a:spLocks noChangeAspect="1"/>
          </p:cNvSpPr>
          <p:nvPr>
            <p:custDataLst>
              <p:tags r:id="rId10"/>
            </p:custDataLst>
          </p:nvPr>
        </p:nvSpPr>
        <p:spPr bwMode="auto">
          <a:xfrm>
            <a:off x="10742070" y="5091301"/>
            <a:ext cx="134938" cy="206375"/>
          </a:xfrm>
          <a:custGeom>
            <a:avLst/>
            <a:gdLst>
              <a:gd name="T0" fmla="*/ 228 w 230"/>
              <a:gd name="T1" fmla="*/ 31 h 323"/>
              <a:gd name="T2" fmla="*/ 230 w 230"/>
              <a:gd name="T3" fmla="*/ 19 h 323"/>
              <a:gd name="T4" fmla="*/ 215 w 230"/>
              <a:gd name="T5" fmla="*/ 6 h 323"/>
              <a:gd name="T6" fmla="*/ 198 w 230"/>
              <a:gd name="T7" fmla="*/ 16 h 323"/>
              <a:gd name="T8" fmla="*/ 191 w 230"/>
              <a:gd name="T9" fmla="*/ 43 h 323"/>
              <a:gd name="T10" fmla="*/ 181 w 230"/>
              <a:gd name="T11" fmla="*/ 83 h 323"/>
              <a:gd name="T12" fmla="*/ 159 w 230"/>
              <a:gd name="T13" fmla="*/ 173 h 323"/>
              <a:gd name="T14" fmla="*/ 102 w 230"/>
              <a:gd name="T15" fmla="*/ 216 h 323"/>
              <a:gd name="T16" fmla="*/ 71 w 230"/>
              <a:gd name="T17" fmla="*/ 175 h 323"/>
              <a:gd name="T18" fmla="*/ 97 w 230"/>
              <a:gd name="T19" fmla="*/ 77 h 323"/>
              <a:gd name="T20" fmla="*/ 107 w 230"/>
              <a:gd name="T21" fmla="*/ 41 h 323"/>
              <a:gd name="T22" fmla="*/ 66 w 230"/>
              <a:gd name="T23" fmla="*/ 0 h 323"/>
              <a:gd name="T24" fmla="*/ 0 w 230"/>
              <a:gd name="T25" fmla="*/ 77 h 323"/>
              <a:gd name="T26" fmla="*/ 6 w 230"/>
              <a:gd name="T27" fmla="*/ 82 h 323"/>
              <a:gd name="T28" fmla="*/ 14 w 230"/>
              <a:gd name="T29" fmla="*/ 73 h 323"/>
              <a:gd name="T30" fmla="*/ 64 w 230"/>
              <a:gd name="T31" fmla="*/ 11 h 323"/>
              <a:gd name="T32" fmla="*/ 77 w 230"/>
              <a:gd name="T33" fmla="*/ 27 h 323"/>
              <a:gd name="T34" fmla="*/ 68 w 230"/>
              <a:gd name="T35" fmla="*/ 62 h 323"/>
              <a:gd name="T36" fmla="*/ 39 w 230"/>
              <a:gd name="T37" fmla="*/ 167 h 323"/>
              <a:gd name="T38" fmla="*/ 100 w 230"/>
              <a:gd name="T39" fmla="*/ 227 h 323"/>
              <a:gd name="T40" fmla="*/ 150 w 230"/>
              <a:gd name="T41" fmla="*/ 204 h 323"/>
              <a:gd name="T42" fmla="*/ 118 w 230"/>
              <a:gd name="T43" fmla="*/ 281 h 323"/>
              <a:gd name="T44" fmla="*/ 63 w 230"/>
              <a:gd name="T45" fmla="*/ 312 h 323"/>
              <a:gd name="T46" fmla="*/ 25 w 230"/>
              <a:gd name="T47" fmla="*/ 291 h 323"/>
              <a:gd name="T48" fmla="*/ 47 w 230"/>
              <a:gd name="T49" fmla="*/ 285 h 323"/>
              <a:gd name="T50" fmla="*/ 57 w 230"/>
              <a:gd name="T51" fmla="*/ 265 h 323"/>
              <a:gd name="T52" fmla="*/ 38 w 230"/>
              <a:gd name="T53" fmla="*/ 248 h 323"/>
              <a:gd name="T54" fmla="*/ 10 w 230"/>
              <a:gd name="T55" fmla="*/ 280 h 323"/>
              <a:gd name="T56" fmla="*/ 63 w 230"/>
              <a:gd name="T57" fmla="*/ 323 h 323"/>
              <a:gd name="T58" fmla="*/ 180 w 230"/>
              <a:gd name="T59" fmla="*/ 222 h 323"/>
              <a:gd name="T60" fmla="*/ 228 w 230"/>
              <a:gd name="T61" fmla="*/ 31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0" h="323">
                <a:moveTo>
                  <a:pt x="228" y="31"/>
                </a:moveTo>
                <a:cubicBezTo>
                  <a:pt x="230" y="24"/>
                  <a:pt x="230" y="23"/>
                  <a:pt x="230" y="19"/>
                </a:cubicBezTo>
                <a:cubicBezTo>
                  <a:pt x="230" y="10"/>
                  <a:pt x="223" y="6"/>
                  <a:pt x="215" y="6"/>
                </a:cubicBezTo>
                <a:cubicBezTo>
                  <a:pt x="210" y="6"/>
                  <a:pt x="202" y="9"/>
                  <a:pt x="198" y="16"/>
                </a:cubicBezTo>
                <a:cubicBezTo>
                  <a:pt x="197" y="19"/>
                  <a:pt x="193" y="34"/>
                  <a:pt x="191" y="43"/>
                </a:cubicBezTo>
                <a:cubicBezTo>
                  <a:pt x="187" y="56"/>
                  <a:pt x="184" y="70"/>
                  <a:pt x="181" y="83"/>
                </a:cubicBezTo>
                <a:lnTo>
                  <a:pt x="159" y="173"/>
                </a:lnTo>
                <a:cubicBezTo>
                  <a:pt x="156" y="181"/>
                  <a:pt x="135" y="216"/>
                  <a:pt x="102" y="216"/>
                </a:cubicBezTo>
                <a:cubicBezTo>
                  <a:pt x="77" y="216"/>
                  <a:pt x="71" y="194"/>
                  <a:pt x="71" y="175"/>
                </a:cubicBezTo>
                <a:cubicBezTo>
                  <a:pt x="71" y="152"/>
                  <a:pt x="80" y="121"/>
                  <a:pt x="97" y="77"/>
                </a:cubicBezTo>
                <a:cubicBezTo>
                  <a:pt x="105" y="57"/>
                  <a:pt x="107" y="51"/>
                  <a:pt x="107" y="41"/>
                </a:cubicBezTo>
                <a:cubicBezTo>
                  <a:pt x="107" y="19"/>
                  <a:pt x="91" y="0"/>
                  <a:pt x="66" y="0"/>
                </a:cubicBezTo>
                <a:cubicBezTo>
                  <a:pt x="18" y="0"/>
                  <a:pt x="0" y="73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1"/>
                  <a:pt x="14" y="73"/>
                </a:cubicBezTo>
                <a:cubicBezTo>
                  <a:pt x="27" y="26"/>
                  <a:pt x="47" y="11"/>
                  <a:pt x="64" y="11"/>
                </a:cubicBezTo>
                <a:cubicBezTo>
                  <a:pt x="68" y="11"/>
                  <a:pt x="77" y="11"/>
                  <a:pt x="77" y="27"/>
                </a:cubicBezTo>
                <a:cubicBezTo>
                  <a:pt x="77" y="40"/>
                  <a:pt x="72" y="53"/>
                  <a:pt x="68" y="62"/>
                </a:cubicBezTo>
                <a:cubicBezTo>
                  <a:pt x="48" y="115"/>
                  <a:pt x="39" y="144"/>
                  <a:pt x="39" y="167"/>
                </a:cubicBezTo>
                <a:cubicBezTo>
                  <a:pt x="39" y="212"/>
                  <a:pt x="71" y="227"/>
                  <a:pt x="100" y="227"/>
                </a:cubicBezTo>
                <a:cubicBezTo>
                  <a:pt x="120" y="227"/>
                  <a:pt x="136" y="218"/>
                  <a:pt x="150" y="204"/>
                </a:cubicBezTo>
                <a:cubicBezTo>
                  <a:pt x="144" y="230"/>
                  <a:pt x="138" y="254"/>
                  <a:pt x="118" y="281"/>
                </a:cubicBezTo>
                <a:cubicBezTo>
                  <a:pt x="105" y="298"/>
                  <a:pt x="86" y="312"/>
                  <a:pt x="63" y="312"/>
                </a:cubicBezTo>
                <a:cubicBezTo>
                  <a:pt x="56" y="312"/>
                  <a:pt x="34" y="311"/>
                  <a:pt x="25" y="291"/>
                </a:cubicBezTo>
                <a:cubicBezTo>
                  <a:pt x="33" y="291"/>
                  <a:pt x="40" y="291"/>
                  <a:pt x="47" y="285"/>
                </a:cubicBezTo>
                <a:cubicBezTo>
                  <a:pt x="52" y="281"/>
                  <a:pt x="57" y="274"/>
                  <a:pt x="57" y="265"/>
                </a:cubicBezTo>
                <a:cubicBezTo>
                  <a:pt x="57" y="250"/>
                  <a:pt x="43" y="248"/>
                  <a:pt x="38" y="248"/>
                </a:cubicBezTo>
                <a:cubicBezTo>
                  <a:pt x="27" y="248"/>
                  <a:pt x="10" y="255"/>
                  <a:pt x="10" y="280"/>
                </a:cubicBezTo>
                <a:cubicBezTo>
                  <a:pt x="10" y="305"/>
                  <a:pt x="32" y="323"/>
                  <a:pt x="63" y="323"/>
                </a:cubicBezTo>
                <a:cubicBezTo>
                  <a:pt x="115" y="323"/>
                  <a:pt x="166" y="278"/>
                  <a:pt x="180" y="222"/>
                </a:cubicBezTo>
                <a:lnTo>
                  <a:pt x="228" y="31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E0B62C25-D849-43C2-8308-94FC910D3B93}"/>
              </a:ext>
            </a:extLst>
          </p:cNvPr>
          <p:cNvSpPr/>
          <p:nvPr/>
        </p:nvSpPr>
        <p:spPr>
          <a:xfrm>
            <a:off x="5144943" y="5066627"/>
            <a:ext cx="921840" cy="2496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B5D61F53-89CF-45C7-92E2-197548B7688D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7732397" y="6272411"/>
            <a:ext cx="2770188" cy="265113"/>
            <a:chOff x="6711950" y="6219825"/>
            <a:chExt cx="2770188" cy="265113"/>
          </a:xfrm>
        </p:grpSpPr>
        <p:sp>
          <p:nvSpPr>
            <p:cNvPr id="127" name="Freeform 691">
              <a:extLst>
                <a:ext uri="{FF2B5EF4-FFF2-40B4-BE49-F238E27FC236}">
                  <a16:creationId xmlns:a16="http://schemas.microsoft.com/office/drawing/2014/main" id="{26268669-DBD5-44D3-8A59-81C0A4E9F77F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6711950" y="6237288"/>
              <a:ext cx="138113" cy="180975"/>
            </a:xfrm>
            <a:custGeom>
              <a:avLst/>
              <a:gdLst>
                <a:gd name="T0" fmla="*/ 167 w 302"/>
                <a:gd name="T1" fmla="*/ 39 h 341"/>
                <a:gd name="T2" fmla="*/ 220 w 302"/>
                <a:gd name="T3" fmla="*/ 16 h 341"/>
                <a:gd name="T4" fmla="*/ 239 w 302"/>
                <a:gd name="T5" fmla="*/ 6 h 341"/>
                <a:gd name="T6" fmla="*/ 231 w 302"/>
                <a:gd name="T7" fmla="*/ 0 h 341"/>
                <a:gd name="T8" fmla="*/ 157 w 302"/>
                <a:gd name="T9" fmla="*/ 2 h 341"/>
                <a:gd name="T10" fmla="*/ 91 w 302"/>
                <a:gd name="T11" fmla="*/ 0 h 341"/>
                <a:gd name="T12" fmla="*/ 82 w 302"/>
                <a:gd name="T13" fmla="*/ 10 h 341"/>
                <a:gd name="T14" fmla="*/ 96 w 302"/>
                <a:gd name="T15" fmla="*/ 16 h 341"/>
                <a:gd name="T16" fmla="*/ 115 w 302"/>
                <a:gd name="T17" fmla="*/ 17 h 341"/>
                <a:gd name="T18" fmla="*/ 128 w 302"/>
                <a:gd name="T19" fmla="*/ 25 h 341"/>
                <a:gd name="T20" fmla="*/ 126 w 302"/>
                <a:gd name="T21" fmla="*/ 34 h 341"/>
                <a:gd name="T22" fmla="*/ 59 w 302"/>
                <a:gd name="T23" fmla="*/ 302 h 341"/>
                <a:gd name="T24" fmla="*/ 14 w 302"/>
                <a:gd name="T25" fmla="*/ 325 h 341"/>
                <a:gd name="T26" fmla="*/ 0 w 302"/>
                <a:gd name="T27" fmla="*/ 335 h 341"/>
                <a:gd name="T28" fmla="*/ 14 w 302"/>
                <a:gd name="T29" fmla="*/ 341 h 341"/>
                <a:gd name="T30" fmla="*/ 245 w 302"/>
                <a:gd name="T31" fmla="*/ 341 h 341"/>
                <a:gd name="T32" fmla="*/ 260 w 302"/>
                <a:gd name="T33" fmla="*/ 332 h 341"/>
                <a:gd name="T34" fmla="*/ 300 w 302"/>
                <a:gd name="T35" fmla="*/ 225 h 341"/>
                <a:gd name="T36" fmla="*/ 302 w 302"/>
                <a:gd name="T37" fmla="*/ 218 h 341"/>
                <a:gd name="T38" fmla="*/ 296 w 302"/>
                <a:gd name="T39" fmla="*/ 212 h 341"/>
                <a:gd name="T40" fmla="*/ 287 w 302"/>
                <a:gd name="T41" fmla="*/ 223 h 341"/>
                <a:gd name="T42" fmla="*/ 162 w 302"/>
                <a:gd name="T43" fmla="*/ 325 h 341"/>
                <a:gd name="T44" fmla="*/ 115 w 302"/>
                <a:gd name="T45" fmla="*/ 325 h 341"/>
                <a:gd name="T46" fmla="*/ 104 w 302"/>
                <a:gd name="T47" fmla="*/ 325 h 341"/>
                <a:gd name="T48" fmla="*/ 98 w 302"/>
                <a:gd name="T49" fmla="*/ 320 h 341"/>
                <a:gd name="T50" fmla="*/ 100 w 302"/>
                <a:gd name="T51" fmla="*/ 308 h 341"/>
                <a:gd name="T52" fmla="*/ 167 w 302"/>
                <a:gd name="T53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41">
                  <a:moveTo>
                    <a:pt x="167" y="39"/>
                  </a:moveTo>
                  <a:cubicBezTo>
                    <a:pt x="172" y="21"/>
                    <a:pt x="173" y="16"/>
                    <a:pt x="220" y="16"/>
                  </a:cubicBezTo>
                  <a:cubicBezTo>
                    <a:pt x="235" y="16"/>
                    <a:pt x="239" y="16"/>
                    <a:pt x="239" y="6"/>
                  </a:cubicBezTo>
                  <a:cubicBezTo>
                    <a:pt x="239" y="0"/>
                    <a:pt x="234" y="0"/>
                    <a:pt x="231" y="0"/>
                  </a:cubicBezTo>
                  <a:cubicBezTo>
                    <a:pt x="215" y="0"/>
                    <a:pt x="174" y="2"/>
                    <a:pt x="157" y="2"/>
                  </a:cubicBezTo>
                  <a:cubicBezTo>
                    <a:pt x="142" y="2"/>
                    <a:pt x="106" y="0"/>
                    <a:pt x="91" y="0"/>
                  </a:cubicBezTo>
                  <a:cubicBezTo>
                    <a:pt x="88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5" y="341"/>
                    <a:pt x="14" y="341"/>
                  </a:cubicBezTo>
                  <a:lnTo>
                    <a:pt x="245" y="341"/>
                  </a:lnTo>
                  <a:cubicBezTo>
                    <a:pt x="257" y="341"/>
                    <a:pt x="257" y="341"/>
                    <a:pt x="260" y="332"/>
                  </a:cubicBezTo>
                  <a:lnTo>
                    <a:pt x="300" y="225"/>
                  </a:lnTo>
                  <a:cubicBezTo>
                    <a:pt x="302" y="219"/>
                    <a:pt x="302" y="218"/>
                    <a:pt x="302" y="218"/>
                  </a:cubicBezTo>
                  <a:cubicBezTo>
                    <a:pt x="302" y="216"/>
                    <a:pt x="300" y="212"/>
                    <a:pt x="296" y="212"/>
                  </a:cubicBezTo>
                  <a:cubicBezTo>
                    <a:pt x="291" y="212"/>
                    <a:pt x="291" y="215"/>
                    <a:pt x="287" y="223"/>
                  </a:cubicBezTo>
                  <a:cubicBezTo>
                    <a:pt x="270" y="268"/>
                    <a:pt x="248" y="325"/>
                    <a:pt x="162" y="325"/>
                  </a:cubicBezTo>
                  <a:lnTo>
                    <a:pt x="115" y="325"/>
                  </a:lnTo>
                  <a:cubicBezTo>
                    <a:pt x="108" y="325"/>
                    <a:pt x="107" y="325"/>
                    <a:pt x="104" y="325"/>
                  </a:cubicBezTo>
                  <a:cubicBezTo>
                    <a:pt x="99" y="324"/>
                    <a:pt x="98" y="324"/>
                    <a:pt x="98" y="320"/>
                  </a:cubicBezTo>
                  <a:cubicBezTo>
                    <a:pt x="98" y="318"/>
                    <a:pt x="98" y="317"/>
                    <a:pt x="100" y="308"/>
                  </a:cubicBezTo>
                  <a:lnTo>
                    <a:pt x="167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92">
              <a:extLst>
                <a:ext uri="{FF2B5EF4-FFF2-40B4-BE49-F238E27FC236}">
                  <a16:creationId xmlns:a16="http://schemas.microsoft.com/office/drawing/2014/main" id="{58D512B8-EF42-4C73-B2ED-3E90B568AFC8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6869113" y="6327775"/>
              <a:ext cx="123825" cy="134938"/>
            </a:xfrm>
            <a:custGeom>
              <a:avLst/>
              <a:gdLst>
                <a:gd name="T0" fmla="*/ 270 w 270"/>
                <a:gd name="T1" fmla="*/ 5 h 253"/>
                <a:gd name="T2" fmla="*/ 265 w 270"/>
                <a:gd name="T3" fmla="*/ 0 h 253"/>
                <a:gd name="T4" fmla="*/ 259 w 270"/>
                <a:gd name="T5" fmla="*/ 5 h 253"/>
                <a:gd name="T6" fmla="*/ 234 w 270"/>
                <a:gd name="T7" fmla="*/ 31 h 253"/>
                <a:gd name="T8" fmla="*/ 168 w 270"/>
                <a:gd name="T9" fmla="*/ 0 h 253"/>
                <a:gd name="T10" fmla="*/ 0 w 270"/>
                <a:gd name="T11" fmla="*/ 154 h 253"/>
                <a:gd name="T12" fmla="*/ 107 w 270"/>
                <a:gd name="T13" fmla="*/ 253 h 253"/>
                <a:gd name="T14" fmla="*/ 196 w 270"/>
                <a:gd name="T15" fmla="*/ 218 h 253"/>
                <a:gd name="T16" fmla="*/ 231 w 270"/>
                <a:gd name="T17" fmla="*/ 162 h 253"/>
                <a:gd name="T18" fmla="*/ 225 w 270"/>
                <a:gd name="T19" fmla="*/ 157 h 253"/>
                <a:gd name="T20" fmla="*/ 219 w 270"/>
                <a:gd name="T21" fmla="*/ 163 h 253"/>
                <a:gd name="T22" fmla="*/ 113 w 270"/>
                <a:gd name="T23" fmla="*/ 240 h 253"/>
                <a:gd name="T24" fmla="*/ 35 w 270"/>
                <a:gd name="T25" fmla="*/ 165 h 253"/>
                <a:gd name="T26" fmla="*/ 78 w 270"/>
                <a:gd name="T27" fmla="*/ 56 h 253"/>
                <a:gd name="T28" fmla="*/ 172 w 270"/>
                <a:gd name="T29" fmla="*/ 13 h 253"/>
                <a:gd name="T30" fmla="*/ 236 w 270"/>
                <a:gd name="T31" fmla="*/ 81 h 253"/>
                <a:gd name="T32" fmla="*/ 235 w 270"/>
                <a:gd name="T33" fmla="*/ 96 h 253"/>
                <a:gd name="T34" fmla="*/ 241 w 270"/>
                <a:gd name="T35" fmla="*/ 100 h 253"/>
                <a:gd name="T36" fmla="*/ 248 w 270"/>
                <a:gd name="T37" fmla="*/ 92 h 253"/>
                <a:gd name="T38" fmla="*/ 270 w 270"/>
                <a:gd name="T39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0" h="253">
                  <a:moveTo>
                    <a:pt x="270" y="5"/>
                  </a:moveTo>
                  <a:cubicBezTo>
                    <a:pt x="270" y="3"/>
                    <a:pt x="269" y="0"/>
                    <a:pt x="265" y="0"/>
                  </a:cubicBezTo>
                  <a:cubicBezTo>
                    <a:pt x="263" y="0"/>
                    <a:pt x="262" y="1"/>
                    <a:pt x="259" y="5"/>
                  </a:cubicBezTo>
                  <a:lnTo>
                    <a:pt x="234" y="31"/>
                  </a:lnTo>
                  <a:cubicBezTo>
                    <a:pt x="231" y="27"/>
                    <a:pt x="211" y="0"/>
                    <a:pt x="168" y="0"/>
                  </a:cubicBezTo>
                  <a:cubicBezTo>
                    <a:pt x="83" y="0"/>
                    <a:pt x="0" y="75"/>
                    <a:pt x="0" y="154"/>
                  </a:cubicBezTo>
                  <a:cubicBezTo>
                    <a:pt x="0" y="211"/>
                    <a:pt x="45" y="253"/>
                    <a:pt x="107" y="253"/>
                  </a:cubicBezTo>
                  <a:cubicBezTo>
                    <a:pt x="126" y="253"/>
                    <a:pt x="160" y="249"/>
                    <a:pt x="196" y="218"/>
                  </a:cubicBezTo>
                  <a:cubicBezTo>
                    <a:pt x="223" y="195"/>
                    <a:pt x="231" y="165"/>
                    <a:pt x="231" y="162"/>
                  </a:cubicBezTo>
                  <a:cubicBezTo>
                    <a:pt x="231" y="157"/>
                    <a:pt x="227" y="157"/>
                    <a:pt x="225" y="157"/>
                  </a:cubicBezTo>
                  <a:cubicBezTo>
                    <a:pt x="220" y="157"/>
                    <a:pt x="220" y="159"/>
                    <a:pt x="219" y="163"/>
                  </a:cubicBezTo>
                  <a:cubicBezTo>
                    <a:pt x="204" y="211"/>
                    <a:pt x="156" y="240"/>
                    <a:pt x="113" y="240"/>
                  </a:cubicBezTo>
                  <a:cubicBezTo>
                    <a:pt x="76" y="240"/>
                    <a:pt x="35" y="220"/>
                    <a:pt x="35" y="165"/>
                  </a:cubicBezTo>
                  <a:cubicBezTo>
                    <a:pt x="35" y="155"/>
                    <a:pt x="38" y="100"/>
                    <a:pt x="78" y="56"/>
                  </a:cubicBezTo>
                  <a:cubicBezTo>
                    <a:pt x="102" y="29"/>
                    <a:pt x="138" y="13"/>
                    <a:pt x="172" y="13"/>
                  </a:cubicBezTo>
                  <a:cubicBezTo>
                    <a:pt x="212" y="13"/>
                    <a:pt x="236" y="42"/>
                    <a:pt x="236" y="81"/>
                  </a:cubicBezTo>
                  <a:cubicBezTo>
                    <a:pt x="236" y="91"/>
                    <a:pt x="235" y="94"/>
                    <a:pt x="235" y="96"/>
                  </a:cubicBezTo>
                  <a:cubicBezTo>
                    <a:pt x="235" y="100"/>
                    <a:pt x="239" y="100"/>
                    <a:pt x="241" y="100"/>
                  </a:cubicBezTo>
                  <a:cubicBezTo>
                    <a:pt x="247" y="100"/>
                    <a:pt x="247" y="99"/>
                    <a:pt x="248" y="92"/>
                  </a:cubicBezTo>
                  <a:lnTo>
                    <a:pt x="270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93">
              <a:extLst>
                <a:ext uri="{FF2B5EF4-FFF2-40B4-BE49-F238E27FC236}">
                  <a16:creationId xmlns:a16="http://schemas.microsoft.com/office/drawing/2014/main" id="{7E6451E3-89E1-4740-95DC-046D5AA6C4CC}"/>
                </a:ext>
              </a:extLst>
            </p:cNvPr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7086600" y="6321425"/>
              <a:ext cx="152400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694">
              <a:extLst>
                <a:ext uri="{FF2B5EF4-FFF2-40B4-BE49-F238E27FC236}">
                  <a16:creationId xmlns:a16="http://schemas.microsoft.com/office/drawing/2014/main" id="{A60B5D62-EDA9-41E8-85F0-ADBE2EB975B6}"/>
                </a:ext>
              </a:extLst>
            </p:cNvPr>
            <p:cNvSpPr>
              <a:spLocks/>
            </p:cNvSpPr>
            <p:nvPr>
              <p:custDataLst>
                <p:tags r:id="rId46"/>
              </p:custDataLst>
            </p:nvPr>
          </p:nvSpPr>
          <p:spPr bwMode="auto">
            <a:xfrm>
              <a:off x="7331075" y="6219825"/>
              <a:ext cx="80963" cy="265113"/>
            </a:xfrm>
            <a:custGeom>
              <a:avLst/>
              <a:gdLst>
                <a:gd name="T0" fmla="*/ 105 w 177"/>
                <a:gd name="T1" fmla="*/ 66 h 498"/>
                <a:gd name="T2" fmla="*/ 173 w 177"/>
                <a:gd name="T3" fmla="*/ 11 h 498"/>
                <a:gd name="T4" fmla="*/ 177 w 177"/>
                <a:gd name="T5" fmla="*/ 5 h 498"/>
                <a:gd name="T6" fmla="*/ 168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5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0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8 w 177"/>
                <a:gd name="T29" fmla="*/ 498 h 498"/>
                <a:gd name="T30" fmla="*/ 177 w 177"/>
                <a:gd name="T31" fmla="*/ 493 h 498"/>
                <a:gd name="T32" fmla="*/ 169 w 177"/>
                <a:gd name="T33" fmla="*/ 487 h 498"/>
                <a:gd name="T34" fmla="*/ 107 w 177"/>
                <a:gd name="T35" fmla="*/ 444 h 498"/>
                <a:gd name="T36" fmla="*/ 105 w 177"/>
                <a:gd name="T37" fmla="*/ 421 h 498"/>
                <a:gd name="T38" fmla="*/ 105 w 177"/>
                <a:gd name="T39" fmla="*/ 316 h 498"/>
                <a:gd name="T40" fmla="*/ 85 w 177"/>
                <a:gd name="T41" fmla="*/ 269 h 498"/>
                <a:gd name="T42" fmla="*/ 46 w 177"/>
                <a:gd name="T43" fmla="*/ 249 h 498"/>
                <a:gd name="T44" fmla="*/ 105 w 177"/>
                <a:gd name="T45" fmla="*/ 186 h 498"/>
                <a:gd name="T46" fmla="*/ 105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5" y="66"/>
                  </a:moveTo>
                  <a:cubicBezTo>
                    <a:pt x="105" y="46"/>
                    <a:pt x="118" y="14"/>
                    <a:pt x="173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2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4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0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5" y="493"/>
                    <a:pt x="148" y="498"/>
                    <a:pt x="168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69" y="487"/>
                  </a:cubicBezTo>
                  <a:cubicBezTo>
                    <a:pt x="138" y="485"/>
                    <a:pt x="113" y="469"/>
                    <a:pt x="107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4"/>
                    <a:pt x="85" y="269"/>
                  </a:cubicBezTo>
                  <a:cubicBezTo>
                    <a:pt x="75" y="258"/>
                    <a:pt x="60" y="253"/>
                    <a:pt x="46" y="249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95">
              <a:extLst>
                <a:ext uri="{FF2B5EF4-FFF2-40B4-BE49-F238E27FC236}">
                  <a16:creationId xmlns:a16="http://schemas.microsoft.com/office/drawing/2014/main" id="{9CE91064-E83D-4EE8-AE75-85AAC77C83F4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7434263" y="6300788"/>
              <a:ext cx="106363" cy="171450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696">
              <a:extLst>
                <a:ext uri="{FF2B5EF4-FFF2-40B4-BE49-F238E27FC236}">
                  <a16:creationId xmlns:a16="http://schemas.microsoft.com/office/drawing/2014/main" id="{E4CB9149-B37D-46AC-8EDF-061D567C2002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7651750" y="6219825"/>
              <a:ext cx="7938" cy="265113"/>
            </a:xfrm>
            <a:custGeom>
              <a:avLst/>
              <a:gdLst>
                <a:gd name="T0" fmla="*/ 20 w 20"/>
                <a:gd name="T1" fmla="*/ 18 h 498"/>
                <a:gd name="T2" fmla="*/ 10 w 20"/>
                <a:gd name="T3" fmla="*/ 0 h 498"/>
                <a:gd name="T4" fmla="*/ 0 w 20"/>
                <a:gd name="T5" fmla="*/ 18 h 498"/>
                <a:gd name="T6" fmla="*/ 0 w 20"/>
                <a:gd name="T7" fmla="*/ 480 h 498"/>
                <a:gd name="T8" fmla="*/ 10 w 20"/>
                <a:gd name="T9" fmla="*/ 498 h 498"/>
                <a:gd name="T10" fmla="*/ 20 w 20"/>
                <a:gd name="T11" fmla="*/ 480 h 498"/>
                <a:gd name="T12" fmla="*/ 20 w 20"/>
                <a:gd name="T13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98">
                  <a:moveTo>
                    <a:pt x="20" y="18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9"/>
                    <a:pt x="0" y="18"/>
                  </a:cubicBezTo>
                  <a:lnTo>
                    <a:pt x="0" y="480"/>
                  </a:lnTo>
                  <a:cubicBezTo>
                    <a:pt x="0" y="489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0"/>
                  </a:cubicBezTo>
                  <a:lnTo>
                    <a:pt x="20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697">
              <a:extLst>
                <a:ext uri="{FF2B5EF4-FFF2-40B4-BE49-F238E27FC236}">
                  <a16:creationId xmlns:a16="http://schemas.microsoft.com/office/drawing/2014/main" id="{852F87CF-513D-4D12-AFFB-563C7117D15D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7775575" y="6234113"/>
              <a:ext cx="101600" cy="184150"/>
            </a:xfrm>
            <a:custGeom>
              <a:avLst/>
              <a:gdLst>
                <a:gd name="T0" fmla="*/ 222 w 222"/>
                <a:gd name="T1" fmla="*/ 18 h 346"/>
                <a:gd name="T2" fmla="*/ 205 w 222"/>
                <a:gd name="T3" fmla="*/ 0 h 346"/>
                <a:gd name="T4" fmla="*/ 18 w 222"/>
                <a:gd name="T5" fmla="*/ 0 h 346"/>
                <a:gd name="T6" fmla="*/ 0 w 222"/>
                <a:gd name="T7" fmla="*/ 10 h 346"/>
                <a:gd name="T8" fmla="*/ 18 w 222"/>
                <a:gd name="T9" fmla="*/ 20 h 346"/>
                <a:gd name="T10" fmla="*/ 202 w 222"/>
                <a:gd name="T11" fmla="*/ 20 h 346"/>
                <a:gd name="T12" fmla="*/ 202 w 222"/>
                <a:gd name="T13" fmla="*/ 163 h 346"/>
                <a:gd name="T14" fmla="*/ 25 w 222"/>
                <a:gd name="T15" fmla="*/ 163 h 346"/>
                <a:gd name="T16" fmla="*/ 7 w 222"/>
                <a:gd name="T17" fmla="*/ 173 h 346"/>
                <a:gd name="T18" fmla="*/ 25 w 222"/>
                <a:gd name="T19" fmla="*/ 183 h 346"/>
                <a:gd name="T20" fmla="*/ 202 w 222"/>
                <a:gd name="T21" fmla="*/ 183 h 346"/>
                <a:gd name="T22" fmla="*/ 202 w 222"/>
                <a:gd name="T23" fmla="*/ 326 h 346"/>
                <a:gd name="T24" fmla="*/ 18 w 222"/>
                <a:gd name="T25" fmla="*/ 326 h 346"/>
                <a:gd name="T26" fmla="*/ 0 w 222"/>
                <a:gd name="T27" fmla="*/ 336 h 346"/>
                <a:gd name="T28" fmla="*/ 18 w 222"/>
                <a:gd name="T29" fmla="*/ 346 h 346"/>
                <a:gd name="T30" fmla="*/ 205 w 222"/>
                <a:gd name="T31" fmla="*/ 346 h 346"/>
                <a:gd name="T32" fmla="*/ 222 w 222"/>
                <a:gd name="T33" fmla="*/ 328 h 346"/>
                <a:gd name="T34" fmla="*/ 222 w 222"/>
                <a:gd name="T35" fmla="*/ 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" h="346">
                  <a:moveTo>
                    <a:pt x="222" y="18"/>
                  </a:moveTo>
                  <a:cubicBezTo>
                    <a:pt x="222" y="1"/>
                    <a:pt x="221" y="0"/>
                    <a:pt x="205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02" y="20"/>
                  </a:lnTo>
                  <a:lnTo>
                    <a:pt x="202" y="163"/>
                  </a:lnTo>
                  <a:lnTo>
                    <a:pt x="25" y="163"/>
                  </a:lnTo>
                  <a:cubicBezTo>
                    <a:pt x="16" y="163"/>
                    <a:pt x="7" y="163"/>
                    <a:pt x="7" y="173"/>
                  </a:cubicBezTo>
                  <a:cubicBezTo>
                    <a:pt x="7" y="183"/>
                    <a:pt x="16" y="183"/>
                    <a:pt x="25" y="183"/>
                  </a:cubicBezTo>
                  <a:lnTo>
                    <a:pt x="202" y="183"/>
                  </a:lnTo>
                  <a:lnTo>
                    <a:pt x="202" y="326"/>
                  </a:lnTo>
                  <a:lnTo>
                    <a:pt x="18" y="326"/>
                  </a:lnTo>
                  <a:cubicBezTo>
                    <a:pt x="9" y="326"/>
                    <a:pt x="0" y="326"/>
                    <a:pt x="0" y="336"/>
                  </a:cubicBezTo>
                  <a:cubicBezTo>
                    <a:pt x="0" y="346"/>
                    <a:pt x="9" y="346"/>
                    <a:pt x="18" y="346"/>
                  </a:cubicBezTo>
                  <a:lnTo>
                    <a:pt x="205" y="346"/>
                  </a:lnTo>
                  <a:cubicBezTo>
                    <a:pt x="221" y="346"/>
                    <a:pt x="222" y="344"/>
                    <a:pt x="222" y="328"/>
                  </a:cubicBezTo>
                  <a:lnTo>
                    <a:pt x="222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698">
              <a:extLst>
                <a:ext uri="{FF2B5EF4-FFF2-40B4-BE49-F238E27FC236}">
                  <a16:creationId xmlns:a16="http://schemas.microsoft.com/office/drawing/2014/main" id="{E5123983-6CC4-4D2E-9EEB-D113480C9913}"/>
                </a:ext>
              </a:extLst>
            </p:cNvPr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7896225" y="6300788"/>
              <a:ext cx="112713" cy="120650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699">
              <a:extLst>
                <a:ext uri="{FF2B5EF4-FFF2-40B4-BE49-F238E27FC236}">
                  <a16:creationId xmlns:a16="http://schemas.microsoft.com/office/drawing/2014/main" id="{D4B724CC-446A-4D40-9F48-7783682DBE08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8102600" y="6299200"/>
              <a:ext cx="74613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Oval 700">
              <a:extLst>
                <a:ext uri="{FF2B5EF4-FFF2-40B4-BE49-F238E27FC236}">
                  <a16:creationId xmlns:a16="http://schemas.microsoft.com/office/drawing/2014/main" id="{16C3EA55-CCDB-4EC1-B088-DF7FBFEDE6CF}"/>
                </a:ext>
              </a:extLst>
            </p:cNvPr>
            <p:cNvSpPr>
              <a:spLocks noChangeArrowheads="1"/>
            </p:cNvSpPr>
            <p:nvPr>
              <p:custDataLst>
                <p:tags r:id="rId52"/>
              </p:custDataLst>
            </p:nvPr>
          </p:nvSpPr>
          <p:spPr bwMode="auto">
            <a:xfrm>
              <a:off x="8204200" y="63896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01">
              <a:extLst>
                <a:ext uri="{FF2B5EF4-FFF2-40B4-BE49-F238E27FC236}">
                  <a16:creationId xmlns:a16="http://schemas.microsoft.com/office/drawing/2014/main" id="{E26DF0EF-2E56-47AE-B2D8-C9A2D4A80360}"/>
                </a:ext>
              </a:extLst>
            </p:cNvPr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8251825" y="6254750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Oval 702">
              <a:extLst>
                <a:ext uri="{FF2B5EF4-FFF2-40B4-BE49-F238E27FC236}">
                  <a16:creationId xmlns:a16="http://schemas.microsoft.com/office/drawing/2014/main" id="{A9EDC0A4-F778-4A04-9FA8-362AEACA49F0}"/>
                </a:ext>
              </a:extLst>
            </p:cNvPr>
            <p:cNvSpPr>
              <a:spLocks noChangeArrowheads="1"/>
            </p:cNvSpPr>
            <p:nvPr>
              <p:custDataLst>
                <p:tags r:id="rId54"/>
              </p:custDataLst>
            </p:nvPr>
          </p:nvSpPr>
          <p:spPr bwMode="auto">
            <a:xfrm>
              <a:off x="8356600" y="63896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703">
              <a:extLst>
                <a:ext uri="{FF2B5EF4-FFF2-40B4-BE49-F238E27FC236}">
                  <a16:creationId xmlns:a16="http://schemas.microsoft.com/office/drawing/2014/main" id="{654141FE-92D7-47AC-A675-A21C2FD585EC}"/>
                </a:ext>
              </a:extLst>
            </p:cNvPr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8482013" y="6300788"/>
              <a:ext cx="104775" cy="171450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4"/>
                    <a:pt x="33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704">
              <a:extLst>
                <a:ext uri="{FF2B5EF4-FFF2-40B4-BE49-F238E27FC236}">
                  <a16:creationId xmlns:a16="http://schemas.microsoft.com/office/drawing/2014/main" id="{0C8F2C9D-DA34-44BF-ADE3-AD1553F015F7}"/>
                </a:ext>
              </a:extLst>
            </p:cNvPr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8670925" y="6321425"/>
              <a:ext cx="152400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705">
              <a:extLst>
                <a:ext uri="{FF2B5EF4-FFF2-40B4-BE49-F238E27FC236}">
                  <a16:creationId xmlns:a16="http://schemas.microsoft.com/office/drawing/2014/main" id="{C4669805-6FCE-4EA2-B175-0091B57BE2FA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8910638" y="6230938"/>
              <a:ext cx="160338" cy="193675"/>
            </a:xfrm>
            <a:custGeom>
              <a:avLst/>
              <a:gdLst>
                <a:gd name="T0" fmla="*/ 354 w 354"/>
                <a:gd name="T1" fmla="*/ 5 h 363"/>
                <a:gd name="T2" fmla="*/ 348 w 354"/>
                <a:gd name="T3" fmla="*/ 0 h 363"/>
                <a:gd name="T4" fmla="*/ 341 w 354"/>
                <a:gd name="T5" fmla="*/ 6 h 363"/>
                <a:gd name="T6" fmla="*/ 306 w 354"/>
                <a:gd name="T7" fmla="*/ 45 h 363"/>
                <a:gd name="T8" fmla="*/ 223 w 354"/>
                <a:gd name="T9" fmla="*/ 0 h 363"/>
                <a:gd name="T10" fmla="*/ 0 w 354"/>
                <a:gd name="T11" fmla="*/ 226 h 363"/>
                <a:gd name="T12" fmla="*/ 135 w 354"/>
                <a:gd name="T13" fmla="*/ 363 h 363"/>
                <a:gd name="T14" fmla="*/ 243 w 354"/>
                <a:gd name="T15" fmla="*/ 320 h 363"/>
                <a:gd name="T16" fmla="*/ 298 w 354"/>
                <a:gd name="T17" fmla="*/ 232 h 363"/>
                <a:gd name="T18" fmla="*/ 292 w 354"/>
                <a:gd name="T19" fmla="*/ 227 h 363"/>
                <a:gd name="T20" fmla="*/ 285 w 354"/>
                <a:gd name="T21" fmla="*/ 232 h 363"/>
                <a:gd name="T22" fmla="*/ 235 w 354"/>
                <a:gd name="T23" fmla="*/ 311 h 363"/>
                <a:gd name="T24" fmla="*/ 143 w 354"/>
                <a:gd name="T25" fmla="*/ 347 h 363"/>
                <a:gd name="T26" fmla="*/ 45 w 354"/>
                <a:gd name="T27" fmla="*/ 244 h 363"/>
                <a:gd name="T28" fmla="*/ 106 w 354"/>
                <a:gd name="T29" fmla="*/ 76 h 363"/>
                <a:gd name="T30" fmla="*/ 227 w 354"/>
                <a:gd name="T31" fmla="*/ 16 h 363"/>
                <a:gd name="T32" fmla="*/ 308 w 354"/>
                <a:gd name="T33" fmla="*/ 112 h 363"/>
                <a:gd name="T34" fmla="*/ 306 w 354"/>
                <a:gd name="T35" fmla="*/ 137 h 363"/>
                <a:gd name="T36" fmla="*/ 314 w 354"/>
                <a:gd name="T37" fmla="*/ 142 h 363"/>
                <a:gd name="T38" fmla="*/ 323 w 354"/>
                <a:gd name="T39" fmla="*/ 132 h 363"/>
                <a:gd name="T40" fmla="*/ 354 w 354"/>
                <a:gd name="T4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4"/>
                    <a:pt x="353" y="0"/>
                    <a:pt x="348" y="0"/>
                  </a:cubicBezTo>
                  <a:cubicBezTo>
                    <a:pt x="347" y="0"/>
                    <a:pt x="346" y="1"/>
                    <a:pt x="341" y="6"/>
                  </a:cubicBezTo>
                  <a:lnTo>
                    <a:pt x="306" y="45"/>
                  </a:lnTo>
                  <a:cubicBezTo>
                    <a:pt x="302" y="38"/>
                    <a:pt x="279" y="0"/>
                    <a:pt x="223" y="0"/>
                  </a:cubicBezTo>
                  <a:cubicBezTo>
                    <a:pt x="112" y="0"/>
                    <a:pt x="0" y="110"/>
                    <a:pt x="0" y="226"/>
                  </a:cubicBezTo>
                  <a:cubicBezTo>
                    <a:pt x="0" y="308"/>
                    <a:pt x="59" y="363"/>
                    <a:pt x="135" y="363"/>
                  </a:cubicBezTo>
                  <a:cubicBezTo>
                    <a:pt x="178" y="363"/>
                    <a:pt x="216" y="343"/>
                    <a:pt x="243" y="320"/>
                  </a:cubicBezTo>
                  <a:cubicBezTo>
                    <a:pt x="289" y="279"/>
                    <a:pt x="298" y="234"/>
                    <a:pt x="298" y="232"/>
                  </a:cubicBezTo>
                  <a:cubicBezTo>
                    <a:pt x="298" y="227"/>
                    <a:pt x="293" y="227"/>
                    <a:pt x="292" y="227"/>
                  </a:cubicBezTo>
                  <a:cubicBezTo>
                    <a:pt x="289" y="227"/>
                    <a:pt x="286" y="228"/>
                    <a:pt x="285" y="232"/>
                  </a:cubicBezTo>
                  <a:cubicBezTo>
                    <a:pt x="281" y="247"/>
                    <a:pt x="269" y="282"/>
                    <a:pt x="235" y="311"/>
                  </a:cubicBezTo>
                  <a:cubicBezTo>
                    <a:pt x="200" y="339"/>
                    <a:pt x="169" y="347"/>
                    <a:pt x="143" y="347"/>
                  </a:cubicBezTo>
                  <a:cubicBezTo>
                    <a:pt x="98" y="347"/>
                    <a:pt x="45" y="321"/>
                    <a:pt x="45" y="244"/>
                  </a:cubicBezTo>
                  <a:cubicBezTo>
                    <a:pt x="45" y="215"/>
                    <a:pt x="56" y="134"/>
                    <a:pt x="106" y="76"/>
                  </a:cubicBezTo>
                  <a:cubicBezTo>
                    <a:pt x="136" y="41"/>
                    <a:pt x="183" y="16"/>
                    <a:pt x="227" y="16"/>
                  </a:cubicBezTo>
                  <a:cubicBezTo>
                    <a:pt x="278" y="16"/>
                    <a:pt x="308" y="54"/>
                    <a:pt x="308" y="112"/>
                  </a:cubicBezTo>
                  <a:cubicBezTo>
                    <a:pt x="308" y="132"/>
                    <a:pt x="306" y="132"/>
                    <a:pt x="306" y="137"/>
                  </a:cubicBezTo>
                  <a:cubicBezTo>
                    <a:pt x="306" y="142"/>
                    <a:pt x="312" y="142"/>
                    <a:pt x="314" y="142"/>
                  </a:cubicBezTo>
                  <a:cubicBezTo>
                    <a:pt x="320" y="142"/>
                    <a:pt x="320" y="141"/>
                    <a:pt x="323" y="132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06">
              <a:extLst>
                <a:ext uri="{FF2B5EF4-FFF2-40B4-BE49-F238E27FC236}">
                  <a16:creationId xmlns:a16="http://schemas.microsoft.com/office/drawing/2014/main" id="{39DD7BE8-66E0-45B0-8514-BD24D8FEF3AD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9099550" y="6219825"/>
              <a:ext cx="53975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707">
              <a:extLst>
                <a:ext uri="{FF2B5EF4-FFF2-40B4-BE49-F238E27FC236}">
                  <a16:creationId xmlns:a16="http://schemas.microsoft.com/office/drawing/2014/main" id="{77E5FF81-9955-494E-8BEE-D30DEE5045C8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9172575" y="6300788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1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08">
              <a:extLst>
                <a:ext uri="{FF2B5EF4-FFF2-40B4-BE49-F238E27FC236}">
                  <a16:creationId xmlns:a16="http://schemas.microsoft.com/office/drawing/2014/main" id="{9C5FBC77-140C-4B06-BCF6-DAA43FF6C163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9309100" y="6219825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09">
              <a:extLst>
                <a:ext uri="{FF2B5EF4-FFF2-40B4-BE49-F238E27FC236}">
                  <a16:creationId xmlns:a16="http://schemas.microsoft.com/office/drawing/2014/main" id="{66414773-3880-4231-8EF4-5758938C410E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9401175" y="6219825"/>
              <a:ext cx="80963" cy="265113"/>
            </a:xfrm>
            <a:custGeom>
              <a:avLst/>
              <a:gdLst>
                <a:gd name="T0" fmla="*/ 71 w 177"/>
                <a:gd name="T1" fmla="*/ 432 h 498"/>
                <a:gd name="T2" fmla="*/ 4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5 w 177"/>
                <a:gd name="T9" fmla="*/ 436 h 498"/>
                <a:gd name="T10" fmla="*/ 105 w 177"/>
                <a:gd name="T11" fmla="*/ 322 h 498"/>
                <a:gd name="T12" fmla="*/ 125 w 177"/>
                <a:gd name="T13" fmla="*/ 271 h 498"/>
                <a:gd name="T14" fmla="*/ 172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6 w 177"/>
                <a:gd name="T21" fmla="*/ 199 h 498"/>
                <a:gd name="T22" fmla="*/ 105 w 177"/>
                <a:gd name="T23" fmla="*/ 175 h 498"/>
                <a:gd name="T24" fmla="*/ 105 w 177"/>
                <a:gd name="T25" fmla="*/ 76 h 498"/>
                <a:gd name="T26" fmla="*/ 81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0 w 177"/>
                <a:gd name="T35" fmla="*/ 54 h 498"/>
                <a:gd name="T36" fmla="*/ 71 w 177"/>
                <a:gd name="T37" fmla="*/ 78 h 498"/>
                <a:gd name="T38" fmla="*/ 71 w 177"/>
                <a:gd name="T39" fmla="*/ 182 h 498"/>
                <a:gd name="T40" fmla="*/ 91 w 177"/>
                <a:gd name="T41" fmla="*/ 230 h 498"/>
                <a:gd name="T42" fmla="*/ 130 w 177"/>
                <a:gd name="T43" fmla="*/ 249 h 498"/>
                <a:gd name="T44" fmla="*/ 71 w 177"/>
                <a:gd name="T45" fmla="*/ 312 h 498"/>
                <a:gd name="T46" fmla="*/ 71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1" y="432"/>
                  </a:moveTo>
                  <a:cubicBezTo>
                    <a:pt x="71" y="452"/>
                    <a:pt x="58" y="484"/>
                    <a:pt x="4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5" y="498"/>
                    <a:pt x="10" y="498"/>
                  </a:cubicBezTo>
                  <a:cubicBezTo>
                    <a:pt x="58" y="498"/>
                    <a:pt x="104" y="474"/>
                    <a:pt x="105" y="436"/>
                  </a:cubicBezTo>
                  <a:lnTo>
                    <a:pt x="105" y="322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2" y="256"/>
                    <a:pt x="161" y="255"/>
                    <a:pt x="172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6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3" y="29"/>
                    <a:pt x="70" y="54"/>
                  </a:cubicBezTo>
                  <a:cubicBezTo>
                    <a:pt x="71" y="59"/>
                    <a:pt x="71" y="60"/>
                    <a:pt x="71" y="78"/>
                  </a:cubicBezTo>
                  <a:lnTo>
                    <a:pt x="71" y="182"/>
                  </a:lnTo>
                  <a:cubicBezTo>
                    <a:pt x="71" y="205"/>
                    <a:pt x="75" y="214"/>
                    <a:pt x="91" y="230"/>
                  </a:cubicBezTo>
                  <a:cubicBezTo>
                    <a:pt x="102" y="240"/>
                    <a:pt x="116" y="245"/>
                    <a:pt x="130" y="249"/>
                  </a:cubicBezTo>
                  <a:cubicBezTo>
                    <a:pt x="89" y="261"/>
                    <a:pt x="71" y="283"/>
                    <a:pt x="71" y="312"/>
                  </a:cubicBezTo>
                  <a:lnTo>
                    <a:pt x="71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A4BE5B-6883-4C64-A8DF-765CC126B3BA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6662422" y="5886648"/>
            <a:ext cx="3643313" cy="241300"/>
            <a:chOff x="6718300" y="5819775"/>
            <a:chExt cx="3643313" cy="241300"/>
          </a:xfrm>
        </p:grpSpPr>
        <p:sp>
          <p:nvSpPr>
            <p:cNvPr id="147" name="Freeform 752">
              <a:extLst>
                <a:ext uri="{FF2B5EF4-FFF2-40B4-BE49-F238E27FC236}">
                  <a16:creationId xmlns:a16="http://schemas.microsoft.com/office/drawing/2014/main" id="{6F76E9B9-BE25-4D2A-A329-367802175E79}"/>
                </a:ext>
              </a:extLst>
            </p:cNvPr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6718300" y="5819775"/>
              <a:ext cx="150813" cy="195263"/>
            </a:xfrm>
            <a:custGeom>
              <a:avLst/>
              <a:gdLst>
                <a:gd name="T0" fmla="*/ 332 w 332"/>
                <a:gd name="T1" fmla="*/ 182 h 362"/>
                <a:gd name="T2" fmla="*/ 166 w 332"/>
                <a:gd name="T3" fmla="*/ 0 h 362"/>
                <a:gd name="T4" fmla="*/ 0 w 332"/>
                <a:gd name="T5" fmla="*/ 182 h 362"/>
                <a:gd name="T6" fmla="*/ 166 w 332"/>
                <a:gd name="T7" fmla="*/ 362 h 362"/>
                <a:gd name="T8" fmla="*/ 332 w 332"/>
                <a:gd name="T9" fmla="*/ 182 h 362"/>
                <a:gd name="T10" fmla="*/ 166 w 332"/>
                <a:gd name="T11" fmla="*/ 349 h 362"/>
                <a:gd name="T12" fmla="*/ 52 w 332"/>
                <a:gd name="T13" fmla="*/ 175 h 362"/>
                <a:gd name="T14" fmla="*/ 166 w 332"/>
                <a:gd name="T15" fmla="*/ 12 h 362"/>
                <a:gd name="T16" fmla="*/ 280 w 332"/>
                <a:gd name="T17" fmla="*/ 175 h 362"/>
                <a:gd name="T18" fmla="*/ 166 w 332"/>
                <a:gd name="T19" fmla="*/ 34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2" h="362">
                  <a:moveTo>
                    <a:pt x="332" y="182"/>
                  </a:moveTo>
                  <a:cubicBezTo>
                    <a:pt x="332" y="80"/>
                    <a:pt x="256" y="0"/>
                    <a:pt x="166" y="0"/>
                  </a:cubicBezTo>
                  <a:cubicBezTo>
                    <a:pt x="76" y="0"/>
                    <a:pt x="0" y="79"/>
                    <a:pt x="0" y="182"/>
                  </a:cubicBezTo>
                  <a:cubicBezTo>
                    <a:pt x="0" y="285"/>
                    <a:pt x="77" y="362"/>
                    <a:pt x="166" y="362"/>
                  </a:cubicBezTo>
                  <a:cubicBezTo>
                    <a:pt x="256" y="362"/>
                    <a:pt x="332" y="283"/>
                    <a:pt x="332" y="182"/>
                  </a:cubicBezTo>
                  <a:close/>
                  <a:moveTo>
                    <a:pt x="166" y="349"/>
                  </a:moveTo>
                  <a:cubicBezTo>
                    <a:pt x="118" y="349"/>
                    <a:pt x="52" y="306"/>
                    <a:pt x="52" y="175"/>
                  </a:cubicBezTo>
                  <a:cubicBezTo>
                    <a:pt x="52" y="46"/>
                    <a:pt x="124" y="12"/>
                    <a:pt x="166" y="12"/>
                  </a:cubicBezTo>
                  <a:cubicBezTo>
                    <a:pt x="209" y="12"/>
                    <a:pt x="280" y="47"/>
                    <a:pt x="280" y="175"/>
                  </a:cubicBezTo>
                  <a:cubicBezTo>
                    <a:pt x="280" y="308"/>
                    <a:pt x="212" y="349"/>
                    <a:pt x="166" y="3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753">
              <a:extLst>
                <a:ext uri="{FF2B5EF4-FFF2-40B4-BE49-F238E27FC236}">
                  <a16:creationId xmlns:a16="http://schemas.microsoft.com/office/drawing/2014/main" id="{F8244E40-777B-4F24-9629-1ABD3D7F1AA4}"/>
                </a:ext>
              </a:extLst>
            </p:cNvPr>
            <p:cNvSpPr>
              <a:spLocks/>
            </p:cNvSpPr>
            <p:nvPr>
              <p:custDataLst>
                <p:tags r:id="rId14"/>
              </p:custDataLst>
            </p:nvPr>
          </p:nvSpPr>
          <p:spPr bwMode="auto">
            <a:xfrm>
              <a:off x="6888163" y="5889625"/>
              <a:ext cx="114300" cy="122238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0 h 226"/>
                <a:gd name="T6" fmla="*/ 250 w 250"/>
                <a:gd name="T7" fmla="*/ 205 h 226"/>
                <a:gd name="T8" fmla="*/ 212 w 250"/>
                <a:gd name="T9" fmla="*/ 177 h 226"/>
                <a:gd name="T10" fmla="*/ 212 w 250"/>
                <a:gd name="T11" fmla="*/ 0 h 226"/>
                <a:gd name="T12" fmla="*/ 138 w 250"/>
                <a:gd name="T13" fmla="*/ 5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5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0"/>
                  </a:lnTo>
                  <a:lnTo>
                    <a:pt x="250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8" y="5"/>
                  </a:lnTo>
                  <a:lnTo>
                    <a:pt x="138" y="21"/>
                  </a:lnTo>
                  <a:cubicBezTo>
                    <a:pt x="173" y="21"/>
                    <a:pt x="177" y="24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8" y="21"/>
                    <a:pt x="38" y="22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754">
              <a:extLst>
                <a:ext uri="{FF2B5EF4-FFF2-40B4-BE49-F238E27FC236}">
                  <a16:creationId xmlns:a16="http://schemas.microsoft.com/office/drawing/2014/main" id="{46DF0B10-842C-44BF-909A-768513F0159F}"/>
                </a:ext>
              </a:extLst>
            </p:cNvPr>
            <p:cNvSpPr>
              <a:spLocks/>
            </p:cNvSpPr>
            <p:nvPr>
              <p:custDataLst>
                <p:tags r:id="rId15"/>
              </p:custDataLst>
            </p:nvPr>
          </p:nvSpPr>
          <p:spPr bwMode="auto">
            <a:xfrm>
              <a:off x="7011988" y="5889625"/>
              <a:ext cx="76200" cy="119063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3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2 h 220"/>
                <a:gd name="T26" fmla="*/ 72 w 168"/>
                <a:gd name="T27" fmla="*/ 105 h 220"/>
                <a:gd name="T28" fmla="*/ 131 w 168"/>
                <a:gd name="T29" fmla="*/ 11 h 220"/>
                <a:gd name="T30" fmla="*/ 137 w 168"/>
                <a:gd name="T31" fmla="*/ 11 h 220"/>
                <a:gd name="T32" fmla="*/ 125 w 168"/>
                <a:gd name="T33" fmla="*/ 31 h 220"/>
                <a:gd name="T34" fmla="*/ 147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5" y="11"/>
                    <a:pt x="136" y="11"/>
                    <a:pt x="137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6" y="52"/>
                    <a:pt x="147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55">
              <a:extLst>
                <a:ext uri="{FF2B5EF4-FFF2-40B4-BE49-F238E27FC236}">
                  <a16:creationId xmlns:a16="http://schemas.microsoft.com/office/drawing/2014/main" id="{0A798956-0899-4DA4-98DA-B0C0D794CA37}"/>
                </a:ext>
              </a:extLst>
            </p:cNvPr>
            <p:cNvSpPr>
              <a:spLocks/>
            </p:cNvSpPr>
            <p:nvPr>
              <p:custDataLst>
                <p:tags r:id="rId16"/>
              </p:custDataLst>
            </p:nvPr>
          </p:nvSpPr>
          <p:spPr bwMode="auto">
            <a:xfrm>
              <a:off x="7183438" y="5819775"/>
              <a:ext cx="152400" cy="195263"/>
            </a:xfrm>
            <a:custGeom>
              <a:avLst/>
              <a:gdLst>
                <a:gd name="T0" fmla="*/ 268 w 339"/>
                <a:gd name="T1" fmla="*/ 320 h 362"/>
                <a:gd name="T2" fmla="*/ 300 w 339"/>
                <a:gd name="T3" fmla="*/ 351 h 362"/>
                <a:gd name="T4" fmla="*/ 304 w 339"/>
                <a:gd name="T5" fmla="*/ 340 h 362"/>
                <a:gd name="T6" fmla="*/ 304 w 339"/>
                <a:gd name="T7" fmla="*/ 253 h 362"/>
                <a:gd name="T8" fmla="*/ 339 w 339"/>
                <a:gd name="T9" fmla="*/ 231 h 362"/>
                <a:gd name="T10" fmla="*/ 339 w 339"/>
                <a:gd name="T11" fmla="*/ 215 h 362"/>
                <a:gd name="T12" fmla="*/ 278 w 339"/>
                <a:gd name="T13" fmla="*/ 217 h 362"/>
                <a:gd name="T14" fmla="*/ 198 w 339"/>
                <a:gd name="T15" fmla="*/ 215 h 362"/>
                <a:gd name="T16" fmla="*/ 198 w 339"/>
                <a:gd name="T17" fmla="*/ 231 h 362"/>
                <a:gd name="T18" fmla="*/ 214 w 339"/>
                <a:gd name="T19" fmla="*/ 231 h 362"/>
                <a:gd name="T20" fmla="*/ 260 w 339"/>
                <a:gd name="T21" fmla="*/ 255 h 362"/>
                <a:gd name="T22" fmla="*/ 260 w 339"/>
                <a:gd name="T23" fmla="*/ 287 h 362"/>
                <a:gd name="T24" fmla="*/ 183 w 339"/>
                <a:gd name="T25" fmla="*/ 347 h 362"/>
                <a:gd name="T26" fmla="*/ 52 w 339"/>
                <a:gd name="T27" fmla="*/ 181 h 362"/>
                <a:gd name="T28" fmla="*/ 180 w 339"/>
                <a:gd name="T29" fmla="*/ 15 h 362"/>
                <a:gd name="T30" fmla="*/ 289 w 339"/>
                <a:gd name="T31" fmla="*/ 133 h 362"/>
                <a:gd name="T32" fmla="*/ 297 w 339"/>
                <a:gd name="T33" fmla="*/ 142 h 362"/>
                <a:gd name="T34" fmla="*/ 304 w 339"/>
                <a:gd name="T35" fmla="*/ 130 h 362"/>
                <a:gd name="T36" fmla="*/ 304 w 339"/>
                <a:gd name="T37" fmla="*/ 12 h 362"/>
                <a:gd name="T38" fmla="*/ 299 w 339"/>
                <a:gd name="T39" fmla="*/ 0 h 362"/>
                <a:gd name="T40" fmla="*/ 291 w 339"/>
                <a:gd name="T41" fmla="*/ 6 h 362"/>
                <a:gd name="T42" fmla="*/ 266 w 339"/>
                <a:gd name="T43" fmla="*/ 43 h 362"/>
                <a:gd name="T44" fmla="*/ 174 w 339"/>
                <a:gd name="T45" fmla="*/ 0 h 362"/>
                <a:gd name="T46" fmla="*/ 0 w 339"/>
                <a:gd name="T47" fmla="*/ 181 h 362"/>
                <a:gd name="T48" fmla="*/ 175 w 339"/>
                <a:gd name="T49" fmla="*/ 362 h 362"/>
                <a:gd name="T50" fmla="*/ 268 w 339"/>
                <a:gd name="T51" fmla="*/ 32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9" h="362">
                  <a:moveTo>
                    <a:pt x="268" y="320"/>
                  </a:moveTo>
                  <a:cubicBezTo>
                    <a:pt x="275" y="331"/>
                    <a:pt x="295" y="351"/>
                    <a:pt x="300" y="351"/>
                  </a:cubicBezTo>
                  <a:cubicBezTo>
                    <a:pt x="304" y="351"/>
                    <a:pt x="304" y="347"/>
                    <a:pt x="304" y="340"/>
                  </a:cubicBezTo>
                  <a:lnTo>
                    <a:pt x="304" y="253"/>
                  </a:lnTo>
                  <a:cubicBezTo>
                    <a:pt x="304" y="233"/>
                    <a:pt x="306" y="231"/>
                    <a:pt x="339" y="231"/>
                  </a:cubicBezTo>
                  <a:lnTo>
                    <a:pt x="339" y="215"/>
                  </a:lnTo>
                  <a:cubicBezTo>
                    <a:pt x="320" y="216"/>
                    <a:pt x="293" y="217"/>
                    <a:pt x="278" y="217"/>
                  </a:cubicBezTo>
                  <a:cubicBezTo>
                    <a:pt x="258" y="217"/>
                    <a:pt x="216" y="217"/>
                    <a:pt x="198" y="215"/>
                  </a:cubicBezTo>
                  <a:lnTo>
                    <a:pt x="198" y="231"/>
                  </a:lnTo>
                  <a:lnTo>
                    <a:pt x="214" y="231"/>
                  </a:lnTo>
                  <a:cubicBezTo>
                    <a:pt x="259" y="231"/>
                    <a:pt x="260" y="236"/>
                    <a:pt x="260" y="255"/>
                  </a:cubicBezTo>
                  <a:lnTo>
                    <a:pt x="260" y="287"/>
                  </a:lnTo>
                  <a:cubicBezTo>
                    <a:pt x="260" y="343"/>
                    <a:pt x="197" y="347"/>
                    <a:pt x="183" y="347"/>
                  </a:cubicBezTo>
                  <a:cubicBezTo>
                    <a:pt x="150" y="347"/>
                    <a:pt x="52" y="330"/>
                    <a:pt x="52" y="181"/>
                  </a:cubicBezTo>
                  <a:cubicBezTo>
                    <a:pt x="52" y="32"/>
                    <a:pt x="150" y="15"/>
                    <a:pt x="180" y="15"/>
                  </a:cubicBezTo>
                  <a:cubicBezTo>
                    <a:pt x="233" y="15"/>
                    <a:pt x="279" y="60"/>
                    <a:pt x="289" y="133"/>
                  </a:cubicBezTo>
                  <a:cubicBezTo>
                    <a:pt x="290" y="140"/>
                    <a:pt x="290" y="142"/>
                    <a:pt x="297" y="142"/>
                  </a:cubicBezTo>
                  <a:cubicBezTo>
                    <a:pt x="304" y="142"/>
                    <a:pt x="304" y="140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9" y="0"/>
                  </a:cubicBezTo>
                  <a:cubicBezTo>
                    <a:pt x="297" y="0"/>
                    <a:pt x="295" y="0"/>
                    <a:pt x="291" y="6"/>
                  </a:cubicBezTo>
                  <a:lnTo>
                    <a:pt x="266" y="43"/>
                  </a:lnTo>
                  <a:cubicBezTo>
                    <a:pt x="250" y="27"/>
                    <a:pt x="223" y="0"/>
                    <a:pt x="174" y="0"/>
                  </a:cubicBezTo>
                  <a:cubicBezTo>
                    <a:pt x="81" y="0"/>
                    <a:pt x="0" y="78"/>
                    <a:pt x="0" y="181"/>
                  </a:cubicBezTo>
                  <a:cubicBezTo>
                    <a:pt x="0" y="283"/>
                    <a:pt x="80" y="362"/>
                    <a:pt x="175" y="362"/>
                  </a:cubicBezTo>
                  <a:cubicBezTo>
                    <a:pt x="211" y="362"/>
                    <a:pt x="251" y="349"/>
                    <a:pt x="268" y="3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56">
              <a:extLst>
                <a:ext uri="{FF2B5EF4-FFF2-40B4-BE49-F238E27FC236}">
                  <a16:creationId xmlns:a16="http://schemas.microsoft.com/office/drawing/2014/main" id="{1FC7D8B9-ECB1-4CC8-9860-08CA2C266B96}"/>
                </a:ext>
              </a:extLst>
            </p:cNvPr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7353300" y="5888038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57">
              <a:extLst>
                <a:ext uri="{FF2B5EF4-FFF2-40B4-BE49-F238E27FC236}">
                  <a16:creationId xmlns:a16="http://schemas.microsoft.com/office/drawing/2014/main" id="{B5A93B65-4848-42FA-B3CB-FBFFB9CA62AE}"/>
                </a:ext>
              </a:extLst>
            </p:cNvPr>
            <p:cNvSpPr>
              <a:spLocks noEditPoints="1"/>
            </p:cNvSpPr>
            <p:nvPr>
              <p:custDataLst>
                <p:tags r:id="rId18"/>
              </p:custDataLst>
            </p:nvPr>
          </p:nvSpPr>
          <p:spPr bwMode="auto">
            <a:xfrm>
              <a:off x="7469188" y="5888038"/>
              <a:ext cx="103188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758">
              <a:extLst>
                <a:ext uri="{FF2B5EF4-FFF2-40B4-BE49-F238E27FC236}">
                  <a16:creationId xmlns:a16="http://schemas.microsoft.com/office/drawing/2014/main" id="{EF45EF7E-76A6-44A8-970C-5166D0C9BCDD}"/>
                </a:ext>
              </a:extLst>
            </p:cNvPr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7580313" y="5821363"/>
              <a:ext cx="50800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59">
              <a:extLst>
                <a:ext uri="{FF2B5EF4-FFF2-40B4-BE49-F238E27FC236}">
                  <a16:creationId xmlns:a16="http://schemas.microsoft.com/office/drawing/2014/main" id="{6875F4AB-E9B9-4E01-9A6B-36AB6B9B389A}"/>
                </a:ext>
              </a:extLst>
            </p:cNvPr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7656513" y="5892800"/>
              <a:ext cx="22225" cy="115888"/>
            </a:xfrm>
            <a:custGeom>
              <a:avLst/>
              <a:gdLst>
                <a:gd name="T0" fmla="*/ 52 w 52"/>
                <a:gd name="T1" fmla="*/ 27 h 215"/>
                <a:gd name="T2" fmla="*/ 26 w 52"/>
                <a:gd name="T3" fmla="*/ 0 h 215"/>
                <a:gd name="T4" fmla="*/ 0 w 52"/>
                <a:gd name="T5" fmla="*/ 27 h 215"/>
                <a:gd name="T6" fmla="*/ 26 w 52"/>
                <a:gd name="T7" fmla="*/ 53 h 215"/>
                <a:gd name="T8" fmla="*/ 52 w 52"/>
                <a:gd name="T9" fmla="*/ 27 h 215"/>
                <a:gd name="T10" fmla="*/ 52 w 52"/>
                <a:gd name="T11" fmla="*/ 189 h 215"/>
                <a:gd name="T12" fmla="*/ 26 w 52"/>
                <a:gd name="T13" fmla="*/ 163 h 215"/>
                <a:gd name="T14" fmla="*/ 0 w 52"/>
                <a:gd name="T15" fmla="*/ 189 h 215"/>
                <a:gd name="T16" fmla="*/ 26 w 52"/>
                <a:gd name="T17" fmla="*/ 215 h 215"/>
                <a:gd name="T18" fmla="*/ 52 w 52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5">
                  <a:moveTo>
                    <a:pt x="52" y="27"/>
                  </a:moveTo>
                  <a:cubicBezTo>
                    <a:pt x="52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5"/>
                    <a:pt x="26" y="215"/>
                  </a:cubicBezTo>
                  <a:cubicBezTo>
                    <a:pt x="41" y="215"/>
                    <a:pt x="52" y="204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60">
              <a:extLst>
                <a:ext uri="{FF2B5EF4-FFF2-40B4-BE49-F238E27FC236}">
                  <a16:creationId xmlns:a16="http://schemas.microsoft.com/office/drawing/2014/main" id="{38031C25-AF9C-41ED-89C9-3B316C17DB5B}"/>
                </a:ext>
              </a:extLst>
            </p:cNvPr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7805738" y="5821363"/>
              <a:ext cx="111125" cy="190500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6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1 w 246"/>
                <a:gd name="T13" fmla="*/ 346 h 352"/>
                <a:gd name="T14" fmla="*/ 69 w 246"/>
                <a:gd name="T15" fmla="*/ 316 h 352"/>
                <a:gd name="T16" fmla="*/ 134 w 246"/>
                <a:gd name="T17" fmla="*/ 352 h 352"/>
                <a:gd name="T18" fmla="*/ 246 w 246"/>
                <a:gd name="T19" fmla="*/ 239 h 352"/>
                <a:gd name="T20" fmla="*/ 140 w 246"/>
                <a:gd name="T21" fmla="*/ 126 h 352"/>
                <a:gd name="T22" fmla="*/ 72 w 246"/>
                <a:gd name="T23" fmla="*/ 158 h 352"/>
                <a:gd name="T24" fmla="*/ 73 w 246"/>
                <a:gd name="T25" fmla="*/ 290 h 352"/>
                <a:gd name="T26" fmla="*/ 73 w 246"/>
                <a:gd name="T27" fmla="*/ 187 h 352"/>
                <a:gd name="T28" fmla="*/ 79 w 246"/>
                <a:gd name="T29" fmla="*/ 169 h 352"/>
                <a:gd name="T30" fmla="*/ 137 w 246"/>
                <a:gd name="T31" fmla="*/ 137 h 352"/>
                <a:gd name="T32" fmla="*/ 190 w 246"/>
                <a:gd name="T33" fmla="*/ 169 h 352"/>
                <a:gd name="T34" fmla="*/ 204 w 246"/>
                <a:gd name="T35" fmla="*/ 238 h 352"/>
                <a:gd name="T36" fmla="*/ 189 w 246"/>
                <a:gd name="T37" fmla="*/ 309 h 352"/>
                <a:gd name="T38" fmla="*/ 132 w 246"/>
                <a:gd name="T39" fmla="*/ 341 h 352"/>
                <a:gd name="T40" fmla="*/ 80 w 246"/>
                <a:gd name="T41" fmla="*/ 311 h 352"/>
                <a:gd name="T42" fmla="*/ 73 w 246"/>
                <a:gd name="T43" fmla="*/ 29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6"/>
                    <a:pt x="56" y="339"/>
                    <a:pt x="69" y="316"/>
                  </a:cubicBezTo>
                  <a:cubicBezTo>
                    <a:pt x="77" y="327"/>
                    <a:pt x="98" y="352"/>
                    <a:pt x="134" y="352"/>
                  </a:cubicBezTo>
                  <a:cubicBezTo>
                    <a:pt x="194" y="352"/>
                    <a:pt x="246" y="303"/>
                    <a:pt x="246" y="239"/>
                  </a:cubicBezTo>
                  <a:cubicBezTo>
                    <a:pt x="246" y="175"/>
                    <a:pt x="197" y="126"/>
                    <a:pt x="140" y="126"/>
                  </a:cubicBezTo>
                  <a:cubicBezTo>
                    <a:pt x="101" y="126"/>
                    <a:pt x="80" y="149"/>
                    <a:pt x="72" y="158"/>
                  </a:cubicBezTo>
                  <a:close/>
                  <a:moveTo>
                    <a:pt x="73" y="290"/>
                  </a:moveTo>
                  <a:lnTo>
                    <a:pt x="73" y="187"/>
                  </a:lnTo>
                  <a:cubicBezTo>
                    <a:pt x="73" y="177"/>
                    <a:pt x="73" y="177"/>
                    <a:pt x="79" y="169"/>
                  </a:cubicBezTo>
                  <a:cubicBezTo>
                    <a:pt x="98" y="141"/>
                    <a:pt x="125" y="137"/>
                    <a:pt x="137" y="137"/>
                  </a:cubicBezTo>
                  <a:cubicBezTo>
                    <a:pt x="160" y="137"/>
                    <a:pt x="178" y="150"/>
                    <a:pt x="190" y="169"/>
                  </a:cubicBezTo>
                  <a:cubicBezTo>
                    <a:pt x="203" y="189"/>
                    <a:pt x="204" y="218"/>
                    <a:pt x="204" y="238"/>
                  </a:cubicBezTo>
                  <a:cubicBezTo>
                    <a:pt x="204" y="257"/>
                    <a:pt x="203" y="287"/>
                    <a:pt x="189" y="309"/>
                  </a:cubicBezTo>
                  <a:cubicBezTo>
                    <a:pt x="178" y="325"/>
                    <a:pt x="159" y="341"/>
                    <a:pt x="132" y="341"/>
                  </a:cubicBezTo>
                  <a:cubicBezTo>
                    <a:pt x="110" y="341"/>
                    <a:pt x="92" y="329"/>
                    <a:pt x="80" y="311"/>
                  </a:cubicBezTo>
                  <a:cubicBezTo>
                    <a:pt x="73" y="300"/>
                    <a:pt x="73" y="299"/>
                    <a:pt x="73" y="29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761">
              <a:extLst>
                <a:ext uri="{FF2B5EF4-FFF2-40B4-BE49-F238E27FC236}">
                  <a16:creationId xmlns:a16="http://schemas.microsoft.com/office/drawing/2014/main" id="{47C6C13E-0FA5-47BA-A36C-8DAC6B4C9A1B}"/>
                </a:ext>
              </a:extLst>
            </p:cNvPr>
            <p:cNvSpPr>
              <a:spLocks/>
            </p:cNvSpPr>
            <p:nvPr>
              <p:custDataLst>
                <p:tags r:id="rId22"/>
              </p:custDataLst>
            </p:nvPr>
          </p:nvSpPr>
          <p:spPr bwMode="auto">
            <a:xfrm>
              <a:off x="7932738" y="5821363"/>
              <a:ext cx="49213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762">
              <a:extLst>
                <a:ext uri="{FF2B5EF4-FFF2-40B4-BE49-F238E27FC236}">
                  <a16:creationId xmlns:a16="http://schemas.microsoft.com/office/drawing/2014/main" id="{77853A9C-B5AA-4DA5-B9B4-30D106D3AA8B}"/>
                </a:ext>
              </a:extLst>
            </p:cNvPr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7997825" y="5888038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763">
              <a:extLst>
                <a:ext uri="{FF2B5EF4-FFF2-40B4-BE49-F238E27FC236}">
                  <a16:creationId xmlns:a16="http://schemas.microsoft.com/office/drawing/2014/main" id="{C5C80176-FE0D-418B-9CDB-B4B0F4649E43}"/>
                </a:ext>
              </a:extLst>
            </p:cNvPr>
            <p:cNvSpPr>
              <a:spLocks/>
            </p:cNvSpPr>
            <p:nvPr>
              <p:custDataLst>
                <p:tags r:id="rId24"/>
              </p:custDataLst>
            </p:nvPr>
          </p:nvSpPr>
          <p:spPr bwMode="auto">
            <a:xfrm>
              <a:off x="8108950" y="5888038"/>
              <a:ext cx="85725" cy="123825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64">
              <a:extLst>
                <a:ext uri="{FF2B5EF4-FFF2-40B4-BE49-F238E27FC236}">
                  <a16:creationId xmlns:a16="http://schemas.microsoft.com/office/drawing/2014/main" id="{5949730A-BB97-428D-896C-19EDF5DD475A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8201025" y="5821363"/>
              <a:ext cx="109538" cy="187325"/>
            </a:xfrm>
            <a:custGeom>
              <a:avLst/>
              <a:gdLst>
                <a:gd name="T0" fmla="*/ 39 w 241"/>
                <a:gd name="T1" fmla="*/ 309 h 346"/>
                <a:gd name="T2" fmla="*/ 0 w 241"/>
                <a:gd name="T3" fmla="*/ 331 h 346"/>
                <a:gd name="T4" fmla="*/ 0 w 241"/>
                <a:gd name="T5" fmla="*/ 346 h 346"/>
                <a:gd name="T6" fmla="*/ 55 w 241"/>
                <a:gd name="T7" fmla="*/ 345 h 346"/>
                <a:gd name="T8" fmla="*/ 110 w 241"/>
                <a:gd name="T9" fmla="*/ 346 h 346"/>
                <a:gd name="T10" fmla="*/ 110 w 241"/>
                <a:gd name="T11" fmla="*/ 331 h 346"/>
                <a:gd name="T12" fmla="*/ 71 w 241"/>
                <a:gd name="T13" fmla="*/ 309 h 346"/>
                <a:gd name="T14" fmla="*/ 71 w 241"/>
                <a:gd name="T15" fmla="*/ 257 h 346"/>
                <a:gd name="T16" fmla="*/ 103 w 241"/>
                <a:gd name="T17" fmla="*/ 230 h 346"/>
                <a:gd name="T18" fmla="*/ 162 w 241"/>
                <a:gd name="T19" fmla="*/ 320 h 346"/>
                <a:gd name="T20" fmla="*/ 144 w 241"/>
                <a:gd name="T21" fmla="*/ 331 h 346"/>
                <a:gd name="T22" fmla="*/ 144 w 241"/>
                <a:gd name="T23" fmla="*/ 346 h 346"/>
                <a:gd name="T24" fmla="*/ 198 w 241"/>
                <a:gd name="T25" fmla="*/ 345 h 346"/>
                <a:gd name="T26" fmla="*/ 241 w 241"/>
                <a:gd name="T27" fmla="*/ 346 h 346"/>
                <a:gd name="T28" fmla="*/ 241 w 241"/>
                <a:gd name="T29" fmla="*/ 331 h 346"/>
                <a:gd name="T30" fmla="*/ 193 w 241"/>
                <a:gd name="T31" fmla="*/ 305 h 346"/>
                <a:gd name="T32" fmla="*/ 130 w 241"/>
                <a:gd name="T33" fmla="*/ 215 h 346"/>
                <a:gd name="T34" fmla="*/ 127 w 241"/>
                <a:gd name="T35" fmla="*/ 210 h 346"/>
                <a:gd name="T36" fmla="*/ 167 w 241"/>
                <a:gd name="T37" fmla="*/ 174 h 346"/>
                <a:gd name="T38" fmla="*/ 230 w 241"/>
                <a:gd name="T39" fmla="*/ 147 h 346"/>
                <a:gd name="T40" fmla="*/ 230 w 241"/>
                <a:gd name="T41" fmla="*/ 131 h 346"/>
                <a:gd name="T42" fmla="*/ 195 w 241"/>
                <a:gd name="T43" fmla="*/ 133 h 346"/>
                <a:gd name="T44" fmla="*/ 139 w 241"/>
                <a:gd name="T45" fmla="*/ 131 h 346"/>
                <a:gd name="T46" fmla="*/ 139 w 241"/>
                <a:gd name="T47" fmla="*/ 147 h 346"/>
                <a:gd name="T48" fmla="*/ 153 w 241"/>
                <a:gd name="T49" fmla="*/ 159 h 346"/>
                <a:gd name="T50" fmla="*/ 142 w 241"/>
                <a:gd name="T51" fmla="*/ 179 h 346"/>
                <a:gd name="T52" fmla="*/ 72 w 241"/>
                <a:gd name="T53" fmla="*/ 240 h 346"/>
                <a:gd name="T54" fmla="*/ 72 w 241"/>
                <a:gd name="T55" fmla="*/ 0 h 346"/>
                <a:gd name="T56" fmla="*/ 0 w 241"/>
                <a:gd name="T57" fmla="*/ 6 h 346"/>
                <a:gd name="T58" fmla="*/ 0 w 241"/>
                <a:gd name="T59" fmla="*/ 21 h 346"/>
                <a:gd name="T60" fmla="*/ 39 w 241"/>
                <a:gd name="T61" fmla="*/ 49 h 346"/>
                <a:gd name="T62" fmla="*/ 39 w 241"/>
                <a:gd name="T63" fmla="*/ 30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1" h="346">
                  <a:moveTo>
                    <a:pt x="39" y="309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0" y="345"/>
                    <a:pt x="55" y="345"/>
                  </a:cubicBezTo>
                  <a:cubicBezTo>
                    <a:pt x="70" y="345"/>
                    <a:pt x="90" y="345"/>
                    <a:pt x="110" y="346"/>
                  </a:cubicBezTo>
                  <a:lnTo>
                    <a:pt x="110" y="331"/>
                  </a:lnTo>
                  <a:cubicBezTo>
                    <a:pt x="76" y="331"/>
                    <a:pt x="71" y="331"/>
                    <a:pt x="71" y="309"/>
                  </a:cubicBezTo>
                  <a:lnTo>
                    <a:pt x="71" y="257"/>
                  </a:lnTo>
                  <a:lnTo>
                    <a:pt x="103" y="230"/>
                  </a:lnTo>
                  <a:cubicBezTo>
                    <a:pt x="141" y="283"/>
                    <a:pt x="162" y="311"/>
                    <a:pt x="162" y="320"/>
                  </a:cubicBezTo>
                  <a:cubicBezTo>
                    <a:pt x="162" y="329"/>
                    <a:pt x="153" y="331"/>
                    <a:pt x="144" y="331"/>
                  </a:cubicBezTo>
                  <a:lnTo>
                    <a:pt x="144" y="346"/>
                  </a:lnTo>
                  <a:cubicBezTo>
                    <a:pt x="158" y="346"/>
                    <a:pt x="187" y="345"/>
                    <a:pt x="198" y="345"/>
                  </a:cubicBezTo>
                  <a:cubicBezTo>
                    <a:pt x="212" y="345"/>
                    <a:pt x="227" y="345"/>
                    <a:pt x="241" y="346"/>
                  </a:cubicBezTo>
                  <a:lnTo>
                    <a:pt x="241" y="331"/>
                  </a:lnTo>
                  <a:cubicBezTo>
                    <a:pt x="223" y="331"/>
                    <a:pt x="212" y="331"/>
                    <a:pt x="193" y="305"/>
                  </a:cubicBezTo>
                  <a:lnTo>
                    <a:pt x="130" y="215"/>
                  </a:lnTo>
                  <a:cubicBezTo>
                    <a:pt x="129" y="214"/>
                    <a:pt x="127" y="211"/>
                    <a:pt x="127" y="210"/>
                  </a:cubicBezTo>
                  <a:cubicBezTo>
                    <a:pt x="127" y="208"/>
                    <a:pt x="162" y="178"/>
                    <a:pt x="167" y="174"/>
                  </a:cubicBezTo>
                  <a:cubicBezTo>
                    <a:pt x="198" y="148"/>
                    <a:pt x="219" y="147"/>
                    <a:pt x="230" y="147"/>
                  </a:cubicBezTo>
                  <a:lnTo>
                    <a:pt x="230" y="131"/>
                  </a:lnTo>
                  <a:cubicBezTo>
                    <a:pt x="215" y="133"/>
                    <a:pt x="209" y="133"/>
                    <a:pt x="195" y="133"/>
                  </a:cubicBezTo>
                  <a:cubicBezTo>
                    <a:pt x="177" y="133"/>
                    <a:pt x="146" y="132"/>
                    <a:pt x="139" y="131"/>
                  </a:cubicBezTo>
                  <a:lnTo>
                    <a:pt x="139" y="147"/>
                  </a:lnTo>
                  <a:cubicBezTo>
                    <a:pt x="148" y="147"/>
                    <a:pt x="153" y="153"/>
                    <a:pt x="153" y="159"/>
                  </a:cubicBezTo>
                  <a:cubicBezTo>
                    <a:pt x="153" y="169"/>
                    <a:pt x="146" y="175"/>
                    <a:pt x="142" y="179"/>
                  </a:cubicBezTo>
                  <a:lnTo>
                    <a:pt x="72" y="240"/>
                  </a:ln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Rectangle 765">
              <a:extLst>
                <a:ext uri="{FF2B5EF4-FFF2-40B4-BE49-F238E27FC236}">
                  <a16:creationId xmlns:a16="http://schemas.microsoft.com/office/drawing/2014/main" id="{526101C2-EC74-4E9F-B069-DBDFBC477830}"/>
                </a:ext>
              </a:extLst>
            </p:cNvPr>
            <p:cNvSpPr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8315325" y="5943600"/>
              <a:ext cx="60325" cy="158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766">
              <a:extLst>
                <a:ext uri="{FF2B5EF4-FFF2-40B4-BE49-F238E27FC236}">
                  <a16:creationId xmlns:a16="http://schemas.microsoft.com/office/drawing/2014/main" id="{4A4EBAFA-CC4A-4357-BA55-1D530D844AD8}"/>
                </a:ext>
              </a:extLst>
            </p:cNvPr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8394700" y="5821363"/>
              <a:ext cx="112713" cy="190500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6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2 w 246"/>
                <a:gd name="T13" fmla="*/ 346 h 352"/>
                <a:gd name="T14" fmla="*/ 70 w 246"/>
                <a:gd name="T15" fmla="*/ 316 h 352"/>
                <a:gd name="T16" fmla="*/ 135 w 246"/>
                <a:gd name="T17" fmla="*/ 352 h 352"/>
                <a:gd name="T18" fmla="*/ 246 w 246"/>
                <a:gd name="T19" fmla="*/ 239 h 352"/>
                <a:gd name="T20" fmla="*/ 140 w 246"/>
                <a:gd name="T21" fmla="*/ 126 h 352"/>
                <a:gd name="T22" fmla="*/ 72 w 246"/>
                <a:gd name="T23" fmla="*/ 158 h 352"/>
                <a:gd name="T24" fmla="*/ 74 w 246"/>
                <a:gd name="T25" fmla="*/ 290 h 352"/>
                <a:gd name="T26" fmla="*/ 74 w 246"/>
                <a:gd name="T27" fmla="*/ 187 h 352"/>
                <a:gd name="T28" fmla="*/ 79 w 246"/>
                <a:gd name="T29" fmla="*/ 169 h 352"/>
                <a:gd name="T30" fmla="*/ 138 w 246"/>
                <a:gd name="T31" fmla="*/ 137 h 352"/>
                <a:gd name="T32" fmla="*/ 190 w 246"/>
                <a:gd name="T33" fmla="*/ 169 h 352"/>
                <a:gd name="T34" fmla="*/ 205 w 246"/>
                <a:gd name="T35" fmla="*/ 238 h 352"/>
                <a:gd name="T36" fmla="*/ 189 w 246"/>
                <a:gd name="T37" fmla="*/ 309 h 352"/>
                <a:gd name="T38" fmla="*/ 133 w 246"/>
                <a:gd name="T39" fmla="*/ 341 h 352"/>
                <a:gd name="T40" fmla="*/ 81 w 246"/>
                <a:gd name="T41" fmla="*/ 311 h 352"/>
                <a:gd name="T42" fmla="*/ 74 w 246"/>
                <a:gd name="T43" fmla="*/ 29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46"/>
                  </a:lnTo>
                  <a:lnTo>
                    <a:pt x="52" y="346"/>
                  </a:lnTo>
                  <a:cubicBezTo>
                    <a:pt x="52" y="346"/>
                    <a:pt x="56" y="339"/>
                    <a:pt x="70" y="316"/>
                  </a:cubicBezTo>
                  <a:cubicBezTo>
                    <a:pt x="77" y="327"/>
                    <a:pt x="98" y="352"/>
                    <a:pt x="135" y="352"/>
                  </a:cubicBezTo>
                  <a:cubicBezTo>
                    <a:pt x="194" y="352"/>
                    <a:pt x="246" y="303"/>
                    <a:pt x="246" y="239"/>
                  </a:cubicBezTo>
                  <a:cubicBezTo>
                    <a:pt x="246" y="175"/>
                    <a:pt x="197" y="126"/>
                    <a:pt x="140" y="126"/>
                  </a:cubicBezTo>
                  <a:cubicBezTo>
                    <a:pt x="102" y="126"/>
                    <a:pt x="80" y="149"/>
                    <a:pt x="72" y="158"/>
                  </a:cubicBezTo>
                  <a:close/>
                  <a:moveTo>
                    <a:pt x="74" y="290"/>
                  </a:moveTo>
                  <a:lnTo>
                    <a:pt x="74" y="187"/>
                  </a:lnTo>
                  <a:cubicBezTo>
                    <a:pt x="74" y="177"/>
                    <a:pt x="74" y="177"/>
                    <a:pt x="79" y="169"/>
                  </a:cubicBezTo>
                  <a:cubicBezTo>
                    <a:pt x="99" y="141"/>
                    <a:pt x="126" y="137"/>
                    <a:pt x="138" y="137"/>
                  </a:cubicBezTo>
                  <a:cubicBezTo>
                    <a:pt x="160" y="137"/>
                    <a:pt x="178" y="150"/>
                    <a:pt x="190" y="169"/>
                  </a:cubicBezTo>
                  <a:cubicBezTo>
                    <a:pt x="203" y="189"/>
                    <a:pt x="205" y="218"/>
                    <a:pt x="205" y="238"/>
                  </a:cubicBezTo>
                  <a:cubicBezTo>
                    <a:pt x="205" y="257"/>
                    <a:pt x="204" y="287"/>
                    <a:pt x="189" y="309"/>
                  </a:cubicBezTo>
                  <a:cubicBezTo>
                    <a:pt x="179" y="325"/>
                    <a:pt x="160" y="341"/>
                    <a:pt x="133" y="341"/>
                  </a:cubicBezTo>
                  <a:cubicBezTo>
                    <a:pt x="111" y="341"/>
                    <a:pt x="93" y="329"/>
                    <a:pt x="81" y="311"/>
                  </a:cubicBezTo>
                  <a:cubicBezTo>
                    <a:pt x="74" y="300"/>
                    <a:pt x="74" y="299"/>
                    <a:pt x="74" y="29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767">
              <a:extLst>
                <a:ext uri="{FF2B5EF4-FFF2-40B4-BE49-F238E27FC236}">
                  <a16:creationId xmlns:a16="http://schemas.microsoft.com/office/drawing/2014/main" id="{7CB12F5A-50CF-4AC9-AB6B-9C543D607A67}"/>
                </a:ext>
              </a:extLst>
            </p:cNvPr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8528050" y="5888038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768">
              <a:extLst>
                <a:ext uri="{FF2B5EF4-FFF2-40B4-BE49-F238E27FC236}">
                  <a16:creationId xmlns:a16="http://schemas.microsoft.com/office/drawing/2014/main" id="{44797E42-BC27-4791-94F4-25CECB0D187A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8629650" y="5892800"/>
              <a:ext cx="114300" cy="115888"/>
            </a:xfrm>
            <a:custGeom>
              <a:avLst/>
              <a:gdLst>
                <a:gd name="T0" fmla="*/ 137 w 252"/>
                <a:gd name="T1" fmla="*/ 98 h 215"/>
                <a:gd name="T2" fmla="*/ 183 w 252"/>
                <a:gd name="T3" fmla="*/ 42 h 215"/>
                <a:gd name="T4" fmla="*/ 243 w 252"/>
                <a:gd name="T5" fmla="*/ 16 h 215"/>
                <a:gd name="T6" fmla="*/ 243 w 252"/>
                <a:gd name="T7" fmla="*/ 0 h 215"/>
                <a:gd name="T8" fmla="*/ 202 w 252"/>
                <a:gd name="T9" fmla="*/ 2 h 215"/>
                <a:gd name="T10" fmla="*/ 154 w 252"/>
                <a:gd name="T11" fmla="*/ 0 h 215"/>
                <a:gd name="T12" fmla="*/ 154 w 252"/>
                <a:gd name="T13" fmla="*/ 16 h 215"/>
                <a:gd name="T14" fmla="*/ 168 w 252"/>
                <a:gd name="T15" fmla="*/ 31 h 215"/>
                <a:gd name="T16" fmla="*/ 161 w 252"/>
                <a:gd name="T17" fmla="*/ 49 h 215"/>
                <a:gd name="T18" fmla="*/ 130 w 252"/>
                <a:gd name="T19" fmla="*/ 88 h 215"/>
                <a:gd name="T20" fmla="*/ 91 w 252"/>
                <a:gd name="T21" fmla="*/ 37 h 215"/>
                <a:gd name="T22" fmla="*/ 87 w 252"/>
                <a:gd name="T23" fmla="*/ 28 h 215"/>
                <a:gd name="T24" fmla="*/ 104 w 252"/>
                <a:gd name="T25" fmla="*/ 16 h 215"/>
                <a:gd name="T26" fmla="*/ 104 w 252"/>
                <a:gd name="T27" fmla="*/ 0 h 215"/>
                <a:gd name="T28" fmla="*/ 50 w 252"/>
                <a:gd name="T29" fmla="*/ 2 h 215"/>
                <a:gd name="T30" fmla="*/ 3 w 252"/>
                <a:gd name="T31" fmla="*/ 0 h 215"/>
                <a:gd name="T32" fmla="*/ 3 w 252"/>
                <a:gd name="T33" fmla="*/ 16 h 215"/>
                <a:gd name="T34" fmla="*/ 62 w 252"/>
                <a:gd name="T35" fmla="*/ 46 h 215"/>
                <a:gd name="T36" fmla="*/ 111 w 252"/>
                <a:gd name="T37" fmla="*/ 111 h 215"/>
                <a:gd name="T38" fmla="*/ 64 w 252"/>
                <a:gd name="T39" fmla="*/ 170 h 215"/>
                <a:gd name="T40" fmla="*/ 0 w 252"/>
                <a:gd name="T41" fmla="*/ 200 h 215"/>
                <a:gd name="T42" fmla="*/ 0 w 252"/>
                <a:gd name="T43" fmla="*/ 215 h 215"/>
                <a:gd name="T44" fmla="*/ 42 w 252"/>
                <a:gd name="T45" fmla="*/ 214 h 215"/>
                <a:gd name="T46" fmla="*/ 89 w 252"/>
                <a:gd name="T47" fmla="*/ 215 h 215"/>
                <a:gd name="T48" fmla="*/ 89 w 252"/>
                <a:gd name="T49" fmla="*/ 200 h 215"/>
                <a:gd name="T50" fmla="*/ 75 w 252"/>
                <a:gd name="T51" fmla="*/ 185 h 215"/>
                <a:gd name="T52" fmla="*/ 119 w 252"/>
                <a:gd name="T53" fmla="*/ 121 h 215"/>
                <a:gd name="T54" fmla="*/ 157 w 252"/>
                <a:gd name="T55" fmla="*/ 171 h 215"/>
                <a:gd name="T56" fmla="*/ 168 w 252"/>
                <a:gd name="T57" fmla="*/ 188 h 215"/>
                <a:gd name="T58" fmla="*/ 150 w 252"/>
                <a:gd name="T59" fmla="*/ 200 h 215"/>
                <a:gd name="T60" fmla="*/ 150 w 252"/>
                <a:gd name="T61" fmla="*/ 215 h 215"/>
                <a:gd name="T62" fmla="*/ 204 w 252"/>
                <a:gd name="T63" fmla="*/ 214 h 215"/>
                <a:gd name="T64" fmla="*/ 252 w 252"/>
                <a:gd name="T65" fmla="*/ 215 h 215"/>
                <a:gd name="T66" fmla="*/ 252 w 252"/>
                <a:gd name="T67" fmla="*/ 200 h 215"/>
                <a:gd name="T68" fmla="*/ 204 w 252"/>
                <a:gd name="T69" fmla="*/ 185 h 215"/>
                <a:gd name="T70" fmla="*/ 137 w 252"/>
                <a:gd name="T71" fmla="*/ 9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2" h="215">
                  <a:moveTo>
                    <a:pt x="137" y="98"/>
                  </a:moveTo>
                  <a:cubicBezTo>
                    <a:pt x="152" y="79"/>
                    <a:pt x="171" y="55"/>
                    <a:pt x="183" y="42"/>
                  </a:cubicBezTo>
                  <a:cubicBezTo>
                    <a:pt x="199" y="24"/>
                    <a:pt x="219" y="16"/>
                    <a:pt x="243" y="16"/>
                  </a:cubicBezTo>
                  <a:lnTo>
                    <a:pt x="243" y="0"/>
                  </a:lnTo>
                  <a:cubicBezTo>
                    <a:pt x="230" y="1"/>
                    <a:pt x="215" y="2"/>
                    <a:pt x="202" y="2"/>
                  </a:cubicBezTo>
                  <a:cubicBezTo>
                    <a:pt x="187" y="2"/>
                    <a:pt x="160" y="1"/>
                    <a:pt x="154" y="0"/>
                  </a:cubicBezTo>
                  <a:lnTo>
                    <a:pt x="154" y="16"/>
                  </a:lnTo>
                  <a:cubicBezTo>
                    <a:pt x="164" y="17"/>
                    <a:pt x="168" y="23"/>
                    <a:pt x="168" y="31"/>
                  </a:cubicBezTo>
                  <a:cubicBezTo>
                    <a:pt x="168" y="39"/>
                    <a:pt x="163" y="46"/>
                    <a:pt x="161" y="49"/>
                  </a:cubicBezTo>
                  <a:lnTo>
                    <a:pt x="130" y="88"/>
                  </a:lnTo>
                  <a:lnTo>
                    <a:pt x="91" y="37"/>
                  </a:lnTo>
                  <a:cubicBezTo>
                    <a:pt x="87" y="32"/>
                    <a:pt x="87" y="31"/>
                    <a:pt x="87" y="28"/>
                  </a:cubicBezTo>
                  <a:cubicBezTo>
                    <a:pt x="87" y="21"/>
                    <a:pt x="94" y="16"/>
                    <a:pt x="104" y="16"/>
                  </a:cubicBezTo>
                  <a:lnTo>
                    <a:pt x="104" y="0"/>
                  </a:lnTo>
                  <a:cubicBezTo>
                    <a:pt x="91" y="1"/>
                    <a:pt x="58" y="2"/>
                    <a:pt x="50" y="2"/>
                  </a:cubicBezTo>
                  <a:cubicBezTo>
                    <a:pt x="40" y="2"/>
                    <a:pt x="16" y="1"/>
                    <a:pt x="3" y="0"/>
                  </a:cubicBezTo>
                  <a:lnTo>
                    <a:pt x="3" y="16"/>
                  </a:lnTo>
                  <a:cubicBezTo>
                    <a:pt x="38" y="16"/>
                    <a:pt x="38" y="16"/>
                    <a:pt x="62" y="46"/>
                  </a:cubicBezTo>
                  <a:lnTo>
                    <a:pt x="111" y="111"/>
                  </a:lnTo>
                  <a:lnTo>
                    <a:pt x="64" y="170"/>
                  </a:lnTo>
                  <a:cubicBezTo>
                    <a:pt x="40" y="199"/>
                    <a:pt x="11" y="200"/>
                    <a:pt x="0" y="200"/>
                  </a:cubicBezTo>
                  <a:lnTo>
                    <a:pt x="0" y="215"/>
                  </a:lnTo>
                  <a:cubicBezTo>
                    <a:pt x="13" y="214"/>
                    <a:pt x="29" y="214"/>
                    <a:pt x="42" y="214"/>
                  </a:cubicBezTo>
                  <a:cubicBezTo>
                    <a:pt x="56" y="214"/>
                    <a:pt x="77" y="215"/>
                    <a:pt x="89" y="215"/>
                  </a:cubicBezTo>
                  <a:lnTo>
                    <a:pt x="89" y="200"/>
                  </a:lnTo>
                  <a:cubicBezTo>
                    <a:pt x="78" y="199"/>
                    <a:pt x="75" y="192"/>
                    <a:pt x="75" y="185"/>
                  </a:cubicBezTo>
                  <a:cubicBezTo>
                    <a:pt x="75" y="174"/>
                    <a:pt x="89" y="157"/>
                    <a:pt x="119" y="121"/>
                  </a:cubicBezTo>
                  <a:lnTo>
                    <a:pt x="157" y="171"/>
                  </a:lnTo>
                  <a:cubicBezTo>
                    <a:pt x="161" y="177"/>
                    <a:pt x="168" y="185"/>
                    <a:pt x="168" y="188"/>
                  </a:cubicBezTo>
                  <a:cubicBezTo>
                    <a:pt x="168" y="192"/>
                    <a:pt x="163" y="200"/>
                    <a:pt x="150" y="200"/>
                  </a:cubicBezTo>
                  <a:lnTo>
                    <a:pt x="150" y="215"/>
                  </a:lnTo>
                  <a:cubicBezTo>
                    <a:pt x="165" y="215"/>
                    <a:pt x="193" y="214"/>
                    <a:pt x="204" y="214"/>
                  </a:cubicBezTo>
                  <a:cubicBezTo>
                    <a:pt x="217" y="214"/>
                    <a:pt x="237" y="214"/>
                    <a:pt x="252" y="215"/>
                  </a:cubicBezTo>
                  <a:lnTo>
                    <a:pt x="252" y="200"/>
                  </a:lnTo>
                  <a:cubicBezTo>
                    <a:pt x="225" y="200"/>
                    <a:pt x="216" y="199"/>
                    <a:pt x="204" y="185"/>
                  </a:cubicBezTo>
                  <a:lnTo>
                    <a:pt x="137" y="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769">
              <a:extLst>
                <a:ext uri="{FF2B5EF4-FFF2-40B4-BE49-F238E27FC236}">
                  <a16:creationId xmlns:a16="http://schemas.microsoft.com/office/drawing/2014/main" id="{7AF9235B-9812-4049-8BC1-5B75960324E2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8834438" y="5824538"/>
              <a:ext cx="114300" cy="184150"/>
            </a:xfrm>
            <a:custGeom>
              <a:avLst/>
              <a:gdLst>
                <a:gd name="T0" fmla="*/ 245 w 251"/>
                <a:gd name="T1" fmla="*/ 17 h 340"/>
                <a:gd name="T2" fmla="*/ 248 w 251"/>
                <a:gd name="T3" fmla="*/ 8 h 340"/>
                <a:gd name="T4" fmla="*/ 235 w 251"/>
                <a:gd name="T5" fmla="*/ 0 h 340"/>
                <a:gd name="T6" fmla="*/ 12 w 251"/>
                <a:gd name="T7" fmla="*/ 0 h 340"/>
                <a:gd name="T8" fmla="*/ 6 w 251"/>
                <a:gd name="T9" fmla="*/ 112 h 340"/>
                <a:gd name="T10" fmla="*/ 19 w 251"/>
                <a:gd name="T11" fmla="*/ 112 h 340"/>
                <a:gd name="T12" fmla="*/ 119 w 251"/>
                <a:gd name="T13" fmla="*/ 15 h 340"/>
                <a:gd name="T14" fmla="*/ 197 w 251"/>
                <a:gd name="T15" fmla="*/ 15 h 340"/>
                <a:gd name="T16" fmla="*/ 3 w 251"/>
                <a:gd name="T17" fmla="*/ 322 h 340"/>
                <a:gd name="T18" fmla="*/ 0 w 251"/>
                <a:gd name="T19" fmla="*/ 332 h 340"/>
                <a:gd name="T20" fmla="*/ 13 w 251"/>
                <a:gd name="T21" fmla="*/ 340 h 340"/>
                <a:gd name="T22" fmla="*/ 243 w 251"/>
                <a:gd name="T23" fmla="*/ 340 h 340"/>
                <a:gd name="T24" fmla="*/ 251 w 251"/>
                <a:gd name="T25" fmla="*/ 207 h 340"/>
                <a:gd name="T26" fmla="*/ 239 w 251"/>
                <a:gd name="T27" fmla="*/ 207 h 340"/>
                <a:gd name="T28" fmla="*/ 133 w 251"/>
                <a:gd name="T29" fmla="*/ 324 h 340"/>
                <a:gd name="T30" fmla="*/ 51 w 251"/>
                <a:gd name="T31" fmla="*/ 324 h 340"/>
                <a:gd name="T32" fmla="*/ 245 w 251"/>
                <a:gd name="T33" fmla="*/ 1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1" h="340">
                  <a:moveTo>
                    <a:pt x="245" y="17"/>
                  </a:moveTo>
                  <a:cubicBezTo>
                    <a:pt x="248" y="12"/>
                    <a:pt x="248" y="11"/>
                    <a:pt x="248" y="8"/>
                  </a:cubicBezTo>
                  <a:cubicBezTo>
                    <a:pt x="248" y="0"/>
                    <a:pt x="245" y="0"/>
                    <a:pt x="235" y="0"/>
                  </a:cubicBezTo>
                  <a:lnTo>
                    <a:pt x="12" y="0"/>
                  </a:lnTo>
                  <a:lnTo>
                    <a:pt x="6" y="112"/>
                  </a:lnTo>
                  <a:lnTo>
                    <a:pt x="19" y="112"/>
                  </a:lnTo>
                  <a:cubicBezTo>
                    <a:pt x="22" y="55"/>
                    <a:pt x="37" y="15"/>
                    <a:pt x="119" y="15"/>
                  </a:cubicBezTo>
                  <a:lnTo>
                    <a:pt x="197" y="15"/>
                  </a:lnTo>
                  <a:lnTo>
                    <a:pt x="3" y="322"/>
                  </a:lnTo>
                  <a:cubicBezTo>
                    <a:pt x="0" y="328"/>
                    <a:pt x="0" y="328"/>
                    <a:pt x="0" y="332"/>
                  </a:cubicBezTo>
                  <a:cubicBezTo>
                    <a:pt x="0" y="340"/>
                    <a:pt x="2" y="340"/>
                    <a:pt x="13" y="340"/>
                  </a:cubicBezTo>
                  <a:lnTo>
                    <a:pt x="243" y="340"/>
                  </a:lnTo>
                  <a:lnTo>
                    <a:pt x="251" y="207"/>
                  </a:lnTo>
                  <a:lnTo>
                    <a:pt x="239" y="207"/>
                  </a:lnTo>
                  <a:cubicBezTo>
                    <a:pt x="235" y="277"/>
                    <a:pt x="225" y="324"/>
                    <a:pt x="133" y="324"/>
                  </a:cubicBezTo>
                  <a:lnTo>
                    <a:pt x="51" y="324"/>
                  </a:lnTo>
                  <a:lnTo>
                    <a:pt x="245" y="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770">
              <a:extLst>
                <a:ext uri="{FF2B5EF4-FFF2-40B4-BE49-F238E27FC236}">
                  <a16:creationId xmlns:a16="http://schemas.microsoft.com/office/drawing/2014/main" id="{EE2A1BF7-5EF1-479F-8A74-A8B61A1935FC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8967788" y="5824538"/>
              <a:ext cx="158750" cy="184150"/>
            </a:xfrm>
            <a:custGeom>
              <a:avLst/>
              <a:gdLst>
                <a:gd name="T0" fmla="*/ 183 w 350"/>
                <a:gd name="T1" fmla="*/ 131 h 340"/>
                <a:gd name="T2" fmla="*/ 273 w 350"/>
                <a:gd name="T3" fmla="*/ 45 h 340"/>
                <a:gd name="T4" fmla="*/ 343 w 350"/>
                <a:gd name="T5" fmla="*/ 15 h 340"/>
                <a:gd name="T6" fmla="*/ 343 w 350"/>
                <a:gd name="T7" fmla="*/ 0 h 340"/>
                <a:gd name="T8" fmla="*/ 301 w 350"/>
                <a:gd name="T9" fmla="*/ 1 h 340"/>
                <a:gd name="T10" fmla="*/ 238 w 350"/>
                <a:gd name="T11" fmla="*/ 0 h 340"/>
                <a:gd name="T12" fmla="*/ 238 w 350"/>
                <a:gd name="T13" fmla="*/ 15 h 340"/>
                <a:gd name="T14" fmla="*/ 261 w 350"/>
                <a:gd name="T15" fmla="*/ 32 h 340"/>
                <a:gd name="T16" fmla="*/ 252 w 350"/>
                <a:gd name="T17" fmla="*/ 48 h 340"/>
                <a:gd name="T18" fmla="*/ 96 w 350"/>
                <a:gd name="T19" fmla="*/ 197 h 340"/>
                <a:gd name="T20" fmla="*/ 96 w 350"/>
                <a:gd name="T21" fmla="*/ 38 h 340"/>
                <a:gd name="T22" fmla="*/ 135 w 350"/>
                <a:gd name="T23" fmla="*/ 15 h 340"/>
                <a:gd name="T24" fmla="*/ 147 w 350"/>
                <a:gd name="T25" fmla="*/ 15 h 340"/>
                <a:gd name="T26" fmla="*/ 147 w 350"/>
                <a:gd name="T27" fmla="*/ 0 h 340"/>
                <a:gd name="T28" fmla="*/ 74 w 350"/>
                <a:gd name="T29" fmla="*/ 1 h 340"/>
                <a:gd name="T30" fmla="*/ 0 w 350"/>
                <a:gd name="T31" fmla="*/ 0 h 340"/>
                <a:gd name="T32" fmla="*/ 0 w 350"/>
                <a:gd name="T33" fmla="*/ 15 h 340"/>
                <a:gd name="T34" fmla="*/ 12 w 350"/>
                <a:gd name="T35" fmla="*/ 15 h 340"/>
                <a:gd name="T36" fmla="*/ 51 w 350"/>
                <a:gd name="T37" fmla="*/ 38 h 340"/>
                <a:gd name="T38" fmla="*/ 51 w 350"/>
                <a:gd name="T39" fmla="*/ 302 h 340"/>
                <a:gd name="T40" fmla="*/ 12 w 350"/>
                <a:gd name="T41" fmla="*/ 325 h 340"/>
                <a:gd name="T42" fmla="*/ 0 w 350"/>
                <a:gd name="T43" fmla="*/ 325 h 340"/>
                <a:gd name="T44" fmla="*/ 0 w 350"/>
                <a:gd name="T45" fmla="*/ 340 h 340"/>
                <a:gd name="T46" fmla="*/ 73 w 350"/>
                <a:gd name="T47" fmla="*/ 339 h 340"/>
                <a:gd name="T48" fmla="*/ 147 w 350"/>
                <a:gd name="T49" fmla="*/ 340 h 340"/>
                <a:gd name="T50" fmla="*/ 147 w 350"/>
                <a:gd name="T51" fmla="*/ 325 h 340"/>
                <a:gd name="T52" fmla="*/ 135 w 350"/>
                <a:gd name="T53" fmla="*/ 325 h 340"/>
                <a:gd name="T54" fmla="*/ 96 w 350"/>
                <a:gd name="T55" fmla="*/ 302 h 340"/>
                <a:gd name="T56" fmla="*/ 96 w 350"/>
                <a:gd name="T57" fmla="*/ 214 h 340"/>
                <a:gd name="T58" fmla="*/ 153 w 350"/>
                <a:gd name="T59" fmla="*/ 159 h 340"/>
                <a:gd name="T60" fmla="*/ 244 w 350"/>
                <a:gd name="T61" fmla="*/ 293 h 340"/>
                <a:gd name="T62" fmla="*/ 251 w 350"/>
                <a:gd name="T63" fmla="*/ 310 h 340"/>
                <a:gd name="T64" fmla="*/ 222 w 350"/>
                <a:gd name="T65" fmla="*/ 325 h 340"/>
                <a:gd name="T66" fmla="*/ 222 w 350"/>
                <a:gd name="T67" fmla="*/ 340 h 340"/>
                <a:gd name="T68" fmla="*/ 293 w 350"/>
                <a:gd name="T69" fmla="*/ 339 h 340"/>
                <a:gd name="T70" fmla="*/ 350 w 350"/>
                <a:gd name="T71" fmla="*/ 340 h 340"/>
                <a:gd name="T72" fmla="*/ 350 w 350"/>
                <a:gd name="T73" fmla="*/ 325 h 340"/>
                <a:gd name="T74" fmla="*/ 298 w 350"/>
                <a:gd name="T75" fmla="*/ 301 h 340"/>
                <a:gd name="T76" fmla="*/ 183 w 350"/>
                <a:gd name="T77" fmla="*/ 13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0" h="340">
                  <a:moveTo>
                    <a:pt x="183" y="131"/>
                  </a:moveTo>
                  <a:lnTo>
                    <a:pt x="273" y="45"/>
                  </a:lnTo>
                  <a:cubicBezTo>
                    <a:pt x="277" y="41"/>
                    <a:pt x="303" y="16"/>
                    <a:pt x="343" y="15"/>
                  </a:cubicBezTo>
                  <a:lnTo>
                    <a:pt x="343" y="0"/>
                  </a:lnTo>
                  <a:cubicBezTo>
                    <a:pt x="330" y="1"/>
                    <a:pt x="314" y="1"/>
                    <a:pt x="301" y="1"/>
                  </a:cubicBezTo>
                  <a:cubicBezTo>
                    <a:pt x="283" y="1"/>
                    <a:pt x="255" y="1"/>
                    <a:pt x="238" y="0"/>
                  </a:cubicBezTo>
                  <a:lnTo>
                    <a:pt x="238" y="15"/>
                  </a:lnTo>
                  <a:cubicBezTo>
                    <a:pt x="258" y="16"/>
                    <a:pt x="261" y="27"/>
                    <a:pt x="261" y="32"/>
                  </a:cubicBezTo>
                  <a:cubicBezTo>
                    <a:pt x="261" y="39"/>
                    <a:pt x="256" y="44"/>
                    <a:pt x="252" y="48"/>
                  </a:cubicBezTo>
                  <a:lnTo>
                    <a:pt x="96" y="197"/>
                  </a:lnTo>
                  <a:lnTo>
                    <a:pt x="96" y="38"/>
                  </a:lnTo>
                  <a:cubicBezTo>
                    <a:pt x="96" y="21"/>
                    <a:pt x="97" y="15"/>
                    <a:pt x="135" y="15"/>
                  </a:cubicBezTo>
                  <a:lnTo>
                    <a:pt x="147" y="15"/>
                  </a:lnTo>
                  <a:lnTo>
                    <a:pt x="147" y="0"/>
                  </a:lnTo>
                  <a:cubicBezTo>
                    <a:pt x="129" y="1"/>
                    <a:pt x="93" y="1"/>
                    <a:pt x="74" y="1"/>
                  </a:cubicBezTo>
                  <a:cubicBezTo>
                    <a:pt x="55" y="1"/>
                    <a:pt x="17" y="1"/>
                    <a:pt x="0" y="0"/>
                  </a:cubicBez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8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29" y="339"/>
                    <a:pt x="147" y="340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20"/>
                    <a:pt x="96" y="302"/>
                  </a:cubicBezTo>
                  <a:lnTo>
                    <a:pt x="96" y="214"/>
                  </a:lnTo>
                  <a:lnTo>
                    <a:pt x="153" y="159"/>
                  </a:lnTo>
                  <a:lnTo>
                    <a:pt x="244" y="293"/>
                  </a:lnTo>
                  <a:cubicBezTo>
                    <a:pt x="247" y="298"/>
                    <a:pt x="251" y="304"/>
                    <a:pt x="251" y="310"/>
                  </a:cubicBezTo>
                  <a:cubicBezTo>
                    <a:pt x="251" y="325"/>
                    <a:pt x="232" y="325"/>
                    <a:pt x="222" y="325"/>
                  </a:cubicBezTo>
                  <a:lnTo>
                    <a:pt x="222" y="340"/>
                  </a:lnTo>
                  <a:cubicBezTo>
                    <a:pt x="239" y="339"/>
                    <a:pt x="274" y="339"/>
                    <a:pt x="293" y="339"/>
                  </a:cubicBezTo>
                  <a:cubicBezTo>
                    <a:pt x="310" y="339"/>
                    <a:pt x="329" y="339"/>
                    <a:pt x="350" y="340"/>
                  </a:cubicBezTo>
                  <a:lnTo>
                    <a:pt x="350" y="325"/>
                  </a:lnTo>
                  <a:cubicBezTo>
                    <a:pt x="323" y="325"/>
                    <a:pt x="313" y="323"/>
                    <a:pt x="298" y="301"/>
                  </a:cubicBezTo>
                  <a:lnTo>
                    <a:pt x="183" y="1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771">
              <a:extLst>
                <a:ext uri="{FF2B5EF4-FFF2-40B4-BE49-F238E27FC236}">
                  <a16:creationId xmlns:a16="http://schemas.microsoft.com/office/drawing/2014/main" id="{BC496095-A3E3-4B76-8034-40D1CDD35715}"/>
                </a:ext>
              </a:extLst>
            </p:cNvPr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9217025" y="5889625"/>
              <a:ext cx="112713" cy="171450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4 w 246"/>
                <a:gd name="T23" fmla="*/ 279 h 317"/>
                <a:gd name="T24" fmla="*/ 74 w 246"/>
                <a:gd name="T25" fmla="*/ 196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4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5 h 317"/>
                <a:gd name="T48" fmla="*/ 74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5" y="56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772">
              <a:extLst>
                <a:ext uri="{FF2B5EF4-FFF2-40B4-BE49-F238E27FC236}">
                  <a16:creationId xmlns:a16="http://schemas.microsoft.com/office/drawing/2014/main" id="{E060EBDB-BA11-49FE-B8B5-39C6FB635907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9342438" y="5889625"/>
              <a:ext cx="76200" cy="119063"/>
            </a:xfrm>
            <a:custGeom>
              <a:avLst/>
              <a:gdLst>
                <a:gd name="T0" fmla="*/ 69 w 167"/>
                <a:gd name="T1" fmla="*/ 55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9 h 220"/>
                <a:gd name="T10" fmla="*/ 39 w 167"/>
                <a:gd name="T11" fmla="*/ 183 h 220"/>
                <a:gd name="T12" fmla="*/ 0 w 167"/>
                <a:gd name="T13" fmla="*/ 205 h 220"/>
                <a:gd name="T14" fmla="*/ 0 w 167"/>
                <a:gd name="T15" fmla="*/ 220 h 220"/>
                <a:gd name="T16" fmla="*/ 57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10 w 167"/>
                <a:gd name="T23" fmla="*/ 205 h 220"/>
                <a:gd name="T24" fmla="*/ 72 w 167"/>
                <a:gd name="T25" fmla="*/ 182 h 220"/>
                <a:gd name="T26" fmla="*/ 72 w 167"/>
                <a:gd name="T27" fmla="*/ 105 h 220"/>
                <a:gd name="T28" fmla="*/ 131 w 167"/>
                <a:gd name="T29" fmla="*/ 11 h 220"/>
                <a:gd name="T30" fmla="*/ 136 w 167"/>
                <a:gd name="T31" fmla="*/ 11 h 220"/>
                <a:gd name="T32" fmla="*/ 125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1 w 167"/>
                <a:gd name="T39" fmla="*/ 0 h 220"/>
                <a:gd name="T40" fmla="*/ 69 w 167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773">
              <a:extLst>
                <a:ext uri="{FF2B5EF4-FFF2-40B4-BE49-F238E27FC236}">
                  <a16:creationId xmlns:a16="http://schemas.microsoft.com/office/drawing/2014/main" id="{FA8D3FCB-8FF3-4340-910E-F4647244EC3E}"/>
                </a:ext>
              </a:extLst>
            </p:cNvPr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9431338" y="5888038"/>
              <a:ext cx="100013" cy="123825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4 h 229"/>
                <a:gd name="T18" fmla="*/ 110 w 220"/>
                <a:gd name="T19" fmla="*/ 11 h 229"/>
                <a:gd name="T20" fmla="*/ 166 w 220"/>
                <a:gd name="T21" fmla="*/ 43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6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774">
              <a:extLst>
                <a:ext uri="{FF2B5EF4-FFF2-40B4-BE49-F238E27FC236}">
                  <a16:creationId xmlns:a16="http://schemas.microsoft.com/office/drawing/2014/main" id="{228BCBC0-D871-4D2D-BAAF-7763A4459A31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9542463" y="5843588"/>
              <a:ext cx="69850" cy="16827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775">
              <a:extLst>
                <a:ext uri="{FF2B5EF4-FFF2-40B4-BE49-F238E27FC236}">
                  <a16:creationId xmlns:a16="http://schemas.microsoft.com/office/drawing/2014/main" id="{60E78E1D-7971-4D84-9FDC-56414614E229}"/>
                </a:ext>
              </a:extLst>
            </p:cNvPr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9631363" y="5888038"/>
              <a:ext cx="101600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776">
              <a:extLst>
                <a:ext uri="{FF2B5EF4-FFF2-40B4-BE49-F238E27FC236}">
                  <a16:creationId xmlns:a16="http://schemas.microsoft.com/office/drawing/2014/main" id="{805575FE-BE12-4429-B670-1D5F1013B9F8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9752013" y="5888038"/>
              <a:ext cx="87313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777">
              <a:extLst>
                <a:ext uri="{FF2B5EF4-FFF2-40B4-BE49-F238E27FC236}">
                  <a16:creationId xmlns:a16="http://schemas.microsoft.com/office/drawing/2014/main" id="{BA387FB7-BBEA-4D3D-B052-7CCBE0C8E96D}"/>
                </a:ext>
              </a:extLst>
            </p:cNvPr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9852025" y="5888038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778">
              <a:extLst>
                <a:ext uri="{FF2B5EF4-FFF2-40B4-BE49-F238E27FC236}">
                  <a16:creationId xmlns:a16="http://schemas.microsoft.com/office/drawing/2014/main" id="{B8CB6296-7630-4EAD-9681-1FD376CAA5C4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9966325" y="5821363"/>
              <a:ext cx="49213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779">
              <a:extLst>
                <a:ext uri="{FF2B5EF4-FFF2-40B4-BE49-F238E27FC236}">
                  <a16:creationId xmlns:a16="http://schemas.microsoft.com/office/drawing/2014/main" id="{49B1BA38-A093-4A1F-BAF0-49773EE263BE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10104438" y="5819775"/>
              <a:ext cx="73025" cy="188913"/>
            </a:xfrm>
            <a:custGeom>
              <a:avLst/>
              <a:gdLst>
                <a:gd name="T0" fmla="*/ 71 w 162"/>
                <a:gd name="T1" fmla="*/ 136 h 351"/>
                <a:gd name="T2" fmla="*/ 71 w 162"/>
                <a:gd name="T3" fmla="*/ 78 h 351"/>
                <a:gd name="T4" fmla="*/ 117 w 162"/>
                <a:gd name="T5" fmla="*/ 11 h 351"/>
                <a:gd name="T6" fmla="*/ 133 w 162"/>
                <a:gd name="T7" fmla="*/ 14 h 351"/>
                <a:gd name="T8" fmla="*/ 118 w 162"/>
                <a:gd name="T9" fmla="*/ 35 h 351"/>
                <a:gd name="T10" fmla="*/ 140 w 162"/>
                <a:gd name="T11" fmla="*/ 56 h 351"/>
                <a:gd name="T12" fmla="*/ 162 w 162"/>
                <a:gd name="T13" fmla="*/ 35 h 351"/>
                <a:gd name="T14" fmla="*/ 117 w 162"/>
                <a:gd name="T15" fmla="*/ 0 h 351"/>
                <a:gd name="T16" fmla="*/ 40 w 162"/>
                <a:gd name="T17" fmla="*/ 79 h 351"/>
                <a:gd name="T18" fmla="*/ 40 w 162"/>
                <a:gd name="T19" fmla="*/ 136 h 351"/>
                <a:gd name="T20" fmla="*/ 0 w 162"/>
                <a:gd name="T21" fmla="*/ 136 h 351"/>
                <a:gd name="T22" fmla="*/ 0 w 162"/>
                <a:gd name="T23" fmla="*/ 152 h 351"/>
                <a:gd name="T24" fmla="*/ 40 w 162"/>
                <a:gd name="T25" fmla="*/ 152 h 351"/>
                <a:gd name="T26" fmla="*/ 40 w 162"/>
                <a:gd name="T27" fmla="*/ 314 h 351"/>
                <a:gd name="T28" fmla="*/ 1 w 162"/>
                <a:gd name="T29" fmla="*/ 336 h 351"/>
                <a:gd name="T30" fmla="*/ 1 w 162"/>
                <a:gd name="T31" fmla="*/ 351 h 351"/>
                <a:gd name="T32" fmla="*/ 57 w 162"/>
                <a:gd name="T33" fmla="*/ 350 h 351"/>
                <a:gd name="T34" fmla="*/ 121 w 162"/>
                <a:gd name="T35" fmla="*/ 351 h 351"/>
                <a:gd name="T36" fmla="*/ 121 w 162"/>
                <a:gd name="T37" fmla="*/ 336 h 351"/>
                <a:gd name="T38" fmla="*/ 110 w 162"/>
                <a:gd name="T39" fmla="*/ 336 h 351"/>
                <a:gd name="T40" fmla="*/ 72 w 162"/>
                <a:gd name="T41" fmla="*/ 313 h 351"/>
                <a:gd name="T42" fmla="*/ 72 w 162"/>
                <a:gd name="T43" fmla="*/ 152 h 351"/>
                <a:gd name="T44" fmla="*/ 129 w 162"/>
                <a:gd name="T45" fmla="*/ 152 h 351"/>
                <a:gd name="T46" fmla="*/ 129 w 162"/>
                <a:gd name="T47" fmla="*/ 136 h 351"/>
                <a:gd name="T48" fmla="*/ 71 w 162"/>
                <a:gd name="T49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1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6"/>
                    <a:pt x="126" y="56"/>
                    <a:pt x="140" y="56"/>
                  </a:cubicBezTo>
                  <a:cubicBezTo>
                    <a:pt x="154" y="56"/>
                    <a:pt x="162" y="46"/>
                    <a:pt x="162" y="35"/>
                  </a:cubicBezTo>
                  <a:cubicBezTo>
                    <a:pt x="162" y="16"/>
                    <a:pt x="143" y="0"/>
                    <a:pt x="117" y="0"/>
                  </a:cubicBezTo>
                  <a:cubicBezTo>
                    <a:pt x="82" y="0"/>
                    <a:pt x="40" y="26"/>
                    <a:pt x="40" y="79"/>
                  </a:cubicBezTo>
                  <a:lnTo>
                    <a:pt x="40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4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1"/>
                  </a:lnTo>
                  <a:cubicBezTo>
                    <a:pt x="20" y="351"/>
                    <a:pt x="44" y="350"/>
                    <a:pt x="57" y="350"/>
                  </a:cubicBezTo>
                  <a:cubicBezTo>
                    <a:pt x="77" y="350"/>
                    <a:pt x="101" y="350"/>
                    <a:pt x="121" y="351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780">
              <a:extLst>
                <a:ext uri="{FF2B5EF4-FFF2-40B4-BE49-F238E27FC236}">
                  <a16:creationId xmlns:a16="http://schemas.microsoft.com/office/drawing/2014/main" id="{7C81C51D-7993-4C1A-9EE1-9BDC1E427E12}"/>
                </a:ext>
              </a:extLst>
            </p:cNvPr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10172700" y="5888038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781">
              <a:extLst>
                <a:ext uri="{FF2B5EF4-FFF2-40B4-BE49-F238E27FC236}">
                  <a16:creationId xmlns:a16="http://schemas.microsoft.com/office/drawing/2014/main" id="{A893E7A9-7882-4DC3-8ED2-64FB8161D4CC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10285413" y="5889625"/>
              <a:ext cx="76200" cy="119063"/>
            </a:xfrm>
            <a:custGeom>
              <a:avLst/>
              <a:gdLst>
                <a:gd name="T0" fmla="*/ 69 w 167"/>
                <a:gd name="T1" fmla="*/ 55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9 h 220"/>
                <a:gd name="T10" fmla="*/ 39 w 167"/>
                <a:gd name="T11" fmla="*/ 183 h 220"/>
                <a:gd name="T12" fmla="*/ 0 w 167"/>
                <a:gd name="T13" fmla="*/ 205 h 220"/>
                <a:gd name="T14" fmla="*/ 0 w 167"/>
                <a:gd name="T15" fmla="*/ 220 h 220"/>
                <a:gd name="T16" fmla="*/ 57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10 w 167"/>
                <a:gd name="T23" fmla="*/ 205 h 220"/>
                <a:gd name="T24" fmla="*/ 72 w 167"/>
                <a:gd name="T25" fmla="*/ 182 h 220"/>
                <a:gd name="T26" fmla="*/ 72 w 167"/>
                <a:gd name="T27" fmla="*/ 105 h 220"/>
                <a:gd name="T28" fmla="*/ 131 w 167"/>
                <a:gd name="T29" fmla="*/ 11 h 220"/>
                <a:gd name="T30" fmla="*/ 136 w 167"/>
                <a:gd name="T31" fmla="*/ 11 h 220"/>
                <a:gd name="T32" fmla="*/ 125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1 w 167"/>
                <a:gd name="T39" fmla="*/ 0 h 220"/>
                <a:gd name="T40" fmla="*/ 69 w 167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65111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1" grpId="0" animBg="1"/>
      <p:bldP spid="42" grpId="0"/>
      <p:bldP spid="47" grpId="0" animBg="1"/>
      <p:bldP spid="48" grpId="0" animBg="1"/>
      <p:bldP spid="49" grpId="0"/>
      <p:bldP spid="50" grpId="0" animBg="1"/>
      <p:bldP spid="65" grpId="0" animBg="1"/>
      <p:bldP spid="67" grpId="0" animBg="1"/>
      <p:bldP spid="69" grpId="0" animBg="1"/>
      <p:bldP spid="78" grpId="0"/>
      <p:bldP spid="79" grpId="0" animBg="1"/>
      <p:bldP spid="80" grpId="0" animBg="1"/>
      <p:bldP spid="8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2C950-D245-4BC7-A189-98E36FB93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Thank you!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CD2A6-2D17-41D9-8CD5-FE14728C4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2871" y="2494718"/>
            <a:ext cx="3469857" cy="86214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Q&amp;A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09078D-48B4-4CE4-889C-5E420F9B4AF4}"/>
              </a:ext>
            </a:extLst>
          </p:cNvPr>
          <p:cNvSpPr txBox="1"/>
          <p:nvPr/>
        </p:nvSpPr>
        <p:spPr>
          <a:xfrm>
            <a:off x="1477819" y="4045978"/>
            <a:ext cx="8321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 more </a:t>
            </a:r>
            <a:r>
              <a:rPr lang="en-US" altLang="zh-CN" sz="2400" dirty="0"/>
              <a:t>details, see the full version: </a:t>
            </a:r>
            <a:r>
              <a:rPr lang="en-US" sz="2400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ia.cr/2021/836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endParaRPr lang="en-US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723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2E697-1491-480A-8006-E331C4A25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Proof-Based CRHF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EC245-478D-46B1-8A21-1C51219ACD26}"/>
              </a:ext>
            </a:extLst>
          </p:cNvPr>
          <p:cNvSpPr txBox="1"/>
          <p:nvPr/>
        </p:nvSpPr>
        <p:spPr>
          <a:xfrm>
            <a:off x="145415" y="1046616"/>
            <a:ext cx="104563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We’ve shown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construct PB-OWF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PB-PRG can be built in a similar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PB-CRHF: let us first define it (similar as PB-OWF)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D51B79AF-6E6A-413B-80AD-FF6D61A38719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6853" y="3342296"/>
            <a:ext cx="2867026" cy="287338"/>
            <a:chOff x="1790700" y="3282950"/>
            <a:chExt cx="2867026" cy="287338"/>
          </a:xfrm>
        </p:grpSpPr>
        <p:sp>
          <p:nvSpPr>
            <p:cNvPr id="29" name="Freeform 7 1">
              <a:extLst>
                <a:ext uri="{FF2B5EF4-FFF2-40B4-BE49-F238E27FC236}">
                  <a16:creationId xmlns:a16="http://schemas.microsoft.com/office/drawing/2014/main" id="{0850AA8F-BAF8-410F-AFD5-A45CE5DB9350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1790700" y="3327400"/>
              <a:ext cx="130175" cy="177800"/>
            </a:xfrm>
            <a:custGeom>
              <a:avLst/>
              <a:gdLst>
                <a:gd name="T0" fmla="*/ 274 w 288"/>
                <a:gd name="T1" fmla="*/ 0 h 340"/>
                <a:gd name="T2" fmla="*/ 0 w 288"/>
                <a:gd name="T3" fmla="*/ 0 h 340"/>
                <a:gd name="T4" fmla="*/ 0 w 288"/>
                <a:gd name="T5" fmla="*/ 16 h 340"/>
                <a:gd name="T6" fmla="*/ 12 w 288"/>
                <a:gd name="T7" fmla="*/ 16 h 340"/>
                <a:gd name="T8" fmla="*/ 51 w 288"/>
                <a:gd name="T9" fmla="*/ 39 h 340"/>
                <a:gd name="T10" fmla="*/ 51 w 288"/>
                <a:gd name="T11" fmla="*/ 301 h 340"/>
                <a:gd name="T12" fmla="*/ 12 w 288"/>
                <a:gd name="T13" fmla="*/ 324 h 340"/>
                <a:gd name="T14" fmla="*/ 0 w 288"/>
                <a:gd name="T15" fmla="*/ 324 h 340"/>
                <a:gd name="T16" fmla="*/ 0 w 288"/>
                <a:gd name="T17" fmla="*/ 340 h 340"/>
                <a:gd name="T18" fmla="*/ 76 w 288"/>
                <a:gd name="T19" fmla="*/ 338 h 340"/>
                <a:gd name="T20" fmla="*/ 159 w 288"/>
                <a:gd name="T21" fmla="*/ 340 h 340"/>
                <a:gd name="T22" fmla="*/ 159 w 288"/>
                <a:gd name="T23" fmla="*/ 324 h 340"/>
                <a:gd name="T24" fmla="*/ 143 w 288"/>
                <a:gd name="T25" fmla="*/ 324 h 340"/>
                <a:gd name="T26" fmla="*/ 96 w 288"/>
                <a:gd name="T27" fmla="*/ 300 h 340"/>
                <a:gd name="T28" fmla="*/ 96 w 288"/>
                <a:gd name="T29" fmla="*/ 177 h 340"/>
                <a:gd name="T30" fmla="*/ 138 w 288"/>
                <a:gd name="T31" fmla="*/ 177 h 340"/>
                <a:gd name="T32" fmla="*/ 191 w 288"/>
                <a:gd name="T33" fmla="*/ 236 h 340"/>
                <a:gd name="T34" fmla="*/ 204 w 288"/>
                <a:gd name="T35" fmla="*/ 236 h 340"/>
                <a:gd name="T36" fmla="*/ 204 w 288"/>
                <a:gd name="T37" fmla="*/ 104 h 340"/>
                <a:gd name="T38" fmla="*/ 191 w 288"/>
                <a:gd name="T39" fmla="*/ 104 h 340"/>
                <a:gd name="T40" fmla="*/ 138 w 288"/>
                <a:gd name="T41" fmla="*/ 162 h 340"/>
                <a:gd name="T42" fmla="*/ 96 w 288"/>
                <a:gd name="T43" fmla="*/ 162 h 340"/>
                <a:gd name="T44" fmla="*/ 96 w 288"/>
                <a:gd name="T45" fmla="*/ 36 h 340"/>
                <a:gd name="T46" fmla="*/ 120 w 288"/>
                <a:gd name="T47" fmla="*/ 16 h 340"/>
                <a:gd name="T48" fmla="*/ 180 w 288"/>
                <a:gd name="T49" fmla="*/ 16 h 340"/>
                <a:gd name="T50" fmla="*/ 275 w 288"/>
                <a:gd name="T51" fmla="*/ 113 h 340"/>
                <a:gd name="T52" fmla="*/ 288 w 288"/>
                <a:gd name="T53" fmla="*/ 113 h 340"/>
                <a:gd name="T54" fmla="*/ 274 w 288"/>
                <a:gd name="T55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40">
                  <a:moveTo>
                    <a:pt x="274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cubicBezTo>
                    <a:pt x="17" y="338"/>
                    <a:pt x="56" y="338"/>
                    <a:pt x="76" y="338"/>
                  </a:cubicBezTo>
                  <a:cubicBezTo>
                    <a:pt x="96" y="338"/>
                    <a:pt x="141" y="338"/>
                    <a:pt x="159" y="340"/>
                  </a:cubicBezTo>
                  <a:lnTo>
                    <a:pt x="159" y="324"/>
                  </a:lnTo>
                  <a:lnTo>
                    <a:pt x="143" y="324"/>
                  </a:lnTo>
                  <a:cubicBezTo>
                    <a:pt x="96" y="324"/>
                    <a:pt x="96" y="318"/>
                    <a:pt x="96" y="300"/>
                  </a:cubicBezTo>
                  <a:lnTo>
                    <a:pt x="96" y="177"/>
                  </a:lnTo>
                  <a:lnTo>
                    <a:pt x="138" y="177"/>
                  </a:lnTo>
                  <a:cubicBezTo>
                    <a:pt x="186" y="177"/>
                    <a:pt x="191" y="193"/>
                    <a:pt x="191" y="236"/>
                  </a:cubicBezTo>
                  <a:lnTo>
                    <a:pt x="204" y="236"/>
                  </a:lnTo>
                  <a:lnTo>
                    <a:pt x="204" y="104"/>
                  </a:lnTo>
                  <a:lnTo>
                    <a:pt x="191" y="104"/>
                  </a:lnTo>
                  <a:cubicBezTo>
                    <a:pt x="191" y="145"/>
                    <a:pt x="186" y="162"/>
                    <a:pt x="138" y="162"/>
                  </a:cubicBezTo>
                  <a:lnTo>
                    <a:pt x="96" y="162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0" y="16"/>
                  </a:lnTo>
                  <a:cubicBezTo>
                    <a:pt x="255" y="16"/>
                    <a:pt x="267" y="44"/>
                    <a:pt x="275" y="113"/>
                  </a:cubicBezTo>
                  <a:lnTo>
                    <a:pt x="288" y="113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 1">
              <a:extLst>
                <a:ext uri="{FF2B5EF4-FFF2-40B4-BE49-F238E27FC236}">
                  <a16:creationId xmlns:a16="http://schemas.microsoft.com/office/drawing/2014/main" id="{E45BC229-DA76-4B76-9F55-519836648A61}"/>
                </a:ext>
              </a:extLst>
            </p:cNvPr>
            <p:cNvSpPr>
              <a:spLocks noEditPoints="1"/>
            </p:cNvSpPr>
            <p:nvPr>
              <p:custDataLst>
                <p:tags r:id="rId202"/>
              </p:custDataLst>
            </p:nvPr>
          </p:nvSpPr>
          <p:spPr bwMode="auto">
            <a:xfrm>
              <a:off x="1917700" y="3387725"/>
              <a:ext cx="101600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 1">
              <a:extLst>
                <a:ext uri="{FF2B5EF4-FFF2-40B4-BE49-F238E27FC236}">
                  <a16:creationId xmlns:a16="http://schemas.microsoft.com/office/drawing/2014/main" id="{93A22403-01B9-4499-A34B-2C6E5B9FC12F}"/>
                </a:ext>
              </a:extLst>
            </p:cNvPr>
            <p:cNvSpPr>
              <a:spLocks/>
            </p:cNvSpPr>
            <p:nvPr>
              <p:custDataLst>
                <p:tags r:id="rId203"/>
              </p:custDataLst>
            </p:nvPr>
          </p:nvSpPr>
          <p:spPr bwMode="auto">
            <a:xfrm>
              <a:off x="2032000" y="3389313"/>
              <a:ext cx="76200" cy="115888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1 h 221"/>
                <a:gd name="T32" fmla="*/ 125 w 168"/>
                <a:gd name="T33" fmla="*/ 31 h 221"/>
                <a:gd name="T34" fmla="*/ 146 w 168"/>
                <a:gd name="T35" fmla="*/ 52 h 221"/>
                <a:gd name="T36" fmla="*/ 168 w 168"/>
                <a:gd name="T37" fmla="*/ 30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A55CC199-02DC-4690-943E-64AA6A9C5966}"/>
                </a:ext>
              </a:extLst>
            </p:cNvPr>
            <p:cNvSpPr>
              <a:spLocks noEditPoints="1"/>
            </p:cNvSpPr>
            <p:nvPr>
              <p:custDataLst>
                <p:tags r:id="rId204"/>
              </p:custDataLst>
            </p:nvPr>
          </p:nvSpPr>
          <p:spPr bwMode="auto">
            <a:xfrm>
              <a:off x="2198688" y="3387725"/>
              <a:ext cx="103188" cy="120650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 1">
              <a:extLst>
                <a:ext uri="{FF2B5EF4-FFF2-40B4-BE49-F238E27FC236}">
                  <a16:creationId xmlns:a16="http://schemas.microsoft.com/office/drawing/2014/main" id="{78603FD6-FD6A-43BF-8F88-F442AE4A0E86}"/>
                </a:ext>
              </a:extLst>
            </p:cNvPr>
            <p:cNvSpPr>
              <a:spLocks/>
            </p:cNvSpPr>
            <p:nvPr>
              <p:custDataLst>
                <p:tags r:id="rId205"/>
              </p:custDataLst>
            </p:nvPr>
          </p:nvSpPr>
          <p:spPr bwMode="auto">
            <a:xfrm>
              <a:off x="2309813" y="3322638"/>
              <a:ext cx="50800" cy="182563"/>
            </a:xfrm>
            <a:custGeom>
              <a:avLst/>
              <a:gdLst>
                <a:gd name="T0" fmla="*/ 72 w 111"/>
                <a:gd name="T1" fmla="*/ 0 h 347"/>
                <a:gd name="T2" fmla="*/ 0 w 111"/>
                <a:gd name="T3" fmla="*/ 6 h 347"/>
                <a:gd name="T4" fmla="*/ 0 w 111"/>
                <a:gd name="T5" fmla="*/ 21 h 347"/>
                <a:gd name="T6" fmla="*/ 39 w 111"/>
                <a:gd name="T7" fmla="*/ 49 h 347"/>
                <a:gd name="T8" fmla="*/ 39 w 111"/>
                <a:gd name="T9" fmla="*/ 309 h 347"/>
                <a:gd name="T10" fmla="*/ 0 w 111"/>
                <a:gd name="T11" fmla="*/ 331 h 347"/>
                <a:gd name="T12" fmla="*/ 0 w 111"/>
                <a:gd name="T13" fmla="*/ 347 h 347"/>
                <a:gd name="T14" fmla="*/ 55 w 111"/>
                <a:gd name="T15" fmla="*/ 345 h 347"/>
                <a:gd name="T16" fmla="*/ 111 w 111"/>
                <a:gd name="T17" fmla="*/ 347 h 347"/>
                <a:gd name="T18" fmla="*/ 111 w 111"/>
                <a:gd name="T19" fmla="*/ 331 h 347"/>
                <a:gd name="T20" fmla="*/ 72 w 111"/>
                <a:gd name="T21" fmla="*/ 309 h 347"/>
                <a:gd name="T22" fmla="*/ 72 w 111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7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7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7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7EE06DF2-81EC-4C60-A0F9-75C9393F92DB}"/>
                </a:ext>
              </a:extLst>
            </p:cNvPr>
            <p:cNvSpPr>
              <a:spLocks/>
            </p:cNvSpPr>
            <p:nvPr>
              <p:custDataLst>
                <p:tags r:id="rId206"/>
              </p:custDataLst>
            </p:nvPr>
          </p:nvSpPr>
          <p:spPr bwMode="auto">
            <a:xfrm>
              <a:off x="2373313" y="3322638"/>
              <a:ext cx="50800" cy="182563"/>
            </a:xfrm>
            <a:custGeom>
              <a:avLst/>
              <a:gdLst>
                <a:gd name="T0" fmla="*/ 72 w 111"/>
                <a:gd name="T1" fmla="*/ 0 h 347"/>
                <a:gd name="T2" fmla="*/ 0 w 111"/>
                <a:gd name="T3" fmla="*/ 6 h 347"/>
                <a:gd name="T4" fmla="*/ 0 w 111"/>
                <a:gd name="T5" fmla="*/ 21 h 347"/>
                <a:gd name="T6" fmla="*/ 39 w 111"/>
                <a:gd name="T7" fmla="*/ 49 h 347"/>
                <a:gd name="T8" fmla="*/ 39 w 111"/>
                <a:gd name="T9" fmla="*/ 309 h 347"/>
                <a:gd name="T10" fmla="*/ 0 w 111"/>
                <a:gd name="T11" fmla="*/ 331 h 347"/>
                <a:gd name="T12" fmla="*/ 0 w 111"/>
                <a:gd name="T13" fmla="*/ 347 h 347"/>
                <a:gd name="T14" fmla="*/ 56 w 111"/>
                <a:gd name="T15" fmla="*/ 345 h 347"/>
                <a:gd name="T16" fmla="*/ 111 w 111"/>
                <a:gd name="T17" fmla="*/ 347 h 347"/>
                <a:gd name="T18" fmla="*/ 111 w 111"/>
                <a:gd name="T19" fmla="*/ 331 h 347"/>
                <a:gd name="T20" fmla="*/ 72 w 111"/>
                <a:gd name="T21" fmla="*/ 309 h 347"/>
                <a:gd name="T22" fmla="*/ 72 w 111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7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2" y="346"/>
                    <a:pt x="111" y="347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3 1">
              <a:extLst>
                <a:ext uri="{FF2B5EF4-FFF2-40B4-BE49-F238E27FC236}">
                  <a16:creationId xmlns:a16="http://schemas.microsoft.com/office/drawing/2014/main" id="{4E515DD0-23F3-440D-B91D-FD06DA48105A}"/>
                </a:ext>
              </a:extLst>
            </p:cNvPr>
            <p:cNvSpPr>
              <a:spLocks/>
            </p:cNvSpPr>
            <p:nvPr>
              <p:custDataLst>
                <p:tags r:id="rId207"/>
              </p:custDataLst>
            </p:nvPr>
          </p:nvSpPr>
          <p:spPr bwMode="auto">
            <a:xfrm>
              <a:off x="2511425" y="3389313"/>
              <a:ext cx="92075" cy="119063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8 w 203"/>
                <a:gd name="T7" fmla="*/ 212 h 226"/>
                <a:gd name="T8" fmla="*/ 77 w 203"/>
                <a:gd name="T9" fmla="*/ 133 h 226"/>
                <a:gd name="T10" fmla="*/ 93 w 203"/>
                <a:gd name="T11" fmla="*/ 68 h 226"/>
                <a:gd name="T12" fmla="*/ 121 w 203"/>
                <a:gd name="T13" fmla="*/ 27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4 h 226"/>
                <a:gd name="T20" fmla="*/ 175 w 203"/>
                <a:gd name="T21" fmla="*/ 62 h 226"/>
                <a:gd name="T22" fmla="*/ 203 w 203"/>
                <a:gd name="T23" fmla="*/ 32 h 226"/>
                <a:gd name="T24" fmla="*/ 161 w 203"/>
                <a:gd name="T25" fmla="*/ 0 h 226"/>
                <a:gd name="T26" fmla="*/ 97 w 203"/>
                <a:gd name="T27" fmla="*/ 38 h 226"/>
                <a:gd name="T28" fmla="*/ 52 w 203"/>
                <a:gd name="T29" fmla="*/ 0 h 226"/>
                <a:gd name="T30" fmla="*/ 15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8"/>
                  </a:cubicBezTo>
                  <a:cubicBezTo>
                    <a:pt x="95" y="62"/>
                    <a:pt x="109" y="38"/>
                    <a:pt x="121" y="27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19"/>
                    <a:pt x="156" y="31"/>
                    <a:pt x="156" y="44"/>
                  </a:cubicBezTo>
                  <a:cubicBezTo>
                    <a:pt x="156" y="52"/>
                    <a:pt x="162" y="62"/>
                    <a:pt x="175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4"/>
                    <a:pt x="97" y="38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19"/>
                    <a:pt x="15" y="28"/>
                  </a:cubicBezTo>
                  <a:cubicBezTo>
                    <a:pt x="6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4">
              <a:extLst>
                <a:ext uri="{FF2B5EF4-FFF2-40B4-BE49-F238E27FC236}">
                  <a16:creationId xmlns:a16="http://schemas.microsoft.com/office/drawing/2014/main" id="{F1C19B13-7FF2-4520-A86A-EB95D68D5CE7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2633663" y="3478213"/>
              <a:ext cx="25400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6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34DD3D04-D6E9-4023-9FEA-C7CFFAACA5AE}"/>
                </a:ext>
              </a:extLst>
            </p:cNvPr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2760663" y="3325813"/>
              <a:ext cx="190500" cy="179388"/>
            </a:xfrm>
            <a:custGeom>
              <a:avLst/>
              <a:gdLst>
                <a:gd name="T0" fmla="*/ 361 w 419"/>
                <a:gd name="T1" fmla="*/ 38 h 341"/>
                <a:gd name="T2" fmla="*/ 403 w 419"/>
                <a:gd name="T3" fmla="*/ 15 h 341"/>
                <a:gd name="T4" fmla="*/ 419 w 419"/>
                <a:gd name="T5" fmla="*/ 5 h 341"/>
                <a:gd name="T6" fmla="*/ 412 w 419"/>
                <a:gd name="T7" fmla="*/ 0 h 341"/>
                <a:gd name="T8" fmla="*/ 349 w 419"/>
                <a:gd name="T9" fmla="*/ 1 h 341"/>
                <a:gd name="T10" fmla="*/ 284 w 419"/>
                <a:gd name="T11" fmla="*/ 0 h 341"/>
                <a:gd name="T12" fmla="*/ 275 w 419"/>
                <a:gd name="T13" fmla="*/ 10 h 341"/>
                <a:gd name="T14" fmla="*/ 289 w 419"/>
                <a:gd name="T15" fmla="*/ 15 h 341"/>
                <a:gd name="T16" fmla="*/ 308 w 419"/>
                <a:gd name="T17" fmla="*/ 16 h 341"/>
                <a:gd name="T18" fmla="*/ 321 w 419"/>
                <a:gd name="T19" fmla="*/ 24 h 341"/>
                <a:gd name="T20" fmla="*/ 319 w 419"/>
                <a:gd name="T21" fmla="*/ 34 h 341"/>
                <a:gd name="T22" fmla="*/ 289 w 419"/>
                <a:gd name="T23" fmla="*/ 155 h 341"/>
                <a:gd name="T24" fmla="*/ 137 w 419"/>
                <a:gd name="T25" fmla="*/ 155 h 341"/>
                <a:gd name="T26" fmla="*/ 167 w 419"/>
                <a:gd name="T27" fmla="*/ 38 h 341"/>
                <a:gd name="T28" fmla="*/ 209 w 419"/>
                <a:gd name="T29" fmla="*/ 15 h 341"/>
                <a:gd name="T30" fmla="*/ 226 w 419"/>
                <a:gd name="T31" fmla="*/ 5 h 341"/>
                <a:gd name="T32" fmla="*/ 219 w 419"/>
                <a:gd name="T33" fmla="*/ 0 h 341"/>
                <a:gd name="T34" fmla="*/ 155 w 419"/>
                <a:gd name="T35" fmla="*/ 1 h 341"/>
                <a:gd name="T36" fmla="*/ 90 w 419"/>
                <a:gd name="T37" fmla="*/ 0 h 341"/>
                <a:gd name="T38" fmla="*/ 81 w 419"/>
                <a:gd name="T39" fmla="*/ 10 h 341"/>
                <a:gd name="T40" fmla="*/ 95 w 419"/>
                <a:gd name="T41" fmla="*/ 15 h 341"/>
                <a:gd name="T42" fmla="*/ 114 w 419"/>
                <a:gd name="T43" fmla="*/ 16 h 341"/>
                <a:gd name="T44" fmla="*/ 127 w 419"/>
                <a:gd name="T45" fmla="*/ 24 h 341"/>
                <a:gd name="T46" fmla="*/ 125 w 419"/>
                <a:gd name="T47" fmla="*/ 34 h 341"/>
                <a:gd name="T48" fmla="*/ 58 w 419"/>
                <a:gd name="T49" fmla="*/ 302 h 341"/>
                <a:gd name="T50" fmla="*/ 13 w 419"/>
                <a:gd name="T51" fmla="*/ 325 h 341"/>
                <a:gd name="T52" fmla="*/ 0 w 419"/>
                <a:gd name="T53" fmla="*/ 335 h 341"/>
                <a:gd name="T54" fmla="*/ 7 w 419"/>
                <a:gd name="T55" fmla="*/ 341 h 341"/>
                <a:gd name="T56" fmla="*/ 70 w 419"/>
                <a:gd name="T57" fmla="*/ 339 h 341"/>
                <a:gd name="T58" fmla="*/ 102 w 419"/>
                <a:gd name="T59" fmla="*/ 340 h 341"/>
                <a:gd name="T60" fmla="*/ 134 w 419"/>
                <a:gd name="T61" fmla="*/ 341 h 341"/>
                <a:gd name="T62" fmla="*/ 144 w 419"/>
                <a:gd name="T63" fmla="*/ 331 h 341"/>
                <a:gd name="T64" fmla="*/ 130 w 419"/>
                <a:gd name="T65" fmla="*/ 325 h 341"/>
                <a:gd name="T66" fmla="*/ 98 w 419"/>
                <a:gd name="T67" fmla="*/ 316 h 341"/>
                <a:gd name="T68" fmla="*/ 99 w 419"/>
                <a:gd name="T69" fmla="*/ 308 h 341"/>
                <a:gd name="T70" fmla="*/ 133 w 419"/>
                <a:gd name="T71" fmla="*/ 171 h 341"/>
                <a:gd name="T72" fmla="*/ 285 w 419"/>
                <a:gd name="T73" fmla="*/ 171 h 341"/>
                <a:gd name="T74" fmla="*/ 251 w 419"/>
                <a:gd name="T75" fmla="*/ 309 h 341"/>
                <a:gd name="T76" fmla="*/ 206 w 419"/>
                <a:gd name="T77" fmla="*/ 325 h 341"/>
                <a:gd name="T78" fmla="*/ 194 w 419"/>
                <a:gd name="T79" fmla="*/ 335 h 341"/>
                <a:gd name="T80" fmla="*/ 201 w 419"/>
                <a:gd name="T81" fmla="*/ 341 h 341"/>
                <a:gd name="T82" fmla="*/ 264 w 419"/>
                <a:gd name="T83" fmla="*/ 339 h 341"/>
                <a:gd name="T84" fmla="*/ 296 w 419"/>
                <a:gd name="T85" fmla="*/ 340 h 341"/>
                <a:gd name="T86" fmla="*/ 328 w 419"/>
                <a:gd name="T87" fmla="*/ 341 h 341"/>
                <a:gd name="T88" fmla="*/ 338 w 419"/>
                <a:gd name="T89" fmla="*/ 331 h 341"/>
                <a:gd name="T90" fmla="*/ 324 w 419"/>
                <a:gd name="T91" fmla="*/ 325 h 341"/>
                <a:gd name="T92" fmla="*/ 292 w 419"/>
                <a:gd name="T93" fmla="*/ 316 h 341"/>
                <a:gd name="T94" fmla="*/ 293 w 419"/>
                <a:gd name="T95" fmla="*/ 308 h 341"/>
                <a:gd name="T96" fmla="*/ 361 w 419"/>
                <a:gd name="T97" fmla="*/ 3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9" h="341">
                  <a:moveTo>
                    <a:pt x="361" y="38"/>
                  </a:moveTo>
                  <a:cubicBezTo>
                    <a:pt x="365" y="20"/>
                    <a:pt x="366" y="15"/>
                    <a:pt x="403" y="15"/>
                  </a:cubicBezTo>
                  <a:cubicBezTo>
                    <a:pt x="415" y="15"/>
                    <a:pt x="419" y="15"/>
                    <a:pt x="419" y="5"/>
                  </a:cubicBezTo>
                  <a:cubicBezTo>
                    <a:pt x="419" y="0"/>
                    <a:pt x="414" y="0"/>
                    <a:pt x="412" y="0"/>
                  </a:cubicBezTo>
                  <a:cubicBezTo>
                    <a:pt x="399" y="0"/>
                    <a:pt x="363" y="1"/>
                    <a:pt x="349" y="1"/>
                  </a:cubicBezTo>
                  <a:cubicBezTo>
                    <a:pt x="334" y="1"/>
                    <a:pt x="299" y="0"/>
                    <a:pt x="284" y="0"/>
                  </a:cubicBezTo>
                  <a:cubicBezTo>
                    <a:pt x="280" y="0"/>
                    <a:pt x="275" y="0"/>
                    <a:pt x="275" y="10"/>
                  </a:cubicBezTo>
                  <a:cubicBezTo>
                    <a:pt x="275" y="15"/>
                    <a:pt x="279" y="15"/>
                    <a:pt x="289" y="15"/>
                  </a:cubicBezTo>
                  <a:cubicBezTo>
                    <a:pt x="290" y="15"/>
                    <a:pt x="299" y="15"/>
                    <a:pt x="308" y="16"/>
                  </a:cubicBezTo>
                  <a:cubicBezTo>
                    <a:pt x="317" y="17"/>
                    <a:pt x="321" y="18"/>
                    <a:pt x="321" y="24"/>
                  </a:cubicBezTo>
                  <a:cubicBezTo>
                    <a:pt x="321" y="26"/>
                    <a:pt x="321" y="27"/>
                    <a:pt x="319" y="34"/>
                  </a:cubicBezTo>
                  <a:lnTo>
                    <a:pt x="289" y="155"/>
                  </a:lnTo>
                  <a:lnTo>
                    <a:pt x="137" y="155"/>
                  </a:lnTo>
                  <a:lnTo>
                    <a:pt x="167" y="38"/>
                  </a:lnTo>
                  <a:cubicBezTo>
                    <a:pt x="171" y="20"/>
                    <a:pt x="173" y="15"/>
                    <a:pt x="209" y="15"/>
                  </a:cubicBezTo>
                  <a:cubicBezTo>
                    <a:pt x="222" y="15"/>
                    <a:pt x="226" y="15"/>
                    <a:pt x="226" y="5"/>
                  </a:cubicBezTo>
                  <a:cubicBezTo>
                    <a:pt x="226" y="0"/>
                    <a:pt x="220" y="0"/>
                    <a:pt x="219" y="0"/>
                  </a:cubicBezTo>
                  <a:cubicBezTo>
                    <a:pt x="205" y="0"/>
                    <a:pt x="169" y="1"/>
                    <a:pt x="155" y="1"/>
                  </a:cubicBezTo>
                  <a:cubicBezTo>
                    <a:pt x="140" y="1"/>
                    <a:pt x="105" y="0"/>
                    <a:pt x="90" y="0"/>
                  </a:cubicBez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5" y="15"/>
                    <a:pt x="95" y="15"/>
                  </a:cubicBezTo>
                  <a:cubicBezTo>
                    <a:pt x="96" y="15"/>
                    <a:pt x="105" y="15"/>
                    <a:pt x="114" y="16"/>
                  </a:cubicBezTo>
                  <a:cubicBezTo>
                    <a:pt x="123" y="17"/>
                    <a:pt x="127" y="18"/>
                    <a:pt x="127" y="24"/>
                  </a:cubicBezTo>
                  <a:cubicBezTo>
                    <a:pt x="127" y="26"/>
                    <a:pt x="127" y="28"/>
                    <a:pt x="125" y="34"/>
                  </a:cubicBezTo>
                  <a:lnTo>
                    <a:pt x="58" y="302"/>
                  </a:lnTo>
                  <a:cubicBezTo>
                    <a:pt x="54" y="321"/>
                    <a:pt x="53" y="325"/>
                    <a:pt x="13" y="325"/>
                  </a:cubicBezTo>
                  <a:cubicBezTo>
                    <a:pt x="4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39"/>
                    <a:pt x="70" y="339"/>
                  </a:cubicBezTo>
                  <a:cubicBezTo>
                    <a:pt x="80" y="339"/>
                    <a:pt x="91" y="340"/>
                    <a:pt x="102" y="340"/>
                  </a:cubicBezTo>
                  <a:cubicBezTo>
                    <a:pt x="113" y="340"/>
                    <a:pt x="124" y="341"/>
                    <a:pt x="134" y="341"/>
                  </a:cubicBezTo>
                  <a:cubicBezTo>
                    <a:pt x="138" y="341"/>
                    <a:pt x="144" y="341"/>
                    <a:pt x="144" y="331"/>
                  </a:cubicBezTo>
                  <a:cubicBezTo>
                    <a:pt x="144" y="325"/>
                    <a:pt x="140" y="325"/>
                    <a:pt x="130" y="325"/>
                  </a:cubicBezTo>
                  <a:cubicBezTo>
                    <a:pt x="112" y="325"/>
                    <a:pt x="98" y="325"/>
                    <a:pt x="98" y="316"/>
                  </a:cubicBezTo>
                  <a:cubicBezTo>
                    <a:pt x="98" y="313"/>
                    <a:pt x="99" y="311"/>
                    <a:pt x="99" y="308"/>
                  </a:cubicBezTo>
                  <a:lnTo>
                    <a:pt x="133" y="171"/>
                  </a:lnTo>
                  <a:lnTo>
                    <a:pt x="285" y="171"/>
                  </a:lnTo>
                  <a:cubicBezTo>
                    <a:pt x="264" y="254"/>
                    <a:pt x="253" y="301"/>
                    <a:pt x="251" y="309"/>
                  </a:cubicBezTo>
                  <a:cubicBezTo>
                    <a:pt x="246" y="325"/>
                    <a:pt x="236" y="325"/>
                    <a:pt x="206" y="325"/>
                  </a:cubicBezTo>
                  <a:cubicBezTo>
                    <a:pt x="198" y="325"/>
                    <a:pt x="194" y="325"/>
                    <a:pt x="194" y="335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0" y="339"/>
                    <a:pt x="264" y="339"/>
                  </a:cubicBezTo>
                  <a:cubicBezTo>
                    <a:pt x="274" y="339"/>
                    <a:pt x="285" y="340"/>
                    <a:pt x="296" y="340"/>
                  </a:cubicBezTo>
                  <a:cubicBezTo>
                    <a:pt x="307" y="340"/>
                    <a:pt x="318" y="341"/>
                    <a:pt x="328" y="341"/>
                  </a:cubicBezTo>
                  <a:cubicBezTo>
                    <a:pt x="332" y="341"/>
                    <a:pt x="338" y="341"/>
                    <a:pt x="338" y="331"/>
                  </a:cubicBezTo>
                  <a:cubicBezTo>
                    <a:pt x="338" y="325"/>
                    <a:pt x="334" y="325"/>
                    <a:pt x="324" y="325"/>
                  </a:cubicBezTo>
                  <a:cubicBezTo>
                    <a:pt x="306" y="325"/>
                    <a:pt x="292" y="325"/>
                    <a:pt x="292" y="316"/>
                  </a:cubicBezTo>
                  <a:cubicBezTo>
                    <a:pt x="292" y="313"/>
                    <a:pt x="293" y="311"/>
                    <a:pt x="293" y="308"/>
                  </a:cubicBezTo>
                  <a:lnTo>
                    <a:pt x="361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1A2EF541-1DB8-448B-82D5-D19BBBAE7337}"/>
                </a:ext>
              </a:extLst>
            </p:cNvPr>
            <p:cNvSpPr>
              <a:spLocks/>
            </p:cNvSpPr>
            <p:nvPr>
              <p:custDataLst>
                <p:tags r:id="rId210"/>
              </p:custDataLst>
            </p:nvPr>
          </p:nvSpPr>
          <p:spPr bwMode="auto">
            <a:xfrm>
              <a:off x="2970213" y="3282950"/>
              <a:ext cx="87313" cy="1285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9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5 w 190"/>
                <a:gd name="T11" fmla="*/ 16 h 245"/>
                <a:gd name="T12" fmla="*/ 52 w 190"/>
                <a:gd name="T13" fmla="*/ 21 h 245"/>
                <a:gd name="T14" fmla="*/ 51 w 190"/>
                <a:gd name="T15" fmla="*/ 29 h 245"/>
                <a:gd name="T16" fmla="*/ 2 w 190"/>
                <a:gd name="T17" fmla="*/ 226 h 245"/>
                <a:gd name="T18" fmla="*/ 0 w 190"/>
                <a:gd name="T19" fmla="*/ 234 h 245"/>
                <a:gd name="T20" fmla="*/ 12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6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2 w 190"/>
                <a:gd name="T35" fmla="*/ 122 h 245"/>
                <a:gd name="T36" fmla="*/ 112 w 190"/>
                <a:gd name="T37" fmla="*/ 196 h 245"/>
                <a:gd name="T38" fmla="*/ 107 w 190"/>
                <a:gd name="T39" fmla="*/ 215 h 245"/>
                <a:gd name="T40" fmla="*/ 140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8 w 190"/>
                <a:gd name="T47" fmla="*/ 193 h 245"/>
                <a:gd name="T48" fmla="*/ 141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8 w 190"/>
                <a:gd name="T55" fmla="*/ 128 h 245"/>
                <a:gd name="T56" fmla="*/ 146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2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2" y="245"/>
                  </a:cubicBezTo>
                  <a:cubicBezTo>
                    <a:pt x="16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4" y="165"/>
                    <a:pt x="46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5" y="98"/>
                    <a:pt x="112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2" y="196"/>
                  </a:cubicBezTo>
                  <a:cubicBezTo>
                    <a:pt x="108" y="206"/>
                    <a:pt x="107" y="209"/>
                    <a:pt x="107" y="215"/>
                  </a:cubicBezTo>
                  <a:cubicBezTo>
                    <a:pt x="107" y="234"/>
                    <a:pt x="122" y="245"/>
                    <a:pt x="140" y="245"/>
                  </a:cubicBezTo>
                  <a:cubicBezTo>
                    <a:pt x="175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79" y="187"/>
                    <a:pt x="179" y="189"/>
                    <a:pt x="178" y="193"/>
                  </a:cubicBezTo>
                  <a:cubicBezTo>
                    <a:pt x="170" y="221"/>
                    <a:pt x="154" y="235"/>
                    <a:pt x="141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4" y="211"/>
                    <a:pt x="140" y="195"/>
                  </a:cubicBezTo>
                  <a:cubicBezTo>
                    <a:pt x="144" y="184"/>
                    <a:pt x="158" y="147"/>
                    <a:pt x="158" y="128"/>
                  </a:cubicBezTo>
                  <a:cubicBezTo>
                    <a:pt x="158" y="122"/>
                    <a:pt x="158" y="107"/>
                    <a:pt x="146" y="97"/>
                  </a:cubicBezTo>
                  <a:cubicBezTo>
                    <a:pt x="140" y="93"/>
                    <a:pt x="130" y="88"/>
                    <a:pt x="113" y="88"/>
                  </a:cubicBezTo>
                  <a:cubicBezTo>
                    <a:pt x="88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B3DEE376-1B87-4295-93C2-6AB56F28ADC2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3098800" y="3308350"/>
              <a:ext cx="52388" cy="26193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Oval 18">
              <a:extLst>
                <a:ext uri="{FF2B5EF4-FFF2-40B4-BE49-F238E27FC236}">
                  <a16:creationId xmlns:a16="http://schemas.microsoft.com/office/drawing/2014/main" id="{EF60DC38-68A5-4091-8A5C-D9395BC7354F}"/>
                </a:ext>
              </a:extLst>
            </p:cNvPr>
            <p:cNvSpPr>
              <a:spLocks noChangeArrowheads="1"/>
            </p:cNvSpPr>
            <p:nvPr>
              <p:custDataLst>
                <p:tags r:id="rId212"/>
              </p:custDataLst>
            </p:nvPr>
          </p:nvSpPr>
          <p:spPr bwMode="auto">
            <a:xfrm>
              <a:off x="3184525" y="3425825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E7372712-940A-433D-8BE3-1BDB01B4EF5D}"/>
                </a:ext>
              </a:extLst>
            </p:cNvPr>
            <p:cNvSpPr>
              <a:spLocks/>
            </p:cNvSpPr>
            <p:nvPr>
              <p:custDataLst>
                <p:tags r:id="rId213"/>
              </p:custDataLst>
            </p:nvPr>
          </p:nvSpPr>
          <p:spPr bwMode="auto">
            <a:xfrm>
              <a:off x="3246438" y="3478213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946D1F15-FA2F-4C1A-901F-42789C7F17FE}"/>
                </a:ext>
              </a:extLst>
            </p:cNvPr>
            <p:cNvSpPr>
              <a:spLocks/>
            </p:cNvSpPr>
            <p:nvPr>
              <p:custDataLst>
                <p:tags r:id="rId214"/>
              </p:custDataLst>
            </p:nvPr>
          </p:nvSpPr>
          <p:spPr bwMode="auto">
            <a:xfrm>
              <a:off x="3335338" y="3389313"/>
              <a:ext cx="92075" cy="119063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4 h 226"/>
                <a:gd name="T20" fmla="*/ 175 w 203"/>
                <a:gd name="T21" fmla="*/ 62 h 226"/>
                <a:gd name="T22" fmla="*/ 203 w 203"/>
                <a:gd name="T23" fmla="*/ 32 h 226"/>
                <a:gd name="T24" fmla="*/ 161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5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19"/>
                    <a:pt x="156" y="31"/>
                    <a:pt x="156" y="44"/>
                  </a:cubicBezTo>
                  <a:cubicBezTo>
                    <a:pt x="156" y="52"/>
                    <a:pt x="162" y="62"/>
                    <a:pt x="175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29" y="0"/>
                    <a:pt x="20" y="19"/>
                    <a:pt x="15" y="28"/>
                  </a:cubicBezTo>
                  <a:cubicBezTo>
                    <a:pt x="6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374317D1-D639-4BF0-BBA5-60E6BAC6C570}"/>
                </a:ext>
              </a:extLst>
            </p:cNvPr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3449638" y="3308350"/>
              <a:ext cx="52388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7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1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9" y="66"/>
                    <a:pt x="87" y="146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CCF00F4A-26F7-40E5-BD50-E988CD8F9A70}"/>
                </a:ext>
              </a:extLst>
            </p:cNvPr>
            <p:cNvSpPr>
              <a:spLocks noEditPoints="1"/>
            </p:cNvSpPr>
            <p:nvPr>
              <p:custDataLst>
                <p:tags r:id="rId216"/>
              </p:custDataLst>
            </p:nvPr>
          </p:nvSpPr>
          <p:spPr bwMode="auto">
            <a:xfrm>
              <a:off x="3608388" y="3328988"/>
              <a:ext cx="49213" cy="17621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7 w 107"/>
                <a:gd name="T27" fmla="*/ 0 h 334"/>
                <a:gd name="T28" fmla="*/ 21 w 107"/>
                <a:gd name="T29" fmla="*/ 26 h 334"/>
                <a:gd name="T30" fmla="*/ 47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03A73359-3CFB-49B9-8325-7FD470C3033E}"/>
                </a:ext>
              </a:extLst>
            </p:cNvPr>
            <p:cNvSpPr>
              <a:spLocks/>
            </p:cNvSpPr>
            <p:nvPr>
              <p:custDataLst>
                <p:tags r:id="rId217"/>
              </p:custDataLst>
            </p:nvPr>
          </p:nvSpPr>
          <p:spPr bwMode="auto">
            <a:xfrm>
              <a:off x="3671888" y="3387725"/>
              <a:ext cx="73025" cy="120650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A4560BAD-C513-4D6F-9F1F-56F35630EA6E}"/>
                </a:ext>
              </a:extLst>
            </p:cNvPr>
            <p:cNvSpPr>
              <a:spLocks noEditPoints="1"/>
            </p:cNvSpPr>
            <p:nvPr>
              <p:custDataLst>
                <p:tags r:id="rId218"/>
              </p:custDataLst>
            </p:nvPr>
          </p:nvSpPr>
          <p:spPr bwMode="auto">
            <a:xfrm>
              <a:off x="3838575" y="3387725"/>
              <a:ext cx="101600" cy="120650"/>
            </a:xfrm>
            <a:custGeom>
              <a:avLst/>
              <a:gdLst>
                <a:gd name="T0" fmla="*/ 145 w 224"/>
                <a:gd name="T1" fmla="*/ 186 h 229"/>
                <a:gd name="T2" fmla="*/ 184 w 224"/>
                <a:gd name="T3" fmla="*/ 227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80 h 229"/>
                <a:gd name="T26" fmla="*/ 60 w 224"/>
                <a:gd name="T27" fmla="*/ 57 h 229"/>
                <a:gd name="T28" fmla="*/ 35 w 224"/>
                <a:gd name="T29" fmla="*/ 34 h 229"/>
                <a:gd name="T30" fmla="*/ 88 w 224"/>
                <a:gd name="T31" fmla="*/ 11 h 229"/>
                <a:gd name="T32" fmla="*/ 141 w 224"/>
                <a:gd name="T33" fmla="*/ 75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6 h 229"/>
                <a:gd name="T44" fmla="*/ 141 w 224"/>
                <a:gd name="T45" fmla="*/ 104 h 229"/>
                <a:gd name="T46" fmla="*/ 141 w 224"/>
                <a:gd name="T47" fmla="*/ 154 h 229"/>
                <a:gd name="T48" fmla="*/ 83 w 224"/>
                <a:gd name="T49" fmla="*/ 218 h 229"/>
                <a:gd name="T50" fmla="*/ 38 w 224"/>
                <a:gd name="T51" fmla="*/ 176 h 229"/>
                <a:gd name="T52" fmla="*/ 141 w 224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4" y="220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5" y="34"/>
                  </a:cubicBezTo>
                  <a:cubicBezTo>
                    <a:pt x="48" y="17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B093DDB7-AD10-4FFB-BCFF-0EFF9FB0BA42}"/>
                </a:ext>
              </a:extLst>
            </p:cNvPr>
            <p:cNvSpPr>
              <a:spLocks/>
            </p:cNvSpPr>
            <p:nvPr>
              <p:custDataLst>
                <p:tags r:id="rId219"/>
              </p:custDataLst>
            </p:nvPr>
          </p:nvSpPr>
          <p:spPr bwMode="auto">
            <a:xfrm>
              <a:off x="4030663" y="3321050"/>
              <a:ext cx="138113" cy="190500"/>
            </a:xfrm>
            <a:custGeom>
              <a:avLst/>
              <a:gdLst>
                <a:gd name="T0" fmla="*/ 0 w 303"/>
                <a:gd name="T1" fmla="*/ 181 h 363"/>
                <a:gd name="T2" fmla="*/ 173 w 303"/>
                <a:gd name="T3" fmla="*/ 363 h 363"/>
                <a:gd name="T4" fmla="*/ 303 w 303"/>
                <a:gd name="T5" fmla="*/ 235 h 363"/>
                <a:gd name="T6" fmla="*/ 297 w 303"/>
                <a:gd name="T7" fmla="*/ 227 h 363"/>
                <a:gd name="T8" fmla="*/ 291 w 303"/>
                <a:gd name="T9" fmla="*/ 235 h 363"/>
                <a:gd name="T10" fmla="*/ 179 w 303"/>
                <a:gd name="T11" fmla="*/ 347 h 363"/>
                <a:gd name="T12" fmla="*/ 51 w 303"/>
                <a:gd name="T13" fmla="*/ 181 h 363"/>
                <a:gd name="T14" fmla="*/ 179 w 303"/>
                <a:gd name="T15" fmla="*/ 15 h 363"/>
                <a:gd name="T16" fmla="*/ 287 w 303"/>
                <a:gd name="T17" fmla="*/ 134 h 363"/>
                <a:gd name="T18" fmla="*/ 295 w 303"/>
                <a:gd name="T19" fmla="*/ 142 h 363"/>
                <a:gd name="T20" fmla="*/ 303 w 303"/>
                <a:gd name="T21" fmla="*/ 130 h 363"/>
                <a:gd name="T22" fmla="*/ 303 w 303"/>
                <a:gd name="T23" fmla="*/ 12 h 363"/>
                <a:gd name="T24" fmla="*/ 298 w 303"/>
                <a:gd name="T25" fmla="*/ 0 h 363"/>
                <a:gd name="T26" fmla="*/ 290 w 303"/>
                <a:gd name="T27" fmla="*/ 6 h 363"/>
                <a:gd name="T28" fmla="*/ 265 w 303"/>
                <a:gd name="T29" fmla="*/ 43 h 363"/>
                <a:gd name="T30" fmla="*/ 173 w 303"/>
                <a:gd name="T31" fmla="*/ 0 h 363"/>
                <a:gd name="T32" fmla="*/ 0 w 303"/>
                <a:gd name="T33" fmla="*/ 1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3" h="363">
                  <a:moveTo>
                    <a:pt x="0" y="181"/>
                  </a:moveTo>
                  <a:cubicBezTo>
                    <a:pt x="0" y="284"/>
                    <a:pt x="80" y="363"/>
                    <a:pt x="173" y="363"/>
                  </a:cubicBezTo>
                  <a:cubicBezTo>
                    <a:pt x="254" y="363"/>
                    <a:pt x="303" y="293"/>
                    <a:pt x="303" y="235"/>
                  </a:cubicBezTo>
                  <a:cubicBezTo>
                    <a:pt x="303" y="230"/>
                    <a:pt x="303" y="227"/>
                    <a:pt x="297" y="227"/>
                  </a:cubicBezTo>
                  <a:cubicBezTo>
                    <a:pt x="291" y="227"/>
                    <a:pt x="291" y="230"/>
                    <a:pt x="291" y="235"/>
                  </a:cubicBezTo>
                  <a:cubicBezTo>
                    <a:pt x="287" y="306"/>
                    <a:pt x="233" y="347"/>
                    <a:pt x="179" y="347"/>
                  </a:cubicBezTo>
                  <a:cubicBezTo>
                    <a:pt x="149" y="347"/>
                    <a:pt x="51" y="330"/>
                    <a:pt x="51" y="181"/>
                  </a:cubicBezTo>
                  <a:cubicBezTo>
                    <a:pt x="51" y="32"/>
                    <a:pt x="148" y="15"/>
                    <a:pt x="179" y="15"/>
                  </a:cubicBezTo>
                  <a:cubicBezTo>
                    <a:pt x="233" y="15"/>
                    <a:pt x="277" y="61"/>
                    <a:pt x="287" y="134"/>
                  </a:cubicBezTo>
                  <a:cubicBezTo>
                    <a:pt x="288" y="140"/>
                    <a:pt x="288" y="142"/>
                    <a:pt x="295" y="142"/>
                  </a:cubicBezTo>
                  <a:cubicBezTo>
                    <a:pt x="303" y="142"/>
                    <a:pt x="303" y="140"/>
                    <a:pt x="303" y="130"/>
                  </a:cubicBezTo>
                  <a:lnTo>
                    <a:pt x="303" y="12"/>
                  </a:lnTo>
                  <a:cubicBezTo>
                    <a:pt x="303" y="3"/>
                    <a:pt x="303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5" y="43"/>
                  </a:lnTo>
                  <a:cubicBezTo>
                    <a:pt x="246" y="25"/>
                    <a:pt x="221" y="0"/>
                    <a:pt x="173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08B01213-2064-4BCC-9821-93C5ECB0F410}"/>
                </a:ext>
              </a:extLst>
            </p:cNvPr>
            <p:cNvSpPr>
              <a:spLocks noEditPoints="1"/>
            </p:cNvSpPr>
            <p:nvPr>
              <p:custDataLst>
                <p:tags r:id="rId220"/>
              </p:custDataLst>
            </p:nvPr>
          </p:nvSpPr>
          <p:spPr bwMode="auto">
            <a:xfrm>
              <a:off x="4189413" y="3325813"/>
              <a:ext cx="158750" cy="185738"/>
            </a:xfrm>
            <a:custGeom>
              <a:avLst/>
              <a:gdLst>
                <a:gd name="T0" fmla="*/ 94 w 347"/>
                <a:gd name="T1" fmla="*/ 164 h 352"/>
                <a:gd name="T2" fmla="*/ 94 w 347"/>
                <a:gd name="T3" fmla="*/ 35 h 352"/>
                <a:gd name="T4" fmla="*/ 105 w 347"/>
                <a:gd name="T5" fmla="*/ 16 h 352"/>
                <a:gd name="T6" fmla="*/ 134 w 347"/>
                <a:gd name="T7" fmla="*/ 15 h 352"/>
                <a:gd name="T8" fmla="*/ 235 w 347"/>
                <a:gd name="T9" fmla="*/ 90 h 352"/>
                <a:gd name="T10" fmla="*/ 149 w 347"/>
                <a:gd name="T11" fmla="*/ 164 h 352"/>
                <a:gd name="T12" fmla="*/ 94 w 347"/>
                <a:gd name="T13" fmla="*/ 164 h 352"/>
                <a:gd name="T14" fmla="*/ 199 w 347"/>
                <a:gd name="T15" fmla="*/ 171 h 352"/>
                <a:gd name="T16" fmla="*/ 287 w 347"/>
                <a:gd name="T17" fmla="*/ 90 h 352"/>
                <a:gd name="T18" fmla="*/ 156 w 347"/>
                <a:gd name="T19" fmla="*/ 0 h 352"/>
                <a:gd name="T20" fmla="*/ 0 w 347"/>
                <a:gd name="T21" fmla="*/ 0 h 352"/>
                <a:gd name="T22" fmla="*/ 0 w 347"/>
                <a:gd name="T23" fmla="*/ 15 h 352"/>
                <a:gd name="T24" fmla="*/ 12 w 347"/>
                <a:gd name="T25" fmla="*/ 15 h 352"/>
                <a:gd name="T26" fmla="*/ 51 w 347"/>
                <a:gd name="T27" fmla="*/ 39 h 352"/>
                <a:gd name="T28" fmla="*/ 51 w 347"/>
                <a:gd name="T29" fmla="*/ 302 h 352"/>
                <a:gd name="T30" fmla="*/ 12 w 347"/>
                <a:gd name="T31" fmla="*/ 325 h 352"/>
                <a:gd name="T32" fmla="*/ 0 w 347"/>
                <a:gd name="T33" fmla="*/ 325 h 352"/>
                <a:gd name="T34" fmla="*/ 0 w 347"/>
                <a:gd name="T35" fmla="*/ 341 h 352"/>
                <a:gd name="T36" fmla="*/ 73 w 347"/>
                <a:gd name="T37" fmla="*/ 339 h 352"/>
                <a:gd name="T38" fmla="*/ 145 w 347"/>
                <a:gd name="T39" fmla="*/ 341 h 352"/>
                <a:gd name="T40" fmla="*/ 145 w 347"/>
                <a:gd name="T41" fmla="*/ 325 h 352"/>
                <a:gd name="T42" fmla="*/ 133 w 347"/>
                <a:gd name="T43" fmla="*/ 325 h 352"/>
                <a:gd name="T44" fmla="*/ 94 w 347"/>
                <a:gd name="T45" fmla="*/ 302 h 352"/>
                <a:gd name="T46" fmla="*/ 94 w 347"/>
                <a:gd name="T47" fmla="*/ 175 h 352"/>
                <a:gd name="T48" fmla="*/ 151 w 347"/>
                <a:gd name="T49" fmla="*/ 175 h 352"/>
                <a:gd name="T50" fmla="*/ 198 w 347"/>
                <a:gd name="T51" fmla="*/ 192 h 352"/>
                <a:gd name="T52" fmla="*/ 217 w 347"/>
                <a:gd name="T53" fmla="*/ 259 h 352"/>
                <a:gd name="T54" fmla="*/ 237 w 347"/>
                <a:gd name="T55" fmla="*/ 331 h 352"/>
                <a:gd name="T56" fmla="*/ 300 w 347"/>
                <a:gd name="T57" fmla="*/ 352 h 352"/>
                <a:gd name="T58" fmla="*/ 347 w 347"/>
                <a:gd name="T59" fmla="*/ 297 h 352"/>
                <a:gd name="T60" fmla="*/ 341 w 347"/>
                <a:gd name="T61" fmla="*/ 288 h 352"/>
                <a:gd name="T62" fmla="*/ 335 w 347"/>
                <a:gd name="T63" fmla="*/ 296 h 352"/>
                <a:gd name="T64" fmla="*/ 302 w 347"/>
                <a:gd name="T65" fmla="*/ 341 h 352"/>
                <a:gd name="T66" fmla="*/ 267 w 347"/>
                <a:gd name="T67" fmla="*/ 269 h 352"/>
                <a:gd name="T68" fmla="*/ 260 w 347"/>
                <a:gd name="T69" fmla="*/ 229 h 352"/>
                <a:gd name="T70" fmla="*/ 199 w 347"/>
                <a:gd name="T71" fmla="*/ 17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7" h="352">
                  <a:moveTo>
                    <a:pt x="94" y="164"/>
                  </a:moveTo>
                  <a:lnTo>
                    <a:pt x="94" y="35"/>
                  </a:lnTo>
                  <a:cubicBezTo>
                    <a:pt x="94" y="24"/>
                    <a:pt x="94" y="18"/>
                    <a:pt x="105" y="16"/>
                  </a:cubicBezTo>
                  <a:cubicBezTo>
                    <a:pt x="110" y="15"/>
                    <a:pt x="124" y="15"/>
                    <a:pt x="134" y="15"/>
                  </a:cubicBezTo>
                  <a:cubicBezTo>
                    <a:pt x="179" y="15"/>
                    <a:pt x="235" y="17"/>
                    <a:pt x="235" y="90"/>
                  </a:cubicBezTo>
                  <a:cubicBezTo>
                    <a:pt x="235" y="124"/>
                    <a:pt x="223" y="164"/>
                    <a:pt x="149" y="164"/>
                  </a:cubicBezTo>
                  <a:lnTo>
                    <a:pt x="94" y="164"/>
                  </a:lnTo>
                  <a:close/>
                  <a:moveTo>
                    <a:pt x="199" y="171"/>
                  </a:moveTo>
                  <a:cubicBezTo>
                    <a:pt x="248" y="159"/>
                    <a:pt x="287" y="129"/>
                    <a:pt x="287" y="90"/>
                  </a:cubicBezTo>
                  <a:cubicBezTo>
                    <a:pt x="287" y="42"/>
                    <a:pt x="230" y="0"/>
                    <a:pt x="156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cubicBezTo>
                    <a:pt x="18" y="339"/>
                    <a:pt x="53" y="339"/>
                    <a:pt x="73" y="339"/>
                  </a:cubicBezTo>
                  <a:cubicBezTo>
                    <a:pt x="92" y="339"/>
                    <a:pt x="127" y="339"/>
                    <a:pt x="145" y="341"/>
                  </a:cubicBezTo>
                  <a:lnTo>
                    <a:pt x="145" y="325"/>
                  </a:lnTo>
                  <a:lnTo>
                    <a:pt x="133" y="325"/>
                  </a:lnTo>
                  <a:cubicBezTo>
                    <a:pt x="95" y="325"/>
                    <a:pt x="94" y="320"/>
                    <a:pt x="94" y="302"/>
                  </a:cubicBezTo>
                  <a:lnTo>
                    <a:pt x="94" y="175"/>
                  </a:lnTo>
                  <a:lnTo>
                    <a:pt x="151" y="175"/>
                  </a:lnTo>
                  <a:cubicBezTo>
                    <a:pt x="159" y="175"/>
                    <a:pt x="180" y="175"/>
                    <a:pt x="198" y="192"/>
                  </a:cubicBezTo>
                  <a:cubicBezTo>
                    <a:pt x="217" y="210"/>
                    <a:pt x="217" y="226"/>
                    <a:pt x="217" y="259"/>
                  </a:cubicBezTo>
                  <a:cubicBezTo>
                    <a:pt x="217" y="292"/>
                    <a:pt x="217" y="312"/>
                    <a:pt x="237" y="331"/>
                  </a:cubicBezTo>
                  <a:cubicBezTo>
                    <a:pt x="258" y="349"/>
                    <a:pt x="285" y="352"/>
                    <a:pt x="300" y="352"/>
                  </a:cubicBezTo>
                  <a:cubicBezTo>
                    <a:pt x="339" y="352"/>
                    <a:pt x="347" y="311"/>
                    <a:pt x="347" y="297"/>
                  </a:cubicBezTo>
                  <a:cubicBezTo>
                    <a:pt x="347" y="294"/>
                    <a:pt x="347" y="288"/>
                    <a:pt x="341" y="288"/>
                  </a:cubicBezTo>
                  <a:cubicBezTo>
                    <a:pt x="335" y="288"/>
                    <a:pt x="335" y="293"/>
                    <a:pt x="335" y="296"/>
                  </a:cubicBezTo>
                  <a:cubicBezTo>
                    <a:pt x="332" y="332"/>
                    <a:pt x="314" y="341"/>
                    <a:pt x="302" y="341"/>
                  </a:cubicBezTo>
                  <a:cubicBezTo>
                    <a:pt x="278" y="341"/>
                    <a:pt x="274" y="315"/>
                    <a:pt x="267" y="269"/>
                  </a:cubicBezTo>
                  <a:lnTo>
                    <a:pt x="260" y="229"/>
                  </a:lnTo>
                  <a:cubicBezTo>
                    <a:pt x="251" y="197"/>
                    <a:pt x="227" y="180"/>
                    <a:pt x="199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4B932098-C9B9-45D8-B8E6-1361C14702F0}"/>
                </a:ext>
              </a:extLst>
            </p:cNvPr>
            <p:cNvSpPr>
              <a:spLocks/>
            </p:cNvSpPr>
            <p:nvPr>
              <p:custDataLst>
                <p:tags r:id="rId221"/>
              </p:custDataLst>
            </p:nvPr>
          </p:nvSpPr>
          <p:spPr bwMode="auto">
            <a:xfrm>
              <a:off x="4356100" y="3325813"/>
              <a:ext cx="155575" cy="179388"/>
            </a:xfrm>
            <a:custGeom>
              <a:avLst/>
              <a:gdLst>
                <a:gd name="T0" fmla="*/ 289 w 340"/>
                <a:gd name="T1" fmla="*/ 39 h 341"/>
                <a:gd name="T2" fmla="*/ 328 w 340"/>
                <a:gd name="T3" fmla="*/ 15 h 341"/>
                <a:gd name="T4" fmla="*/ 340 w 340"/>
                <a:gd name="T5" fmla="*/ 15 h 341"/>
                <a:gd name="T6" fmla="*/ 340 w 340"/>
                <a:gd name="T7" fmla="*/ 0 h 341"/>
                <a:gd name="T8" fmla="*/ 267 w 340"/>
                <a:gd name="T9" fmla="*/ 1 h 341"/>
                <a:gd name="T10" fmla="*/ 193 w 340"/>
                <a:gd name="T11" fmla="*/ 0 h 341"/>
                <a:gd name="T12" fmla="*/ 193 w 340"/>
                <a:gd name="T13" fmla="*/ 15 h 341"/>
                <a:gd name="T14" fmla="*/ 205 w 340"/>
                <a:gd name="T15" fmla="*/ 15 h 341"/>
                <a:gd name="T16" fmla="*/ 244 w 340"/>
                <a:gd name="T17" fmla="*/ 39 h 341"/>
                <a:gd name="T18" fmla="*/ 244 w 340"/>
                <a:gd name="T19" fmla="*/ 155 h 341"/>
                <a:gd name="T20" fmla="*/ 95 w 340"/>
                <a:gd name="T21" fmla="*/ 155 h 341"/>
                <a:gd name="T22" fmla="*/ 95 w 340"/>
                <a:gd name="T23" fmla="*/ 39 h 341"/>
                <a:gd name="T24" fmla="*/ 135 w 340"/>
                <a:gd name="T25" fmla="*/ 15 h 341"/>
                <a:gd name="T26" fmla="*/ 147 w 340"/>
                <a:gd name="T27" fmla="*/ 15 h 341"/>
                <a:gd name="T28" fmla="*/ 147 w 340"/>
                <a:gd name="T29" fmla="*/ 0 h 341"/>
                <a:gd name="T30" fmla="*/ 73 w 340"/>
                <a:gd name="T31" fmla="*/ 1 h 341"/>
                <a:gd name="T32" fmla="*/ 0 w 340"/>
                <a:gd name="T33" fmla="*/ 0 h 341"/>
                <a:gd name="T34" fmla="*/ 0 w 340"/>
                <a:gd name="T35" fmla="*/ 15 h 341"/>
                <a:gd name="T36" fmla="*/ 11 w 340"/>
                <a:gd name="T37" fmla="*/ 15 h 341"/>
                <a:gd name="T38" fmla="*/ 51 w 340"/>
                <a:gd name="T39" fmla="*/ 39 h 341"/>
                <a:gd name="T40" fmla="*/ 51 w 340"/>
                <a:gd name="T41" fmla="*/ 302 h 341"/>
                <a:gd name="T42" fmla="*/ 11 w 340"/>
                <a:gd name="T43" fmla="*/ 325 h 341"/>
                <a:gd name="T44" fmla="*/ 0 w 340"/>
                <a:gd name="T45" fmla="*/ 325 h 341"/>
                <a:gd name="T46" fmla="*/ 0 w 340"/>
                <a:gd name="T47" fmla="*/ 341 h 341"/>
                <a:gd name="T48" fmla="*/ 73 w 340"/>
                <a:gd name="T49" fmla="*/ 339 h 341"/>
                <a:gd name="T50" fmla="*/ 147 w 340"/>
                <a:gd name="T51" fmla="*/ 341 h 341"/>
                <a:gd name="T52" fmla="*/ 147 w 340"/>
                <a:gd name="T53" fmla="*/ 325 h 341"/>
                <a:gd name="T54" fmla="*/ 135 w 340"/>
                <a:gd name="T55" fmla="*/ 325 h 341"/>
                <a:gd name="T56" fmla="*/ 95 w 340"/>
                <a:gd name="T57" fmla="*/ 302 h 341"/>
                <a:gd name="T58" fmla="*/ 95 w 340"/>
                <a:gd name="T59" fmla="*/ 171 h 341"/>
                <a:gd name="T60" fmla="*/ 244 w 340"/>
                <a:gd name="T61" fmla="*/ 171 h 341"/>
                <a:gd name="T62" fmla="*/ 244 w 340"/>
                <a:gd name="T63" fmla="*/ 302 h 341"/>
                <a:gd name="T64" fmla="*/ 205 w 340"/>
                <a:gd name="T65" fmla="*/ 325 h 341"/>
                <a:gd name="T66" fmla="*/ 193 w 340"/>
                <a:gd name="T67" fmla="*/ 325 h 341"/>
                <a:gd name="T68" fmla="*/ 193 w 340"/>
                <a:gd name="T69" fmla="*/ 341 h 341"/>
                <a:gd name="T70" fmla="*/ 266 w 340"/>
                <a:gd name="T71" fmla="*/ 339 h 341"/>
                <a:gd name="T72" fmla="*/ 340 w 340"/>
                <a:gd name="T73" fmla="*/ 341 h 341"/>
                <a:gd name="T74" fmla="*/ 340 w 340"/>
                <a:gd name="T75" fmla="*/ 325 h 341"/>
                <a:gd name="T76" fmla="*/ 328 w 340"/>
                <a:gd name="T77" fmla="*/ 325 h 341"/>
                <a:gd name="T78" fmla="*/ 289 w 340"/>
                <a:gd name="T79" fmla="*/ 302 h 341"/>
                <a:gd name="T80" fmla="*/ 289 w 340"/>
                <a:gd name="T81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0" h="341">
                  <a:moveTo>
                    <a:pt x="289" y="39"/>
                  </a:moveTo>
                  <a:cubicBezTo>
                    <a:pt x="289" y="21"/>
                    <a:pt x="290" y="15"/>
                    <a:pt x="328" y="15"/>
                  </a:cubicBezTo>
                  <a:lnTo>
                    <a:pt x="340" y="15"/>
                  </a:lnTo>
                  <a:lnTo>
                    <a:pt x="340" y="0"/>
                  </a:lnTo>
                  <a:cubicBezTo>
                    <a:pt x="323" y="1"/>
                    <a:pt x="286" y="1"/>
                    <a:pt x="267" y="1"/>
                  </a:cubicBezTo>
                  <a:cubicBezTo>
                    <a:pt x="248" y="1"/>
                    <a:pt x="210" y="1"/>
                    <a:pt x="193" y="0"/>
                  </a:cubicBezTo>
                  <a:lnTo>
                    <a:pt x="193" y="15"/>
                  </a:lnTo>
                  <a:lnTo>
                    <a:pt x="205" y="15"/>
                  </a:lnTo>
                  <a:cubicBezTo>
                    <a:pt x="243" y="15"/>
                    <a:pt x="244" y="21"/>
                    <a:pt x="244" y="39"/>
                  </a:cubicBezTo>
                  <a:lnTo>
                    <a:pt x="244" y="155"/>
                  </a:lnTo>
                  <a:lnTo>
                    <a:pt x="95" y="155"/>
                  </a:lnTo>
                  <a:lnTo>
                    <a:pt x="95" y="39"/>
                  </a:lnTo>
                  <a:cubicBezTo>
                    <a:pt x="95" y="21"/>
                    <a:pt x="96" y="15"/>
                    <a:pt x="135" y="15"/>
                  </a:cubicBezTo>
                  <a:lnTo>
                    <a:pt x="147" y="15"/>
                  </a:lnTo>
                  <a:lnTo>
                    <a:pt x="147" y="0"/>
                  </a:lnTo>
                  <a:cubicBezTo>
                    <a:pt x="129" y="1"/>
                    <a:pt x="92" y="1"/>
                    <a:pt x="73" y="1"/>
                  </a:cubicBezTo>
                  <a:cubicBezTo>
                    <a:pt x="54" y="1"/>
                    <a:pt x="17" y="1"/>
                    <a:pt x="0" y="0"/>
                  </a:cubicBezTo>
                  <a:lnTo>
                    <a:pt x="0" y="15"/>
                  </a:lnTo>
                  <a:lnTo>
                    <a:pt x="11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1" y="325"/>
                  </a:cubicBezTo>
                  <a:lnTo>
                    <a:pt x="0" y="325"/>
                  </a:lnTo>
                  <a:lnTo>
                    <a:pt x="0" y="341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29" y="339"/>
                    <a:pt x="147" y="341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6" y="325"/>
                    <a:pt x="95" y="320"/>
                    <a:pt x="95" y="302"/>
                  </a:cubicBezTo>
                  <a:lnTo>
                    <a:pt x="95" y="171"/>
                  </a:lnTo>
                  <a:lnTo>
                    <a:pt x="244" y="171"/>
                  </a:lnTo>
                  <a:lnTo>
                    <a:pt x="244" y="302"/>
                  </a:lnTo>
                  <a:cubicBezTo>
                    <a:pt x="244" y="320"/>
                    <a:pt x="243" y="325"/>
                    <a:pt x="205" y="325"/>
                  </a:cubicBezTo>
                  <a:lnTo>
                    <a:pt x="193" y="325"/>
                  </a:lnTo>
                  <a:lnTo>
                    <a:pt x="193" y="341"/>
                  </a:lnTo>
                  <a:cubicBezTo>
                    <a:pt x="210" y="339"/>
                    <a:pt x="247" y="339"/>
                    <a:pt x="266" y="339"/>
                  </a:cubicBezTo>
                  <a:cubicBezTo>
                    <a:pt x="285" y="339"/>
                    <a:pt x="323" y="339"/>
                    <a:pt x="340" y="341"/>
                  </a:cubicBezTo>
                  <a:lnTo>
                    <a:pt x="340" y="325"/>
                  </a:lnTo>
                  <a:lnTo>
                    <a:pt x="328" y="325"/>
                  </a:lnTo>
                  <a:cubicBezTo>
                    <a:pt x="290" y="325"/>
                    <a:pt x="289" y="320"/>
                    <a:pt x="289" y="302"/>
                  </a:cubicBezTo>
                  <a:lnTo>
                    <a:pt x="289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6A4C9F2B-3928-4B43-B46D-CC737A593593}"/>
                </a:ext>
              </a:extLst>
            </p:cNvPr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4525963" y="3327400"/>
              <a:ext cx="131763" cy="177800"/>
            </a:xfrm>
            <a:custGeom>
              <a:avLst/>
              <a:gdLst>
                <a:gd name="T0" fmla="*/ 274 w 288"/>
                <a:gd name="T1" fmla="*/ 0 h 340"/>
                <a:gd name="T2" fmla="*/ 0 w 288"/>
                <a:gd name="T3" fmla="*/ 0 h 340"/>
                <a:gd name="T4" fmla="*/ 0 w 288"/>
                <a:gd name="T5" fmla="*/ 16 h 340"/>
                <a:gd name="T6" fmla="*/ 12 w 288"/>
                <a:gd name="T7" fmla="*/ 16 h 340"/>
                <a:gd name="T8" fmla="*/ 51 w 288"/>
                <a:gd name="T9" fmla="*/ 39 h 340"/>
                <a:gd name="T10" fmla="*/ 51 w 288"/>
                <a:gd name="T11" fmla="*/ 301 h 340"/>
                <a:gd name="T12" fmla="*/ 12 w 288"/>
                <a:gd name="T13" fmla="*/ 324 h 340"/>
                <a:gd name="T14" fmla="*/ 0 w 288"/>
                <a:gd name="T15" fmla="*/ 324 h 340"/>
                <a:gd name="T16" fmla="*/ 0 w 288"/>
                <a:gd name="T17" fmla="*/ 340 h 340"/>
                <a:gd name="T18" fmla="*/ 76 w 288"/>
                <a:gd name="T19" fmla="*/ 338 h 340"/>
                <a:gd name="T20" fmla="*/ 160 w 288"/>
                <a:gd name="T21" fmla="*/ 340 h 340"/>
                <a:gd name="T22" fmla="*/ 160 w 288"/>
                <a:gd name="T23" fmla="*/ 324 h 340"/>
                <a:gd name="T24" fmla="*/ 143 w 288"/>
                <a:gd name="T25" fmla="*/ 324 h 340"/>
                <a:gd name="T26" fmla="*/ 96 w 288"/>
                <a:gd name="T27" fmla="*/ 300 h 340"/>
                <a:gd name="T28" fmla="*/ 96 w 288"/>
                <a:gd name="T29" fmla="*/ 177 h 340"/>
                <a:gd name="T30" fmla="*/ 139 w 288"/>
                <a:gd name="T31" fmla="*/ 177 h 340"/>
                <a:gd name="T32" fmla="*/ 192 w 288"/>
                <a:gd name="T33" fmla="*/ 236 h 340"/>
                <a:gd name="T34" fmla="*/ 204 w 288"/>
                <a:gd name="T35" fmla="*/ 236 h 340"/>
                <a:gd name="T36" fmla="*/ 204 w 288"/>
                <a:gd name="T37" fmla="*/ 104 h 340"/>
                <a:gd name="T38" fmla="*/ 192 w 288"/>
                <a:gd name="T39" fmla="*/ 104 h 340"/>
                <a:gd name="T40" fmla="*/ 139 w 288"/>
                <a:gd name="T41" fmla="*/ 162 h 340"/>
                <a:gd name="T42" fmla="*/ 96 w 288"/>
                <a:gd name="T43" fmla="*/ 162 h 340"/>
                <a:gd name="T44" fmla="*/ 96 w 288"/>
                <a:gd name="T45" fmla="*/ 36 h 340"/>
                <a:gd name="T46" fmla="*/ 120 w 288"/>
                <a:gd name="T47" fmla="*/ 16 h 340"/>
                <a:gd name="T48" fmla="*/ 180 w 288"/>
                <a:gd name="T49" fmla="*/ 16 h 340"/>
                <a:gd name="T50" fmla="*/ 275 w 288"/>
                <a:gd name="T51" fmla="*/ 113 h 340"/>
                <a:gd name="T52" fmla="*/ 288 w 288"/>
                <a:gd name="T53" fmla="*/ 113 h 340"/>
                <a:gd name="T54" fmla="*/ 274 w 288"/>
                <a:gd name="T55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40">
                  <a:moveTo>
                    <a:pt x="274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cubicBezTo>
                    <a:pt x="18" y="338"/>
                    <a:pt x="56" y="338"/>
                    <a:pt x="76" y="338"/>
                  </a:cubicBezTo>
                  <a:cubicBezTo>
                    <a:pt x="96" y="338"/>
                    <a:pt x="142" y="338"/>
                    <a:pt x="160" y="340"/>
                  </a:cubicBezTo>
                  <a:lnTo>
                    <a:pt x="160" y="324"/>
                  </a:lnTo>
                  <a:lnTo>
                    <a:pt x="143" y="324"/>
                  </a:lnTo>
                  <a:cubicBezTo>
                    <a:pt x="96" y="324"/>
                    <a:pt x="96" y="318"/>
                    <a:pt x="96" y="300"/>
                  </a:cubicBezTo>
                  <a:lnTo>
                    <a:pt x="96" y="177"/>
                  </a:lnTo>
                  <a:lnTo>
                    <a:pt x="139" y="177"/>
                  </a:lnTo>
                  <a:cubicBezTo>
                    <a:pt x="187" y="177"/>
                    <a:pt x="192" y="193"/>
                    <a:pt x="192" y="236"/>
                  </a:cubicBezTo>
                  <a:lnTo>
                    <a:pt x="204" y="236"/>
                  </a:lnTo>
                  <a:lnTo>
                    <a:pt x="204" y="104"/>
                  </a:lnTo>
                  <a:lnTo>
                    <a:pt x="192" y="104"/>
                  </a:lnTo>
                  <a:cubicBezTo>
                    <a:pt x="192" y="145"/>
                    <a:pt x="187" y="162"/>
                    <a:pt x="139" y="162"/>
                  </a:cubicBezTo>
                  <a:lnTo>
                    <a:pt x="96" y="162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0" y="16"/>
                  </a:lnTo>
                  <a:cubicBezTo>
                    <a:pt x="255" y="16"/>
                    <a:pt x="267" y="44"/>
                    <a:pt x="275" y="113"/>
                  </a:cubicBezTo>
                  <a:lnTo>
                    <a:pt x="288" y="113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62" name="Rectangle 461">
            <a:extLst>
              <a:ext uri="{FF2B5EF4-FFF2-40B4-BE49-F238E27FC236}">
                <a16:creationId xmlns:a16="http://schemas.microsoft.com/office/drawing/2014/main" id="{F75D665D-3C13-4E31-82E1-FEB7F518A775}"/>
              </a:ext>
            </a:extLst>
          </p:cNvPr>
          <p:cNvSpPr/>
          <p:nvPr/>
        </p:nvSpPr>
        <p:spPr>
          <a:xfrm>
            <a:off x="8623093" y="3408913"/>
            <a:ext cx="254854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Rectangle 462">
            <a:extLst>
              <a:ext uri="{FF2B5EF4-FFF2-40B4-BE49-F238E27FC236}">
                <a16:creationId xmlns:a16="http://schemas.microsoft.com/office/drawing/2014/main" id="{01D0ED3B-BADA-4A55-BF6B-017447ED82CE}"/>
              </a:ext>
            </a:extLst>
          </p:cNvPr>
          <p:cNvSpPr/>
          <p:nvPr/>
        </p:nvSpPr>
        <p:spPr>
          <a:xfrm>
            <a:off x="8625039" y="4783703"/>
            <a:ext cx="86176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Rectangle 463">
            <a:extLst>
              <a:ext uri="{FF2B5EF4-FFF2-40B4-BE49-F238E27FC236}">
                <a16:creationId xmlns:a16="http://schemas.microsoft.com/office/drawing/2014/main" id="{D744BF4F-5862-4A1C-886E-A096CDBFB676}"/>
              </a:ext>
            </a:extLst>
          </p:cNvPr>
          <p:cNvSpPr/>
          <p:nvPr/>
        </p:nvSpPr>
        <p:spPr>
          <a:xfrm>
            <a:off x="10286190" y="4771265"/>
            <a:ext cx="77541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7" name="Group 556">
            <a:extLst>
              <a:ext uri="{FF2B5EF4-FFF2-40B4-BE49-F238E27FC236}">
                <a16:creationId xmlns:a16="http://schemas.microsoft.com/office/drawing/2014/main" id="{2CC169FD-F8C6-40F3-8ECE-5A8025E204D3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9544050" y="3500438"/>
            <a:ext cx="719138" cy="287338"/>
            <a:chOff x="9544050" y="3500438"/>
            <a:chExt cx="719138" cy="287338"/>
          </a:xfrm>
        </p:grpSpPr>
        <p:sp>
          <p:nvSpPr>
            <p:cNvPr id="549" name="Freeform 35">
              <a:extLst>
                <a:ext uri="{FF2B5EF4-FFF2-40B4-BE49-F238E27FC236}">
                  <a16:creationId xmlns:a16="http://schemas.microsoft.com/office/drawing/2014/main" id="{FA326B99-FDE4-4629-BA9D-034049ED5D43}"/>
                </a:ext>
              </a:extLst>
            </p:cNvPr>
            <p:cNvSpPr>
              <a:spLocks/>
            </p:cNvSpPr>
            <p:nvPr>
              <p:custDataLst>
                <p:tags r:id="rId194"/>
              </p:custDataLst>
            </p:nvPr>
          </p:nvSpPr>
          <p:spPr bwMode="auto">
            <a:xfrm>
              <a:off x="9544050" y="3543301"/>
              <a:ext cx="196850" cy="179388"/>
            </a:xfrm>
            <a:custGeom>
              <a:avLst/>
              <a:gdLst>
                <a:gd name="T0" fmla="*/ 361 w 420"/>
                <a:gd name="T1" fmla="*/ 38 h 341"/>
                <a:gd name="T2" fmla="*/ 403 w 420"/>
                <a:gd name="T3" fmla="*/ 15 h 341"/>
                <a:gd name="T4" fmla="*/ 420 w 420"/>
                <a:gd name="T5" fmla="*/ 5 h 341"/>
                <a:gd name="T6" fmla="*/ 413 w 420"/>
                <a:gd name="T7" fmla="*/ 0 h 341"/>
                <a:gd name="T8" fmla="*/ 349 w 420"/>
                <a:gd name="T9" fmla="*/ 1 h 341"/>
                <a:gd name="T10" fmla="*/ 285 w 420"/>
                <a:gd name="T11" fmla="*/ 0 h 341"/>
                <a:gd name="T12" fmla="*/ 276 w 420"/>
                <a:gd name="T13" fmla="*/ 10 h 341"/>
                <a:gd name="T14" fmla="*/ 290 w 420"/>
                <a:gd name="T15" fmla="*/ 15 h 341"/>
                <a:gd name="T16" fmla="*/ 309 w 420"/>
                <a:gd name="T17" fmla="*/ 16 h 341"/>
                <a:gd name="T18" fmla="*/ 322 w 420"/>
                <a:gd name="T19" fmla="*/ 24 h 341"/>
                <a:gd name="T20" fmla="*/ 320 w 420"/>
                <a:gd name="T21" fmla="*/ 34 h 341"/>
                <a:gd name="T22" fmla="*/ 290 w 420"/>
                <a:gd name="T23" fmla="*/ 155 h 341"/>
                <a:gd name="T24" fmla="*/ 138 w 420"/>
                <a:gd name="T25" fmla="*/ 155 h 341"/>
                <a:gd name="T26" fmla="*/ 167 w 420"/>
                <a:gd name="T27" fmla="*/ 38 h 341"/>
                <a:gd name="T28" fmla="*/ 209 w 420"/>
                <a:gd name="T29" fmla="*/ 15 h 341"/>
                <a:gd name="T30" fmla="*/ 226 w 420"/>
                <a:gd name="T31" fmla="*/ 5 h 341"/>
                <a:gd name="T32" fmla="*/ 219 w 420"/>
                <a:gd name="T33" fmla="*/ 0 h 341"/>
                <a:gd name="T34" fmla="*/ 155 w 420"/>
                <a:gd name="T35" fmla="*/ 1 h 341"/>
                <a:gd name="T36" fmla="*/ 91 w 420"/>
                <a:gd name="T37" fmla="*/ 0 h 341"/>
                <a:gd name="T38" fmla="*/ 82 w 420"/>
                <a:gd name="T39" fmla="*/ 10 h 341"/>
                <a:gd name="T40" fmla="*/ 96 w 420"/>
                <a:gd name="T41" fmla="*/ 15 h 341"/>
                <a:gd name="T42" fmla="*/ 115 w 420"/>
                <a:gd name="T43" fmla="*/ 16 h 341"/>
                <a:gd name="T44" fmla="*/ 128 w 420"/>
                <a:gd name="T45" fmla="*/ 24 h 341"/>
                <a:gd name="T46" fmla="*/ 126 w 420"/>
                <a:gd name="T47" fmla="*/ 34 h 341"/>
                <a:gd name="T48" fmla="*/ 59 w 420"/>
                <a:gd name="T49" fmla="*/ 302 h 341"/>
                <a:gd name="T50" fmla="*/ 14 w 420"/>
                <a:gd name="T51" fmla="*/ 325 h 341"/>
                <a:gd name="T52" fmla="*/ 0 w 420"/>
                <a:gd name="T53" fmla="*/ 335 h 341"/>
                <a:gd name="T54" fmla="*/ 7 w 420"/>
                <a:gd name="T55" fmla="*/ 341 h 341"/>
                <a:gd name="T56" fmla="*/ 71 w 420"/>
                <a:gd name="T57" fmla="*/ 339 h 341"/>
                <a:gd name="T58" fmla="*/ 103 w 420"/>
                <a:gd name="T59" fmla="*/ 340 h 341"/>
                <a:gd name="T60" fmla="*/ 135 w 420"/>
                <a:gd name="T61" fmla="*/ 341 h 341"/>
                <a:gd name="T62" fmla="*/ 145 w 420"/>
                <a:gd name="T63" fmla="*/ 331 h 341"/>
                <a:gd name="T64" fmla="*/ 131 w 420"/>
                <a:gd name="T65" fmla="*/ 325 h 341"/>
                <a:gd name="T66" fmla="*/ 99 w 420"/>
                <a:gd name="T67" fmla="*/ 316 h 341"/>
                <a:gd name="T68" fmla="*/ 100 w 420"/>
                <a:gd name="T69" fmla="*/ 308 h 341"/>
                <a:gd name="T70" fmla="*/ 134 w 420"/>
                <a:gd name="T71" fmla="*/ 171 h 341"/>
                <a:gd name="T72" fmla="*/ 286 w 420"/>
                <a:gd name="T73" fmla="*/ 171 h 341"/>
                <a:gd name="T74" fmla="*/ 252 w 420"/>
                <a:gd name="T75" fmla="*/ 309 h 341"/>
                <a:gd name="T76" fmla="*/ 206 w 420"/>
                <a:gd name="T77" fmla="*/ 325 h 341"/>
                <a:gd name="T78" fmla="*/ 194 w 420"/>
                <a:gd name="T79" fmla="*/ 335 h 341"/>
                <a:gd name="T80" fmla="*/ 201 w 420"/>
                <a:gd name="T81" fmla="*/ 341 h 341"/>
                <a:gd name="T82" fmla="*/ 265 w 420"/>
                <a:gd name="T83" fmla="*/ 339 h 341"/>
                <a:gd name="T84" fmla="*/ 297 w 420"/>
                <a:gd name="T85" fmla="*/ 340 h 341"/>
                <a:gd name="T86" fmla="*/ 329 w 420"/>
                <a:gd name="T87" fmla="*/ 341 h 341"/>
                <a:gd name="T88" fmla="*/ 339 w 420"/>
                <a:gd name="T89" fmla="*/ 331 h 341"/>
                <a:gd name="T90" fmla="*/ 325 w 420"/>
                <a:gd name="T91" fmla="*/ 325 h 341"/>
                <a:gd name="T92" fmla="*/ 293 w 420"/>
                <a:gd name="T93" fmla="*/ 316 h 341"/>
                <a:gd name="T94" fmla="*/ 294 w 420"/>
                <a:gd name="T95" fmla="*/ 308 h 341"/>
                <a:gd name="T96" fmla="*/ 361 w 420"/>
                <a:gd name="T97" fmla="*/ 3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1">
                  <a:moveTo>
                    <a:pt x="361" y="38"/>
                  </a:moveTo>
                  <a:cubicBezTo>
                    <a:pt x="366" y="20"/>
                    <a:pt x="367" y="15"/>
                    <a:pt x="403" y="15"/>
                  </a:cubicBezTo>
                  <a:cubicBezTo>
                    <a:pt x="416" y="15"/>
                    <a:pt x="420" y="15"/>
                    <a:pt x="420" y="5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3" y="1"/>
                    <a:pt x="349" y="1"/>
                  </a:cubicBezTo>
                  <a:cubicBezTo>
                    <a:pt x="335" y="1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5"/>
                    <a:pt x="280" y="15"/>
                    <a:pt x="290" y="15"/>
                  </a:cubicBezTo>
                  <a:cubicBezTo>
                    <a:pt x="291" y="15"/>
                    <a:pt x="300" y="15"/>
                    <a:pt x="309" y="16"/>
                  </a:cubicBezTo>
                  <a:cubicBezTo>
                    <a:pt x="318" y="17"/>
                    <a:pt x="322" y="18"/>
                    <a:pt x="322" y="24"/>
                  </a:cubicBezTo>
                  <a:cubicBezTo>
                    <a:pt x="322" y="26"/>
                    <a:pt x="321" y="27"/>
                    <a:pt x="320" y="34"/>
                  </a:cubicBezTo>
                  <a:lnTo>
                    <a:pt x="290" y="155"/>
                  </a:lnTo>
                  <a:lnTo>
                    <a:pt x="138" y="155"/>
                  </a:lnTo>
                  <a:lnTo>
                    <a:pt x="167" y="38"/>
                  </a:lnTo>
                  <a:cubicBezTo>
                    <a:pt x="172" y="20"/>
                    <a:pt x="173" y="15"/>
                    <a:pt x="209" y="15"/>
                  </a:cubicBezTo>
                  <a:cubicBezTo>
                    <a:pt x="222" y="15"/>
                    <a:pt x="226" y="15"/>
                    <a:pt x="226" y="5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69" y="1"/>
                    <a:pt x="155" y="1"/>
                  </a:cubicBezTo>
                  <a:cubicBezTo>
                    <a:pt x="141" y="1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39"/>
                    <a:pt x="71" y="339"/>
                  </a:cubicBezTo>
                  <a:cubicBezTo>
                    <a:pt x="81" y="339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5"/>
                    <a:pt x="140" y="325"/>
                    <a:pt x="131" y="325"/>
                  </a:cubicBezTo>
                  <a:cubicBezTo>
                    <a:pt x="113" y="325"/>
                    <a:pt x="99" y="325"/>
                    <a:pt x="99" y="316"/>
                  </a:cubicBezTo>
                  <a:cubicBezTo>
                    <a:pt x="99" y="313"/>
                    <a:pt x="100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1"/>
                    <a:pt x="252" y="309"/>
                  </a:cubicBezTo>
                  <a:cubicBezTo>
                    <a:pt x="247" y="325"/>
                    <a:pt x="237" y="325"/>
                    <a:pt x="206" y="325"/>
                  </a:cubicBezTo>
                  <a:cubicBezTo>
                    <a:pt x="199" y="325"/>
                    <a:pt x="194" y="325"/>
                    <a:pt x="194" y="335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39"/>
                    <a:pt x="265" y="339"/>
                  </a:cubicBezTo>
                  <a:cubicBezTo>
                    <a:pt x="275" y="339"/>
                    <a:pt x="286" y="340"/>
                    <a:pt x="297" y="340"/>
                  </a:cubicBezTo>
                  <a:cubicBezTo>
                    <a:pt x="308" y="340"/>
                    <a:pt x="318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5"/>
                    <a:pt x="334" y="325"/>
                    <a:pt x="325" y="325"/>
                  </a:cubicBezTo>
                  <a:cubicBezTo>
                    <a:pt x="307" y="325"/>
                    <a:pt x="293" y="325"/>
                    <a:pt x="293" y="316"/>
                  </a:cubicBezTo>
                  <a:cubicBezTo>
                    <a:pt x="293" y="313"/>
                    <a:pt x="294" y="311"/>
                    <a:pt x="294" y="308"/>
                  </a:cubicBezTo>
                  <a:lnTo>
                    <a:pt x="361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0" name="Freeform 36">
              <a:extLst>
                <a:ext uri="{FF2B5EF4-FFF2-40B4-BE49-F238E27FC236}">
                  <a16:creationId xmlns:a16="http://schemas.microsoft.com/office/drawing/2014/main" id="{6C5BB0E9-D880-490C-A6A7-E225CA8FDBD4}"/>
                </a:ext>
              </a:extLst>
            </p:cNvPr>
            <p:cNvSpPr>
              <a:spLocks/>
            </p:cNvSpPr>
            <p:nvPr>
              <p:custDataLst>
                <p:tags r:id="rId195"/>
              </p:custDataLst>
            </p:nvPr>
          </p:nvSpPr>
          <p:spPr bwMode="auto">
            <a:xfrm>
              <a:off x="9761538" y="3500438"/>
              <a:ext cx="88900" cy="1285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8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5 w 190"/>
                <a:gd name="T11" fmla="*/ 16 h 245"/>
                <a:gd name="T12" fmla="*/ 52 w 190"/>
                <a:gd name="T13" fmla="*/ 21 h 245"/>
                <a:gd name="T14" fmla="*/ 50 w 190"/>
                <a:gd name="T15" fmla="*/ 29 h 245"/>
                <a:gd name="T16" fmla="*/ 1 w 190"/>
                <a:gd name="T17" fmla="*/ 226 h 245"/>
                <a:gd name="T18" fmla="*/ 0 w 190"/>
                <a:gd name="T19" fmla="*/ 234 h 245"/>
                <a:gd name="T20" fmla="*/ 11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5 w 190"/>
                <a:gd name="T29" fmla="*/ 159 h 245"/>
                <a:gd name="T30" fmla="*/ 56 w 190"/>
                <a:gd name="T31" fmla="*/ 135 h 245"/>
                <a:gd name="T32" fmla="*/ 111 w 190"/>
                <a:gd name="T33" fmla="*/ 98 h 245"/>
                <a:gd name="T34" fmla="*/ 132 w 190"/>
                <a:gd name="T35" fmla="*/ 122 h 245"/>
                <a:gd name="T36" fmla="*/ 111 w 190"/>
                <a:gd name="T37" fmla="*/ 196 h 245"/>
                <a:gd name="T38" fmla="*/ 106 w 190"/>
                <a:gd name="T39" fmla="*/ 215 h 245"/>
                <a:gd name="T40" fmla="*/ 139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7 w 190"/>
                <a:gd name="T47" fmla="*/ 193 h 245"/>
                <a:gd name="T48" fmla="*/ 140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8 w 190"/>
                <a:gd name="T55" fmla="*/ 128 h 245"/>
                <a:gd name="T56" fmla="*/ 145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8" y="0"/>
                  </a:cubicBezTo>
                  <a:cubicBezTo>
                    <a:pt x="71" y="0"/>
                    <a:pt x="42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1" y="26"/>
                    <a:pt x="50" y="29"/>
                  </a:cubicBezTo>
                  <a:lnTo>
                    <a:pt x="1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1" y="245"/>
                  </a:cubicBezTo>
                  <a:cubicBezTo>
                    <a:pt x="15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4" y="165"/>
                    <a:pt x="45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4" y="98"/>
                    <a:pt x="111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1" y="196"/>
                  </a:cubicBezTo>
                  <a:cubicBezTo>
                    <a:pt x="108" y="206"/>
                    <a:pt x="106" y="209"/>
                    <a:pt x="106" y="215"/>
                  </a:cubicBezTo>
                  <a:cubicBezTo>
                    <a:pt x="106" y="234"/>
                    <a:pt x="122" y="245"/>
                    <a:pt x="139" y="245"/>
                  </a:cubicBezTo>
                  <a:cubicBezTo>
                    <a:pt x="174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79" y="187"/>
                    <a:pt x="179" y="189"/>
                    <a:pt x="177" y="193"/>
                  </a:cubicBezTo>
                  <a:cubicBezTo>
                    <a:pt x="169" y="221"/>
                    <a:pt x="154" y="235"/>
                    <a:pt x="140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3" y="211"/>
                    <a:pt x="140" y="195"/>
                  </a:cubicBezTo>
                  <a:cubicBezTo>
                    <a:pt x="144" y="184"/>
                    <a:pt x="158" y="147"/>
                    <a:pt x="158" y="128"/>
                  </a:cubicBezTo>
                  <a:cubicBezTo>
                    <a:pt x="158" y="122"/>
                    <a:pt x="158" y="107"/>
                    <a:pt x="145" y="97"/>
                  </a:cubicBezTo>
                  <a:cubicBezTo>
                    <a:pt x="139" y="93"/>
                    <a:pt x="129" y="88"/>
                    <a:pt x="113" y="88"/>
                  </a:cubicBezTo>
                  <a:cubicBezTo>
                    <a:pt x="87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1" name="Freeform 37">
              <a:extLst>
                <a:ext uri="{FF2B5EF4-FFF2-40B4-BE49-F238E27FC236}">
                  <a16:creationId xmlns:a16="http://schemas.microsoft.com/office/drawing/2014/main" id="{7593A265-9485-47D7-8F94-6E559FA31503}"/>
                </a:ext>
              </a:extLst>
            </p:cNvPr>
            <p:cNvSpPr>
              <a:spLocks/>
            </p:cNvSpPr>
            <p:nvPr>
              <p:custDataLst>
                <p:tags r:id="rId196"/>
              </p:custDataLst>
            </p:nvPr>
          </p:nvSpPr>
          <p:spPr bwMode="auto">
            <a:xfrm>
              <a:off x="9893300" y="3525838"/>
              <a:ext cx="55563" cy="26193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2" name="Oval 38">
              <a:extLst>
                <a:ext uri="{FF2B5EF4-FFF2-40B4-BE49-F238E27FC236}">
                  <a16:creationId xmlns:a16="http://schemas.microsoft.com/office/drawing/2014/main" id="{20A67881-0264-4BFE-9F81-86F628C77F9A}"/>
                </a:ext>
              </a:extLst>
            </p:cNvPr>
            <p:cNvSpPr>
              <a:spLocks noChangeArrowheads="1"/>
            </p:cNvSpPr>
            <p:nvPr>
              <p:custDataLst>
                <p:tags r:id="rId197"/>
              </p:custDataLst>
            </p:nvPr>
          </p:nvSpPr>
          <p:spPr bwMode="auto">
            <a:xfrm>
              <a:off x="9982200" y="3643313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3" name="Freeform 39">
              <a:extLst>
                <a:ext uri="{FF2B5EF4-FFF2-40B4-BE49-F238E27FC236}">
                  <a16:creationId xmlns:a16="http://schemas.microsoft.com/office/drawing/2014/main" id="{1E656D8F-4835-4BFB-A00E-42757468ACAA}"/>
                </a:ext>
              </a:extLst>
            </p:cNvPr>
            <p:cNvSpPr>
              <a:spLocks/>
            </p:cNvSpPr>
            <p:nvPr>
              <p:custDataLst>
                <p:tags r:id="rId198"/>
              </p:custDataLst>
            </p:nvPr>
          </p:nvSpPr>
          <p:spPr bwMode="auto">
            <a:xfrm>
              <a:off x="10047288" y="3695701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4" name="Oval 40">
              <a:extLst>
                <a:ext uri="{FF2B5EF4-FFF2-40B4-BE49-F238E27FC236}">
                  <a16:creationId xmlns:a16="http://schemas.microsoft.com/office/drawing/2014/main" id="{9D5980D2-8E01-43D9-BEEE-826ECE4E520D}"/>
                </a:ext>
              </a:extLst>
            </p:cNvPr>
            <p:cNvSpPr>
              <a:spLocks noChangeArrowheads="1"/>
            </p:cNvSpPr>
            <p:nvPr>
              <p:custDataLst>
                <p:tags r:id="rId199"/>
              </p:custDataLst>
            </p:nvPr>
          </p:nvSpPr>
          <p:spPr bwMode="auto">
            <a:xfrm>
              <a:off x="10150475" y="3643313"/>
              <a:ext cx="25400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5" name="Freeform 41">
              <a:extLst>
                <a:ext uri="{FF2B5EF4-FFF2-40B4-BE49-F238E27FC236}">
                  <a16:creationId xmlns:a16="http://schemas.microsoft.com/office/drawing/2014/main" id="{77CD3A6B-A9DF-4429-87F1-B6B8B2CB4600}"/>
                </a:ext>
              </a:extLst>
            </p:cNvPr>
            <p:cNvSpPr>
              <a:spLocks/>
            </p:cNvSpPr>
            <p:nvPr>
              <p:custDataLst>
                <p:tags r:id="rId200"/>
              </p:custDataLst>
            </p:nvPr>
          </p:nvSpPr>
          <p:spPr bwMode="auto">
            <a:xfrm>
              <a:off x="10209213" y="3525838"/>
              <a:ext cx="53975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485" name="Straight Arrow Connector 484">
            <a:extLst>
              <a:ext uri="{FF2B5EF4-FFF2-40B4-BE49-F238E27FC236}">
                <a16:creationId xmlns:a16="http://schemas.microsoft.com/office/drawing/2014/main" id="{5F8DE7A4-50F1-41F5-9BFC-7569616753FF}"/>
              </a:ext>
            </a:extLst>
          </p:cNvPr>
          <p:cNvCxnSpPr>
            <a:cxnSpLocks/>
          </p:cNvCxnSpPr>
          <p:nvPr/>
        </p:nvCxnSpPr>
        <p:spPr>
          <a:xfrm flipH="1">
            <a:off x="9298618" y="3950399"/>
            <a:ext cx="276618" cy="790386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6" name="Straight Arrow Connector 485">
            <a:extLst>
              <a:ext uri="{FF2B5EF4-FFF2-40B4-BE49-F238E27FC236}">
                <a16:creationId xmlns:a16="http://schemas.microsoft.com/office/drawing/2014/main" id="{0F52A161-0B37-49E1-9829-4FC9EA789670}"/>
              </a:ext>
            </a:extLst>
          </p:cNvPr>
          <p:cNvCxnSpPr>
            <a:cxnSpLocks/>
          </p:cNvCxnSpPr>
          <p:nvPr/>
        </p:nvCxnSpPr>
        <p:spPr>
          <a:xfrm>
            <a:off x="10157375" y="3950399"/>
            <a:ext cx="225689" cy="790386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7" name="Freeform 2283">
            <a:extLst>
              <a:ext uri="{FF2B5EF4-FFF2-40B4-BE49-F238E27FC236}">
                <a16:creationId xmlns:a16="http://schemas.microsoft.com/office/drawing/2014/main" id="{501AE165-7194-44DC-8C0D-ACA419FF902D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9463316" y="4359097"/>
            <a:ext cx="157163" cy="128587"/>
          </a:xfrm>
          <a:custGeom>
            <a:avLst/>
            <a:gdLst>
              <a:gd name="T0" fmla="*/ 152 w 249"/>
              <a:gd name="T1" fmla="*/ 70 h 227"/>
              <a:gd name="T2" fmla="*/ 202 w 249"/>
              <a:gd name="T3" fmla="*/ 11 h 227"/>
              <a:gd name="T4" fmla="*/ 227 w 249"/>
              <a:gd name="T5" fmla="*/ 18 h 227"/>
              <a:gd name="T6" fmla="*/ 203 w 249"/>
              <a:gd name="T7" fmla="*/ 45 h 227"/>
              <a:gd name="T8" fmla="*/ 222 w 249"/>
              <a:gd name="T9" fmla="*/ 62 h 227"/>
              <a:gd name="T10" fmla="*/ 249 w 249"/>
              <a:gd name="T11" fmla="*/ 33 h 227"/>
              <a:gd name="T12" fmla="*/ 202 w 249"/>
              <a:gd name="T13" fmla="*/ 0 h 227"/>
              <a:gd name="T14" fmla="*/ 150 w 249"/>
              <a:gd name="T15" fmla="*/ 38 h 227"/>
              <a:gd name="T16" fmla="*/ 96 w 249"/>
              <a:gd name="T17" fmla="*/ 0 h 227"/>
              <a:gd name="T18" fmla="*/ 15 w 249"/>
              <a:gd name="T19" fmla="*/ 77 h 227"/>
              <a:gd name="T20" fmla="*/ 21 w 249"/>
              <a:gd name="T21" fmla="*/ 82 h 227"/>
              <a:gd name="T22" fmla="*/ 28 w 249"/>
              <a:gd name="T23" fmla="*/ 77 h 227"/>
              <a:gd name="T24" fmla="*/ 95 w 249"/>
              <a:gd name="T25" fmla="*/ 11 h 227"/>
              <a:gd name="T26" fmla="*/ 122 w 249"/>
              <a:gd name="T27" fmla="*/ 45 h 227"/>
              <a:gd name="T28" fmla="*/ 95 w 249"/>
              <a:gd name="T29" fmla="*/ 164 h 227"/>
              <a:gd name="T30" fmla="*/ 47 w 249"/>
              <a:gd name="T31" fmla="*/ 216 h 227"/>
              <a:gd name="T32" fmla="*/ 22 w 249"/>
              <a:gd name="T33" fmla="*/ 210 h 227"/>
              <a:gd name="T34" fmla="*/ 46 w 249"/>
              <a:gd name="T35" fmla="*/ 183 h 227"/>
              <a:gd name="T36" fmla="*/ 27 w 249"/>
              <a:gd name="T37" fmla="*/ 165 h 227"/>
              <a:gd name="T38" fmla="*/ 0 w 249"/>
              <a:gd name="T39" fmla="*/ 194 h 227"/>
              <a:gd name="T40" fmla="*/ 47 w 249"/>
              <a:gd name="T41" fmla="*/ 227 h 227"/>
              <a:gd name="T42" fmla="*/ 99 w 249"/>
              <a:gd name="T43" fmla="*/ 189 h 227"/>
              <a:gd name="T44" fmla="*/ 153 w 249"/>
              <a:gd name="T45" fmla="*/ 227 h 227"/>
              <a:gd name="T46" fmla="*/ 233 w 249"/>
              <a:gd name="T47" fmla="*/ 150 h 227"/>
              <a:gd name="T48" fmla="*/ 227 w 249"/>
              <a:gd name="T49" fmla="*/ 145 h 227"/>
              <a:gd name="T50" fmla="*/ 221 w 249"/>
              <a:gd name="T51" fmla="*/ 150 h 227"/>
              <a:gd name="T52" fmla="*/ 154 w 249"/>
              <a:gd name="T53" fmla="*/ 216 h 227"/>
              <a:gd name="T54" fmla="*/ 127 w 249"/>
              <a:gd name="T55" fmla="*/ 183 h 227"/>
              <a:gd name="T56" fmla="*/ 135 w 249"/>
              <a:gd name="T57" fmla="*/ 139 h 227"/>
              <a:gd name="T58" fmla="*/ 152 w 249"/>
              <a:gd name="T59" fmla="*/ 7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49" h="227">
                <a:moveTo>
                  <a:pt x="152" y="70"/>
                </a:moveTo>
                <a:cubicBezTo>
                  <a:pt x="155" y="57"/>
                  <a:pt x="167" y="11"/>
                  <a:pt x="202" y="11"/>
                </a:cubicBezTo>
                <a:cubicBezTo>
                  <a:pt x="204" y="11"/>
                  <a:pt x="216" y="11"/>
                  <a:pt x="227" y="18"/>
                </a:cubicBezTo>
                <a:cubicBezTo>
                  <a:pt x="213" y="20"/>
                  <a:pt x="203" y="33"/>
                  <a:pt x="203" y="45"/>
                </a:cubicBezTo>
                <a:cubicBezTo>
                  <a:pt x="203" y="53"/>
                  <a:pt x="208" y="62"/>
                  <a:pt x="222" y="62"/>
                </a:cubicBezTo>
                <a:cubicBezTo>
                  <a:pt x="233" y="62"/>
                  <a:pt x="249" y="53"/>
                  <a:pt x="249" y="33"/>
                </a:cubicBezTo>
                <a:cubicBezTo>
                  <a:pt x="249" y="7"/>
                  <a:pt x="219" y="0"/>
                  <a:pt x="202" y="0"/>
                </a:cubicBezTo>
                <a:cubicBezTo>
                  <a:pt x="173" y="0"/>
                  <a:pt x="156" y="27"/>
                  <a:pt x="150" y="38"/>
                </a:cubicBezTo>
                <a:cubicBezTo>
                  <a:pt x="137" y="5"/>
                  <a:pt x="110" y="0"/>
                  <a:pt x="96" y="0"/>
                </a:cubicBezTo>
                <a:cubicBezTo>
                  <a:pt x="44" y="0"/>
                  <a:pt x="15" y="65"/>
                  <a:pt x="15" y="77"/>
                </a:cubicBezTo>
                <a:cubicBezTo>
                  <a:pt x="15" y="82"/>
                  <a:pt x="20" y="82"/>
                  <a:pt x="21" y="82"/>
                </a:cubicBezTo>
                <a:cubicBezTo>
                  <a:pt x="25" y="82"/>
                  <a:pt x="27" y="81"/>
                  <a:pt x="28" y="77"/>
                </a:cubicBezTo>
                <a:cubicBezTo>
                  <a:pt x="45" y="24"/>
                  <a:pt x="78" y="11"/>
                  <a:pt x="95" y="11"/>
                </a:cubicBezTo>
                <a:cubicBezTo>
                  <a:pt x="104" y="11"/>
                  <a:pt x="122" y="16"/>
                  <a:pt x="122" y="45"/>
                </a:cubicBezTo>
                <a:cubicBezTo>
                  <a:pt x="122" y="60"/>
                  <a:pt x="113" y="94"/>
                  <a:pt x="95" y="164"/>
                </a:cubicBezTo>
                <a:cubicBezTo>
                  <a:pt x="87" y="195"/>
                  <a:pt x="69" y="216"/>
                  <a:pt x="47" y="216"/>
                </a:cubicBezTo>
                <a:cubicBezTo>
                  <a:pt x="44" y="216"/>
                  <a:pt x="33" y="216"/>
                  <a:pt x="22" y="210"/>
                </a:cubicBezTo>
                <a:cubicBezTo>
                  <a:pt x="35" y="207"/>
                  <a:pt x="46" y="197"/>
                  <a:pt x="46" y="183"/>
                </a:cubicBezTo>
                <a:cubicBezTo>
                  <a:pt x="46" y="169"/>
                  <a:pt x="35" y="165"/>
                  <a:pt x="27" y="165"/>
                </a:cubicBezTo>
                <a:cubicBezTo>
                  <a:pt x="12" y="165"/>
                  <a:pt x="0" y="178"/>
                  <a:pt x="0" y="194"/>
                </a:cubicBezTo>
                <a:cubicBezTo>
                  <a:pt x="0" y="217"/>
                  <a:pt x="25" y="227"/>
                  <a:pt x="47" y="227"/>
                </a:cubicBezTo>
                <a:cubicBezTo>
                  <a:pt x="80" y="227"/>
                  <a:pt x="98" y="192"/>
                  <a:pt x="99" y="189"/>
                </a:cubicBezTo>
                <a:cubicBezTo>
                  <a:pt x="105" y="208"/>
                  <a:pt x="123" y="227"/>
                  <a:pt x="153" y="227"/>
                </a:cubicBezTo>
                <a:cubicBezTo>
                  <a:pt x="205" y="227"/>
                  <a:pt x="233" y="162"/>
                  <a:pt x="233" y="150"/>
                </a:cubicBezTo>
                <a:cubicBezTo>
                  <a:pt x="233" y="145"/>
                  <a:pt x="229" y="145"/>
                  <a:pt x="227" y="145"/>
                </a:cubicBezTo>
                <a:cubicBezTo>
                  <a:pt x="223" y="145"/>
                  <a:pt x="222" y="147"/>
                  <a:pt x="221" y="150"/>
                </a:cubicBezTo>
                <a:cubicBezTo>
                  <a:pt x="204" y="204"/>
                  <a:pt x="170" y="216"/>
                  <a:pt x="154" y="216"/>
                </a:cubicBezTo>
                <a:cubicBezTo>
                  <a:pt x="135" y="216"/>
                  <a:pt x="127" y="200"/>
                  <a:pt x="127" y="183"/>
                </a:cubicBezTo>
                <a:cubicBezTo>
                  <a:pt x="127" y="172"/>
                  <a:pt x="130" y="161"/>
                  <a:pt x="135" y="139"/>
                </a:cubicBezTo>
                <a:lnTo>
                  <a:pt x="152" y="70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8" name="Freeform 2290 1">
            <a:extLst>
              <a:ext uri="{FF2B5EF4-FFF2-40B4-BE49-F238E27FC236}">
                <a16:creationId xmlns:a16="http://schemas.microsoft.com/office/drawing/2014/main" id="{53BDE64B-2853-4085-87DA-10FD6DEA6934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10085938" y="4359252"/>
            <a:ext cx="142875" cy="128587"/>
          </a:xfrm>
          <a:custGeom>
            <a:avLst/>
            <a:gdLst>
              <a:gd name="T0" fmla="*/ 29 w 203"/>
              <a:gd name="T1" fmla="*/ 192 h 227"/>
              <a:gd name="T2" fmla="*/ 25 w 203"/>
              <a:gd name="T3" fmla="*/ 214 h 227"/>
              <a:gd name="T4" fmla="*/ 39 w 203"/>
              <a:gd name="T5" fmla="*/ 227 h 227"/>
              <a:gd name="T6" fmla="*/ 57 w 203"/>
              <a:gd name="T7" fmla="*/ 213 h 227"/>
              <a:gd name="T8" fmla="*/ 77 w 203"/>
              <a:gd name="T9" fmla="*/ 134 h 227"/>
              <a:gd name="T10" fmla="*/ 93 w 203"/>
              <a:gd name="T11" fmla="*/ 69 h 227"/>
              <a:gd name="T12" fmla="*/ 121 w 203"/>
              <a:gd name="T13" fmla="*/ 28 h 227"/>
              <a:gd name="T14" fmla="*/ 161 w 203"/>
              <a:gd name="T15" fmla="*/ 11 h 227"/>
              <a:gd name="T16" fmla="*/ 182 w 203"/>
              <a:gd name="T17" fmla="*/ 17 h 227"/>
              <a:gd name="T18" fmla="*/ 156 w 203"/>
              <a:gd name="T19" fmla="*/ 45 h 227"/>
              <a:gd name="T20" fmla="*/ 175 w 203"/>
              <a:gd name="T21" fmla="*/ 62 h 227"/>
              <a:gd name="T22" fmla="*/ 203 w 203"/>
              <a:gd name="T23" fmla="*/ 33 h 227"/>
              <a:gd name="T24" fmla="*/ 161 w 203"/>
              <a:gd name="T25" fmla="*/ 0 h 227"/>
              <a:gd name="T26" fmla="*/ 97 w 203"/>
              <a:gd name="T27" fmla="*/ 39 h 227"/>
              <a:gd name="T28" fmla="*/ 52 w 203"/>
              <a:gd name="T29" fmla="*/ 0 h 227"/>
              <a:gd name="T30" fmla="*/ 15 w 203"/>
              <a:gd name="T31" fmla="*/ 29 h 227"/>
              <a:gd name="T32" fmla="*/ 0 w 203"/>
              <a:gd name="T33" fmla="*/ 77 h 227"/>
              <a:gd name="T34" fmla="*/ 6 w 203"/>
              <a:gd name="T35" fmla="*/ 82 h 227"/>
              <a:gd name="T36" fmla="*/ 14 w 203"/>
              <a:gd name="T37" fmla="*/ 71 h 227"/>
              <a:gd name="T38" fmla="*/ 50 w 203"/>
              <a:gd name="T39" fmla="*/ 11 h 227"/>
              <a:gd name="T40" fmla="*/ 66 w 203"/>
              <a:gd name="T41" fmla="*/ 34 h 227"/>
              <a:gd name="T42" fmla="*/ 58 w 203"/>
              <a:gd name="T43" fmla="*/ 76 h 227"/>
              <a:gd name="T44" fmla="*/ 29 w 203"/>
              <a:gd name="T45" fmla="*/ 192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3" h="227">
                <a:moveTo>
                  <a:pt x="29" y="192"/>
                </a:moveTo>
                <a:cubicBezTo>
                  <a:pt x="28" y="200"/>
                  <a:pt x="25" y="211"/>
                  <a:pt x="25" y="214"/>
                </a:cubicBezTo>
                <a:cubicBezTo>
                  <a:pt x="25" y="223"/>
                  <a:pt x="31" y="227"/>
                  <a:pt x="39" y="227"/>
                </a:cubicBezTo>
                <a:cubicBezTo>
                  <a:pt x="45" y="227"/>
                  <a:pt x="54" y="223"/>
                  <a:pt x="57" y="213"/>
                </a:cubicBezTo>
                <a:cubicBezTo>
                  <a:pt x="58" y="211"/>
                  <a:pt x="75" y="143"/>
                  <a:pt x="77" y="134"/>
                </a:cubicBezTo>
                <a:cubicBezTo>
                  <a:pt x="81" y="117"/>
                  <a:pt x="90" y="82"/>
                  <a:pt x="93" y="69"/>
                </a:cubicBezTo>
                <a:cubicBezTo>
                  <a:pt x="95" y="62"/>
                  <a:pt x="109" y="39"/>
                  <a:pt x="121" y="28"/>
                </a:cubicBezTo>
                <a:cubicBezTo>
                  <a:pt x="125" y="24"/>
                  <a:pt x="140" y="11"/>
                  <a:pt x="161" y="11"/>
                </a:cubicBezTo>
                <a:cubicBezTo>
                  <a:pt x="174" y="11"/>
                  <a:pt x="182" y="17"/>
                  <a:pt x="182" y="17"/>
                </a:cubicBezTo>
                <a:cubicBezTo>
                  <a:pt x="167" y="20"/>
                  <a:pt x="156" y="32"/>
                  <a:pt x="156" y="45"/>
                </a:cubicBezTo>
                <a:cubicBezTo>
                  <a:pt x="156" y="53"/>
                  <a:pt x="162" y="62"/>
                  <a:pt x="175" y="62"/>
                </a:cubicBezTo>
                <a:cubicBezTo>
                  <a:pt x="189" y="62"/>
                  <a:pt x="203" y="51"/>
                  <a:pt x="203" y="33"/>
                </a:cubicBezTo>
                <a:cubicBezTo>
                  <a:pt x="203" y="15"/>
                  <a:pt x="187" y="0"/>
                  <a:pt x="161" y="0"/>
                </a:cubicBezTo>
                <a:cubicBezTo>
                  <a:pt x="129" y="0"/>
                  <a:pt x="107" y="25"/>
                  <a:pt x="97" y="39"/>
                </a:cubicBezTo>
                <a:cubicBezTo>
                  <a:pt x="93" y="16"/>
                  <a:pt x="75" y="0"/>
                  <a:pt x="52" y="0"/>
                </a:cubicBezTo>
                <a:cubicBezTo>
                  <a:pt x="29" y="0"/>
                  <a:pt x="20" y="20"/>
                  <a:pt x="15" y="29"/>
                </a:cubicBezTo>
                <a:cubicBezTo>
                  <a:pt x="6" y="46"/>
                  <a:pt x="0" y="76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2"/>
                  <a:pt x="14" y="71"/>
                </a:cubicBezTo>
                <a:cubicBezTo>
                  <a:pt x="23" y="35"/>
                  <a:pt x="32" y="11"/>
                  <a:pt x="50" y="11"/>
                </a:cubicBezTo>
                <a:cubicBezTo>
                  <a:pt x="59" y="11"/>
                  <a:pt x="66" y="15"/>
                  <a:pt x="66" y="34"/>
                </a:cubicBezTo>
                <a:cubicBezTo>
                  <a:pt x="66" y="45"/>
                  <a:pt x="64" y="50"/>
                  <a:pt x="58" y="76"/>
                </a:cubicBezTo>
                <a:lnTo>
                  <a:pt x="29" y="19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489" name="Straight Arrow Connector 488">
            <a:extLst>
              <a:ext uri="{FF2B5EF4-FFF2-40B4-BE49-F238E27FC236}">
                <a16:creationId xmlns:a16="http://schemas.microsoft.com/office/drawing/2014/main" id="{29A18398-6EFE-461F-83B1-CB9D335AFAF1}"/>
              </a:ext>
            </a:extLst>
          </p:cNvPr>
          <p:cNvCxnSpPr>
            <a:cxnSpLocks/>
          </p:cNvCxnSpPr>
          <p:nvPr/>
        </p:nvCxnSpPr>
        <p:spPr>
          <a:xfrm flipV="1">
            <a:off x="9112952" y="3950399"/>
            <a:ext cx="295575" cy="763259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Straight Arrow Connector 489">
            <a:extLst>
              <a:ext uri="{FF2B5EF4-FFF2-40B4-BE49-F238E27FC236}">
                <a16:creationId xmlns:a16="http://schemas.microsoft.com/office/drawing/2014/main" id="{37F84417-C596-4522-AD64-98E31674A48E}"/>
              </a:ext>
            </a:extLst>
          </p:cNvPr>
          <p:cNvCxnSpPr>
            <a:cxnSpLocks/>
          </p:cNvCxnSpPr>
          <p:nvPr/>
        </p:nvCxnSpPr>
        <p:spPr>
          <a:xfrm flipH="1" flipV="1">
            <a:off x="10352584" y="3978620"/>
            <a:ext cx="214684" cy="731685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" name="Freeform 2290 2">
            <a:extLst>
              <a:ext uri="{FF2B5EF4-FFF2-40B4-BE49-F238E27FC236}">
                <a16:creationId xmlns:a16="http://schemas.microsoft.com/office/drawing/2014/main" id="{7D16885A-F3CC-4F82-BE77-2BA2DE62D860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8998811" y="4339701"/>
            <a:ext cx="142875" cy="128587"/>
          </a:xfrm>
          <a:custGeom>
            <a:avLst/>
            <a:gdLst>
              <a:gd name="T0" fmla="*/ 29 w 203"/>
              <a:gd name="T1" fmla="*/ 192 h 227"/>
              <a:gd name="T2" fmla="*/ 25 w 203"/>
              <a:gd name="T3" fmla="*/ 214 h 227"/>
              <a:gd name="T4" fmla="*/ 39 w 203"/>
              <a:gd name="T5" fmla="*/ 227 h 227"/>
              <a:gd name="T6" fmla="*/ 57 w 203"/>
              <a:gd name="T7" fmla="*/ 213 h 227"/>
              <a:gd name="T8" fmla="*/ 77 w 203"/>
              <a:gd name="T9" fmla="*/ 134 h 227"/>
              <a:gd name="T10" fmla="*/ 93 w 203"/>
              <a:gd name="T11" fmla="*/ 69 h 227"/>
              <a:gd name="T12" fmla="*/ 121 w 203"/>
              <a:gd name="T13" fmla="*/ 28 h 227"/>
              <a:gd name="T14" fmla="*/ 161 w 203"/>
              <a:gd name="T15" fmla="*/ 11 h 227"/>
              <a:gd name="T16" fmla="*/ 182 w 203"/>
              <a:gd name="T17" fmla="*/ 17 h 227"/>
              <a:gd name="T18" fmla="*/ 156 w 203"/>
              <a:gd name="T19" fmla="*/ 45 h 227"/>
              <a:gd name="T20" fmla="*/ 175 w 203"/>
              <a:gd name="T21" fmla="*/ 62 h 227"/>
              <a:gd name="T22" fmla="*/ 203 w 203"/>
              <a:gd name="T23" fmla="*/ 33 h 227"/>
              <a:gd name="T24" fmla="*/ 161 w 203"/>
              <a:gd name="T25" fmla="*/ 0 h 227"/>
              <a:gd name="T26" fmla="*/ 97 w 203"/>
              <a:gd name="T27" fmla="*/ 39 h 227"/>
              <a:gd name="T28" fmla="*/ 52 w 203"/>
              <a:gd name="T29" fmla="*/ 0 h 227"/>
              <a:gd name="T30" fmla="*/ 15 w 203"/>
              <a:gd name="T31" fmla="*/ 29 h 227"/>
              <a:gd name="T32" fmla="*/ 0 w 203"/>
              <a:gd name="T33" fmla="*/ 77 h 227"/>
              <a:gd name="T34" fmla="*/ 6 w 203"/>
              <a:gd name="T35" fmla="*/ 82 h 227"/>
              <a:gd name="T36" fmla="*/ 14 w 203"/>
              <a:gd name="T37" fmla="*/ 71 h 227"/>
              <a:gd name="T38" fmla="*/ 50 w 203"/>
              <a:gd name="T39" fmla="*/ 11 h 227"/>
              <a:gd name="T40" fmla="*/ 66 w 203"/>
              <a:gd name="T41" fmla="*/ 34 h 227"/>
              <a:gd name="T42" fmla="*/ 58 w 203"/>
              <a:gd name="T43" fmla="*/ 76 h 227"/>
              <a:gd name="T44" fmla="*/ 29 w 203"/>
              <a:gd name="T45" fmla="*/ 192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3" h="227">
                <a:moveTo>
                  <a:pt x="29" y="192"/>
                </a:moveTo>
                <a:cubicBezTo>
                  <a:pt x="28" y="200"/>
                  <a:pt x="25" y="211"/>
                  <a:pt x="25" y="214"/>
                </a:cubicBezTo>
                <a:cubicBezTo>
                  <a:pt x="25" y="223"/>
                  <a:pt x="31" y="227"/>
                  <a:pt x="39" y="227"/>
                </a:cubicBezTo>
                <a:cubicBezTo>
                  <a:pt x="45" y="227"/>
                  <a:pt x="54" y="223"/>
                  <a:pt x="57" y="213"/>
                </a:cubicBezTo>
                <a:cubicBezTo>
                  <a:pt x="58" y="211"/>
                  <a:pt x="75" y="143"/>
                  <a:pt x="77" y="134"/>
                </a:cubicBezTo>
                <a:cubicBezTo>
                  <a:pt x="81" y="117"/>
                  <a:pt x="90" y="82"/>
                  <a:pt x="93" y="69"/>
                </a:cubicBezTo>
                <a:cubicBezTo>
                  <a:pt x="95" y="62"/>
                  <a:pt x="109" y="39"/>
                  <a:pt x="121" y="28"/>
                </a:cubicBezTo>
                <a:cubicBezTo>
                  <a:pt x="125" y="24"/>
                  <a:pt x="140" y="11"/>
                  <a:pt x="161" y="11"/>
                </a:cubicBezTo>
                <a:cubicBezTo>
                  <a:pt x="174" y="11"/>
                  <a:pt x="182" y="17"/>
                  <a:pt x="182" y="17"/>
                </a:cubicBezTo>
                <a:cubicBezTo>
                  <a:pt x="167" y="20"/>
                  <a:pt x="156" y="32"/>
                  <a:pt x="156" y="45"/>
                </a:cubicBezTo>
                <a:cubicBezTo>
                  <a:pt x="156" y="53"/>
                  <a:pt x="162" y="62"/>
                  <a:pt x="175" y="62"/>
                </a:cubicBezTo>
                <a:cubicBezTo>
                  <a:pt x="189" y="62"/>
                  <a:pt x="203" y="51"/>
                  <a:pt x="203" y="33"/>
                </a:cubicBezTo>
                <a:cubicBezTo>
                  <a:pt x="203" y="15"/>
                  <a:pt x="187" y="0"/>
                  <a:pt x="161" y="0"/>
                </a:cubicBezTo>
                <a:cubicBezTo>
                  <a:pt x="129" y="0"/>
                  <a:pt x="107" y="25"/>
                  <a:pt x="97" y="39"/>
                </a:cubicBezTo>
                <a:cubicBezTo>
                  <a:pt x="93" y="16"/>
                  <a:pt x="75" y="0"/>
                  <a:pt x="52" y="0"/>
                </a:cubicBezTo>
                <a:cubicBezTo>
                  <a:pt x="29" y="0"/>
                  <a:pt x="20" y="20"/>
                  <a:pt x="15" y="29"/>
                </a:cubicBezTo>
                <a:cubicBezTo>
                  <a:pt x="6" y="46"/>
                  <a:pt x="0" y="76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2"/>
                  <a:pt x="14" y="71"/>
                </a:cubicBezTo>
                <a:cubicBezTo>
                  <a:pt x="23" y="35"/>
                  <a:pt x="32" y="11"/>
                  <a:pt x="50" y="11"/>
                </a:cubicBezTo>
                <a:cubicBezTo>
                  <a:pt x="59" y="11"/>
                  <a:pt x="66" y="15"/>
                  <a:pt x="66" y="34"/>
                </a:cubicBezTo>
                <a:cubicBezTo>
                  <a:pt x="66" y="45"/>
                  <a:pt x="64" y="50"/>
                  <a:pt x="58" y="76"/>
                </a:cubicBezTo>
                <a:lnTo>
                  <a:pt x="29" y="19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89E6F6F-DB96-4205-8CB3-0CD2C0DB3F04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10617205" y="4213225"/>
            <a:ext cx="1265238" cy="287338"/>
            <a:chOff x="10617205" y="4213225"/>
            <a:chExt cx="1265238" cy="287338"/>
          </a:xfrm>
        </p:grpSpPr>
        <p:sp>
          <p:nvSpPr>
            <p:cNvPr id="573" name="Freeform 48">
              <a:extLst>
                <a:ext uri="{FF2B5EF4-FFF2-40B4-BE49-F238E27FC236}">
                  <a16:creationId xmlns:a16="http://schemas.microsoft.com/office/drawing/2014/main" id="{F106D0DE-5A95-49CB-ACD7-9F45B409B2EB}"/>
                </a:ext>
              </a:extLst>
            </p:cNvPr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10617205" y="4319588"/>
              <a:ext cx="107950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6 w 230"/>
                <a:gd name="T49" fmla="*/ 285 h 323"/>
                <a:gd name="T50" fmla="*/ 56 w 230"/>
                <a:gd name="T51" fmla="*/ 265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6"/>
                    <a:pt x="106" y="51"/>
                    <a:pt x="106" y="41"/>
                  </a:cubicBezTo>
                  <a:cubicBezTo>
                    <a:pt x="106" y="18"/>
                    <a:pt x="90" y="0"/>
                    <a:pt x="65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39"/>
                    <a:pt x="71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3" y="310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0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4" name="Freeform 49">
              <a:extLst>
                <a:ext uri="{FF2B5EF4-FFF2-40B4-BE49-F238E27FC236}">
                  <a16:creationId xmlns:a16="http://schemas.microsoft.com/office/drawing/2014/main" id="{F3559592-B9EA-43C9-A612-D91EAB64EBA3}"/>
                </a:ext>
              </a:extLst>
            </p:cNvPr>
            <p:cNvSpPr>
              <a:spLocks noEditPoints="1"/>
            </p:cNvSpPr>
            <p:nvPr>
              <p:custDataLst>
                <p:tags r:id="rId186"/>
              </p:custDataLst>
            </p:nvPr>
          </p:nvSpPr>
          <p:spPr bwMode="auto">
            <a:xfrm>
              <a:off x="10810880" y="4338638"/>
              <a:ext cx="153988" cy="61913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5" name="Freeform 50">
              <a:extLst>
                <a:ext uri="{FF2B5EF4-FFF2-40B4-BE49-F238E27FC236}">
                  <a16:creationId xmlns:a16="http://schemas.microsoft.com/office/drawing/2014/main" id="{C6F11B99-A326-47B6-AF0F-EFD6A23CBA2D}"/>
                </a:ext>
              </a:extLst>
            </p:cNvPr>
            <p:cNvSpPr>
              <a:spLocks/>
            </p:cNvSpPr>
            <p:nvPr>
              <p:custDataLst>
                <p:tags r:id="rId187"/>
              </p:custDataLst>
            </p:nvPr>
          </p:nvSpPr>
          <p:spPr bwMode="auto">
            <a:xfrm>
              <a:off x="11052180" y="4256088"/>
              <a:ext cx="196850" cy="179388"/>
            </a:xfrm>
            <a:custGeom>
              <a:avLst/>
              <a:gdLst>
                <a:gd name="T0" fmla="*/ 361 w 420"/>
                <a:gd name="T1" fmla="*/ 38 h 341"/>
                <a:gd name="T2" fmla="*/ 403 w 420"/>
                <a:gd name="T3" fmla="*/ 15 h 341"/>
                <a:gd name="T4" fmla="*/ 420 w 420"/>
                <a:gd name="T5" fmla="*/ 5 h 341"/>
                <a:gd name="T6" fmla="*/ 413 w 420"/>
                <a:gd name="T7" fmla="*/ 0 h 341"/>
                <a:gd name="T8" fmla="*/ 349 w 420"/>
                <a:gd name="T9" fmla="*/ 1 h 341"/>
                <a:gd name="T10" fmla="*/ 285 w 420"/>
                <a:gd name="T11" fmla="*/ 0 h 341"/>
                <a:gd name="T12" fmla="*/ 276 w 420"/>
                <a:gd name="T13" fmla="*/ 10 h 341"/>
                <a:gd name="T14" fmla="*/ 289 w 420"/>
                <a:gd name="T15" fmla="*/ 15 h 341"/>
                <a:gd name="T16" fmla="*/ 308 w 420"/>
                <a:gd name="T17" fmla="*/ 16 h 341"/>
                <a:gd name="T18" fmla="*/ 322 w 420"/>
                <a:gd name="T19" fmla="*/ 24 h 341"/>
                <a:gd name="T20" fmla="*/ 320 w 420"/>
                <a:gd name="T21" fmla="*/ 34 h 341"/>
                <a:gd name="T22" fmla="*/ 290 w 420"/>
                <a:gd name="T23" fmla="*/ 155 h 341"/>
                <a:gd name="T24" fmla="*/ 138 w 420"/>
                <a:gd name="T25" fmla="*/ 155 h 341"/>
                <a:gd name="T26" fmla="*/ 167 w 420"/>
                <a:gd name="T27" fmla="*/ 38 h 341"/>
                <a:gd name="T28" fmla="*/ 209 w 420"/>
                <a:gd name="T29" fmla="*/ 15 h 341"/>
                <a:gd name="T30" fmla="*/ 226 w 420"/>
                <a:gd name="T31" fmla="*/ 5 h 341"/>
                <a:gd name="T32" fmla="*/ 219 w 420"/>
                <a:gd name="T33" fmla="*/ 0 h 341"/>
                <a:gd name="T34" fmla="*/ 155 w 420"/>
                <a:gd name="T35" fmla="*/ 1 h 341"/>
                <a:gd name="T36" fmla="*/ 91 w 420"/>
                <a:gd name="T37" fmla="*/ 0 h 341"/>
                <a:gd name="T38" fmla="*/ 81 w 420"/>
                <a:gd name="T39" fmla="*/ 10 h 341"/>
                <a:gd name="T40" fmla="*/ 95 w 420"/>
                <a:gd name="T41" fmla="*/ 15 h 341"/>
                <a:gd name="T42" fmla="*/ 114 w 420"/>
                <a:gd name="T43" fmla="*/ 16 h 341"/>
                <a:gd name="T44" fmla="*/ 128 w 420"/>
                <a:gd name="T45" fmla="*/ 24 h 341"/>
                <a:gd name="T46" fmla="*/ 126 w 420"/>
                <a:gd name="T47" fmla="*/ 34 h 341"/>
                <a:gd name="T48" fmla="*/ 59 w 420"/>
                <a:gd name="T49" fmla="*/ 302 h 341"/>
                <a:gd name="T50" fmla="*/ 14 w 420"/>
                <a:gd name="T51" fmla="*/ 325 h 341"/>
                <a:gd name="T52" fmla="*/ 0 w 420"/>
                <a:gd name="T53" fmla="*/ 335 h 341"/>
                <a:gd name="T54" fmla="*/ 7 w 420"/>
                <a:gd name="T55" fmla="*/ 341 h 341"/>
                <a:gd name="T56" fmla="*/ 71 w 420"/>
                <a:gd name="T57" fmla="*/ 339 h 341"/>
                <a:gd name="T58" fmla="*/ 102 w 420"/>
                <a:gd name="T59" fmla="*/ 340 h 341"/>
                <a:gd name="T60" fmla="*/ 135 w 420"/>
                <a:gd name="T61" fmla="*/ 341 h 341"/>
                <a:gd name="T62" fmla="*/ 145 w 420"/>
                <a:gd name="T63" fmla="*/ 331 h 341"/>
                <a:gd name="T64" fmla="*/ 131 w 420"/>
                <a:gd name="T65" fmla="*/ 325 h 341"/>
                <a:gd name="T66" fmla="*/ 98 w 420"/>
                <a:gd name="T67" fmla="*/ 316 h 341"/>
                <a:gd name="T68" fmla="*/ 100 w 420"/>
                <a:gd name="T69" fmla="*/ 308 h 341"/>
                <a:gd name="T70" fmla="*/ 134 w 420"/>
                <a:gd name="T71" fmla="*/ 171 h 341"/>
                <a:gd name="T72" fmla="*/ 286 w 420"/>
                <a:gd name="T73" fmla="*/ 171 h 341"/>
                <a:gd name="T74" fmla="*/ 252 w 420"/>
                <a:gd name="T75" fmla="*/ 309 h 341"/>
                <a:gd name="T76" fmla="*/ 206 w 420"/>
                <a:gd name="T77" fmla="*/ 325 h 341"/>
                <a:gd name="T78" fmla="*/ 194 w 420"/>
                <a:gd name="T79" fmla="*/ 335 h 341"/>
                <a:gd name="T80" fmla="*/ 201 w 420"/>
                <a:gd name="T81" fmla="*/ 341 h 341"/>
                <a:gd name="T82" fmla="*/ 265 w 420"/>
                <a:gd name="T83" fmla="*/ 339 h 341"/>
                <a:gd name="T84" fmla="*/ 296 w 420"/>
                <a:gd name="T85" fmla="*/ 340 h 341"/>
                <a:gd name="T86" fmla="*/ 329 w 420"/>
                <a:gd name="T87" fmla="*/ 341 h 341"/>
                <a:gd name="T88" fmla="*/ 339 w 420"/>
                <a:gd name="T89" fmla="*/ 331 h 341"/>
                <a:gd name="T90" fmla="*/ 325 w 420"/>
                <a:gd name="T91" fmla="*/ 325 h 341"/>
                <a:gd name="T92" fmla="*/ 292 w 420"/>
                <a:gd name="T93" fmla="*/ 316 h 341"/>
                <a:gd name="T94" fmla="*/ 294 w 420"/>
                <a:gd name="T95" fmla="*/ 308 h 341"/>
                <a:gd name="T96" fmla="*/ 361 w 420"/>
                <a:gd name="T97" fmla="*/ 3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1">
                  <a:moveTo>
                    <a:pt x="361" y="38"/>
                  </a:moveTo>
                  <a:cubicBezTo>
                    <a:pt x="366" y="20"/>
                    <a:pt x="367" y="15"/>
                    <a:pt x="403" y="15"/>
                  </a:cubicBezTo>
                  <a:cubicBezTo>
                    <a:pt x="416" y="15"/>
                    <a:pt x="420" y="15"/>
                    <a:pt x="420" y="5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3" y="1"/>
                    <a:pt x="349" y="1"/>
                  </a:cubicBezTo>
                  <a:cubicBezTo>
                    <a:pt x="335" y="1"/>
                    <a:pt x="299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5"/>
                    <a:pt x="280" y="15"/>
                    <a:pt x="289" y="15"/>
                  </a:cubicBezTo>
                  <a:cubicBezTo>
                    <a:pt x="290" y="15"/>
                    <a:pt x="300" y="15"/>
                    <a:pt x="308" y="16"/>
                  </a:cubicBezTo>
                  <a:cubicBezTo>
                    <a:pt x="317" y="17"/>
                    <a:pt x="322" y="18"/>
                    <a:pt x="322" y="24"/>
                  </a:cubicBezTo>
                  <a:cubicBezTo>
                    <a:pt x="322" y="26"/>
                    <a:pt x="321" y="27"/>
                    <a:pt x="320" y="34"/>
                  </a:cubicBezTo>
                  <a:lnTo>
                    <a:pt x="290" y="155"/>
                  </a:lnTo>
                  <a:lnTo>
                    <a:pt x="138" y="155"/>
                  </a:lnTo>
                  <a:lnTo>
                    <a:pt x="167" y="38"/>
                  </a:lnTo>
                  <a:cubicBezTo>
                    <a:pt x="172" y="20"/>
                    <a:pt x="173" y="15"/>
                    <a:pt x="209" y="15"/>
                  </a:cubicBezTo>
                  <a:cubicBezTo>
                    <a:pt x="222" y="15"/>
                    <a:pt x="226" y="15"/>
                    <a:pt x="226" y="5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69" y="1"/>
                    <a:pt x="155" y="1"/>
                  </a:cubicBezTo>
                  <a:cubicBezTo>
                    <a:pt x="141" y="1"/>
                    <a:pt x="105" y="0"/>
                    <a:pt x="91" y="0"/>
                  </a:cubicBezTo>
                  <a:cubicBezTo>
                    <a:pt x="87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96" y="15"/>
                    <a:pt x="106" y="15"/>
                    <a:pt x="114" y="16"/>
                  </a:cubicBezTo>
                  <a:cubicBezTo>
                    <a:pt x="123" y="17"/>
                    <a:pt x="128" y="18"/>
                    <a:pt x="128" y="24"/>
                  </a:cubicBezTo>
                  <a:cubicBezTo>
                    <a:pt x="128" y="26"/>
                    <a:pt x="127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39"/>
                    <a:pt x="71" y="339"/>
                  </a:cubicBezTo>
                  <a:cubicBezTo>
                    <a:pt x="81" y="339"/>
                    <a:pt x="92" y="340"/>
                    <a:pt x="102" y="340"/>
                  </a:cubicBezTo>
                  <a:cubicBezTo>
                    <a:pt x="113" y="340"/>
                    <a:pt x="124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5"/>
                    <a:pt x="140" y="325"/>
                    <a:pt x="131" y="325"/>
                  </a:cubicBezTo>
                  <a:cubicBezTo>
                    <a:pt x="112" y="325"/>
                    <a:pt x="98" y="325"/>
                    <a:pt x="98" y="316"/>
                  </a:cubicBezTo>
                  <a:cubicBezTo>
                    <a:pt x="98" y="313"/>
                    <a:pt x="99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1"/>
                    <a:pt x="252" y="309"/>
                  </a:cubicBezTo>
                  <a:cubicBezTo>
                    <a:pt x="247" y="325"/>
                    <a:pt x="237" y="325"/>
                    <a:pt x="206" y="325"/>
                  </a:cubicBezTo>
                  <a:cubicBezTo>
                    <a:pt x="199" y="325"/>
                    <a:pt x="194" y="325"/>
                    <a:pt x="194" y="335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39"/>
                    <a:pt x="265" y="339"/>
                  </a:cubicBezTo>
                  <a:cubicBezTo>
                    <a:pt x="275" y="339"/>
                    <a:pt x="286" y="340"/>
                    <a:pt x="296" y="340"/>
                  </a:cubicBezTo>
                  <a:cubicBezTo>
                    <a:pt x="307" y="340"/>
                    <a:pt x="318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5"/>
                    <a:pt x="334" y="325"/>
                    <a:pt x="325" y="325"/>
                  </a:cubicBezTo>
                  <a:cubicBezTo>
                    <a:pt x="306" y="325"/>
                    <a:pt x="292" y="325"/>
                    <a:pt x="292" y="316"/>
                  </a:cubicBezTo>
                  <a:cubicBezTo>
                    <a:pt x="292" y="313"/>
                    <a:pt x="293" y="311"/>
                    <a:pt x="294" y="308"/>
                  </a:cubicBezTo>
                  <a:lnTo>
                    <a:pt x="361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D2CCF471-F83A-466A-A122-C4B09F72F40F}"/>
                </a:ext>
              </a:extLst>
            </p:cNvPr>
            <p:cNvSpPr>
              <a:spLocks/>
            </p:cNvSpPr>
            <p:nvPr>
              <p:custDataLst>
                <p:tags r:id="rId188"/>
              </p:custDataLst>
            </p:nvPr>
          </p:nvSpPr>
          <p:spPr bwMode="auto">
            <a:xfrm>
              <a:off x="11268080" y="4213225"/>
              <a:ext cx="88900" cy="1285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8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5 w 190"/>
                <a:gd name="T11" fmla="*/ 16 h 245"/>
                <a:gd name="T12" fmla="*/ 52 w 190"/>
                <a:gd name="T13" fmla="*/ 21 h 245"/>
                <a:gd name="T14" fmla="*/ 50 w 190"/>
                <a:gd name="T15" fmla="*/ 29 h 245"/>
                <a:gd name="T16" fmla="*/ 1 w 190"/>
                <a:gd name="T17" fmla="*/ 226 h 245"/>
                <a:gd name="T18" fmla="*/ 0 w 190"/>
                <a:gd name="T19" fmla="*/ 234 h 245"/>
                <a:gd name="T20" fmla="*/ 11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5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2 w 190"/>
                <a:gd name="T35" fmla="*/ 122 h 245"/>
                <a:gd name="T36" fmla="*/ 112 w 190"/>
                <a:gd name="T37" fmla="*/ 196 h 245"/>
                <a:gd name="T38" fmla="*/ 106 w 190"/>
                <a:gd name="T39" fmla="*/ 215 h 245"/>
                <a:gd name="T40" fmla="*/ 139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7 w 190"/>
                <a:gd name="T47" fmla="*/ 193 h 245"/>
                <a:gd name="T48" fmla="*/ 140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8 w 190"/>
                <a:gd name="T55" fmla="*/ 128 h 245"/>
                <a:gd name="T56" fmla="*/ 145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8" y="0"/>
                  </a:cubicBezTo>
                  <a:cubicBezTo>
                    <a:pt x="71" y="0"/>
                    <a:pt x="42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1" y="26"/>
                    <a:pt x="50" y="29"/>
                  </a:cubicBezTo>
                  <a:lnTo>
                    <a:pt x="1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1" y="245"/>
                  </a:cubicBezTo>
                  <a:cubicBezTo>
                    <a:pt x="15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4" y="165"/>
                    <a:pt x="45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4" y="98"/>
                    <a:pt x="112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2" y="196"/>
                  </a:cubicBezTo>
                  <a:cubicBezTo>
                    <a:pt x="108" y="206"/>
                    <a:pt x="106" y="209"/>
                    <a:pt x="106" y="215"/>
                  </a:cubicBezTo>
                  <a:cubicBezTo>
                    <a:pt x="106" y="234"/>
                    <a:pt x="122" y="245"/>
                    <a:pt x="139" y="245"/>
                  </a:cubicBezTo>
                  <a:cubicBezTo>
                    <a:pt x="174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79" y="187"/>
                    <a:pt x="179" y="189"/>
                    <a:pt x="177" y="193"/>
                  </a:cubicBezTo>
                  <a:cubicBezTo>
                    <a:pt x="169" y="221"/>
                    <a:pt x="154" y="235"/>
                    <a:pt x="140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3" y="211"/>
                    <a:pt x="140" y="195"/>
                  </a:cubicBezTo>
                  <a:cubicBezTo>
                    <a:pt x="144" y="184"/>
                    <a:pt x="158" y="147"/>
                    <a:pt x="158" y="128"/>
                  </a:cubicBezTo>
                  <a:cubicBezTo>
                    <a:pt x="158" y="122"/>
                    <a:pt x="158" y="107"/>
                    <a:pt x="145" y="97"/>
                  </a:cubicBezTo>
                  <a:cubicBezTo>
                    <a:pt x="139" y="93"/>
                    <a:pt x="129" y="88"/>
                    <a:pt x="113" y="88"/>
                  </a:cubicBezTo>
                  <a:cubicBezTo>
                    <a:pt x="87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6CD22956-4DC2-415A-8ECA-0C76AF91841A}"/>
                </a:ext>
              </a:extLst>
            </p:cNvPr>
            <p:cNvSpPr>
              <a:spLocks/>
            </p:cNvSpPr>
            <p:nvPr>
              <p:custDataLst>
                <p:tags r:id="rId189"/>
              </p:custDataLst>
            </p:nvPr>
          </p:nvSpPr>
          <p:spPr bwMode="auto">
            <a:xfrm>
              <a:off x="11399843" y="4238625"/>
              <a:ext cx="53975" cy="26193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2831C4D9-5CC1-4D64-8785-E721C41E7ED4}"/>
                </a:ext>
              </a:extLst>
            </p:cNvPr>
            <p:cNvSpPr>
              <a:spLocks/>
            </p:cNvSpPr>
            <p:nvPr>
              <p:custDataLst>
                <p:tags r:id="rId190"/>
              </p:custDataLst>
            </p:nvPr>
          </p:nvSpPr>
          <p:spPr bwMode="auto">
            <a:xfrm>
              <a:off x="11472868" y="4319588"/>
              <a:ext cx="115888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062BCA29-F39E-4F72-B5BF-A88C4505E2E6}"/>
                </a:ext>
              </a:extLst>
            </p:cNvPr>
            <p:cNvSpPr>
              <a:spLocks/>
            </p:cNvSpPr>
            <p:nvPr>
              <p:custDataLst>
                <p:tags r:id="rId191"/>
              </p:custDataLst>
            </p:nvPr>
          </p:nvSpPr>
          <p:spPr bwMode="auto">
            <a:xfrm>
              <a:off x="11620505" y="440848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16806C7-584F-4C2E-9512-BE576E5EF96F}"/>
                </a:ext>
              </a:extLst>
            </p:cNvPr>
            <p:cNvSpPr>
              <a:spLocks/>
            </p:cNvSpPr>
            <p:nvPr>
              <p:custDataLst>
                <p:tags r:id="rId192"/>
              </p:custDataLst>
            </p:nvPr>
          </p:nvSpPr>
          <p:spPr bwMode="auto">
            <a:xfrm>
              <a:off x="11709405" y="4319588"/>
              <a:ext cx="95250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754B8DE5-377B-45F1-9E46-7BC943C5487D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11828468" y="4238625"/>
              <a:ext cx="53975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502" name="Straight Arrow Connector 501">
            <a:extLst>
              <a:ext uri="{FF2B5EF4-FFF2-40B4-BE49-F238E27FC236}">
                <a16:creationId xmlns:a16="http://schemas.microsoft.com/office/drawing/2014/main" id="{D757EF7C-178B-4F56-9C46-BA7B7A2D799E}"/>
              </a:ext>
            </a:extLst>
          </p:cNvPr>
          <p:cNvCxnSpPr>
            <a:cxnSpLocks/>
            <a:endCxn id="463" idx="2"/>
          </p:cNvCxnSpPr>
          <p:nvPr/>
        </p:nvCxnSpPr>
        <p:spPr>
          <a:xfrm flipV="1">
            <a:off x="9055924" y="5258795"/>
            <a:ext cx="0" cy="46243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3" name="Straight Arrow Connector 502">
            <a:extLst>
              <a:ext uri="{FF2B5EF4-FFF2-40B4-BE49-F238E27FC236}">
                <a16:creationId xmlns:a16="http://schemas.microsoft.com/office/drawing/2014/main" id="{C27D4733-6186-47BD-AB81-067B0CD1119D}"/>
              </a:ext>
            </a:extLst>
          </p:cNvPr>
          <p:cNvCxnSpPr>
            <a:cxnSpLocks/>
            <a:endCxn id="464" idx="2"/>
          </p:cNvCxnSpPr>
          <p:nvPr/>
        </p:nvCxnSpPr>
        <p:spPr>
          <a:xfrm flipV="1">
            <a:off x="10673899" y="5246357"/>
            <a:ext cx="0" cy="474868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4" name="Group 503">
            <a:extLst>
              <a:ext uri="{FF2B5EF4-FFF2-40B4-BE49-F238E27FC236}">
                <a16:creationId xmlns:a16="http://schemas.microsoft.com/office/drawing/2014/main" id="{832BC29D-F286-4292-B31D-BEF6EE5C0C21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8819423" y="5733887"/>
            <a:ext cx="501650" cy="265113"/>
            <a:chOff x="2546350" y="2540000"/>
            <a:chExt cx="501650" cy="265113"/>
          </a:xfrm>
        </p:grpSpPr>
        <p:sp>
          <p:nvSpPr>
            <p:cNvPr id="505" name="Freeform 2323 1">
              <a:extLst>
                <a:ext uri="{FF2B5EF4-FFF2-40B4-BE49-F238E27FC236}">
                  <a16:creationId xmlns:a16="http://schemas.microsoft.com/office/drawing/2014/main" id="{F3C35285-3960-4D9D-8429-B8A6EBF3210D}"/>
                </a:ext>
              </a:extLst>
            </p:cNvPr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2546350" y="2540000"/>
              <a:ext cx="55563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6" name="Freeform 2324 1">
              <a:extLst>
                <a:ext uri="{FF2B5EF4-FFF2-40B4-BE49-F238E27FC236}">
                  <a16:creationId xmlns:a16="http://schemas.microsoft.com/office/drawing/2014/main" id="{E94E7179-54E4-4B10-8AD1-14C08BAF548D}"/>
                </a:ext>
              </a:extLst>
            </p:cNvPr>
            <p:cNvSpPr>
              <a:spLocks/>
            </p:cNvSpPr>
            <p:nvPr>
              <p:custDataLst>
                <p:tags r:id="rId181"/>
              </p:custDataLst>
            </p:nvPr>
          </p:nvSpPr>
          <p:spPr bwMode="auto">
            <a:xfrm>
              <a:off x="2622550" y="2620963"/>
              <a:ext cx="120650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7" name="Freeform 2325 1">
              <a:extLst>
                <a:ext uri="{FF2B5EF4-FFF2-40B4-BE49-F238E27FC236}">
                  <a16:creationId xmlns:a16="http://schemas.microsoft.com/office/drawing/2014/main" id="{BDFAC39C-68EC-4EBD-9D00-BEF8F5699762}"/>
                </a:ext>
              </a:extLst>
            </p:cNvPr>
            <p:cNvSpPr>
              <a:spLocks/>
            </p:cNvSpPr>
            <p:nvPr>
              <p:custDataLst>
                <p:tags r:id="rId182"/>
              </p:custDataLst>
            </p:nvPr>
          </p:nvSpPr>
          <p:spPr bwMode="auto">
            <a:xfrm>
              <a:off x="2774950" y="2711450"/>
              <a:ext cx="28575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8" name="Freeform 2326 1">
              <a:extLst>
                <a:ext uri="{FF2B5EF4-FFF2-40B4-BE49-F238E27FC236}">
                  <a16:creationId xmlns:a16="http://schemas.microsoft.com/office/drawing/2014/main" id="{7034E627-CF87-4995-8555-0270B065A47B}"/>
                </a:ext>
              </a:extLst>
            </p:cNvPr>
            <p:cNvSpPr>
              <a:spLocks/>
            </p:cNvSpPr>
            <p:nvPr>
              <p:custDataLst>
                <p:tags r:id="rId183"/>
              </p:custDataLst>
            </p:nvPr>
          </p:nvSpPr>
          <p:spPr bwMode="auto">
            <a:xfrm>
              <a:off x="2868613" y="2620963"/>
              <a:ext cx="98425" cy="120650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9 h 226"/>
                <a:gd name="T12" fmla="*/ 122 w 203"/>
                <a:gd name="T13" fmla="*/ 28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5 h 226"/>
                <a:gd name="T20" fmla="*/ 176 w 203"/>
                <a:gd name="T21" fmla="*/ 62 h 226"/>
                <a:gd name="T22" fmla="*/ 203 w 203"/>
                <a:gd name="T23" fmla="*/ 33 h 226"/>
                <a:gd name="T24" fmla="*/ 162 w 203"/>
                <a:gd name="T25" fmla="*/ 0 h 226"/>
                <a:gd name="T26" fmla="*/ 98 w 203"/>
                <a:gd name="T27" fmla="*/ 39 h 226"/>
                <a:gd name="T28" fmla="*/ 53 w 203"/>
                <a:gd name="T29" fmla="*/ 0 h 226"/>
                <a:gd name="T30" fmla="*/ 16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1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9"/>
                  </a:cubicBezTo>
                  <a:cubicBezTo>
                    <a:pt x="96" y="62"/>
                    <a:pt x="110" y="39"/>
                    <a:pt x="122" y="28"/>
                  </a:cubicBezTo>
                  <a:cubicBezTo>
                    <a:pt x="126" y="24"/>
                    <a:pt x="141" y="11"/>
                    <a:pt x="162" y="11"/>
                  </a:cubicBezTo>
                  <a:cubicBezTo>
                    <a:pt x="175" y="11"/>
                    <a:pt x="183" y="17"/>
                    <a:pt x="183" y="17"/>
                  </a:cubicBezTo>
                  <a:cubicBezTo>
                    <a:pt x="168" y="20"/>
                    <a:pt x="157" y="32"/>
                    <a:pt x="157" y="45"/>
                  </a:cubicBezTo>
                  <a:cubicBezTo>
                    <a:pt x="157" y="53"/>
                    <a:pt x="163" y="62"/>
                    <a:pt x="176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5"/>
                    <a:pt x="98" y="39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20"/>
                    <a:pt x="16" y="29"/>
                  </a:cubicBezTo>
                  <a:cubicBezTo>
                    <a:pt x="7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2"/>
                    <a:pt x="15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5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9" name="Freeform 2327 1">
              <a:extLst>
                <a:ext uri="{FF2B5EF4-FFF2-40B4-BE49-F238E27FC236}">
                  <a16:creationId xmlns:a16="http://schemas.microsoft.com/office/drawing/2014/main" id="{FDAB4DA3-0B4C-4F39-B56D-D72D3AE778D3}"/>
                </a:ext>
              </a:extLst>
            </p:cNvPr>
            <p:cNvSpPr>
              <a:spLocks/>
            </p:cNvSpPr>
            <p:nvPr>
              <p:custDataLst>
                <p:tags r:id="rId184"/>
              </p:custDataLst>
            </p:nvPr>
          </p:nvSpPr>
          <p:spPr bwMode="auto">
            <a:xfrm>
              <a:off x="2990850" y="2540000"/>
              <a:ext cx="57150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10" name="Freeform 2334 1">
            <a:extLst>
              <a:ext uri="{FF2B5EF4-FFF2-40B4-BE49-F238E27FC236}">
                <a16:creationId xmlns:a16="http://schemas.microsoft.com/office/drawing/2014/main" id="{7B4E2C78-5F87-4F49-ADEB-488F227DD659}"/>
              </a:ext>
            </a:extLst>
          </p:cNvPr>
          <p:cNvSpPr>
            <a:spLocks noChangeAspect="1"/>
          </p:cNvSpPr>
          <p:nvPr>
            <p:custDataLst>
              <p:tags r:id="rId8"/>
            </p:custDataLst>
          </p:nvPr>
        </p:nvSpPr>
        <p:spPr bwMode="auto">
          <a:xfrm>
            <a:off x="10601797" y="5814850"/>
            <a:ext cx="134938" cy="206375"/>
          </a:xfrm>
          <a:custGeom>
            <a:avLst/>
            <a:gdLst>
              <a:gd name="T0" fmla="*/ 228 w 230"/>
              <a:gd name="T1" fmla="*/ 31 h 323"/>
              <a:gd name="T2" fmla="*/ 230 w 230"/>
              <a:gd name="T3" fmla="*/ 19 h 323"/>
              <a:gd name="T4" fmla="*/ 215 w 230"/>
              <a:gd name="T5" fmla="*/ 6 h 323"/>
              <a:gd name="T6" fmla="*/ 198 w 230"/>
              <a:gd name="T7" fmla="*/ 16 h 323"/>
              <a:gd name="T8" fmla="*/ 191 w 230"/>
              <a:gd name="T9" fmla="*/ 43 h 323"/>
              <a:gd name="T10" fmla="*/ 181 w 230"/>
              <a:gd name="T11" fmla="*/ 83 h 323"/>
              <a:gd name="T12" fmla="*/ 159 w 230"/>
              <a:gd name="T13" fmla="*/ 173 h 323"/>
              <a:gd name="T14" fmla="*/ 102 w 230"/>
              <a:gd name="T15" fmla="*/ 216 h 323"/>
              <a:gd name="T16" fmla="*/ 71 w 230"/>
              <a:gd name="T17" fmla="*/ 175 h 323"/>
              <a:gd name="T18" fmla="*/ 97 w 230"/>
              <a:gd name="T19" fmla="*/ 77 h 323"/>
              <a:gd name="T20" fmla="*/ 107 w 230"/>
              <a:gd name="T21" fmla="*/ 41 h 323"/>
              <a:gd name="T22" fmla="*/ 66 w 230"/>
              <a:gd name="T23" fmla="*/ 0 h 323"/>
              <a:gd name="T24" fmla="*/ 0 w 230"/>
              <a:gd name="T25" fmla="*/ 77 h 323"/>
              <a:gd name="T26" fmla="*/ 6 w 230"/>
              <a:gd name="T27" fmla="*/ 82 h 323"/>
              <a:gd name="T28" fmla="*/ 14 w 230"/>
              <a:gd name="T29" fmla="*/ 73 h 323"/>
              <a:gd name="T30" fmla="*/ 64 w 230"/>
              <a:gd name="T31" fmla="*/ 11 h 323"/>
              <a:gd name="T32" fmla="*/ 77 w 230"/>
              <a:gd name="T33" fmla="*/ 27 h 323"/>
              <a:gd name="T34" fmla="*/ 68 w 230"/>
              <a:gd name="T35" fmla="*/ 62 h 323"/>
              <a:gd name="T36" fmla="*/ 39 w 230"/>
              <a:gd name="T37" fmla="*/ 167 h 323"/>
              <a:gd name="T38" fmla="*/ 100 w 230"/>
              <a:gd name="T39" fmla="*/ 227 h 323"/>
              <a:gd name="T40" fmla="*/ 150 w 230"/>
              <a:gd name="T41" fmla="*/ 204 h 323"/>
              <a:gd name="T42" fmla="*/ 118 w 230"/>
              <a:gd name="T43" fmla="*/ 281 h 323"/>
              <a:gd name="T44" fmla="*/ 63 w 230"/>
              <a:gd name="T45" fmla="*/ 312 h 323"/>
              <a:gd name="T46" fmla="*/ 25 w 230"/>
              <a:gd name="T47" fmla="*/ 291 h 323"/>
              <a:gd name="T48" fmla="*/ 47 w 230"/>
              <a:gd name="T49" fmla="*/ 285 h 323"/>
              <a:gd name="T50" fmla="*/ 57 w 230"/>
              <a:gd name="T51" fmla="*/ 265 h 323"/>
              <a:gd name="T52" fmla="*/ 38 w 230"/>
              <a:gd name="T53" fmla="*/ 248 h 323"/>
              <a:gd name="T54" fmla="*/ 10 w 230"/>
              <a:gd name="T55" fmla="*/ 280 h 323"/>
              <a:gd name="T56" fmla="*/ 63 w 230"/>
              <a:gd name="T57" fmla="*/ 323 h 323"/>
              <a:gd name="T58" fmla="*/ 180 w 230"/>
              <a:gd name="T59" fmla="*/ 222 h 323"/>
              <a:gd name="T60" fmla="*/ 228 w 230"/>
              <a:gd name="T61" fmla="*/ 31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0" h="323">
                <a:moveTo>
                  <a:pt x="228" y="31"/>
                </a:moveTo>
                <a:cubicBezTo>
                  <a:pt x="230" y="24"/>
                  <a:pt x="230" y="23"/>
                  <a:pt x="230" y="19"/>
                </a:cubicBezTo>
                <a:cubicBezTo>
                  <a:pt x="230" y="10"/>
                  <a:pt x="223" y="6"/>
                  <a:pt x="215" y="6"/>
                </a:cubicBezTo>
                <a:cubicBezTo>
                  <a:pt x="210" y="6"/>
                  <a:pt x="202" y="9"/>
                  <a:pt x="198" y="16"/>
                </a:cubicBezTo>
                <a:cubicBezTo>
                  <a:pt x="197" y="19"/>
                  <a:pt x="193" y="34"/>
                  <a:pt x="191" y="43"/>
                </a:cubicBezTo>
                <a:cubicBezTo>
                  <a:pt x="187" y="56"/>
                  <a:pt x="184" y="70"/>
                  <a:pt x="181" y="83"/>
                </a:cubicBezTo>
                <a:lnTo>
                  <a:pt x="159" y="173"/>
                </a:lnTo>
                <a:cubicBezTo>
                  <a:pt x="156" y="181"/>
                  <a:pt x="135" y="216"/>
                  <a:pt x="102" y="216"/>
                </a:cubicBezTo>
                <a:cubicBezTo>
                  <a:pt x="77" y="216"/>
                  <a:pt x="71" y="194"/>
                  <a:pt x="71" y="175"/>
                </a:cubicBezTo>
                <a:cubicBezTo>
                  <a:pt x="71" y="152"/>
                  <a:pt x="80" y="121"/>
                  <a:pt x="97" y="77"/>
                </a:cubicBezTo>
                <a:cubicBezTo>
                  <a:pt x="105" y="57"/>
                  <a:pt x="107" y="51"/>
                  <a:pt x="107" y="41"/>
                </a:cubicBezTo>
                <a:cubicBezTo>
                  <a:pt x="107" y="19"/>
                  <a:pt x="91" y="0"/>
                  <a:pt x="66" y="0"/>
                </a:cubicBezTo>
                <a:cubicBezTo>
                  <a:pt x="18" y="0"/>
                  <a:pt x="0" y="73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1"/>
                  <a:pt x="14" y="73"/>
                </a:cubicBezTo>
                <a:cubicBezTo>
                  <a:pt x="27" y="26"/>
                  <a:pt x="47" y="11"/>
                  <a:pt x="64" y="11"/>
                </a:cubicBezTo>
                <a:cubicBezTo>
                  <a:pt x="68" y="11"/>
                  <a:pt x="77" y="11"/>
                  <a:pt x="77" y="27"/>
                </a:cubicBezTo>
                <a:cubicBezTo>
                  <a:pt x="77" y="40"/>
                  <a:pt x="72" y="53"/>
                  <a:pt x="68" y="62"/>
                </a:cubicBezTo>
                <a:cubicBezTo>
                  <a:pt x="48" y="115"/>
                  <a:pt x="39" y="144"/>
                  <a:pt x="39" y="167"/>
                </a:cubicBezTo>
                <a:cubicBezTo>
                  <a:pt x="39" y="212"/>
                  <a:pt x="71" y="227"/>
                  <a:pt x="100" y="227"/>
                </a:cubicBezTo>
                <a:cubicBezTo>
                  <a:pt x="120" y="227"/>
                  <a:pt x="136" y="218"/>
                  <a:pt x="150" y="204"/>
                </a:cubicBezTo>
                <a:cubicBezTo>
                  <a:pt x="144" y="230"/>
                  <a:pt x="138" y="254"/>
                  <a:pt x="118" y="281"/>
                </a:cubicBezTo>
                <a:cubicBezTo>
                  <a:pt x="105" y="298"/>
                  <a:pt x="86" y="312"/>
                  <a:pt x="63" y="312"/>
                </a:cubicBezTo>
                <a:cubicBezTo>
                  <a:pt x="56" y="312"/>
                  <a:pt x="34" y="311"/>
                  <a:pt x="25" y="291"/>
                </a:cubicBezTo>
                <a:cubicBezTo>
                  <a:pt x="33" y="291"/>
                  <a:pt x="40" y="291"/>
                  <a:pt x="47" y="285"/>
                </a:cubicBezTo>
                <a:cubicBezTo>
                  <a:pt x="52" y="281"/>
                  <a:pt x="57" y="274"/>
                  <a:pt x="57" y="265"/>
                </a:cubicBezTo>
                <a:cubicBezTo>
                  <a:pt x="57" y="250"/>
                  <a:pt x="43" y="248"/>
                  <a:pt x="38" y="248"/>
                </a:cubicBezTo>
                <a:cubicBezTo>
                  <a:pt x="27" y="248"/>
                  <a:pt x="10" y="255"/>
                  <a:pt x="10" y="280"/>
                </a:cubicBezTo>
                <a:cubicBezTo>
                  <a:pt x="10" y="305"/>
                  <a:pt x="32" y="323"/>
                  <a:pt x="63" y="323"/>
                </a:cubicBezTo>
                <a:cubicBezTo>
                  <a:pt x="115" y="323"/>
                  <a:pt x="166" y="278"/>
                  <a:pt x="180" y="222"/>
                </a:cubicBezTo>
                <a:lnTo>
                  <a:pt x="228" y="31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1" name="Rectangle 510">
            <a:extLst>
              <a:ext uri="{FF2B5EF4-FFF2-40B4-BE49-F238E27FC236}">
                <a16:creationId xmlns:a16="http://schemas.microsoft.com/office/drawing/2014/main" id="{C11BAA6B-6652-4526-A1B5-6D1962C95BF7}"/>
              </a:ext>
            </a:extLst>
          </p:cNvPr>
          <p:cNvSpPr/>
          <p:nvPr/>
        </p:nvSpPr>
        <p:spPr>
          <a:xfrm>
            <a:off x="5571269" y="3444943"/>
            <a:ext cx="86176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" name="Rectangle 511">
            <a:extLst>
              <a:ext uri="{FF2B5EF4-FFF2-40B4-BE49-F238E27FC236}">
                <a16:creationId xmlns:a16="http://schemas.microsoft.com/office/drawing/2014/main" id="{236A689F-9981-42FE-89C4-707C399AD920}"/>
              </a:ext>
            </a:extLst>
          </p:cNvPr>
          <p:cNvSpPr/>
          <p:nvPr/>
        </p:nvSpPr>
        <p:spPr>
          <a:xfrm>
            <a:off x="7232420" y="3432505"/>
            <a:ext cx="77541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5" name="Group 524">
            <a:extLst>
              <a:ext uri="{FF2B5EF4-FFF2-40B4-BE49-F238E27FC236}">
                <a16:creationId xmlns:a16="http://schemas.microsoft.com/office/drawing/2014/main" id="{110A10D8-6BE2-43A9-98F0-FCABDF4AA1DA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5760094" y="5714243"/>
            <a:ext cx="501650" cy="265113"/>
            <a:chOff x="2546350" y="2540000"/>
            <a:chExt cx="501650" cy="265113"/>
          </a:xfrm>
        </p:grpSpPr>
        <p:sp>
          <p:nvSpPr>
            <p:cNvPr id="526" name="Freeform 2323 2">
              <a:extLst>
                <a:ext uri="{FF2B5EF4-FFF2-40B4-BE49-F238E27FC236}">
                  <a16:creationId xmlns:a16="http://schemas.microsoft.com/office/drawing/2014/main" id="{4CB38C96-B9E1-48A9-A263-76DE4CD8ABBF}"/>
                </a:ext>
              </a:extLst>
            </p:cNvPr>
            <p:cNvSpPr>
              <a:spLocks/>
            </p:cNvSpPr>
            <p:nvPr>
              <p:custDataLst>
                <p:tags r:id="rId175"/>
              </p:custDataLst>
            </p:nvPr>
          </p:nvSpPr>
          <p:spPr bwMode="auto">
            <a:xfrm>
              <a:off x="2546350" y="2540000"/>
              <a:ext cx="55563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7" name="Freeform 2324 2">
              <a:extLst>
                <a:ext uri="{FF2B5EF4-FFF2-40B4-BE49-F238E27FC236}">
                  <a16:creationId xmlns:a16="http://schemas.microsoft.com/office/drawing/2014/main" id="{70E91C00-9CA3-4889-85C2-BF6419BE8EB2}"/>
                </a:ext>
              </a:extLst>
            </p:cNvPr>
            <p:cNvSpPr>
              <a:spLocks/>
            </p:cNvSpPr>
            <p:nvPr>
              <p:custDataLst>
                <p:tags r:id="rId176"/>
              </p:custDataLst>
            </p:nvPr>
          </p:nvSpPr>
          <p:spPr bwMode="auto">
            <a:xfrm>
              <a:off x="2622550" y="2620963"/>
              <a:ext cx="120650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8" name="Freeform 2325 2">
              <a:extLst>
                <a:ext uri="{FF2B5EF4-FFF2-40B4-BE49-F238E27FC236}">
                  <a16:creationId xmlns:a16="http://schemas.microsoft.com/office/drawing/2014/main" id="{09B02AF6-863A-470C-B6F4-0243BC1CF69E}"/>
                </a:ext>
              </a:extLst>
            </p:cNvPr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2774950" y="2711450"/>
              <a:ext cx="28575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9" name="Freeform 2326 2">
              <a:extLst>
                <a:ext uri="{FF2B5EF4-FFF2-40B4-BE49-F238E27FC236}">
                  <a16:creationId xmlns:a16="http://schemas.microsoft.com/office/drawing/2014/main" id="{CA7BC69F-CD74-4A04-B3E8-8666BF555947}"/>
                </a:ext>
              </a:extLst>
            </p:cNvPr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2868613" y="2620963"/>
              <a:ext cx="98425" cy="120650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9 h 226"/>
                <a:gd name="T12" fmla="*/ 122 w 203"/>
                <a:gd name="T13" fmla="*/ 28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5 h 226"/>
                <a:gd name="T20" fmla="*/ 176 w 203"/>
                <a:gd name="T21" fmla="*/ 62 h 226"/>
                <a:gd name="T22" fmla="*/ 203 w 203"/>
                <a:gd name="T23" fmla="*/ 33 h 226"/>
                <a:gd name="T24" fmla="*/ 162 w 203"/>
                <a:gd name="T25" fmla="*/ 0 h 226"/>
                <a:gd name="T26" fmla="*/ 98 w 203"/>
                <a:gd name="T27" fmla="*/ 39 h 226"/>
                <a:gd name="T28" fmla="*/ 53 w 203"/>
                <a:gd name="T29" fmla="*/ 0 h 226"/>
                <a:gd name="T30" fmla="*/ 16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1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9"/>
                  </a:cubicBezTo>
                  <a:cubicBezTo>
                    <a:pt x="96" y="62"/>
                    <a:pt x="110" y="39"/>
                    <a:pt x="122" y="28"/>
                  </a:cubicBezTo>
                  <a:cubicBezTo>
                    <a:pt x="126" y="24"/>
                    <a:pt x="141" y="11"/>
                    <a:pt x="162" y="11"/>
                  </a:cubicBezTo>
                  <a:cubicBezTo>
                    <a:pt x="175" y="11"/>
                    <a:pt x="183" y="17"/>
                    <a:pt x="183" y="17"/>
                  </a:cubicBezTo>
                  <a:cubicBezTo>
                    <a:pt x="168" y="20"/>
                    <a:pt x="157" y="32"/>
                    <a:pt x="157" y="45"/>
                  </a:cubicBezTo>
                  <a:cubicBezTo>
                    <a:pt x="157" y="53"/>
                    <a:pt x="163" y="62"/>
                    <a:pt x="176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5"/>
                    <a:pt x="98" y="39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20"/>
                    <a:pt x="16" y="29"/>
                  </a:cubicBezTo>
                  <a:cubicBezTo>
                    <a:pt x="7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2"/>
                    <a:pt x="15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5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0" name="Freeform 2327 2">
              <a:extLst>
                <a:ext uri="{FF2B5EF4-FFF2-40B4-BE49-F238E27FC236}">
                  <a16:creationId xmlns:a16="http://schemas.microsoft.com/office/drawing/2014/main" id="{425FDD7F-A6A1-4EDA-9C49-B28D0B99E4C5}"/>
                </a:ext>
              </a:extLst>
            </p:cNvPr>
            <p:cNvSpPr>
              <a:spLocks/>
            </p:cNvSpPr>
            <p:nvPr>
              <p:custDataLst>
                <p:tags r:id="rId179"/>
              </p:custDataLst>
            </p:nvPr>
          </p:nvSpPr>
          <p:spPr bwMode="auto">
            <a:xfrm>
              <a:off x="2990850" y="2540000"/>
              <a:ext cx="57150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31" name="Freeform 2334 2">
            <a:extLst>
              <a:ext uri="{FF2B5EF4-FFF2-40B4-BE49-F238E27FC236}">
                <a16:creationId xmlns:a16="http://schemas.microsoft.com/office/drawing/2014/main" id="{4BF180D9-138D-4660-A066-0FFB2E7E8D33}"/>
              </a:ext>
            </a:extLst>
          </p:cNvPr>
          <p:cNvSpPr>
            <a:spLocks noChangeAspect="1"/>
          </p:cNvSpPr>
          <p:nvPr>
            <p:custDataLst>
              <p:tags r:id="rId10"/>
            </p:custDataLst>
          </p:nvPr>
        </p:nvSpPr>
        <p:spPr bwMode="auto">
          <a:xfrm>
            <a:off x="7593268" y="5724086"/>
            <a:ext cx="134938" cy="206375"/>
          </a:xfrm>
          <a:custGeom>
            <a:avLst/>
            <a:gdLst>
              <a:gd name="T0" fmla="*/ 228 w 230"/>
              <a:gd name="T1" fmla="*/ 31 h 323"/>
              <a:gd name="T2" fmla="*/ 230 w 230"/>
              <a:gd name="T3" fmla="*/ 19 h 323"/>
              <a:gd name="T4" fmla="*/ 215 w 230"/>
              <a:gd name="T5" fmla="*/ 6 h 323"/>
              <a:gd name="T6" fmla="*/ 198 w 230"/>
              <a:gd name="T7" fmla="*/ 16 h 323"/>
              <a:gd name="T8" fmla="*/ 191 w 230"/>
              <a:gd name="T9" fmla="*/ 43 h 323"/>
              <a:gd name="T10" fmla="*/ 181 w 230"/>
              <a:gd name="T11" fmla="*/ 83 h 323"/>
              <a:gd name="T12" fmla="*/ 159 w 230"/>
              <a:gd name="T13" fmla="*/ 173 h 323"/>
              <a:gd name="T14" fmla="*/ 102 w 230"/>
              <a:gd name="T15" fmla="*/ 216 h 323"/>
              <a:gd name="T16" fmla="*/ 71 w 230"/>
              <a:gd name="T17" fmla="*/ 175 h 323"/>
              <a:gd name="T18" fmla="*/ 97 w 230"/>
              <a:gd name="T19" fmla="*/ 77 h 323"/>
              <a:gd name="T20" fmla="*/ 107 w 230"/>
              <a:gd name="T21" fmla="*/ 41 h 323"/>
              <a:gd name="T22" fmla="*/ 66 w 230"/>
              <a:gd name="T23" fmla="*/ 0 h 323"/>
              <a:gd name="T24" fmla="*/ 0 w 230"/>
              <a:gd name="T25" fmla="*/ 77 h 323"/>
              <a:gd name="T26" fmla="*/ 6 w 230"/>
              <a:gd name="T27" fmla="*/ 82 h 323"/>
              <a:gd name="T28" fmla="*/ 14 w 230"/>
              <a:gd name="T29" fmla="*/ 73 h 323"/>
              <a:gd name="T30" fmla="*/ 64 w 230"/>
              <a:gd name="T31" fmla="*/ 11 h 323"/>
              <a:gd name="T32" fmla="*/ 77 w 230"/>
              <a:gd name="T33" fmla="*/ 27 h 323"/>
              <a:gd name="T34" fmla="*/ 68 w 230"/>
              <a:gd name="T35" fmla="*/ 62 h 323"/>
              <a:gd name="T36" fmla="*/ 39 w 230"/>
              <a:gd name="T37" fmla="*/ 167 h 323"/>
              <a:gd name="T38" fmla="*/ 100 w 230"/>
              <a:gd name="T39" fmla="*/ 227 h 323"/>
              <a:gd name="T40" fmla="*/ 150 w 230"/>
              <a:gd name="T41" fmla="*/ 204 h 323"/>
              <a:gd name="T42" fmla="*/ 118 w 230"/>
              <a:gd name="T43" fmla="*/ 281 h 323"/>
              <a:gd name="T44" fmla="*/ 63 w 230"/>
              <a:gd name="T45" fmla="*/ 312 h 323"/>
              <a:gd name="T46" fmla="*/ 25 w 230"/>
              <a:gd name="T47" fmla="*/ 291 h 323"/>
              <a:gd name="T48" fmla="*/ 47 w 230"/>
              <a:gd name="T49" fmla="*/ 285 h 323"/>
              <a:gd name="T50" fmla="*/ 57 w 230"/>
              <a:gd name="T51" fmla="*/ 265 h 323"/>
              <a:gd name="T52" fmla="*/ 38 w 230"/>
              <a:gd name="T53" fmla="*/ 248 h 323"/>
              <a:gd name="T54" fmla="*/ 10 w 230"/>
              <a:gd name="T55" fmla="*/ 280 h 323"/>
              <a:gd name="T56" fmla="*/ 63 w 230"/>
              <a:gd name="T57" fmla="*/ 323 h 323"/>
              <a:gd name="T58" fmla="*/ 180 w 230"/>
              <a:gd name="T59" fmla="*/ 222 h 323"/>
              <a:gd name="T60" fmla="*/ 228 w 230"/>
              <a:gd name="T61" fmla="*/ 31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0" h="323">
                <a:moveTo>
                  <a:pt x="228" y="31"/>
                </a:moveTo>
                <a:cubicBezTo>
                  <a:pt x="230" y="24"/>
                  <a:pt x="230" y="23"/>
                  <a:pt x="230" y="19"/>
                </a:cubicBezTo>
                <a:cubicBezTo>
                  <a:pt x="230" y="10"/>
                  <a:pt x="223" y="6"/>
                  <a:pt x="215" y="6"/>
                </a:cubicBezTo>
                <a:cubicBezTo>
                  <a:pt x="210" y="6"/>
                  <a:pt x="202" y="9"/>
                  <a:pt x="198" y="16"/>
                </a:cubicBezTo>
                <a:cubicBezTo>
                  <a:pt x="197" y="19"/>
                  <a:pt x="193" y="34"/>
                  <a:pt x="191" y="43"/>
                </a:cubicBezTo>
                <a:cubicBezTo>
                  <a:pt x="187" y="56"/>
                  <a:pt x="184" y="70"/>
                  <a:pt x="181" y="83"/>
                </a:cubicBezTo>
                <a:lnTo>
                  <a:pt x="159" y="173"/>
                </a:lnTo>
                <a:cubicBezTo>
                  <a:pt x="156" y="181"/>
                  <a:pt x="135" y="216"/>
                  <a:pt x="102" y="216"/>
                </a:cubicBezTo>
                <a:cubicBezTo>
                  <a:pt x="77" y="216"/>
                  <a:pt x="71" y="194"/>
                  <a:pt x="71" y="175"/>
                </a:cubicBezTo>
                <a:cubicBezTo>
                  <a:pt x="71" y="152"/>
                  <a:pt x="80" y="121"/>
                  <a:pt x="97" y="77"/>
                </a:cubicBezTo>
                <a:cubicBezTo>
                  <a:pt x="105" y="57"/>
                  <a:pt x="107" y="51"/>
                  <a:pt x="107" y="41"/>
                </a:cubicBezTo>
                <a:cubicBezTo>
                  <a:pt x="107" y="19"/>
                  <a:pt x="91" y="0"/>
                  <a:pt x="66" y="0"/>
                </a:cubicBezTo>
                <a:cubicBezTo>
                  <a:pt x="18" y="0"/>
                  <a:pt x="0" y="73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1"/>
                  <a:pt x="14" y="73"/>
                </a:cubicBezTo>
                <a:cubicBezTo>
                  <a:pt x="27" y="26"/>
                  <a:pt x="47" y="11"/>
                  <a:pt x="64" y="11"/>
                </a:cubicBezTo>
                <a:cubicBezTo>
                  <a:pt x="68" y="11"/>
                  <a:pt x="77" y="11"/>
                  <a:pt x="77" y="27"/>
                </a:cubicBezTo>
                <a:cubicBezTo>
                  <a:pt x="77" y="40"/>
                  <a:pt x="72" y="53"/>
                  <a:pt x="68" y="62"/>
                </a:cubicBezTo>
                <a:cubicBezTo>
                  <a:pt x="48" y="115"/>
                  <a:pt x="39" y="144"/>
                  <a:pt x="39" y="167"/>
                </a:cubicBezTo>
                <a:cubicBezTo>
                  <a:pt x="39" y="212"/>
                  <a:pt x="71" y="227"/>
                  <a:pt x="100" y="227"/>
                </a:cubicBezTo>
                <a:cubicBezTo>
                  <a:pt x="120" y="227"/>
                  <a:pt x="136" y="218"/>
                  <a:pt x="150" y="204"/>
                </a:cubicBezTo>
                <a:cubicBezTo>
                  <a:pt x="144" y="230"/>
                  <a:pt x="138" y="254"/>
                  <a:pt x="118" y="281"/>
                </a:cubicBezTo>
                <a:cubicBezTo>
                  <a:pt x="105" y="298"/>
                  <a:pt x="86" y="312"/>
                  <a:pt x="63" y="312"/>
                </a:cubicBezTo>
                <a:cubicBezTo>
                  <a:pt x="56" y="312"/>
                  <a:pt x="34" y="311"/>
                  <a:pt x="25" y="291"/>
                </a:cubicBezTo>
                <a:cubicBezTo>
                  <a:pt x="33" y="291"/>
                  <a:pt x="40" y="291"/>
                  <a:pt x="47" y="285"/>
                </a:cubicBezTo>
                <a:cubicBezTo>
                  <a:pt x="52" y="281"/>
                  <a:pt x="57" y="274"/>
                  <a:pt x="57" y="265"/>
                </a:cubicBezTo>
                <a:cubicBezTo>
                  <a:pt x="57" y="250"/>
                  <a:pt x="43" y="248"/>
                  <a:pt x="38" y="248"/>
                </a:cubicBezTo>
                <a:cubicBezTo>
                  <a:pt x="27" y="248"/>
                  <a:pt x="10" y="255"/>
                  <a:pt x="10" y="280"/>
                </a:cubicBezTo>
                <a:cubicBezTo>
                  <a:pt x="10" y="305"/>
                  <a:pt x="32" y="323"/>
                  <a:pt x="63" y="323"/>
                </a:cubicBezTo>
                <a:cubicBezTo>
                  <a:pt x="115" y="323"/>
                  <a:pt x="166" y="278"/>
                  <a:pt x="180" y="222"/>
                </a:cubicBezTo>
                <a:lnTo>
                  <a:pt x="228" y="31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532" name="Straight Connector 531">
            <a:extLst>
              <a:ext uri="{FF2B5EF4-FFF2-40B4-BE49-F238E27FC236}">
                <a16:creationId xmlns:a16="http://schemas.microsoft.com/office/drawing/2014/main" id="{5774D037-0C21-434A-935E-76530A326993}"/>
              </a:ext>
            </a:extLst>
          </p:cNvPr>
          <p:cNvCxnSpPr>
            <a:cxnSpLocks/>
          </p:cNvCxnSpPr>
          <p:nvPr/>
        </p:nvCxnSpPr>
        <p:spPr>
          <a:xfrm>
            <a:off x="8306739" y="2714169"/>
            <a:ext cx="28677" cy="359784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3" name="Straight Arrow Connector 532">
            <a:extLst>
              <a:ext uri="{FF2B5EF4-FFF2-40B4-BE49-F238E27FC236}">
                <a16:creationId xmlns:a16="http://schemas.microsoft.com/office/drawing/2014/main" id="{9477950A-F3F3-47C2-BC4F-6B4322933912}"/>
              </a:ext>
            </a:extLst>
          </p:cNvPr>
          <p:cNvCxnSpPr>
            <a:cxnSpLocks/>
          </p:cNvCxnSpPr>
          <p:nvPr/>
        </p:nvCxnSpPr>
        <p:spPr>
          <a:xfrm flipH="1">
            <a:off x="6529079" y="4741579"/>
            <a:ext cx="62484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4" name="Straight Arrow Connector 533">
            <a:extLst>
              <a:ext uri="{FF2B5EF4-FFF2-40B4-BE49-F238E27FC236}">
                <a16:creationId xmlns:a16="http://schemas.microsoft.com/office/drawing/2014/main" id="{59249AAF-55A5-455E-B6CC-461F6D7FB23C}"/>
              </a:ext>
            </a:extLst>
          </p:cNvPr>
          <p:cNvCxnSpPr>
            <a:cxnSpLocks/>
          </p:cNvCxnSpPr>
          <p:nvPr/>
        </p:nvCxnSpPr>
        <p:spPr>
          <a:xfrm>
            <a:off x="6529079" y="4012100"/>
            <a:ext cx="62484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5" name="Group 534">
            <a:extLst>
              <a:ext uri="{FF2B5EF4-FFF2-40B4-BE49-F238E27FC236}">
                <a16:creationId xmlns:a16="http://schemas.microsoft.com/office/drawing/2014/main" id="{2DE875D5-8835-48DA-A55C-C9CFCABF6CD0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 flipH="1">
            <a:off x="6863858" y="4154033"/>
            <a:ext cx="45719" cy="424033"/>
            <a:chOff x="2662239" y="2540000"/>
            <a:chExt cx="922338" cy="247650"/>
          </a:xfrm>
        </p:grpSpPr>
        <p:sp>
          <p:nvSpPr>
            <p:cNvPr id="536" name="Oval 138 2 2">
              <a:extLst>
                <a:ext uri="{FF2B5EF4-FFF2-40B4-BE49-F238E27FC236}">
                  <a16:creationId xmlns:a16="http://schemas.microsoft.com/office/drawing/2014/main" id="{D95303E4-EF16-4AAD-9886-AE5572386F0D}"/>
                </a:ext>
              </a:extLst>
            </p:cNvPr>
            <p:cNvSpPr>
              <a:spLocks noChangeArrowheads="1"/>
            </p:cNvSpPr>
            <p:nvPr>
              <p:custDataLst>
                <p:tags r:id="rId172"/>
              </p:custDataLst>
            </p:nvPr>
          </p:nvSpPr>
          <p:spPr bwMode="auto">
            <a:xfrm>
              <a:off x="2662239" y="2540000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7" name="Oval 139 2 2">
              <a:extLst>
                <a:ext uri="{FF2B5EF4-FFF2-40B4-BE49-F238E27FC236}">
                  <a16:creationId xmlns:a16="http://schemas.microsoft.com/office/drawing/2014/main" id="{6F43B9A3-EED4-459B-8FCD-19274E5B09D6}"/>
                </a:ext>
              </a:extLst>
            </p:cNvPr>
            <p:cNvSpPr>
              <a:spLocks noChangeArrowheads="1"/>
            </p:cNvSpPr>
            <p:nvPr>
              <p:custDataLst>
                <p:tags r:id="rId173"/>
              </p:custDataLst>
            </p:nvPr>
          </p:nvSpPr>
          <p:spPr bwMode="auto">
            <a:xfrm>
              <a:off x="2662239" y="2649538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8" name="Oval 140 2 2">
              <a:extLst>
                <a:ext uri="{FF2B5EF4-FFF2-40B4-BE49-F238E27FC236}">
                  <a16:creationId xmlns:a16="http://schemas.microsoft.com/office/drawing/2014/main" id="{96741606-7A47-462B-ACB5-319B26045BAA}"/>
                </a:ext>
              </a:extLst>
            </p:cNvPr>
            <p:cNvSpPr>
              <a:spLocks noChangeArrowheads="1"/>
            </p:cNvSpPr>
            <p:nvPr>
              <p:custDataLst>
                <p:tags r:id="rId174"/>
              </p:custDataLst>
            </p:nvPr>
          </p:nvSpPr>
          <p:spPr bwMode="auto">
            <a:xfrm>
              <a:off x="2662239" y="2759075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539" name="Straight Arrow Connector 538">
            <a:extLst>
              <a:ext uri="{FF2B5EF4-FFF2-40B4-BE49-F238E27FC236}">
                <a16:creationId xmlns:a16="http://schemas.microsoft.com/office/drawing/2014/main" id="{75E6F031-5ED5-44EB-BF30-A609B2B9B3A0}"/>
              </a:ext>
            </a:extLst>
          </p:cNvPr>
          <p:cNvCxnSpPr>
            <a:cxnSpLocks/>
          </p:cNvCxnSpPr>
          <p:nvPr/>
        </p:nvCxnSpPr>
        <p:spPr>
          <a:xfrm flipV="1">
            <a:off x="6033425" y="4945932"/>
            <a:ext cx="322934" cy="591017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0" name="Straight Arrow Connector 539">
            <a:extLst>
              <a:ext uri="{FF2B5EF4-FFF2-40B4-BE49-F238E27FC236}">
                <a16:creationId xmlns:a16="http://schemas.microsoft.com/office/drawing/2014/main" id="{B20A30E1-B23D-41AC-AA83-F148CA9F9240}"/>
              </a:ext>
            </a:extLst>
          </p:cNvPr>
          <p:cNvCxnSpPr>
            <a:cxnSpLocks/>
          </p:cNvCxnSpPr>
          <p:nvPr/>
        </p:nvCxnSpPr>
        <p:spPr>
          <a:xfrm flipH="1" flipV="1">
            <a:off x="7339818" y="5001494"/>
            <a:ext cx="279401" cy="535455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1" name="Rectangle 540">
            <a:extLst>
              <a:ext uri="{FF2B5EF4-FFF2-40B4-BE49-F238E27FC236}">
                <a16:creationId xmlns:a16="http://schemas.microsoft.com/office/drawing/2014/main" id="{806CDA02-7621-422B-BA40-DBE303098E89}"/>
              </a:ext>
            </a:extLst>
          </p:cNvPr>
          <p:cNvSpPr/>
          <p:nvPr/>
        </p:nvSpPr>
        <p:spPr>
          <a:xfrm>
            <a:off x="5464325" y="2785404"/>
            <a:ext cx="6471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Real:</a:t>
            </a:r>
            <a:endParaRPr lang="en-US" u="sng" dirty="0">
              <a:solidFill>
                <a:schemeClr val="accent1"/>
              </a:solidFill>
            </a:endParaRPr>
          </a:p>
        </p:txBody>
      </p:sp>
      <p:sp>
        <p:nvSpPr>
          <p:cNvPr id="542" name="Rectangle 541">
            <a:extLst>
              <a:ext uri="{FF2B5EF4-FFF2-40B4-BE49-F238E27FC236}">
                <a16:creationId xmlns:a16="http://schemas.microsoft.com/office/drawing/2014/main" id="{EF568035-72F0-4653-826C-DEF4CB1DC21E}"/>
              </a:ext>
            </a:extLst>
          </p:cNvPr>
          <p:cNvSpPr/>
          <p:nvPr/>
        </p:nvSpPr>
        <p:spPr>
          <a:xfrm>
            <a:off x="8399498" y="2764408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Ideal:</a:t>
            </a:r>
            <a:endParaRPr lang="en-US" u="sng" dirty="0">
              <a:solidFill>
                <a:schemeClr val="accent1"/>
              </a:solidFill>
            </a:endParaRPr>
          </a:p>
        </p:txBody>
      </p:sp>
      <p:sp>
        <p:nvSpPr>
          <p:cNvPr id="543" name="Rectangle 542">
            <a:extLst>
              <a:ext uri="{FF2B5EF4-FFF2-40B4-BE49-F238E27FC236}">
                <a16:creationId xmlns:a16="http://schemas.microsoft.com/office/drawing/2014/main" id="{3CF94012-0F04-4397-A47F-D7DE8F22ADA2}"/>
              </a:ext>
            </a:extLst>
          </p:cNvPr>
          <p:cNvSpPr/>
          <p:nvPr/>
        </p:nvSpPr>
        <p:spPr>
          <a:xfrm>
            <a:off x="5274791" y="2717456"/>
            <a:ext cx="6783380" cy="3594558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5" name="Rectangle 634">
            <a:extLst>
              <a:ext uri="{FF2B5EF4-FFF2-40B4-BE49-F238E27FC236}">
                <a16:creationId xmlns:a16="http://schemas.microsoft.com/office/drawing/2014/main" id="{286EA67B-71E9-41B1-BD3E-4BC05EA772DA}"/>
              </a:ext>
            </a:extLst>
          </p:cNvPr>
          <p:cNvSpPr/>
          <p:nvPr/>
        </p:nvSpPr>
        <p:spPr>
          <a:xfrm>
            <a:off x="488903" y="5400644"/>
            <a:ext cx="13516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Soundness:</a:t>
            </a:r>
          </a:p>
        </p:txBody>
      </p:sp>
      <p:sp>
        <p:nvSpPr>
          <p:cNvPr id="650" name="Freeform 2419">
            <a:extLst>
              <a:ext uri="{FF2B5EF4-FFF2-40B4-BE49-F238E27FC236}">
                <a16:creationId xmlns:a16="http://schemas.microsoft.com/office/drawing/2014/main" id="{BFA5C8CB-D481-408B-A712-F34E0CFC0165}"/>
              </a:ext>
            </a:extLst>
          </p:cNvPr>
          <p:cNvSpPr>
            <a:spLocks noChangeAspect="1"/>
          </p:cNvSpPr>
          <p:nvPr>
            <p:custDataLst>
              <p:tags r:id="rId12"/>
            </p:custDataLst>
          </p:nvPr>
        </p:nvSpPr>
        <p:spPr bwMode="auto">
          <a:xfrm>
            <a:off x="2447478" y="5965781"/>
            <a:ext cx="238125" cy="149225"/>
          </a:xfrm>
          <a:custGeom>
            <a:avLst/>
            <a:gdLst>
              <a:gd name="T0" fmla="*/ 336 w 444"/>
              <a:gd name="T1" fmla="*/ 99 h 275"/>
              <a:gd name="T2" fmla="*/ 399 w 444"/>
              <a:gd name="T3" fmla="*/ 138 h 275"/>
              <a:gd name="T4" fmla="*/ 336 w 444"/>
              <a:gd name="T5" fmla="*/ 176 h 275"/>
              <a:gd name="T6" fmla="*/ 18 w 444"/>
              <a:gd name="T7" fmla="*/ 176 h 275"/>
              <a:gd name="T8" fmla="*/ 0 w 444"/>
              <a:gd name="T9" fmla="*/ 186 h 275"/>
              <a:gd name="T10" fmla="*/ 18 w 444"/>
              <a:gd name="T11" fmla="*/ 196 h 275"/>
              <a:gd name="T12" fmla="*/ 313 w 444"/>
              <a:gd name="T13" fmla="*/ 196 h 275"/>
              <a:gd name="T14" fmla="*/ 263 w 444"/>
              <a:gd name="T15" fmla="*/ 269 h 275"/>
              <a:gd name="T16" fmla="*/ 273 w 444"/>
              <a:gd name="T17" fmla="*/ 275 h 275"/>
              <a:gd name="T18" fmla="*/ 282 w 444"/>
              <a:gd name="T19" fmla="*/ 271 h 275"/>
              <a:gd name="T20" fmla="*/ 339 w 444"/>
              <a:gd name="T21" fmla="*/ 196 h 275"/>
              <a:gd name="T22" fmla="*/ 433 w 444"/>
              <a:gd name="T23" fmla="*/ 145 h 275"/>
              <a:gd name="T24" fmla="*/ 443 w 444"/>
              <a:gd name="T25" fmla="*/ 140 h 275"/>
              <a:gd name="T26" fmla="*/ 444 w 444"/>
              <a:gd name="T27" fmla="*/ 138 h 275"/>
              <a:gd name="T28" fmla="*/ 444 w 444"/>
              <a:gd name="T29" fmla="*/ 135 h 275"/>
              <a:gd name="T30" fmla="*/ 442 w 444"/>
              <a:gd name="T31" fmla="*/ 134 h 275"/>
              <a:gd name="T32" fmla="*/ 431 w 444"/>
              <a:gd name="T33" fmla="*/ 130 h 275"/>
              <a:gd name="T34" fmla="*/ 286 w 444"/>
              <a:gd name="T35" fmla="*/ 11 h 275"/>
              <a:gd name="T36" fmla="*/ 273 w 444"/>
              <a:gd name="T37" fmla="*/ 0 h 275"/>
              <a:gd name="T38" fmla="*/ 263 w 444"/>
              <a:gd name="T39" fmla="*/ 6 h 275"/>
              <a:gd name="T40" fmla="*/ 313 w 444"/>
              <a:gd name="T41" fmla="*/ 79 h 275"/>
              <a:gd name="T42" fmla="*/ 18 w 444"/>
              <a:gd name="T43" fmla="*/ 79 h 275"/>
              <a:gd name="T44" fmla="*/ 0 w 444"/>
              <a:gd name="T45" fmla="*/ 89 h 275"/>
              <a:gd name="T46" fmla="*/ 18 w 444"/>
              <a:gd name="T47" fmla="*/ 99 h 275"/>
              <a:gd name="T48" fmla="*/ 336 w 444"/>
              <a:gd name="T49" fmla="*/ 99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44" h="275">
                <a:moveTo>
                  <a:pt x="336" y="99"/>
                </a:moveTo>
                <a:cubicBezTo>
                  <a:pt x="357" y="117"/>
                  <a:pt x="382" y="130"/>
                  <a:pt x="399" y="138"/>
                </a:cubicBezTo>
                <a:cubicBezTo>
                  <a:pt x="381" y="146"/>
                  <a:pt x="356" y="158"/>
                  <a:pt x="336" y="176"/>
                </a:cubicBezTo>
                <a:lnTo>
                  <a:pt x="18" y="176"/>
                </a:lnTo>
                <a:cubicBezTo>
                  <a:pt x="10" y="176"/>
                  <a:pt x="0" y="176"/>
                  <a:pt x="0" y="186"/>
                </a:cubicBezTo>
                <a:cubicBezTo>
                  <a:pt x="0" y="196"/>
                  <a:pt x="9" y="196"/>
                  <a:pt x="18" y="196"/>
                </a:cubicBezTo>
                <a:lnTo>
                  <a:pt x="313" y="196"/>
                </a:lnTo>
                <a:cubicBezTo>
                  <a:pt x="289" y="219"/>
                  <a:pt x="263" y="263"/>
                  <a:pt x="263" y="269"/>
                </a:cubicBezTo>
                <a:cubicBezTo>
                  <a:pt x="263" y="275"/>
                  <a:pt x="270" y="275"/>
                  <a:pt x="273" y="275"/>
                </a:cubicBezTo>
                <a:cubicBezTo>
                  <a:pt x="277" y="275"/>
                  <a:pt x="280" y="275"/>
                  <a:pt x="282" y="271"/>
                </a:cubicBezTo>
                <a:cubicBezTo>
                  <a:pt x="293" y="252"/>
                  <a:pt x="307" y="225"/>
                  <a:pt x="339" y="196"/>
                </a:cubicBezTo>
                <a:cubicBezTo>
                  <a:pt x="374" y="166"/>
                  <a:pt x="407" y="152"/>
                  <a:pt x="433" y="145"/>
                </a:cubicBezTo>
                <a:cubicBezTo>
                  <a:pt x="442" y="142"/>
                  <a:pt x="442" y="142"/>
                  <a:pt x="443" y="140"/>
                </a:cubicBezTo>
                <a:cubicBezTo>
                  <a:pt x="444" y="140"/>
                  <a:pt x="444" y="139"/>
                  <a:pt x="444" y="138"/>
                </a:cubicBezTo>
                <a:cubicBezTo>
                  <a:pt x="444" y="137"/>
                  <a:pt x="444" y="136"/>
                  <a:pt x="444" y="135"/>
                </a:cubicBezTo>
                <a:lnTo>
                  <a:pt x="442" y="134"/>
                </a:lnTo>
                <a:cubicBezTo>
                  <a:pt x="441" y="133"/>
                  <a:pt x="441" y="133"/>
                  <a:pt x="431" y="130"/>
                </a:cubicBezTo>
                <a:cubicBezTo>
                  <a:pt x="364" y="110"/>
                  <a:pt x="314" y="64"/>
                  <a:pt x="286" y="11"/>
                </a:cubicBezTo>
                <a:cubicBezTo>
                  <a:pt x="280" y="1"/>
                  <a:pt x="280" y="0"/>
                  <a:pt x="273" y="0"/>
                </a:cubicBezTo>
                <a:cubicBezTo>
                  <a:pt x="270" y="0"/>
                  <a:pt x="263" y="0"/>
                  <a:pt x="263" y="6"/>
                </a:cubicBezTo>
                <a:cubicBezTo>
                  <a:pt x="263" y="12"/>
                  <a:pt x="289" y="56"/>
                  <a:pt x="313" y="79"/>
                </a:cubicBezTo>
                <a:lnTo>
                  <a:pt x="18" y="79"/>
                </a:lnTo>
                <a:cubicBezTo>
                  <a:pt x="9" y="79"/>
                  <a:pt x="0" y="79"/>
                  <a:pt x="0" y="89"/>
                </a:cubicBezTo>
                <a:cubicBezTo>
                  <a:pt x="0" y="99"/>
                  <a:pt x="10" y="99"/>
                  <a:pt x="18" y="99"/>
                </a:cubicBezTo>
                <a:lnTo>
                  <a:pt x="336" y="99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49" name="Group 748">
            <a:extLst>
              <a:ext uri="{FF2B5EF4-FFF2-40B4-BE49-F238E27FC236}">
                <a16:creationId xmlns:a16="http://schemas.microsoft.com/office/drawing/2014/main" id="{2CC2FFB2-1439-407E-9D35-476C6DC36B26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207963" y="2935288"/>
            <a:ext cx="1735138" cy="287338"/>
            <a:chOff x="207963" y="2935288"/>
            <a:chExt cx="1735138" cy="287338"/>
          </a:xfrm>
        </p:grpSpPr>
        <p:sp>
          <p:nvSpPr>
            <p:cNvPr id="750" name="Freeform 269">
              <a:extLst>
                <a:ext uri="{FF2B5EF4-FFF2-40B4-BE49-F238E27FC236}">
                  <a16:creationId xmlns:a16="http://schemas.microsoft.com/office/drawing/2014/main" id="{B0855C3D-A879-4C21-9FF4-BA2E60E28250}"/>
                </a:ext>
              </a:extLst>
            </p:cNvPr>
            <p:cNvSpPr>
              <a:spLocks/>
            </p:cNvSpPr>
            <p:nvPr>
              <p:custDataLst>
                <p:tags r:id="rId156"/>
              </p:custDataLst>
            </p:nvPr>
          </p:nvSpPr>
          <p:spPr bwMode="auto">
            <a:xfrm>
              <a:off x="207963" y="2979738"/>
              <a:ext cx="131763" cy="177800"/>
            </a:xfrm>
            <a:custGeom>
              <a:avLst/>
              <a:gdLst>
                <a:gd name="T0" fmla="*/ 274 w 288"/>
                <a:gd name="T1" fmla="*/ 0 h 340"/>
                <a:gd name="T2" fmla="*/ 0 w 288"/>
                <a:gd name="T3" fmla="*/ 0 h 340"/>
                <a:gd name="T4" fmla="*/ 0 w 288"/>
                <a:gd name="T5" fmla="*/ 16 h 340"/>
                <a:gd name="T6" fmla="*/ 12 w 288"/>
                <a:gd name="T7" fmla="*/ 16 h 340"/>
                <a:gd name="T8" fmla="*/ 51 w 288"/>
                <a:gd name="T9" fmla="*/ 39 h 340"/>
                <a:gd name="T10" fmla="*/ 51 w 288"/>
                <a:gd name="T11" fmla="*/ 301 h 340"/>
                <a:gd name="T12" fmla="*/ 12 w 288"/>
                <a:gd name="T13" fmla="*/ 324 h 340"/>
                <a:gd name="T14" fmla="*/ 0 w 288"/>
                <a:gd name="T15" fmla="*/ 324 h 340"/>
                <a:gd name="T16" fmla="*/ 0 w 288"/>
                <a:gd name="T17" fmla="*/ 340 h 340"/>
                <a:gd name="T18" fmla="*/ 76 w 288"/>
                <a:gd name="T19" fmla="*/ 338 h 340"/>
                <a:gd name="T20" fmla="*/ 159 w 288"/>
                <a:gd name="T21" fmla="*/ 340 h 340"/>
                <a:gd name="T22" fmla="*/ 159 w 288"/>
                <a:gd name="T23" fmla="*/ 324 h 340"/>
                <a:gd name="T24" fmla="*/ 143 w 288"/>
                <a:gd name="T25" fmla="*/ 324 h 340"/>
                <a:gd name="T26" fmla="*/ 96 w 288"/>
                <a:gd name="T27" fmla="*/ 300 h 340"/>
                <a:gd name="T28" fmla="*/ 96 w 288"/>
                <a:gd name="T29" fmla="*/ 177 h 340"/>
                <a:gd name="T30" fmla="*/ 138 w 288"/>
                <a:gd name="T31" fmla="*/ 177 h 340"/>
                <a:gd name="T32" fmla="*/ 191 w 288"/>
                <a:gd name="T33" fmla="*/ 236 h 340"/>
                <a:gd name="T34" fmla="*/ 204 w 288"/>
                <a:gd name="T35" fmla="*/ 236 h 340"/>
                <a:gd name="T36" fmla="*/ 204 w 288"/>
                <a:gd name="T37" fmla="*/ 104 h 340"/>
                <a:gd name="T38" fmla="*/ 191 w 288"/>
                <a:gd name="T39" fmla="*/ 104 h 340"/>
                <a:gd name="T40" fmla="*/ 138 w 288"/>
                <a:gd name="T41" fmla="*/ 162 h 340"/>
                <a:gd name="T42" fmla="*/ 96 w 288"/>
                <a:gd name="T43" fmla="*/ 162 h 340"/>
                <a:gd name="T44" fmla="*/ 96 w 288"/>
                <a:gd name="T45" fmla="*/ 36 h 340"/>
                <a:gd name="T46" fmla="*/ 120 w 288"/>
                <a:gd name="T47" fmla="*/ 16 h 340"/>
                <a:gd name="T48" fmla="*/ 180 w 288"/>
                <a:gd name="T49" fmla="*/ 16 h 340"/>
                <a:gd name="T50" fmla="*/ 275 w 288"/>
                <a:gd name="T51" fmla="*/ 113 h 340"/>
                <a:gd name="T52" fmla="*/ 288 w 288"/>
                <a:gd name="T53" fmla="*/ 113 h 340"/>
                <a:gd name="T54" fmla="*/ 274 w 288"/>
                <a:gd name="T55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40">
                  <a:moveTo>
                    <a:pt x="274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cubicBezTo>
                    <a:pt x="17" y="338"/>
                    <a:pt x="56" y="338"/>
                    <a:pt x="76" y="338"/>
                  </a:cubicBezTo>
                  <a:cubicBezTo>
                    <a:pt x="96" y="338"/>
                    <a:pt x="141" y="338"/>
                    <a:pt x="159" y="340"/>
                  </a:cubicBezTo>
                  <a:lnTo>
                    <a:pt x="159" y="324"/>
                  </a:lnTo>
                  <a:lnTo>
                    <a:pt x="143" y="324"/>
                  </a:lnTo>
                  <a:cubicBezTo>
                    <a:pt x="96" y="324"/>
                    <a:pt x="96" y="318"/>
                    <a:pt x="96" y="300"/>
                  </a:cubicBezTo>
                  <a:lnTo>
                    <a:pt x="96" y="177"/>
                  </a:lnTo>
                  <a:lnTo>
                    <a:pt x="138" y="177"/>
                  </a:lnTo>
                  <a:cubicBezTo>
                    <a:pt x="186" y="177"/>
                    <a:pt x="191" y="193"/>
                    <a:pt x="191" y="236"/>
                  </a:cubicBezTo>
                  <a:lnTo>
                    <a:pt x="204" y="236"/>
                  </a:lnTo>
                  <a:lnTo>
                    <a:pt x="204" y="104"/>
                  </a:lnTo>
                  <a:lnTo>
                    <a:pt x="191" y="104"/>
                  </a:lnTo>
                  <a:cubicBezTo>
                    <a:pt x="191" y="145"/>
                    <a:pt x="186" y="162"/>
                    <a:pt x="138" y="162"/>
                  </a:cubicBezTo>
                  <a:lnTo>
                    <a:pt x="96" y="162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0" y="16"/>
                  </a:lnTo>
                  <a:cubicBezTo>
                    <a:pt x="255" y="16"/>
                    <a:pt x="267" y="44"/>
                    <a:pt x="275" y="113"/>
                  </a:cubicBezTo>
                  <a:lnTo>
                    <a:pt x="288" y="113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Freeform 270">
              <a:extLst>
                <a:ext uri="{FF2B5EF4-FFF2-40B4-BE49-F238E27FC236}">
                  <a16:creationId xmlns:a16="http://schemas.microsoft.com/office/drawing/2014/main" id="{2AF1E1CD-F8B6-4912-9941-E50A510A5DCF}"/>
                </a:ext>
              </a:extLst>
            </p:cNvPr>
            <p:cNvSpPr>
              <a:spLocks/>
            </p:cNvSpPr>
            <p:nvPr>
              <p:custDataLst>
                <p:tags r:id="rId157"/>
              </p:custDataLst>
            </p:nvPr>
          </p:nvSpPr>
          <p:spPr bwMode="auto">
            <a:xfrm>
              <a:off x="338138" y="3041651"/>
              <a:ext cx="115888" cy="119063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7 w 251"/>
                <a:gd name="T21" fmla="*/ 215 h 226"/>
                <a:gd name="T22" fmla="*/ 73 w 251"/>
                <a:gd name="T23" fmla="*/ 166 h 226"/>
                <a:gd name="T24" fmla="*/ 73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4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Freeform 271">
              <a:extLst>
                <a:ext uri="{FF2B5EF4-FFF2-40B4-BE49-F238E27FC236}">
                  <a16:creationId xmlns:a16="http://schemas.microsoft.com/office/drawing/2014/main" id="{751259FE-ECE7-408B-BCA0-1957825DFE53}"/>
                </a:ext>
              </a:extLst>
            </p:cNvPr>
            <p:cNvSpPr>
              <a:spLocks/>
            </p:cNvSpPr>
            <p:nvPr>
              <p:custDataLst>
                <p:tags r:id="rId158"/>
              </p:custDataLst>
            </p:nvPr>
          </p:nvSpPr>
          <p:spPr bwMode="auto">
            <a:xfrm>
              <a:off x="466726" y="3041651"/>
              <a:ext cx="115888" cy="115888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7 w 251"/>
                <a:gd name="T21" fmla="*/ 66 h 221"/>
                <a:gd name="T22" fmla="*/ 177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272">
              <a:extLst>
                <a:ext uri="{FF2B5EF4-FFF2-40B4-BE49-F238E27FC236}">
                  <a16:creationId xmlns:a16="http://schemas.microsoft.com/office/drawing/2014/main" id="{08135079-8066-40A3-AD40-BA38E31A0B9E}"/>
                </a:ext>
              </a:extLst>
            </p:cNvPr>
            <p:cNvSpPr>
              <a:spLocks/>
            </p:cNvSpPr>
            <p:nvPr>
              <p:custDataLst>
                <p:tags r:id="rId159"/>
              </p:custDataLst>
            </p:nvPr>
          </p:nvSpPr>
          <p:spPr bwMode="auto">
            <a:xfrm>
              <a:off x="593726" y="3040063"/>
              <a:ext cx="88900" cy="120650"/>
            </a:xfrm>
            <a:custGeom>
              <a:avLst/>
              <a:gdLst>
                <a:gd name="T0" fmla="*/ 41 w 190"/>
                <a:gd name="T1" fmla="*/ 115 h 229"/>
                <a:gd name="T2" fmla="*/ 108 w 190"/>
                <a:gd name="T3" fmla="*/ 12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1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Freeform 273">
              <a:extLst>
                <a:ext uri="{FF2B5EF4-FFF2-40B4-BE49-F238E27FC236}">
                  <a16:creationId xmlns:a16="http://schemas.microsoft.com/office/drawing/2014/main" id="{C715847E-F569-476E-A161-D544E230A1AF}"/>
                </a:ext>
              </a:extLst>
            </p:cNvPr>
            <p:cNvSpPr>
              <a:spLocks/>
            </p:cNvSpPr>
            <p:nvPr>
              <p:custDataLst>
                <p:tags r:id="rId160"/>
              </p:custDataLst>
            </p:nvPr>
          </p:nvSpPr>
          <p:spPr bwMode="auto">
            <a:xfrm>
              <a:off x="693738" y="2995613"/>
              <a:ext cx="71438" cy="165100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Freeform 274">
              <a:extLst>
                <a:ext uri="{FF2B5EF4-FFF2-40B4-BE49-F238E27FC236}">
                  <a16:creationId xmlns:a16="http://schemas.microsoft.com/office/drawing/2014/main" id="{31B7CAE5-4615-404D-8118-4A26DF424D6B}"/>
                </a:ext>
              </a:extLst>
            </p:cNvPr>
            <p:cNvSpPr>
              <a:spLocks noEditPoints="1"/>
            </p:cNvSpPr>
            <p:nvPr>
              <p:custDataLst>
                <p:tags r:id="rId161"/>
              </p:custDataLst>
            </p:nvPr>
          </p:nvSpPr>
          <p:spPr bwMode="auto">
            <a:xfrm>
              <a:off x="785813" y="2981326"/>
              <a:ext cx="49213" cy="17621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8 w 107"/>
                <a:gd name="T27" fmla="*/ 0 h 334"/>
                <a:gd name="T28" fmla="*/ 21 w 107"/>
                <a:gd name="T29" fmla="*/ 26 h 334"/>
                <a:gd name="T30" fmla="*/ 48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275">
              <a:extLst>
                <a:ext uri="{FF2B5EF4-FFF2-40B4-BE49-F238E27FC236}">
                  <a16:creationId xmlns:a16="http://schemas.microsoft.com/office/drawing/2014/main" id="{91F43C5F-E8EF-4D10-B272-B0386A4C6F7A}"/>
                </a:ext>
              </a:extLst>
            </p:cNvPr>
            <p:cNvSpPr>
              <a:spLocks noEditPoints="1"/>
            </p:cNvSpPr>
            <p:nvPr>
              <p:custDataLst>
                <p:tags r:id="rId162"/>
              </p:custDataLst>
            </p:nvPr>
          </p:nvSpPr>
          <p:spPr bwMode="auto">
            <a:xfrm>
              <a:off x="847726" y="3040063"/>
              <a:ext cx="103188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276">
              <a:extLst>
                <a:ext uri="{FF2B5EF4-FFF2-40B4-BE49-F238E27FC236}">
                  <a16:creationId xmlns:a16="http://schemas.microsoft.com/office/drawing/2014/main" id="{99BE9133-3570-43A4-8CDC-1B3F1C079E8B}"/>
                </a:ext>
              </a:extLst>
            </p:cNvPr>
            <p:cNvSpPr>
              <a:spLocks/>
            </p:cNvSpPr>
            <p:nvPr>
              <p:custDataLst>
                <p:tags r:id="rId163"/>
              </p:custDataLst>
            </p:nvPr>
          </p:nvSpPr>
          <p:spPr bwMode="auto">
            <a:xfrm>
              <a:off x="963613" y="3041651"/>
              <a:ext cx="115888" cy="115888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4 w 251"/>
                <a:gd name="T41" fmla="*/ 0 h 221"/>
                <a:gd name="T42" fmla="*/ 71 w 251"/>
                <a:gd name="T43" fmla="*/ 52 h 221"/>
                <a:gd name="T44" fmla="*/ 71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277">
              <a:extLst>
                <a:ext uri="{FF2B5EF4-FFF2-40B4-BE49-F238E27FC236}">
                  <a16:creationId xmlns:a16="http://schemas.microsoft.com/office/drawing/2014/main" id="{F8B2B5E1-E41F-4004-9942-28088E0AAD91}"/>
                </a:ext>
              </a:extLst>
            </p:cNvPr>
            <p:cNvSpPr>
              <a:spLocks/>
            </p:cNvSpPr>
            <p:nvPr>
              <p:custDataLst>
                <p:tags r:id="rId164"/>
              </p:custDataLst>
            </p:nvPr>
          </p:nvSpPr>
          <p:spPr bwMode="auto">
            <a:xfrm>
              <a:off x="1169988" y="2978151"/>
              <a:ext cx="193675" cy="179388"/>
            </a:xfrm>
            <a:custGeom>
              <a:avLst/>
              <a:gdLst>
                <a:gd name="T0" fmla="*/ 361 w 420"/>
                <a:gd name="T1" fmla="*/ 38 h 341"/>
                <a:gd name="T2" fmla="*/ 403 w 420"/>
                <a:gd name="T3" fmla="*/ 15 h 341"/>
                <a:gd name="T4" fmla="*/ 420 w 420"/>
                <a:gd name="T5" fmla="*/ 5 h 341"/>
                <a:gd name="T6" fmla="*/ 413 w 420"/>
                <a:gd name="T7" fmla="*/ 0 h 341"/>
                <a:gd name="T8" fmla="*/ 349 w 420"/>
                <a:gd name="T9" fmla="*/ 1 h 341"/>
                <a:gd name="T10" fmla="*/ 285 w 420"/>
                <a:gd name="T11" fmla="*/ 0 h 341"/>
                <a:gd name="T12" fmla="*/ 276 w 420"/>
                <a:gd name="T13" fmla="*/ 10 h 341"/>
                <a:gd name="T14" fmla="*/ 290 w 420"/>
                <a:gd name="T15" fmla="*/ 15 h 341"/>
                <a:gd name="T16" fmla="*/ 309 w 420"/>
                <a:gd name="T17" fmla="*/ 16 h 341"/>
                <a:gd name="T18" fmla="*/ 322 w 420"/>
                <a:gd name="T19" fmla="*/ 24 h 341"/>
                <a:gd name="T20" fmla="*/ 320 w 420"/>
                <a:gd name="T21" fmla="*/ 34 h 341"/>
                <a:gd name="T22" fmla="*/ 290 w 420"/>
                <a:gd name="T23" fmla="*/ 155 h 341"/>
                <a:gd name="T24" fmla="*/ 138 w 420"/>
                <a:gd name="T25" fmla="*/ 155 h 341"/>
                <a:gd name="T26" fmla="*/ 167 w 420"/>
                <a:gd name="T27" fmla="*/ 38 h 341"/>
                <a:gd name="T28" fmla="*/ 209 w 420"/>
                <a:gd name="T29" fmla="*/ 15 h 341"/>
                <a:gd name="T30" fmla="*/ 226 w 420"/>
                <a:gd name="T31" fmla="*/ 5 h 341"/>
                <a:gd name="T32" fmla="*/ 219 w 420"/>
                <a:gd name="T33" fmla="*/ 0 h 341"/>
                <a:gd name="T34" fmla="*/ 156 w 420"/>
                <a:gd name="T35" fmla="*/ 1 h 341"/>
                <a:gd name="T36" fmla="*/ 91 w 420"/>
                <a:gd name="T37" fmla="*/ 0 h 341"/>
                <a:gd name="T38" fmla="*/ 82 w 420"/>
                <a:gd name="T39" fmla="*/ 10 h 341"/>
                <a:gd name="T40" fmla="*/ 96 w 420"/>
                <a:gd name="T41" fmla="*/ 15 h 341"/>
                <a:gd name="T42" fmla="*/ 115 w 420"/>
                <a:gd name="T43" fmla="*/ 16 h 341"/>
                <a:gd name="T44" fmla="*/ 128 w 420"/>
                <a:gd name="T45" fmla="*/ 24 h 341"/>
                <a:gd name="T46" fmla="*/ 126 w 420"/>
                <a:gd name="T47" fmla="*/ 34 h 341"/>
                <a:gd name="T48" fmla="*/ 59 w 420"/>
                <a:gd name="T49" fmla="*/ 302 h 341"/>
                <a:gd name="T50" fmla="*/ 14 w 420"/>
                <a:gd name="T51" fmla="*/ 325 h 341"/>
                <a:gd name="T52" fmla="*/ 0 w 420"/>
                <a:gd name="T53" fmla="*/ 335 h 341"/>
                <a:gd name="T54" fmla="*/ 7 w 420"/>
                <a:gd name="T55" fmla="*/ 341 h 341"/>
                <a:gd name="T56" fmla="*/ 71 w 420"/>
                <a:gd name="T57" fmla="*/ 339 h 341"/>
                <a:gd name="T58" fmla="*/ 103 w 420"/>
                <a:gd name="T59" fmla="*/ 340 h 341"/>
                <a:gd name="T60" fmla="*/ 135 w 420"/>
                <a:gd name="T61" fmla="*/ 341 h 341"/>
                <a:gd name="T62" fmla="*/ 145 w 420"/>
                <a:gd name="T63" fmla="*/ 331 h 341"/>
                <a:gd name="T64" fmla="*/ 131 w 420"/>
                <a:gd name="T65" fmla="*/ 325 h 341"/>
                <a:gd name="T66" fmla="*/ 99 w 420"/>
                <a:gd name="T67" fmla="*/ 316 h 341"/>
                <a:gd name="T68" fmla="*/ 100 w 420"/>
                <a:gd name="T69" fmla="*/ 308 h 341"/>
                <a:gd name="T70" fmla="*/ 134 w 420"/>
                <a:gd name="T71" fmla="*/ 171 h 341"/>
                <a:gd name="T72" fmla="*/ 286 w 420"/>
                <a:gd name="T73" fmla="*/ 171 h 341"/>
                <a:gd name="T74" fmla="*/ 252 w 420"/>
                <a:gd name="T75" fmla="*/ 309 h 341"/>
                <a:gd name="T76" fmla="*/ 206 w 420"/>
                <a:gd name="T77" fmla="*/ 325 h 341"/>
                <a:gd name="T78" fmla="*/ 194 w 420"/>
                <a:gd name="T79" fmla="*/ 335 h 341"/>
                <a:gd name="T80" fmla="*/ 201 w 420"/>
                <a:gd name="T81" fmla="*/ 341 h 341"/>
                <a:gd name="T82" fmla="*/ 265 w 420"/>
                <a:gd name="T83" fmla="*/ 339 h 341"/>
                <a:gd name="T84" fmla="*/ 297 w 420"/>
                <a:gd name="T85" fmla="*/ 340 h 341"/>
                <a:gd name="T86" fmla="*/ 329 w 420"/>
                <a:gd name="T87" fmla="*/ 341 h 341"/>
                <a:gd name="T88" fmla="*/ 339 w 420"/>
                <a:gd name="T89" fmla="*/ 331 h 341"/>
                <a:gd name="T90" fmla="*/ 325 w 420"/>
                <a:gd name="T91" fmla="*/ 325 h 341"/>
                <a:gd name="T92" fmla="*/ 293 w 420"/>
                <a:gd name="T93" fmla="*/ 316 h 341"/>
                <a:gd name="T94" fmla="*/ 294 w 420"/>
                <a:gd name="T95" fmla="*/ 308 h 341"/>
                <a:gd name="T96" fmla="*/ 361 w 420"/>
                <a:gd name="T97" fmla="*/ 3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1">
                  <a:moveTo>
                    <a:pt x="361" y="38"/>
                  </a:moveTo>
                  <a:cubicBezTo>
                    <a:pt x="366" y="20"/>
                    <a:pt x="367" y="15"/>
                    <a:pt x="403" y="15"/>
                  </a:cubicBezTo>
                  <a:cubicBezTo>
                    <a:pt x="416" y="15"/>
                    <a:pt x="420" y="15"/>
                    <a:pt x="420" y="5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3" y="1"/>
                    <a:pt x="349" y="1"/>
                  </a:cubicBezTo>
                  <a:cubicBezTo>
                    <a:pt x="335" y="1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5"/>
                    <a:pt x="280" y="15"/>
                    <a:pt x="290" y="15"/>
                  </a:cubicBezTo>
                  <a:cubicBezTo>
                    <a:pt x="291" y="15"/>
                    <a:pt x="300" y="15"/>
                    <a:pt x="309" y="16"/>
                  </a:cubicBezTo>
                  <a:cubicBezTo>
                    <a:pt x="318" y="17"/>
                    <a:pt x="322" y="18"/>
                    <a:pt x="322" y="24"/>
                  </a:cubicBezTo>
                  <a:cubicBezTo>
                    <a:pt x="322" y="26"/>
                    <a:pt x="322" y="27"/>
                    <a:pt x="320" y="34"/>
                  </a:cubicBezTo>
                  <a:lnTo>
                    <a:pt x="290" y="155"/>
                  </a:lnTo>
                  <a:lnTo>
                    <a:pt x="138" y="155"/>
                  </a:lnTo>
                  <a:lnTo>
                    <a:pt x="167" y="38"/>
                  </a:lnTo>
                  <a:cubicBezTo>
                    <a:pt x="172" y="20"/>
                    <a:pt x="173" y="15"/>
                    <a:pt x="209" y="15"/>
                  </a:cubicBezTo>
                  <a:cubicBezTo>
                    <a:pt x="222" y="15"/>
                    <a:pt x="226" y="15"/>
                    <a:pt x="226" y="5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69" y="1"/>
                    <a:pt x="156" y="1"/>
                  </a:cubicBezTo>
                  <a:cubicBezTo>
                    <a:pt x="141" y="1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39"/>
                    <a:pt x="71" y="339"/>
                  </a:cubicBezTo>
                  <a:cubicBezTo>
                    <a:pt x="81" y="339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5"/>
                    <a:pt x="141" y="325"/>
                    <a:pt x="131" y="325"/>
                  </a:cubicBezTo>
                  <a:cubicBezTo>
                    <a:pt x="113" y="325"/>
                    <a:pt x="99" y="325"/>
                    <a:pt x="99" y="316"/>
                  </a:cubicBezTo>
                  <a:cubicBezTo>
                    <a:pt x="99" y="313"/>
                    <a:pt x="100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1"/>
                    <a:pt x="252" y="309"/>
                  </a:cubicBezTo>
                  <a:cubicBezTo>
                    <a:pt x="247" y="325"/>
                    <a:pt x="237" y="325"/>
                    <a:pt x="206" y="325"/>
                  </a:cubicBezTo>
                  <a:cubicBezTo>
                    <a:pt x="199" y="325"/>
                    <a:pt x="194" y="325"/>
                    <a:pt x="194" y="335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39"/>
                    <a:pt x="265" y="339"/>
                  </a:cubicBezTo>
                  <a:cubicBezTo>
                    <a:pt x="275" y="339"/>
                    <a:pt x="286" y="340"/>
                    <a:pt x="297" y="340"/>
                  </a:cubicBezTo>
                  <a:cubicBezTo>
                    <a:pt x="308" y="340"/>
                    <a:pt x="319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5"/>
                    <a:pt x="334" y="325"/>
                    <a:pt x="325" y="325"/>
                  </a:cubicBezTo>
                  <a:cubicBezTo>
                    <a:pt x="307" y="325"/>
                    <a:pt x="293" y="325"/>
                    <a:pt x="293" y="316"/>
                  </a:cubicBezTo>
                  <a:cubicBezTo>
                    <a:pt x="293" y="313"/>
                    <a:pt x="294" y="311"/>
                    <a:pt x="294" y="308"/>
                  </a:cubicBezTo>
                  <a:lnTo>
                    <a:pt x="361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278">
              <a:extLst>
                <a:ext uri="{FF2B5EF4-FFF2-40B4-BE49-F238E27FC236}">
                  <a16:creationId xmlns:a16="http://schemas.microsoft.com/office/drawing/2014/main" id="{C11197FA-A67B-4FF5-9F4D-C2143237B26B}"/>
                </a:ext>
              </a:extLst>
            </p:cNvPr>
            <p:cNvSpPr>
              <a:spLocks/>
            </p:cNvSpPr>
            <p:nvPr>
              <p:custDataLst>
                <p:tags r:id="rId165"/>
              </p:custDataLst>
            </p:nvPr>
          </p:nvSpPr>
          <p:spPr bwMode="auto">
            <a:xfrm>
              <a:off x="1384301" y="2935288"/>
              <a:ext cx="87313" cy="1285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8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5 w 190"/>
                <a:gd name="T11" fmla="*/ 16 h 245"/>
                <a:gd name="T12" fmla="*/ 52 w 190"/>
                <a:gd name="T13" fmla="*/ 21 h 245"/>
                <a:gd name="T14" fmla="*/ 51 w 190"/>
                <a:gd name="T15" fmla="*/ 29 h 245"/>
                <a:gd name="T16" fmla="*/ 1 w 190"/>
                <a:gd name="T17" fmla="*/ 226 h 245"/>
                <a:gd name="T18" fmla="*/ 0 w 190"/>
                <a:gd name="T19" fmla="*/ 234 h 245"/>
                <a:gd name="T20" fmla="*/ 11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5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2 w 190"/>
                <a:gd name="T35" fmla="*/ 122 h 245"/>
                <a:gd name="T36" fmla="*/ 112 w 190"/>
                <a:gd name="T37" fmla="*/ 196 h 245"/>
                <a:gd name="T38" fmla="*/ 106 w 190"/>
                <a:gd name="T39" fmla="*/ 215 h 245"/>
                <a:gd name="T40" fmla="*/ 139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7 w 190"/>
                <a:gd name="T47" fmla="*/ 193 h 245"/>
                <a:gd name="T48" fmla="*/ 140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8 w 190"/>
                <a:gd name="T55" fmla="*/ 128 h 245"/>
                <a:gd name="T56" fmla="*/ 145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8" y="0"/>
                  </a:cubicBezTo>
                  <a:cubicBezTo>
                    <a:pt x="71" y="0"/>
                    <a:pt x="43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1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1" y="245"/>
                  </a:cubicBezTo>
                  <a:cubicBezTo>
                    <a:pt x="15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4" y="165"/>
                    <a:pt x="45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4" y="98"/>
                    <a:pt x="112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2" y="196"/>
                  </a:cubicBezTo>
                  <a:cubicBezTo>
                    <a:pt x="108" y="206"/>
                    <a:pt x="106" y="209"/>
                    <a:pt x="106" y="215"/>
                  </a:cubicBezTo>
                  <a:cubicBezTo>
                    <a:pt x="106" y="234"/>
                    <a:pt x="122" y="245"/>
                    <a:pt x="139" y="245"/>
                  </a:cubicBezTo>
                  <a:cubicBezTo>
                    <a:pt x="174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79" y="187"/>
                    <a:pt x="179" y="189"/>
                    <a:pt x="177" y="193"/>
                  </a:cubicBezTo>
                  <a:cubicBezTo>
                    <a:pt x="169" y="221"/>
                    <a:pt x="154" y="235"/>
                    <a:pt x="140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4" y="211"/>
                    <a:pt x="140" y="195"/>
                  </a:cubicBezTo>
                  <a:cubicBezTo>
                    <a:pt x="144" y="184"/>
                    <a:pt x="158" y="147"/>
                    <a:pt x="158" y="128"/>
                  </a:cubicBezTo>
                  <a:cubicBezTo>
                    <a:pt x="158" y="122"/>
                    <a:pt x="158" y="107"/>
                    <a:pt x="145" y="97"/>
                  </a:cubicBezTo>
                  <a:cubicBezTo>
                    <a:pt x="139" y="93"/>
                    <a:pt x="129" y="88"/>
                    <a:pt x="113" y="88"/>
                  </a:cubicBezTo>
                  <a:cubicBezTo>
                    <a:pt x="87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Freeform 279">
              <a:extLst>
                <a:ext uri="{FF2B5EF4-FFF2-40B4-BE49-F238E27FC236}">
                  <a16:creationId xmlns:a16="http://schemas.microsoft.com/office/drawing/2014/main" id="{22F9B185-0D9C-4416-83A2-A0DF8775942A}"/>
                </a:ext>
              </a:extLst>
            </p:cNvPr>
            <p:cNvSpPr>
              <a:spLocks/>
            </p:cNvSpPr>
            <p:nvPr>
              <p:custDataLst>
                <p:tags r:id="rId166"/>
              </p:custDataLst>
            </p:nvPr>
          </p:nvSpPr>
          <p:spPr bwMode="auto">
            <a:xfrm>
              <a:off x="1512888" y="2960688"/>
              <a:ext cx="53975" cy="26193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280">
              <a:extLst>
                <a:ext uri="{FF2B5EF4-FFF2-40B4-BE49-F238E27FC236}">
                  <a16:creationId xmlns:a16="http://schemas.microsoft.com/office/drawing/2014/main" id="{C67953F8-5A27-4EFC-A13E-BD2AEDF3D133}"/>
                </a:ext>
              </a:extLst>
            </p:cNvPr>
            <p:cNvSpPr>
              <a:spLocks noChangeArrowheads="1"/>
            </p:cNvSpPr>
            <p:nvPr>
              <p:custDataLst>
                <p:tags r:id="rId167"/>
              </p:custDataLst>
            </p:nvPr>
          </p:nvSpPr>
          <p:spPr bwMode="auto">
            <a:xfrm>
              <a:off x="1600201" y="3078163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Freeform 281">
              <a:extLst>
                <a:ext uri="{FF2B5EF4-FFF2-40B4-BE49-F238E27FC236}">
                  <a16:creationId xmlns:a16="http://schemas.microsoft.com/office/drawing/2014/main" id="{1D928667-968D-4C34-90E9-DEE2EC80681A}"/>
                </a:ext>
              </a:extLst>
            </p:cNvPr>
            <p:cNvSpPr>
              <a:spLocks/>
            </p:cNvSpPr>
            <p:nvPr>
              <p:custDataLst>
                <p:tags r:id="rId168"/>
              </p:custDataLst>
            </p:nvPr>
          </p:nvSpPr>
          <p:spPr bwMode="auto">
            <a:xfrm>
              <a:off x="1663701" y="3130551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Oval 282">
              <a:extLst>
                <a:ext uri="{FF2B5EF4-FFF2-40B4-BE49-F238E27FC236}">
                  <a16:creationId xmlns:a16="http://schemas.microsoft.com/office/drawing/2014/main" id="{A1D08CF5-C6AC-4C59-B09D-A40BFD524B3A}"/>
                </a:ext>
              </a:extLst>
            </p:cNvPr>
            <p:cNvSpPr>
              <a:spLocks noChangeArrowheads="1"/>
            </p:cNvSpPr>
            <p:nvPr>
              <p:custDataLst>
                <p:tags r:id="rId169"/>
              </p:custDataLst>
            </p:nvPr>
          </p:nvSpPr>
          <p:spPr bwMode="auto">
            <a:xfrm>
              <a:off x="1765301" y="3078163"/>
              <a:ext cx="25400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Freeform 283">
              <a:extLst>
                <a:ext uri="{FF2B5EF4-FFF2-40B4-BE49-F238E27FC236}">
                  <a16:creationId xmlns:a16="http://schemas.microsoft.com/office/drawing/2014/main" id="{3338A2C5-80FE-4A70-86B4-F94985D4696B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1822451" y="2960688"/>
              <a:ext cx="53975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Freeform 284">
              <a:extLst>
                <a:ext uri="{FF2B5EF4-FFF2-40B4-BE49-F238E27FC236}">
                  <a16:creationId xmlns:a16="http://schemas.microsoft.com/office/drawing/2014/main" id="{6D33BCFD-4020-459A-BAE6-D40BDF9C8FD4}"/>
                </a:ext>
              </a:extLst>
            </p:cNvPr>
            <p:cNvSpPr>
              <a:spLocks noEditPoints="1"/>
            </p:cNvSpPr>
            <p:nvPr>
              <p:custDataLst>
                <p:tags r:id="rId171"/>
              </p:custDataLst>
            </p:nvPr>
          </p:nvSpPr>
          <p:spPr bwMode="auto">
            <a:xfrm>
              <a:off x="1919288" y="3044826"/>
              <a:ext cx="23813" cy="112713"/>
            </a:xfrm>
            <a:custGeom>
              <a:avLst/>
              <a:gdLst>
                <a:gd name="T0" fmla="*/ 53 w 53"/>
                <a:gd name="T1" fmla="*/ 26 h 215"/>
                <a:gd name="T2" fmla="*/ 26 w 53"/>
                <a:gd name="T3" fmla="*/ 0 h 215"/>
                <a:gd name="T4" fmla="*/ 0 w 53"/>
                <a:gd name="T5" fmla="*/ 26 h 215"/>
                <a:gd name="T6" fmla="*/ 26 w 53"/>
                <a:gd name="T7" fmla="*/ 52 h 215"/>
                <a:gd name="T8" fmla="*/ 53 w 53"/>
                <a:gd name="T9" fmla="*/ 26 h 215"/>
                <a:gd name="T10" fmla="*/ 53 w 53"/>
                <a:gd name="T11" fmla="*/ 188 h 215"/>
                <a:gd name="T12" fmla="*/ 26 w 53"/>
                <a:gd name="T13" fmla="*/ 162 h 215"/>
                <a:gd name="T14" fmla="*/ 0 w 53"/>
                <a:gd name="T15" fmla="*/ 188 h 215"/>
                <a:gd name="T16" fmla="*/ 26 w 53"/>
                <a:gd name="T17" fmla="*/ 215 h 215"/>
                <a:gd name="T18" fmla="*/ 53 w 53"/>
                <a:gd name="T19" fmla="*/ 18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1"/>
                    <a:pt x="41" y="0"/>
                    <a:pt x="26" y="0"/>
                  </a:cubicBezTo>
                  <a:cubicBezTo>
                    <a:pt x="12" y="0"/>
                    <a:pt x="0" y="11"/>
                    <a:pt x="0" y="26"/>
                  </a:cubicBezTo>
                  <a:cubicBezTo>
                    <a:pt x="0" y="40"/>
                    <a:pt x="12" y="52"/>
                    <a:pt x="26" y="52"/>
                  </a:cubicBezTo>
                  <a:cubicBezTo>
                    <a:pt x="41" y="52"/>
                    <a:pt x="53" y="40"/>
                    <a:pt x="53" y="26"/>
                  </a:cubicBezTo>
                  <a:close/>
                  <a:moveTo>
                    <a:pt x="53" y="188"/>
                  </a:moveTo>
                  <a:cubicBezTo>
                    <a:pt x="53" y="174"/>
                    <a:pt x="41" y="162"/>
                    <a:pt x="26" y="162"/>
                  </a:cubicBezTo>
                  <a:cubicBezTo>
                    <a:pt x="12" y="162"/>
                    <a:pt x="0" y="174"/>
                    <a:pt x="0" y="188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1" y="215"/>
                    <a:pt x="53" y="203"/>
                    <a:pt x="53" y="18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6" name="Group 765">
            <a:extLst>
              <a:ext uri="{FF2B5EF4-FFF2-40B4-BE49-F238E27FC236}">
                <a16:creationId xmlns:a16="http://schemas.microsoft.com/office/drawing/2014/main" id="{C464CAF0-E617-469D-AE28-0C9DF1672F41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203189" y="4251995"/>
            <a:ext cx="2276475" cy="287338"/>
            <a:chOff x="214312" y="4210050"/>
            <a:chExt cx="2276475" cy="287338"/>
          </a:xfrm>
        </p:grpSpPr>
        <p:sp>
          <p:nvSpPr>
            <p:cNvPr id="767" name="Freeform 319">
              <a:extLst>
                <a:ext uri="{FF2B5EF4-FFF2-40B4-BE49-F238E27FC236}">
                  <a16:creationId xmlns:a16="http://schemas.microsoft.com/office/drawing/2014/main" id="{DDCB42CF-A435-49DE-9645-D7C16D7BAA27}"/>
                </a:ext>
              </a:extLst>
            </p:cNvPr>
            <p:cNvSpPr>
              <a:spLocks noEditPoints="1"/>
            </p:cNvSpPr>
            <p:nvPr>
              <p:custDataLst>
                <p:tags r:id="rId134"/>
              </p:custDataLst>
            </p:nvPr>
          </p:nvSpPr>
          <p:spPr bwMode="auto">
            <a:xfrm>
              <a:off x="214312" y="4252913"/>
              <a:ext cx="133350" cy="179388"/>
            </a:xfrm>
            <a:custGeom>
              <a:avLst/>
              <a:gdLst>
                <a:gd name="T0" fmla="*/ 96 w 294"/>
                <a:gd name="T1" fmla="*/ 183 h 341"/>
                <a:gd name="T2" fmla="*/ 180 w 294"/>
                <a:gd name="T3" fmla="*/ 183 h 341"/>
                <a:gd name="T4" fmla="*/ 294 w 294"/>
                <a:gd name="T5" fmla="*/ 93 h 341"/>
                <a:gd name="T6" fmla="*/ 176 w 294"/>
                <a:gd name="T7" fmla="*/ 0 h 341"/>
                <a:gd name="T8" fmla="*/ 0 w 294"/>
                <a:gd name="T9" fmla="*/ 0 h 341"/>
                <a:gd name="T10" fmla="*/ 0 w 294"/>
                <a:gd name="T11" fmla="*/ 15 h 341"/>
                <a:gd name="T12" fmla="*/ 12 w 294"/>
                <a:gd name="T13" fmla="*/ 15 h 341"/>
                <a:gd name="T14" fmla="*/ 51 w 294"/>
                <a:gd name="T15" fmla="*/ 39 h 341"/>
                <a:gd name="T16" fmla="*/ 51 w 294"/>
                <a:gd name="T17" fmla="*/ 302 h 341"/>
                <a:gd name="T18" fmla="*/ 12 w 294"/>
                <a:gd name="T19" fmla="*/ 325 h 341"/>
                <a:gd name="T20" fmla="*/ 0 w 294"/>
                <a:gd name="T21" fmla="*/ 325 h 341"/>
                <a:gd name="T22" fmla="*/ 0 w 294"/>
                <a:gd name="T23" fmla="*/ 341 h 341"/>
                <a:gd name="T24" fmla="*/ 73 w 294"/>
                <a:gd name="T25" fmla="*/ 339 h 341"/>
                <a:gd name="T26" fmla="*/ 147 w 294"/>
                <a:gd name="T27" fmla="*/ 341 h 341"/>
                <a:gd name="T28" fmla="*/ 147 w 294"/>
                <a:gd name="T29" fmla="*/ 325 h 341"/>
                <a:gd name="T30" fmla="*/ 135 w 294"/>
                <a:gd name="T31" fmla="*/ 325 h 341"/>
                <a:gd name="T32" fmla="*/ 96 w 294"/>
                <a:gd name="T33" fmla="*/ 302 h 341"/>
                <a:gd name="T34" fmla="*/ 96 w 294"/>
                <a:gd name="T35" fmla="*/ 183 h 341"/>
                <a:gd name="T36" fmla="*/ 94 w 294"/>
                <a:gd name="T37" fmla="*/ 170 h 341"/>
                <a:gd name="T38" fmla="*/ 94 w 294"/>
                <a:gd name="T39" fmla="*/ 35 h 341"/>
                <a:gd name="T40" fmla="*/ 119 w 294"/>
                <a:gd name="T41" fmla="*/ 15 h 341"/>
                <a:gd name="T42" fmla="*/ 163 w 294"/>
                <a:gd name="T43" fmla="*/ 15 h 341"/>
                <a:gd name="T44" fmla="*/ 242 w 294"/>
                <a:gd name="T45" fmla="*/ 93 h 341"/>
                <a:gd name="T46" fmla="*/ 163 w 294"/>
                <a:gd name="T47" fmla="*/ 170 h 341"/>
                <a:gd name="T48" fmla="*/ 94 w 294"/>
                <a:gd name="T49" fmla="*/ 17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4" h="341">
                  <a:moveTo>
                    <a:pt x="96" y="183"/>
                  </a:moveTo>
                  <a:lnTo>
                    <a:pt x="180" y="183"/>
                  </a:lnTo>
                  <a:cubicBezTo>
                    <a:pt x="240" y="183"/>
                    <a:pt x="294" y="142"/>
                    <a:pt x="294" y="93"/>
                  </a:cubicBezTo>
                  <a:cubicBezTo>
                    <a:pt x="294" y="44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30" y="339"/>
                    <a:pt x="147" y="341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20"/>
                    <a:pt x="96" y="302"/>
                  </a:cubicBezTo>
                  <a:lnTo>
                    <a:pt x="96" y="183"/>
                  </a:lnTo>
                  <a:close/>
                  <a:moveTo>
                    <a:pt x="94" y="170"/>
                  </a:moveTo>
                  <a:lnTo>
                    <a:pt x="94" y="35"/>
                  </a:lnTo>
                  <a:cubicBezTo>
                    <a:pt x="94" y="19"/>
                    <a:pt x="95" y="15"/>
                    <a:pt x="119" y="15"/>
                  </a:cubicBezTo>
                  <a:lnTo>
                    <a:pt x="163" y="15"/>
                  </a:lnTo>
                  <a:cubicBezTo>
                    <a:pt x="242" y="15"/>
                    <a:pt x="242" y="68"/>
                    <a:pt x="242" y="93"/>
                  </a:cubicBezTo>
                  <a:cubicBezTo>
                    <a:pt x="242" y="116"/>
                    <a:pt x="242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320">
              <a:extLst>
                <a:ext uri="{FF2B5EF4-FFF2-40B4-BE49-F238E27FC236}">
                  <a16:creationId xmlns:a16="http://schemas.microsoft.com/office/drawing/2014/main" id="{E13328F1-C15C-4361-869E-D70C3AA19715}"/>
                </a:ext>
              </a:extLst>
            </p:cNvPr>
            <p:cNvSpPr>
              <a:spLocks/>
            </p:cNvSpPr>
            <p:nvPr>
              <p:custDataLst>
                <p:tags r:id="rId135"/>
              </p:custDataLst>
            </p:nvPr>
          </p:nvSpPr>
          <p:spPr bwMode="auto">
            <a:xfrm>
              <a:off x="366712" y="4316413"/>
              <a:ext cx="77788" cy="115888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1 w 168"/>
                <a:gd name="T19" fmla="*/ 221 h 221"/>
                <a:gd name="T20" fmla="*/ 121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7 w 168"/>
                <a:gd name="T31" fmla="*/ 11 h 221"/>
                <a:gd name="T32" fmla="*/ 125 w 168"/>
                <a:gd name="T33" fmla="*/ 31 h 221"/>
                <a:gd name="T34" fmla="*/ 147 w 168"/>
                <a:gd name="T35" fmla="*/ 52 h 221"/>
                <a:gd name="T36" fmla="*/ 168 w 168"/>
                <a:gd name="T37" fmla="*/ 30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1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5" y="11"/>
                    <a:pt x="136" y="11"/>
                    <a:pt x="137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6" y="52"/>
                    <a:pt x="147" y="52"/>
                  </a:cubicBezTo>
                  <a:cubicBezTo>
                    <a:pt x="156" y="52"/>
                    <a:pt x="168" y="46"/>
                    <a:pt x="168" y="30"/>
                  </a:cubicBezTo>
                  <a:cubicBezTo>
                    <a:pt x="168" y="15"/>
                    <a:pt x="153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321">
              <a:extLst>
                <a:ext uri="{FF2B5EF4-FFF2-40B4-BE49-F238E27FC236}">
                  <a16:creationId xmlns:a16="http://schemas.microsoft.com/office/drawing/2014/main" id="{B7BC6193-FC55-4F1F-B658-6A47E915C03D}"/>
                </a:ext>
              </a:extLst>
            </p:cNvPr>
            <p:cNvSpPr>
              <a:spLocks noEditPoints="1"/>
            </p:cNvSpPr>
            <p:nvPr>
              <p:custDataLst>
                <p:tags r:id="rId136"/>
              </p:custDataLst>
            </p:nvPr>
          </p:nvSpPr>
          <p:spPr bwMode="auto">
            <a:xfrm>
              <a:off x="457200" y="4314825"/>
              <a:ext cx="100013" cy="120650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3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6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322">
              <a:extLst>
                <a:ext uri="{FF2B5EF4-FFF2-40B4-BE49-F238E27FC236}">
                  <a16:creationId xmlns:a16="http://schemas.microsoft.com/office/drawing/2014/main" id="{EE4DC982-FBAD-43EE-9E2B-39A3CD5C6359}"/>
                </a:ext>
              </a:extLst>
            </p:cNvPr>
            <p:cNvSpPr>
              <a:spLocks/>
            </p:cNvSpPr>
            <p:nvPr>
              <p:custDataLst>
                <p:tags r:id="rId137"/>
              </p:custDataLst>
            </p:nvPr>
          </p:nvSpPr>
          <p:spPr bwMode="auto">
            <a:xfrm>
              <a:off x="568325" y="4270375"/>
              <a:ext cx="71438" cy="165100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Freeform 323">
              <a:extLst>
                <a:ext uri="{FF2B5EF4-FFF2-40B4-BE49-F238E27FC236}">
                  <a16:creationId xmlns:a16="http://schemas.microsoft.com/office/drawing/2014/main" id="{0F5B5795-D024-4C6E-B948-755578DC6BBE}"/>
                </a:ext>
              </a:extLst>
            </p:cNvPr>
            <p:cNvSpPr>
              <a:spLocks noEditPoints="1"/>
            </p:cNvSpPr>
            <p:nvPr>
              <p:custDataLst>
                <p:tags r:id="rId138"/>
              </p:custDataLst>
            </p:nvPr>
          </p:nvSpPr>
          <p:spPr bwMode="auto">
            <a:xfrm>
              <a:off x="658812" y="4314825"/>
              <a:ext cx="100013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2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Freeform 324">
              <a:extLst>
                <a:ext uri="{FF2B5EF4-FFF2-40B4-BE49-F238E27FC236}">
                  <a16:creationId xmlns:a16="http://schemas.microsoft.com/office/drawing/2014/main" id="{902869AD-9D2E-47EB-A8A5-AD76FE77DF83}"/>
                </a:ext>
              </a:extLst>
            </p:cNvPr>
            <p:cNvSpPr>
              <a:spLocks/>
            </p:cNvSpPr>
            <p:nvPr>
              <p:custDataLst>
                <p:tags r:id="rId139"/>
              </p:custDataLst>
            </p:nvPr>
          </p:nvSpPr>
          <p:spPr bwMode="auto">
            <a:xfrm>
              <a:off x="779462" y="4314825"/>
              <a:ext cx="87313" cy="120650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Freeform 325">
              <a:extLst>
                <a:ext uri="{FF2B5EF4-FFF2-40B4-BE49-F238E27FC236}">
                  <a16:creationId xmlns:a16="http://schemas.microsoft.com/office/drawing/2014/main" id="{DBA459B8-C3B1-46EE-A240-5C18BA180687}"/>
                </a:ext>
              </a:extLst>
            </p:cNvPr>
            <p:cNvSpPr>
              <a:spLocks noEditPoints="1"/>
            </p:cNvSpPr>
            <p:nvPr>
              <p:custDataLst>
                <p:tags r:id="rId140"/>
              </p:custDataLst>
            </p:nvPr>
          </p:nvSpPr>
          <p:spPr bwMode="auto">
            <a:xfrm>
              <a:off x="879475" y="4314825"/>
              <a:ext cx="101600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Freeform 326">
              <a:extLst>
                <a:ext uri="{FF2B5EF4-FFF2-40B4-BE49-F238E27FC236}">
                  <a16:creationId xmlns:a16="http://schemas.microsoft.com/office/drawing/2014/main" id="{64AEE263-99E6-4967-A6B0-1B8F0D59048D}"/>
                </a:ext>
              </a:extLst>
            </p:cNvPr>
            <p:cNvSpPr>
              <a:spLocks/>
            </p:cNvSpPr>
            <p:nvPr>
              <p:custDataLst>
                <p:tags r:id="rId141"/>
              </p:custDataLst>
            </p:nvPr>
          </p:nvSpPr>
          <p:spPr bwMode="auto">
            <a:xfrm>
              <a:off x="993775" y="4249738"/>
              <a:ext cx="50800" cy="182563"/>
            </a:xfrm>
            <a:custGeom>
              <a:avLst/>
              <a:gdLst>
                <a:gd name="T0" fmla="*/ 72 w 111"/>
                <a:gd name="T1" fmla="*/ 0 h 347"/>
                <a:gd name="T2" fmla="*/ 0 w 111"/>
                <a:gd name="T3" fmla="*/ 6 h 347"/>
                <a:gd name="T4" fmla="*/ 0 w 111"/>
                <a:gd name="T5" fmla="*/ 21 h 347"/>
                <a:gd name="T6" fmla="*/ 39 w 111"/>
                <a:gd name="T7" fmla="*/ 49 h 347"/>
                <a:gd name="T8" fmla="*/ 39 w 111"/>
                <a:gd name="T9" fmla="*/ 309 h 347"/>
                <a:gd name="T10" fmla="*/ 0 w 111"/>
                <a:gd name="T11" fmla="*/ 331 h 347"/>
                <a:gd name="T12" fmla="*/ 0 w 111"/>
                <a:gd name="T13" fmla="*/ 347 h 347"/>
                <a:gd name="T14" fmla="*/ 56 w 111"/>
                <a:gd name="T15" fmla="*/ 345 h 347"/>
                <a:gd name="T16" fmla="*/ 111 w 111"/>
                <a:gd name="T17" fmla="*/ 347 h 347"/>
                <a:gd name="T18" fmla="*/ 111 w 111"/>
                <a:gd name="T19" fmla="*/ 331 h 347"/>
                <a:gd name="T20" fmla="*/ 72 w 111"/>
                <a:gd name="T21" fmla="*/ 309 h 347"/>
                <a:gd name="T22" fmla="*/ 72 w 111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7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7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327">
              <a:extLst>
                <a:ext uri="{FF2B5EF4-FFF2-40B4-BE49-F238E27FC236}">
                  <a16:creationId xmlns:a16="http://schemas.microsoft.com/office/drawing/2014/main" id="{66A4C109-5796-48FF-9D5F-B9ED16B14B78}"/>
                </a:ext>
              </a:extLst>
            </p:cNvPr>
            <p:cNvSpPr>
              <a:spLocks/>
            </p:cNvSpPr>
            <p:nvPr>
              <p:custDataLst>
                <p:tags r:id="rId142"/>
              </p:custDataLst>
            </p:nvPr>
          </p:nvSpPr>
          <p:spPr bwMode="auto">
            <a:xfrm>
              <a:off x="1147762" y="4235450"/>
              <a:ext cx="53975" cy="261938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8 w 115"/>
                <a:gd name="T5" fmla="*/ 250 h 499"/>
                <a:gd name="T6" fmla="*/ 109 w 115"/>
                <a:gd name="T7" fmla="*/ 14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8 h 499"/>
                <a:gd name="T14" fmla="*/ 0 w 115"/>
                <a:gd name="T15" fmla="*/ 250 h 499"/>
                <a:gd name="T16" fmla="*/ 32 w 115"/>
                <a:gd name="T17" fmla="*/ 406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4" y="421"/>
                    <a:pt x="28" y="326"/>
                    <a:pt x="28" y="250"/>
                  </a:cubicBezTo>
                  <a:cubicBezTo>
                    <a:pt x="28" y="163"/>
                    <a:pt x="47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0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2" y="406"/>
                  </a:cubicBezTo>
                  <a:cubicBezTo>
                    <a:pt x="62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328">
              <a:extLst>
                <a:ext uri="{FF2B5EF4-FFF2-40B4-BE49-F238E27FC236}">
                  <a16:creationId xmlns:a16="http://schemas.microsoft.com/office/drawing/2014/main" id="{C116E89D-7886-42AD-9B29-7AE983DCBB8B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1225550" y="4248150"/>
              <a:ext cx="134938" cy="190500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7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5 w 296"/>
                <a:gd name="T13" fmla="*/ 188 h 363"/>
                <a:gd name="T14" fmla="*/ 168 w 296"/>
                <a:gd name="T15" fmla="*/ 202 h 363"/>
                <a:gd name="T16" fmla="*/ 214 w 296"/>
                <a:gd name="T17" fmla="*/ 255 h 363"/>
                <a:gd name="T18" fmla="*/ 124 w 296"/>
                <a:gd name="T19" fmla="*/ 347 h 363"/>
                <a:gd name="T20" fmla="*/ 37 w 296"/>
                <a:gd name="T21" fmla="*/ 274 h 363"/>
                <a:gd name="T22" fmla="*/ 40 w 296"/>
                <a:gd name="T23" fmla="*/ 247 h 363"/>
                <a:gd name="T24" fmla="*/ 41 w 296"/>
                <a:gd name="T25" fmla="*/ 244 h 363"/>
                <a:gd name="T26" fmla="*/ 35 w 296"/>
                <a:gd name="T27" fmla="*/ 238 h 363"/>
                <a:gd name="T28" fmla="*/ 30 w 296"/>
                <a:gd name="T29" fmla="*/ 240 h 363"/>
                <a:gd name="T30" fmla="*/ 0 w 296"/>
                <a:gd name="T31" fmla="*/ 358 h 363"/>
                <a:gd name="T32" fmla="*/ 6 w 296"/>
                <a:gd name="T33" fmla="*/ 363 h 363"/>
                <a:gd name="T34" fmla="*/ 14 w 296"/>
                <a:gd name="T35" fmla="*/ 355 h 363"/>
                <a:gd name="T36" fmla="*/ 39 w 296"/>
                <a:gd name="T37" fmla="*/ 327 h 363"/>
                <a:gd name="T38" fmla="*/ 123 w 296"/>
                <a:gd name="T39" fmla="*/ 363 h 363"/>
                <a:gd name="T40" fmla="*/ 250 w 296"/>
                <a:gd name="T41" fmla="*/ 234 h 363"/>
                <a:gd name="T42" fmla="*/ 225 w 296"/>
                <a:gd name="T43" fmla="*/ 176 h 363"/>
                <a:gd name="T44" fmla="*/ 162 w 296"/>
                <a:gd name="T45" fmla="*/ 151 h 363"/>
                <a:gd name="T46" fmla="*/ 129 w 296"/>
                <a:gd name="T47" fmla="*/ 142 h 363"/>
                <a:gd name="T48" fmla="*/ 98 w 296"/>
                <a:gd name="T49" fmla="*/ 97 h 363"/>
                <a:gd name="T50" fmla="*/ 186 w 296"/>
                <a:gd name="T51" fmla="*/ 14 h 363"/>
                <a:gd name="T52" fmla="*/ 257 w 296"/>
                <a:gd name="T53" fmla="*/ 91 h 363"/>
                <a:gd name="T54" fmla="*/ 255 w 296"/>
                <a:gd name="T55" fmla="*/ 119 h 363"/>
                <a:gd name="T56" fmla="*/ 261 w 296"/>
                <a:gd name="T57" fmla="*/ 124 h 363"/>
                <a:gd name="T58" fmla="*/ 269 w 296"/>
                <a:gd name="T59" fmla="*/ 114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3"/>
                    <a:pt x="295" y="0"/>
                    <a:pt x="290" y="0"/>
                  </a:cubicBezTo>
                  <a:cubicBezTo>
                    <a:pt x="288" y="0"/>
                    <a:pt x="287" y="0"/>
                    <a:pt x="281" y="7"/>
                  </a:cubicBezTo>
                  <a:lnTo>
                    <a:pt x="257" y="36"/>
                  </a:lnTo>
                  <a:cubicBezTo>
                    <a:pt x="244" y="12"/>
                    <a:pt x="218" y="0"/>
                    <a:pt x="186" y="0"/>
                  </a:cubicBezTo>
                  <a:cubicBezTo>
                    <a:pt x="123" y="0"/>
                    <a:pt x="63" y="57"/>
                    <a:pt x="63" y="118"/>
                  </a:cubicBezTo>
                  <a:cubicBezTo>
                    <a:pt x="63" y="158"/>
                    <a:pt x="89" y="181"/>
                    <a:pt x="115" y="188"/>
                  </a:cubicBezTo>
                  <a:lnTo>
                    <a:pt x="168" y="202"/>
                  </a:lnTo>
                  <a:cubicBezTo>
                    <a:pt x="187" y="207"/>
                    <a:pt x="214" y="214"/>
                    <a:pt x="214" y="255"/>
                  </a:cubicBezTo>
                  <a:cubicBezTo>
                    <a:pt x="214" y="300"/>
                    <a:pt x="173" y="347"/>
                    <a:pt x="124" y="347"/>
                  </a:cubicBezTo>
                  <a:cubicBezTo>
                    <a:pt x="92" y="347"/>
                    <a:pt x="37" y="336"/>
                    <a:pt x="37" y="274"/>
                  </a:cubicBezTo>
                  <a:cubicBezTo>
                    <a:pt x="37" y="262"/>
                    <a:pt x="39" y="250"/>
                    <a:pt x="40" y="247"/>
                  </a:cubicBezTo>
                  <a:cubicBezTo>
                    <a:pt x="40" y="245"/>
                    <a:pt x="41" y="245"/>
                    <a:pt x="41" y="244"/>
                  </a:cubicBezTo>
                  <a:cubicBezTo>
                    <a:pt x="41" y="239"/>
                    <a:pt x="37" y="238"/>
                    <a:pt x="35" y="238"/>
                  </a:cubicBezTo>
                  <a:cubicBezTo>
                    <a:pt x="32" y="238"/>
                    <a:pt x="31" y="239"/>
                    <a:pt x="30" y="240"/>
                  </a:cubicBezTo>
                  <a:cubicBezTo>
                    <a:pt x="28" y="242"/>
                    <a:pt x="0" y="356"/>
                    <a:pt x="0" y="358"/>
                  </a:cubicBezTo>
                  <a:cubicBezTo>
                    <a:pt x="0" y="361"/>
                    <a:pt x="3" y="363"/>
                    <a:pt x="6" y="363"/>
                  </a:cubicBezTo>
                  <a:cubicBezTo>
                    <a:pt x="8" y="363"/>
                    <a:pt x="9" y="362"/>
                    <a:pt x="14" y="355"/>
                  </a:cubicBezTo>
                  <a:lnTo>
                    <a:pt x="39" y="327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6"/>
                    <a:pt x="250" y="234"/>
                  </a:cubicBezTo>
                  <a:cubicBezTo>
                    <a:pt x="250" y="200"/>
                    <a:pt x="233" y="183"/>
                    <a:pt x="225" y="176"/>
                  </a:cubicBezTo>
                  <a:cubicBezTo>
                    <a:pt x="214" y="164"/>
                    <a:pt x="206" y="162"/>
                    <a:pt x="162" y="151"/>
                  </a:cubicBezTo>
                  <a:cubicBezTo>
                    <a:pt x="151" y="148"/>
                    <a:pt x="133" y="143"/>
                    <a:pt x="129" y="142"/>
                  </a:cubicBezTo>
                  <a:cubicBezTo>
                    <a:pt x="115" y="138"/>
                    <a:pt x="98" y="123"/>
                    <a:pt x="98" y="97"/>
                  </a:cubicBezTo>
                  <a:cubicBezTo>
                    <a:pt x="98" y="56"/>
                    <a:pt x="138" y="14"/>
                    <a:pt x="186" y="14"/>
                  </a:cubicBezTo>
                  <a:cubicBezTo>
                    <a:pt x="227" y="14"/>
                    <a:pt x="257" y="35"/>
                    <a:pt x="257" y="91"/>
                  </a:cubicBezTo>
                  <a:cubicBezTo>
                    <a:pt x="257" y="107"/>
                    <a:pt x="255" y="116"/>
                    <a:pt x="255" y="119"/>
                  </a:cubicBezTo>
                  <a:cubicBezTo>
                    <a:pt x="255" y="120"/>
                    <a:pt x="255" y="124"/>
                    <a:pt x="261" y="124"/>
                  </a:cubicBezTo>
                  <a:cubicBezTo>
                    <a:pt x="266" y="124"/>
                    <a:pt x="267" y="123"/>
                    <a:pt x="269" y="114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329">
              <a:extLst>
                <a:ext uri="{FF2B5EF4-FFF2-40B4-BE49-F238E27FC236}">
                  <a16:creationId xmlns:a16="http://schemas.microsoft.com/office/drawing/2014/main" id="{CC6BE361-8652-43A6-A6C9-1BD6D1F592CB}"/>
                </a:ext>
              </a:extLst>
            </p:cNvPr>
            <p:cNvSpPr>
              <a:spLocks/>
            </p:cNvSpPr>
            <p:nvPr>
              <p:custDataLst>
                <p:tags r:id="rId144"/>
              </p:custDataLst>
            </p:nvPr>
          </p:nvSpPr>
          <p:spPr bwMode="auto">
            <a:xfrm>
              <a:off x="1377950" y="4210050"/>
              <a:ext cx="87313" cy="128588"/>
            </a:xfrm>
            <a:custGeom>
              <a:avLst/>
              <a:gdLst>
                <a:gd name="T0" fmla="*/ 83 w 190"/>
                <a:gd name="T1" fmla="*/ 10 h 245"/>
                <a:gd name="T2" fmla="*/ 85 w 190"/>
                <a:gd name="T3" fmla="*/ 4 h 245"/>
                <a:gd name="T4" fmla="*/ 79 w 190"/>
                <a:gd name="T5" fmla="*/ 0 h 245"/>
                <a:gd name="T6" fmla="*/ 34 w 190"/>
                <a:gd name="T7" fmla="*/ 3 h 245"/>
                <a:gd name="T8" fmla="*/ 27 w 190"/>
                <a:gd name="T9" fmla="*/ 11 h 245"/>
                <a:gd name="T10" fmla="*/ 36 w 190"/>
                <a:gd name="T11" fmla="*/ 16 h 245"/>
                <a:gd name="T12" fmla="*/ 53 w 190"/>
                <a:gd name="T13" fmla="*/ 21 h 245"/>
                <a:gd name="T14" fmla="*/ 51 w 190"/>
                <a:gd name="T15" fmla="*/ 29 h 245"/>
                <a:gd name="T16" fmla="*/ 2 w 190"/>
                <a:gd name="T17" fmla="*/ 226 h 245"/>
                <a:gd name="T18" fmla="*/ 0 w 190"/>
                <a:gd name="T19" fmla="*/ 234 h 245"/>
                <a:gd name="T20" fmla="*/ 12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6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3 w 190"/>
                <a:gd name="T35" fmla="*/ 122 h 245"/>
                <a:gd name="T36" fmla="*/ 112 w 190"/>
                <a:gd name="T37" fmla="*/ 196 h 245"/>
                <a:gd name="T38" fmla="*/ 107 w 190"/>
                <a:gd name="T39" fmla="*/ 215 h 245"/>
                <a:gd name="T40" fmla="*/ 140 w 190"/>
                <a:gd name="T41" fmla="*/ 245 h 245"/>
                <a:gd name="T42" fmla="*/ 190 w 190"/>
                <a:gd name="T43" fmla="*/ 192 h 245"/>
                <a:gd name="T44" fmla="*/ 185 w 190"/>
                <a:gd name="T45" fmla="*/ 187 h 245"/>
                <a:gd name="T46" fmla="*/ 178 w 190"/>
                <a:gd name="T47" fmla="*/ 193 h 245"/>
                <a:gd name="T48" fmla="*/ 141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9 w 190"/>
                <a:gd name="T55" fmla="*/ 128 h 245"/>
                <a:gd name="T56" fmla="*/ 146 w 190"/>
                <a:gd name="T57" fmla="*/ 97 h 245"/>
                <a:gd name="T58" fmla="*/ 114 w 190"/>
                <a:gd name="T59" fmla="*/ 88 h 245"/>
                <a:gd name="T60" fmla="*/ 57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4" y="9"/>
                    <a:pt x="85" y="5"/>
                    <a:pt x="85" y="4"/>
                  </a:cubicBezTo>
                  <a:cubicBezTo>
                    <a:pt x="85" y="3"/>
                    <a:pt x="83" y="0"/>
                    <a:pt x="79" y="0"/>
                  </a:cubicBezTo>
                  <a:cubicBezTo>
                    <a:pt x="72" y="0"/>
                    <a:pt x="43" y="2"/>
                    <a:pt x="34" y="3"/>
                  </a:cubicBezTo>
                  <a:cubicBezTo>
                    <a:pt x="32" y="3"/>
                    <a:pt x="27" y="4"/>
                    <a:pt x="27" y="11"/>
                  </a:cubicBezTo>
                  <a:cubicBezTo>
                    <a:pt x="27" y="16"/>
                    <a:pt x="32" y="16"/>
                    <a:pt x="36" y="16"/>
                  </a:cubicBezTo>
                  <a:cubicBezTo>
                    <a:pt x="53" y="16"/>
                    <a:pt x="53" y="18"/>
                    <a:pt x="53" y="21"/>
                  </a:cubicBezTo>
                  <a:cubicBezTo>
                    <a:pt x="53" y="24"/>
                    <a:pt x="52" y="26"/>
                    <a:pt x="51" y="29"/>
                  </a:cubicBezTo>
                  <a:lnTo>
                    <a:pt x="2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2" y="245"/>
                  </a:cubicBezTo>
                  <a:cubicBezTo>
                    <a:pt x="16" y="245"/>
                    <a:pt x="23" y="243"/>
                    <a:pt x="26" y="236"/>
                  </a:cubicBezTo>
                  <a:cubicBezTo>
                    <a:pt x="27" y="234"/>
                    <a:pt x="31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5" y="165"/>
                    <a:pt x="46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8" y="117"/>
                    <a:pt x="85" y="98"/>
                    <a:pt x="112" y="98"/>
                  </a:cubicBezTo>
                  <a:cubicBezTo>
                    <a:pt x="132" y="98"/>
                    <a:pt x="133" y="114"/>
                    <a:pt x="133" y="122"/>
                  </a:cubicBezTo>
                  <a:cubicBezTo>
                    <a:pt x="133" y="143"/>
                    <a:pt x="118" y="182"/>
                    <a:pt x="112" y="196"/>
                  </a:cubicBezTo>
                  <a:cubicBezTo>
                    <a:pt x="108" y="206"/>
                    <a:pt x="107" y="209"/>
                    <a:pt x="107" y="215"/>
                  </a:cubicBezTo>
                  <a:cubicBezTo>
                    <a:pt x="107" y="234"/>
                    <a:pt x="122" y="245"/>
                    <a:pt x="140" y="245"/>
                  </a:cubicBezTo>
                  <a:cubicBezTo>
                    <a:pt x="175" y="245"/>
                    <a:pt x="190" y="197"/>
                    <a:pt x="190" y="192"/>
                  </a:cubicBezTo>
                  <a:cubicBezTo>
                    <a:pt x="190" y="187"/>
                    <a:pt x="186" y="187"/>
                    <a:pt x="185" y="187"/>
                  </a:cubicBezTo>
                  <a:cubicBezTo>
                    <a:pt x="180" y="187"/>
                    <a:pt x="179" y="189"/>
                    <a:pt x="178" y="193"/>
                  </a:cubicBezTo>
                  <a:cubicBezTo>
                    <a:pt x="170" y="221"/>
                    <a:pt x="155" y="235"/>
                    <a:pt x="141" y="235"/>
                  </a:cubicBezTo>
                  <a:cubicBezTo>
                    <a:pt x="134" y="235"/>
                    <a:pt x="132" y="231"/>
                    <a:pt x="132" y="223"/>
                  </a:cubicBezTo>
                  <a:cubicBezTo>
                    <a:pt x="132" y="215"/>
                    <a:pt x="134" y="211"/>
                    <a:pt x="140" y="195"/>
                  </a:cubicBezTo>
                  <a:cubicBezTo>
                    <a:pt x="145" y="184"/>
                    <a:pt x="159" y="147"/>
                    <a:pt x="159" y="128"/>
                  </a:cubicBezTo>
                  <a:cubicBezTo>
                    <a:pt x="159" y="122"/>
                    <a:pt x="159" y="107"/>
                    <a:pt x="146" y="97"/>
                  </a:cubicBezTo>
                  <a:cubicBezTo>
                    <a:pt x="140" y="93"/>
                    <a:pt x="130" y="88"/>
                    <a:pt x="114" y="88"/>
                  </a:cubicBezTo>
                  <a:cubicBezTo>
                    <a:pt x="88" y="88"/>
                    <a:pt x="70" y="102"/>
                    <a:pt x="57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Freeform 330">
              <a:extLst>
                <a:ext uri="{FF2B5EF4-FFF2-40B4-BE49-F238E27FC236}">
                  <a16:creationId xmlns:a16="http://schemas.microsoft.com/office/drawing/2014/main" id="{E96BBC16-16C5-4BC3-801B-9D5E582A8BBC}"/>
                </a:ext>
              </a:extLst>
            </p:cNvPr>
            <p:cNvSpPr>
              <a:spLocks/>
            </p:cNvSpPr>
            <p:nvPr>
              <p:custDataLst>
                <p:tags r:id="rId145"/>
              </p:custDataLst>
            </p:nvPr>
          </p:nvSpPr>
          <p:spPr bwMode="auto">
            <a:xfrm>
              <a:off x="1506537" y="4235450"/>
              <a:ext cx="53975" cy="261938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4 h 499"/>
                <a:gd name="T8" fmla="*/ 115 w 115"/>
                <a:gd name="T9" fmla="*/ 5 h 499"/>
                <a:gd name="T10" fmla="*/ 111 w 115"/>
                <a:gd name="T11" fmla="*/ 0 h 499"/>
                <a:gd name="T12" fmla="*/ 31 w 115"/>
                <a:gd name="T13" fmla="*/ 98 h 499"/>
                <a:gd name="T14" fmla="*/ 0 w 115"/>
                <a:gd name="T15" fmla="*/ 250 h 499"/>
                <a:gd name="T16" fmla="*/ 33 w 115"/>
                <a:gd name="T17" fmla="*/ 406 h 499"/>
                <a:gd name="T18" fmla="*/ 111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Oval 331">
              <a:extLst>
                <a:ext uri="{FF2B5EF4-FFF2-40B4-BE49-F238E27FC236}">
                  <a16:creationId xmlns:a16="http://schemas.microsoft.com/office/drawing/2014/main" id="{439533F6-24A0-4EBD-A396-456BFDB330AE}"/>
                </a:ext>
              </a:extLst>
            </p:cNvPr>
            <p:cNvSpPr>
              <a:spLocks noChangeArrowheads="1"/>
            </p:cNvSpPr>
            <p:nvPr>
              <p:custDataLst>
                <p:tags r:id="rId146"/>
              </p:custDataLst>
            </p:nvPr>
          </p:nvSpPr>
          <p:spPr bwMode="auto">
            <a:xfrm>
              <a:off x="1592262" y="4352925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Freeform 332">
              <a:extLst>
                <a:ext uri="{FF2B5EF4-FFF2-40B4-BE49-F238E27FC236}">
                  <a16:creationId xmlns:a16="http://schemas.microsoft.com/office/drawing/2014/main" id="{29342C44-9AD8-4EB3-99C6-2E7157899156}"/>
                </a:ext>
              </a:extLst>
            </p:cNvPr>
            <p:cNvSpPr>
              <a:spLocks/>
            </p:cNvSpPr>
            <p:nvPr>
              <p:custDataLst>
                <p:tags r:id="rId147"/>
              </p:custDataLst>
            </p:nvPr>
          </p:nvSpPr>
          <p:spPr bwMode="auto">
            <a:xfrm>
              <a:off x="1649412" y="4235450"/>
              <a:ext cx="52388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Freeform 333">
              <a:extLst>
                <a:ext uri="{FF2B5EF4-FFF2-40B4-BE49-F238E27FC236}">
                  <a16:creationId xmlns:a16="http://schemas.microsoft.com/office/drawing/2014/main" id="{55CFB8BF-535C-4C27-9E45-856008FEC9FE}"/>
                </a:ext>
              </a:extLst>
            </p:cNvPr>
            <p:cNvSpPr>
              <a:spLocks/>
            </p:cNvSpPr>
            <p:nvPr>
              <p:custDataLst>
                <p:tags r:id="rId148"/>
              </p:custDataLst>
            </p:nvPr>
          </p:nvSpPr>
          <p:spPr bwMode="auto">
            <a:xfrm>
              <a:off x="1744662" y="4405313"/>
              <a:ext cx="25400" cy="77788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334">
              <a:extLst>
                <a:ext uri="{FF2B5EF4-FFF2-40B4-BE49-F238E27FC236}">
                  <a16:creationId xmlns:a16="http://schemas.microsoft.com/office/drawing/2014/main" id="{32731C21-6FD4-4DAA-AEAE-7921973B6BEE}"/>
                </a:ext>
              </a:extLst>
            </p:cNvPr>
            <p:cNvSpPr>
              <a:spLocks noEditPoints="1"/>
            </p:cNvSpPr>
            <p:nvPr>
              <p:custDataLst>
                <p:tags r:id="rId149"/>
              </p:custDataLst>
            </p:nvPr>
          </p:nvSpPr>
          <p:spPr bwMode="auto">
            <a:xfrm>
              <a:off x="1835150" y="4252913"/>
              <a:ext cx="161925" cy="185738"/>
            </a:xfrm>
            <a:custGeom>
              <a:avLst/>
              <a:gdLst>
                <a:gd name="T0" fmla="*/ 167 w 356"/>
                <a:gd name="T1" fmla="*/ 34 h 352"/>
                <a:gd name="T2" fmla="*/ 181 w 356"/>
                <a:gd name="T3" fmla="*/ 16 h 352"/>
                <a:gd name="T4" fmla="*/ 211 w 356"/>
                <a:gd name="T5" fmla="*/ 15 h 352"/>
                <a:gd name="T6" fmla="*/ 302 w 356"/>
                <a:gd name="T7" fmla="*/ 65 h 352"/>
                <a:gd name="T8" fmla="*/ 275 w 356"/>
                <a:gd name="T9" fmla="*/ 135 h 352"/>
                <a:gd name="T10" fmla="*/ 190 w 356"/>
                <a:gd name="T11" fmla="*/ 164 h 352"/>
                <a:gd name="T12" fmla="*/ 134 w 356"/>
                <a:gd name="T13" fmla="*/ 164 h 352"/>
                <a:gd name="T14" fmla="*/ 167 w 356"/>
                <a:gd name="T15" fmla="*/ 34 h 352"/>
                <a:gd name="T16" fmla="*/ 239 w 356"/>
                <a:gd name="T17" fmla="*/ 171 h 352"/>
                <a:gd name="T18" fmla="*/ 348 w 356"/>
                <a:gd name="T19" fmla="*/ 75 h 352"/>
                <a:gd name="T20" fmla="*/ 238 w 356"/>
                <a:gd name="T21" fmla="*/ 0 h 352"/>
                <a:gd name="T22" fmla="*/ 96 w 356"/>
                <a:gd name="T23" fmla="*/ 0 h 352"/>
                <a:gd name="T24" fmla="*/ 82 w 356"/>
                <a:gd name="T25" fmla="*/ 10 h 352"/>
                <a:gd name="T26" fmla="*/ 96 w 356"/>
                <a:gd name="T27" fmla="*/ 15 h 352"/>
                <a:gd name="T28" fmla="*/ 114 w 356"/>
                <a:gd name="T29" fmla="*/ 16 h 352"/>
                <a:gd name="T30" fmla="*/ 128 w 356"/>
                <a:gd name="T31" fmla="*/ 24 h 352"/>
                <a:gd name="T32" fmla="*/ 126 w 356"/>
                <a:gd name="T33" fmla="*/ 34 h 352"/>
                <a:gd name="T34" fmla="*/ 59 w 356"/>
                <a:gd name="T35" fmla="*/ 302 h 352"/>
                <a:gd name="T36" fmla="*/ 14 w 356"/>
                <a:gd name="T37" fmla="*/ 325 h 352"/>
                <a:gd name="T38" fmla="*/ 0 w 356"/>
                <a:gd name="T39" fmla="*/ 335 h 352"/>
                <a:gd name="T40" fmla="*/ 7 w 356"/>
                <a:gd name="T41" fmla="*/ 341 h 352"/>
                <a:gd name="T42" fmla="*/ 70 w 356"/>
                <a:gd name="T43" fmla="*/ 339 h 352"/>
                <a:gd name="T44" fmla="*/ 133 w 356"/>
                <a:gd name="T45" fmla="*/ 341 h 352"/>
                <a:gd name="T46" fmla="*/ 143 w 356"/>
                <a:gd name="T47" fmla="*/ 331 h 352"/>
                <a:gd name="T48" fmla="*/ 129 w 356"/>
                <a:gd name="T49" fmla="*/ 325 h 352"/>
                <a:gd name="T50" fmla="*/ 97 w 356"/>
                <a:gd name="T51" fmla="*/ 316 h 352"/>
                <a:gd name="T52" fmla="*/ 98 w 356"/>
                <a:gd name="T53" fmla="*/ 308 h 352"/>
                <a:gd name="T54" fmla="*/ 131 w 356"/>
                <a:gd name="T55" fmla="*/ 175 h 352"/>
                <a:gd name="T56" fmla="*/ 191 w 356"/>
                <a:gd name="T57" fmla="*/ 175 h 352"/>
                <a:gd name="T58" fmla="*/ 245 w 356"/>
                <a:gd name="T59" fmla="*/ 221 h 352"/>
                <a:gd name="T60" fmla="*/ 238 w 356"/>
                <a:gd name="T61" fmla="*/ 255 h 352"/>
                <a:gd name="T62" fmla="*/ 230 w 356"/>
                <a:gd name="T63" fmla="*/ 298 h 352"/>
                <a:gd name="T64" fmla="*/ 296 w 356"/>
                <a:gd name="T65" fmla="*/ 352 h 352"/>
                <a:gd name="T66" fmla="*/ 356 w 356"/>
                <a:gd name="T67" fmla="*/ 294 h 352"/>
                <a:gd name="T68" fmla="*/ 350 w 356"/>
                <a:gd name="T69" fmla="*/ 288 h 352"/>
                <a:gd name="T70" fmla="*/ 344 w 356"/>
                <a:gd name="T71" fmla="*/ 295 h 352"/>
                <a:gd name="T72" fmla="*/ 298 w 356"/>
                <a:gd name="T73" fmla="*/ 341 h 352"/>
                <a:gd name="T74" fmla="*/ 279 w 356"/>
                <a:gd name="T75" fmla="*/ 310 h 352"/>
                <a:gd name="T76" fmla="*/ 283 w 356"/>
                <a:gd name="T77" fmla="*/ 253 h 352"/>
                <a:gd name="T78" fmla="*/ 285 w 356"/>
                <a:gd name="T79" fmla="*/ 230 h 352"/>
                <a:gd name="T80" fmla="*/ 239 w 356"/>
                <a:gd name="T81" fmla="*/ 17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52">
                  <a:moveTo>
                    <a:pt x="167" y="34"/>
                  </a:moveTo>
                  <a:cubicBezTo>
                    <a:pt x="170" y="22"/>
                    <a:pt x="171" y="17"/>
                    <a:pt x="181" y="16"/>
                  </a:cubicBezTo>
                  <a:cubicBezTo>
                    <a:pt x="185" y="15"/>
                    <a:pt x="201" y="15"/>
                    <a:pt x="211" y="15"/>
                  </a:cubicBezTo>
                  <a:cubicBezTo>
                    <a:pt x="247" y="15"/>
                    <a:pt x="302" y="15"/>
                    <a:pt x="302" y="65"/>
                  </a:cubicBezTo>
                  <a:cubicBezTo>
                    <a:pt x="302" y="82"/>
                    <a:pt x="294" y="116"/>
                    <a:pt x="275" y="135"/>
                  </a:cubicBezTo>
                  <a:cubicBezTo>
                    <a:pt x="262" y="148"/>
                    <a:pt x="235" y="164"/>
                    <a:pt x="190" y="164"/>
                  </a:cubicBezTo>
                  <a:lnTo>
                    <a:pt x="134" y="164"/>
                  </a:lnTo>
                  <a:lnTo>
                    <a:pt x="167" y="34"/>
                  </a:lnTo>
                  <a:close/>
                  <a:moveTo>
                    <a:pt x="239" y="171"/>
                  </a:moveTo>
                  <a:cubicBezTo>
                    <a:pt x="289" y="160"/>
                    <a:pt x="348" y="125"/>
                    <a:pt x="348" y="75"/>
                  </a:cubicBezTo>
                  <a:cubicBezTo>
                    <a:pt x="348" y="32"/>
                    <a:pt x="303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6" y="15"/>
                    <a:pt x="106" y="15"/>
                    <a:pt x="114" y="16"/>
                  </a:cubicBezTo>
                  <a:cubicBezTo>
                    <a:pt x="123" y="17"/>
                    <a:pt x="128" y="18"/>
                    <a:pt x="128" y="24"/>
                  </a:cubicBezTo>
                  <a:cubicBezTo>
                    <a:pt x="128" y="26"/>
                    <a:pt x="127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39"/>
                    <a:pt x="70" y="339"/>
                  </a:cubicBezTo>
                  <a:cubicBezTo>
                    <a:pt x="84" y="339"/>
                    <a:pt x="119" y="341"/>
                    <a:pt x="133" y="341"/>
                  </a:cubicBezTo>
                  <a:cubicBezTo>
                    <a:pt x="137" y="341"/>
                    <a:pt x="143" y="341"/>
                    <a:pt x="143" y="331"/>
                  </a:cubicBezTo>
                  <a:cubicBezTo>
                    <a:pt x="143" y="325"/>
                    <a:pt x="139" y="325"/>
                    <a:pt x="129" y="325"/>
                  </a:cubicBezTo>
                  <a:cubicBezTo>
                    <a:pt x="111" y="325"/>
                    <a:pt x="97" y="325"/>
                    <a:pt x="97" y="316"/>
                  </a:cubicBezTo>
                  <a:cubicBezTo>
                    <a:pt x="97" y="313"/>
                    <a:pt x="98" y="311"/>
                    <a:pt x="98" y="308"/>
                  </a:cubicBezTo>
                  <a:lnTo>
                    <a:pt x="131" y="175"/>
                  </a:lnTo>
                  <a:lnTo>
                    <a:pt x="191" y="175"/>
                  </a:lnTo>
                  <a:cubicBezTo>
                    <a:pt x="236" y="175"/>
                    <a:pt x="245" y="203"/>
                    <a:pt x="245" y="221"/>
                  </a:cubicBezTo>
                  <a:cubicBezTo>
                    <a:pt x="245" y="228"/>
                    <a:pt x="241" y="244"/>
                    <a:pt x="238" y="255"/>
                  </a:cubicBezTo>
                  <a:cubicBezTo>
                    <a:pt x="235" y="269"/>
                    <a:pt x="230" y="288"/>
                    <a:pt x="230" y="298"/>
                  </a:cubicBezTo>
                  <a:cubicBezTo>
                    <a:pt x="230" y="352"/>
                    <a:pt x="290" y="352"/>
                    <a:pt x="296" y="352"/>
                  </a:cubicBezTo>
                  <a:cubicBezTo>
                    <a:pt x="339" y="352"/>
                    <a:pt x="356" y="301"/>
                    <a:pt x="356" y="294"/>
                  </a:cubicBezTo>
                  <a:cubicBezTo>
                    <a:pt x="356" y="288"/>
                    <a:pt x="351" y="288"/>
                    <a:pt x="350" y="288"/>
                  </a:cubicBezTo>
                  <a:cubicBezTo>
                    <a:pt x="346" y="288"/>
                    <a:pt x="345" y="292"/>
                    <a:pt x="344" y="295"/>
                  </a:cubicBezTo>
                  <a:cubicBezTo>
                    <a:pt x="331" y="332"/>
                    <a:pt x="310" y="341"/>
                    <a:pt x="298" y="341"/>
                  </a:cubicBezTo>
                  <a:cubicBezTo>
                    <a:pt x="282" y="341"/>
                    <a:pt x="279" y="330"/>
                    <a:pt x="279" y="310"/>
                  </a:cubicBezTo>
                  <a:cubicBezTo>
                    <a:pt x="279" y="295"/>
                    <a:pt x="281" y="269"/>
                    <a:pt x="283" y="253"/>
                  </a:cubicBezTo>
                  <a:cubicBezTo>
                    <a:pt x="284" y="246"/>
                    <a:pt x="285" y="237"/>
                    <a:pt x="285" y="230"/>
                  </a:cubicBezTo>
                  <a:cubicBezTo>
                    <a:pt x="285" y="191"/>
                    <a:pt x="252" y="176"/>
                    <a:pt x="239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335">
              <a:extLst>
                <a:ext uri="{FF2B5EF4-FFF2-40B4-BE49-F238E27FC236}">
                  <a16:creationId xmlns:a16="http://schemas.microsoft.com/office/drawing/2014/main" id="{1FF32D65-A362-4604-82D1-E36A89974B25}"/>
                </a:ext>
              </a:extLst>
            </p:cNvPr>
            <p:cNvSpPr>
              <a:spLocks/>
            </p:cNvSpPr>
            <p:nvPr>
              <p:custDataLst>
                <p:tags r:id="rId150"/>
              </p:custDataLst>
            </p:nvPr>
          </p:nvSpPr>
          <p:spPr bwMode="auto">
            <a:xfrm>
              <a:off x="2011362" y="4210050"/>
              <a:ext cx="87313" cy="1285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9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5 w 190"/>
                <a:gd name="T11" fmla="*/ 16 h 245"/>
                <a:gd name="T12" fmla="*/ 52 w 190"/>
                <a:gd name="T13" fmla="*/ 21 h 245"/>
                <a:gd name="T14" fmla="*/ 51 w 190"/>
                <a:gd name="T15" fmla="*/ 29 h 245"/>
                <a:gd name="T16" fmla="*/ 2 w 190"/>
                <a:gd name="T17" fmla="*/ 226 h 245"/>
                <a:gd name="T18" fmla="*/ 0 w 190"/>
                <a:gd name="T19" fmla="*/ 234 h 245"/>
                <a:gd name="T20" fmla="*/ 12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6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2 w 190"/>
                <a:gd name="T35" fmla="*/ 122 h 245"/>
                <a:gd name="T36" fmla="*/ 112 w 190"/>
                <a:gd name="T37" fmla="*/ 196 h 245"/>
                <a:gd name="T38" fmla="*/ 107 w 190"/>
                <a:gd name="T39" fmla="*/ 215 h 245"/>
                <a:gd name="T40" fmla="*/ 140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8 w 190"/>
                <a:gd name="T47" fmla="*/ 193 h 245"/>
                <a:gd name="T48" fmla="*/ 141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8 w 190"/>
                <a:gd name="T55" fmla="*/ 128 h 245"/>
                <a:gd name="T56" fmla="*/ 146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2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2" y="245"/>
                  </a:cubicBezTo>
                  <a:cubicBezTo>
                    <a:pt x="16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4" y="165"/>
                    <a:pt x="46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5" y="98"/>
                    <a:pt x="112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2" y="196"/>
                  </a:cubicBezTo>
                  <a:cubicBezTo>
                    <a:pt x="108" y="206"/>
                    <a:pt x="107" y="209"/>
                    <a:pt x="107" y="215"/>
                  </a:cubicBezTo>
                  <a:cubicBezTo>
                    <a:pt x="107" y="234"/>
                    <a:pt x="122" y="245"/>
                    <a:pt x="140" y="245"/>
                  </a:cubicBezTo>
                  <a:cubicBezTo>
                    <a:pt x="175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79" y="187"/>
                    <a:pt x="179" y="189"/>
                    <a:pt x="178" y="193"/>
                  </a:cubicBezTo>
                  <a:cubicBezTo>
                    <a:pt x="170" y="221"/>
                    <a:pt x="154" y="235"/>
                    <a:pt x="141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4" y="211"/>
                    <a:pt x="140" y="195"/>
                  </a:cubicBezTo>
                  <a:cubicBezTo>
                    <a:pt x="144" y="184"/>
                    <a:pt x="158" y="147"/>
                    <a:pt x="158" y="128"/>
                  </a:cubicBezTo>
                  <a:cubicBezTo>
                    <a:pt x="158" y="122"/>
                    <a:pt x="158" y="107"/>
                    <a:pt x="146" y="97"/>
                  </a:cubicBezTo>
                  <a:cubicBezTo>
                    <a:pt x="140" y="93"/>
                    <a:pt x="130" y="88"/>
                    <a:pt x="113" y="88"/>
                  </a:cubicBezTo>
                  <a:cubicBezTo>
                    <a:pt x="88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336">
              <a:extLst>
                <a:ext uri="{FF2B5EF4-FFF2-40B4-BE49-F238E27FC236}">
                  <a16:creationId xmlns:a16="http://schemas.microsoft.com/office/drawing/2014/main" id="{DF2C7178-167B-4AAC-8723-4961AAD6DC24}"/>
                </a:ext>
              </a:extLst>
            </p:cNvPr>
            <p:cNvSpPr>
              <a:spLocks/>
            </p:cNvSpPr>
            <p:nvPr>
              <p:custDataLst>
                <p:tags r:id="rId151"/>
              </p:custDataLst>
            </p:nvPr>
          </p:nvSpPr>
          <p:spPr bwMode="auto">
            <a:xfrm>
              <a:off x="2139950" y="4235450"/>
              <a:ext cx="53975" cy="261938"/>
            </a:xfrm>
            <a:custGeom>
              <a:avLst/>
              <a:gdLst>
                <a:gd name="T0" fmla="*/ 116 w 116"/>
                <a:gd name="T1" fmla="*/ 494 h 499"/>
                <a:gd name="T2" fmla="*/ 108 w 116"/>
                <a:gd name="T3" fmla="*/ 483 h 499"/>
                <a:gd name="T4" fmla="*/ 29 w 116"/>
                <a:gd name="T5" fmla="*/ 250 h 499"/>
                <a:gd name="T6" fmla="*/ 110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8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10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Oval 337">
              <a:extLst>
                <a:ext uri="{FF2B5EF4-FFF2-40B4-BE49-F238E27FC236}">
                  <a16:creationId xmlns:a16="http://schemas.microsoft.com/office/drawing/2014/main" id="{787D8934-FAC5-4992-BD35-F01402A276BA}"/>
                </a:ext>
              </a:extLst>
            </p:cNvPr>
            <p:cNvSpPr>
              <a:spLocks noChangeArrowheads="1"/>
            </p:cNvSpPr>
            <p:nvPr>
              <p:custDataLst>
                <p:tags r:id="rId152"/>
              </p:custDataLst>
            </p:nvPr>
          </p:nvSpPr>
          <p:spPr bwMode="auto">
            <a:xfrm>
              <a:off x="2225675" y="4352925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Freeform 338">
              <a:extLst>
                <a:ext uri="{FF2B5EF4-FFF2-40B4-BE49-F238E27FC236}">
                  <a16:creationId xmlns:a16="http://schemas.microsoft.com/office/drawing/2014/main" id="{A53B492F-49C0-4C93-BE91-2CD8C7192582}"/>
                </a:ext>
              </a:extLst>
            </p:cNvPr>
            <p:cNvSpPr>
              <a:spLocks/>
            </p:cNvSpPr>
            <p:nvPr>
              <p:custDataLst>
                <p:tags r:id="rId153"/>
              </p:custDataLst>
            </p:nvPr>
          </p:nvSpPr>
          <p:spPr bwMode="auto">
            <a:xfrm>
              <a:off x="2282825" y="4235450"/>
              <a:ext cx="52388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7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1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9" y="66"/>
                    <a:pt x="87" y="146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339">
              <a:extLst>
                <a:ext uri="{FF2B5EF4-FFF2-40B4-BE49-F238E27FC236}">
                  <a16:creationId xmlns:a16="http://schemas.microsoft.com/office/drawing/2014/main" id="{7D950EBC-A29A-467B-AF6D-5BD36DD84EEE}"/>
                </a:ext>
              </a:extLst>
            </p:cNvPr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2370137" y="4235450"/>
              <a:ext cx="53975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7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9" y="66"/>
                    <a:pt x="87" y="146"/>
                    <a:pt x="87" y="250"/>
                  </a:cubicBezTo>
                  <a:cubicBezTo>
                    <a:pt x="87" y="335"/>
                    <a:pt x="68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Freeform 340">
              <a:extLst>
                <a:ext uri="{FF2B5EF4-FFF2-40B4-BE49-F238E27FC236}">
                  <a16:creationId xmlns:a16="http://schemas.microsoft.com/office/drawing/2014/main" id="{375B3258-5765-4CC7-83CA-3B1C72FB9FE2}"/>
                </a:ext>
              </a:extLst>
            </p:cNvPr>
            <p:cNvSpPr>
              <a:spLocks noEditPoints="1"/>
            </p:cNvSpPr>
            <p:nvPr>
              <p:custDataLst>
                <p:tags r:id="rId155"/>
              </p:custDataLst>
            </p:nvPr>
          </p:nvSpPr>
          <p:spPr bwMode="auto">
            <a:xfrm>
              <a:off x="2465387" y="4319588"/>
              <a:ext cx="25400" cy="112713"/>
            </a:xfrm>
            <a:custGeom>
              <a:avLst/>
              <a:gdLst>
                <a:gd name="T0" fmla="*/ 53 w 53"/>
                <a:gd name="T1" fmla="*/ 26 h 215"/>
                <a:gd name="T2" fmla="*/ 27 w 53"/>
                <a:gd name="T3" fmla="*/ 0 h 215"/>
                <a:gd name="T4" fmla="*/ 0 w 53"/>
                <a:gd name="T5" fmla="*/ 26 h 215"/>
                <a:gd name="T6" fmla="*/ 27 w 53"/>
                <a:gd name="T7" fmla="*/ 52 h 215"/>
                <a:gd name="T8" fmla="*/ 53 w 53"/>
                <a:gd name="T9" fmla="*/ 26 h 215"/>
                <a:gd name="T10" fmla="*/ 53 w 53"/>
                <a:gd name="T11" fmla="*/ 188 h 215"/>
                <a:gd name="T12" fmla="*/ 27 w 53"/>
                <a:gd name="T13" fmla="*/ 162 h 215"/>
                <a:gd name="T14" fmla="*/ 0 w 53"/>
                <a:gd name="T15" fmla="*/ 188 h 215"/>
                <a:gd name="T16" fmla="*/ 27 w 53"/>
                <a:gd name="T17" fmla="*/ 215 h 215"/>
                <a:gd name="T18" fmla="*/ 53 w 53"/>
                <a:gd name="T19" fmla="*/ 18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1"/>
                    <a:pt x="41" y="0"/>
                    <a:pt x="27" y="0"/>
                  </a:cubicBezTo>
                  <a:cubicBezTo>
                    <a:pt x="12" y="0"/>
                    <a:pt x="0" y="11"/>
                    <a:pt x="0" y="26"/>
                  </a:cubicBezTo>
                  <a:cubicBezTo>
                    <a:pt x="0" y="40"/>
                    <a:pt x="12" y="52"/>
                    <a:pt x="27" y="52"/>
                  </a:cubicBezTo>
                  <a:cubicBezTo>
                    <a:pt x="41" y="52"/>
                    <a:pt x="53" y="40"/>
                    <a:pt x="53" y="26"/>
                  </a:cubicBezTo>
                  <a:close/>
                  <a:moveTo>
                    <a:pt x="53" y="188"/>
                  </a:moveTo>
                  <a:cubicBezTo>
                    <a:pt x="53" y="174"/>
                    <a:pt x="41" y="162"/>
                    <a:pt x="27" y="162"/>
                  </a:cubicBezTo>
                  <a:cubicBezTo>
                    <a:pt x="12" y="162"/>
                    <a:pt x="0" y="174"/>
                    <a:pt x="0" y="188"/>
                  </a:cubicBezTo>
                  <a:cubicBezTo>
                    <a:pt x="0" y="203"/>
                    <a:pt x="12" y="215"/>
                    <a:pt x="27" y="215"/>
                  </a:cubicBezTo>
                  <a:cubicBezTo>
                    <a:pt x="41" y="215"/>
                    <a:pt x="53" y="203"/>
                    <a:pt x="53" y="18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89" name="Group 788">
            <a:extLst>
              <a:ext uri="{FF2B5EF4-FFF2-40B4-BE49-F238E27FC236}">
                <a16:creationId xmlns:a16="http://schemas.microsoft.com/office/drawing/2014/main" id="{0FA1C567-45FC-44DB-AE73-A637B8783C4B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603250" y="4649788"/>
            <a:ext cx="4221163" cy="241300"/>
            <a:chOff x="603250" y="4649788"/>
            <a:chExt cx="4221163" cy="241300"/>
          </a:xfrm>
        </p:grpSpPr>
        <p:sp>
          <p:nvSpPr>
            <p:cNvPr id="790" name="Freeform 7">
              <a:extLst>
                <a:ext uri="{FF2B5EF4-FFF2-40B4-BE49-F238E27FC236}">
                  <a16:creationId xmlns:a16="http://schemas.microsoft.com/office/drawing/2014/main" id="{A46326FB-12EF-4645-857D-66629FAF0CF2}"/>
                </a:ext>
              </a:extLst>
            </p:cNvPr>
            <p:cNvSpPr>
              <a:spLocks/>
            </p:cNvSpPr>
            <p:nvPr>
              <p:custDataLst>
                <p:tags r:id="rId98"/>
              </p:custDataLst>
            </p:nvPr>
          </p:nvSpPr>
          <p:spPr bwMode="auto">
            <a:xfrm>
              <a:off x="603250" y="4649788"/>
              <a:ext cx="138113" cy="195263"/>
            </a:xfrm>
            <a:custGeom>
              <a:avLst/>
              <a:gdLst>
                <a:gd name="T0" fmla="*/ 0 w 304"/>
                <a:gd name="T1" fmla="*/ 181 h 362"/>
                <a:gd name="T2" fmla="*/ 174 w 304"/>
                <a:gd name="T3" fmla="*/ 362 h 362"/>
                <a:gd name="T4" fmla="*/ 304 w 304"/>
                <a:gd name="T5" fmla="*/ 235 h 362"/>
                <a:gd name="T6" fmla="*/ 297 w 304"/>
                <a:gd name="T7" fmla="*/ 227 h 362"/>
                <a:gd name="T8" fmla="*/ 291 w 304"/>
                <a:gd name="T9" fmla="*/ 235 h 362"/>
                <a:gd name="T10" fmla="*/ 180 w 304"/>
                <a:gd name="T11" fmla="*/ 347 h 362"/>
                <a:gd name="T12" fmla="*/ 52 w 304"/>
                <a:gd name="T13" fmla="*/ 181 h 362"/>
                <a:gd name="T14" fmla="*/ 179 w 304"/>
                <a:gd name="T15" fmla="*/ 15 h 362"/>
                <a:gd name="T16" fmla="*/ 288 w 304"/>
                <a:gd name="T17" fmla="*/ 133 h 362"/>
                <a:gd name="T18" fmla="*/ 296 w 304"/>
                <a:gd name="T19" fmla="*/ 142 h 362"/>
                <a:gd name="T20" fmla="*/ 304 w 304"/>
                <a:gd name="T21" fmla="*/ 130 h 362"/>
                <a:gd name="T22" fmla="*/ 304 w 304"/>
                <a:gd name="T23" fmla="*/ 12 h 362"/>
                <a:gd name="T24" fmla="*/ 298 w 304"/>
                <a:gd name="T25" fmla="*/ 0 h 362"/>
                <a:gd name="T26" fmla="*/ 290 w 304"/>
                <a:gd name="T27" fmla="*/ 6 h 362"/>
                <a:gd name="T28" fmla="*/ 265 w 304"/>
                <a:gd name="T29" fmla="*/ 43 h 362"/>
                <a:gd name="T30" fmla="*/ 174 w 304"/>
                <a:gd name="T31" fmla="*/ 0 h 362"/>
                <a:gd name="T32" fmla="*/ 0 w 304"/>
                <a:gd name="T33" fmla="*/ 181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2">
                  <a:moveTo>
                    <a:pt x="0" y="181"/>
                  </a:moveTo>
                  <a:cubicBezTo>
                    <a:pt x="0" y="284"/>
                    <a:pt x="81" y="362"/>
                    <a:pt x="174" y="362"/>
                  </a:cubicBezTo>
                  <a:cubicBezTo>
                    <a:pt x="255" y="362"/>
                    <a:pt x="304" y="293"/>
                    <a:pt x="304" y="235"/>
                  </a:cubicBezTo>
                  <a:cubicBezTo>
                    <a:pt x="304" y="230"/>
                    <a:pt x="304" y="227"/>
                    <a:pt x="297" y="227"/>
                  </a:cubicBezTo>
                  <a:cubicBezTo>
                    <a:pt x="292" y="227"/>
                    <a:pt x="292" y="230"/>
                    <a:pt x="291" y="235"/>
                  </a:cubicBezTo>
                  <a:cubicBezTo>
                    <a:pt x="287" y="306"/>
                    <a:pt x="234" y="347"/>
                    <a:pt x="180" y="347"/>
                  </a:cubicBezTo>
                  <a:cubicBezTo>
                    <a:pt x="149" y="347"/>
                    <a:pt x="52" y="330"/>
                    <a:pt x="52" y="181"/>
                  </a:cubicBezTo>
                  <a:cubicBezTo>
                    <a:pt x="52" y="32"/>
                    <a:pt x="149" y="15"/>
                    <a:pt x="179" y="15"/>
                  </a:cubicBezTo>
                  <a:cubicBezTo>
                    <a:pt x="234" y="15"/>
                    <a:pt x="278" y="60"/>
                    <a:pt x="288" y="133"/>
                  </a:cubicBezTo>
                  <a:cubicBezTo>
                    <a:pt x="289" y="140"/>
                    <a:pt x="289" y="142"/>
                    <a:pt x="296" y="142"/>
                  </a:cubicBezTo>
                  <a:cubicBezTo>
                    <a:pt x="304" y="142"/>
                    <a:pt x="304" y="140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5" y="43"/>
                  </a:lnTo>
                  <a:cubicBezTo>
                    <a:pt x="247" y="25"/>
                    <a:pt x="222" y="0"/>
                    <a:pt x="174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8">
              <a:extLst>
                <a:ext uri="{FF2B5EF4-FFF2-40B4-BE49-F238E27FC236}">
                  <a16:creationId xmlns:a16="http://schemas.microsoft.com/office/drawing/2014/main" id="{2CE4DBFA-57D9-4E25-B42E-59D4B1016077}"/>
                </a:ext>
              </a:extLst>
            </p:cNvPr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760413" y="4718051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Freeform 9">
              <a:extLst>
                <a:ext uri="{FF2B5EF4-FFF2-40B4-BE49-F238E27FC236}">
                  <a16:creationId xmlns:a16="http://schemas.microsoft.com/office/drawing/2014/main" id="{4D0D5765-7A90-43FA-ACC6-252BD89202A1}"/>
                </a:ext>
              </a:extLst>
            </p:cNvPr>
            <p:cNvSpPr>
              <a:spLocks/>
            </p:cNvSpPr>
            <p:nvPr>
              <p:custDataLst>
                <p:tags r:id="rId100"/>
              </p:custDataLst>
            </p:nvPr>
          </p:nvSpPr>
          <p:spPr bwMode="auto">
            <a:xfrm>
              <a:off x="873125" y="4719638"/>
              <a:ext cx="177800" cy="119063"/>
            </a:xfrm>
            <a:custGeom>
              <a:avLst/>
              <a:gdLst>
                <a:gd name="T0" fmla="*/ 39 w 389"/>
                <a:gd name="T1" fmla="*/ 49 h 220"/>
                <a:gd name="T2" fmla="*/ 39 w 389"/>
                <a:gd name="T3" fmla="*/ 183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3 h 220"/>
                <a:gd name="T16" fmla="*/ 73 w 389"/>
                <a:gd name="T17" fmla="*/ 91 h 220"/>
                <a:gd name="T18" fmla="*/ 141 w 389"/>
                <a:gd name="T19" fmla="*/ 11 h 220"/>
                <a:gd name="T20" fmla="*/ 178 w 389"/>
                <a:gd name="T21" fmla="*/ 66 h 220"/>
                <a:gd name="T22" fmla="*/ 178 w 389"/>
                <a:gd name="T23" fmla="*/ 183 h 220"/>
                <a:gd name="T24" fmla="*/ 139 w 389"/>
                <a:gd name="T25" fmla="*/ 205 h 220"/>
                <a:gd name="T26" fmla="*/ 139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3 h 220"/>
                <a:gd name="T36" fmla="*/ 212 w 389"/>
                <a:gd name="T37" fmla="*/ 91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3 h 220"/>
                <a:gd name="T44" fmla="*/ 277 w 389"/>
                <a:gd name="T45" fmla="*/ 205 h 220"/>
                <a:gd name="T46" fmla="*/ 277 w 389"/>
                <a:gd name="T47" fmla="*/ 220 h 220"/>
                <a:gd name="T48" fmla="*/ 334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1 w 389"/>
                <a:gd name="T55" fmla="*/ 190 h 220"/>
                <a:gd name="T56" fmla="*/ 351 w 389"/>
                <a:gd name="T57" fmla="*/ 95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9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8"/>
                    <a:pt x="316" y="66"/>
                  </a:cubicBezTo>
                  <a:lnTo>
                    <a:pt x="316" y="183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3" y="220"/>
                    <a:pt x="389" y="220"/>
                  </a:cubicBezTo>
                  <a:lnTo>
                    <a:pt x="389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5"/>
                  </a:lnTo>
                  <a:cubicBezTo>
                    <a:pt x="351" y="52"/>
                    <a:pt x="351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5"/>
                    <a:pt x="167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Freeform 10">
              <a:extLst>
                <a:ext uri="{FF2B5EF4-FFF2-40B4-BE49-F238E27FC236}">
                  <a16:creationId xmlns:a16="http://schemas.microsoft.com/office/drawing/2014/main" id="{17EE428C-1665-4647-B7FB-F615E7228739}"/>
                </a:ext>
              </a:extLst>
            </p:cNvPr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1060450" y="4719638"/>
              <a:ext cx="112713" cy="171450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79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2 h 317"/>
                <a:gd name="T40" fmla="*/ 138 w 246"/>
                <a:gd name="T41" fmla="*/ 12 h 317"/>
                <a:gd name="T42" fmla="*/ 205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79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5" y="56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Freeform 11">
              <a:extLst>
                <a:ext uri="{FF2B5EF4-FFF2-40B4-BE49-F238E27FC236}">
                  <a16:creationId xmlns:a16="http://schemas.microsoft.com/office/drawing/2014/main" id="{2C209277-60AF-455C-94B7-7CD15837F8DB}"/>
                </a:ext>
              </a:extLst>
            </p:cNvPr>
            <p:cNvSpPr>
              <a:spLocks/>
            </p:cNvSpPr>
            <p:nvPr>
              <p:custDataLst>
                <p:tags r:id="rId102"/>
              </p:custDataLst>
            </p:nvPr>
          </p:nvSpPr>
          <p:spPr bwMode="auto">
            <a:xfrm>
              <a:off x="1187450" y="4651376"/>
              <a:ext cx="50800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Freeform 12">
              <a:extLst>
                <a:ext uri="{FF2B5EF4-FFF2-40B4-BE49-F238E27FC236}">
                  <a16:creationId xmlns:a16="http://schemas.microsoft.com/office/drawing/2014/main" id="{2677F351-2A55-45A7-A787-4EBC8E24FC4D}"/>
                </a:ext>
              </a:extLst>
            </p:cNvPr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1249363" y="4718051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Freeform 13">
              <a:extLst>
                <a:ext uri="{FF2B5EF4-FFF2-40B4-BE49-F238E27FC236}">
                  <a16:creationId xmlns:a16="http://schemas.microsoft.com/office/drawing/2014/main" id="{2860835B-6ADB-4FDD-873E-515AAE59A285}"/>
                </a:ext>
              </a:extLst>
            </p:cNvPr>
            <p:cNvSpPr>
              <a:spLocks/>
            </p:cNvSpPr>
            <p:nvPr>
              <p:custDataLst>
                <p:tags r:id="rId104"/>
              </p:custDataLst>
            </p:nvPr>
          </p:nvSpPr>
          <p:spPr bwMode="auto">
            <a:xfrm>
              <a:off x="1347788" y="4673601"/>
              <a:ext cx="71438" cy="16827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Freeform 14">
              <a:extLst>
                <a:ext uri="{FF2B5EF4-FFF2-40B4-BE49-F238E27FC236}">
                  <a16:creationId xmlns:a16="http://schemas.microsoft.com/office/drawing/2014/main" id="{01F8C8B0-09CF-479D-AB20-8A3DFF4BDB07}"/>
                </a:ext>
              </a:extLst>
            </p:cNvPr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1438275" y="4718051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15">
              <a:extLst>
                <a:ext uri="{FF2B5EF4-FFF2-40B4-BE49-F238E27FC236}">
                  <a16:creationId xmlns:a16="http://schemas.microsoft.com/office/drawing/2014/main" id="{205182A6-9546-4BEB-8C45-5160EDD9F4BA}"/>
                </a:ext>
              </a:extLst>
            </p:cNvPr>
            <p:cNvSpPr>
              <a:spLocks/>
            </p:cNvSpPr>
            <p:nvPr>
              <p:custDataLst>
                <p:tags r:id="rId106"/>
              </p:custDataLst>
            </p:nvPr>
          </p:nvSpPr>
          <p:spPr bwMode="auto">
            <a:xfrm>
              <a:off x="1539875" y="4719638"/>
              <a:ext cx="112713" cy="119063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3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3 h 220"/>
                <a:gd name="T16" fmla="*/ 73 w 251"/>
                <a:gd name="T17" fmla="*/ 91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3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Freeform 16">
              <a:extLst>
                <a:ext uri="{FF2B5EF4-FFF2-40B4-BE49-F238E27FC236}">
                  <a16:creationId xmlns:a16="http://schemas.microsoft.com/office/drawing/2014/main" id="{2411F999-016F-4D59-9A26-4179FB154DF5}"/>
                </a:ext>
              </a:extLst>
            </p:cNvPr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1663700" y="4718051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1" y="78"/>
                    <a:pt x="161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7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Freeform 17">
              <a:extLst>
                <a:ext uri="{FF2B5EF4-FFF2-40B4-BE49-F238E27FC236}">
                  <a16:creationId xmlns:a16="http://schemas.microsoft.com/office/drawing/2014/main" id="{016EFBE2-37C4-45EE-B669-1B6F7252452C}"/>
                </a:ext>
              </a:extLst>
            </p:cNvPr>
            <p:cNvSpPr>
              <a:spLocks/>
            </p:cNvSpPr>
            <p:nvPr>
              <p:custDataLst>
                <p:tags r:id="rId108"/>
              </p:custDataLst>
            </p:nvPr>
          </p:nvSpPr>
          <p:spPr bwMode="auto">
            <a:xfrm>
              <a:off x="1765300" y="4718051"/>
              <a:ext cx="74613" cy="123825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9 w 163"/>
                <a:gd name="T33" fmla="*/ 70 h 229"/>
                <a:gd name="T34" fmla="*/ 145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9" y="70"/>
                  </a:cubicBezTo>
                  <a:cubicBezTo>
                    <a:pt x="139" y="74"/>
                    <a:pt x="143" y="74"/>
                    <a:pt x="145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18">
              <a:extLst>
                <a:ext uri="{FF2B5EF4-FFF2-40B4-BE49-F238E27FC236}">
                  <a16:creationId xmlns:a16="http://schemas.microsoft.com/office/drawing/2014/main" id="{81519107-361F-4005-BDC2-E02D1A4D5A7D}"/>
                </a:ext>
              </a:extLst>
            </p:cNvPr>
            <p:cNvSpPr>
              <a:spLocks/>
            </p:cNvSpPr>
            <p:nvPr>
              <p:custDataLst>
                <p:tags r:id="rId109"/>
              </p:custDataLst>
            </p:nvPr>
          </p:nvSpPr>
          <p:spPr bwMode="auto">
            <a:xfrm>
              <a:off x="1854200" y="4718051"/>
              <a:ext cx="74613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19">
              <a:extLst>
                <a:ext uri="{FF2B5EF4-FFF2-40B4-BE49-F238E27FC236}">
                  <a16:creationId xmlns:a16="http://schemas.microsoft.com/office/drawing/2014/main" id="{AD7186A5-5C6B-40C9-8976-3078EE84AD61}"/>
                </a:ext>
              </a:extLst>
            </p:cNvPr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1955800" y="4722813"/>
              <a:ext cx="23813" cy="115888"/>
            </a:xfrm>
            <a:custGeom>
              <a:avLst/>
              <a:gdLst>
                <a:gd name="T0" fmla="*/ 53 w 53"/>
                <a:gd name="T1" fmla="*/ 27 h 215"/>
                <a:gd name="T2" fmla="*/ 26 w 53"/>
                <a:gd name="T3" fmla="*/ 0 h 215"/>
                <a:gd name="T4" fmla="*/ 0 w 53"/>
                <a:gd name="T5" fmla="*/ 27 h 215"/>
                <a:gd name="T6" fmla="*/ 26 w 53"/>
                <a:gd name="T7" fmla="*/ 53 h 215"/>
                <a:gd name="T8" fmla="*/ 53 w 53"/>
                <a:gd name="T9" fmla="*/ 27 h 215"/>
                <a:gd name="T10" fmla="*/ 53 w 53"/>
                <a:gd name="T11" fmla="*/ 189 h 215"/>
                <a:gd name="T12" fmla="*/ 26 w 53"/>
                <a:gd name="T13" fmla="*/ 163 h 215"/>
                <a:gd name="T14" fmla="*/ 0 w 53"/>
                <a:gd name="T15" fmla="*/ 189 h 215"/>
                <a:gd name="T16" fmla="*/ 26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5"/>
                    <a:pt x="26" y="215"/>
                  </a:cubicBezTo>
                  <a:cubicBezTo>
                    <a:pt x="41" y="215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Freeform 20">
              <a:extLst>
                <a:ext uri="{FF2B5EF4-FFF2-40B4-BE49-F238E27FC236}">
                  <a16:creationId xmlns:a16="http://schemas.microsoft.com/office/drawing/2014/main" id="{31F47419-0955-4A45-A26F-D74ED35B07E9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2106613" y="4718051"/>
              <a:ext cx="74613" cy="123825"/>
            </a:xfrm>
            <a:custGeom>
              <a:avLst/>
              <a:gdLst>
                <a:gd name="T0" fmla="*/ 88 w 164"/>
                <a:gd name="T1" fmla="*/ 127 h 229"/>
                <a:gd name="T2" fmla="*/ 140 w 164"/>
                <a:gd name="T3" fmla="*/ 173 h 229"/>
                <a:gd name="T4" fmla="*/ 83 w 164"/>
                <a:gd name="T5" fmla="*/ 218 h 229"/>
                <a:gd name="T6" fmla="*/ 14 w 164"/>
                <a:gd name="T7" fmla="*/ 147 h 229"/>
                <a:gd name="T8" fmla="*/ 7 w 164"/>
                <a:gd name="T9" fmla="*/ 139 h 229"/>
                <a:gd name="T10" fmla="*/ 0 w 164"/>
                <a:gd name="T11" fmla="*/ 151 h 229"/>
                <a:gd name="T12" fmla="*/ 0 w 164"/>
                <a:gd name="T13" fmla="*/ 217 h 229"/>
                <a:gd name="T14" fmla="*/ 6 w 164"/>
                <a:gd name="T15" fmla="*/ 229 h 229"/>
                <a:gd name="T16" fmla="*/ 18 w 164"/>
                <a:gd name="T17" fmla="*/ 219 h 229"/>
                <a:gd name="T18" fmla="*/ 28 w 164"/>
                <a:gd name="T19" fmla="*/ 208 h 229"/>
                <a:gd name="T20" fmla="*/ 83 w 164"/>
                <a:gd name="T21" fmla="*/ 229 h 229"/>
                <a:gd name="T22" fmla="*/ 164 w 164"/>
                <a:gd name="T23" fmla="*/ 160 h 229"/>
                <a:gd name="T24" fmla="*/ 143 w 164"/>
                <a:gd name="T25" fmla="*/ 112 h 229"/>
                <a:gd name="T26" fmla="*/ 86 w 164"/>
                <a:gd name="T27" fmla="*/ 88 h 229"/>
                <a:gd name="T28" fmla="*/ 24 w 164"/>
                <a:gd name="T29" fmla="*/ 47 h 229"/>
                <a:gd name="T30" fmla="*/ 80 w 164"/>
                <a:gd name="T31" fmla="*/ 9 h 229"/>
                <a:gd name="T32" fmla="*/ 139 w 164"/>
                <a:gd name="T33" fmla="*/ 70 h 229"/>
                <a:gd name="T34" fmla="*/ 145 w 164"/>
                <a:gd name="T35" fmla="*/ 74 h 229"/>
                <a:gd name="T36" fmla="*/ 151 w 164"/>
                <a:gd name="T37" fmla="*/ 62 h 229"/>
                <a:gd name="T38" fmla="*/ 151 w 164"/>
                <a:gd name="T39" fmla="*/ 12 h 229"/>
                <a:gd name="T40" fmla="*/ 146 w 164"/>
                <a:gd name="T41" fmla="*/ 0 h 229"/>
                <a:gd name="T42" fmla="*/ 136 w 164"/>
                <a:gd name="T43" fmla="*/ 6 h 229"/>
                <a:gd name="T44" fmla="*/ 127 w 164"/>
                <a:gd name="T45" fmla="*/ 14 h 229"/>
                <a:gd name="T46" fmla="*/ 80 w 164"/>
                <a:gd name="T47" fmla="*/ 0 h 229"/>
                <a:gd name="T48" fmla="*/ 0 w 164"/>
                <a:gd name="T49" fmla="*/ 61 h 229"/>
                <a:gd name="T50" fmla="*/ 22 w 164"/>
                <a:gd name="T51" fmla="*/ 104 h 229"/>
                <a:gd name="T52" fmla="*/ 88 w 164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4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1" y="229"/>
                    <a:pt x="164" y="196"/>
                    <a:pt x="164" y="160"/>
                  </a:cubicBezTo>
                  <a:cubicBezTo>
                    <a:pt x="164" y="133"/>
                    <a:pt x="149" y="118"/>
                    <a:pt x="143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8" y="54"/>
                    <a:pt x="139" y="70"/>
                  </a:cubicBezTo>
                  <a:cubicBezTo>
                    <a:pt x="139" y="74"/>
                    <a:pt x="144" y="74"/>
                    <a:pt x="145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Freeform 21">
              <a:extLst>
                <a:ext uri="{FF2B5EF4-FFF2-40B4-BE49-F238E27FC236}">
                  <a16:creationId xmlns:a16="http://schemas.microsoft.com/office/drawing/2014/main" id="{7B776AC3-41C5-4316-9484-0B3024B60AE2}"/>
                </a:ext>
              </a:extLst>
            </p:cNvPr>
            <p:cNvSpPr>
              <a:spLocks/>
            </p:cNvSpPr>
            <p:nvPr>
              <p:custDataLst>
                <p:tags r:id="rId112"/>
              </p:custDataLst>
            </p:nvPr>
          </p:nvSpPr>
          <p:spPr bwMode="auto">
            <a:xfrm>
              <a:off x="2193925" y="4673601"/>
              <a:ext cx="69850" cy="16827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Freeform 22">
              <a:extLst>
                <a:ext uri="{FF2B5EF4-FFF2-40B4-BE49-F238E27FC236}">
                  <a16:creationId xmlns:a16="http://schemas.microsoft.com/office/drawing/2014/main" id="{9BB9D556-BB6F-4DFB-A502-EEAC0FCE7AB6}"/>
                </a:ext>
              </a:extLst>
            </p:cNvPr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2286000" y="4718051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Freeform 23">
              <a:extLst>
                <a:ext uri="{FF2B5EF4-FFF2-40B4-BE49-F238E27FC236}">
                  <a16:creationId xmlns:a16="http://schemas.microsoft.com/office/drawing/2014/main" id="{C9FB5300-9EB5-4F4F-ABA9-7F4E284C1446}"/>
                </a:ext>
              </a:extLst>
            </p:cNvPr>
            <p:cNvSpPr>
              <a:spLocks/>
            </p:cNvSpPr>
            <p:nvPr>
              <p:custDataLst>
                <p:tags r:id="rId114"/>
              </p:custDataLst>
            </p:nvPr>
          </p:nvSpPr>
          <p:spPr bwMode="auto">
            <a:xfrm>
              <a:off x="2397125" y="4719638"/>
              <a:ext cx="114300" cy="119063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3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4 w 251"/>
                <a:gd name="T15" fmla="*/ 183 h 220"/>
                <a:gd name="T16" fmla="*/ 74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3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4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Freeform 24">
              <a:extLst>
                <a:ext uri="{FF2B5EF4-FFF2-40B4-BE49-F238E27FC236}">
                  <a16:creationId xmlns:a16="http://schemas.microsoft.com/office/drawing/2014/main" id="{A3AB3806-D96D-4875-979D-C5DBBE48D78F}"/>
                </a:ext>
              </a:extLst>
            </p:cNvPr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2522538" y="4651376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1 w 246"/>
                <a:gd name="T39" fmla="*/ 240 h 352"/>
                <a:gd name="T40" fmla="*/ 57 w 246"/>
                <a:gd name="T41" fmla="*/ 169 h 352"/>
                <a:gd name="T42" fmla="*/ 113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1" y="126"/>
                  </a:cubicBezTo>
                  <a:cubicBezTo>
                    <a:pt x="52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1" y="260"/>
                    <a:pt x="41" y="240"/>
                  </a:cubicBezTo>
                  <a:cubicBezTo>
                    <a:pt x="41" y="221"/>
                    <a:pt x="42" y="191"/>
                    <a:pt x="57" y="169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25">
              <a:extLst>
                <a:ext uri="{FF2B5EF4-FFF2-40B4-BE49-F238E27FC236}">
                  <a16:creationId xmlns:a16="http://schemas.microsoft.com/office/drawing/2014/main" id="{AD428786-9B07-4834-BD76-F0F1D403DDE8}"/>
                </a:ext>
              </a:extLst>
            </p:cNvPr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2651125" y="4718051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Freeform 26">
              <a:extLst>
                <a:ext uri="{FF2B5EF4-FFF2-40B4-BE49-F238E27FC236}">
                  <a16:creationId xmlns:a16="http://schemas.microsoft.com/office/drawing/2014/main" id="{73969115-99E2-4BA7-840D-E8EE71D32FD6}"/>
                </a:ext>
              </a:extLst>
            </p:cNvPr>
            <p:cNvSpPr>
              <a:spLocks/>
            </p:cNvSpPr>
            <p:nvPr>
              <p:custDataLst>
                <p:tags r:id="rId117"/>
              </p:custDataLst>
            </p:nvPr>
          </p:nvSpPr>
          <p:spPr bwMode="auto">
            <a:xfrm>
              <a:off x="2760663" y="4719638"/>
              <a:ext cx="76200" cy="119063"/>
            </a:xfrm>
            <a:custGeom>
              <a:avLst/>
              <a:gdLst>
                <a:gd name="T0" fmla="*/ 69 w 167"/>
                <a:gd name="T1" fmla="*/ 55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9 h 220"/>
                <a:gd name="T10" fmla="*/ 39 w 167"/>
                <a:gd name="T11" fmla="*/ 183 h 220"/>
                <a:gd name="T12" fmla="*/ 0 w 167"/>
                <a:gd name="T13" fmla="*/ 205 h 220"/>
                <a:gd name="T14" fmla="*/ 0 w 167"/>
                <a:gd name="T15" fmla="*/ 220 h 220"/>
                <a:gd name="T16" fmla="*/ 57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09 w 167"/>
                <a:gd name="T23" fmla="*/ 205 h 220"/>
                <a:gd name="T24" fmla="*/ 72 w 167"/>
                <a:gd name="T25" fmla="*/ 182 h 220"/>
                <a:gd name="T26" fmla="*/ 72 w 167"/>
                <a:gd name="T27" fmla="*/ 105 h 220"/>
                <a:gd name="T28" fmla="*/ 130 w 167"/>
                <a:gd name="T29" fmla="*/ 11 h 220"/>
                <a:gd name="T30" fmla="*/ 136 w 167"/>
                <a:gd name="T31" fmla="*/ 11 h 220"/>
                <a:gd name="T32" fmla="*/ 124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0 w 167"/>
                <a:gd name="T39" fmla="*/ 0 h 220"/>
                <a:gd name="T40" fmla="*/ 69 w 167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27">
              <a:extLst>
                <a:ext uri="{FF2B5EF4-FFF2-40B4-BE49-F238E27FC236}">
                  <a16:creationId xmlns:a16="http://schemas.microsoft.com/office/drawing/2014/main" id="{62187076-59E0-41B8-9B28-4EDDA016A389}"/>
                </a:ext>
              </a:extLst>
            </p:cNvPr>
            <p:cNvSpPr>
              <a:spLocks noEditPoints="1"/>
            </p:cNvSpPr>
            <p:nvPr>
              <p:custDataLst>
                <p:tags r:id="rId118"/>
              </p:custDataLst>
            </p:nvPr>
          </p:nvSpPr>
          <p:spPr bwMode="auto">
            <a:xfrm>
              <a:off x="2849563" y="4651376"/>
              <a:ext cx="112713" cy="190500"/>
            </a:xfrm>
            <a:custGeom>
              <a:avLst/>
              <a:gdLst>
                <a:gd name="T0" fmla="*/ 172 w 246"/>
                <a:gd name="T1" fmla="*/ 319 h 352"/>
                <a:gd name="T2" fmla="*/ 172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2 w 246"/>
                <a:gd name="T27" fmla="*/ 319 h 352"/>
                <a:gd name="T28" fmla="*/ 172 w 246"/>
                <a:gd name="T29" fmla="*/ 185 h 352"/>
                <a:gd name="T30" fmla="*/ 172 w 246"/>
                <a:gd name="T31" fmla="*/ 288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1 w 246"/>
                <a:gd name="T39" fmla="*/ 240 h 352"/>
                <a:gd name="T40" fmla="*/ 57 w 246"/>
                <a:gd name="T41" fmla="*/ 169 h 352"/>
                <a:gd name="T42" fmla="*/ 113 w 246"/>
                <a:gd name="T43" fmla="*/ 137 h 352"/>
                <a:gd name="T44" fmla="*/ 167 w 246"/>
                <a:gd name="T45" fmla="*/ 167 h 352"/>
                <a:gd name="T46" fmla="*/ 172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2" y="319"/>
                  </a:moveTo>
                  <a:lnTo>
                    <a:pt x="172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1" y="126"/>
                  </a:cubicBezTo>
                  <a:cubicBezTo>
                    <a:pt x="52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8"/>
                  </a:lnTo>
                  <a:cubicBezTo>
                    <a:pt x="172" y="297"/>
                    <a:pt x="172" y="298"/>
                    <a:pt x="167" y="306"/>
                  </a:cubicBezTo>
                  <a:cubicBezTo>
                    <a:pt x="152" y="330"/>
                    <a:pt x="130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1" y="260"/>
                    <a:pt x="41" y="240"/>
                  </a:cubicBezTo>
                  <a:cubicBezTo>
                    <a:pt x="41" y="221"/>
                    <a:pt x="42" y="191"/>
                    <a:pt x="57" y="169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28">
              <a:extLst>
                <a:ext uri="{FF2B5EF4-FFF2-40B4-BE49-F238E27FC236}">
                  <a16:creationId xmlns:a16="http://schemas.microsoft.com/office/drawing/2014/main" id="{FBD9F22E-AEF6-49AB-933A-117ED5C9366C}"/>
                </a:ext>
              </a:extLst>
            </p:cNvPr>
            <p:cNvSpPr>
              <a:spLocks/>
            </p:cNvSpPr>
            <p:nvPr>
              <p:custDataLst>
                <p:tags r:id="rId119"/>
              </p:custDataLst>
            </p:nvPr>
          </p:nvSpPr>
          <p:spPr bwMode="auto">
            <a:xfrm>
              <a:off x="3054350" y="4659313"/>
              <a:ext cx="90488" cy="179388"/>
            </a:xfrm>
            <a:custGeom>
              <a:avLst/>
              <a:gdLst>
                <a:gd name="T0" fmla="*/ 38 w 199"/>
                <a:gd name="T1" fmla="*/ 294 h 332"/>
                <a:gd name="T2" fmla="*/ 91 w 199"/>
                <a:gd name="T3" fmla="*/ 243 h 332"/>
                <a:gd name="T4" fmla="*/ 199 w 199"/>
                <a:gd name="T5" fmla="*/ 97 h 332"/>
                <a:gd name="T6" fmla="*/ 93 w 199"/>
                <a:gd name="T7" fmla="*/ 0 h 332"/>
                <a:gd name="T8" fmla="*/ 0 w 199"/>
                <a:gd name="T9" fmla="*/ 90 h 332"/>
                <a:gd name="T10" fmla="*/ 26 w 199"/>
                <a:gd name="T11" fmla="*/ 118 h 332"/>
                <a:gd name="T12" fmla="*/ 52 w 199"/>
                <a:gd name="T13" fmla="*/ 92 h 332"/>
                <a:gd name="T14" fmla="*/ 25 w 199"/>
                <a:gd name="T15" fmla="*/ 66 h 332"/>
                <a:gd name="T16" fmla="*/ 19 w 199"/>
                <a:gd name="T17" fmla="*/ 66 h 332"/>
                <a:gd name="T18" fmla="*/ 86 w 199"/>
                <a:gd name="T19" fmla="*/ 16 h 332"/>
                <a:gd name="T20" fmla="*/ 153 w 199"/>
                <a:gd name="T21" fmla="*/ 97 h 332"/>
                <a:gd name="T22" fmla="*/ 101 w 199"/>
                <a:gd name="T23" fmla="*/ 207 h 332"/>
                <a:gd name="T24" fmla="*/ 5 w 199"/>
                <a:gd name="T25" fmla="*/ 314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6 h 332"/>
                <a:gd name="T32" fmla="*/ 186 w 199"/>
                <a:gd name="T33" fmla="*/ 246 h 332"/>
                <a:gd name="T34" fmla="*/ 175 w 199"/>
                <a:gd name="T35" fmla="*/ 290 h 332"/>
                <a:gd name="T36" fmla="*/ 128 w 199"/>
                <a:gd name="T37" fmla="*/ 294 h 332"/>
                <a:gd name="T38" fmla="*/ 38 w 199"/>
                <a:gd name="T39" fmla="*/ 29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8" y="294"/>
                  </a:moveTo>
                  <a:lnTo>
                    <a:pt x="91" y="243"/>
                  </a:lnTo>
                  <a:cubicBezTo>
                    <a:pt x="169" y="174"/>
                    <a:pt x="199" y="147"/>
                    <a:pt x="199" y="97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6" y="0"/>
                    <a:pt x="0" y="46"/>
                    <a:pt x="0" y="90"/>
                  </a:cubicBezTo>
                  <a:cubicBezTo>
                    <a:pt x="0" y="118"/>
                    <a:pt x="24" y="118"/>
                    <a:pt x="26" y="118"/>
                  </a:cubicBezTo>
                  <a:cubicBezTo>
                    <a:pt x="34" y="118"/>
                    <a:pt x="52" y="112"/>
                    <a:pt x="52" y="92"/>
                  </a:cubicBezTo>
                  <a:cubicBezTo>
                    <a:pt x="52" y="79"/>
                    <a:pt x="43" y="66"/>
                    <a:pt x="25" y="66"/>
                  </a:cubicBezTo>
                  <a:cubicBezTo>
                    <a:pt x="21" y="66"/>
                    <a:pt x="20" y="66"/>
                    <a:pt x="19" y="66"/>
                  </a:cubicBezTo>
                  <a:cubicBezTo>
                    <a:pt x="30" y="34"/>
                    <a:pt x="57" y="16"/>
                    <a:pt x="86" y="16"/>
                  </a:cubicBezTo>
                  <a:cubicBezTo>
                    <a:pt x="132" y="16"/>
                    <a:pt x="153" y="56"/>
                    <a:pt x="153" y="97"/>
                  </a:cubicBezTo>
                  <a:cubicBezTo>
                    <a:pt x="153" y="137"/>
                    <a:pt x="128" y="176"/>
                    <a:pt x="101" y="207"/>
                  </a:cubicBezTo>
                  <a:lnTo>
                    <a:pt x="5" y="314"/>
                  </a:lnTo>
                  <a:cubicBezTo>
                    <a:pt x="0" y="320"/>
                    <a:pt x="0" y="321"/>
                    <a:pt x="0" y="332"/>
                  </a:cubicBezTo>
                  <a:lnTo>
                    <a:pt x="185" y="332"/>
                  </a:lnTo>
                  <a:lnTo>
                    <a:pt x="199" y="246"/>
                  </a:lnTo>
                  <a:lnTo>
                    <a:pt x="186" y="246"/>
                  </a:lnTo>
                  <a:cubicBezTo>
                    <a:pt x="184" y="261"/>
                    <a:pt x="180" y="283"/>
                    <a:pt x="175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8" y="2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29">
              <a:extLst>
                <a:ext uri="{FF2B5EF4-FFF2-40B4-BE49-F238E27FC236}">
                  <a16:creationId xmlns:a16="http://schemas.microsoft.com/office/drawing/2014/main" id="{664A042B-B2A2-4471-9989-7272A1F6F8CC}"/>
                </a:ext>
              </a:extLst>
            </p:cNvPr>
            <p:cNvSpPr>
              <a:spLocks noEditPoints="1"/>
            </p:cNvSpPr>
            <p:nvPr>
              <p:custDataLst>
                <p:tags r:id="rId120"/>
              </p:custDataLst>
            </p:nvPr>
          </p:nvSpPr>
          <p:spPr bwMode="auto">
            <a:xfrm>
              <a:off x="3163888" y="4654551"/>
              <a:ext cx="133350" cy="184150"/>
            </a:xfrm>
            <a:custGeom>
              <a:avLst/>
              <a:gdLst>
                <a:gd name="T0" fmla="*/ 96 w 294"/>
                <a:gd name="T1" fmla="*/ 183 h 340"/>
                <a:gd name="T2" fmla="*/ 180 w 294"/>
                <a:gd name="T3" fmla="*/ 183 h 340"/>
                <a:gd name="T4" fmla="*/ 294 w 294"/>
                <a:gd name="T5" fmla="*/ 92 h 340"/>
                <a:gd name="T6" fmla="*/ 176 w 294"/>
                <a:gd name="T7" fmla="*/ 0 h 340"/>
                <a:gd name="T8" fmla="*/ 0 w 294"/>
                <a:gd name="T9" fmla="*/ 0 h 340"/>
                <a:gd name="T10" fmla="*/ 0 w 294"/>
                <a:gd name="T11" fmla="*/ 15 h 340"/>
                <a:gd name="T12" fmla="*/ 12 w 294"/>
                <a:gd name="T13" fmla="*/ 15 h 340"/>
                <a:gd name="T14" fmla="*/ 52 w 294"/>
                <a:gd name="T15" fmla="*/ 38 h 340"/>
                <a:gd name="T16" fmla="*/ 52 w 294"/>
                <a:gd name="T17" fmla="*/ 302 h 340"/>
                <a:gd name="T18" fmla="*/ 12 w 294"/>
                <a:gd name="T19" fmla="*/ 325 h 340"/>
                <a:gd name="T20" fmla="*/ 0 w 294"/>
                <a:gd name="T21" fmla="*/ 325 h 340"/>
                <a:gd name="T22" fmla="*/ 0 w 294"/>
                <a:gd name="T23" fmla="*/ 340 h 340"/>
                <a:gd name="T24" fmla="*/ 74 w 294"/>
                <a:gd name="T25" fmla="*/ 339 h 340"/>
                <a:gd name="T26" fmla="*/ 147 w 294"/>
                <a:gd name="T27" fmla="*/ 340 h 340"/>
                <a:gd name="T28" fmla="*/ 147 w 294"/>
                <a:gd name="T29" fmla="*/ 325 h 340"/>
                <a:gd name="T30" fmla="*/ 135 w 294"/>
                <a:gd name="T31" fmla="*/ 325 h 340"/>
                <a:gd name="T32" fmla="*/ 96 w 294"/>
                <a:gd name="T33" fmla="*/ 302 h 340"/>
                <a:gd name="T34" fmla="*/ 96 w 294"/>
                <a:gd name="T35" fmla="*/ 183 h 340"/>
                <a:gd name="T36" fmla="*/ 94 w 294"/>
                <a:gd name="T37" fmla="*/ 170 h 340"/>
                <a:gd name="T38" fmla="*/ 94 w 294"/>
                <a:gd name="T39" fmla="*/ 35 h 340"/>
                <a:gd name="T40" fmla="*/ 119 w 294"/>
                <a:gd name="T41" fmla="*/ 15 h 340"/>
                <a:gd name="T42" fmla="*/ 163 w 294"/>
                <a:gd name="T43" fmla="*/ 15 h 340"/>
                <a:gd name="T44" fmla="*/ 243 w 294"/>
                <a:gd name="T45" fmla="*/ 92 h 340"/>
                <a:gd name="T46" fmla="*/ 163 w 294"/>
                <a:gd name="T47" fmla="*/ 170 h 340"/>
                <a:gd name="T48" fmla="*/ 94 w 294"/>
                <a:gd name="T4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4" h="340">
                  <a:moveTo>
                    <a:pt x="96" y="183"/>
                  </a:moveTo>
                  <a:lnTo>
                    <a:pt x="180" y="183"/>
                  </a:lnTo>
                  <a:cubicBezTo>
                    <a:pt x="240" y="183"/>
                    <a:pt x="294" y="142"/>
                    <a:pt x="294" y="92"/>
                  </a:cubicBezTo>
                  <a:cubicBezTo>
                    <a:pt x="294" y="43"/>
                    <a:pt x="245" y="0"/>
                    <a:pt x="176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1" y="15"/>
                    <a:pt x="52" y="21"/>
                    <a:pt x="52" y="38"/>
                  </a:cubicBezTo>
                  <a:lnTo>
                    <a:pt x="52" y="302"/>
                  </a:lnTo>
                  <a:cubicBezTo>
                    <a:pt x="52" y="320"/>
                    <a:pt x="51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8" y="339"/>
                    <a:pt x="55" y="339"/>
                    <a:pt x="74" y="339"/>
                  </a:cubicBezTo>
                  <a:cubicBezTo>
                    <a:pt x="92" y="339"/>
                    <a:pt x="130" y="339"/>
                    <a:pt x="147" y="340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20"/>
                    <a:pt x="96" y="302"/>
                  </a:cubicBezTo>
                  <a:lnTo>
                    <a:pt x="96" y="183"/>
                  </a:lnTo>
                  <a:close/>
                  <a:moveTo>
                    <a:pt x="94" y="170"/>
                  </a:moveTo>
                  <a:lnTo>
                    <a:pt x="94" y="35"/>
                  </a:lnTo>
                  <a:cubicBezTo>
                    <a:pt x="94" y="19"/>
                    <a:pt x="95" y="15"/>
                    <a:pt x="119" y="15"/>
                  </a:cubicBezTo>
                  <a:lnTo>
                    <a:pt x="163" y="15"/>
                  </a:lnTo>
                  <a:cubicBezTo>
                    <a:pt x="243" y="15"/>
                    <a:pt x="243" y="68"/>
                    <a:pt x="243" y="92"/>
                  </a:cubicBezTo>
                  <a:cubicBezTo>
                    <a:pt x="243" y="116"/>
                    <a:pt x="243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30">
              <a:extLst>
                <a:ext uri="{FF2B5EF4-FFF2-40B4-BE49-F238E27FC236}">
                  <a16:creationId xmlns:a16="http://schemas.microsoft.com/office/drawing/2014/main" id="{93E7EECF-3091-4DFB-85C4-052AB6D718AE}"/>
                </a:ext>
              </a:extLst>
            </p:cNvPr>
            <p:cNvSpPr>
              <a:spLocks/>
            </p:cNvSpPr>
            <p:nvPr>
              <p:custDataLst>
                <p:tags r:id="rId121"/>
              </p:custDataLst>
            </p:nvPr>
          </p:nvSpPr>
          <p:spPr bwMode="auto">
            <a:xfrm>
              <a:off x="3322638" y="4649788"/>
              <a:ext cx="138113" cy="195263"/>
            </a:xfrm>
            <a:custGeom>
              <a:avLst/>
              <a:gdLst>
                <a:gd name="T0" fmla="*/ 0 w 303"/>
                <a:gd name="T1" fmla="*/ 181 h 362"/>
                <a:gd name="T2" fmla="*/ 173 w 303"/>
                <a:gd name="T3" fmla="*/ 362 h 362"/>
                <a:gd name="T4" fmla="*/ 303 w 303"/>
                <a:gd name="T5" fmla="*/ 235 h 362"/>
                <a:gd name="T6" fmla="*/ 297 w 303"/>
                <a:gd name="T7" fmla="*/ 227 h 362"/>
                <a:gd name="T8" fmla="*/ 291 w 303"/>
                <a:gd name="T9" fmla="*/ 235 h 362"/>
                <a:gd name="T10" fmla="*/ 179 w 303"/>
                <a:gd name="T11" fmla="*/ 347 h 362"/>
                <a:gd name="T12" fmla="*/ 51 w 303"/>
                <a:gd name="T13" fmla="*/ 181 h 362"/>
                <a:gd name="T14" fmla="*/ 179 w 303"/>
                <a:gd name="T15" fmla="*/ 15 h 362"/>
                <a:gd name="T16" fmla="*/ 287 w 303"/>
                <a:gd name="T17" fmla="*/ 133 h 362"/>
                <a:gd name="T18" fmla="*/ 295 w 303"/>
                <a:gd name="T19" fmla="*/ 142 h 362"/>
                <a:gd name="T20" fmla="*/ 303 w 303"/>
                <a:gd name="T21" fmla="*/ 130 h 362"/>
                <a:gd name="T22" fmla="*/ 303 w 303"/>
                <a:gd name="T23" fmla="*/ 12 h 362"/>
                <a:gd name="T24" fmla="*/ 298 w 303"/>
                <a:gd name="T25" fmla="*/ 0 h 362"/>
                <a:gd name="T26" fmla="*/ 290 w 303"/>
                <a:gd name="T27" fmla="*/ 6 h 362"/>
                <a:gd name="T28" fmla="*/ 265 w 303"/>
                <a:gd name="T29" fmla="*/ 43 h 362"/>
                <a:gd name="T30" fmla="*/ 173 w 303"/>
                <a:gd name="T31" fmla="*/ 0 h 362"/>
                <a:gd name="T32" fmla="*/ 0 w 303"/>
                <a:gd name="T33" fmla="*/ 181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3" h="362">
                  <a:moveTo>
                    <a:pt x="0" y="181"/>
                  </a:moveTo>
                  <a:cubicBezTo>
                    <a:pt x="0" y="284"/>
                    <a:pt x="80" y="362"/>
                    <a:pt x="173" y="362"/>
                  </a:cubicBezTo>
                  <a:cubicBezTo>
                    <a:pt x="255" y="362"/>
                    <a:pt x="303" y="293"/>
                    <a:pt x="303" y="235"/>
                  </a:cubicBezTo>
                  <a:cubicBezTo>
                    <a:pt x="303" y="230"/>
                    <a:pt x="303" y="227"/>
                    <a:pt x="297" y="227"/>
                  </a:cubicBezTo>
                  <a:cubicBezTo>
                    <a:pt x="291" y="227"/>
                    <a:pt x="291" y="230"/>
                    <a:pt x="291" y="235"/>
                  </a:cubicBezTo>
                  <a:cubicBezTo>
                    <a:pt x="287" y="306"/>
                    <a:pt x="234" y="347"/>
                    <a:pt x="179" y="347"/>
                  </a:cubicBezTo>
                  <a:cubicBezTo>
                    <a:pt x="149" y="347"/>
                    <a:pt x="51" y="330"/>
                    <a:pt x="51" y="181"/>
                  </a:cubicBezTo>
                  <a:cubicBezTo>
                    <a:pt x="51" y="32"/>
                    <a:pt x="148" y="15"/>
                    <a:pt x="179" y="15"/>
                  </a:cubicBezTo>
                  <a:cubicBezTo>
                    <a:pt x="233" y="15"/>
                    <a:pt x="277" y="60"/>
                    <a:pt x="287" y="133"/>
                  </a:cubicBezTo>
                  <a:cubicBezTo>
                    <a:pt x="288" y="140"/>
                    <a:pt x="288" y="142"/>
                    <a:pt x="295" y="142"/>
                  </a:cubicBezTo>
                  <a:cubicBezTo>
                    <a:pt x="303" y="142"/>
                    <a:pt x="303" y="140"/>
                    <a:pt x="303" y="130"/>
                  </a:cubicBezTo>
                  <a:lnTo>
                    <a:pt x="303" y="12"/>
                  </a:lnTo>
                  <a:cubicBezTo>
                    <a:pt x="303" y="3"/>
                    <a:pt x="303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5" y="43"/>
                  </a:lnTo>
                  <a:cubicBezTo>
                    <a:pt x="247" y="25"/>
                    <a:pt x="221" y="0"/>
                    <a:pt x="173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31">
              <a:extLst>
                <a:ext uri="{FF2B5EF4-FFF2-40B4-BE49-F238E27FC236}">
                  <a16:creationId xmlns:a16="http://schemas.microsoft.com/office/drawing/2014/main" id="{D0BE6E09-4731-443D-A4D4-CB97CFE90A81}"/>
                </a:ext>
              </a:extLst>
            </p:cNvPr>
            <p:cNvSpPr>
              <a:spLocks/>
            </p:cNvSpPr>
            <p:nvPr>
              <p:custDataLst>
                <p:tags r:id="rId122"/>
              </p:custDataLst>
            </p:nvPr>
          </p:nvSpPr>
          <p:spPr bwMode="auto">
            <a:xfrm>
              <a:off x="3556000" y="4718051"/>
              <a:ext cx="85725" cy="123825"/>
            </a:xfrm>
            <a:custGeom>
              <a:avLst/>
              <a:gdLst>
                <a:gd name="T0" fmla="*/ 41 w 189"/>
                <a:gd name="T1" fmla="*/ 115 h 229"/>
                <a:gd name="T2" fmla="*/ 108 w 189"/>
                <a:gd name="T3" fmla="*/ 12 h 229"/>
                <a:gd name="T4" fmla="*/ 162 w 189"/>
                <a:gd name="T5" fmla="*/ 31 h 229"/>
                <a:gd name="T6" fmla="*/ 138 w 189"/>
                <a:gd name="T7" fmla="*/ 54 h 229"/>
                <a:gd name="T8" fmla="*/ 161 w 189"/>
                <a:gd name="T9" fmla="*/ 77 h 229"/>
                <a:gd name="T10" fmla="*/ 184 w 189"/>
                <a:gd name="T11" fmla="*/ 53 h 229"/>
                <a:gd name="T12" fmla="*/ 108 w 189"/>
                <a:gd name="T13" fmla="*/ 0 h 229"/>
                <a:gd name="T14" fmla="*/ 0 w 189"/>
                <a:gd name="T15" fmla="*/ 116 h 229"/>
                <a:gd name="T16" fmla="*/ 107 w 189"/>
                <a:gd name="T17" fmla="*/ 229 h 229"/>
                <a:gd name="T18" fmla="*/ 189 w 189"/>
                <a:gd name="T19" fmla="*/ 164 h 229"/>
                <a:gd name="T20" fmla="*/ 183 w 189"/>
                <a:gd name="T21" fmla="*/ 159 h 229"/>
                <a:gd name="T22" fmla="*/ 177 w 189"/>
                <a:gd name="T23" fmla="*/ 164 h 229"/>
                <a:gd name="T24" fmla="*/ 111 w 189"/>
                <a:gd name="T25" fmla="*/ 217 h 229"/>
                <a:gd name="T26" fmla="*/ 41 w 189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9" h="229">
                  <a:moveTo>
                    <a:pt x="41" y="115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5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89" y="169"/>
                    <a:pt x="189" y="164"/>
                  </a:cubicBezTo>
                  <a:cubicBezTo>
                    <a:pt x="189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1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Freeform 32">
              <a:extLst>
                <a:ext uri="{FF2B5EF4-FFF2-40B4-BE49-F238E27FC236}">
                  <a16:creationId xmlns:a16="http://schemas.microsoft.com/office/drawing/2014/main" id="{56F0F715-9AC7-461C-B4DF-3D03D86EF5B8}"/>
                </a:ext>
              </a:extLst>
            </p:cNvPr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3656013" y="4718051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Freeform 33">
              <a:extLst>
                <a:ext uri="{FF2B5EF4-FFF2-40B4-BE49-F238E27FC236}">
                  <a16:creationId xmlns:a16="http://schemas.microsoft.com/office/drawing/2014/main" id="{CFC180C8-6372-451F-8EDB-DF6C0D1724D7}"/>
                </a:ext>
              </a:extLst>
            </p:cNvPr>
            <p:cNvSpPr>
              <a:spLocks/>
            </p:cNvSpPr>
            <p:nvPr>
              <p:custDataLst>
                <p:tags r:id="rId124"/>
              </p:custDataLst>
            </p:nvPr>
          </p:nvSpPr>
          <p:spPr bwMode="auto">
            <a:xfrm>
              <a:off x="3768725" y="4719638"/>
              <a:ext cx="177800" cy="119063"/>
            </a:xfrm>
            <a:custGeom>
              <a:avLst/>
              <a:gdLst>
                <a:gd name="T0" fmla="*/ 39 w 389"/>
                <a:gd name="T1" fmla="*/ 49 h 220"/>
                <a:gd name="T2" fmla="*/ 39 w 389"/>
                <a:gd name="T3" fmla="*/ 183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3 h 220"/>
                <a:gd name="T16" fmla="*/ 73 w 389"/>
                <a:gd name="T17" fmla="*/ 91 h 220"/>
                <a:gd name="T18" fmla="*/ 140 w 389"/>
                <a:gd name="T19" fmla="*/ 11 h 220"/>
                <a:gd name="T20" fmla="*/ 177 w 389"/>
                <a:gd name="T21" fmla="*/ 66 h 220"/>
                <a:gd name="T22" fmla="*/ 177 w 389"/>
                <a:gd name="T23" fmla="*/ 183 h 220"/>
                <a:gd name="T24" fmla="*/ 138 w 389"/>
                <a:gd name="T25" fmla="*/ 205 h 220"/>
                <a:gd name="T26" fmla="*/ 138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3 h 220"/>
                <a:gd name="T36" fmla="*/ 212 w 389"/>
                <a:gd name="T37" fmla="*/ 91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3 h 220"/>
                <a:gd name="T44" fmla="*/ 277 w 389"/>
                <a:gd name="T45" fmla="*/ 205 h 220"/>
                <a:gd name="T46" fmla="*/ 277 w 389"/>
                <a:gd name="T47" fmla="*/ 220 h 220"/>
                <a:gd name="T48" fmla="*/ 333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0 w 389"/>
                <a:gd name="T55" fmla="*/ 190 h 220"/>
                <a:gd name="T56" fmla="*/ 350 w 389"/>
                <a:gd name="T57" fmla="*/ 95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9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6"/>
                  </a:cubicBezTo>
                  <a:lnTo>
                    <a:pt x="316" y="183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0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6"/>
                    <a:pt x="335" y="18"/>
                  </a:cubicBezTo>
                  <a:cubicBezTo>
                    <a:pt x="328" y="10"/>
                    <a:pt x="311" y="0"/>
                    <a:pt x="283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5"/>
                    <a:pt x="166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34">
              <a:extLst>
                <a:ext uri="{FF2B5EF4-FFF2-40B4-BE49-F238E27FC236}">
                  <a16:creationId xmlns:a16="http://schemas.microsoft.com/office/drawing/2014/main" id="{AB91C213-CD7D-480E-999D-BE3F2615FC69}"/>
                </a:ext>
              </a:extLst>
            </p:cNvPr>
            <p:cNvSpPr>
              <a:spLocks noEditPoints="1"/>
            </p:cNvSpPr>
            <p:nvPr>
              <p:custDataLst>
                <p:tags r:id="rId125"/>
              </p:custDataLst>
            </p:nvPr>
          </p:nvSpPr>
          <p:spPr bwMode="auto">
            <a:xfrm>
              <a:off x="3956050" y="4719638"/>
              <a:ext cx="112713" cy="171450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79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2 h 317"/>
                <a:gd name="T40" fmla="*/ 138 w 246"/>
                <a:gd name="T41" fmla="*/ 12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79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7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4" y="56"/>
                    <a:pt x="204" y="113"/>
                  </a:cubicBezTo>
                  <a:cubicBezTo>
                    <a:pt x="204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35">
              <a:extLst>
                <a:ext uri="{FF2B5EF4-FFF2-40B4-BE49-F238E27FC236}">
                  <a16:creationId xmlns:a16="http://schemas.microsoft.com/office/drawing/2014/main" id="{26F7CDA3-A7C3-42FF-B631-96CCFAA4869D}"/>
                </a:ext>
              </a:extLst>
            </p:cNvPr>
            <p:cNvSpPr>
              <a:spLocks/>
            </p:cNvSpPr>
            <p:nvPr>
              <p:custDataLst>
                <p:tags r:id="rId126"/>
              </p:custDataLst>
            </p:nvPr>
          </p:nvSpPr>
          <p:spPr bwMode="auto">
            <a:xfrm>
              <a:off x="4083050" y="4651376"/>
              <a:ext cx="50800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36">
              <a:extLst>
                <a:ext uri="{FF2B5EF4-FFF2-40B4-BE49-F238E27FC236}">
                  <a16:creationId xmlns:a16="http://schemas.microsoft.com/office/drawing/2014/main" id="{7DC8F1E4-9204-4DB8-932A-DA03E9FAB431}"/>
                </a:ext>
              </a:extLst>
            </p:cNvPr>
            <p:cNvSpPr>
              <a:spLocks noEditPoints="1"/>
            </p:cNvSpPr>
            <p:nvPr>
              <p:custDataLst>
                <p:tags r:id="rId127"/>
              </p:custDataLst>
            </p:nvPr>
          </p:nvSpPr>
          <p:spPr bwMode="auto">
            <a:xfrm>
              <a:off x="4144963" y="4718051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37">
              <a:extLst>
                <a:ext uri="{FF2B5EF4-FFF2-40B4-BE49-F238E27FC236}">
                  <a16:creationId xmlns:a16="http://schemas.microsoft.com/office/drawing/2014/main" id="{B2A1862E-A9B9-4474-A9EE-CA12618178EC}"/>
                </a:ext>
              </a:extLst>
            </p:cNvPr>
            <p:cNvSpPr>
              <a:spLocks/>
            </p:cNvSpPr>
            <p:nvPr>
              <p:custDataLst>
                <p:tags r:id="rId128"/>
              </p:custDataLst>
            </p:nvPr>
          </p:nvSpPr>
          <p:spPr bwMode="auto">
            <a:xfrm>
              <a:off x="4243388" y="4673601"/>
              <a:ext cx="71438" cy="16827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Freeform 38">
              <a:extLst>
                <a:ext uri="{FF2B5EF4-FFF2-40B4-BE49-F238E27FC236}">
                  <a16:creationId xmlns:a16="http://schemas.microsoft.com/office/drawing/2014/main" id="{BB32AD1F-B28C-4646-BDAC-251B97982CF3}"/>
                </a:ext>
              </a:extLst>
            </p:cNvPr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4333875" y="4718051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39">
              <a:extLst>
                <a:ext uri="{FF2B5EF4-FFF2-40B4-BE49-F238E27FC236}">
                  <a16:creationId xmlns:a16="http://schemas.microsoft.com/office/drawing/2014/main" id="{7D47CC86-5CAB-47A6-9DB6-4E018721294F}"/>
                </a:ext>
              </a:extLst>
            </p:cNvPr>
            <p:cNvSpPr>
              <a:spLocks/>
            </p:cNvSpPr>
            <p:nvPr>
              <p:custDataLst>
                <p:tags r:id="rId130"/>
              </p:custDataLst>
            </p:nvPr>
          </p:nvSpPr>
          <p:spPr bwMode="auto">
            <a:xfrm>
              <a:off x="4435475" y="4719638"/>
              <a:ext cx="112713" cy="119063"/>
            </a:xfrm>
            <a:custGeom>
              <a:avLst/>
              <a:gdLst>
                <a:gd name="T0" fmla="*/ 39 w 250"/>
                <a:gd name="T1" fmla="*/ 49 h 220"/>
                <a:gd name="T2" fmla="*/ 39 w 250"/>
                <a:gd name="T3" fmla="*/ 183 h 220"/>
                <a:gd name="T4" fmla="*/ 0 w 250"/>
                <a:gd name="T5" fmla="*/ 205 h 220"/>
                <a:gd name="T6" fmla="*/ 0 w 250"/>
                <a:gd name="T7" fmla="*/ 220 h 220"/>
                <a:gd name="T8" fmla="*/ 56 w 250"/>
                <a:gd name="T9" fmla="*/ 219 h 220"/>
                <a:gd name="T10" fmla="*/ 112 w 250"/>
                <a:gd name="T11" fmla="*/ 220 h 220"/>
                <a:gd name="T12" fmla="*/ 112 w 250"/>
                <a:gd name="T13" fmla="*/ 205 h 220"/>
                <a:gd name="T14" fmla="*/ 73 w 250"/>
                <a:gd name="T15" fmla="*/ 183 h 220"/>
                <a:gd name="T16" fmla="*/ 73 w 250"/>
                <a:gd name="T17" fmla="*/ 91 h 220"/>
                <a:gd name="T18" fmla="*/ 140 w 250"/>
                <a:gd name="T19" fmla="*/ 11 h 220"/>
                <a:gd name="T20" fmla="*/ 177 w 250"/>
                <a:gd name="T21" fmla="*/ 66 h 220"/>
                <a:gd name="T22" fmla="*/ 177 w 250"/>
                <a:gd name="T23" fmla="*/ 183 h 220"/>
                <a:gd name="T24" fmla="*/ 138 w 250"/>
                <a:gd name="T25" fmla="*/ 205 h 220"/>
                <a:gd name="T26" fmla="*/ 138 w 250"/>
                <a:gd name="T27" fmla="*/ 220 h 220"/>
                <a:gd name="T28" fmla="*/ 195 w 250"/>
                <a:gd name="T29" fmla="*/ 219 h 220"/>
                <a:gd name="T30" fmla="*/ 250 w 250"/>
                <a:gd name="T31" fmla="*/ 220 h 220"/>
                <a:gd name="T32" fmla="*/ 250 w 250"/>
                <a:gd name="T33" fmla="*/ 205 h 220"/>
                <a:gd name="T34" fmla="*/ 212 w 250"/>
                <a:gd name="T35" fmla="*/ 190 h 220"/>
                <a:gd name="T36" fmla="*/ 212 w 250"/>
                <a:gd name="T37" fmla="*/ 95 h 220"/>
                <a:gd name="T38" fmla="*/ 196 w 250"/>
                <a:gd name="T39" fmla="*/ 18 h 220"/>
                <a:gd name="T40" fmla="*/ 144 w 250"/>
                <a:gd name="T41" fmla="*/ 0 h 220"/>
                <a:gd name="T42" fmla="*/ 70 w 250"/>
                <a:gd name="T43" fmla="*/ 52 h 220"/>
                <a:gd name="T44" fmla="*/ 70 w 250"/>
                <a:gd name="T45" fmla="*/ 0 h 220"/>
                <a:gd name="T46" fmla="*/ 0 w 250"/>
                <a:gd name="T47" fmla="*/ 5 h 220"/>
                <a:gd name="T48" fmla="*/ 0 w 250"/>
                <a:gd name="T49" fmla="*/ 21 h 220"/>
                <a:gd name="T50" fmla="*/ 39 w 250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0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40">
              <a:extLst>
                <a:ext uri="{FF2B5EF4-FFF2-40B4-BE49-F238E27FC236}">
                  <a16:creationId xmlns:a16="http://schemas.microsoft.com/office/drawing/2014/main" id="{0855317C-644A-4EDB-9043-FE64D6532008}"/>
                </a:ext>
              </a:extLst>
            </p:cNvPr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4559300" y="4718051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1" y="78"/>
                    <a:pt x="161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7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41">
              <a:extLst>
                <a:ext uri="{FF2B5EF4-FFF2-40B4-BE49-F238E27FC236}">
                  <a16:creationId xmlns:a16="http://schemas.microsoft.com/office/drawing/2014/main" id="{36EFB7AD-2968-46FB-AD6A-05ADE5B0569D}"/>
                </a:ext>
              </a:extLst>
            </p:cNvPr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4660900" y="4718051"/>
              <a:ext cx="74613" cy="123825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42">
              <a:extLst>
                <a:ext uri="{FF2B5EF4-FFF2-40B4-BE49-F238E27FC236}">
                  <a16:creationId xmlns:a16="http://schemas.microsoft.com/office/drawing/2014/main" id="{0C116019-69B6-4AF0-9B33-EFD376DA48EA}"/>
                </a:ext>
              </a:extLst>
            </p:cNvPr>
            <p:cNvSpPr>
              <a:spLocks/>
            </p:cNvSpPr>
            <p:nvPr>
              <p:custDataLst>
                <p:tags r:id="rId133"/>
              </p:custDataLst>
            </p:nvPr>
          </p:nvSpPr>
          <p:spPr bwMode="auto">
            <a:xfrm>
              <a:off x="4749800" y="4718051"/>
              <a:ext cx="74613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6" name="Group 825">
            <a:extLst>
              <a:ext uri="{FF2B5EF4-FFF2-40B4-BE49-F238E27FC236}">
                <a16:creationId xmlns:a16="http://schemas.microsoft.com/office/drawing/2014/main" id="{87EE049C-A539-445C-9F8B-42DB5B712EA3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603250" y="5113338"/>
            <a:ext cx="3328988" cy="247651"/>
            <a:chOff x="603250" y="5113338"/>
            <a:chExt cx="3328988" cy="247651"/>
          </a:xfrm>
        </p:grpSpPr>
        <p:sp>
          <p:nvSpPr>
            <p:cNvPr id="827" name="Freeform 49">
              <a:extLst>
                <a:ext uri="{FF2B5EF4-FFF2-40B4-BE49-F238E27FC236}">
                  <a16:creationId xmlns:a16="http://schemas.microsoft.com/office/drawing/2014/main" id="{8FEC3C49-4098-412A-8B3F-6E2429921051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603250" y="5118101"/>
              <a:ext cx="114300" cy="187325"/>
            </a:xfrm>
            <a:custGeom>
              <a:avLst/>
              <a:gdLst>
                <a:gd name="T0" fmla="*/ 245 w 251"/>
                <a:gd name="T1" fmla="*/ 17 h 340"/>
                <a:gd name="T2" fmla="*/ 248 w 251"/>
                <a:gd name="T3" fmla="*/ 8 h 340"/>
                <a:gd name="T4" fmla="*/ 236 w 251"/>
                <a:gd name="T5" fmla="*/ 0 h 340"/>
                <a:gd name="T6" fmla="*/ 12 w 251"/>
                <a:gd name="T7" fmla="*/ 0 h 340"/>
                <a:gd name="T8" fmla="*/ 7 w 251"/>
                <a:gd name="T9" fmla="*/ 112 h 340"/>
                <a:gd name="T10" fmla="*/ 19 w 251"/>
                <a:gd name="T11" fmla="*/ 112 h 340"/>
                <a:gd name="T12" fmla="*/ 119 w 251"/>
                <a:gd name="T13" fmla="*/ 15 h 340"/>
                <a:gd name="T14" fmla="*/ 198 w 251"/>
                <a:gd name="T15" fmla="*/ 15 h 340"/>
                <a:gd name="T16" fmla="*/ 4 w 251"/>
                <a:gd name="T17" fmla="*/ 322 h 340"/>
                <a:gd name="T18" fmla="*/ 0 w 251"/>
                <a:gd name="T19" fmla="*/ 332 h 340"/>
                <a:gd name="T20" fmla="*/ 13 w 251"/>
                <a:gd name="T21" fmla="*/ 340 h 340"/>
                <a:gd name="T22" fmla="*/ 243 w 251"/>
                <a:gd name="T23" fmla="*/ 340 h 340"/>
                <a:gd name="T24" fmla="*/ 251 w 251"/>
                <a:gd name="T25" fmla="*/ 207 h 340"/>
                <a:gd name="T26" fmla="*/ 239 w 251"/>
                <a:gd name="T27" fmla="*/ 207 h 340"/>
                <a:gd name="T28" fmla="*/ 133 w 251"/>
                <a:gd name="T29" fmla="*/ 323 h 340"/>
                <a:gd name="T30" fmla="*/ 52 w 251"/>
                <a:gd name="T31" fmla="*/ 323 h 340"/>
                <a:gd name="T32" fmla="*/ 245 w 251"/>
                <a:gd name="T33" fmla="*/ 1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1" h="340">
                  <a:moveTo>
                    <a:pt x="245" y="17"/>
                  </a:moveTo>
                  <a:cubicBezTo>
                    <a:pt x="248" y="12"/>
                    <a:pt x="248" y="11"/>
                    <a:pt x="248" y="8"/>
                  </a:cubicBezTo>
                  <a:cubicBezTo>
                    <a:pt x="248" y="0"/>
                    <a:pt x="245" y="0"/>
                    <a:pt x="236" y="0"/>
                  </a:cubicBezTo>
                  <a:lnTo>
                    <a:pt x="12" y="0"/>
                  </a:lnTo>
                  <a:lnTo>
                    <a:pt x="7" y="112"/>
                  </a:lnTo>
                  <a:lnTo>
                    <a:pt x="19" y="112"/>
                  </a:lnTo>
                  <a:cubicBezTo>
                    <a:pt x="23" y="55"/>
                    <a:pt x="38" y="15"/>
                    <a:pt x="119" y="15"/>
                  </a:cubicBezTo>
                  <a:lnTo>
                    <a:pt x="198" y="15"/>
                  </a:lnTo>
                  <a:lnTo>
                    <a:pt x="4" y="322"/>
                  </a:lnTo>
                  <a:cubicBezTo>
                    <a:pt x="0" y="327"/>
                    <a:pt x="0" y="328"/>
                    <a:pt x="0" y="332"/>
                  </a:cubicBezTo>
                  <a:cubicBezTo>
                    <a:pt x="0" y="340"/>
                    <a:pt x="3" y="340"/>
                    <a:pt x="13" y="340"/>
                  </a:cubicBezTo>
                  <a:lnTo>
                    <a:pt x="243" y="340"/>
                  </a:lnTo>
                  <a:lnTo>
                    <a:pt x="251" y="207"/>
                  </a:lnTo>
                  <a:lnTo>
                    <a:pt x="239" y="207"/>
                  </a:lnTo>
                  <a:cubicBezTo>
                    <a:pt x="235" y="276"/>
                    <a:pt x="226" y="323"/>
                    <a:pt x="133" y="323"/>
                  </a:cubicBezTo>
                  <a:lnTo>
                    <a:pt x="52" y="323"/>
                  </a:lnTo>
                  <a:lnTo>
                    <a:pt x="245" y="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50">
              <a:extLst>
                <a:ext uri="{FF2B5EF4-FFF2-40B4-BE49-F238E27FC236}">
                  <a16:creationId xmlns:a16="http://schemas.microsoft.com/office/drawing/2014/main" id="{8069F3F9-C204-49B1-975A-1161EA9C907E}"/>
                </a:ext>
              </a:extLst>
            </p:cNvPr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736600" y="5118101"/>
              <a:ext cx="160338" cy="187325"/>
            </a:xfrm>
            <a:custGeom>
              <a:avLst/>
              <a:gdLst>
                <a:gd name="T0" fmla="*/ 183 w 351"/>
                <a:gd name="T1" fmla="*/ 131 h 340"/>
                <a:gd name="T2" fmla="*/ 273 w 351"/>
                <a:gd name="T3" fmla="*/ 45 h 340"/>
                <a:gd name="T4" fmla="*/ 344 w 351"/>
                <a:gd name="T5" fmla="*/ 15 h 340"/>
                <a:gd name="T6" fmla="*/ 344 w 351"/>
                <a:gd name="T7" fmla="*/ 0 h 340"/>
                <a:gd name="T8" fmla="*/ 301 w 351"/>
                <a:gd name="T9" fmla="*/ 1 h 340"/>
                <a:gd name="T10" fmla="*/ 238 w 351"/>
                <a:gd name="T11" fmla="*/ 0 h 340"/>
                <a:gd name="T12" fmla="*/ 238 w 351"/>
                <a:gd name="T13" fmla="*/ 15 h 340"/>
                <a:gd name="T14" fmla="*/ 261 w 351"/>
                <a:gd name="T15" fmla="*/ 32 h 340"/>
                <a:gd name="T16" fmla="*/ 252 w 351"/>
                <a:gd name="T17" fmla="*/ 48 h 340"/>
                <a:gd name="T18" fmla="*/ 96 w 351"/>
                <a:gd name="T19" fmla="*/ 197 h 340"/>
                <a:gd name="T20" fmla="*/ 96 w 351"/>
                <a:gd name="T21" fmla="*/ 39 h 340"/>
                <a:gd name="T22" fmla="*/ 135 w 351"/>
                <a:gd name="T23" fmla="*/ 15 h 340"/>
                <a:gd name="T24" fmla="*/ 147 w 351"/>
                <a:gd name="T25" fmla="*/ 15 h 340"/>
                <a:gd name="T26" fmla="*/ 147 w 351"/>
                <a:gd name="T27" fmla="*/ 0 h 340"/>
                <a:gd name="T28" fmla="*/ 74 w 351"/>
                <a:gd name="T29" fmla="*/ 1 h 340"/>
                <a:gd name="T30" fmla="*/ 0 w 351"/>
                <a:gd name="T31" fmla="*/ 0 h 340"/>
                <a:gd name="T32" fmla="*/ 0 w 351"/>
                <a:gd name="T33" fmla="*/ 15 h 340"/>
                <a:gd name="T34" fmla="*/ 12 w 351"/>
                <a:gd name="T35" fmla="*/ 15 h 340"/>
                <a:gd name="T36" fmla="*/ 51 w 351"/>
                <a:gd name="T37" fmla="*/ 39 h 340"/>
                <a:gd name="T38" fmla="*/ 51 w 351"/>
                <a:gd name="T39" fmla="*/ 301 h 340"/>
                <a:gd name="T40" fmla="*/ 12 w 351"/>
                <a:gd name="T41" fmla="*/ 325 h 340"/>
                <a:gd name="T42" fmla="*/ 0 w 351"/>
                <a:gd name="T43" fmla="*/ 325 h 340"/>
                <a:gd name="T44" fmla="*/ 0 w 351"/>
                <a:gd name="T45" fmla="*/ 340 h 340"/>
                <a:gd name="T46" fmla="*/ 73 w 351"/>
                <a:gd name="T47" fmla="*/ 339 h 340"/>
                <a:gd name="T48" fmla="*/ 147 w 351"/>
                <a:gd name="T49" fmla="*/ 340 h 340"/>
                <a:gd name="T50" fmla="*/ 147 w 351"/>
                <a:gd name="T51" fmla="*/ 325 h 340"/>
                <a:gd name="T52" fmla="*/ 135 w 351"/>
                <a:gd name="T53" fmla="*/ 325 h 340"/>
                <a:gd name="T54" fmla="*/ 96 w 351"/>
                <a:gd name="T55" fmla="*/ 301 h 340"/>
                <a:gd name="T56" fmla="*/ 96 w 351"/>
                <a:gd name="T57" fmla="*/ 214 h 340"/>
                <a:gd name="T58" fmla="*/ 154 w 351"/>
                <a:gd name="T59" fmla="*/ 159 h 340"/>
                <a:gd name="T60" fmla="*/ 244 w 351"/>
                <a:gd name="T61" fmla="*/ 293 h 340"/>
                <a:gd name="T62" fmla="*/ 251 w 351"/>
                <a:gd name="T63" fmla="*/ 310 h 340"/>
                <a:gd name="T64" fmla="*/ 222 w 351"/>
                <a:gd name="T65" fmla="*/ 325 h 340"/>
                <a:gd name="T66" fmla="*/ 222 w 351"/>
                <a:gd name="T67" fmla="*/ 340 h 340"/>
                <a:gd name="T68" fmla="*/ 293 w 351"/>
                <a:gd name="T69" fmla="*/ 339 h 340"/>
                <a:gd name="T70" fmla="*/ 351 w 351"/>
                <a:gd name="T71" fmla="*/ 340 h 340"/>
                <a:gd name="T72" fmla="*/ 351 w 351"/>
                <a:gd name="T73" fmla="*/ 325 h 340"/>
                <a:gd name="T74" fmla="*/ 298 w 351"/>
                <a:gd name="T75" fmla="*/ 301 h 340"/>
                <a:gd name="T76" fmla="*/ 183 w 351"/>
                <a:gd name="T77" fmla="*/ 13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1" h="340">
                  <a:moveTo>
                    <a:pt x="183" y="131"/>
                  </a:moveTo>
                  <a:lnTo>
                    <a:pt x="273" y="45"/>
                  </a:lnTo>
                  <a:cubicBezTo>
                    <a:pt x="277" y="41"/>
                    <a:pt x="303" y="16"/>
                    <a:pt x="344" y="15"/>
                  </a:cubicBezTo>
                  <a:lnTo>
                    <a:pt x="344" y="0"/>
                  </a:lnTo>
                  <a:cubicBezTo>
                    <a:pt x="331" y="1"/>
                    <a:pt x="315" y="1"/>
                    <a:pt x="301" y="1"/>
                  </a:cubicBezTo>
                  <a:cubicBezTo>
                    <a:pt x="283" y="1"/>
                    <a:pt x="255" y="1"/>
                    <a:pt x="238" y="0"/>
                  </a:cubicBezTo>
                  <a:lnTo>
                    <a:pt x="238" y="15"/>
                  </a:lnTo>
                  <a:cubicBezTo>
                    <a:pt x="258" y="16"/>
                    <a:pt x="261" y="27"/>
                    <a:pt x="261" y="32"/>
                  </a:cubicBezTo>
                  <a:cubicBezTo>
                    <a:pt x="261" y="40"/>
                    <a:pt x="256" y="45"/>
                    <a:pt x="252" y="48"/>
                  </a:cubicBezTo>
                  <a:lnTo>
                    <a:pt x="96" y="197"/>
                  </a:lnTo>
                  <a:lnTo>
                    <a:pt x="96" y="39"/>
                  </a:lnTo>
                  <a:cubicBezTo>
                    <a:pt x="96" y="21"/>
                    <a:pt x="97" y="15"/>
                    <a:pt x="135" y="15"/>
                  </a:cubicBezTo>
                  <a:lnTo>
                    <a:pt x="147" y="15"/>
                  </a:lnTo>
                  <a:lnTo>
                    <a:pt x="147" y="0"/>
                  </a:lnTo>
                  <a:cubicBezTo>
                    <a:pt x="130" y="1"/>
                    <a:pt x="93" y="1"/>
                    <a:pt x="74" y="1"/>
                  </a:cubicBezTo>
                  <a:cubicBezTo>
                    <a:pt x="55" y="1"/>
                    <a:pt x="17" y="1"/>
                    <a:pt x="0" y="0"/>
                  </a:cubicBez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30" y="339"/>
                    <a:pt x="147" y="340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19"/>
                    <a:pt x="96" y="301"/>
                  </a:cubicBezTo>
                  <a:lnTo>
                    <a:pt x="96" y="214"/>
                  </a:lnTo>
                  <a:lnTo>
                    <a:pt x="154" y="159"/>
                  </a:lnTo>
                  <a:lnTo>
                    <a:pt x="244" y="293"/>
                  </a:lnTo>
                  <a:cubicBezTo>
                    <a:pt x="247" y="297"/>
                    <a:pt x="251" y="304"/>
                    <a:pt x="251" y="310"/>
                  </a:cubicBezTo>
                  <a:cubicBezTo>
                    <a:pt x="251" y="325"/>
                    <a:pt x="232" y="325"/>
                    <a:pt x="222" y="325"/>
                  </a:cubicBezTo>
                  <a:lnTo>
                    <a:pt x="222" y="340"/>
                  </a:lnTo>
                  <a:cubicBezTo>
                    <a:pt x="239" y="339"/>
                    <a:pt x="274" y="339"/>
                    <a:pt x="293" y="339"/>
                  </a:cubicBezTo>
                  <a:cubicBezTo>
                    <a:pt x="311" y="339"/>
                    <a:pt x="330" y="339"/>
                    <a:pt x="351" y="340"/>
                  </a:cubicBezTo>
                  <a:lnTo>
                    <a:pt x="351" y="325"/>
                  </a:lnTo>
                  <a:cubicBezTo>
                    <a:pt x="324" y="325"/>
                    <a:pt x="313" y="323"/>
                    <a:pt x="298" y="301"/>
                  </a:cubicBezTo>
                  <a:lnTo>
                    <a:pt x="183" y="1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51">
              <a:extLst>
                <a:ext uri="{FF2B5EF4-FFF2-40B4-BE49-F238E27FC236}">
                  <a16:creationId xmlns:a16="http://schemas.microsoft.com/office/drawing/2014/main" id="{2A9C924E-4237-4BE3-BE30-9B126ACC6DD7}"/>
                </a:ext>
              </a:extLst>
            </p:cNvPr>
            <p:cNvSpPr>
              <a:spLocks noEditPoints="1"/>
            </p:cNvSpPr>
            <p:nvPr>
              <p:custDataLst>
                <p:tags r:id="rId73"/>
              </p:custDataLst>
            </p:nvPr>
          </p:nvSpPr>
          <p:spPr bwMode="auto">
            <a:xfrm>
              <a:off x="925513" y="5187951"/>
              <a:ext cx="23813" cy="117475"/>
            </a:xfrm>
            <a:custGeom>
              <a:avLst/>
              <a:gdLst>
                <a:gd name="T0" fmla="*/ 53 w 53"/>
                <a:gd name="T1" fmla="*/ 27 h 215"/>
                <a:gd name="T2" fmla="*/ 26 w 53"/>
                <a:gd name="T3" fmla="*/ 0 h 215"/>
                <a:gd name="T4" fmla="*/ 0 w 53"/>
                <a:gd name="T5" fmla="*/ 27 h 215"/>
                <a:gd name="T6" fmla="*/ 26 w 53"/>
                <a:gd name="T7" fmla="*/ 53 h 215"/>
                <a:gd name="T8" fmla="*/ 53 w 53"/>
                <a:gd name="T9" fmla="*/ 27 h 215"/>
                <a:gd name="T10" fmla="*/ 53 w 53"/>
                <a:gd name="T11" fmla="*/ 189 h 215"/>
                <a:gd name="T12" fmla="*/ 26 w 53"/>
                <a:gd name="T13" fmla="*/ 162 h 215"/>
                <a:gd name="T14" fmla="*/ 0 w 53"/>
                <a:gd name="T15" fmla="*/ 189 h 215"/>
                <a:gd name="T16" fmla="*/ 26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4"/>
                    <a:pt x="41" y="162"/>
                    <a:pt x="26" y="162"/>
                  </a:cubicBezTo>
                  <a:cubicBezTo>
                    <a:pt x="12" y="162"/>
                    <a:pt x="0" y="174"/>
                    <a:pt x="0" y="189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1" y="215"/>
                    <a:pt x="53" y="203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52">
              <a:extLst>
                <a:ext uri="{FF2B5EF4-FFF2-40B4-BE49-F238E27FC236}">
                  <a16:creationId xmlns:a16="http://schemas.microsoft.com/office/drawing/2014/main" id="{24889633-AFC7-43DE-A7F6-08093050442F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1055688" y="5122863"/>
              <a:ext cx="90488" cy="182563"/>
            </a:xfrm>
            <a:custGeom>
              <a:avLst/>
              <a:gdLst>
                <a:gd name="T0" fmla="*/ 39 w 199"/>
                <a:gd name="T1" fmla="*/ 294 h 332"/>
                <a:gd name="T2" fmla="*/ 92 w 199"/>
                <a:gd name="T3" fmla="*/ 242 h 332"/>
                <a:gd name="T4" fmla="*/ 199 w 199"/>
                <a:gd name="T5" fmla="*/ 97 h 332"/>
                <a:gd name="T6" fmla="*/ 94 w 199"/>
                <a:gd name="T7" fmla="*/ 0 h 332"/>
                <a:gd name="T8" fmla="*/ 0 w 199"/>
                <a:gd name="T9" fmla="*/ 90 h 332"/>
                <a:gd name="T10" fmla="*/ 27 w 199"/>
                <a:gd name="T11" fmla="*/ 118 h 332"/>
                <a:gd name="T12" fmla="*/ 53 w 199"/>
                <a:gd name="T13" fmla="*/ 92 h 332"/>
                <a:gd name="T14" fmla="*/ 26 w 199"/>
                <a:gd name="T15" fmla="*/ 66 h 332"/>
                <a:gd name="T16" fmla="*/ 20 w 199"/>
                <a:gd name="T17" fmla="*/ 66 h 332"/>
                <a:gd name="T18" fmla="*/ 87 w 199"/>
                <a:gd name="T19" fmla="*/ 16 h 332"/>
                <a:gd name="T20" fmla="*/ 154 w 199"/>
                <a:gd name="T21" fmla="*/ 97 h 332"/>
                <a:gd name="T22" fmla="*/ 102 w 199"/>
                <a:gd name="T23" fmla="*/ 207 h 332"/>
                <a:gd name="T24" fmla="*/ 6 w 199"/>
                <a:gd name="T25" fmla="*/ 314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7 w 199"/>
                <a:gd name="T33" fmla="*/ 245 h 332"/>
                <a:gd name="T34" fmla="*/ 176 w 199"/>
                <a:gd name="T35" fmla="*/ 290 h 332"/>
                <a:gd name="T36" fmla="*/ 128 w 199"/>
                <a:gd name="T37" fmla="*/ 294 h 332"/>
                <a:gd name="T38" fmla="*/ 39 w 199"/>
                <a:gd name="T39" fmla="*/ 29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9" y="294"/>
                  </a:moveTo>
                  <a:lnTo>
                    <a:pt x="92" y="242"/>
                  </a:lnTo>
                  <a:cubicBezTo>
                    <a:pt x="169" y="174"/>
                    <a:pt x="199" y="147"/>
                    <a:pt x="199" y="97"/>
                  </a:cubicBezTo>
                  <a:cubicBezTo>
                    <a:pt x="199" y="40"/>
                    <a:pt x="154" y="0"/>
                    <a:pt x="94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7" y="118"/>
                  </a:cubicBezTo>
                  <a:cubicBezTo>
                    <a:pt x="35" y="118"/>
                    <a:pt x="53" y="112"/>
                    <a:pt x="53" y="92"/>
                  </a:cubicBezTo>
                  <a:cubicBezTo>
                    <a:pt x="53" y="79"/>
                    <a:pt x="44" y="66"/>
                    <a:pt x="26" y="66"/>
                  </a:cubicBezTo>
                  <a:cubicBezTo>
                    <a:pt x="22" y="66"/>
                    <a:pt x="21" y="66"/>
                    <a:pt x="20" y="66"/>
                  </a:cubicBezTo>
                  <a:cubicBezTo>
                    <a:pt x="31" y="34"/>
                    <a:pt x="58" y="16"/>
                    <a:pt x="87" y="16"/>
                  </a:cubicBezTo>
                  <a:cubicBezTo>
                    <a:pt x="132" y="16"/>
                    <a:pt x="154" y="56"/>
                    <a:pt x="154" y="97"/>
                  </a:cubicBezTo>
                  <a:cubicBezTo>
                    <a:pt x="154" y="137"/>
                    <a:pt x="129" y="176"/>
                    <a:pt x="102" y="207"/>
                  </a:cubicBezTo>
                  <a:lnTo>
                    <a:pt x="6" y="314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7" y="245"/>
                  </a:lnTo>
                  <a:cubicBezTo>
                    <a:pt x="184" y="260"/>
                    <a:pt x="181" y="282"/>
                    <a:pt x="176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9" y="2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53">
              <a:extLst>
                <a:ext uri="{FF2B5EF4-FFF2-40B4-BE49-F238E27FC236}">
                  <a16:creationId xmlns:a16="http://schemas.microsoft.com/office/drawing/2014/main" id="{B415A973-D3CE-41A7-92A8-B9B16796BD75}"/>
                </a:ext>
              </a:extLst>
            </p:cNvPr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1165225" y="5118101"/>
              <a:ext cx="133350" cy="187325"/>
            </a:xfrm>
            <a:custGeom>
              <a:avLst/>
              <a:gdLst>
                <a:gd name="T0" fmla="*/ 96 w 294"/>
                <a:gd name="T1" fmla="*/ 183 h 340"/>
                <a:gd name="T2" fmla="*/ 180 w 294"/>
                <a:gd name="T3" fmla="*/ 183 h 340"/>
                <a:gd name="T4" fmla="*/ 294 w 294"/>
                <a:gd name="T5" fmla="*/ 92 h 340"/>
                <a:gd name="T6" fmla="*/ 176 w 294"/>
                <a:gd name="T7" fmla="*/ 0 h 340"/>
                <a:gd name="T8" fmla="*/ 0 w 294"/>
                <a:gd name="T9" fmla="*/ 0 h 340"/>
                <a:gd name="T10" fmla="*/ 0 w 294"/>
                <a:gd name="T11" fmla="*/ 15 h 340"/>
                <a:gd name="T12" fmla="*/ 12 w 294"/>
                <a:gd name="T13" fmla="*/ 15 h 340"/>
                <a:gd name="T14" fmla="*/ 51 w 294"/>
                <a:gd name="T15" fmla="*/ 39 h 340"/>
                <a:gd name="T16" fmla="*/ 51 w 294"/>
                <a:gd name="T17" fmla="*/ 301 h 340"/>
                <a:gd name="T18" fmla="*/ 12 w 294"/>
                <a:gd name="T19" fmla="*/ 325 h 340"/>
                <a:gd name="T20" fmla="*/ 0 w 294"/>
                <a:gd name="T21" fmla="*/ 325 h 340"/>
                <a:gd name="T22" fmla="*/ 0 w 294"/>
                <a:gd name="T23" fmla="*/ 340 h 340"/>
                <a:gd name="T24" fmla="*/ 73 w 294"/>
                <a:gd name="T25" fmla="*/ 339 h 340"/>
                <a:gd name="T26" fmla="*/ 147 w 294"/>
                <a:gd name="T27" fmla="*/ 340 h 340"/>
                <a:gd name="T28" fmla="*/ 147 w 294"/>
                <a:gd name="T29" fmla="*/ 325 h 340"/>
                <a:gd name="T30" fmla="*/ 135 w 294"/>
                <a:gd name="T31" fmla="*/ 325 h 340"/>
                <a:gd name="T32" fmla="*/ 96 w 294"/>
                <a:gd name="T33" fmla="*/ 301 h 340"/>
                <a:gd name="T34" fmla="*/ 96 w 294"/>
                <a:gd name="T35" fmla="*/ 183 h 340"/>
                <a:gd name="T36" fmla="*/ 94 w 294"/>
                <a:gd name="T37" fmla="*/ 170 h 340"/>
                <a:gd name="T38" fmla="*/ 94 w 294"/>
                <a:gd name="T39" fmla="*/ 35 h 340"/>
                <a:gd name="T40" fmla="*/ 119 w 294"/>
                <a:gd name="T41" fmla="*/ 15 h 340"/>
                <a:gd name="T42" fmla="*/ 163 w 294"/>
                <a:gd name="T43" fmla="*/ 15 h 340"/>
                <a:gd name="T44" fmla="*/ 242 w 294"/>
                <a:gd name="T45" fmla="*/ 92 h 340"/>
                <a:gd name="T46" fmla="*/ 163 w 294"/>
                <a:gd name="T47" fmla="*/ 170 h 340"/>
                <a:gd name="T48" fmla="*/ 94 w 294"/>
                <a:gd name="T4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4" h="340">
                  <a:moveTo>
                    <a:pt x="96" y="183"/>
                  </a:moveTo>
                  <a:lnTo>
                    <a:pt x="180" y="183"/>
                  </a:lnTo>
                  <a:cubicBezTo>
                    <a:pt x="240" y="183"/>
                    <a:pt x="294" y="142"/>
                    <a:pt x="294" y="92"/>
                  </a:cubicBezTo>
                  <a:cubicBezTo>
                    <a:pt x="294" y="44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30" y="339"/>
                    <a:pt x="147" y="340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19"/>
                    <a:pt x="96" y="301"/>
                  </a:cubicBezTo>
                  <a:lnTo>
                    <a:pt x="96" y="183"/>
                  </a:lnTo>
                  <a:close/>
                  <a:moveTo>
                    <a:pt x="94" y="170"/>
                  </a:moveTo>
                  <a:lnTo>
                    <a:pt x="94" y="35"/>
                  </a:lnTo>
                  <a:cubicBezTo>
                    <a:pt x="94" y="19"/>
                    <a:pt x="95" y="15"/>
                    <a:pt x="119" y="15"/>
                  </a:cubicBezTo>
                  <a:lnTo>
                    <a:pt x="163" y="15"/>
                  </a:lnTo>
                  <a:cubicBezTo>
                    <a:pt x="242" y="15"/>
                    <a:pt x="242" y="68"/>
                    <a:pt x="242" y="92"/>
                  </a:cubicBezTo>
                  <a:cubicBezTo>
                    <a:pt x="242" y="116"/>
                    <a:pt x="242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54">
              <a:extLst>
                <a:ext uri="{FF2B5EF4-FFF2-40B4-BE49-F238E27FC236}">
                  <a16:creationId xmlns:a16="http://schemas.microsoft.com/office/drawing/2014/main" id="{0734773D-CB34-40C2-9A05-45D86A0CB422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1323975" y="5113338"/>
              <a:ext cx="138113" cy="198438"/>
            </a:xfrm>
            <a:custGeom>
              <a:avLst/>
              <a:gdLst>
                <a:gd name="T0" fmla="*/ 0 w 304"/>
                <a:gd name="T1" fmla="*/ 181 h 362"/>
                <a:gd name="T2" fmla="*/ 174 w 304"/>
                <a:gd name="T3" fmla="*/ 362 h 362"/>
                <a:gd name="T4" fmla="*/ 304 w 304"/>
                <a:gd name="T5" fmla="*/ 235 h 362"/>
                <a:gd name="T6" fmla="*/ 298 w 304"/>
                <a:gd name="T7" fmla="*/ 227 h 362"/>
                <a:gd name="T8" fmla="*/ 292 w 304"/>
                <a:gd name="T9" fmla="*/ 235 h 362"/>
                <a:gd name="T10" fmla="*/ 180 w 304"/>
                <a:gd name="T11" fmla="*/ 347 h 362"/>
                <a:gd name="T12" fmla="*/ 52 w 304"/>
                <a:gd name="T13" fmla="*/ 181 h 362"/>
                <a:gd name="T14" fmla="*/ 179 w 304"/>
                <a:gd name="T15" fmla="*/ 15 h 362"/>
                <a:gd name="T16" fmla="*/ 288 w 304"/>
                <a:gd name="T17" fmla="*/ 133 h 362"/>
                <a:gd name="T18" fmla="*/ 296 w 304"/>
                <a:gd name="T19" fmla="*/ 142 h 362"/>
                <a:gd name="T20" fmla="*/ 304 w 304"/>
                <a:gd name="T21" fmla="*/ 130 h 362"/>
                <a:gd name="T22" fmla="*/ 304 w 304"/>
                <a:gd name="T23" fmla="*/ 12 h 362"/>
                <a:gd name="T24" fmla="*/ 299 w 304"/>
                <a:gd name="T25" fmla="*/ 0 h 362"/>
                <a:gd name="T26" fmla="*/ 291 w 304"/>
                <a:gd name="T27" fmla="*/ 6 h 362"/>
                <a:gd name="T28" fmla="*/ 266 w 304"/>
                <a:gd name="T29" fmla="*/ 43 h 362"/>
                <a:gd name="T30" fmla="*/ 174 w 304"/>
                <a:gd name="T31" fmla="*/ 0 h 362"/>
                <a:gd name="T32" fmla="*/ 0 w 304"/>
                <a:gd name="T33" fmla="*/ 181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2">
                  <a:moveTo>
                    <a:pt x="0" y="181"/>
                  </a:moveTo>
                  <a:cubicBezTo>
                    <a:pt x="0" y="284"/>
                    <a:pt x="81" y="362"/>
                    <a:pt x="174" y="362"/>
                  </a:cubicBezTo>
                  <a:cubicBezTo>
                    <a:pt x="255" y="362"/>
                    <a:pt x="304" y="293"/>
                    <a:pt x="304" y="235"/>
                  </a:cubicBezTo>
                  <a:cubicBezTo>
                    <a:pt x="304" y="230"/>
                    <a:pt x="304" y="227"/>
                    <a:pt x="298" y="227"/>
                  </a:cubicBezTo>
                  <a:cubicBezTo>
                    <a:pt x="292" y="227"/>
                    <a:pt x="292" y="230"/>
                    <a:pt x="292" y="235"/>
                  </a:cubicBezTo>
                  <a:cubicBezTo>
                    <a:pt x="288" y="306"/>
                    <a:pt x="234" y="347"/>
                    <a:pt x="180" y="347"/>
                  </a:cubicBezTo>
                  <a:cubicBezTo>
                    <a:pt x="150" y="347"/>
                    <a:pt x="52" y="330"/>
                    <a:pt x="52" y="181"/>
                  </a:cubicBezTo>
                  <a:cubicBezTo>
                    <a:pt x="52" y="32"/>
                    <a:pt x="149" y="15"/>
                    <a:pt x="179" y="15"/>
                  </a:cubicBezTo>
                  <a:cubicBezTo>
                    <a:pt x="234" y="15"/>
                    <a:pt x="278" y="61"/>
                    <a:pt x="288" y="133"/>
                  </a:cubicBezTo>
                  <a:cubicBezTo>
                    <a:pt x="289" y="140"/>
                    <a:pt x="289" y="142"/>
                    <a:pt x="296" y="142"/>
                  </a:cubicBezTo>
                  <a:cubicBezTo>
                    <a:pt x="304" y="142"/>
                    <a:pt x="304" y="140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9" y="0"/>
                  </a:cubicBezTo>
                  <a:cubicBezTo>
                    <a:pt x="297" y="0"/>
                    <a:pt x="295" y="0"/>
                    <a:pt x="291" y="6"/>
                  </a:cubicBezTo>
                  <a:lnTo>
                    <a:pt x="266" y="43"/>
                  </a:lnTo>
                  <a:cubicBezTo>
                    <a:pt x="247" y="25"/>
                    <a:pt x="222" y="0"/>
                    <a:pt x="174" y="0"/>
                  </a:cubicBezTo>
                  <a:cubicBezTo>
                    <a:pt x="81" y="0"/>
                    <a:pt x="0" y="79"/>
                    <a:pt x="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55">
              <a:extLst>
                <a:ext uri="{FF2B5EF4-FFF2-40B4-BE49-F238E27FC236}">
                  <a16:creationId xmlns:a16="http://schemas.microsoft.com/office/drawing/2014/main" id="{186AD828-170E-46C6-B17E-9D86041B9459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1558925" y="5183188"/>
              <a:ext cx="74613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7" y="117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56">
              <a:extLst>
                <a:ext uri="{FF2B5EF4-FFF2-40B4-BE49-F238E27FC236}">
                  <a16:creationId xmlns:a16="http://schemas.microsoft.com/office/drawing/2014/main" id="{4B26E0D6-533D-4152-B5C2-831509F9EBA1}"/>
                </a:ext>
              </a:extLst>
            </p:cNvPr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1647825" y="5183188"/>
              <a:ext cx="87313" cy="125413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57">
              <a:extLst>
                <a:ext uri="{FF2B5EF4-FFF2-40B4-BE49-F238E27FC236}">
                  <a16:creationId xmlns:a16="http://schemas.microsoft.com/office/drawing/2014/main" id="{1898B274-52B9-4B4B-82D2-1347CBCD0DE4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1749425" y="5183188"/>
              <a:ext cx="85725" cy="125413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1" y="216"/>
                    <a:pt x="112" y="216"/>
                  </a:cubicBezTo>
                  <a:cubicBezTo>
                    <a:pt x="86" y="216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Freeform 58">
              <a:extLst>
                <a:ext uri="{FF2B5EF4-FFF2-40B4-BE49-F238E27FC236}">
                  <a16:creationId xmlns:a16="http://schemas.microsoft.com/office/drawing/2014/main" id="{6395826F-125C-4772-AA08-948B795B065F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1849438" y="5184776"/>
              <a:ext cx="114300" cy="123825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8 w 251"/>
                <a:gd name="T13" fmla="*/ 5 h 226"/>
                <a:gd name="T14" fmla="*/ 138 w 251"/>
                <a:gd name="T15" fmla="*/ 21 h 226"/>
                <a:gd name="T16" fmla="*/ 177 w 251"/>
                <a:gd name="T17" fmla="*/ 49 h 226"/>
                <a:gd name="T18" fmla="*/ 177 w 251"/>
                <a:gd name="T19" fmla="*/ 137 h 226"/>
                <a:gd name="T20" fmla="*/ 117 w 251"/>
                <a:gd name="T21" fmla="*/ 215 h 226"/>
                <a:gd name="T22" fmla="*/ 73 w 251"/>
                <a:gd name="T23" fmla="*/ 165 h 226"/>
                <a:gd name="T24" fmla="*/ 73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8" y="5"/>
                  </a:lnTo>
                  <a:lnTo>
                    <a:pt x="138" y="21"/>
                  </a:lnTo>
                  <a:cubicBezTo>
                    <a:pt x="173" y="21"/>
                    <a:pt x="177" y="24"/>
                    <a:pt x="177" y="49"/>
                  </a:cubicBezTo>
                  <a:lnTo>
                    <a:pt x="177" y="137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1"/>
                    <a:pt x="73" y="165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59">
              <a:extLst>
                <a:ext uri="{FF2B5EF4-FFF2-40B4-BE49-F238E27FC236}">
                  <a16:creationId xmlns:a16="http://schemas.microsoft.com/office/drawing/2014/main" id="{7231995A-5790-41A1-BAE0-951AD7295FA9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1974850" y="5184776"/>
              <a:ext cx="76200" cy="120650"/>
            </a:xfrm>
            <a:custGeom>
              <a:avLst/>
              <a:gdLst>
                <a:gd name="T0" fmla="*/ 69 w 167"/>
                <a:gd name="T1" fmla="*/ 55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9 h 220"/>
                <a:gd name="T10" fmla="*/ 39 w 167"/>
                <a:gd name="T11" fmla="*/ 182 h 220"/>
                <a:gd name="T12" fmla="*/ 0 w 167"/>
                <a:gd name="T13" fmla="*/ 205 h 220"/>
                <a:gd name="T14" fmla="*/ 0 w 167"/>
                <a:gd name="T15" fmla="*/ 220 h 220"/>
                <a:gd name="T16" fmla="*/ 57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09 w 167"/>
                <a:gd name="T23" fmla="*/ 205 h 220"/>
                <a:gd name="T24" fmla="*/ 71 w 167"/>
                <a:gd name="T25" fmla="*/ 181 h 220"/>
                <a:gd name="T26" fmla="*/ 71 w 167"/>
                <a:gd name="T27" fmla="*/ 105 h 220"/>
                <a:gd name="T28" fmla="*/ 130 w 167"/>
                <a:gd name="T29" fmla="*/ 11 h 220"/>
                <a:gd name="T30" fmla="*/ 136 w 167"/>
                <a:gd name="T31" fmla="*/ 11 h 220"/>
                <a:gd name="T32" fmla="*/ 124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0 w 167"/>
                <a:gd name="T39" fmla="*/ 0 h 220"/>
                <a:gd name="T40" fmla="*/ 69 w 167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6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199"/>
                    <a:pt x="71" y="181"/>
                  </a:cubicBezTo>
                  <a:lnTo>
                    <a:pt x="71" y="105"/>
                  </a:lnTo>
                  <a:cubicBezTo>
                    <a:pt x="71" y="55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60">
              <a:extLst>
                <a:ext uri="{FF2B5EF4-FFF2-40B4-BE49-F238E27FC236}">
                  <a16:creationId xmlns:a16="http://schemas.microsoft.com/office/drawing/2014/main" id="{D99D4035-7177-416A-A329-872494D41255}"/>
                </a:ext>
              </a:extLst>
            </p:cNvPr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2065338" y="5122863"/>
              <a:ext cx="49213" cy="182563"/>
            </a:xfrm>
            <a:custGeom>
              <a:avLst/>
              <a:gdLst>
                <a:gd name="T0" fmla="*/ 72 w 107"/>
                <a:gd name="T1" fmla="*/ 113 h 333"/>
                <a:gd name="T2" fmla="*/ 2 w 107"/>
                <a:gd name="T3" fmla="*/ 118 h 333"/>
                <a:gd name="T4" fmla="*/ 2 w 107"/>
                <a:gd name="T5" fmla="*/ 134 h 333"/>
                <a:gd name="T6" fmla="*/ 39 w 107"/>
                <a:gd name="T7" fmla="*/ 161 h 333"/>
                <a:gd name="T8" fmla="*/ 39 w 107"/>
                <a:gd name="T9" fmla="*/ 295 h 333"/>
                <a:gd name="T10" fmla="*/ 0 w 107"/>
                <a:gd name="T11" fmla="*/ 318 h 333"/>
                <a:gd name="T12" fmla="*/ 0 w 107"/>
                <a:gd name="T13" fmla="*/ 333 h 333"/>
                <a:gd name="T14" fmla="*/ 55 w 107"/>
                <a:gd name="T15" fmla="*/ 332 h 333"/>
                <a:gd name="T16" fmla="*/ 107 w 107"/>
                <a:gd name="T17" fmla="*/ 333 h 333"/>
                <a:gd name="T18" fmla="*/ 107 w 107"/>
                <a:gd name="T19" fmla="*/ 318 h 333"/>
                <a:gd name="T20" fmla="*/ 72 w 107"/>
                <a:gd name="T21" fmla="*/ 296 h 333"/>
                <a:gd name="T22" fmla="*/ 72 w 107"/>
                <a:gd name="T23" fmla="*/ 113 h 333"/>
                <a:gd name="T24" fmla="*/ 74 w 107"/>
                <a:gd name="T25" fmla="*/ 26 h 333"/>
                <a:gd name="T26" fmla="*/ 48 w 107"/>
                <a:gd name="T27" fmla="*/ 0 h 333"/>
                <a:gd name="T28" fmla="*/ 21 w 107"/>
                <a:gd name="T29" fmla="*/ 26 h 333"/>
                <a:gd name="T30" fmla="*/ 48 w 107"/>
                <a:gd name="T31" fmla="*/ 52 h 333"/>
                <a:gd name="T32" fmla="*/ 74 w 107"/>
                <a:gd name="T3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3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5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3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3"/>
                  </a:cubicBezTo>
                  <a:lnTo>
                    <a:pt x="107" y="318"/>
                  </a:lnTo>
                  <a:cubicBezTo>
                    <a:pt x="74" y="318"/>
                    <a:pt x="72" y="315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2"/>
                    <a:pt x="48" y="52"/>
                  </a:cubicBezTo>
                  <a:cubicBezTo>
                    <a:pt x="62" y="52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61">
              <a:extLst>
                <a:ext uri="{FF2B5EF4-FFF2-40B4-BE49-F238E27FC236}">
                  <a16:creationId xmlns:a16="http://schemas.microsoft.com/office/drawing/2014/main" id="{2C3D63A4-0E11-44C6-BAEC-31BE94B39D9D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2125663" y="5137151"/>
              <a:ext cx="69850" cy="171450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6 w 156"/>
                <a:gd name="T7" fmla="*/ 91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4 h 312"/>
                <a:gd name="T20" fmla="*/ 106 w 156"/>
                <a:gd name="T21" fmla="*/ 312 h 312"/>
                <a:gd name="T22" fmla="*/ 156 w 156"/>
                <a:gd name="T23" fmla="*/ 244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3 h 312"/>
                <a:gd name="T30" fmla="*/ 110 w 156"/>
                <a:gd name="T31" fmla="*/ 299 h 312"/>
                <a:gd name="T32" fmla="*/ 76 w 156"/>
                <a:gd name="T33" fmla="*/ 245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6" y="91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4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6"/>
                    <a:pt x="156" y="244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3"/>
                  </a:lnTo>
                  <a:cubicBezTo>
                    <a:pt x="143" y="280"/>
                    <a:pt x="128" y="299"/>
                    <a:pt x="110" y="299"/>
                  </a:cubicBezTo>
                  <a:cubicBezTo>
                    <a:pt x="76" y="299"/>
                    <a:pt x="76" y="254"/>
                    <a:pt x="76" y="245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62">
              <a:extLst>
                <a:ext uri="{FF2B5EF4-FFF2-40B4-BE49-F238E27FC236}">
                  <a16:creationId xmlns:a16="http://schemas.microsoft.com/office/drawing/2014/main" id="{78031F8F-FA8C-4AB9-B83E-5E94181CE3D2}"/>
                </a:ext>
              </a:extLst>
            </p:cNvPr>
            <p:cNvSpPr>
              <a:spLocks/>
            </p:cNvSpPr>
            <p:nvPr>
              <p:custDataLst>
                <p:tags r:id="rId84"/>
              </p:custDataLst>
            </p:nvPr>
          </p:nvSpPr>
          <p:spPr bwMode="auto">
            <a:xfrm>
              <a:off x="2206625" y="5187951"/>
              <a:ext cx="111125" cy="173038"/>
            </a:xfrm>
            <a:custGeom>
              <a:avLst/>
              <a:gdLst>
                <a:gd name="T0" fmla="*/ 197 w 243"/>
                <a:gd name="T1" fmla="*/ 48 h 317"/>
                <a:gd name="T2" fmla="*/ 243 w 243"/>
                <a:gd name="T3" fmla="*/ 16 h 317"/>
                <a:gd name="T4" fmla="*/ 243 w 243"/>
                <a:gd name="T5" fmla="*/ 0 h 317"/>
                <a:gd name="T6" fmla="*/ 206 w 243"/>
                <a:gd name="T7" fmla="*/ 2 h 317"/>
                <a:gd name="T8" fmla="*/ 163 w 243"/>
                <a:gd name="T9" fmla="*/ 0 h 317"/>
                <a:gd name="T10" fmla="*/ 163 w 243"/>
                <a:gd name="T11" fmla="*/ 16 h 317"/>
                <a:gd name="T12" fmla="*/ 186 w 243"/>
                <a:gd name="T13" fmla="*/ 37 h 317"/>
                <a:gd name="T14" fmla="*/ 183 w 243"/>
                <a:gd name="T15" fmla="*/ 49 h 317"/>
                <a:gd name="T16" fmla="*/ 133 w 243"/>
                <a:gd name="T17" fmla="*/ 172 h 317"/>
                <a:gd name="T18" fmla="*/ 77 w 243"/>
                <a:gd name="T19" fmla="*/ 38 h 317"/>
                <a:gd name="T20" fmla="*/ 74 w 243"/>
                <a:gd name="T21" fmla="*/ 29 h 317"/>
                <a:gd name="T22" fmla="*/ 102 w 243"/>
                <a:gd name="T23" fmla="*/ 16 h 317"/>
                <a:gd name="T24" fmla="*/ 102 w 243"/>
                <a:gd name="T25" fmla="*/ 0 h 317"/>
                <a:gd name="T26" fmla="*/ 48 w 243"/>
                <a:gd name="T27" fmla="*/ 2 h 317"/>
                <a:gd name="T28" fmla="*/ 0 w 243"/>
                <a:gd name="T29" fmla="*/ 0 h 317"/>
                <a:gd name="T30" fmla="*/ 0 w 243"/>
                <a:gd name="T31" fmla="*/ 16 h 317"/>
                <a:gd name="T32" fmla="*/ 40 w 243"/>
                <a:gd name="T33" fmla="*/ 33 h 317"/>
                <a:gd name="T34" fmla="*/ 115 w 243"/>
                <a:gd name="T35" fmla="*/ 215 h 317"/>
                <a:gd name="T36" fmla="*/ 102 w 243"/>
                <a:gd name="T37" fmla="*/ 245 h 317"/>
                <a:gd name="T38" fmla="*/ 45 w 243"/>
                <a:gd name="T39" fmla="*/ 306 h 317"/>
                <a:gd name="T40" fmla="*/ 22 w 243"/>
                <a:gd name="T41" fmla="*/ 297 h 317"/>
                <a:gd name="T42" fmla="*/ 41 w 243"/>
                <a:gd name="T43" fmla="*/ 277 h 317"/>
                <a:gd name="T44" fmla="*/ 20 w 243"/>
                <a:gd name="T45" fmla="*/ 256 h 317"/>
                <a:gd name="T46" fmla="*/ 0 w 243"/>
                <a:gd name="T47" fmla="*/ 277 h 317"/>
                <a:gd name="T48" fmla="*/ 45 w 243"/>
                <a:gd name="T49" fmla="*/ 317 h 317"/>
                <a:gd name="T50" fmla="*/ 109 w 243"/>
                <a:gd name="T51" fmla="*/ 261 h 317"/>
                <a:gd name="T52" fmla="*/ 197 w 243"/>
                <a:gd name="T53" fmla="*/ 4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3" h="317">
                  <a:moveTo>
                    <a:pt x="197" y="48"/>
                  </a:moveTo>
                  <a:cubicBezTo>
                    <a:pt x="210" y="16"/>
                    <a:pt x="235" y="16"/>
                    <a:pt x="243" y="16"/>
                  </a:cubicBezTo>
                  <a:lnTo>
                    <a:pt x="243" y="0"/>
                  </a:lnTo>
                  <a:cubicBezTo>
                    <a:pt x="232" y="1"/>
                    <a:pt x="217" y="2"/>
                    <a:pt x="206" y="2"/>
                  </a:cubicBezTo>
                  <a:cubicBezTo>
                    <a:pt x="197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8" y="16"/>
                    <a:pt x="186" y="25"/>
                    <a:pt x="186" y="37"/>
                  </a:cubicBezTo>
                  <a:cubicBezTo>
                    <a:pt x="186" y="42"/>
                    <a:pt x="186" y="43"/>
                    <a:pt x="183" y="49"/>
                  </a:cubicBezTo>
                  <a:lnTo>
                    <a:pt x="133" y="172"/>
                  </a:lnTo>
                  <a:lnTo>
                    <a:pt x="77" y="38"/>
                  </a:lnTo>
                  <a:cubicBezTo>
                    <a:pt x="75" y="33"/>
                    <a:pt x="74" y="31"/>
                    <a:pt x="74" y="29"/>
                  </a:cubicBezTo>
                  <a:cubicBezTo>
                    <a:pt x="74" y="16"/>
                    <a:pt x="93" y="16"/>
                    <a:pt x="102" y="16"/>
                  </a:cubicBezTo>
                  <a:lnTo>
                    <a:pt x="102" y="0"/>
                  </a:lnTo>
                  <a:cubicBezTo>
                    <a:pt x="89" y="1"/>
                    <a:pt x="56" y="2"/>
                    <a:pt x="48" y="2"/>
                  </a:cubicBezTo>
                  <a:cubicBezTo>
                    <a:pt x="34" y="2"/>
                    <a:pt x="14" y="1"/>
                    <a:pt x="0" y="0"/>
                  </a:cubicBezTo>
                  <a:lnTo>
                    <a:pt x="0" y="16"/>
                  </a:lnTo>
                  <a:cubicBezTo>
                    <a:pt x="23" y="16"/>
                    <a:pt x="33" y="16"/>
                    <a:pt x="40" y="33"/>
                  </a:cubicBezTo>
                  <a:lnTo>
                    <a:pt x="115" y="215"/>
                  </a:lnTo>
                  <a:cubicBezTo>
                    <a:pt x="112" y="222"/>
                    <a:pt x="105" y="238"/>
                    <a:pt x="102" y="245"/>
                  </a:cubicBezTo>
                  <a:cubicBezTo>
                    <a:pt x="91" y="272"/>
                    <a:pt x="77" y="306"/>
                    <a:pt x="45" y="306"/>
                  </a:cubicBezTo>
                  <a:cubicBezTo>
                    <a:pt x="43" y="306"/>
                    <a:pt x="31" y="306"/>
                    <a:pt x="22" y="297"/>
                  </a:cubicBezTo>
                  <a:cubicBezTo>
                    <a:pt x="37" y="295"/>
                    <a:pt x="41" y="285"/>
                    <a:pt x="41" y="277"/>
                  </a:cubicBezTo>
                  <a:cubicBezTo>
                    <a:pt x="41" y="264"/>
                    <a:pt x="32" y="256"/>
                    <a:pt x="20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299"/>
                    <a:pt x="20" y="317"/>
                    <a:pt x="45" y="317"/>
                  </a:cubicBezTo>
                  <a:cubicBezTo>
                    <a:pt x="77" y="317"/>
                    <a:pt x="97" y="289"/>
                    <a:pt x="109" y="261"/>
                  </a:cubicBezTo>
                  <a:lnTo>
                    <a:pt x="197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Freeform 63">
              <a:extLst>
                <a:ext uri="{FF2B5EF4-FFF2-40B4-BE49-F238E27FC236}">
                  <a16:creationId xmlns:a16="http://schemas.microsoft.com/office/drawing/2014/main" id="{FA03F719-8CA6-4829-92C8-B5274EFA8285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2405063" y="5113338"/>
              <a:ext cx="74613" cy="192088"/>
            </a:xfrm>
            <a:custGeom>
              <a:avLst/>
              <a:gdLst>
                <a:gd name="T0" fmla="*/ 71 w 162"/>
                <a:gd name="T1" fmla="*/ 136 h 351"/>
                <a:gd name="T2" fmla="*/ 71 w 162"/>
                <a:gd name="T3" fmla="*/ 78 h 351"/>
                <a:gd name="T4" fmla="*/ 117 w 162"/>
                <a:gd name="T5" fmla="*/ 11 h 351"/>
                <a:gd name="T6" fmla="*/ 133 w 162"/>
                <a:gd name="T7" fmla="*/ 14 h 351"/>
                <a:gd name="T8" fmla="*/ 118 w 162"/>
                <a:gd name="T9" fmla="*/ 35 h 351"/>
                <a:gd name="T10" fmla="*/ 140 w 162"/>
                <a:gd name="T11" fmla="*/ 57 h 351"/>
                <a:gd name="T12" fmla="*/ 162 w 162"/>
                <a:gd name="T13" fmla="*/ 35 h 351"/>
                <a:gd name="T14" fmla="*/ 117 w 162"/>
                <a:gd name="T15" fmla="*/ 0 h 351"/>
                <a:gd name="T16" fmla="*/ 40 w 162"/>
                <a:gd name="T17" fmla="*/ 79 h 351"/>
                <a:gd name="T18" fmla="*/ 40 w 162"/>
                <a:gd name="T19" fmla="*/ 136 h 351"/>
                <a:gd name="T20" fmla="*/ 0 w 162"/>
                <a:gd name="T21" fmla="*/ 136 h 351"/>
                <a:gd name="T22" fmla="*/ 0 w 162"/>
                <a:gd name="T23" fmla="*/ 152 h 351"/>
                <a:gd name="T24" fmla="*/ 40 w 162"/>
                <a:gd name="T25" fmla="*/ 152 h 351"/>
                <a:gd name="T26" fmla="*/ 40 w 162"/>
                <a:gd name="T27" fmla="*/ 313 h 351"/>
                <a:gd name="T28" fmla="*/ 1 w 162"/>
                <a:gd name="T29" fmla="*/ 336 h 351"/>
                <a:gd name="T30" fmla="*/ 1 w 162"/>
                <a:gd name="T31" fmla="*/ 351 h 351"/>
                <a:gd name="T32" fmla="*/ 58 w 162"/>
                <a:gd name="T33" fmla="*/ 350 h 351"/>
                <a:gd name="T34" fmla="*/ 121 w 162"/>
                <a:gd name="T35" fmla="*/ 351 h 351"/>
                <a:gd name="T36" fmla="*/ 121 w 162"/>
                <a:gd name="T37" fmla="*/ 336 h 351"/>
                <a:gd name="T38" fmla="*/ 111 w 162"/>
                <a:gd name="T39" fmla="*/ 336 h 351"/>
                <a:gd name="T40" fmla="*/ 73 w 162"/>
                <a:gd name="T41" fmla="*/ 312 h 351"/>
                <a:gd name="T42" fmla="*/ 73 w 162"/>
                <a:gd name="T43" fmla="*/ 152 h 351"/>
                <a:gd name="T44" fmla="*/ 129 w 162"/>
                <a:gd name="T45" fmla="*/ 152 h 351"/>
                <a:gd name="T46" fmla="*/ 129 w 162"/>
                <a:gd name="T47" fmla="*/ 136 h 351"/>
                <a:gd name="T48" fmla="*/ 71 w 162"/>
                <a:gd name="T49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1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6"/>
                    <a:pt x="143" y="0"/>
                    <a:pt x="117" y="0"/>
                  </a:cubicBezTo>
                  <a:cubicBezTo>
                    <a:pt x="82" y="0"/>
                    <a:pt x="40" y="26"/>
                    <a:pt x="40" y="79"/>
                  </a:cubicBezTo>
                  <a:lnTo>
                    <a:pt x="40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3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1"/>
                  </a:lnTo>
                  <a:cubicBezTo>
                    <a:pt x="20" y="351"/>
                    <a:pt x="44" y="350"/>
                    <a:pt x="58" y="350"/>
                  </a:cubicBezTo>
                  <a:cubicBezTo>
                    <a:pt x="78" y="350"/>
                    <a:pt x="101" y="350"/>
                    <a:pt x="121" y="351"/>
                  </a:cubicBezTo>
                  <a:lnTo>
                    <a:pt x="121" y="336"/>
                  </a:lnTo>
                  <a:lnTo>
                    <a:pt x="111" y="336"/>
                  </a:lnTo>
                  <a:cubicBezTo>
                    <a:pt x="74" y="336"/>
                    <a:pt x="73" y="330"/>
                    <a:pt x="73" y="312"/>
                  </a:cubicBezTo>
                  <a:lnTo>
                    <a:pt x="73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64">
              <a:extLst>
                <a:ext uri="{FF2B5EF4-FFF2-40B4-BE49-F238E27FC236}">
                  <a16:creationId xmlns:a16="http://schemas.microsoft.com/office/drawing/2014/main" id="{55E55B59-2147-491B-8365-5D7473C62363}"/>
                </a:ext>
              </a:extLst>
            </p:cNvPr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2473325" y="5183188"/>
              <a:ext cx="101600" cy="125413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79 w 221"/>
                <a:gd name="T23" fmla="*/ 113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0"/>
                    <a:pt x="179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65">
              <a:extLst>
                <a:ext uri="{FF2B5EF4-FFF2-40B4-BE49-F238E27FC236}">
                  <a16:creationId xmlns:a16="http://schemas.microsoft.com/office/drawing/2014/main" id="{8BC5AC2A-A081-4D99-97D9-8163E877AA02}"/>
                </a:ext>
              </a:extLst>
            </p:cNvPr>
            <p:cNvSpPr>
              <a:spLocks/>
            </p:cNvSpPr>
            <p:nvPr>
              <p:custDataLst>
                <p:tags r:id="rId87"/>
              </p:custDataLst>
            </p:nvPr>
          </p:nvSpPr>
          <p:spPr bwMode="auto">
            <a:xfrm>
              <a:off x="2587625" y="5184776"/>
              <a:ext cx="76200" cy="120650"/>
            </a:xfrm>
            <a:custGeom>
              <a:avLst/>
              <a:gdLst>
                <a:gd name="T0" fmla="*/ 69 w 168"/>
                <a:gd name="T1" fmla="*/ 55 h 220"/>
                <a:gd name="T2" fmla="*/ 69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69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66">
              <a:extLst>
                <a:ext uri="{FF2B5EF4-FFF2-40B4-BE49-F238E27FC236}">
                  <a16:creationId xmlns:a16="http://schemas.microsoft.com/office/drawing/2014/main" id="{E8CEF03C-E178-47E3-9BA7-A542C8A20CB1}"/>
                </a:ext>
              </a:extLst>
            </p:cNvPr>
            <p:cNvSpPr>
              <a:spLocks/>
            </p:cNvSpPr>
            <p:nvPr>
              <p:custDataLst>
                <p:tags r:id="rId88"/>
              </p:custDataLst>
            </p:nvPr>
          </p:nvSpPr>
          <p:spPr bwMode="auto">
            <a:xfrm>
              <a:off x="2752725" y="5184776"/>
              <a:ext cx="177800" cy="120650"/>
            </a:xfrm>
            <a:custGeom>
              <a:avLst/>
              <a:gdLst>
                <a:gd name="T0" fmla="*/ 39 w 389"/>
                <a:gd name="T1" fmla="*/ 49 h 220"/>
                <a:gd name="T2" fmla="*/ 39 w 389"/>
                <a:gd name="T3" fmla="*/ 182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2 h 220"/>
                <a:gd name="T16" fmla="*/ 73 w 389"/>
                <a:gd name="T17" fmla="*/ 91 h 220"/>
                <a:gd name="T18" fmla="*/ 140 w 389"/>
                <a:gd name="T19" fmla="*/ 11 h 220"/>
                <a:gd name="T20" fmla="*/ 177 w 389"/>
                <a:gd name="T21" fmla="*/ 66 h 220"/>
                <a:gd name="T22" fmla="*/ 177 w 389"/>
                <a:gd name="T23" fmla="*/ 182 h 220"/>
                <a:gd name="T24" fmla="*/ 138 w 389"/>
                <a:gd name="T25" fmla="*/ 205 h 220"/>
                <a:gd name="T26" fmla="*/ 138 w 389"/>
                <a:gd name="T27" fmla="*/ 220 h 220"/>
                <a:gd name="T28" fmla="*/ 195 w 389"/>
                <a:gd name="T29" fmla="*/ 219 h 220"/>
                <a:gd name="T30" fmla="*/ 250 w 389"/>
                <a:gd name="T31" fmla="*/ 220 h 220"/>
                <a:gd name="T32" fmla="*/ 250 w 389"/>
                <a:gd name="T33" fmla="*/ 205 h 220"/>
                <a:gd name="T34" fmla="*/ 212 w 389"/>
                <a:gd name="T35" fmla="*/ 182 h 220"/>
                <a:gd name="T36" fmla="*/ 212 w 389"/>
                <a:gd name="T37" fmla="*/ 91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2 h 220"/>
                <a:gd name="T44" fmla="*/ 277 w 389"/>
                <a:gd name="T45" fmla="*/ 205 h 220"/>
                <a:gd name="T46" fmla="*/ 277 w 389"/>
                <a:gd name="T47" fmla="*/ 220 h 220"/>
                <a:gd name="T48" fmla="*/ 333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0 w 389"/>
                <a:gd name="T55" fmla="*/ 190 h 220"/>
                <a:gd name="T56" fmla="*/ 350 w 389"/>
                <a:gd name="T57" fmla="*/ 95 h 220"/>
                <a:gd name="T58" fmla="*/ 335 w 389"/>
                <a:gd name="T59" fmla="*/ 18 h 220"/>
                <a:gd name="T60" fmla="*/ 282 w 389"/>
                <a:gd name="T61" fmla="*/ 0 h 220"/>
                <a:gd name="T62" fmla="*/ 210 w 389"/>
                <a:gd name="T63" fmla="*/ 49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2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3" y="220"/>
                    <a:pt x="250" y="220"/>
                  </a:cubicBezTo>
                  <a:lnTo>
                    <a:pt x="250" y="205"/>
                  </a:lnTo>
                  <a:cubicBezTo>
                    <a:pt x="217" y="205"/>
                    <a:pt x="212" y="205"/>
                    <a:pt x="212" y="182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0"/>
                  </a:lnTo>
                  <a:cubicBezTo>
                    <a:pt x="294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0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6"/>
                    <a:pt x="335" y="18"/>
                  </a:cubicBezTo>
                  <a:cubicBezTo>
                    <a:pt x="328" y="10"/>
                    <a:pt x="311" y="0"/>
                    <a:pt x="282" y="0"/>
                  </a:cubicBezTo>
                  <a:cubicBezTo>
                    <a:pt x="240" y="0"/>
                    <a:pt x="219" y="30"/>
                    <a:pt x="210" y="49"/>
                  </a:cubicBezTo>
                  <a:cubicBezTo>
                    <a:pt x="203" y="5"/>
                    <a:pt x="166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67">
              <a:extLst>
                <a:ext uri="{FF2B5EF4-FFF2-40B4-BE49-F238E27FC236}">
                  <a16:creationId xmlns:a16="http://schemas.microsoft.com/office/drawing/2014/main" id="{D50D1EE0-600D-41D2-980C-8A2C7DBE2FC8}"/>
                </a:ext>
              </a:extLst>
            </p:cNvPr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2944813" y="5183188"/>
              <a:ext cx="101600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1 w 225"/>
                <a:gd name="T45" fmla="*/ 104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4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68">
              <a:extLst>
                <a:ext uri="{FF2B5EF4-FFF2-40B4-BE49-F238E27FC236}">
                  <a16:creationId xmlns:a16="http://schemas.microsoft.com/office/drawing/2014/main" id="{B8BD1D7B-668E-49A4-AD7E-60D3B6C41900}"/>
                </a:ext>
              </a:extLst>
            </p:cNvPr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3055938" y="5114926"/>
              <a:ext cx="49213" cy="190500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69">
              <a:extLst>
                <a:ext uri="{FF2B5EF4-FFF2-40B4-BE49-F238E27FC236}">
                  <a16:creationId xmlns:a16="http://schemas.microsoft.com/office/drawing/2014/main" id="{74BC9EAD-21EB-4AE2-887D-2A35D0C2C9DF}"/>
                </a:ext>
              </a:extLst>
            </p:cNvPr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3117850" y="5122863"/>
              <a:ext cx="49213" cy="182563"/>
            </a:xfrm>
            <a:custGeom>
              <a:avLst/>
              <a:gdLst>
                <a:gd name="T0" fmla="*/ 71 w 106"/>
                <a:gd name="T1" fmla="*/ 113 h 333"/>
                <a:gd name="T2" fmla="*/ 2 w 106"/>
                <a:gd name="T3" fmla="*/ 118 h 333"/>
                <a:gd name="T4" fmla="*/ 2 w 106"/>
                <a:gd name="T5" fmla="*/ 134 h 333"/>
                <a:gd name="T6" fmla="*/ 39 w 106"/>
                <a:gd name="T7" fmla="*/ 161 h 333"/>
                <a:gd name="T8" fmla="*/ 39 w 106"/>
                <a:gd name="T9" fmla="*/ 295 h 333"/>
                <a:gd name="T10" fmla="*/ 0 w 106"/>
                <a:gd name="T11" fmla="*/ 318 h 333"/>
                <a:gd name="T12" fmla="*/ 0 w 106"/>
                <a:gd name="T13" fmla="*/ 333 h 333"/>
                <a:gd name="T14" fmla="*/ 55 w 106"/>
                <a:gd name="T15" fmla="*/ 332 h 333"/>
                <a:gd name="T16" fmla="*/ 106 w 106"/>
                <a:gd name="T17" fmla="*/ 333 h 333"/>
                <a:gd name="T18" fmla="*/ 106 w 106"/>
                <a:gd name="T19" fmla="*/ 318 h 333"/>
                <a:gd name="T20" fmla="*/ 71 w 106"/>
                <a:gd name="T21" fmla="*/ 296 h 333"/>
                <a:gd name="T22" fmla="*/ 71 w 106"/>
                <a:gd name="T23" fmla="*/ 113 h 333"/>
                <a:gd name="T24" fmla="*/ 74 w 106"/>
                <a:gd name="T25" fmla="*/ 26 h 333"/>
                <a:gd name="T26" fmla="*/ 47 w 106"/>
                <a:gd name="T27" fmla="*/ 0 h 333"/>
                <a:gd name="T28" fmla="*/ 21 w 106"/>
                <a:gd name="T29" fmla="*/ 26 h 333"/>
                <a:gd name="T30" fmla="*/ 47 w 106"/>
                <a:gd name="T31" fmla="*/ 52 h 333"/>
                <a:gd name="T32" fmla="*/ 74 w 106"/>
                <a:gd name="T3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3">
                  <a:moveTo>
                    <a:pt x="71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5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3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89" y="333"/>
                    <a:pt x="106" y="333"/>
                  </a:cubicBezTo>
                  <a:lnTo>
                    <a:pt x="106" y="318"/>
                  </a:lnTo>
                  <a:cubicBezTo>
                    <a:pt x="74" y="318"/>
                    <a:pt x="71" y="315"/>
                    <a:pt x="71" y="296"/>
                  </a:cubicBezTo>
                  <a:lnTo>
                    <a:pt x="71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2"/>
                    <a:pt x="47" y="52"/>
                  </a:cubicBezTo>
                  <a:cubicBezTo>
                    <a:pt x="61" y="52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70">
              <a:extLst>
                <a:ext uri="{FF2B5EF4-FFF2-40B4-BE49-F238E27FC236}">
                  <a16:creationId xmlns:a16="http://schemas.microsoft.com/office/drawing/2014/main" id="{4F69BDEC-686F-410E-8DB6-E885ACB3DE38}"/>
                </a:ext>
              </a:extLst>
            </p:cNvPr>
            <p:cNvSpPr>
              <a:spLocks/>
            </p:cNvSpPr>
            <p:nvPr>
              <p:custDataLst>
                <p:tags r:id="rId92"/>
              </p:custDataLst>
            </p:nvPr>
          </p:nvSpPr>
          <p:spPr bwMode="auto">
            <a:xfrm>
              <a:off x="3181350" y="5183188"/>
              <a:ext cx="87313" cy="125413"/>
            </a:xfrm>
            <a:custGeom>
              <a:avLst/>
              <a:gdLst>
                <a:gd name="T0" fmla="*/ 41 w 190"/>
                <a:gd name="T1" fmla="*/ 115 h 229"/>
                <a:gd name="T2" fmla="*/ 108 w 190"/>
                <a:gd name="T3" fmla="*/ 12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6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5" y="0"/>
                    <a:pt x="0" y="54"/>
                    <a:pt x="0" y="116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1" y="216"/>
                  </a:cubicBezTo>
                  <a:cubicBezTo>
                    <a:pt x="85" y="216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71">
              <a:extLst>
                <a:ext uri="{FF2B5EF4-FFF2-40B4-BE49-F238E27FC236}">
                  <a16:creationId xmlns:a16="http://schemas.microsoft.com/office/drawing/2014/main" id="{330EA2DB-8EF5-4347-85AD-0EBFFD1DE7B2}"/>
                </a:ext>
              </a:extLst>
            </p:cNvPr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3281363" y="5183188"/>
              <a:ext cx="100013" cy="125413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72">
              <a:extLst>
                <a:ext uri="{FF2B5EF4-FFF2-40B4-BE49-F238E27FC236}">
                  <a16:creationId xmlns:a16="http://schemas.microsoft.com/office/drawing/2014/main" id="{9C00900C-0CFD-49AF-B06A-7EE4873DE7A4}"/>
                </a:ext>
              </a:extLst>
            </p:cNvPr>
            <p:cNvSpPr>
              <a:spLocks/>
            </p:cNvSpPr>
            <p:nvPr>
              <p:custDataLst>
                <p:tags r:id="rId94"/>
              </p:custDataLst>
            </p:nvPr>
          </p:nvSpPr>
          <p:spPr bwMode="auto">
            <a:xfrm>
              <a:off x="3395663" y="5184776"/>
              <a:ext cx="114300" cy="123825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7 h 226"/>
                <a:gd name="T20" fmla="*/ 117 w 251"/>
                <a:gd name="T21" fmla="*/ 215 h 226"/>
                <a:gd name="T22" fmla="*/ 73 w 251"/>
                <a:gd name="T23" fmla="*/ 165 h 226"/>
                <a:gd name="T24" fmla="*/ 73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1"/>
                  </a:lnTo>
                  <a:cubicBezTo>
                    <a:pt x="174" y="21"/>
                    <a:pt x="178" y="24"/>
                    <a:pt x="178" y="49"/>
                  </a:cubicBezTo>
                  <a:lnTo>
                    <a:pt x="178" y="137"/>
                  </a:lnTo>
                  <a:cubicBezTo>
                    <a:pt x="178" y="181"/>
                    <a:pt x="154" y="215"/>
                    <a:pt x="117" y="215"/>
                  </a:cubicBezTo>
                  <a:cubicBezTo>
                    <a:pt x="75" y="215"/>
                    <a:pt x="73" y="191"/>
                    <a:pt x="73" y="165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Freeform 73">
              <a:extLst>
                <a:ext uri="{FF2B5EF4-FFF2-40B4-BE49-F238E27FC236}">
                  <a16:creationId xmlns:a16="http://schemas.microsoft.com/office/drawing/2014/main" id="{B39D286A-2ADD-4AE4-B2BC-CC3FAC6CB5FD}"/>
                </a:ext>
              </a:extLst>
            </p:cNvPr>
            <p:cNvSpPr>
              <a:spLocks/>
            </p:cNvSpPr>
            <p:nvPr>
              <p:custDataLst>
                <p:tags r:id="rId95"/>
              </p:custDataLst>
            </p:nvPr>
          </p:nvSpPr>
          <p:spPr bwMode="auto">
            <a:xfrm>
              <a:off x="3521075" y="5183188"/>
              <a:ext cx="74613" cy="125413"/>
            </a:xfrm>
            <a:custGeom>
              <a:avLst/>
              <a:gdLst>
                <a:gd name="T0" fmla="*/ 88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6"/>
                  </a:moveTo>
                  <a:cubicBezTo>
                    <a:pt x="99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19"/>
                    <a:pt x="88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74">
              <a:extLst>
                <a:ext uri="{FF2B5EF4-FFF2-40B4-BE49-F238E27FC236}">
                  <a16:creationId xmlns:a16="http://schemas.microsoft.com/office/drawing/2014/main" id="{839D89D3-3EA5-4687-A39E-06AB4F94E32A}"/>
                </a:ext>
              </a:extLst>
            </p:cNvPr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3689350" y="5118101"/>
              <a:ext cx="161925" cy="193675"/>
            </a:xfrm>
            <a:custGeom>
              <a:avLst/>
              <a:gdLst>
                <a:gd name="T0" fmla="*/ 166 w 356"/>
                <a:gd name="T1" fmla="*/ 34 h 351"/>
                <a:gd name="T2" fmla="*/ 180 w 356"/>
                <a:gd name="T3" fmla="*/ 16 h 351"/>
                <a:gd name="T4" fmla="*/ 211 w 356"/>
                <a:gd name="T5" fmla="*/ 15 h 351"/>
                <a:gd name="T6" fmla="*/ 301 w 356"/>
                <a:gd name="T7" fmla="*/ 64 h 351"/>
                <a:gd name="T8" fmla="*/ 274 w 356"/>
                <a:gd name="T9" fmla="*/ 135 h 351"/>
                <a:gd name="T10" fmla="*/ 190 w 356"/>
                <a:gd name="T11" fmla="*/ 164 h 351"/>
                <a:gd name="T12" fmla="*/ 134 w 356"/>
                <a:gd name="T13" fmla="*/ 164 h 351"/>
                <a:gd name="T14" fmla="*/ 166 w 356"/>
                <a:gd name="T15" fmla="*/ 34 h 351"/>
                <a:gd name="T16" fmla="*/ 238 w 356"/>
                <a:gd name="T17" fmla="*/ 171 h 351"/>
                <a:gd name="T18" fmla="*/ 348 w 356"/>
                <a:gd name="T19" fmla="*/ 74 h 351"/>
                <a:gd name="T20" fmla="*/ 237 w 356"/>
                <a:gd name="T21" fmla="*/ 0 h 351"/>
                <a:gd name="T22" fmla="*/ 95 w 356"/>
                <a:gd name="T23" fmla="*/ 0 h 351"/>
                <a:gd name="T24" fmla="*/ 81 w 356"/>
                <a:gd name="T25" fmla="*/ 10 h 351"/>
                <a:gd name="T26" fmla="*/ 95 w 356"/>
                <a:gd name="T27" fmla="*/ 15 h 351"/>
                <a:gd name="T28" fmla="*/ 114 w 356"/>
                <a:gd name="T29" fmla="*/ 16 h 351"/>
                <a:gd name="T30" fmla="*/ 127 w 356"/>
                <a:gd name="T31" fmla="*/ 24 h 351"/>
                <a:gd name="T32" fmla="*/ 125 w 356"/>
                <a:gd name="T33" fmla="*/ 34 h 351"/>
                <a:gd name="T34" fmla="*/ 58 w 356"/>
                <a:gd name="T35" fmla="*/ 301 h 351"/>
                <a:gd name="T36" fmla="*/ 13 w 356"/>
                <a:gd name="T37" fmla="*/ 325 h 351"/>
                <a:gd name="T38" fmla="*/ 0 w 356"/>
                <a:gd name="T39" fmla="*/ 335 h 351"/>
                <a:gd name="T40" fmla="*/ 7 w 356"/>
                <a:gd name="T41" fmla="*/ 340 h 351"/>
                <a:gd name="T42" fmla="*/ 69 w 356"/>
                <a:gd name="T43" fmla="*/ 339 h 351"/>
                <a:gd name="T44" fmla="*/ 133 w 356"/>
                <a:gd name="T45" fmla="*/ 340 h 351"/>
                <a:gd name="T46" fmla="*/ 143 w 356"/>
                <a:gd name="T47" fmla="*/ 330 h 351"/>
                <a:gd name="T48" fmla="*/ 129 w 356"/>
                <a:gd name="T49" fmla="*/ 325 h 351"/>
                <a:gd name="T50" fmla="*/ 96 w 356"/>
                <a:gd name="T51" fmla="*/ 316 h 351"/>
                <a:gd name="T52" fmla="*/ 98 w 356"/>
                <a:gd name="T53" fmla="*/ 307 h 351"/>
                <a:gd name="T54" fmla="*/ 131 w 356"/>
                <a:gd name="T55" fmla="*/ 175 h 351"/>
                <a:gd name="T56" fmla="*/ 190 w 356"/>
                <a:gd name="T57" fmla="*/ 175 h 351"/>
                <a:gd name="T58" fmla="*/ 244 w 356"/>
                <a:gd name="T59" fmla="*/ 221 h 351"/>
                <a:gd name="T60" fmla="*/ 237 w 356"/>
                <a:gd name="T61" fmla="*/ 255 h 351"/>
                <a:gd name="T62" fmla="*/ 229 w 356"/>
                <a:gd name="T63" fmla="*/ 297 h 351"/>
                <a:gd name="T64" fmla="*/ 296 w 356"/>
                <a:gd name="T65" fmla="*/ 351 h 351"/>
                <a:gd name="T66" fmla="*/ 356 w 356"/>
                <a:gd name="T67" fmla="*/ 294 h 351"/>
                <a:gd name="T68" fmla="*/ 350 w 356"/>
                <a:gd name="T69" fmla="*/ 288 h 351"/>
                <a:gd name="T70" fmla="*/ 343 w 356"/>
                <a:gd name="T71" fmla="*/ 295 h 351"/>
                <a:gd name="T72" fmla="*/ 298 w 356"/>
                <a:gd name="T73" fmla="*/ 340 h 351"/>
                <a:gd name="T74" fmla="*/ 278 w 356"/>
                <a:gd name="T75" fmla="*/ 310 h 351"/>
                <a:gd name="T76" fmla="*/ 283 w 356"/>
                <a:gd name="T77" fmla="*/ 253 h 351"/>
                <a:gd name="T78" fmla="*/ 285 w 356"/>
                <a:gd name="T79" fmla="*/ 230 h 351"/>
                <a:gd name="T80" fmla="*/ 238 w 356"/>
                <a:gd name="T81" fmla="*/ 17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51">
                  <a:moveTo>
                    <a:pt x="166" y="34"/>
                  </a:moveTo>
                  <a:cubicBezTo>
                    <a:pt x="169" y="22"/>
                    <a:pt x="171" y="17"/>
                    <a:pt x="180" y="16"/>
                  </a:cubicBezTo>
                  <a:cubicBezTo>
                    <a:pt x="185" y="15"/>
                    <a:pt x="201" y="15"/>
                    <a:pt x="211" y="15"/>
                  </a:cubicBezTo>
                  <a:cubicBezTo>
                    <a:pt x="246" y="15"/>
                    <a:pt x="301" y="15"/>
                    <a:pt x="301" y="64"/>
                  </a:cubicBezTo>
                  <a:cubicBezTo>
                    <a:pt x="301" y="81"/>
                    <a:pt x="293" y="116"/>
                    <a:pt x="274" y="135"/>
                  </a:cubicBezTo>
                  <a:cubicBezTo>
                    <a:pt x="261" y="148"/>
                    <a:pt x="234" y="164"/>
                    <a:pt x="190" y="164"/>
                  </a:cubicBezTo>
                  <a:lnTo>
                    <a:pt x="134" y="164"/>
                  </a:lnTo>
                  <a:lnTo>
                    <a:pt x="166" y="34"/>
                  </a:lnTo>
                  <a:close/>
                  <a:moveTo>
                    <a:pt x="238" y="171"/>
                  </a:moveTo>
                  <a:cubicBezTo>
                    <a:pt x="288" y="160"/>
                    <a:pt x="348" y="125"/>
                    <a:pt x="348" y="74"/>
                  </a:cubicBezTo>
                  <a:cubicBezTo>
                    <a:pt x="348" y="32"/>
                    <a:pt x="303" y="0"/>
                    <a:pt x="237" y="0"/>
                  </a:cubicBezTo>
                  <a:lnTo>
                    <a:pt x="95" y="0"/>
                  </a:lnTo>
                  <a:cubicBezTo>
                    <a:pt x="85" y="0"/>
                    <a:pt x="81" y="0"/>
                    <a:pt x="81" y="10"/>
                  </a:cubicBezTo>
                  <a:cubicBezTo>
                    <a:pt x="81" y="15"/>
                    <a:pt x="85" y="15"/>
                    <a:pt x="95" y="15"/>
                  </a:cubicBezTo>
                  <a:cubicBezTo>
                    <a:pt x="96" y="15"/>
                    <a:pt x="105" y="15"/>
                    <a:pt x="114" y="16"/>
                  </a:cubicBezTo>
                  <a:cubicBezTo>
                    <a:pt x="123" y="17"/>
                    <a:pt x="127" y="18"/>
                    <a:pt x="127" y="24"/>
                  </a:cubicBezTo>
                  <a:cubicBezTo>
                    <a:pt x="127" y="26"/>
                    <a:pt x="127" y="28"/>
                    <a:pt x="125" y="34"/>
                  </a:cubicBezTo>
                  <a:lnTo>
                    <a:pt x="58" y="301"/>
                  </a:lnTo>
                  <a:cubicBezTo>
                    <a:pt x="53" y="321"/>
                    <a:pt x="52" y="325"/>
                    <a:pt x="13" y="325"/>
                  </a:cubicBezTo>
                  <a:cubicBezTo>
                    <a:pt x="4" y="325"/>
                    <a:pt x="0" y="325"/>
                    <a:pt x="0" y="335"/>
                  </a:cubicBezTo>
                  <a:cubicBezTo>
                    <a:pt x="0" y="340"/>
                    <a:pt x="6" y="340"/>
                    <a:pt x="7" y="340"/>
                  </a:cubicBezTo>
                  <a:cubicBezTo>
                    <a:pt x="21" y="340"/>
                    <a:pt x="55" y="339"/>
                    <a:pt x="69" y="339"/>
                  </a:cubicBezTo>
                  <a:cubicBezTo>
                    <a:pt x="83" y="339"/>
                    <a:pt x="119" y="340"/>
                    <a:pt x="133" y="340"/>
                  </a:cubicBezTo>
                  <a:cubicBezTo>
                    <a:pt x="137" y="340"/>
                    <a:pt x="143" y="340"/>
                    <a:pt x="143" y="330"/>
                  </a:cubicBezTo>
                  <a:cubicBezTo>
                    <a:pt x="143" y="325"/>
                    <a:pt x="138" y="325"/>
                    <a:pt x="129" y="325"/>
                  </a:cubicBezTo>
                  <a:cubicBezTo>
                    <a:pt x="110" y="325"/>
                    <a:pt x="96" y="325"/>
                    <a:pt x="96" y="316"/>
                  </a:cubicBezTo>
                  <a:cubicBezTo>
                    <a:pt x="96" y="313"/>
                    <a:pt x="97" y="310"/>
                    <a:pt x="98" y="307"/>
                  </a:cubicBezTo>
                  <a:lnTo>
                    <a:pt x="131" y="175"/>
                  </a:lnTo>
                  <a:lnTo>
                    <a:pt x="190" y="175"/>
                  </a:lnTo>
                  <a:cubicBezTo>
                    <a:pt x="235" y="175"/>
                    <a:pt x="244" y="203"/>
                    <a:pt x="244" y="221"/>
                  </a:cubicBezTo>
                  <a:cubicBezTo>
                    <a:pt x="244" y="228"/>
                    <a:pt x="240" y="243"/>
                    <a:pt x="237" y="255"/>
                  </a:cubicBezTo>
                  <a:cubicBezTo>
                    <a:pt x="234" y="269"/>
                    <a:pt x="229" y="287"/>
                    <a:pt x="229" y="297"/>
                  </a:cubicBezTo>
                  <a:cubicBezTo>
                    <a:pt x="229" y="351"/>
                    <a:pt x="289" y="351"/>
                    <a:pt x="296" y="351"/>
                  </a:cubicBezTo>
                  <a:cubicBezTo>
                    <a:pt x="338" y="351"/>
                    <a:pt x="356" y="301"/>
                    <a:pt x="356" y="294"/>
                  </a:cubicBezTo>
                  <a:cubicBezTo>
                    <a:pt x="356" y="288"/>
                    <a:pt x="350" y="288"/>
                    <a:pt x="350" y="288"/>
                  </a:cubicBezTo>
                  <a:cubicBezTo>
                    <a:pt x="345" y="288"/>
                    <a:pt x="344" y="291"/>
                    <a:pt x="343" y="295"/>
                  </a:cubicBezTo>
                  <a:cubicBezTo>
                    <a:pt x="331" y="332"/>
                    <a:pt x="309" y="340"/>
                    <a:pt x="298" y="340"/>
                  </a:cubicBezTo>
                  <a:cubicBezTo>
                    <a:pt x="281" y="340"/>
                    <a:pt x="278" y="329"/>
                    <a:pt x="278" y="310"/>
                  </a:cubicBezTo>
                  <a:cubicBezTo>
                    <a:pt x="278" y="294"/>
                    <a:pt x="281" y="269"/>
                    <a:pt x="283" y="253"/>
                  </a:cubicBezTo>
                  <a:cubicBezTo>
                    <a:pt x="284" y="246"/>
                    <a:pt x="285" y="236"/>
                    <a:pt x="285" y="230"/>
                  </a:cubicBezTo>
                  <a:cubicBezTo>
                    <a:pt x="285" y="191"/>
                    <a:pt x="251" y="176"/>
                    <a:pt x="238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75">
              <a:extLst>
                <a:ext uri="{FF2B5EF4-FFF2-40B4-BE49-F238E27FC236}">
                  <a16:creationId xmlns:a16="http://schemas.microsoft.com/office/drawing/2014/main" id="{6890B9E3-CFFA-4AD9-B314-9B3FEBBFAB64}"/>
                </a:ext>
              </a:extLst>
            </p:cNvPr>
            <p:cNvSpPr>
              <a:spLocks/>
            </p:cNvSpPr>
            <p:nvPr>
              <p:custDataLst>
                <p:tags r:id="rId97"/>
              </p:custDataLst>
            </p:nvPr>
          </p:nvSpPr>
          <p:spPr bwMode="auto">
            <a:xfrm>
              <a:off x="3867150" y="5116513"/>
              <a:ext cx="65088" cy="84138"/>
            </a:xfrm>
            <a:custGeom>
              <a:avLst/>
              <a:gdLst>
                <a:gd name="T0" fmla="*/ 82 w 142"/>
                <a:gd name="T1" fmla="*/ 76 h 151"/>
                <a:gd name="T2" fmla="*/ 132 w 142"/>
                <a:gd name="T3" fmla="*/ 54 h 151"/>
                <a:gd name="T4" fmla="*/ 142 w 142"/>
                <a:gd name="T5" fmla="*/ 43 h 151"/>
                <a:gd name="T6" fmla="*/ 131 w 142"/>
                <a:gd name="T7" fmla="*/ 32 h 151"/>
                <a:gd name="T8" fmla="*/ 124 w 142"/>
                <a:gd name="T9" fmla="*/ 35 h 151"/>
                <a:gd name="T10" fmla="*/ 76 w 142"/>
                <a:gd name="T11" fmla="*/ 67 h 151"/>
                <a:gd name="T12" fmla="*/ 81 w 142"/>
                <a:gd name="T13" fmla="*/ 15 h 151"/>
                <a:gd name="T14" fmla="*/ 71 w 142"/>
                <a:gd name="T15" fmla="*/ 0 h 151"/>
                <a:gd name="T16" fmla="*/ 60 w 142"/>
                <a:gd name="T17" fmla="*/ 11 h 151"/>
                <a:gd name="T18" fmla="*/ 62 w 142"/>
                <a:gd name="T19" fmla="*/ 28 h 151"/>
                <a:gd name="T20" fmla="*/ 66 w 142"/>
                <a:gd name="T21" fmla="*/ 67 h 151"/>
                <a:gd name="T22" fmla="*/ 19 w 142"/>
                <a:gd name="T23" fmla="*/ 35 h 151"/>
                <a:gd name="T24" fmla="*/ 11 w 142"/>
                <a:gd name="T25" fmla="*/ 32 h 151"/>
                <a:gd name="T26" fmla="*/ 0 w 142"/>
                <a:gd name="T27" fmla="*/ 43 h 151"/>
                <a:gd name="T28" fmla="*/ 8 w 142"/>
                <a:gd name="T29" fmla="*/ 53 h 151"/>
                <a:gd name="T30" fmla="*/ 60 w 142"/>
                <a:gd name="T31" fmla="*/ 75 h 151"/>
                <a:gd name="T32" fmla="*/ 10 w 142"/>
                <a:gd name="T33" fmla="*/ 97 h 151"/>
                <a:gd name="T34" fmla="*/ 0 w 142"/>
                <a:gd name="T35" fmla="*/ 108 h 151"/>
                <a:gd name="T36" fmla="*/ 11 w 142"/>
                <a:gd name="T37" fmla="*/ 119 h 151"/>
                <a:gd name="T38" fmla="*/ 18 w 142"/>
                <a:gd name="T39" fmla="*/ 116 h 151"/>
                <a:gd name="T40" fmla="*/ 66 w 142"/>
                <a:gd name="T41" fmla="*/ 84 h 151"/>
                <a:gd name="T42" fmla="*/ 60 w 142"/>
                <a:gd name="T43" fmla="*/ 140 h 151"/>
                <a:gd name="T44" fmla="*/ 71 w 142"/>
                <a:gd name="T45" fmla="*/ 151 h 151"/>
                <a:gd name="T46" fmla="*/ 82 w 142"/>
                <a:gd name="T47" fmla="*/ 140 h 151"/>
                <a:gd name="T48" fmla="*/ 80 w 142"/>
                <a:gd name="T49" fmla="*/ 123 h 151"/>
                <a:gd name="T50" fmla="*/ 76 w 142"/>
                <a:gd name="T51" fmla="*/ 84 h 151"/>
                <a:gd name="T52" fmla="*/ 118 w 142"/>
                <a:gd name="T53" fmla="*/ 112 h 151"/>
                <a:gd name="T54" fmla="*/ 131 w 142"/>
                <a:gd name="T55" fmla="*/ 119 h 151"/>
                <a:gd name="T56" fmla="*/ 142 w 142"/>
                <a:gd name="T57" fmla="*/ 108 h 151"/>
                <a:gd name="T58" fmla="*/ 134 w 142"/>
                <a:gd name="T59" fmla="*/ 98 h 151"/>
                <a:gd name="T60" fmla="*/ 82 w 142"/>
                <a:gd name="T61" fmla="*/ 76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2" h="151">
                  <a:moveTo>
                    <a:pt x="82" y="76"/>
                  </a:moveTo>
                  <a:cubicBezTo>
                    <a:pt x="110" y="63"/>
                    <a:pt x="123" y="58"/>
                    <a:pt x="132" y="54"/>
                  </a:cubicBezTo>
                  <a:cubicBezTo>
                    <a:pt x="139" y="51"/>
                    <a:pt x="142" y="50"/>
                    <a:pt x="142" y="43"/>
                  </a:cubicBezTo>
                  <a:cubicBezTo>
                    <a:pt x="142" y="37"/>
                    <a:pt x="137" y="32"/>
                    <a:pt x="131" y="32"/>
                  </a:cubicBezTo>
                  <a:cubicBezTo>
                    <a:pt x="129" y="32"/>
                    <a:pt x="128" y="32"/>
                    <a:pt x="124" y="35"/>
                  </a:cubicBezTo>
                  <a:lnTo>
                    <a:pt x="76" y="67"/>
                  </a:lnTo>
                  <a:lnTo>
                    <a:pt x="81" y="15"/>
                  </a:lnTo>
                  <a:cubicBezTo>
                    <a:pt x="82" y="9"/>
                    <a:pt x="81" y="0"/>
                    <a:pt x="71" y="0"/>
                  </a:cubicBezTo>
                  <a:cubicBezTo>
                    <a:pt x="67" y="0"/>
                    <a:pt x="60" y="3"/>
                    <a:pt x="60" y="11"/>
                  </a:cubicBezTo>
                  <a:cubicBezTo>
                    <a:pt x="60" y="14"/>
                    <a:pt x="62" y="24"/>
                    <a:pt x="62" y="28"/>
                  </a:cubicBezTo>
                  <a:cubicBezTo>
                    <a:pt x="63" y="34"/>
                    <a:pt x="65" y="59"/>
                    <a:pt x="66" y="67"/>
                  </a:cubicBezTo>
                  <a:lnTo>
                    <a:pt x="19" y="35"/>
                  </a:lnTo>
                  <a:cubicBezTo>
                    <a:pt x="15" y="33"/>
                    <a:pt x="14" y="32"/>
                    <a:pt x="11" y="32"/>
                  </a:cubicBezTo>
                  <a:cubicBezTo>
                    <a:pt x="5" y="32"/>
                    <a:pt x="0" y="37"/>
                    <a:pt x="0" y="43"/>
                  </a:cubicBezTo>
                  <a:cubicBezTo>
                    <a:pt x="0" y="50"/>
                    <a:pt x="4" y="52"/>
                    <a:pt x="8" y="53"/>
                  </a:cubicBezTo>
                  <a:lnTo>
                    <a:pt x="60" y="75"/>
                  </a:lnTo>
                  <a:cubicBezTo>
                    <a:pt x="32" y="88"/>
                    <a:pt x="19" y="93"/>
                    <a:pt x="10" y="97"/>
                  </a:cubicBezTo>
                  <a:cubicBezTo>
                    <a:pt x="3" y="100"/>
                    <a:pt x="0" y="101"/>
                    <a:pt x="0" y="108"/>
                  </a:cubicBezTo>
                  <a:cubicBezTo>
                    <a:pt x="0" y="114"/>
                    <a:pt x="5" y="119"/>
                    <a:pt x="11" y="119"/>
                  </a:cubicBezTo>
                  <a:cubicBezTo>
                    <a:pt x="13" y="119"/>
                    <a:pt x="14" y="119"/>
                    <a:pt x="18" y="116"/>
                  </a:cubicBezTo>
                  <a:lnTo>
                    <a:pt x="66" y="84"/>
                  </a:lnTo>
                  <a:lnTo>
                    <a:pt x="60" y="140"/>
                  </a:lnTo>
                  <a:cubicBezTo>
                    <a:pt x="60" y="148"/>
                    <a:pt x="67" y="151"/>
                    <a:pt x="71" y="151"/>
                  </a:cubicBezTo>
                  <a:cubicBezTo>
                    <a:pt x="75" y="151"/>
                    <a:pt x="82" y="148"/>
                    <a:pt x="82" y="140"/>
                  </a:cubicBezTo>
                  <a:cubicBezTo>
                    <a:pt x="82" y="137"/>
                    <a:pt x="80" y="127"/>
                    <a:pt x="80" y="123"/>
                  </a:cubicBezTo>
                  <a:cubicBezTo>
                    <a:pt x="79" y="117"/>
                    <a:pt x="77" y="92"/>
                    <a:pt x="76" y="84"/>
                  </a:cubicBezTo>
                  <a:lnTo>
                    <a:pt x="118" y="112"/>
                  </a:lnTo>
                  <a:cubicBezTo>
                    <a:pt x="127" y="119"/>
                    <a:pt x="128" y="119"/>
                    <a:pt x="131" y="119"/>
                  </a:cubicBezTo>
                  <a:cubicBezTo>
                    <a:pt x="137" y="119"/>
                    <a:pt x="142" y="114"/>
                    <a:pt x="142" y="108"/>
                  </a:cubicBezTo>
                  <a:cubicBezTo>
                    <a:pt x="142" y="101"/>
                    <a:pt x="138" y="99"/>
                    <a:pt x="134" y="98"/>
                  </a:cubicBezTo>
                  <a:lnTo>
                    <a:pt x="82" y="7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9C5D29BC-2185-4330-8C4A-6D1E5F577051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8761413" y="4884738"/>
            <a:ext cx="615934" cy="311186"/>
            <a:chOff x="8761413" y="4884738"/>
            <a:chExt cx="455612" cy="230187"/>
          </a:xfrm>
        </p:grpSpPr>
        <p:sp>
          <p:nvSpPr>
            <p:cNvPr id="259" name="Freeform 7">
              <a:extLst>
                <a:ext uri="{FF2B5EF4-FFF2-40B4-BE49-F238E27FC236}">
                  <a16:creationId xmlns:a16="http://schemas.microsoft.com/office/drawing/2014/main" id="{6DC0C4B9-48FC-4D25-BF50-528CA0CC8F7F}"/>
                </a:ext>
              </a:extLst>
            </p:cNvPr>
            <p:cNvSpPr>
              <a:spLocks/>
            </p:cNvSpPr>
            <p:nvPr>
              <p:custDataLst>
                <p:tags r:id="rId66"/>
              </p:custDataLst>
            </p:nvPr>
          </p:nvSpPr>
          <p:spPr bwMode="auto">
            <a:xfrm>
              <a:off x="8761413" y="4914900"/>
              <a:ext cx="114300" cy="152400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7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4 w 296"/>
                <a:gd name="T13" fmla="*/ 188 h 363"/>
                <a:gd name="T14" fmla="*/ 168 w 296"/>
                <a:gd name="T15" fmla="*/ 202 h 363"/>
                <a:gd name="T16" fmla="*/ 214 w 296"/>
                <a:gd name="T17" fmla="*/ 255 h 363"/>
                <a:gd name="T18" fmla="*/ 124 w 296"/>
                <a:gd name="T19" fmla="*/ 347 h 363"/>
                <a:gd name="T20" fmla="*/ 37 w 296"/>
                <a:gd name="T21" fmla="*/ 274 h 363"/>
                <a:gd name="T22" fmla="*/ 40 w 296"/>
                <a:gd name="T23" fmla="*/ 247 h 363"/>
                <a:gd name="T24" fmla="*/ 41 w 296"/>
                <a:gd name="T25" fmla="*/ 244 h 363"/>
                <a:gd name="T26" fmla="*/ 35 w 296"/>
                <a:gd name="T27" fmla="*/ 238 h 363"/>
                <a:gd name="T28" fmla="*/ 30 w 296"/>
                <a:gd name="T29" fmla="*/ 240 h 363"/>
                <a:gd name="T30" fmla="*/ 0 w 296"/>
                <a:gd name="T31" fmla="*/ 358 h 363"/>
                <a:gd name="T32" fmla="*/ 5 w 296"/>
                <a:gd name="T33" fmla="*/ 363 h 363"/>
                <a:gd name="T34" fmla="*/ 14 w 296"/>
                <a:gd name="T35" fmla="*/ 355 h 363"/>
                <a:gd name="T36" fmla="*/ 39 w 296"/>
                <a:gd name="T37" fmla="*/ 327 h 363"/>
                <a:gd name="T38" fmla="*/ 123 w 296"/>
                <a:gd name="T39" fmla="*/ 363 h 363"/>
                <a:gd name="T40" fmla="*/ 250 w 296"/>
                <a:gd name="T41" fmla="*/ 234 h 363"/>
                <a:gd name="T42" fmla="*/ 225 w 296"/>
                <a:gd name="T43" fmla="*/ 176 h 363"/>
                <a:gd name="T44" fmla="*/ 162 w 296"/>
                <a:gd name="T45" fmla="*/ 151 h 363"/>
                <a:gd name="T46" fmla="*/ 128 w 296"/>
                <a:gd name="T47" fmla="*/ 142 h 363"/>
                <a:gd name="T48" fmla="*/ 98 w 296"/>
                <a:gd name="T49" fmla="*/ 97 h 363"/>
                <a:gd name="T50" fmla="*/ 185 w 296"/>
                <a:gd name="T51" fmla="*/ 14 h 363"/>
                <a:gd name="T52" fmla="*/ 257 w 296"/>
                <a:gd name="T53" fmla="*/ 91 h 363"/>
                <a:gd name="T54" fmla="*/ 255 w 296"/>
                <a:gd name="T55" fmla="*/ 119 h 363"/>
                <a:gd name="T56" fmla="*/ 261 w 296"/>
                <a:gd name="T57" fmla="*/ 124 h 363"/>
                <a:gd name="T58" fmla="*/ 269 w 296"/>
                <a:gd name="T59" fmla="*/ 114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3"/>
                    <a:pt x="295" y="0"/>
                    <a:pt x="290" y="0"/>
                  </a:cubicBezTo>
                  <a:cubicBezTo>
                    <a:pt x="288" y="0"/>
                    <a:pt x="287" y="0"/>
                    <a:pt x="281" y="7"/>
                  </a:cubicBezTo>
                  <a:lnTo>
                    <a:pt x="257" y="36"/>
                  </a:lnTo>
                  <a:cubicBezTo>
                    <a:pt x="244" y="12"/>
                    <a:pt x="218" y="0"/>
                    <a:pt x="186" y="0"/>
                  </a:cubicBezTo>
                  <a:cubicBezTo>
                    <a:pt x="122" y="0"/>
                    <a:pt x="63" y="57"/>
                    <a:pt x="63" y="118"/>
                  </a:cubicBezTo>
                  <a:cubicBezTo>
                    <a:pt x="63" y="158"/>
                    <a:pt x="89" y="181"/>
                    <a:pt x="114" y="188"/>
                  </a:cubicBezTo>
                  <a:lnTo>
                    <a:pt x="168" y="202"/>
                  </a:lnTo>
                  <a:cubicBezTo>
                    <a:pt x="186" y="207"/>
                    <a:pt x="214" y="214"/>
                    <a:pt x="214" y="255"/>
                  </a:cubicBezTo>
                  <a:cubicBezTo>
                    <a:pt x="214" y="300"/>
                    <a:pt x="173" y="347"/>
                    <a:pt x="124" y="347"/>
                  </a:cubicBezTo>
                  <a:cubicBezTo>
                    <a:pt x="92" y="347"/>
                    <a:pt x="37" y="336"/>
                    <a:pt x="37" y="274"/>
                  </a:cubicBezTo>
                  <a:cubicBezTo>
                    <a:pt x="37" y="262"/>
                    <a:pt x="39" y="250"/>
                    <a:pt x="40" y="247"/>
                  </a:cubicBezTo>
                  <a:cubicBezTo>
                    <a:pt x="40" y="245"/>
                    <a:pt x="41" y="245"/>
                    <a:pt x="41" y="244"/>
                  </a:cubicBezTo>
                  <a:cubicBezTo>
                    <a:pt x="41" y="239"/>
                    <a:pt x="37" y="238"/>
                    <a:pt x="35" y="238"/>
                  </a:cubicBezTo>
                  <a:cubicBezTo>
                    <a:pt x="32" y="238"/>
                    <a:pt x="31" y="239"/>
                    <a:pt x="30" y="240"/>
                  </a:cubicBezTo>
                  <a:cubicBezTo>
                    <a:pt x="28" y="242"/>
                    <a:pt x="0" y="356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2"/>
                    <a:pt x="14" y="355"/>
                  </a:cubicBezTo>
                  <a:lnTo>
                    <a:pt x="39" y="327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6"/>
                    <a:pt x="250" y="234"/>
                  </a:cubicBezTo>
                  <a:cubicBezTo>
                    <a:pt x="250" y="200"/>
                    <a:pt x="233" y="183"/>
                    <a:pt x="225" y="176"/>
                  </a:cubicBezTo>
                  <a:cubicBezTo>
                    <a:pt x="214" y="164"/>
                    <a:pt x="206" y="162"/>
                    <a:pt x="162" y="151"/>
                  </a:cubicBezTo>
                  <a:cubicBezTo>
                    <a:pt x="151" y="148"/>
                    <a:pt x="133" y="143"/>
                    <a:pt x="128" y="142"/>
                  </a:cubicBezTo>
                  <a:cubicBezTo>
                    <a:pt x="115" y="138"/>
                    <a:pt x="98" y="123"/>
                    <a:pt x="98" y="97"/>
                  </a:cubicBezTo>
                  <a:cubicBezTo>
                    <a:pt x="98" y="56"/>
                    <a:pt x="138" y="14"/>
                    <a:pt x="185" y="14"/>
                  </a:cubicBezTo>
                  <a:cubicBezTo>
                    <a:pt x="227" y="14"/>
                    <a:pt x="257" y="35"/>
                    <a:pt x="257" y="91"/>
                  </a:cubicBezTo>
                  <a:cubicBezTo>
                    <a:pt x="257" y="107"/>
                    <a:pt x="255" y="116"/>
                    <a:pt x="255" y="119"/>
                  </a:cubicBezTo>
                  <a:cubicBezTo>
                    <a:pt x="255" y="120"/>
                    <a:pt x="255" y="124"/>
                    <a:pt x="261" y="124"/>
                  </a:cubicBezTo>
                  <a:cubicBezTo>
                    <a:pt x="266" y="124"/>
                    <a:pt x="267" y="123"/>
                    <a:pt x="269" y="114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8">
              <a:extLst>
                <a:ext uri="{FF2B5EF4-FFF2-40B4-BE49-F238E27FC236}">
                  <a16:creationId xmlns:a16="http://schemas.microsoft.com/office/drawing/2014/main" id="{CA6D9DB7-E780-403B-B6D6-6D1D17BA1408}"/>
                </a:ext>
              </a:extLst>
            </p:cNvPr>
            <p:cNvSpPr>
              <a:spLocks/>
            </p:cNvSpPr>
            <p:nvPr>
              <p:custDataLst>
                <p:tags r:id="rId67"/>
              </p:custDataLst>
            </p:nvPr>
          </p:nvSpPr>
          <p:spPr bwMode="auto">
            <a:xfrm>
              <a:off x="8890000" y="4884738"/>
              <a:ext cx="73025" cy="103187"/>
            </a:xfrm>
            <a:custGeom>
              <a:avLst/>
              <a:gdLst>
                <a:gd name="T0" fmla="*/ 83 w 191"/>
                <a:gd name="T1" fmla="*/ 10 h 245"/>
                <a:gd name="T2" fmla="*/ 85 w 191"/>
                <a:gd name="T3" fmla="*/ 4 h 245"/>
                <a:gd name="T4" fmla="*/ 79 w 191"/>
                <a:gd name="T5" fmla="*/ 0 h 245"/>
                <a:gd name="T6" fmla="*/ 35 w 191"/>
                <a:gd name="T7" fmla="*/ 3 h 245"/>
                <a:gd name="T8" fmla="*/ 27 w 191"/>
                <a:gd name="T9" fmla="*/ 11 h 245"/>
                <a:gd name="T10" fmla="*/ 36 w 191"/>
                <a:gd name="T11" fmla="*/ 16 h 245"/>
                <a:gd name="T12" fmla="*/ 53 w 191"/>
                <a:gd name="T13" fmla="*/ 21 h 245"/>
                <a:gd name="T14" fmla="*/ 51 w 191"/>
                <a:gd name="T15" fmla="*/ 29 h 245"/>
                <a:gd name="T16" fmla="*/ 2 w 191"/>
                <a:gd name="T17" fmla="*/ 226 h 245"/>
                <a:gd name="T18" fmla="*/ 0 w 191"/>
                <a:gd name="T19" fmla="*/ 234 h 245"/>
                <a:gd name="T20" fmla="*/ 12 w 191"/>
                <a:gd name="T21" fmla="*/ 245 h 245"/>
                <a:gd name="T22" fmla="*/ 27 w 191"/>
                <a:gd name="T23" fmla="*/ 236 h 245"/>
                <a:gd name="T24" fmla="*/ 32 w 191"/>
                <a:gd name="T25" fmla="*/ 214 h 245"/>
                <a:gd name="T26" fmla="*/ 40 w 191"/>
                <a:gd name="T27" fmla="*/ 183 h 245"/>
                <a:gd name="T28" fmla="*/ 46 w 191"/>
                <a:gd name="T29" fmla="*/ 159 h 245"/>
                <a:gd name="T30" fmla="*/ 57 w 191"/>
                <a:gd name="T31" fmla="*/ 135 h 245"/>
                <a:gd name="T32" fmla="*/ 112 w 191"/>
                <a:gd name="T33" fmla="*/ 98 h 245"/>
                <a:gd name="T34" fmla="*/ 133 w 191"/>
                <a:gd name="T35" fmla="*/ 122 h 245"/>
                <a:gd name="T36" fmla="*/ 112 w 191"/>
                <a:gd name="T37" fmla="*/ 196 h 245"/>
                <a:gd name="T38" fmla="*/ 107 w 191"/>
                <a:gd name="T39" fmla="*/ 215 h 245"/>
                <a:gd name="T40" fmla="*/ 140 w 191"/>
                <a:gd name="T41" fmla="*/ 245 h 245"/>
                <a:gd name="T42" fmla="*/ 191 w 191"/>
                <a:gd name="T43" fmla="*/ 192 h 245"/>
                <a:gd name="T44" fmla="*/ 185 w 191"/>
                <a:gd name="T45" fmla="*/ 187 h 245"/>
                <a:gd name="T46" fmla="*/ 178 w 191"/>
                <a:gd name="T47" fmla="*/ 193 h 245"/>
                <a:gd name="T48" fmla="*/ 141 w 191"/>
                <a:gd name="T49" fmla="*/ 235 h 245"/>
                <a:gd name="T50" fmla="*/ 133 w 191"/>
                <a:gd name="T51" fmla="*/ 223 h 245"/>
                <a:gd name="T52" fmla="*/ 141 w 191"/>
                <a:gd name="T53" fmla="*/ 195 h 245"/>
                <a:gd name="T54" fmla="*/ 159 w 191"/>
                <a:gd name="T55" fmla="*/ 128 h 245"/>
                <a:gd name="T56" fmla="*/ 146 w 191"/>
                <a:gd name="T57" fmla="*/ 97 h 245"/>
                <a:gd name="T58" fmla="*/ 114 w 191"/>
                <a:gd name="T59" fmla="*/ 88 h 245"/>
                <a:gd name="T60" fmla="*/ 57 w 191"/>
                <a:gd name="T61" fmla="*/ 117 h 245"/>
                <a:gd name="T62" fmla="*/ 83 w 191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1" h="245">
                  <a:moveTo>
                    <a:pt x="83" y="10"/>
                  </a:moveTo>
                  <a:cubicBezTo>
                    <a:pt x="84" y="9"/>
                    <a:pt x="85" y="5"/>
                    <a:pt x="85" y="4"/>
                  </a:cubicBezTo>
                  <a:cubicBezTo>
                    <a:pt x="85" y="3"/>
                    <a:pt x="83" y="0"/>
                    <a:pt x="79" y="0"/>
                  </a:cubicBezTo>
                  <a:cubicBezTo>
                    <a:pt x="72" y="0"/>
                    <a:pt x="43" y="2"/>
                    <a:pt x="35" y="3"/>
                  </a:cubicBezTo>
                  <a:cubicBezTo>
                    <a:pt x="32" y="3"/>
                    <a:pt x="27" y="4"/>
                    <a:pt x="27" y="11"/>
                  </a:cubicBezTo>
                  <a:cubicBezTo>
                    <a:pt x="27" y="16"/>
                    <a:pt x="32" y="16"/>
                    <a:pt x="36" y="16"/>
                  </a:cubicBezTo>
                  <a:cubicBezTo>
                    <a:pt x="53" y="16"/>
                    <a:pt x="53" y="18"/>
                    <a:pt x="53" y="21"/>
                  </a:cubicBezTo>
                  <a:cubicBezTo>
                    <a:pt x="53" y="24"/>
                    <a:pt x="52" y="26"/>
                    <a:pt x="51" y="29"/>
                  </a:cubicBezTo>
                  <a:lnTo>
                    <a:pt x="2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5" y="245"/>
                    <a:pt x="12" y="245"/>
                  </a:cubicBezTo>
                  <a:cubicBezTo>
                    <a:pt x="16" y="245"/>
                    <a:pt x="23" y="243"/>
                    <a:pt x="27" y="236"/>
                  </a:cubicBezTo>
                  <a:cubicBezTo>
                    <a:pt x="28" y="234"/>
                    <a:pt x="31" y="221"/>
                    <a:pt x="32" y="214"/>
                  </a:cubicBezTo>
                  <a:lnTo>
                    <a:pt x="40" y="183"/>
                  </a:lnTo>
                  <a:cubicBezTo>
                    <a:pt x="42" y="178"/>
                    <a:pt x="45" y="165"/>
                    <a:pt x="46" y="159"/>
                  </a:cubicBezTo>
                  <a:cubicBezTo>
                    <a:pt x="50" y="146"/>
                    <a:pt x="50" y="146"/>
                    <a:pt x="57" y="135"/>
                  </a:cubicBezTo>
                  <a:cubicBezTo>
                    <a:pt x="68" y="117"/>
                    <a:pt x="85" y="98"/>
                    <a:pt x="112" y="98"/>
                  </a:cubicBezTo>
                  <a:cubicBezTo>
                    <a:pt x="132" y="98"/>
                    <a:pt x="133" y="114"/>
                    <a:pt x="133" y="122"/>
                  </a:cubicBezTo>
                  <a:cubicBezTo>
                    <a:pt x="133" y="143"/>
                    <a:pt x="118" y="182"/>
                    <a:pt x="112" y="196"/>
                  </a:cubicBezTo>
                  <a:cubicBezTo>
                    <a:pt x="109" y="206"/>
                    <a:pt x="107" y="209"/>
                    <a:pt x="107" y="215"/>
                  </a:cubicBezTo>
                  <a:cubicBezTo>
                    <a:pt x="107" y="234"/>
                    <a:pt x="122" y="245"/>
                    <a:pt x="140" y="245"/>
                  </a:cubicBezTo>
                  <a:cubicBezTo>
                    <a:pt x="175" y="245"/>
                    <a:pt x="191" y="197"/>
                    <a:pt x="191" y="192"/>
                  </a:cubicBezTo>
                  <a:cubicBezTo>
                    <a:pt x="191" y="187"/>
                    <a:pt x="186" y="187"/>
                    <a:pt x="185" y="187"/>
                  </a:cubicBezTo>
                  <a:cubicBezTo>
                    <a:pt x="180" y="187"/>
                    <a:pt x="180" y="189"/>
                    <a:pt x="178" y="193"/>
                  </a:cubicBezTo>
                  <a:cubicBezTo>
                    <a:pt x="170" y="221"/>
                    <a:pt x="155" y="235"/>
                    <a:pt x="141" y="235"/>
                  </a:cubicBezTo>
                  <a:cubicBezTo>
                    <a:pt x="134" y="235"/>
                    <a:pt x="133" y="231"/>
                    <a:pt x="133" y="223"/>
                  </a:cubicBezTo>
                  <a:cubicBezTo>
                    <a:pt x="133" y="215"/>
                    <a:pt x="134" y="211"/>
                    <a:pt x="141" y="195"/>
                  </a:cubicBezTo>
                  <a:cubicBezTo>
                    <a:pt x="145" y="184"/>
                    <a:pt x="159" y="147"/>
                    <a:pt x="159" y="128"/>
                  </a:cubicBezTo>
                  <a:cubicBezTo>
                    <a:pt x="159" y="122"/>
                    <a:pt x="159" y="107"/>
                    <a:pt x="146" y="97"/>
                  </a:cubicBezTo>
                  <a:cubicBezTo>
                    <a:pt x="140" y="93"/>
                    <a:pt x="130" y="88"/>
                    <a:pt x="114" y="88"/>
                  </a:cubicBezTo>
                  <a:cubicBezTo>
                    <a:pt x="88" y="88"/>
                    <a:pt x="70" y="102"/>
                    <a:pt x="57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9">
              <a:extLst>
                <a:ext uri="{FF2B5EF4-FFF2-40B4-BE49-F238E27FC236}">
                  <a16:creationId xmlns:a16="http://schemas.microsoft.com/office/drawing/2014/main" id="{A7468781-9496-4D86-905C-DE74547490E5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8997950" y="4905375"/>
              <a:ext cx="44450" cy="20955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0">
              <a:extLst>
                <a:ext uri="{FF2B5EF4-FFF2-40B4-BE49-F238E27FC236}">
                  <a16:creationId xmlns:a16="http://schemas.microsoft.com/office/drawing/2014/main" id="{AED033FD-8442-477A-9983-7820BE1EAF54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9058275" y="4968875"/>
              <a:ext cx="95250" cy="952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1">
              <a:extLst>
                <a:ext uri="{FF2B5EF4-FFF2-40B4-BE49-F238E27FC236}">
                  <a16:creationId xmlns:a16="http://schemas.microsoft.com/office/drawing/2014/main" id="{955E8E85-2303-4896-B2B2-5858F00869CC}"/>
                </a:ext>
              </a:extLst>
            </p:cNvPr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9172575" y="4905375"/>
              <a:ext cx="44450" cy="209550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654D8F52-EBEA-495A-BD65-C25975EF8E21}"/>
              </a:ext>
            </a:extLst>
          </p:cNvPr>
          <p:cNvGrpSpPr>
            <a:grpSpLocks noChangeAspect="1"/>
          </p:cNvGrpSpPr>
          <p:nvPr>
            <p:custDataLst>
              <p:tags r:id="rId18"/>
            </p:custDataLst>
          </p:nvPr>
        </p:nvGrpSpPr>
        <p:grpSpPr>
          <a:xfrm>
            <a:off x="10393363" y="4872038"/>
            <a:ext cx="626666" cy="311186"/>
            <a:chOff x="10393363" y="4872038"/>
            <a:chExt cx="463550" cy="230187"/>
          </a:xfrm>
        </p:grpSpPr>
        <p:sp>
          <p:nvSpPr>
            <p:cNvPr id="265" name="Freeform 18">
              <a:extLst>
                <a:ext uri="{FF2B5EF4-FFF2-40B4-BE49-F238E27FC236}">
                  <a16:creationId xmlns:a16="http://schemas.microsoft.com/office/drawing/2014/main" id="{AE1BD1E7-4D9B-4F6B-A511-E440A9FB84B1}"/>
                </a:ext>
              </a:extLst>
            </p:cNvPr>
            <p:cNvSpPr>
              <a:spLocks noEditPoints="1"/>
            </p:cNvSpPr>
            <p:nvPr>
              <p:custDataLst>
                <p:tags r:id="rId61"/>
              </p:custDataLst>
            </p:nvPr>
          </p:nvSpPr>
          <p:spPr bwMode="auto">
            <a:xfrm>
              <a:off x="10393363" y="4906963"/>
              <a:ext cx="138113" cy="147637"/>
            </a:xfrm>
            <a:custGeom>
              <a:avLst/>
              <a:gdLst>
                <a:gd name="T0" fmla="*/ 167 w 357"/>
                <a:gd name="T1" fmla="*/ 34 h 352"/>
                <a:gd name="T2" fmla="*/ 181 w 357"/>
                <a:gd name="T3" fmla="*/ 16 h 352"/>
                <a:gd name="T4" fmla="*/ 211 w 357"/>
                <a:gd name="T5" fmla="*/ 15 h 352"/>
                <a:gd name="T6" fmla="*/ 302 w 357"/>
                <a:gd name="T7" fmla="*/ 65 h 352"/>
                <a:gd name="T8" fmla="*/ 275 w 357"/>
                <a:gd name="T9" fmla="*/ 135 h 352"/>
                <a:gd name="T10" fmla="*/ 191 w 357"/>
                <a:gd name="T11" fmla="*/ 164 h 352"/>
                <a:gd name="T12" fmla="*/ 135 w 357"/>
                <a:gd name="T13" fmla="*/ 164 h 352"/>
                <a:gd name="T14" fmla="*/ 167 w 357"/>
                <a:gd name="T15" fmla="*/ 34 h 352"/>
                <a:gd name="T16" fmla="*/ 239 w 357"/>
                <a:gd name="T17" fmla="*/ 171 h 352"/>
                <a:gd name="T18" fmla="*/ 349 w 357"/>
                <a:gd name="T19" fmla="*/ 75 h 352"/>
                <a:gd name="T20" fmla="*/ 238 w 357"/>
                <a:gd name="T21" fmla="*/ 0 h 352"/>
                <a:gd name="T22" fmla="*/ 96 w 357"/>
                <a:gd name="T23" fmla="*/ 0 h 352"/>
                <a:gd name="T24" fmla="*/ 82 w 357"/>
                <a:gd name="T25" fmla="*/ 10 h 352"/>
                <a:gd name="T26" fmla="*/ 96 w 357"/>
                <a:gd name="T27" fmla="*/ 15 h 352"/>
                <a:gd name="T28" fmla="*/ 115 w 357"/>
                <a:gd name="T29" fmla="*/ 16 h 352"/>
                <a:gd name="T30" fmla="*/ 128 w 357"/>
                <a:gd name="T31" fmla="*/ 24 h 352"/>
                <a:gd name="T32" fmla="*/ 126 w 357"/>
                <a:gd name="T33" fmla="*/ 34 h 352"/>
                <a:gd name="T34" fmla="*/ 59 w 357"/>
                <a:gd name="T35" fmla="*/ 302 h 352"/>
                <a:gd name="T36" fmla="*/ 14 w 357"/>
                <a:gd name="T37" fmla="*/ 325 h 352"/>
                <a:gd name="T38" fmla="*/ 0 w 357"/>
                <a:gd name="T39" fmla="*/ 335 h 352"/>
                <a:gd name="T40" fmla="*/ 7 w 357"/>
                <a:gd name="T41" fmla="*/ 341 h 352"/>
                <a:gd name="T42" fmla="*/ 70 w 357"/>
                <a:gd name="T43" fmla="*/ 339 h 352"/>
                <a:gd name="T44" fmla="*/ 134 w 357"/>
                <a:gd name="T45" fmla="*/ 341 h 352"/>
                <a:gd name="T46" fmla="*/ 144 w 357"/>
                <a:gd name="T47" fmla="*/ 331 h 352"/>
                <a:gd name="T48" fmla="*/ 130 w 357"/>
                <a:gd name="T49" fmla="*/ 325 h 352"/>
                <a:gd name="T50" fmla="*/ 97 w 357"/>
                <a:gd name="T51" fmla="*/ 316 h 352"/>
                <a:gd name="T52" fmla="*/ 99 w 357"/>
                <a:gd name="T53" fmla="*/ 308 h 352"/>
                <a:gd name="T54" fmla="*/ 132 w 357"/>
                <a:gd name="T55" fmla="*/ 175 h 352"/>
                <a:gd name="T56" fmla="*/ 191 w 357"/>
                <a:gd name="T57" fmla="*/ 175 h 352"/>
                <a:gd name="T58" fmla="*/ 245 w 357"/>
                <a:gd name="T59" fmla="*/ 221 h 352"/>
                <a:gd name="T60" fmla="*/ 238 w 357"/>
                <a:gd name="T61" fmla="*/ 255 h 352"/>
                <a:gd name="T62" fmla="*/ 230 w 357"/>
                <a:gd name="T63" fmla="*/ 298 h 352"/>
                <a:gd name="T64" fmla="*/ 297 w 357"/>
                <a:gd name="T65" fmla="*/ 352 h 352"/>
                <a:gd name="T66" fmla="*/ 357 w 357"/>
                <a:gd name="T67" fmla="*/ 294 h 352"/>
                <a:gd name="T68" fmla="*/ 351 w 357"/>
                <a:gd name="T69" fmla="*/ 288 h 352"/>
                <a:gd name="T70" fmla="*/ 344 w 357"/>
                <a:gd name="T71" fmla="*/ 295 h 352"/>
                <a:gd name="T72" fmla="*/ 299 w 357"/>
                <a:gd name="T73" fmla="*/ 341 h 352"/>
                <a:gd name="T74" fmla="*/ 279 w 357"/>
                <a:gd name="T75" fmla="*/ 310 h 352"/>
                <a:gd name="T76" fmla="*/ 284 w 357"/>
                <a:gd name="T77" fmla="*/ 253 h 352"/>
                <a:gd name="T78" fmla="*/ 286 w 357"/>
                <a:gd name="T79" fmla="*/ 230 h 352"/>
                <a:gd name="T80" fmla="*/ 239 w 357"/>
                <a:gd name="T81" fmla="*/ 17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7" h="352">
                  <a:moveTo>
                    <a:pt x="167" y="34"/>
                  </a:moveTo>
                  <a:cubicBezTo>
                    <a:pt x="170" y="22"/>
                    <a:pt x="172" y="17"/>
                    <a:pt x="181" y="16"/>
                  </a:cubicBezTo>
                  <a:cubicBezTo>
                    <a:pt x="186" y="15"/>
                    <a:pt x="201" y="15"/>
                    <a:pt x="211" y="15"/>
                  </a:cubicBezTo>
                  <a:cubicBezTo>
                    <a:pt x="247" y="15"/>
                    <a:pt x="302" y="15"/>
                    <a:pt x="302" y="65"/>
                  </a:cubicBezTo>
                  <a:cubicBezTo>
                    <a:pt x="302" y="82"/>
                    <a:pt x="294" y="116"/>
                    <a:pt x="275" y="135"/>
                  </a:cubicBezTo>
                  <a:cubicBezTo>
                    <a:pt x="262" y="148"/>
                    <a:pt x="235" y="164"/>
                    <a:pt x="191" y="164"/>
                  </a:cubicBezTo>
                  <a:lnTo>
                    <a:pt x="135" y="164"/>
                  </a:lnTo>
                  <a:lnTo>
                    <a:pt x="167" y="34"/>
                  </a:lnTo>
                  <a:close/>
                  <a:moveTo>
                    <a:pt x="239" y="171"/>
                  </a:moveTo>
                  <a:cubicBezTo>
                    <a:pt x="289" y="160"/>
                    <a:pt x="349" y="125"/>
                    <a:pt x="349" y="75"/>
                  </a:cubicBezTo>
                  <a:cubicBezTo>
                    <a:pt x="349" y="32"/>
                    <a:pt x="304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39"/>
                    <a:pt x="70" y="339"/>
                  </a:cubicBezTo>
                  <a:cubicBezTo>
                    <a:pt x="84" y="339"/>
                    <a:pt x="120" y="341"/>
                    <a:pt x="134" y="341"/>
                  </a:cubicBezTo>
                  <a:cubicBezTo>
                    <a:pt x="138" y="341"/>
                    <a:pt x="144" y="341"/>
                    <a:pt x="144" y="331"/>
                  </a:cubicBezTo>
                  <a:cubicBezTo>
                    <a:pt x="144" y="325"/>
                    <a:pt x="139" y="325"/>
                    <a:pt x="130" y="325"/>
                  </a:cubicBezTo>
                  <a:cubicBezTo>
                    <a:pt x="111" y="325"/>
                    <a:pt x="97" y="325"/>
                    <a:pt x="97" y="316"/>
                  </a:cubicBezTo>
                  <a:cubicBezTo>
                    <a:pt x="97" y="313"/>
                    <a:pt x="98" y="311"/>
                    <a:pt x="99" y="308"/>
                  </a:cubicBezTo>
                  <a:lnTo>
                    <a:pt x="132" y="175"/>
                  </a:lnTo>
                  <a:lnTo>
                    <a:pt x="191" y="175"/>
                  </a:lnTo>
                  <a:cubicBezTo>
                    <a:pt x="236" y="175"/>
                    <a:pt x="245" y="203"/>
                    <a:pt x="245" y="221"/>
                  </a:cubicBezTo>
                  <a:cubicBezTo>
                    <a:pt x="245" y="228"/>
                    <a:pt x="241" y="244"/>
                    <a:pt x="238" y="255"/>
                  </a:cubicBezTo>
                  <a:cubicBezTo>
                    <a:pt x="235" y="269"/>
                    <a:pt x="230" y="288"/>
                    <a:pt x="230" y="298"/>
                  </a:cubicBezTo>
                  <a:cubicBezTo>
                    <a:pt x="230" y="352"/>
                    <a:pt x="290" y="352"/>
                    <a:pt x="297" y="352"/>
                  </a:cubicBezTo>
                  <a:cubicBezTo>
                    <a:pt x="339" y="352"/>
                    <a:pt x="357" y="301"/>
                    <a:pt x="357" y="294"/>
                  </a:cubicBezTo>
                  <a:cubicBezTo>
                    <a:pt x="357" y="288"/>
                    <a:pt x="351" y="288"/>
                    <a:pt x="351" y="288"/>
                  </a:cubicBezTo>
                  <a:cubicBezTo>
                    <a:pt x="346" y="288"/>
                    <a:pt x="345" y="292"/>
                    <a:pt x="344" y="295"/>
                  </a:cubicBezTo>
                  <a:cubicBezTo>
                    <a:pt x="332" y="332"/>
                    <a:pt x="310" y="341"/>
                    <a:pt x="299" y="341"/>
                  </a:cubicBezTo>
                  <a:cubicBezTo>
                    <a:pt x="282" y="341"/>
                    <a:pt x="279" y="330"/>
                    <a:pt x="279" y="310"/>
                  </a:cubicBezTo>
                  <a:cubicBezTo>
                    <a:pt x="279" y="295"/>
                    <a:pt x="282" y="269"/>
                    <a:pt x="284" y="253"/>
                  </a:cubicBezTo>
                  <a:cubicBezTo>
                    <a:pt x="285" y="246"/>
                    <a:pt x="286" y="237"/>
                    <a:pt x="286" y="230"/>
                  </a:cubicBezTo>
                  <a:cubicBezTo>
                    <a:pt x="286" y="191"/>
                    <a:pt x="252" y="176"/>
                    <a:pt x="239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9">
              <a:extLst>
                <a:ext uri="{FF2B5EF4-FFF2-40B4-BE49-F238E27FC236}">
                  <a16:creationId xmlns:a16="http://schemas.microsoft.com/office/drawing/2014/main" id="{059EBBEB-73E0-4212-B6A4-4C9112CDAEC3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10544176" y="4872038"/>
              <a:ext cx="73025" cy="103187"/>
            </a:xfrm>
            <a:custGeom>
              <a:avLst/>
              <a:gdLst>
                <a:gd name="T0" fmla="*/ 83 w 191"/>
                <a:gd name="T1" fmla="*/ 10 h 245"/>
                <a:gd name="T2" fmla="*/ 85 w 191"/>
                <a:gd name="T3" fmla="*/ 4 h 245"/>
                <a:gd name="T4" fmla="*/ 79 w 191"/>
                <a:gd name="T5" fmla="*/ 0 h 245"/>
                <a:gd name="T6" fmla="*/ 35 w 191"/>
                <a:gd name="T7" fmla="*/ 3 h 245"/>
                <a:gd name="T8" fmla="*/ 27 w 191"/>
                <a:gd name="T9" fmla="*/ 11 h 245"/>
                <a:gd name="T10" fmla="*/ 36 w 191"/>
                <a:gd name="T11" fmla="*/ 16 h 245"/>
                <a:gd name="T12" fmla="*/ 53 w 191"/>
                <a:gd name="T13" fmla="*/ 21 h 245"/>
                <a:gd name="T14" fmla="*/ 51 w 191"/>
                <a:gd name="T15" fmla="*/ 29 h 245"/>
                <a:gd name="T16" fmla="*/ 2 w 191"/>
                <a:gd name="T17" fmla="*/ 226 h 245"/>
                <a:gd name="T18" fmla="*/ 0 w 191"/>
                <a:gd name="T19" fmla="*/ 234 h 245"/>
                <a:gd name="T20" fmla="*/ 12 w 191"/>
                <a:gd name="T21" fmla="*/ 245 h 245"/>
                <a:gd name="T22" fmla="*/ 27 w 191"/>
                <a:gd name="T23" fmla="*/ 236 h 245"/>
                <a:gd name="T24" fmla="*/ 33 w 191"/>
                <a:gd name="T25" fmla="*/ 214 h 245"/>
                <a:gd name="T26" fmla="*/ 41 w 191"/>
                <a:gd name="T27" fmla="*/ 183 h 245"/>
                <a:gd name="T28" fmla="*/ 46 w 191"/>
                <a:gd name="T29" fmla="*/ 159 h 245"/>
                <a:gd name="T30" fmla="*/ 57 w 191"/>
                <a:gd name="T31" fmla="*/ 135 h 245"/>
                <a:gd name="T32" fmla="*/ 112 w 191"/>
                <a:gd name="T33" fmla="*/ 98 h 245"/>
                <a:gd name="T34" fmla="*/ 133 w 191"/>
                <a:gd name="T35" fmla="*/ 122 h 245"/>
                <a:gd name="T36" fmla="*/ 112 w 191"/>
                <a:gd name="T37" fmla="*/ 196 h 245"/>
                <a:gd name="T38" fmla="*/ 107 w 191"/>
                <a:gd name="T39" fmla="*/ 215 h 245"/>
                <a:gd name="T40" fmla="*/ 140 w 191"/>
                <a:gd name="T41" fmla="*/ 245 h 245"/>
                <a:gd name="T42" fmla="*/ 191 w 191"/>
                <a:gd name="T43" fmla="*/ 192 h 245"/>
                <a:gd name="T44" fmla="*/ 185 w 191"/>
                <a:gd name="T45" fmla="*/ 187 h 245"/>
                <a:gd name="T46" fmla="*/ 178 w 191"/>
                <a:gd name="T47" fmla="*/ 193 h 245"/>
                <a:gd name="T48" fmla="*/ 141 w 191"/>
                <a:gd name="T49" fmla="*/ 235 h 245"/>
                <a:gd name="T50" fmla="*/ 133 w 191"/>
                <a:gd name="T51" fmla="*/ 223 h 245"/>
                <a:gd name="T52" fmla="*/ 141 w 191"/>
                <a:gd name="T53" fmla="*/ 195 h 245"/>
                <a:gd name="T54" fmla="*/ 159 w 191"/>
                <a:gd name="T55" fmla="*/ 128 h 245"/>
                <a:gd name="T56" fmla="*/ 146 w 191"/>
                <a:gd name="T57" fmla="*/ 97 h 245"/>
                <a:gd name="T58" fmla="*/ 114 w 191"/>
                <a:gd name="T59" fmla="*/ 88 h 245"/>
                <a:gd name="T60" fmla="*/ 57 w 191"/>
                <a:gd name="T61" fmla="*/ 117 h 245"/>
                <a:gd name="T62" fmla="*/ 83 w 191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1" h="245">
                  <a:moveTo>
                    <a:pt x="83" y="10"/>
                  </a:moveTo>
                  <a:cubicBezTo>
                    <a:pt x="84" y="9"/>
                    <a:pt x="85" y="5"/>
                    <a:pt x="85" y="4"/>
                  </a:cubicBezTo>
                  <a:cubicBezTo>
                    <a:pt x="85" y="3"/>
                    <a:pt x="83" y="0"/>
                    <a:pt x="79" y="0"/>
                  </a:cubicBezTo>
                  <a:cubicBezTo>
                    <a:pt x="72" y="0"/>
                    <a:pt x="43" y="2"/>
                    <a:pt x="35" y="3"/>
                  </a:cubicBezTo>
                  <a:cubicBezTo>
                    <a:pt x="32" y="3"/>
                    <a:pt x="27" y="4"/>
                    <a:pt x="27" y="11"/>
                  </a:cubicBezTo>
                  <a:cubicBezTo>
                    <a:pt x="27" y="16"/>
                    <a:pt x="32" y="16"/>
                    <a:pt x="36" y="16"/>
                  </a:cubicBezTo>
                  <a:cubicBezTo>
                    <a:pt x="53" y="16"/>
                    <a:pt x="53" y="18"/>
                    <a:pt x="53" y="21"/>
                  </a:cubicBezTo>
                  <a:cubicBezTo>
                    <a:pt x="53" y="24"/>
                    <a:pt x="52" y="26"/>
                    <a:pt x="51" y="29"/>
                  </a:cubicBezTo>
                  <a:lnTo>
                    <a:pt x="2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5" y="245"/>
                    <a:pt x="12" y="245"/>
                  </a:cubicBezTo>
                  <a:cubicBezTo>
                    <a:pt x="16" y="245"/>
                    <a:pt x="23" y="243"/>
                    <a:pt x="27" y="236"/>
                  </a:cubicBezTo>
                  <a:cubicBezTo>
                    <a:pt x="28" y="234"/>
                    <a:pt x="31" y="221"/>
                    <a:pt x="33" y="214"/>
                  </a:cubicBezTo>
                  <a:lnTo>
                    <a:pt x="41" y="183"/>
                  </a:lnTo>
                  <a:cubicBezTo>
                    <a:pt x="42" y="178"/>
                    <a:pt x="45" y="165"/>
                    <a:pt x="46" y="159"/>
                  </a:cubicBezTo>
                  <a:cubicBezTo>
                    <a:pt x="50" y="146"/>
                    <a:pt x="50" y="146"/>
                    <a:pt x="57" y="135"/>
                  </a:cubicBezTo>
                  <a:cubicBezTo>
                    <a:pt x="68" y="117"/>
                    <a:pt x="85" y="98"/>
                    <a:pt x="112" y="98"/>
                  </a:cubicBezTo>
                  <a:cubicBezTo>
                    <a:pt x="132" y="98"/>
                    <a:pt x="133" y="114"/>
                    <a:pt x="133" y="122"/>
                  </a:cubicBezTo>
                  <a:cubicBezTo>
                    <a:pt x="133" y="143"/>
                    <a:pt x="118" y="182"/>
                    <a:pt x="112" y="196"/>
                  </a:cubicBezTo>
                  <a:cubicBezTo>
                    <a:pt x="109" y="206"/>
                    <a:pt x="107" y="209"/>
                    <a:pt x="107" y="215"/>
                  </a:cubicBezTo>
                  <a:cubicBezTo>
                    <a:pt x="107" y="234"/>
                    <a:pt x="123" y="245"/>
                    <a:pt x="140" y="245"/>
                  </a:cubicBezTo>
                  <a:cubicBezTo>
                    <a:pt x="175" y="245"/>
                    <a:pt x="191" y="197"/>
                    <a:pt x="191" y="192"/>
                  </a:cubicBezTo>
                  <a:cubicBezTo>
                    <a:pt x="191" y="187"/>
                    <a:pt x="186" y="187"/>
                    <a:pt x="185" y="187"/>
                  </a:cubicBezTo>
                  <a:cubicBezTo>
                    <a:pt x="180" y="187"/>
                    <a:pt x="180" y="189"/>
                    <a:pt x="178" y="193"/>
                  </a:cubicBezTo>
                  <a:cubicBezTo>
                    <a:pt x="170" y="221"/>
                    <a:pt x="155" y="235"/>
                    <a:pt x="141" y="235"/>
                  </a:cubicBezTo>
                  <a:cubicBezTo>
                    <a:pt x="134" y="235"/>
                    <a:pt x="133" y="231"/>
                    <a:pt x="133" y="223"/>
                  </a:cubicBezTo>
                  <a:cubicBezTo>
                    <a:pt x="133" y="215"/>
                    <a:pt x="134" y="211"/>
                    <a:pt x="141" y="195"/>
                  </a:cubicBezTo>
                  <a:cubicBezTo>
                    <a:pt x="145" y="184"/>
                    <a:pt x="159" y="147"/>
                    <a:pt x="159" y="128"/>
                  </a:cubicBezTo>
                  <a:cubicBezTo>
                    <a:pt x="159" y="122"/>
                    <a:pt x="159" y="107"/>
                    <a:pt x="146" y="97"/>
                  </a:cubicBezTo>
                  <a:cubicBezTo>
                    <a:pt x="140" y="93"/>
                    <a:pt x="130" y="88"/>
                    <a:pt x="114" y="88"/>
                  </a:cubicBezTo>
                  <a:cubicBezTo>
                    <a:pt x="88" y="88"/>
                    <a:pt x="70" y="102"/>
                    <a:pt x="57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20">
              <a:extLst>
                <a:ext uri="{FF2B5EF4-FFF2-40B4-BE49-F238E27FC236}">
                  <a16:creationId xmlns:a16="http://schemas.microsoft.com/office/drawing/2014/main" id="{196145B1-FF3A-4A9D-9DED-0E141EEFC9D4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10652126" y="4892675"/>
              <a:ext cx="46038" cy="20955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21">
              <a:extLst>
                <a:ext uri="{FF2B5EF4-FFF2-40B4-BE49-F238E27FC236}">
                  <a16:creationId xmlns:a16="http://schemas.microsoft.com/office/drawing/2014/main" id="{41C3CB2B-17CF-42D1-A636-CF96253B86A4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10714038" y="4956175"/>
              <a:ext cx="77788" cy="95250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22">
              <a:extLst>
                <a:ext uri="{FF2B5EF4-FFF2-40B4-BE49-F238E27FC236}">
                  <a16:creationId xmlns:a16="http://schemas.microsoft.com/office/drawing/2014/main" id="{4695F870-9FD4-4F47-A860-C5E4EAA82E73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10812463" y="4892675"/>
              <a:ext cx="44450" cy="209550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D880EC58-DD65-4C49-A09C-B76843836ED9}"/>
              </a:ext>
            </a:extLst>
          </p:cNvPr>
          <p:cNvGrpSpPr>
            <a:grpSpLocks noChangeAspect="1"/>
          </p:cNvGrpSpPr>
          <p:nvPr>
            <p:custDataLst>
              <p:tags r:id="rId19"/>
            </p:custDataLst>
          </p:nvPr>
        </p:nvGrpSpPr>
        <p:grpSpPr>
          <a:xfrm>
            <a:off x="674688" y="5872163"/>
            <a:ext cx="1734062" cy="311186"/>
            <a:chOff x="674688" y="5872163"/>
            <a:chExt cx="1282701" cy="230187"/>
          </a:xfrm>
        </p:grpSpPr>
        <p:sp>
          <p:nvSpPr>
            <p:cNvPr id="271" name="Freeform 29">
              <a:extLst>
                <a:ext uri="{FF2B5EF4-FFF2-40B4-BE49-F238E27FC236}">
                  <a16:creationId xmlns:a16="http://schemas.microsoft.com/office/drawing/2014/main" id="{0C6727F8-94EF-4518-9108-2958C26EADAA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674688" y="5907088"/>
              <a:ext cx="131763" cy="147637"/>
            </a:xfrm>
            <a:custGeom>
              <a:avLst/>
              <a:gdLst>
                <a:gd name="T0" fmla="*/ 285 w 355"/>
                <a:gd name="T1" fmla="*/ 57 h 352"/>
                <a:gd name="T2" fmla="*/ 349 w 355"/>
                <a:gd name="T3" fmla="*/ 15 h 352"/>
                <a:gd name="T4" fmla="*/ 355 w 355"/>
                <a:gd name="T5" fmla="*/ 6 h 352"/>
                <a:gd name="T6" fmla="*/ 349 w 355"/>
                <a:gd name="T7" fmla="*/ 0 h 352"/>
                <a:gd name="T8" fmla="*/ 308 w 355"/>
                <a:gd name="T9" fmla="*/ 1 h 352"/>
                <a:gd name="T10" fmla="*/ 258 w 355"/>
                <a:gd name="T11" fmla="*/ 0 h 352"/>
                <a:gd name="T12" fmla="*/ 249 w 355"/>
                <a:gd name="T13" fmla="*/ 9 h 352"/>
                <a:gd name="T14" fmla="*/ 257 w 355"/>
                <a:gd name="T15" fmla="*/ 15 h 352"/>
                <a:gd name="T16" fmla="*/ 280 w 355"/>
                <a:gd name="T17" fmla="*/ 32 h 352"/>
                <a:gd name="T18" fmla="*/ 272 w 355"/>
                <a:gd name="T19" fmla="*/ 51 h 352"/>
                <a:gd name="T20" fmla="*/ 119 w 355"/>
                <a:gd name="T21" fmla="*/ 294 h 352"/>
                <a:gd name="T22" fmla="*/ 85 w 355"/>
                <a:gd name="T23" fmla="*/ 30 h 352"/>
                <a:gd name="T24" fmla="*/ 120 w 355"/>
                <a:gd name="T25" fmla="*/ 15 h 352"/>
                <a:gd name="T26" fmla="*/ 132 w 355"/>
                <a:gd name="T27" fmla="*/ 5 h 352"/>
                <a:gd name="T28" fmla="*/ 125 w 355"/>
                <a:gd name="T29" fmla="*/ 0 h 352"/>
                <a:gd name="T30" fmla="*/ 63 w 355"/>
                <a:gd name="T31" fmla="*/ 1 h 352"/>
                <a:gd name="T32" fmla="*/ 36 w 355"/>
                <a:gd name="T33" fmla="*/ 1 h 352"/>
                <a:gd name="T34" fmla="*/ 9 w 355"/>
                <a:gd name="T35" fmla="*/ 0 h 352"/>
                <a:gd name="T36" fmla="*/ 0 w 355"/>
                <a:gd name="T37" fmla="*/ 9 h 352"/>
                <a:gd name="T38" fmla="*/ 12 w 355"/>
                <a:gd name="T39" fmla="*/ 15 h 352"/>
                <a:gd name="T40" fmla="*/ 42 w 355"/>
                <a:gd name="T41" fmla="*/ 32 h 352"/>
                <a:gd name="T42" fmla="*/ 81 w 355"/>
                <a:gd name="T43" fmla="*/ 340 h 352"/>
                <a:gd name="T44" fmla="*/ 91 w 355"/>
                <a:gd name="T45" fmla="*/ 352 h 352"/>
                <a:gd name="T46" fmla="*/ 105 w 355"/>
                <a:gd name="T47" fmla="*/ 343 h 352"/>
                <a:gd name="T48" fmla="*/ 285 w 355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5" h="352">
                  <a:moveTo>
                    <a:pt x="285" y="57"/>
                  </a:moveTo>
                  <a:cubicBezTo>
                    <a:pt x="309" y="18"/>
                    <a:pt x="330" y="16"/>
                    <a:pt x="349" y="15"/>
                  </a:cubicBezTo>
                  <a:cubicBezTo>
                    <a:pt x="355" y="15"/>
                    <a:pt x="355" y="6"/>
                    <a:pt x="355" y="6"/>
                  </a:cubicBezTo>
                  <a:cubicBezTo>
                    <a:pt x="355" y="2"/>
                    <a:pt x="353" y="0"/>
                    <a:pt x="349" y="0"/>
                  </a:cubicBezTo>
                  <a:cubicBezTo>
                    <a:pt x="336" y="0"/>
                    <a:pt x="321" y="1"/>
                    <a:pt x="308" y="1"/>
                  </a:cubicBezTo>
                  <a:cubicBezTo>
                    <a:pt x="291" y="1"/>
                    <a:pt x="274" y="0"/>
                    <a:pt x="258" y="0"/>
                  </a:cubicBezTo>
                  <a:cubicBezTo>
                    <a:pt x="255" y="0"/>
                    <a:pt x="249" y="0"/>
                    <a:pt x="249" y="9"/>
                  </a:cubicBezTo>
                  <a:cubicBezTo>
                    <a:pt x="249" y="15"/>
                    <a:pt x="253" y="15"/>
                    <a:pt x="257" y="15"/>
                  </a:cubicBezTo>
                  <a:cubicBezTo>
                    <a:pt x="270" y="16"/>
                    <a:pt x="280" y="21"/>
                    <a:pt x="280" y="32"/>
                  </a:cubicBezTo>
                  <a:cubicBezTo>
                    <a:pt x="280" y="39"/>
                    <a:pt x="272" y="50"/>
                    <a:pt x="272" y="51"/>
                  </a:cubicBezTo>
                  <a:lnTo>
                    <a:pt x="119" y="294"/>
                  </a:lnTo>
                  <a:lnTo>
                    <a:pt x="85" y="30"/>
                  </a:lnTo>
                  <a:cubicBezTo>
                    <a:pt x="85" y="22"/>
                    <a:pt x="97" y="15"/>
                    <a:pt x="120" y="15"/>
                  </a:cubicBezTo>
                  <a:cubicBezTo>
                    <a:pt x="127" y="15"/>
                    <a:pt x="132" y="15"/>
                    <a:pt x="132" y="5"/>
                  </a:cubicBezTo>
                  <a:cubicBezTo>
                    <a:pt x="132" y="1"/>
                    <a:pt x="128" y="0"/>
                    <a:pt x="125" y="0"/>
                  </a:cubicBezTo>
                  <a:cubicBezTo>
                    <a:pt x="105" y="0"/>
                    <a:pt x="84" y="1"/>
                    <a:pt x="63" y="1"/>
                  </a:cubicBezTo>
                  <a:cubicBezTo>
                    <a:pt x="55" y="1"/>
                    <a:pt x="45" y="1"/>
                    <a:pt x="36" y="1"/>
                  </a:cubicBezTo>
                  <a:cubicBezTo>
                    <a:pt x="27" y="1"/>
                    <a:pt x="18" y="0"/>
                    <a:pt x="9" y="0"/>
                  </a:cubicBezTo>
                  <a:cubicBezTo>
                    <a:pt x="6" y="0"/>
                    <a:pt x="0" y="0"/>
                    <a:pt x="0" y="9"/>
                  </a:cubicBezTo>
                  <a:cubicBezTo>
                    <a:pt x="0" y="15"/>
                    <a:pt x="4" y="15"/>
                    <a:pt x="12" y="15"/>
                  </a:cubicBezTo>
                  <a:cubicBezTo>
                    <a:pt x="40" y="15"/>
                    <a:pt x="41" y="20"/>
                    <a:pt x="42" y="32"/>
                  </a:cubicBezTo>
                  <a:lnTo>
                    <a:pt x="81" y="340"/>
                  </a:lnTo>
                  <a:cubicBezTo>
                    <a:pt x="83" y="350"/>
                    <a:pt x="85" y="352"/>
                    <a:pt x="91" y="352"/>
                  </a:cubicBezTo>
                  <a:cubicBezTo>
                    <a:pt x="99" y="352"/>
                    <a:pt x="101" y="349"/>
                    <a:pt x="105" y="343"/>
                  </a:cubicBezTo>
                  <a:lnTo>
                    <a:pt x="285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30">
              <a:extLst>
                <a:ext uri="{FF2B5EF4-FFF2-40B4-BE49-F238E27FC236}">
                  <a16:creationId xmlns:a16="http://schemas.microsoft.com/office/drawing/2014/main" id="{BF587D30-99EC-4279-88E8-5E7E7C032A2E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822326" y="5872163"/>
              <a:ext cx="69850" cy="103187"/>
            </a:xfrm>
            <a:custGeom>
              <a:avLst/>
              <a:gdLst>
                <a:gd name="T0" fmla="*/ 83 w 190"/>
                <a:gd name="T1" fmla="*/ 10 h 245"/>
                <a:gd name="T2" fmla="*/ 85 w 190"/>
                <a:gd name="T3" fmla="*/ 4 h 245"/>
                <a:gd name="T4" fmla="*/ 79 w 190"/>
                <a:gd name="T5" fmla="*/ 0 h 245"/>
                <a:gd name="T6" fmla="*/ 34 w 190"/>
                <a:gd name="T7" fmla="*/ 3 h 245"/>
                <a:gd name="T8" fmla="*/ 27 w 190"/>
                <a:gd name="T9" fmla="*/ 11 h 245"/>
                <a:gd name="T10" fmla="*/ 36 w 190"/>
                <a:gd name="T11" fmla="*/ 16 h 245"/>
                <a:gd name="T12" fmla="*/ 53 w 190"/>
                <a:gd name="T13" fmla="*/ 21 h 245"/>
                <a:gd name="T14" fmla="*/ 51 w 190"/>
                <a:gd name="T15" fmla="*/ 29 h 245"/>
                <a:gd name="T16" fmla="*/ 2 w 190"/>
                <a:gd name="T17" fmla="*/ 226 h 245"/>
                <a:gd name="T18" fmla="*/ 0 w 190"/>
                <a:gd name="T19" fmla="*/ 234 h 245"/>
                <a:gd name="T20" fmla="*/ 12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6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3 w 190"/>
                <a:gd name="T35" fmla="*/ 122 h 245"/>
                <a:gd name="T36" fmla="*/ 112 w 190"/>
                <a:gd name="T37" fmla="*/ 196 h 245"/>
                <a:gd name="T38" fmla="*/ 107 w 190"/>
                <a:gd name="T39" fmla="*/ 215 h 245"/>
                <a:gd name="T40" fmla="*/ 140 w 190"/>
                <a:gd name="T41" fmla="*/ 245 h 245"/>
                <a:gd name="T42" fmla="*/ 190 w 190"/>
                <a:gd name="T43" fmla="*/ 192 h 245"/>
                <a:gd name="T44" fmla="*/ 185 w 190"/>
                <a:gd name="T45" fmla="*/ 187 h 245"/>
                <a:gd name="T46" fmla="*/ 178 w 190"/>
                <a:gd name="T47" fmla="*/ 193 h 245"/>
                <a:gd name="T48" fmla="*/ 141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9 w 190"/>
                <a:gd name="T55" fmla="*/ 128 h 245"/>
                <a:gd name="T56" fmla="*/ 146 w 190"/>
                <a:gd name="T57" fmla="*/ 97 h 245"/>
                <a:gd name="T58" fmla="*/ 114 w 190"/>
                <a:gd name="T59" fmla="*/ 88 h 245"/>
                <a:gd name="T60" fmla="*/ 57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4" y="9"/>
                    <a:pt x="85" y="5"/>
                    <a:pt x="85" y="4"/>
                  </a:cubicBezTo>
                  <a:cubicBezTo>
                    <a:pt x="85" y="3"/>
                    <a:pt x="83" y="0"/>
                    <a:pt x="79" y="0"/>
                  </a:cubicBezTo>
                  <a:cubicBezTo>
                    <a:pt x="72" y="0"/>
                    <a:pt x="43" y="2"/>
                    <a:pt x="34" y="3"/>
                  </a:cubicBezTo>
                  <a:cubicBezTo>
                    <a:pt x="32" y="3"/>
                    <a:pt x="27" y="4"/>
                    <a:pt x="27" y="11"/>
                  </a:cubicBezTo>
                  <a:cubicBezTo>
                    <a:pt x="27" y="16"/>
                    <a:pt x="32" y="16"/>
                    <a:pt x="36" y="16"/>
                  </a:cubicBezTo>
                  <a:cubicBezTo>
                    <a:pt x="53" y="16"/>
                    <a:pt x="53" y="18"/>
                    <a:pt x="53" y="21"/>
                  </a:cubicBezTo>
                  <a:cubicBezTo>
                    <a:pt x="53" y="24"/>
                    <a:pt x="52" y="26"/>
                    <a:pt x="51" y="29"/>
                  </a:cubicBezTo>
                  <a:lnTo>
                    <a:pt x="2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2" y="245"/>
                  </a:cubicBezTo>
                  <a:cubicBezTo>
                    <a:pt x="16" y="245"/>
                    <a:pt x="23" y="243"/>
                    <a:pt x="26" y="236"/>
                  </a:cubicBezTo>
                  <a:cubicBezTo>
                    <a:pt x="27" y="234"/>
                    <a:pt x="31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5" y="165"/>
                    <a:pt x="46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8" y="117"/>
                    <a:pt x="85" y="98"/>
                    <a:pt x="112" y="98"/>
                  </a:cubicBezTo>
                  <a:cubicBezTo>
                    <a:pt x="132" y="98"/>
                    <a:pt x="133" y="114"/>
                    <a:pt x="133" y="122"/>
                  </a:cubicBezTo>
                  <a:cubicBezTo>
                    <a:pt x="133" y="143"/>
                    <a:pt x="118" y="182"/>
                    <a:pt x="112" y="196"/>
                  </a:cubicBezTo>
                  <a:cubicBezTo>
                    <a:pt x="108" y="206"/>
                    <a:pt x="107" y="209"/>
                    <a:pt x="107" y="215"/>
                  </a:cubicBezTo>
                  <a:cubicBezTo>
                    <a:pt x="107" y="234"/>
                    <a:pt x="122" y="245"/>
                    <a:pt x="140" y="245"/>
                  </a:cubicBezTo>
                  <a:cubicBezTo>
                    <a:pt x="175" y="245"/>
                    <a:pt x="190" y="197"/>
                    <a:pt x="190" y="192"/>
                  </a:cubicBezTo>
                  <a:cubicBezTo>
                    <a:pt x="190" y="187"/>
                    <a:pt x="186" y="187"/>
                    <a:pt x="185" y="187"/>
                  </a:cubicBezTo>
                  <a:cubicBezTo>
                    <a:pt x="180" y="187"/>
                    <a:pt x="179" y="189"/>
                    <a:pt x="178" y="193"/>
                  </a:cubicBezTo>
                  <a:cubicBezTo>
                    <a:pt x="170" y="221"/>
                    <a:pt x="155" y="235"/>
                    <a:pt x="141" y="235"/>
                  </a:cubicBezTo>
                  <a:cubicBezTo>
                    <a:pt x="134" y="235"/>
                    <a:pt x="132" y="231"/>
                    <a:pt x="132" y="223"/>
                  </a:cubicBezTo>
                  <a:cubicBezTo>
                    <a:pt x="132" y="215"/>
                    <a:pt x="134" y="211"/>
                    <a:pt x="140" y="195"/>
                  </a:cubicBezTo>
                  <a:cubicBezTo>
                    <a:pt x="145" y="184"/>
                    <a:pt x="159" y="147"/>
                    <a:pt x="159" y="128"/>
                  </a:cubicBezTo>
                  <a:cubicBezTo>
                    <a:pt x="159" y="122"/>
                    <a:pt x="159" y="107"/>
                    <a:pt x="146" y="97"/>
                  </a:cubicBezTo>
                  <a:cubicBezTo>
                    <a:pt x="140" y="93"/>
                    <a:pt x="130" y="88"/>
                    <a:pt x="114" y="88"/>
                  </a:cubicBezTo>
                  <a:cubicBezTo>
                    <a:pt x="88" y="88"/>
                    <a:pt x="70" y="102"/>
                    <a:pt x="57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31">
              <a:extLst>
                <a:ext uri="{FF2B5EF4-FFF2-40B4-BE49-F238E27FC236}">
                  <a16:creationId xmlns:a16="http://schemas.microsoft.com/office/drawing/2014/main" id="{9A36CB8C-ABE3-446A-B160-BCCAA799F19E}"/>
                </a:ext>
              </a:extLst>
            </p:cNvPr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925513" y="5892800"/>
              <a:ext cx="41275" cy="209550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8 w 115"/>
                <a:gd name="T5" fmla="*/ 250 h 499"/>
                <a:gd name="T6" fmla="*/ 109 w 115"/>
                <a:gd name="T7" fmla="*/ 14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8 h 499"/>
                <a:gd name="T14" fmla="*/ 0 w 115"/>
                <a:gd name="T15" fmla="*/ 250 h 499"/>
                <a:gd name="T16" fmla="*/ 32 w 115"/>
                <a:gd name="T17" fmla="*/ 406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4" y="421"/>
                    <a:pt x="28" y="326"/>
                    <a:pt x="28" y="250"/>
                  </a:cubicBezTo>
                  <a:cubicBezTo>
                    <a:pt x="28" y="163"/>
                    <a:pt x="47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0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2" y="406"/>
                  </a:cubicBezTo>
                  <a:cubicBezTo>
                    <a:pt x="62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32">
              <a:extLst>
                <a:ext uri="{FF2B5EF4-FFF2-40B4-BE49-F238E27FC236}">
                  <a16:creationId xmlns:a16="http://schemas.microsoft.com/office/drawing/2014/main" id="{9D177D6C-45FB-4EBE-9B1D-FD2D9A234C10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982663" y="5956300"/>
              <a:ext cx="74613" cy="95250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1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33">
              <a:extLst>
                <a:ext uri="{FF2B5EF4-FFF2-40B4-BE49-F238E27FC236}">
                  <a16:creationId xmlns:a16="http://schemas.microsoft.com/office/drawing/2014/main" id="{CEF8CFE9-EB8A-4EB4-94C4-6C8E8A15188B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1076326" y="5892800"/>
              <a:ext cx="42863" cy="209550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7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34">
              <a:extLst>
                <a:ext uri="{FF2B5EF4-FFF2-40B4-BE49-F238E27FC236}">
                  <a16:creationId xmlns:a16="http://schemas.microsoft.com/office/drawing/2014/main" id="{5F5A67BB-A796-4042-A943-6E6E270706D0}"/>
                </a:ext>
              </a:extLst>
            </p:cNvPr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1201738" y="5956300"/>
              <a:ext cx="82550" cy="952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35">
              <a:extLst>
                <a:ext uri="{FF2B5EF4-FFF2-40B4-BE49-F238E27FC236}">
                  <a16:creationId xmlns:a16="http://schemas.microsoft.com/office/drawing/2014/main" id="{EA8D1CDC-34E2-477F-84C7-79545C81922F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1293813" y="5956300"/>
              <a:ext cx="92075" cy="952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7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4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7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36">
              <a:extLst>
                <a:ext uri="{FF2B5EF4-FFF2-40B4-BE49-F238E27FC236}">
                  <a16:creationId xmlns:a16="http://schemas.microsoft.com/office/drawing/2014/main" id="{D92BADA2-3513-4CCF-832B-C4E5BF0567A6}"/>
                </a:ext>
              </a:extLst>
            </p:cNvPr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1393826" y="5921375"/>
              <a:ext cx="57150" cy="130175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37">
              <a:extLst>
                <a:ext uri="{FF2B5EF4-FFF2-40B4-BE49-F238E27FC236}">
                  <a16:creationId xmlns:a16="http://schemas.microsoft.com/office/drawing/2014/main" id="{EB1CDFE2-EC76-4C74-B76D-D8465A1E1CEB}"/>
                </a:ext>
              </a:extLst>
            </p:cNvPr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1466851" y="5956300"/>
              <a:ext cx="90488" cy="133350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79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1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2 h 317"/>
                <a:gd name="T40" fmla="*/ 138 w 246"/>
                <a:gd name="T41" fmla="*/ 12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79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7" y="0"/>
                    <a:pt x="141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4" y="56"/>
                    <a:pt x="204" y="113"/>
                  </a:cubicBezTo>
                  <a:cubicBezTo>
                    <a:pt x="204" y="173"/>
                    <a:pt x="169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38">
              <a:extLst>
                <a:ext uri="{FF2B5EF4-FFF2-40B4-BE49-F238E27FC236}">
                  <a16:creationId xmlns:a16="http://schemas.microsoft.com/office/drawing/2014/main" id="{D1FBF283-075C-479C-99C6-D45B9994456F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1568451" y="5956300"/>
              <a:ext cx="92075" cy="952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1 w 250"/>
                <a:gd name="T9" fmla="*/ 177 h 226"/>
                <a:gd name="T10" fmla="*/ 211 w 250"/>
                <a:gd name="T11" fmla="*/ 0 h 226"/>
                <a:gd name="T12" fmla="*/ 138 w 250"/>
                <a:gd name="T13" fmla="*/ 6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6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1" y="202"/>
                    <a:pt x="211" y="177"/>
                  </a:cubicBezTo>
                  <a:lnTo>
                    <a:pt x="211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4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2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39">
              <a:extLst>
                <a:ext uri="{FF2B5EF4-FFF2-40B4-BE49-F238E27FC236}">
                  <a16:creationId xmlns:a16="http://schemas.microsoft.com/office/drawing/2014/main" id="{2458057C-D123-41F7-8861-5AE5A1C24147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1668463" y="5921375"/>
              <a:ext cx="57150" cy="13017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40">
              <a:extLst>
                <a:ext uri="{FF2B5EF4-FFF2-40B4-BE49-F238E27FC236}">
                  <a16:creationId xmlns:a16="http://schemas.microsoft.com/office/drawing/2014/main" id="{0884A612-E99B-41EC-A970-B0A68A3E0799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1741488" y="5956300"/>
              <a:ext cx="60325" cy="952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49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41">
              <a:extLst>
                <a:ext uri="{FF2B5EF4-FFF2-40B4-BE49-F238E27FC236}">
                  <a16:creationId xmlns:a16="http://schemas.microsoft.com/office/drawing/2014/main" id="{5C966AD9-B340-4C83-A3EA-535133C23881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1873251" y="5956300"/>
              <a:ext cx="84138" cy="136525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0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79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39"/>
                    <a:pt x="72" y="52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0"/>
                  </a:cubicBezTo>
                  <a:cubicBezTo>
                    <a:pt x="105" y="297"/>
                    <a:pt x="87" y="312"/>
                    <a:pt x="64" y="312"/>
                  </a:cubicBezTo>
                  <a:cubicBezTo>
                    <a:pt x="57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3" y="323"/>
                    <a:pt x="64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809B038B-4845-4CF0-BBF3-0804F2D09D9F}"/>
              </a:ext>
            </a:extLst>
          </p:cNvPr>
          <p:cNvGrpSpPr>
            <a:grpSpLocks noChangeAspect="1"/>
          </p:cNvGrpSpPr>
          <p:nvPr>
            <p:custDataLst>
              <p:tags r:id="rId20"/>
            </p:custDataLst>
          </p:nvPr>
        </p:nvGrpSpPr>
        <p:grpSpPr>
          <a:xfrm>
            <a:off x="2782888" y="5895974"/>
            <a:ext cx="2103190" cy="311187"/>
            <a:chOff x="2782888" y="5895975"/>
            <a:chExt cx="1555750" cy="230188"/>
          </a:xfrm>
        </p:grpSpPr>
        <p:sp>
          <p:nvSpPr>
            <p:cNvPr id="285" name="Freeform 48">
              <a:extLst>
                <a:ext uri="{FF2B5EF4-FFF2-40B4-BE49-F238E27FC236}">
                  <a16:creationId xmlns:a16="http://schemas.microsoft.com/office/drawing/2014/main" id="{5B051152-A495-46A8-B2BC-B16D321334E8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2782888" y="5927725"/>
              <a:ext cx="80963" cy="146050"/>
            </a:xfrm>
            <a:custGeom>
              <a:avLst/>
              <a:gdLst>
                <a:gd name="T0" fmla="*/ 222 w 222"/>
                <a:gd name="T1" fmla="*/ 18 h 347"/>
                <a:gd name="T2" fmla="*/ 205 w 222"/>
                <a:gd name="T3" fmla="*/ 0 h 347"/>
                <a:gd name="T4" fmla="*/ 18 w 222"/>
                <a:gd name="T5" fmla="*/ 0 h 347"/>
                <a:gd name="T6" fmla="*/ 0 w 222"/>
                <a:gd name="T7" fmla="*/ 10 h 347"/>
                <a:gd name="T8" fmla="*/ 18 w 222"/>
                <a:gd name="T9" fmla="*/ 20 h 347"/>
                <a:gd name="T10" fmla="*/ 202 w 222"/>
                <a:gd name="T11" fmla="*/ 20 h 347"/>
                <a:gd name="T12" fmla="*/ 202 w 222"/>
                <a:gd name="T13" fmla="*/ 163 h 347"/>
                <a:gd name="T14" fmla="*/ 25 w 222"/>
                <a:gd name="T15" fmla="*/ 163 h 347"/>
                <a:gd name="T16" fmla="*/ 7 w 222"/>
                <a:gd name="T17" fmla="*/ 173 h 347"/>
                <a:gd name="T18" fmla="*/ 25 w 222"/>
                <a:gd name="T19" fmla="*/ 183 h 347"/>
                <a:gd name="T20" fmla="*/ 202 w 222"/>
                <a:gd name="T21" fmla="*/ 183 h 347"/>
                <a:gd name="T22" fmla="*/ 202 w 222"/>
                <a:gd name="T23" fmla="*/ 327 h 347"/>
                <a:gd name="T24" fmla="*/ 18 w 222"/>
                <a:gd name="T25" fmla="*/ 327 h 347"/>
                <a:gd name="T26" fmla="*/ 0 w 222"/>
                <a:gd name="T27" fmla="*/ 337 h 347"/>
                <a:gd name="T28" fmla="*/ 18 w 222"/>
                <a:gd name="T29" fmla="*/ 347 h 347"/>
                <a:gd name="T30" fmla="*/ 205 w 222"/>
                <a:gd name="T31" fmla="*/ 347 h 347"/>
                <a:gd name="T32" fmla="*/ 222 w 222"/>
                <a:gd name="T33" fmla="*/ 329 h 347"/>
                <a:gd name="T34" fmla="*/ 222 w 222"/>
                <a:gd name="T35" fmla="*/ 1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" h="347">
                  <a:moveTo>
                    <a:pt x="222" y="18"/>
                  </a:moveTo>
                  <a:cubicBezTo>
                    <a:pt x="222" y="2"/>
                    <a:pt x="221" y="0"/>
                    <a:pt x="205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02" y="20"/>
                  </a:lnTo>
                  <a:lnTo>
                    <a:pt x="202" y="163"/>
                  </a:lnTo>
                  <a:lnTo>
                    <a:pt x="25" y="163"/>
                  </a:lnTo>
                  <a:cubicBezTo>
                    <a:pt x="16" y="163"/>
                    <a:pt x="7" y="163"/>
                    <a:pt x="7" y="173"/>
                  </a:cubicBezTo>
                  <a:cubicBezTo>
                    <a:pt x="7" y="183"/>
                    <a:pt x="16" y="183"/>
                    <a:pt x="25" y="183"/>
                  </a:cubicBezTo>
                  <a:lnTo>
                    <a:pt x="202" y="183"/>
                  </a:lnTo>
                  <a:lnTo>
                    <a:pt x="202" y="327"/>
                  </a:lnTo>
                  <a:lnTo>
                    <a:pt x="18" y="327"/>
                  </a:lnTo>
                  <a:cubicBezTo>
                    <a:pt x="9" y="327"/>
                    <a:pt x="0" y="327"/>
                    <a:pt x="0" y="337"/>
                  </a:cubicBezTo>
                  <a:cubicBezTo>
                    <a:pt x="0" y="347"/>
                    <a:pt x="9" y="347"/>
                    <a:pt x="18" y="347"/>
                  </a:cubicBezTo>
                  <a:lnTo>
                    <a:pt x="205" y="347"/>
                  </a:lnTo>
                  <a:cubicBezTo>
                    <a:pt x="221" y="347"/>
                    <a:pt x="222" y="345"/>
                    <a:pt x="222" y="329"/>
                  </a:cubicBezTo>
                  <a:lnTo>
                    <a:pt x="222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49">
              <a:extLst>
                <a:ext uri="{FF2B5EF4-FFF2-40B4-BE49-F238E27FC236}">
                  <a16:creationId xmlns:a16="http://schemas.microsoft.com/office/drawing/2014/main" id="{6DF8A939-7B7B-42FF-9FEE-DFB66686DBE0}"/>
                </a:ext>
              </a:extLst>
            </p:cNvPr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2879726" y="5980113"/>
              <a:ext cx="90488" cy="952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7 w 248"/>
                <a:gd name="T5" fmla="*/ 17 h 226"/>
                <a:gd name="T6" fmla="*/ 203 w 248"/>
                <a:gd name="T7" fmla="*/ 44 h 226"/>
                <a:gd name="T8" fmla="*/ 222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8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50">
              <a:extLst>
                <a:ext uri="{FF2B5EF4-FFF2-40B4-BE49-F238E27FC236}">
                  <a16:creationId xmlns:a16="http://schemas.microsoft.com/office/drawing/2014/main" id="{8696AEFC-0AE7-4C58-AEF3-6A7F2AE094EB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3044826" y="5980113"/>
              <a:ext cx="60325" cy="952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Oval 51">
              <a:extLst>
                <a:ext uri="{FF2B5EF4-FFF2-40B4-BE49-F238E27FC236}">
                  <a16:creationId xmlns:a16="http://schemas.microsoft.com/office/drawing/2014/main" id="{276657A6-E62A-4BD2-BF64-BB8F1D278336}"/>
                </a:ext>
              </a:extLst>
            </p:cNvPr>
            <p:cNvSpPr>
              <a:spLocks noChangeArrowheads="1"/>
            </p:cNvSpPr>
            <p:nvPr>
              <p:custDataLst>
                <p:tags r:id="rId36"/>
              </p:custDataLst>
            </p:nvPr>
          </p:nvSpPr>
          <p:spPr bwMode="auto">
            <a:xfrm>
              <a:off x="3127376" y="6051550"/>
              <a:ext cx="19050" cy="222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52">
              <a:extLst>
                <a:ext uri="{FF2B5EF4-FFF2-40B4-BE49-F238E27FC236}">
                  <a16:creationId xmlns:a16="http://schemas.microsoft.com/office/drawing/2014/main" id="{4CAC6662-70FD-4DB0-B17E-B719CE07663B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3165476" y="5945188"/>
              <a:ext cx="57150" cy="130175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Oval 53">
              <a:extLst>
                <a:ext uri="{FF2B5EF4-FFF2-40B4-BE49-F238E27FC236}">
                  <a16:creationId xmlns:a16="http://schemas.microsoft.com/office/drawing/2014/main" id="{51C313CD-FFDC-4472-8071-6CF4C3554EA3}"/>
                </a:ext>
              </a:extLst>
            </p:cNvPr>
            <p:cNvSpPr>
              <a:spLocks noChangeArrowheads="1"/>
            </p:cNvSpPr>
            <p:nvPr>
              <p:custDataLst>
                <p:tags r:id="rId38"/>
              </p:custDataLst>
            </p:nvPr>
          </p:nvSpPr>
          <p:spPr bwMode="auto">
            <a:xfrm>
              <a:off x="3248026" y="6051550"/>
              <a:ext cx="19050" cy="222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54">
              <a:extLst>
                <a:ext uri="{FF2B5EF4-FFF2-40B4-BE49-F238E27FC236}">
                  <a16:creationId xmlns:a16="http://schemas.microsoft.com/office/drawing/2014/main" id="{6500F088-C2FD-4070-A3B5-35FCC58A644F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3349626" y="5980113"/>
              <a:ext cx="84138" cy="136525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0" y="204"/>
                  </a:cubicBezTo>
                  <a:cubicBezTo>
                    <a:pt x="144" y="230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55">
              <a:extLst>
                <a:ext uri="{FF2B5EF4-FFF2-40B4-BE49-F238E27FC236}">
                  <a16:creationId xmlns:a16="http://schemas.microsoft.com/office/drawing/2014/main" id="{C78D6B53-A81C-47F2-8437-3E7E78871C98}"/>
                </a:ext>
              </a:extLst>
            </p:cNvPr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3500438" y="5995988"/>
              <a:ext cx="122238" cy="49213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6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6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56">
              <a:extLst>
                <a:ext uri="{FF2B5EF4-FFF2-40B4-BE49-F238E27FC236}">
                  <a16:creationId xmlns:a16="http://schemas.microsoft.com/office/drawing/2014/main" id="{017444AD-D355-4DD3-BF1A-8949C98990C6}"/>
                </a:ext>
              </a:extLst>
            </p:cNvPr>
            <p:cNvSpPr>
              <a:spLocks/>
            </p:cNvSpPr>
            <p:nvPr>
              <p:custDataLst>
                <p:tags r:id="rId41"/>
              </p:custDataLst>
            </p:nvPr>
          </p:nvSpPr>
          <p:spPr bwMode="auto">
            <a:xfrm>
              <a:off x="3689351" y="5930900"/>
              <a:ext cx="153988" cy="142875"/>
            </a:xfrm>
            <a:custGeom>
              <a:avLst/>
              <a:gdLst>
                <a:gd name="T0" fmla="*/ 361 w 420"/>
                <a:gd name="T1" fmla="*/ 38 h 341"/>
                <a:gd name="T2" fmla="*/ 403 w 420"/>
                <a:gd name="T3" fmla="*/ 15 h 341"/>
                <a:gd name="T4" fmla="*/ 420 w 420"/>
                <a:gd name="T5" fmla="*/ 5 h 341"/>
                <a:gd name="T6" fmla="*/ 413 w 420"/>
                <a:gd name="T7" fmla="*/ 0 h 341"/>
                <a:gd name="T8" fmla="*/ 349 w 420"/>
                <a:gd name="T9" fmla="*/ 1 h 341"/>
                <a:gd name="T10" fmla="*/ 285 w 420"/>
                <a:gd name="T11" fmla="*/ 0 h 341"/>
                <a:gd name="T12" fmla="*/ 276 w 420"/>
                <a:gd name="T13" fmla="*/ 10 h 341"/>
                <a:gd name="T14" fmla="*/ 289 w 420"/>
                <a:gd name="T15" fmla="*/ 15 h 341"/>
                <a:gd name="T16" fmla="*/ 308 w 420"/>
                <a:gd name="T17" fmla="*/ 16 h 341"/>
                <a:gd name="T18" fmla="*/ 322 w 420"/>
                <a:gd name="T19" fmla="*/ 24 h 341"/>
                <a:gd name="T20" fmla="*/ 320 w 420"/>
                <a:gd name="T21" fmla="*/ 34 h 341"/>
                <a:gd name="T22" fmla="*/ 290 w 420"/>
                <a:gd name="T23" fmla="*/ 155 h 341"/>
                <a:gd name="T24" fmla="*/ 138 w 420"/>
                <a:gd name="T25" fmla="*/ 155 h 341"/>
                <a:gd name="T26" fmla="*/ 167 w 420"/>
                <a:gd name="T27" fmla="*/ 38 h 341"/>
                <a:gd name="T28" fmla="*/ 209 w 420"/>
                <a:gd name="T29" fmla="*/ 15 h 341"/>
                <a:gd name="T30" fmla="*/ 226 w 420"/>
                <a:gd name="T31" fmla="*/ 5 h 341"/>
                <a:gd name="T32" fmla="*/ 219 w 420"/>
                <a:gd name="T33" fmla="*/ 0 h 341"/>
                <a:gd name="T34" fmla="*/ 155 w 420"/>
                <a:gd name="T35" fmla="*/ 1 h 341"/>
                <a:gd name="T36" fmla="*/ 91 w 420"/>
                <a:gd name="T37" fmla="*/ 0 h 341"/>
                <a:gd name="T38" fmla="*/ 82 w 420"/>
                <a:gd name="T39" fmla="*/ 10 h 341"/>
                <a:gd name="T40" fmla="*/ 96 w 420"/>
                <a:gd name="T41" fmla="*/ 15 h 341"/>
                <a:gd name="T42" fmla="*/ 114 w 420"/>
                <a:gd name="T43" fmla="*/ 16 h 341"/>
                <a:gd name="T44" fmla="*/ 128 w 420"/>
                <a:gd name="T45" fmla="*/ 24 h 341"/>
                <a:gd name="T46" fmla="*/ 126 w 420"/>
                <a:gd name="T47" fmla="*/ 34 h 341"/>
                <a:gd name="T48" fmla="*/ 59 w 420"/>
                <a:gd name="T49" fmla="*/ 302 h 341"/>
                <a:gd name="T50" fmla="*/ 14 w 420"/>
                <a:gd name="T51" fmla="*/ 325 h 341"/>
                <a:gd name="T52" fmla="*/ 0 w 420"/>
                <a:gd name="T53" fmla="*/ 335 h 341"/>
                <a:gd name="T54" fmla="*/ 7 w 420"/>
                <a:gd name="T55" fmla="*/ 341 h 341"/>
                <a:gd name="T56" fmla="*/ 71 w 420"/>
                <a:gd name="T57" fmla="*/ 339 h 341"/>
                <a:gd name="T58" fmla="*/ 102 w 420"/>
                <a:gd name="T59" fmla="*/ 340 h 341"/>
                <a:gd name="T60" fmla="*/ 135 w 420"/>
                <a:gd name="T61" fmla="*/ 341 h 341"/>
                <a:gd name="T62" fmla="*/ 145 w 420"/>
                <a:gd name="T63" fmla="*/ 331 h 341"/>
                <a:gd name="T64" fmla="*/ 131 w 420"/>
                <a:gd name="T65" fmla="*/ 325 h 341"/>
                <a:gd name="T66" fmla="*/ 99 w 420"/>
                <a:gd name="T67" fmla="*/ 316 h 341"/>
                <a:gd name="T68" fmla="*/ 100 w 420"/>
                <a:gd name="T69" fmla="*/ 308 h 341"/>
                <a:gd name="T70" fmla="*/ 134 w 420"/>
                <a:gd name="T71" fmla="*/ 171 h 341"/>
                <a:gd name="T72" fmla="*/ 286 w 420"/>
                <a:gd name="T73" fmla="*/ 171 h 341"/>
                <a:gd name="T74" fmla="*/ 252 w 420"/>
                <a:gd name="T75" fmla="*/ 309 h 341"/>
                <a:gd name="T76" fmla="*/ 206 w 420"/>
                <a:gd name="T77" fmla="*/ 325 h 341"/>
                <a:gd name="T78" fmla="*/ 194 w 420"/>
                <a:gd name="T79" fmla="*/ 335 h 341"/>
                <a:gd name="T80" fmla="*/ 201 w 420"/>
                <a:gd name="T81" fmla="*/ 341 h 341"/>
                <a:gd name="T82" fmla="*/ 265 w 420"/>
                <a:gd name="T83" fmla="*/ 339 h 341"/>
                <a:gd name="T84" fmla="*/ 296 w 420"/>
                <a:gd name="T85" fmla="*/ 340 h 341"/>
                <a:gd name="T86" fmla="*/ 329 w 420"/>
                <a:gd name="T87" fmla="*/ 341 h 341"/>
                <a:gd name="T88" fmla="*/ 339 w 420"/>
                <a:gd name="T89" fmla="*/ 331 h 341"/>
                <a:gd name="T90" fmla="*/ 325 w 420"/>
                <a:gd name="T91" fmla="*/ 325 h 341"/>
                <a:gd name="T92" fmla="*/ 292 w 420"/>
                <a:gd name="T93" fmla="*/ 316 h 341"/>
                <a:gd name="T94" fmla="*/ 294 w 420"/>
                <a:gd name="T95" fmla="*/ 308 h 341"/>
                <a:gd name="T96" fmla="*/ 361 w 420"/>
                <a:gd name="T97" fmla="*/ 3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1">
                  <a:moveTo>
                    <a:pt x="361" y="38"/>
                  </a:moveTo>
                  <a:cubicBezTo>
                    <a:pt x="366" y="20"/>
                    <a:pt x="367" y="15"/>
                    <a:pt x="403" y="15"/>
                  </a:cubicBezTo>
                  <a:cubicBezTo>
                    <a:pt x="416" y="15"/>
                    <a:pt x="420" y="15"/>
                    <a:pt x="420" y="5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3" y="1"/>
                    <a:pt x="349" y="1"/>
                  </a:cubicBezTo>
                  <a:cubicBezTo>
                    <a:pt x="335" y="1"/>
                    <a:pt x="299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5"/>
                    <a:pt x="280" y="15"/>
                    <a:pt x="289" y="15"/>
                  </a:cubicBezTo>
                  <a:cubicBezTo>
                    <a:pt x="290" y="15"/>
                    <a:pt x="300" y="15"/>
                    <a:pt x="308" y="16"/>
                  </a:cubicBezTo>
                  <a:cubicBezTo>
                    <a:pt x="317" y="17"/>
                    <a:pt x="322" y="18"/>
                    <a:pt x="322" y="24"/>
                  </a:cubicBezTo>
                  <a:cubicBezTo>
                    <a:pt x="322" y="26"/>
                    <a:pt x="321" y="27"/>
                    <a:pt x="320" y="34"/>
                  </a:cubicBezTo>
                  <a:lnTo>
                    <a:pt x="290" y="155"/>
                  </a:lnTo>
                  <a:lnTo>
                    <a:pt x="138" y="155"/>
                  </a:lnTo>
                  <a:lnTo>
                    <a:pt x="167" y="38"/>
                  </a:lnTo>
                  <a:cubicBezTo>
                    <a:pt x="172" y="20"/>
                    <a:pt x="173" y="15"/>
                    <a:pt x="209" y="15"/>
                  </a:cubicBezTo>
                  <a:cubicBezTo>
                    <a:pt x="222" y="15"/>
                    <a:pt x="226" y="15"/>
                    <a:pt x="226" y="5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69" y="1"/>
                    <a:pt x="155" y="1"/>
                  </a:cubicBezTo>
                  <a:cubicBezTo>
                    <a:pt x="141" y="1"/>
                    <a:pt x="105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4" y="16"/>
                  </a:cubicBezTo>
                  <a:cubicBezTo>
                    <a:pt x="123" y="17"/>
                    <a:pt x="128" y="18"/>
                    <a:pt x="128" y="24"/>
                  </a:cubicBezTo>
                  <a:cubicBezTo>
                    <a:pt x="128" y="26"/>
                    <a:pt x="127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39"/>
                    <a:pt x="71" y="339"/>
                  </a:cubicBezTo>
                  <a:cubicBezTo>
                    <a:pt x="81" y="339"/>
                    <a:pt x="92" y="340"/>
                    <a:pt x="102" y="340"/>
                  </a:cubicBezTo>
                  <a:cubicBezTo>
                    <a:pt x="113" y="340"/>
                    <a:pt x="124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5"/>
                    <a:pt x="140" y="325"/>
                    <a:pt x="131" y="325"/>
                  </a:cubicBezTo>
                  <a:cubicBezTo>
                    <a:pt x="112" y="325"/>
                    <a:pt x="99" y="325"/>
                    <a:pt x="99" y="316"/>
                  </a:cubicBezTo>
                  <a:cubicBezTo>
                    <a:pt x="99" y="313"/>
                    <a:pt x="100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1"/>
                    <a:pt x="252" y="309"/>
                  </a:cubicBezTo>
                  <a:cubicBezTo>
                    <a:pt x="247" y="325"/>
                    <a:pt x="237" y="325"/>
                    <a:pt x="206" y="325"/>
                  </a:cubicBezTo>
                  <a:cubicBezTo>
                    <a:pt x="199" y="325"/>
                    <a:pt x="194" y="325"/>
                    <a:pt x="194" y="335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39"/>
                    <a:pt x="265" y="339"/>
                  </a:cubicBezTo>
                  <a:cubicBezTo>
                    <a:pt x="275" y="339"/>
                    <a:pt x="286" y="340"/>
                    <a:pt x="296" y="340"/>
                  </a:cubicBezTo>
                  <a:cubicBezTo>
                    <a:pt x="307" y="340"/>
                    <a:pt x="318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5"/>
                    <a:pt x="334" y="325"/>
                    <a:pt x="325" y="325"/>
                  </a:cubicBezTo>
                  <a:cubicBezTo>
                    <a:pt x="306" y="325"/>
                    <a:pt x="292" y="325"/>
                    <a:pt x="292" y="316"/>
                  </a:cubicBezTo>
                  <a:cubicBezTo>
                    <a:pt x="292" y="313"/>
                    <a:pt x="293" y="311"/>
                    <a:pt x="294" y="308"/>
                  </a:cubicBezTo>
                  <a:lnTo>
                    <a:pt x="361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57">
              <a:extLst>
                <a:ext uri="{FF2B5EF4-FFF2-40B4-BE49-F238E27FC236}">
                  <a16:creationId xmlns:a16="http://schemas.microsoft.com/office/drawing/2014/main" id="{FD05A8EC-2200-4D18-8A84-520FD9A00EED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3859213" y="5895975"/>
              <a:ext cx="68263" cy="1031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8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5 w 190"/>
                <a:gd name="T11" fmla="*/ 16 h 245"/>
                <a:gd name="T12" fmla="*/ 52 w 190"/>
                <a:gd name="T13" fmla="*/ 21 h 245"/>
                <a:gd name="T14" fmla="*/ 50 w 190"/>
                <a:gd name="T15" fmla="*/ 29 h 245"/>
                <a:gd name="T16" fmla="*/ 1 w 190"/>
                <a:gd name="T17" fmla="*/ 226 h 245"/>
                <a:gd name="T18" fmla="*/ 0 w 190"/>
                <a:gd name="T19" fmla="*/ 234 h 245"/>
                <a:gd name="T20" fmla="*/ 11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5 w 190"/>
                <a:gd name="T29" fmla="*/ 159 h 245"/>
                <a:gd name="T30" fmla="*/ 56 w 190"/>
                <a:gd name="T31" fmla="*/ 135 h 245"/>
                <a:gd name="T32" fmla="*/ 111 w 190"/>
                <a:gd name="T33" fmla="*/ 98 h 245"/>
                <a:gd name="T34" fmla="*/ 132 w 190"/>
                <a:gd name="T35" fmla="*/ 122 h 245"/>
                <a:gd name="T36" fmla="*/ 111 w 190"/>
                <a:gd name="T37" fmla="*/ 196 h 245"/>
                <a:gd name="T38" fmla="*/ 106 w 190"/>
                <a:gd name="T39" fmla="*/ 215 h 245"/>
                <a:gd name="T40" fmla="*/ 139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7 w 190"/>
                <a:gd name="T47" fmla="*/ 193 h 245"/>
                <a:gd name="T48" fmla="*/ 140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8 w 190"/>
                <a:gd name="T55" fmla="*/ 128 h 245"/>
                <a:gd name="T56" fmla="*/ 145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8" y="0"/>
                  </a:cubicBezTo>
                  <a:cubicBezTo>
                    <a:pt x="71" y="0"/>
                    <a:pt x="42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1" y="26"/>
                    <a:pt x="50" y="29"/>
                  </a:cubicBezTo>
                  <a:lnTo>
                    <a:pt x="1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1" y="245"/>
                  </a:cubicBezTo>
                  <a:cubicBezTo>
                    <a:pt x="15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4" y="165"/>
                    <a:pt x="45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4" y="98"/>
                    <a:pt x="111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1" y="196"/>
                  </a:cubicBezTo>
                  <a:cubicBezTo>
                    <a:pt x="108" y="206"/>
                    <a:pt x="106" y="209"/>
                    <a:pt x="106" y="215"/>
                  </a:cubicBezTo>
                  <a:cubicBezTo>
                    <a:pt x="106" y="234"/>
                    <a:pt x="122" y="245"/>
                    <a:pt x="139" y="245"/>
                  </a:cubicBezTo>
                  <a:cubicBezTo>
                    <a:pt x="174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79" y="187"/>
                    <a:pt x="179" y="189"/>
                    <a:pt x="177" y="193"/>
                  </a:cubicBezTo>
                  <a:cubicBezTo>
                    <a:pt x="169" y="221"/>
                    <a:pt x="154" y="235"/>
                    <a:pt x="140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3" y="211"/>
                    <a:pt x="140" y="195"/>
                  </a:cubicBezTo>
                  <a:cubicBezTo>
                    <a:pt x="144" y="184"/>
                    <a:pt x="158" y="147"/>
                    <a:pt x="158" y="128"/>
                  </a:cubicBezTo>
                  <a:cubicBezTo>
                    <a:pt x="158" y="122"/>
                    <a:pt x="158" y="107"/>
                    <a:pt x="145" y="97"/>
                  </a:cubicBezTo>
                  <a:cubicBezTo>
                    <a:pt x="139" y="93"/>
                    <a:pt x="129" y="88"/>
                    <a:pt x="113" y="88"/>
                  </a:cubicBezTo>
                  <a:cubicBezTo>
                    <a:pt x="87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58">
              <a:extLst>
                <a:ext uri="{FF2B5EF4-FFF2-40B4-BE49-F238E27FC236}">
                  <a16:creationId xmlns:a16="http://schemas.microsoft.com/office/drawing/2014/main" id="{D715E4CF-D3E9-4367-80D4-89539BBD9A5C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3960813" y="5916613"/>
              <a:ext cx="42863" cy="20955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59">
              <a:extLst>
                <a:ext uri="{FF2B5EF4-FFF2-40B4-BE49-F238E27FC236}">
                  <a16:creationId xmlns:a16="http://schemas.microsoft.com/office/drawing/2014/main" id="{75CF8AA4-84CE-4703-97FD-97B98B507044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4019551" y="5980113"/>
              <a:ext cx="90488" cy="952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60">
              <a:extLst>
                <a:ext uri="{FF2B5EF4-FFF2-40B4-BE49-F238E27FC236}">
                  <a16:creationId xmlns:a16="http://schemas.microsoft.com/office/drawing/2014/main" id="{5D8753B4-8C9D-48E8-A5F0-240DE71668A2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4133851" y="6051550"/>
              <a:ext cx="20638" cy="6191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61">
              <a:extLst>
                <a:ext uri="{FF2B5EF4-FFF2-40B4-BE49-F238E27FC236}">
                  <a16:creationId xmlns:a16="http://schemas.microsoft.com/office/drawing/2014/main" id="{F281A647-03F5-4D35-8C3C-7A57E2AAD02F}"/>
                </a:ext>
              </a:extLst>
            </p:cNvPr>
            <p:cNvSpPr>
              <a:spLocks/>
            </p:cNvSpPr>
            <p:nvPr>
              <p:custDataLst>
                <p:tags r:id="rId46"/>
              </p:custDataLst>
            </p:nvPr>
          </p:nvSpPr>
          <p:spPr bwMode="auto">
            <a:xfrm>
              <a:off x="4205288" y="5980113"/>
              <a:ext cx="73025" cy="952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5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29" y="0"/>
                    <a:pt x="20" y="19"/>
                    <a:pt x="15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62">
              <a:extLst>
                <a:ext uri="{FF2B5EF4-FFF2-40B4-BE49-F238E27FC236}">
                  <a16:creationId xmlns:a16="http://schemas.microsoft.com/office/drawing/2014/main" id="{35550221-BBB6-426A-A339-CD4C0F835F79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4297363" y="5916613"/>
              <a:ext cx="41275" cy="209550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4 w 115"/>
                <a:gd name="T5" fmla="*/ 0 h 499"/>
                <a:gd name="T6" fmla="*/ 0 w 115"/>
                <a:gd name="T7" fmla="*/ 5 h 499"/>
                <a:gd name="T8" fmla="*/ 9 w 115"/>
                <a:gd name="T9" fmla="*/ 17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4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1"/>
                    <a:pt x="82" y="94"/>
                  </a:cubicBezTo>
                  <a:cubicBezTo>
                    <a:pt x="52" y="33"/>
                    <a:pt x="9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6" y="146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4" y="499"/>
                  </a:cubicBezTo>
                  <a:cubicBezTo>
                    <a:pt x="9" y="499"/>
                    <a:pt x="54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0" name="Group 299">
            <a:extLst>
              <a:ext uri="{FF2B5EF4-FFF2-40B4-BE49-F238E27FC236}">
                <a16:creationId xmlns:a16="http://schemas.microsoft.com/office/drawing/2014/main" id="{664B8541-6A7A-44FB-81A7-DF875564655E}"/>
              </a:ext>
            </a:extLst>
          </p:cNvPr>
          <p:cNvGrpSpPr>
            <a:grpSpLocks noChangeAspect="1"/>
          </p:cNvGrpSpPr>
          <p:nvPr>
            <p:custDataLst>
              <p:tags r:id="rId21"/>
            </p:custDataLst>
          </p:nvPr>
        </p:nvGrpSpPr>
        <p:grpSpPr>
          <a:xfrm>
            <a:off x="5708650" y="3546474"/>
            <a:ext cx="603220" cy="304763"/>
            <a:chOff x="5708650" y="3546475"/>
            <a:chExt cx="455613" cy="230188"/>
          </a:xfrm>
        </p:grpSpPr>
        <p:sp>
          <p:nvSpPr>
            <p:cNvPr id="301" name="Freeform 69">
              <a:extLst>
                <a:ext uri="{FF2B5EF4-FFF2-40B4-BE49-F238E27FC236}">
                  <a16:creationId xmlns:a16="http://schemas.microsoft.com/office/drawing/2014/main" id="{BE538E0A-BF1F-4CA7-8FBA-BDA0A8E24031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5708650" y="3576638"/>
              <a:ext cx="114300" cy="152400"/>
            </a:xfrm>
            <a:custGeom>
              <a:avLst/>
              <a:gdLst>
                <a:gd name="T0" fmla="*/ 296 w 296"/>
                <a:gd name="T1" fmla="*/ 5 h 363"/>
                <a:gd name="T2" fmla="*/ 290 w 296"/>
                <a:gd name="T3" fmla="*/ 0 h 363"/>
                <a:gd name="T4" fmla="*/ 281 w 296"/>
                <a:gd name="T5" fmla="*/ 7 h 363"/>
                <a:gd name="T6" fmla="*/ 257 w 296"/>
                <a:gd name="T7" fmla="*/ 36 h 363"/>
                <a:gd name="T8" fmla="*/ 186 w 296"/>
                <a:gd name="T9" fmla="*/ 0 h 363"/>
                <a:gd name="T10" fmla="*/ 63 w 296"/>
                <a:gd name="T11" fmla="*/ 118 h 363"/>
                <a:gd name="T12" fmla="*/ 114 w 296"/>
                <a:gd name="T13" fmla="*/ 188 h 363"/>
                <a:gd name="T14" fmla="*/ 168 w 296"/>
                <a:gd name="T15" fmla="*/ 202 h 363"/>
                <a:gd name="T16" fmla="*/ 214 w 296"/>
                <a:gd name="T17" fmla="*/ 255 h 363"/>
                <a:gd name="T18" fmla="*/ 124 w 296"/>
                <a:gd name="T19" fmla="*/ 347 h 363"/>
                <a:gd name="T20" fmla="*/ 37 w 296"/>
                <a:gd name="T21" fmla="*/ 274 h 363"/>
                <a:gd name="T22" fmla="*/ 40 w 296"/>
                <a:gd name="T23" fmla="*/ 247 h 363"/>
                <a:gd name="T24" fmla="*/ 41 w 296"/>
                <a:gd name="T25" fmla="*/ 244 h 363"/>
                <a:gd name="T26" fmla="*/ 35 w 296"/>
                <a:gd name="T27" fmla="*/ 238 h 363"/>
                <a:gd name="T28" fmla="*/ 30 w 296"/>
                <a:gd name="T29" fmla="*/ 240 h 363"/>
                <a:gd name="T30" fmla="*/ 0 w 296"/>
                <a:gd name="T31" fmla="*/ 358 h 363"/>
                <a:gd name="T32" fmla="*/ 5 w 296"/>
                <a:gd name="T33" fmla="*/ 363 h 363"/>
                <a:gd name="T34" fmla="*/ 14 w 296"/>
                <a:gd name="T35" fmla="*/ 355 h 363"/>
                <a:gd name="T36" fmla="*/ 39 w 296"/>
                <a:gd name="T37" fmla="*/ 327 h 363"/>
                <a:gd name="T38" fmla="*/ 123 w 296"/>
                <a:gd name="T39" fmla="*/ 363 h 363"/>
                <a:gd name="T40" fmla="*/ 250 w 296"/>
                <a:gd name="T41" fmla="*/ 234 h 363"/>
                <a:gd name="T42" fmla="*/ 225 w 296"/>
                <a:gd name="T43" fmla="*/ 176 h 363"/>
                <a:gd name="T44" fmla="*/ 162 w 296"/>
                <a:gd name="T45" fmla="*/ 151 h 363"/>
                <a:gd name="T46" fmla="*/ 128 w 296"/>
                <a:gd name="T47" fmla="*/ 142 h 363"/>
                <a:gd name="T48" fmla="*/ 98 w 296"/>
                <a:gd name="T49" fmla="*/ 97 h 363"/>
                <a:gd name="T50" fmla="*/ 185 w 296"/>
                <a:gd name="T51" fmla="*/ 14 h 363"/>
                <a:gd name="T52" fmla="*/ 257 w 296"/>
                <a:gd name="T53" fmla="*/ 91 h 363"/>
                <a:gd name="T54" fmla="*/ 255 w 296"/>
                <a:gd name="T55" fmla="*/ 119 h 363"/>
                <a:gd name="T56" fmla="*/ 261 w 296"/>
                <a:gd name="T57" fmla="*/ 124 h 363"/>
                <a:gd name="T58" fmla="*/ 269 w 296"/>
                <a:gd name="T59" fmla="*/ 114 h 363"/>
                <a:gd name="T60" fmla="*/ 296 w 296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63">
                  <a:moveTo>
                    <a:pt x="296" y="5"/>
                  </a:moveTo>
                  <a:cubicBezTo>
                    <a:pt x="296" y="3"/>
                    <a:pt x="295" y="0"/>
                    <a:pt x="290" y="0"/>
                  </a:cubicBezTo>
                  <a:cubicBezTo>
                    <a:pt x="288" y="0"/>
                    <a:pt x="287" y="0"/>
                    <a:pt x="281" y="7"/>
                  </a:cubicBezTo>
                  <a:lnTo>
                    <a:pt x="257" y="36"/>
                  </a:lnTo>
                  <a:cubicBezTo>
                    <a:pt x="244" y="12"/>
                    <a:pt x="218" y="0"/>
                    <a:pt x="186" y="0"/>
                  </a:cubicBezTo>
                  <a:cubicBezTo>
                    <a:pt x="122" y="0"/>
                    <a:pt x="63" y="57"/>
                    <a:pt x="63" y="118"/>
                  </a:cubicBezTo>
                  <a:cubicBezTo>
                    <a:pt x="63" y="158"/>
                    <a:pt x="89" y="181"/>
                    <a:pt x="114" y="188"/>
                  </a:cubicBezTo>
                  <a:lnTo>
                    <a:pt x="168" y="202"/>
                  </a:lnTo>
                  <a:cubicBezTo>
                    <a:pt x="186" y="207"/>
                    <a:pt x="214" y="214"/>
                    <a:pt x="214" y="255"/>
                  </a:cubicBezTo>
                  <a:cubicBezTo>
                    <a:pt x="214" y="300"/>
                    <a:pt x="173" y="347"/>
                    <a:pt x="124" y="347"/>
                  </a:cubicBezTo>
                  <a:cubicBezTo>
                    <a:pt x="92" y="347"/>
                    <a:pt x="37" y="336"/>
                    <a:pt x="37" y="274"/>
                  </a:cubicBezTo>
                  <a:cubicBezTo>
                    <a:pt x="37" y="262"/>
                    <a:pt x="39" y="250"/>
                    <a:pt x="40" y="247"/>
                  </a:cubicBezTo>
                  <a:cubicBezTo>
                    <a:pt x="40" y="245"/>
                    <a:pt x="41" y="245"/>
                    <a:pt x="41" y="244"/>
                  </a:cubicBezTo>
                  <a:cubicBezTo>
                    <a:pt x="41" y="239"/>
                    <a:pt x="37" y="238"/>
                    <a:pt x="35" y="238"/>
                  </a:cubicBezTo>
                  <a:cubicBezTo>
                    <a:pt x="32" y="238"/>
                    <a:pt x="31" y="239"/>
                    <a:pt x="30" y="240"/>
                  </a:cubicBezTo>
                  <a:cubicBezTo>
                    <a:pt x="28" y="242"/>
                    <a:pt x="0" y="356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2"/>
                    <a:pt x="14" y="355"/>
                  </a:cubicBezTo>
                  <a:lnTo>
                    <a:pt x="39" y="327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50" y="296"/>
                    <a:pt x="250" y="234"/>
                  </a:cubicBezTo>
                  <a:cubicBezTo>
                    <a:pt x="250" y="200"/>
                    <a:pt x="233" y="183"/>
                    <a:pt x="225" y="176"/>
                  </a:cubicBezTo>
                  <a:cubicBezTo>
                    <a:pt x="214" y="164"/>
                    <a:pt x="206" y="162"/>
                    <a:pt x="162" y="151"/>
                  </a:cubicBezTo>
                  <a:cubicBezTo>
                    <a:pt x="151" y="148"/>
                    <a:pt x="133" y="143"/>
                    <a:pt x="128" y="142"/>
                  </a:cubicBezTo>
                  <a:cubicBezTo>
                    <a:pt x="115" y="138"/>
                    <a:pt x="98" y="123"/>
                    <a:pt x="98" y="97"/>
                  </a:cubicBezTo>
                  <a:cubicBezTo>
                    <a:pt x="98" y="56"/>
                    <a:pt x="138" y="14"/>
                    <a:pt x="185" y="14"/>
                  </a:cubicBezTo>
                  <a:cubicBezTo>
                    <a:pt x="227" y="14"/>
                    <a:pt x="257" y="35"/>
                    <a:pt x="257" y="91"/>
                  </a:cubicBezTo>
                  <a:cubicBezTo>
                    <a:pt x="257" y="107"/>
                    <a:pt x="255" y="116"/>
                    <a:pt x="255" y="119"/>
                  </a:cubicBezTo>
                  <a:cubicBezTo>
                    <a:pt x="255" y="120"/>
                    <a:pt x="255" y="124"/>
                    <a:pt x="261" y="124"/>
                  </a:cubicBezTo>
                  <a:cubicBezTo>
                    <a:pt x="266" y="124"/>
                    <a:pt x="267" y="123"/>
                    <a:pt x="269" y="114"/>
                  </a:cubicBezTo>
                  <a:lnTo>
                    <a:pt x="29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70">
              <a:extLst>
                <a:ext uri="{FF2B5EF4-FFF2-40B4-BE49-F238E27FC236}">
                  <a16:creationId xmlns:a16="http://schemas.microsoft.com/office/drawing/2014/main" id="{C860FDFC-B48B-4380-8779-C7CCA17AB470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5837238" y="3546475"/>
              <a:ext cx="73025" cy="103188"/>
            </a:xfrm>
            <a:custGeom>
              <a:avLst/>
              <a:gdLst>
                <a:gd name="T0" fmla="*/ 83 w 191"/>
                <a:gd name="T1" fmla="*/ 10 h 245"/>
                <a:gd name="T2" fmla="*/ 85 w 191"/>
                <a:gd name="T3" fmla="*/ 4 h 245"/>
                <a:gd name="T4" fmla="*/ 79 w 191"/>
                <a:gd name="T5" fmla="*/ 0 h 245"/>
                <a:gd name="T6" fmla="*/ 35 w 191"/>
                <a:gd name="T7" fmla="*/ 3 h 245"/>
                <a:gd name="T8" fmla="*/ 27 w 191"/>
                <a:gd name="T9" fmla="*/ 11 h 245"/>
                <a:gd name="T10" fmla="*/ 36 w 191"/>
                <a:gd name="T11" fmla="*/ 16 h 245"/>
                <a:gd name="T12" fmla="*/ 53 w 191"/>
                <a:gd name="T13" fmla="*/ 21 h 245"/>
                <a:gd name="T14" fmla="*/ 51 w 191"/>
                <a:gd name="T15" fmla="*/ 29 h 245"/>
                <a:gd name="T16" fmla="*/ 2 w 191"/>
                <a:gd name="T17" fmla="*/ 226 h 245"/>
                <a:gd name="T18" fmla="*/ 0 w 191"/>
                <a:gd name="T19" fmla="*/ 234 h 245"/>
                <a:gd name="T20" fmla="*/ 12 w 191"/>
                <a:gd name="T21" fmla="*/ 245 h 245"/>
                <a:gd name="T22" fmla="*/ 27 w 191"/>
                <a:gd name="T23" fmla="*/ 236 h 245"/>
                <a:gd name="T24" fmla="*/ 32 w 191"/>
                <a:gd name="T25" fmla="*/ 214 h 245"/>
                <a:gd name="T26" fmla="*/ 40 w 191"/>
                <a:gd name="T27" fmla="*/ 183 h 245"/>
                <a:gd name="T28" fmla="*/ 46 w 191"/>
                <a:gd name="T29" fmla="*/ 159 h 245"/>
                <a:gd name="T30" fmla="*/ 57 w 191"/>
                <a:gd name="T31" fmla="*/ 135 h 245"/>
                <a:gd name="T32" fmla="*/ 112 w 191"/>
                <a:gd name="T33" fmla="*/ 98 h 245"/>
                <a:gd name="T34" fmla="*/ 133 w 191"/>
                <a:gd name="T35" fmla="*/ 122 h 245"/>
                <a:gd name="T36" fmla="*/ 112 w 191"/>
                <a:gd name="T37" fmla="*/ 196 h 245"/>
                <a:gd name="T38" fmla="*/ 107 w 191"/>
                <a:gd name="T39" fmla="*/ 215 h 245"/>
                <a:gd name="T40" fmla="*/ 140 w 191"/>
                <a:gd name="T41" fmla="*/ 245 h 245"/>
                <a:gd name="T42" fmla="*/ 191 w 191"/>
                <a:gd name="T43" fmla="*/ 192 h 245"/>
                <a:gd name="T44" fmla="*/ 185 w 191"/>
                <a:gd name="T45" fmla="*/ 187 h 245"/>
                <a:gd name="T46" fmla="*/ 178 w 191"/>
                <a:gd name="T47" fmla="*/ 193 h 245"/>
                <a:gd name="T48" fmla="*/ 141 w 191"/>
                <a:gd name="T49" fmla="*/ 235 h 245"/>
                <a:gd name="T50" fmla="*/ 133 w 191"/>
                <a:gd name="T51" fmla="*/ 223 h 245"/>
                <a:gd name="T52" fmla="*/ 141 w 191"/>
                <a:gd name="T53" fmla="*/ 195 h 245"/>
                <a:gd name="T54" fmla="*/ 159 w 191"/>
                <a:gd name="T55" fmla="*/ 128 h 245"/>
                <a:gd name="T56" fmla="*/ 146 w 191"/>
                <a:gd name="T57" fmla="*/ 97 h 245"/>
                <a:gd name="T58" fmla="*/ 114 w 191"/>
                <a:gd name="T59" fmla="*/ 88 h 245"/>
                <a:gd name="T60" fmla="*/ 57 w 191"/>
                <a:gd name="T61" fmla="*/ 117 h 245"/>
                <a:gd name="T62" fmla="*/ 83 w 191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1" h="245">
                  <a:moveTo>
                    <a:pt x="83" y="10"/>
                  </a:moveTo>
                  <a:cubicBezTo>
                    <a:pt x="84" y="9"/>
                    <a:pt x="85" y="5"/>
                    <a:pt x="85" y="4"/>
                  </a:cubicBezTo>
                  <a:cubicBezTo>
                    <a:pt x="85" y="3"/>
                    <a:pt x="83" y="0"/>
                    <a:pt x="79" y="0"/>
                  </a:cubicBezTo>
                  <a:cubicBezTo>
                    <a:pt x="72" y="0"/>
                    <a:pt x="43" y="2"/>
                    <a:pt x="35" y="3"/>
                  </a:cubicBezTo>
                  <a:cubicBezTo>
                    <a:pt x="32" y="3"/>
                    <a:pt x="27" y="4"/>
                    <a:pt x="27" y="11"/>
                  </a:cubicBezTo>
                  <a:cubicBezTo>
                    <a:pt x="27" y="16"/>
                    <a:pt x="32" y="16"/>
                    <a:pt x="36" y="16"/>
                  </a:cubicBezTo>
                  <a:cubicBezTo>
                    <a:pt x="53" y="16"/>
                    <a:pt x="53" y="18"/>
                    <a:pt x="53" y="21"/>
                  </a:cubicBezTo>
                  <a:cubicBezTo>
                    <a:pt x="53" y="24"/>
                    <a:pt x="52" y="26"/>
                    <a:pt x="51" y="29"/>
                  </a:cubicBezTo>
                  <a:lnTo>
                    <a:pt x="2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5" y="245"/>
                    <a:pt x="12" y="245"/>
                  </a:cubicBezTo>
                  <a:cubicBezTo>
                    <a:pt x="16" y="245"/>
                    <a:pt x="23" y="243"/>
                    <a:pt x="27" y="236"/>
                  </a:cubicBezTo>
                  <a:cubicBezTo>
                    <a:pt x="28" y="234"/>
                    <a:pt x="31" y="221"/>
                    <a:pt x="32" y="214"/>
                  </a:cubicBezTo>
                  <a:lnTo>
                    <a:pt x="40" y="183"/>
                  </a:lnTo>
                  <a:cubicBezTo>
                    <a:pt x="42" y="178"/>
                    <a:pt x="45" y="165"/>
                    <a:pt x="46" y="159"/>
                  </a:cubicBezTo>
                  <a:cubicBezTo>
                    <a:pt x="50" y="146"/>
                    <a:pt x="50" y="146"/>
                    <a:pt x="57" y="135"/>
                  </a:cubicBezTo>
                  <a:cubicBezTo>
                    <a:pt x="68" y="117"/>
                    <a:pt x="85" y="98"/>
                    <a:pt x="112" y="98"/>
                  </a:cubicBezTo>
                  <a:cubicBezTo>
                    <a:pt x="132" y="98"/>
                    <a:pt x="133" y="114"/>
                    <a:pt x="133" y="122"/>
                  </a:cubicBezTo>
                  <a:cubicBezTo>
                    <a:pt x="133" y="143"/>
                    <a:pt x="118" y="182"/>
                    <a:pt x="112" y="196"/>
                  </a:cubicBezTo>
                  <a:cubicBezTo>
                    <a:pt x="109" y="206"/>
                    <a:pt x="107" y="209"/>
                    <a:pt x="107" y="215"/>
                  </a:cubicBezTo>
                  <a:cubicBezTo>
                    <a:pt x="107" y="234"/>
                    <a:pt x="122" y="245"/>
                    <a:pt x="140" y="245"/>
                  </a:cubicBezTo>
                  <a:cubicBezTo>
                    <a:pt x="175" y="245"/>
                    <a:pt x="191" y="197"/>
                    <a:pt x="191" y="192"/>
                  </a:cubicBezTo>
                  <a:cubicBezTo>
                    <a:pt x="191" y="187"/>
                    <a:pt x="186" y="187"/>
                    <a:pt x="185" y="187"/>
                  </a:cubicBezTo>
                  <a:cubicBezTo>
                    <a:pt x="180" y="187"/>
                    <a:pt x="180" y="189"/>
                    <a:pt x="178" y="193"/>
                  </a:cubicBezTo>
                  <a:cubicBezTo>
                    <a:pt x="170" y="221"/>
                    <a:pt x="155" y="235"/>
                    <a:pt x="141" y="235"/>
                  </a:cubicBezTo>
                  <a:cubicBezTo>
                    <a:pt x="134" y="235"/>
                    <a:pt x="133" y="231"/>
                    <a:pt x="133" y="223"/>
                  </a:cubicBezTo>
                  <a:cubicBezTo>
                    <a:pt x="133" y="215"/>
                    <a:pt x="134" y="211"/>
                    <a:pt x="141" y="195"/>
                  </a:cubicBezTo>
                  <a:cubicBezTo>
                    <a:pt x="145" y="184"/>
                    <a:pt x="159" y="147"/>
                    <a:pt x="159" y="128"/>
                  </a:cubicBezTo>
                  <a:cubicBezTo>
                    <a:pt x="159" y="122"/>
                    <a:pt x="159" y="107"/>
                    <a:pt x="146" y="97"/>
                  </a:cubicBezTo>
                  <a:cubicBezTo>
                    <a:pt x="140" y="93"/>
                    <a:pt x="130" y="88"/>
                    <a:pt x="114" y="88"/>
                  </a:cubicBezTo>
                  <a:cubicBezTo>
                    <a:pt x="88" y="88"/>
                    <a:pt x="70" y="102"/>
                    <a:pt x="57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71">
              <a:extLst>
                <a:ext uri="{FF2B5EF4-FFF2-40B4-BE49-F238E27FC236}">
                  <a16:creationId xmlns:a16="http://schemas.microsoft.com/office/drawing/2014/main" id="{FA394778-0111-465F-B4DA-A093AF8A76DA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5945188" y="3567113"/>
              <a:ext cx="44450" cy="20955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72">
              <a:extLst>
                <a:ext uri="{FF2B5EF4-FFF2-40B4-BE49-F238E27FC236}">
                  <a16:creationId xmlns:a16="http://schemas.microsoft.com/office/drawing/2014/main" id="{A2DF23E7-32A4-4B9E-B223-3C57A49CB5F1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6005513" y="3630613"/>
              <a:ext cx="95250" cy="952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73">
              <a:extLst>
                <a:ext uri="{FF2B5EF4-FFF2-40B4-BE49-F238E27FC236}">
                  <a16:creationId xmlns:a16="http://schemas.microsoft.com/office/drawing/2014/main" id="{04254294-E896-43F1-B087-37C15361FF8D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6119813" y="3567113"/>
              <a:ext cx="44450" cy="209550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6" name="Group 305">
            <a:extLst>
              <a:ext uri="{FF2B5EF4-FFF2-40B4-BE49-F238E27FC236}">
                <a16:creationId xmlns:a16="http://schemas.microsoft.com/office/drawing/2014/main" id="{AB91B0FD-7E64-4ECE-A8AD-6ED852DA544E}"/>
              </a:ext>
            </a:extLst>
          </p:cNvPr>
          <p:cNvGrpSpPr>
            <a:grpSpLocks noChangeAspect="1"/>
          </p:cNvGrpSpPr>
          <p:nvPr>
            <p:custDataLst>
              <p:tags r:id="rId22"/>
            </p:custDataLst>
          </p:nvPr>
        </p:nvGrpSpPr>
        <p:grpSpPr>
          <a:xfrm>
            <a:off x="7340600" y="3533775"/>
            <a:ext cx="637113" cy="317462"/>
            <a:chOff x="7340600" y="3533775"/>
            <a:chExt cx="461963" cy="230188"/>
          </a:xfrm>
        </p:grpSpPr>
        <p:sp>
          <p:nvSpPr>
            <p:cNvPr id="307" name="Freeform 80">
              <a:extLst>
                <a:ext uri="{FF2B5EF4-FFF2-40B4-BE49-F238E27FC236}">
                  <a16:creationId xmlns:a16="http://schemas.microsoft.com/office/drawing/2014/main" id="{53672489-F503-47BF-A165-6FE2CA2D98E3}"/>
                </a:ext>
              </a:extLst>
            </p:cNvPr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7340600" y="3568700"/>
              <a:ext cx="138113" cy="147638"/>
            </a:xfrm>
            <a:custGeom>
              <a:avLst/>
              <a:gdLst>
                <a:gd name="T0" fmla="*/ 167 w 357"/>
                <a:gd name="T1" fmla="*/ 34 h 352"/>
                <a:gd name="T2" fmla="*/ 181 w 357"/>
                <a:gd name="T3" fmla="*/ 16 h 352"/>
                <a:gd name="T4" fmla="*/ 211 w 357"/>
                <a:gd name="T5" fmla="*/ 15 h 352"/>
                <a:gd name="T6" fmla="*/ 302 w 357"/>
                <a:gd name="T7" fmla="*/ 65 h 352"/>
                <a:gd name="T8" fmla="*/ 275 w 357"/>
                <a:gd name="T9" fmla="*/ 135 h 352"/>
                <a:gd name="T10" fmla="*/ 191 w 357"/>
                <a:gd name="T11" fmla="*/ 164 h 352"/>
                <a:gd name="T12" fmla="*/ 135 w 357"/>
                <a:gd name="T13" fmla="*/ 164 h 352"/>
                <a:gd name="T14" fmla="*/ 167 w 357"/>
                <a:gd name="T15" fmla="*/ 34 h 352"/>
                <a:gd name="T16" fmla="*/ 239 w 357"/>
                <a:gd name="T17" fmla="*/ 171 h 352"/>
                <a:gd name="T18" fmla="*/ 349 w 357"/>
                <a:gd name="T19" fmla="*/ 75 h 352"/>
                <a:gd name="T20" fmla="*/ 238 w 357"/>
                <a:gd name="T21" fmla="*/ 0 h 352"/>
                <a:gd name="T22" fmla="*/ 96 w 357"/>
                <a:gd name="T23" fmla="*/ 0 h 352"/>
                <a:gd name="T24" fmla="*/ 82 w 357"/>
                <a:gd name="T25" fmla="*/ 10 h 352"/>
                <a:gd name="T26" fmla="*/ 96 w 357"/>
                <a:gd name="T27" fmla="*/ 15 h 352"/>
                <a:gd name="T28" fmla="*/ 115 w 357"/>
                <a:gd name="T29" fmla="*/ 16 h 352"/>
                <a:gd name="T30" fmla="*/ 128 w 357"/>
                <a:gd name="T31" fmla="*/ 24 h 352"/>
                <a:gd name="T32" fmla="*/ 126 w 357"/>
                <a:gd name="T33" fmla="*/ 34 h 352"/>
                <a:gd name="T34" fmla="*/ 59 w 357"/>
                <a:gd name="T35" fmla="*/ 302 h 352"/>
                <a:gd name="T36" fmla="*/ 14 w 357"/>
                <a:gd name="T37" fmla="*/ 325 h 352"/>
                <a:gd name="T38" fmla="*/ 0 w 357"/>
                <a:gd name="T39" fmla="*/ 335 h 352"/>
                <a:gd name="T40" fmla="*/ 7 w 357"/>
                <a:gd name="T41" fmla="*/ 341 h 352"/>
                <a:gd name="T42" fmla="*/ 70 w 357"/>
                <a:gd name="T43" fmla="*/ 339 h 352"/>
                <a:gd name="T44" fmla="*/ 134 w 357"/>
                <a:gd name="T45" fmla="*/ 341 h 352"/>
                <a:gd name="T46" fmla="*/ 144 w 357"/>
                <a:gd name="T47" fmla="*/ 331 h 352"/>
                <a:gd name="T48" fmla="*/ 130 w 357"/>
                <a:gd name="T49" fmla="*/ 325 h 352"/>
                <a:gd name="T50" fmla="*/ 97 w 357"/>
                <a:gd name="T51" fmla="*/ 316 h 352"/>
                <a:gd name="T52" fmla="*/ 99 w 357"/>
                <a:gd name="T53" fmla="*/ 308 h 352"/>
                <a:gd name="T54" fmla="*/ 132 w 357"/>
                <a:gd name="T55" fmla="*/ 175 h 352"/>
                <a:gd name="T56" fmla="*/ 191 w 357"/>
                <a:gd name="T57" fmla="*/ 175 h 352"/>
                <a:gd name="T58" fmla="*/ 245 w 357"/>
                <a:gd name="T59" fmla="*/ 221 h 352"/>
                <a:gd name="T60" fmla="*/ 238 w 357"/>
                <a:gd name="T61" fmla="*/ 255 h 352"/>
                <a:gd name="T62" fmla="*/ 230 w 357"/>
                <a:gd name="T63" fmla="*/ 298 h 352"/>
                <a:gd name="T64" fmla="*/ 297 w 357"/>
                <a:gd name="T65" fmla="*/ 352 h 352"/>
                <a:gd name="T66" fmla="*/ 357 w 357"/>
                <a:gd name="T67" fmla="*/ 294 h 352"/>
                <a:gd name="T68" fmla="*/ 351 w 357"/>
                <a:gd name="T69" fmla="*/ 288 h 352"/>
                <a:gd name="T70" fmla="*/ 344 w 357"/>
                <a:gd name="T71" fmla="*/ 295 h 352"/>
                <a:gd name="T72" fmla="*/ 299 w 357"/>
                <a:gd name="T73" fmla="*/ 341 h 352"/>
                <a:gd name="T74" fmla="*/ 279 w 357"/>
                <a:gd name="T75" fmla="*/ 310 h 352"/>
                <a:gd name="T76" fmla="*/ 284 w 357"/>
                <a:gd name="T77" fmla="*/ 253 h 352"/>
                <a:gd name="T78" fmla="*/ 286 w 357"/>
                <a:gd name="T79" fmla="*/ 230 h 352"/>
                <a:gd name="T80" fmla="*/ 239 w 357"/>
                <a:gd name="T81" fmla="*/ 17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7" h="352">
                  <a:moveTo>
                    <a:pt x="167" y="34"/>
                  </a:moveTo>
                  <a:cubicBezTo>
                    <a:pt x="170" y="22"/>
                    <a:pt x="172" y="17"/>
                    <a:pt x="181" y="16"/>
                  </a:cubicBezTo>
                  <a:cubicBezTo>
                    <a:pt x="186" y="15"/>
                    <a:pt x="201" y="15"/>
                    <a:pt x="211" y="15"/>
                  </a:cubicBezTo>
                  <a:cubicBezTo>
                    <a:pt x="247" y="15"/>
                    <a:pt x="302" y="15"/>
                    <a:pt x="302" y="65"/>
                  </a:cubicBezTo>
                  <a:cubicBezTo>
                    <a:pt x="302" y="82"/>
                    <a:pt x="294" y="116"/>
                    <a:pt x="275" y="135"/>
                  </a:cubicBezTo>
                  <a:cubicBezTo>
                    <a:pt x="262" y="148"/>
                    <a:pt x="235" y="164"/>
                    <a:pt x="191" y="164"/>
                  </a:cubicBezTo>
                  <a:lnTo>
                    <a:pt x="135" y="164"/>
                  </a:lnTo>
                  <a:lnTo>
                    <a:pt x="167" y="34"/>
                  </a:lnTo>
                  <a:close/>
                  <a:moveTo>
                    <a:pt x="239" y="171"/>
                  </a:moveTo>
                  <a:cubicBezTo>
                    <a:pt x="289" y="160"/>
                    <a:pt x="349" y="125"/>
                    <a:pt x="349" y="75"/>
                  </a:cubicBezTo>
                  <a:cubicBezTo>
                    <a:pt x="349" y="32"/>
                    <a:pt x="304" y="0"/>
                    <a:pt x="238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39"/>
                    <a:pt x="70" y="339"/>
                  </a:cubicBezTo>
                  <a:cubicBezTo>
                    <a:pt x="84" y="339"/>
                    <a:pt x="120" y="341"/>
                    <a:pt x="134" y="341"/>
                  </a:cubicBezTo>
                  <a:cubicBezTo>
                    <a:pt x="138" y="341"/>
                    <a:pt x="144" y="341"/>
                    <a:pt x="144" y="331"/>
                  </a:cubicBezTo>
                  <a:cubicBezTo>
                    <a:pt x="144" y="325"/>
                    <a:pt x="139" y="325"/>
                    <a:pt x="130" y="325"/>
                  </a:cubicBezTo>
                  <a:cubicBezTo>
                    <a:pt x="111" y="325"/>
                    <a:pt x="97" y="325"/>
                    <a:pt x="97" y="316"/>
                  </a:cubicBezTo>
                  <a:cubicBezTo>
                    <a:pt x="97" y="313"/>
                    <a:pt x="98" y="311"/>
                    <a:pt x="99" y="308"/>
                  </a:cubicBezTo>
                  <a:lnTo>
                    <a:pt x="132" y="175"/>
                  </a:lnTo>
                  <a:lnTo>
                    <a:pt x="191" y="175"/>
                  </a:lnTo>
                  <a:cubicBezTo>
                    <a:pt x="236" y="175"/>
                    <a:pt x="245" y="203"/>
                    <a:pt x="245" y="221"/>
                  </a:cubicBezTo>
                  <a:cubicBezTo>
                    <a:pt x="245" y="228"/>
                    <a:pt x="241" y="244"/>
                    <a:pt x="238" y="255"/>
                  </a:cubicBezTo>
                  <a:cubicBezTo>
                    <a:pt x="235" y="269"/>
                    <a:pt x="230" y="288"/>
                    <a:pt x="230" y="298"/>
                  </a:cubicBezTo>
                  <a:cubicBezTo>
                    <a:pt x="230" y="352"/>
                    <a:pt x="290" y="352"/>
                    <a:pt x="297" y="352"/>
                  </a:cubicBezTo>
                  <a:cubicBezTo>
                    <a:pt x="339" y="352"/>
                    <a:pt x="357" y="301"/>
                    <a:pt x="357" y="294"/>
                  </a:cubicBezTo>
                  <a:cubicBezTo>
                    <a:pt x="357" y="288"/>
                    <a:pt x="351" y="288"/>
                    <a:pt x="351" y="288"/>
                  </a:cubicBezTo>
                  <a:cubicBezTo>
                    <a:pt x="346" y="288"/>
                    <a:pt x="345" y="292"/>
                    <a:pt x="344" y="295"/>
                  </a:cubicBezTo>
                  <a:cubicBezTo>
                    <a:pt x="332" y="332"/>
                    <a:pt x="310" y="341"/>
                    <a:pt x="299" y="341"/>
                  </a:cubicBezTo>
                  <a:cubicBezTo>
                    <a:pt x="282" y="341"/>
                    <a:pt x="279" y="330"/>
                    <a:pt x="279" y="310"/>
                  </a:cubicBezTo>
                  <a:cubicBezTo>
                    <a:pt x="279" y="295"/>
                    <a:pt x="282" y="269"/>
                    <a:pt x="284" y="253"/>
                  </a:cubicBezTo>
                  <a:cubicBezTo>
                    <a:pt x="285" y="246"/>
                    <a:pt x="286" y="237"/>
                    <a:pt x="286" y="230"/>
                  </a:cubicBezTo>
                  <a:cubicBezTo>
                    <a:pt x="286" y="191"/>
                    <a:pt x="252" y="176"/>
                    <a:pt x="239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81">
              <a:extLst>
                <a:ext uri="{FF2B5EF4-FFF2-40B4-BE49-F238E27FC236}">
                  <a16:creationId xmlns:a16="http://schemas.microsoft.com/office/drawing/2014/main" id="{7466A2E0-90C9-44B3-ADF1-3D69DE365970}"/>
                </a:ext>
              </a:extLst>
            </p:cNvPr>
            <p:cNvSpPr>
              <a:spLocks/>
            </p:cNvSpPr>
            <p:nvPr>
              <p:custDataLst>
                <p:tags r:id="rId24"/>
              </p:custDataLst>
            </p:nvPr>
          </p:nvSpPr>
          <p:spPr bwMode="auto">
            <a:xfrm>
              <a:off x="7489825" y="3533775"/>
              <a:ext cx="74613" cy="103188"/>
            </a:xfrm>
            <a:custGeom>
              <a:avLst/>
              <a:gdLst>
                <a:gd name="T0" fmla="*/ 83 w 191"/>
                <a:gd name="T1" fmla="*/ 10 h 245"/>
                <a:gd name="T2" fmla="*/ 85 w 191"/>
                <a:gd name="T3" fmla="*/ 4 h 245"/>
                <a:gd name="T4" fmla="*/ 79 w 191"/>
                <a:gd name="T5" fmla="*/ 0 h 245"/>
                <a:gd name="T6" fmla="*/ 35 w 191"/>
                <a:gd name="T7" fmla="*/ 3 h 245"/>
                <a:gd name="T8" fmla="*/ 27 w 191"/>
                <a:gd name="T9" fmla="*/ 11 h 245"/>
                <a:gd name="T10" fmla="*/ 36 w 191"/>
                <a:gd name="T11" fmla="*/ 16 h 245"/>
                <a:gd name="T12" fmla="*/ 53 w 191"/>
                <a:gd name="T13" fmla="*/ 21 h 245"/>
                <a:gd name="T14" fmla="*/ 51 w 191"/>
                <a:gd name="T15" fmla="*/ 29 h 245"/>
                <a:gd name="T16" fmla="*/ 2 w 191"/>
                <a:gd name="T17" fmla="*/ 226 h 245"/>
                <a:gd name="T18" fmla="*/ 0 w 191"/>
                <a:gd name="T19" fmla="*/ 234 h 245"/>
                <a:gd name="T20" fmla="*/ 12 w 191"/>
                <a:gd name="T21" fmla="*/ 245 h 245"/>
                <a:gd name="T22" fmla="*/ 27 w 191"/>
                <a:gd name="T23" fmla="*/ 236 h 245"/>
                <a:gd name="T24" fmla="*/ 33 w 191"/>
                <a:gd name="T25" fmla="*/ 214 h 245"/>
                <a:gd name="T26" fmla="*/ 41 w 191"/>
                <a:gd name="T27" fmla="*/ 183 h 245"/>
                <a:gd name="T28" fmla="*/ 46 w 191"/>
                <a:gd name="T29" fmla="*/ 159 h 245"/>
                <a:gd name="T30" fmla="*/ 57 w 191"/>
                <a:gd name="T31" fmla="*/ 135 h 245"/>
                <a:gd name="T32" fmla="*/ 112 w 191"/>
                <a:gd name="T33" fmla="*/ 98 h 245"/>
                <a:gd name="T34" fmla="*/ 133 w 191"/>
                <a:gd name="T35" fmla="*/ 122 h 245"/>
                <a:gd name="T36" fmla="*/ 112 w 191"/>
                <a:gd name="T37" fmla="*/ 196 h 245"/>
                <a:gd name="T38" fmla="*/ 107 w 191"/>
                <a:gd name="T39" fmla="*/ 215 h 245"/>
                <a:gd name="T40" fmla="*/ 140 w 191"/>
                <a:gd name="T41" fmla="*/ 245 h 245"/>
                <a:gd name="T42" fmla="*/ 191 w 191"/>
                <a:gd name="T43" fmla="*/ 192 h 245"/>
                <a:gd name="T44" fmla="*/ 185 w 191"/>
                <a:gd name="T45" fmla="*/ 187 h 245"/>
                <a:gd name="T46" fmla="*/ 178 w 191"/>
                <a:gd name="T47" fmla="*/ 193 h 245"/>
                <a:gd name="T48" fmla="*/ 141 w 191"/>
                <a:gd name="T49" fmla="*/ 235 h 245"/>
                <a:gd name="T50" fmla="*/ 133 w 191"/>
                <a:gd name="T51" fmla="*/ 223 h 245"/>
                <a:gd name="T52" fmla="*/ 141 w 191"/>
                <a:gd name="T53" fmla="*/ 195 h 245"/>
                <a:gd name="T54" fmla="*/ 159 w 191"/>
                <a:gd name="T55" fmla="*/ 128 h 245"/>
                <a:gd name="T56" fmla="*/ 146 w 191"/>
                <a:gd name="T57" fmla="*/ 97 h 245"/>
                <a:gd name="T58" fmla="*/ 114 w 191"/>
                <a:gd name="T59" fmla="*/ 88 h 245"/>
                <a:gd name="T60" fmla="*/ 57 w 191"/>
                <a:gd name="T61" fmla="*/ 117 h 245"/>
                <a:gd name="T62" fmla="*/ 83 w 191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1" h="245">
                  <a:moveTo>
                    <a:pt x="83" y="10"/>
                  </a:moveTo>
                  <a:cubicBezTo>
                    <a:pt x="84" y="9"/>
                    <a:pt x="85" y="5"/>
                    <a:pt x="85" y="4"/>
                  </a:cubicBezTo>
                  <a:cubicBezTo>
                    <a:pt x="85" y="3"/>
                    <a:pt x="83" y="0"/>
                    <a:pt x="79" y="0"/>
                  </a:cubicBezTo>
                  <a:cubicBezTo>
                    <a:pt x="72" y="0"/>
                    <a:pt x="43" y="2"/>
                    <a:pt x="35" y="3"/>
                  </a:cubicBezTo>
                  <a:cubicBezTo>
                    <a:pt x="32" y="3"/>
                    <a:pt x="27" y="4"/>
                    <a:pt x="27" y="11"/>
                  </a:cubicBezTo>
                  <a:cubicBezTo>
                    <a:pt x="27" y="16"/>
                    <a:pt x="32" y="16"/>
                    <a:pt x="36" y="16"/>
                  </a:cubicBezTo>
                  <a:cubicBezTo>
                    <a:pt x="53" y="16"/>
                    <a:pt x="53" y="18"/>
                    <a:pt x="53" y="21"/>
                  </a:cubicBezTo>
                  <a:cubicBezTo>
                    <a:pt x="53" y="24"/>
                    <a:pt x="52" y="26"/>
                    <a:pt x="51" y="29"/>
                  </a:cubicBezTo>
                  <a:lnTo>
                    <a:pt x="2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5" y="245"/>
                    <a:pt x="12" y="245"/>
                  </a:cubicBezTo>
                  <a:cubicBezTo>
                    <a:pt x="16" y="245"/>
                    <a:pt x="23" y="243"/>
                    <a:pt x="27" y="236"/>
                  </a:cubicBezTo>
                  <a:cubicBezTo>
                    <a:pt x="28" y="234"/>
                    <a:pt x="31" y="221"/>
                    <a:pt x="33" y="214"/>
                  </a:cubicBezTo>
                  <a:lnTo>
                    <a:pt x="41" y="183"/>
                  </a:lnTo>
                  <a:cubicBezTo>
                    <a:pt x="42" y="178"/>
                    <a:pt x="45" y="165"/>
                    <a:pt x="46" y="159"/>
                  </a:cubicBezTo>
                  <a:cubicBezTo>
                    <a:pt x="50" y="146"/>
                    <a:pt x="50" y="146"/>
                    <a:pt x="57" y="135"/>
                  </a:cubicBezTo>
                  <a:cubicBezTo>
                    <a:pt x="68" y="117"/>
                    <a:pt x="85" y="98"/>
                    <a:pt x="112" y="98"/>
                  </a:cubicBezTo>
                  <a:cubicBezTo>
                    <a:pt x="132" y="98"/>
                    <a:pt x="133" y="114"/>
                    <a:pt x="133" y="122"/>
                  </a:cubicBezTo>
                  <a:cubicBezTo>
                    <a:pt x="133" y="143"/>
                    <a:pt x="118" y="182"/>
                    <a:pt x="112" y="196"/>
                  </a:cubicBezTo>
                  <a:cubicBezTo>
                    <a:pt x="109" y="206"/>
                    <a:pt x="107" y="209"/>
                    <a:pt x="107" y="215"/>
                  </a:cubicBezTo>
                  <a:cubicBezTo>
                    <a:pt x="107" y="234"/>
                    <a:pt x="123" y="245"/>
                    <a:pt x="140" y="245"/>
                  </a:cubicBezTo>
                  <a:cubicBezTo>
                    <a:pt x="175" y="245"/>
                    <a:pt x="191" y="197"/>
                    <a:pt x="191" y="192"/>
                  </a:cubicBezTo>
                  <a:cubicBezTo>
                    <a:pt x="191" y="187"/>
                    <a:pt x="186" y="187"/>
                    <a:pt x="185" y="187"/>
                  </a:cubicBezTo>
                  <a:cubicBezTo>
                    <a:pt x="180" y="187"/>
                    <a:pt x="180" y="189"/>
                    <a:pt x="178" y="193"/>
                  </a:cubicBezTo>
                  <a:cubicBezTo>
                    <a:pt x="170" y="221"/>
                    <a:pt x="155" y="235"/>
                    <a:pt x="141" y="235"/>
                  </a:cubicBezTo>
                  <a:cubicBezTo>
                    <a:pt x="134" y="235"/>
                    <a:pt x="133" y="231"/>
                    <a:pt x="133" y="223"/>
                  </a:cubicBezTo>
                  <a:cubicBezTo>
                    <a:pt x="133" y="215"/>
                    <a:pt x="134" y="211"/>
                    <a:pt x="141" y="195"/>
                  </a:cubicBezTo>
                  <a:cubicBezTo>
                    <a:pt x="145" y="184"/>
                    <a:pt x="159" y="147"/>
                    <a:pt x="159" y="128"/>
                  </a:cubicBezTo>
                  <a:cubicBezTo>
                    <a:pt x="159" y="122"/>
                    <a:pt x="159" y="107"/>
                    <a:pt x="146" y="97"/>
                  </a:cubicBezTo>
                  <a:cubicBezTo>
                    <a:pt x="140" y="93"/>
                    <a:pt x="130" y="88"/>
                    <a:pt x="114" y="88"/>
                  </a:cubicBezTo>
                  <a:cubicBezTo>
                    <a:pt x="88" y="88"/>
                    <a:pt x="70" y="102"/>
                    <a:pt x="57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82">
              <a:extLst>
                <a:ext uri="{FF2B5EF4-FFF2-40B4-BE49-F238E27FC236}">
                  <a16:creationId xmlns:a16="http://schemas.microsoft.com/office/drawing/2014/main" id="{D341355A-8EBE-4BCE-B8DF-DAC8DA5D5A26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7599363" y="3554413"/>
              <a:ext cx="44450" cy="20955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83">
              <a:extLst>
                <a:ext uri="{FF2B5EF4-FFF2-40B4-BE49-F238E27FC236}">
                  <a16:creationId xmlns:a16="http://schemas.microsoft.com/office/drawing/2014/main" id="{C834B542-2AF4-421A-BF96-4C12823C83FA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7659688" y="3617913"/>
              <a:ext cx="79375" cy="95250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84">
              <a:extLst>
                <a:ext uri="{FF2B5EF4-FFF2-40B4-BE49-F238E27FC236}">
                  <a16:creationId xmlns:a16="http://schemas.microsoft.com/office/drawing/2014/main" id="{B0D05C73-19EF-4D05-B935-7301A5132221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7758113" y="3554413"/>
              <a:ext cx="44450" cy="209550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83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2" grpId="0" animBg="1"/>
      <p:bldP spid="463" grpId="0" animBg="1"/>
      <p:bldP spid="464" grpId="0" animBg="1"/>
      <p:bldP spid="487" grpId="0" animBg="1"/>
      <p:bldP spid="488" grpId="0" animBg="1"/>
      <p:bldP spid="491" grpId="0" animBg="1"/>
      <p:bldP spid="510" grpId="0" animBg="1"/>
      <p:bldP spid="511" grpId="0" animBg="1"/>
      <p:bldP spid="512" grpId="0" animBg="1"/>
      <p:bldP spid="531" grpId="0" animBg="1"/>
      <p:bldP spid="541" grpId="0"/>
      <p:bldP spid="542" grpId="0"/>
      <p:bldP spid="543" grpId="0" animBg="1"/>
      <p:bldP spid="635" grpId="0"/>
      <p:bldP spid="65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B2CC-CB73-4013-978F-A53524FC1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Black-Box Constructions of ZK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768431-C53F-4379-95D1-8DA33F7F9E7D}"/>
              </a:ext>
            </a:extLst>
          </p:cNvPr>
          <p:cNvSpPr/>
          <p:nvPr/>
        </p:nvSpPr>
        <p:spPr>
          <a:xfrm>
            <a:off x="487680" y="4449096"/>
            <a:ext cx="1116285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 of black-box ZK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underlying building blocks are physical objects (i.e., can’t access their “description”). E.g., noisy-channel, tamper-proof hardware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 independent of the details of the building blocks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B34D32-0440-4AE8-A473-54349353F86E}"/>
              </a:ext>
            </a:extLst>
          </p:cNvPr>
          <p:cNvSpPr/>
          <p:nvPr/>
        </p:nvSpPr>
        <p:spPr>
          <a:xfrm>
            <a:off x="487679" y="2971575"/>
            <a:ext cx="1007632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Black-box ZK (BBZK)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ZK protocol making use of the I/O interface of its crypto building blocks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F0BB32-7866-49CC-B59E-E91FE71096A5}"/>
              </a:ext>
            </a:extLst>
          </p:cNvPr>
          <p:cNvSpPr/>
          <p:nvPr/>
        </p:nvSpPr>
        <p:spPr>
          <a:xfrm>
            <a:off x="487680" y="1183962"/>
            <a:ext cx="1007632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Zero-Knowledge Protocols [</a:t>
            </a:r>
            <a:r>
              <a:rPr lang="en-US" altLang="zh-CN" sz="24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GMR85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important primitive with numerous applications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signature, CCA encryption, multi-party computation etc.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5268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4086A-43DA-455F-A757-9C3FCA2FB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PB-CRHF (the first attempt)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39BB64-BA91-4E80-85CA-26C5E7AEA36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18602" y="2450122"/>
            <a:ext cx="4684713" cy="309563"/>
            <a:chOff x="2540000" y="2540000"/>
            <a:chExt cx="4684713" cy="309563"/>
          </a:xfrm>
        </p:grpSpPr>
        <p:sp>
          <p:nvSpPr>
            <p:cNvPr id="14" name="Freeform 338">
              <a:extLst>
                <a:ext uri="{FF2B5EF4-FFF2-40B4-BE49-F238E27FC236}">
                  <a16:creationId xmlns:a16="http://schemas.microsoft.com/office/drawing/2014/main" id="{EEC27ED0-B81F-4275-8C11-2E3E7B2D1912}"/>
                </a:ext>
              </a:extLst>
            </p:cNvPr>
            <p:cNvSpPr>
              <a:spLocks/>
            </p:cNvSpPr>
            <p:nvPr>
              <p:custDataLst>
                <p:tags r:id="rId479"/>
              </p:custDataLst>
            </p:nvPr>
          </p:nvSpPr>
          <p:spPr bwMode="auto">
            <a:xfrm>
              <a:off x="2540000" y="2563813"/>
              <a:ext cx="74613" cy="180975"/>
            </a:xfrm>
            <a:custGeom>
              <a:avLst/>
              <a:gdLst>
                <a:gd name="T0" fmla="*/ 102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5 w 165"/>
                <a:gd name="T9" fmla="*/ 35 h 333"/>
                <a:gd name="T10" fmla="*/ 65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2 w 165"/>
                <a:gd name="T27" fmla="*/ 293 h 333"/>
                <a:gd name="T28" fmla="*/ 102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39" y="48"/>
                    <a:pt x="65" y="35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339">
              <a:extLst>
                <a:ext uri="{FF2B5EF4-FFF2-40B4-BE49-F238E27FC236}">
                  <a16:creationId xmlns:a16="http://schemas.microsoft.com/office/drawing/2014/main" id="{63147849-D972-4C42-96BD-94EEF4456443}"/>
                </a:ext>
              </a:extLst>
            </p:cNvPr>
            <p:cNvSpPr>
              <a:spLocks noChangeArrowheads="1"/>
            </p:cNvSpPr>
            <p:nvPr>
              <p:custDataLst>
                <p:tags r:id="rId480"/>
              </p:custDataLst>
            </p:nvPr>
          </p:nvSpPr>
          <p:spPr bwMode="auto">
            <a:xfrm>
              <a:off x="26527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40">
              <a:extLst>
                <a:ext uri="{FF2B5EF4-FFF2-40B4-BE49-F238E27FC236}">
                  <a16:creationId xmlns:a16="http://schemas.microsoft.com/office/drawing/2014/main" id="{A6F0FFC4-DD91-4435-A212-C95F00D387B6}"/>
                </a:ext>
              </a:extLst>
            </p:cNvPr>
            <p:cNvSpPr>
              <a:spLocks noEditPoints="1"/>
            </p:cNvSpPr>
            <p:nvPr>
              <p:custDataLst>
                <p:tags r:id="rId481"/>
              </p:custDataLst>
            </p:nvPr>
          </p:nvSpPr>
          <p:spPr bwMode="auto">
            <a:xfrm>
              <a:off x="2801938" y="2624138"/>
              <a:ext cx="111125" cy="173038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4 w 246"/>
                <a:gd name="T23" fmla="*/ 280 h 318"/>
                <a:gd name="T24" fmla="*/ 74 w 246"/>
                <a:gd name="T25" fmla="*/ 196 h 318"/>
                <a:gd name="T26" fmla="*/ 74 w 246"/>
                <a:gd name="T27" fmla="*/ 191 h 318"/>
                <a:gd name="T28" fmla="*/ 135 w 246"/>
                <a:gd name="T29" fmla="*/ 226 h 318"/>
                <a:gd name="T30" fmla="*/ 246 w 246"/>
                <a:gd name="T31" fmla="*/ 113 h 318"/>
                <a:gd name="T32" fmla="*/ 142 w 246"/>
                <a:gd name="T33" fmla="*/ 0 h 318"/>
                <a:gd name="T34" fmla="*/ 72 w 246"/>
                <a:gd name="T35" fmla="*/ 33 h 318"/>
                <a:gd name="T36" fmla="*/ 74 w 246"/>
                <a:gd name="T37" fmla="*/ 164 h 318"/>
                <a:gd name="T38" fmla="*/ 74 w 246"/>
                <a:gd name="T39" fmla="*/ 53 h 318"/>
                <a:gd name="T40" fmla="*/ 138 w 246"/>
                <a:gd name="T41" fmla="*/ 13 h 318"/>
                <a:gd name="T42" fmla="*/ 205 w 246"/>
                <a:gd name="T43" fmla="*/ 113 h 318"/>
                <a:gd name="T44" fmla="*/ 133 w 246"/>
                <a:gd name="T45" fmla="*/ 215 h 318"/>
                <a:gd name="T46" fmla="*/ 81 w 246"/>
                <a:gd name="T47" fmla="*/ 185 h 318"/>
                <a:gd name="T48" fmla="*/ 74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2" y="318"/>
                  </a:cubicBezTo>
                  <a:lnTo>
                    <a:pt x="112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5" y="57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341">
              <a:extLst>
                <a:ext uri="{FF2B5EF4-FFF2-40B4-BE49-F238E27FC236}">
                  <a16:creationId xmlns:a16="http://schemas.microsoft.com/office/drawing/2014/main" id="{CF87EA40-0E1B-4B38-9E1C-FAA6562D0E97}"/>
                </a:ext>
              </a:extLst>
            </p:cNvPr>
            <p:cNvSpPr>
              <a:spLocks noEditPoints="1"/>
            </p:cNvSpPr>
            <p:nvPr>
              <p:custDataLst>
                <p:tags r:id="rId482"/>
              </p:custDataLst>
            </p:nvPr>
          </p:nvSpPr>
          <p:spPr bwMode="auto">
            <a:xfrm>
              <a:off x="2930525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342">
              <a:extLst>
                <a:ext uri="{FF2B5EF4-FFF2-40B4-BE49-F238E27FC236}">
                  <a16:creationId xmlns:a16="http://schemas.microsoft.com/office/drawing/2014/main" id="{E6D75D8D-EE5C-4B63-84FF-594FA2783775}"/>
                </a:ext>
              </a:extLst>
            </p:cNvPr>
            <p:cNvSpPr>
              <a:spLocks/>
            </p:cNvSpPr>
            <p:nvPr>
              <p:custDataLst>
                <p:tags r:id="rId483"/>
              </p:custDataLst>
            </p:nvPr>
          </p:nvSpPr>
          <p:spPr bwMode="auto">
            <a:xfrm>
              <a:off x="3040063" y="2624138"/>
              <a:ext cx="76200" cy="120650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343">
              <a:extLst>
                <a:ext uri="{FF2B5EF4-FFF2-40B4-BE49-F238E27FC236}">
                  <a16:creationId xmlns:a16="http://schemas.microsoft.com/office/drawing/2014/main" id="{868BABC8-7D35-4390-A084-BE0B60BF4F3A}"/>
                </a:ext>
              </a:extLst>
            </p:cNvPr>
            <p:cNvSpPr>
              <a:spLocks/>
            </p:cNvSpPr>
            <p:nvPr>
              <p:custDataLst>
                <p:tags r:id="rId484"/>
              </p:custDataLst>
            </p:nvPr>
          </p:nvSpPr>
          <p:spPr bwMode="auto">
            <a:xfrm>
              <a:off x="3130550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344">
              <a:extLst>
                <a:ext uri="{FF2B5EF4-FFF2-40B4-BE49-F238E27FC236}">
                  <a16:creationId xmlns:a16="http://schemas.microsoft.com/office/drawing/2014/main" id="{8C907189-C63A-440D-A8DF-796FD147F99F}"/>
                </a:ext>
              </a:extLst>
            </p:cNvPr>
            <p:cNvSpPr>
              <a:spLocks noEditPoints="1"/>
            </p:cNvSpPr>
            <p:nvPr>
              <p:custDataLst>
                <p:tags r:id="rId485"/>
              </p:custDataLst>
            </p:nvPr>
          </p:nvSpPr>
          <p:spPr bwMode="auto">
            <a:xfrm>
              <a:off x="3217863" y="2622550"/>
              <a:ext cx="87313" cy="125413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345">
              <a:extLst>
                <a:ext uri="{FF2B5EF4-FFF2-40B4-BE49-F238E27FC236}">
                  <a16:creationId xmlns:a16="http://schemas.microsoft.com/office/drawing/2014/main" id="{223146D7-4219-4F14-8AD6-C40092938BBD}"/>
                </a:ext>
              </a:extLst>
            </p:cNvPr>
            <p:cNvSpPr>
              <a:spLocks/>
            </p:cNvSpPr>
            <p:nvPr>
              <p:custDataLst>
                <p:tags r:id="rId486"/>
              </p:custDataLst>
            </p:nvPr>
          </p:nvSpPr>
          <p:spPr bwMode="auto">
            <a:xfrm>
              <a:off x="3394075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346">
              <a:extLst>
                <a:ext uri="{FF2B5EF4-FFF2-40B4-BE49-F238E27FC236}">
                  <a16:creationId xmlns:a16="http://schemas.microsoft.com/office/drawing/2014/main" id="{C1927E99-0D22-45B3-8EF9-33F521296FAA}"/>
                </a:ext>
              </a:extLst>
            </p:cNvPr>
            <p:cNvSpPr>
              <a:spLocks noEditPoints="1"/>
            </p:cNvSpPr>
            <p:nvPr>
              <p:custDataLst>
                <p:tags r:id="rId487"/>
              </p:custDataLst>
            </p:nvPr>
          </p:nvSpPr>
          <p:spPr bwMode="auto">
            <a:xfrm>
              <a:off x="3600450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1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347">
              <a:extLst>
                <a:ext uri="{FF2B5EF4-FFF2-40B4-BE49-F238E27FC236}">
                  <a16:creationId xmlns:a16="http://schemas.microsoft.com/office/drawing/2014/main" id="{5F450220-5589-4B35-92D1-D6D92AE2F5DB}"/>
                </a:ext>
              </a:extLst>
            </p:cNvPr>
            <p:cNvSpPr>
              <a:spLocks/>
            </p:cNvSpPr>
            <p:nvPr>
              <p:custDataLst>
                <p:tags r:id="rId488"/>
              </p:custDataLst>
            </p:nvPr>
          </p:nvSpPr>
          <p:spPr bwMode="auto">
            <a:xfrm>
              <a:off x="3711575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348">
              <a:extLst>
                <a:ext uri="{FF2B5EF4-FFF2-40B4-BE49-F238E27FC236}">
                  <a16:creationId xmlns:a16="http://schemas.microsoft.com/office/drawing/2014/main" id="{BFCF2418-ED81-4E82-B695-E6D5BA474C99}"/>
                </a:ext>
              </a:extLst>
            </p:cNvPr>
            <p:cNvSpPr>
              <a:spLocks/>
            </p:cNvSpPr>
            <p:nvPr>
              <p:custDataLst>
                <p:tags r:id="rId489"/>
              </p:custDataLst>
            </p:nvPr>
          </p:nvSpPr>
          <p:spPr bwMode="auto">
            <a:xfrm>
              <a:off x="3889375" y="2540000"/>
              <a:ext cx="52388" cy="273050"/>
            </a:xfrm>
            <a:custGeom>
              <a:avLst/>
              <a:gdLst>
                <a:gd name="T0" fmla="*/ 116 w 116"/>
                <a:gd name="T1" fmla="*/ 495 h 500"/>
                <a:gd name="T2" fmla="*/ 107 w 116"/>
                <a:gd name="T3" fmla="*/ 484 h 500"/>
                <a:gd name="T4" fmla="*/ 29 w 116"/>
                <a:gd name="T5" fmla="*/ 250 h 500"/>
                <a:gd name="T6" fmla="*/ 109 w 116"/>
                <a:gd name="T7" fmla="*/ 14 h 500"/>
                <a:gd name="T8" fmla="*/ 116 w 116"/>
                <a:gd name="T9" fmla="*/ 5 h 500"/>
                <a:gd name="T10" fmla="*/ 111 w 116"/>
                <a:gd name="T11" fmla="*/ 0 h 500"/>
                <a:gd name="T12" fmla="*/ 31 w 116"/>
                <a:gd name="T13" fmla="*/ 98 h 500"/>
                <a:gd name="T14" fmla="*/ 0 w 116"/>
                <a:gd name="T15" fmla="*/ 250 h 500"/>
                <a:gd name="T16" fmla="*/ 33 w 116"/>
                <a:gd name="T17" fmla="*/ 406 h 500"/>
                <a:gd name="T18" fmla="*/ 111 w 116"/>
                <a:gd name="T19" fmla="*/ 500 h 500"/>
                <a:gd name="T20" fmla="*/ 116 w 116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495"/>
                  </a:moveTo>
                  <a:cubicBezTo>
                    <a:pt x="116" y="493"/>
                    <a:pt x="116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500"/>
                    <a:pt x="111" y="500"/>
                  </a:cubicBezTo>
                  <a:cubicBezTo>
                    <a:pt x="114" y="500"/>
                    <a:pt x="116" y="498"/>
                    <a:pt x="116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349">
              <a:extLst>
                <a:ext uri="{FF2B5EF4-FFF2-40B4-BE49-F238E27FC236}">
                  <a16:creationId xmlns:a16="http://schemas.microsoft.com/office/drawing/2014/main" id="{20A5D2BC-571F-4EA7-822B-B50B88260F6E}"/>
                </a:ext>
              </a:extLst>
            </p:cNvPr>
            <p:cNvSpPr>
              <a:spLocks/>
            </p:cNvSpPr>
            <p:nvPr>
              <p:custDataLst>
                <p:tags r:id="rId490"/>
              </p:custDataLst>
            </p:nvPr>
          </p:nvSpPr>
          <p:spPr bwMode="auto">
            <a:xfrm>
              <a:off x="3962400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50">
              <a:extLst>
                <a:ext uri="{FF2B5EF4-FFF2-40B4-BE49-F238E27FC236}">
                  <a16:creationId xmlns:a16="http://schemas.microsoft.com/office/drawing/2014/main" id="{422C905C-165C-4A3C-B0EC-4F03540799D3}"/>
                </a:ext>
              </a:extLst>
            </p:cNvPr>
            <p:cNvSpPr>
              <a:spLocks/>
            </p:cNvSpPr>
            <p:nvPr>
              <p:custDataLst>
                <p:tags r:id="rId491"/>
              </p:custDataLst>
            </p:nvPr>
          </p:nvSpPr>
          <p:spPr bwMode="auto">
            <a:xfrm>
              <a:off x="4102100" y="2659063"/>
              <a:ext cx="57150" cy="127000"/>
            </a:xfrm>
            <a:custGeom>
              <a:avLst/>
              <a:gdLst>
                <a:gd name="T0" fmla="*/ 79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9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51">
              <a:extLst>
                <a:ext uri="{FF2B5EF4-FFF2-40B4-BE49-F238E27FC236}">
                  <a16:creationId xmlns:a16="http://schemas.microsoft.com/office/drawing/2014/main" id="{BCC18A60-C092-4854-BB52-BDBB738C4F82}"/>
                </a:ext>
              </a:extLst>
            </p:cNvPr>
            <p:cNvSpPr>
              <a:spLocks/>
            </p:cNvSpPr>
            <p:nvPr>
              <p:custDataLst>
                <p:tags r:id="rId492"/>
              </p:custDataLst>
            </p:nvPr>
          </p:nvSpPr>
          <p:spPr bwMode="auto">
            <a:xfrm>
              <a:off x="4205288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352">
              <a:extLst>
                <a:ext uri="{FF2B5EF4-FFF2-40B4-BE49-F238E27FC236}">
                  <a16:creationId xmlns:a16="http://schemas.microsoft.com/office/drawing/2014/main" id="{31ECF48C-019E-4980-B4CB-8119E1720C84}"/>
                </a:ext>
              </a:extLst>
            </p:cNvPr>
            <p:cNvSpPr>
              <a:spLocks noChangeArrowheads="1"/>
            </p:cNvSpPr>
            <p:nvPr>
              <p:custDataLst>
                <p:tags r:id="rId493"/>
              </p:custDataLst>
            </p:nvPr>
          </p:nvSpPr>
          <p:spPr bwMode="auto">
            <a:xfrm>
              <a:off x="430530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Oval 353">
              <a:extLst>
                <a:ext uri="{FF2B5EF4-FFF2-40B4-BE49-F238E27FC236}">
                  <a16:creationId xmlns:a16="http://schemas.microsoft.com/office/drawing/2014/main" id="{242BB298-2499-4765-95EE-361A59B08654}"/>
                </a:ext>
              </a:extLst>
            </p:cNvPr>
            <p:cNvSpPr>
              <a:spLocks noChangeArrowheads="1"/>
            </p:cNvSpPr>
            <p:nvPr>
              <p:custDataLst>
                <p:tags r:id="rId494"/>
              </p:custDataLst>
            </p:nvPr>
          </p:nvSpPr>
          <p:spPr bwMode="auto">
            <a:xfrm>
              <a:off x="44053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354">
              <a:extLst>
                <a:ext uri="{FF2B5EF4-FFF2-40B4-BE49-F238E27FC236}">
                  <a16:creationId xmlns:a16="http://schemas.microsoft.com/office/drawing/2014/main" id="{C4158650-8D67-4082-9277-3BCE6A088E35}"/>
                </a:ext>
              </a:extLst>
            </p:cNvPr>
            <p:cNvSpPr>
              <a:spLocks noChangeArrowheads="1"/>
            </p:cNvSpPr>
            <p:nvPr>
              <p:custDataLst>
                <p:tags r:id="rId495"/>
              </p:custDataLst>
            </p:nvPr>
          </p:nvSpPr>
          <p:spPr bwMode="auto">
            <a:xfrm>
              <a:off x="450532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55">
              <a:extLst>
                <a:ext uri="{FF2B5EF4-FFF2-40B4-BE49-F238E27FC236}">
                  <a16:creationId xmlns:a16="http://schemas.microsoft.com/office/drawing/2014/main" id="{47865AF6-4ABC-4245-AA2D-3A7CFD428F19}"/>
                </a:ext>
              </a:extLst>
            </p:cNvPr>
            <p:cNvSpPr>
              <a:spLocks/>
            </p:cNvSpPr>
            <p:nvPr>
              <p:custDataLst>
                <p:tags r:id="rId496"/>
              </p:custDataLst>
            </p:nvPr>
          </p:nvSpPr>
          <p:spPr bwMode="auto">
            <a:xfrm>
              <a:off x="46053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56">
              <a:extLst>
                <a:ext uri="{FF2B5EF4-FFF2-40B4-BE49-F238E27FC236}">
                  <a16:creationId xmlns:a16="http://schemas.microsoft.com/office/drawing/2014/main" id="{05B6F57E-77EC-4551-BC95-84AB5528C058}"/>
                </a:ext>
              </a:extLst>
            </p:cNvPr>
            <p:cNvSpPr>
              <a:spLocks/>
            </p:cNvSpPr>
            <p:nvPr>
              <p:custDataLst>
                <p:tags r:id="rId497"/>
              </p:custDataLst>
            </p:nvPr>
          </p:nvSpPr>
          <p:spPr bwMode="auto">
            <a:xfrm>
              <a:off x="4692650" y="2624138"/>
              <a:ext cx="112713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57">
              <a:extLst>
                <a:ext uri="{FF2B5EF4-FFF2-40B4-BE49-F238E27FC236}">
                  <a16:creationId xmlns:a16="http://schemas.microsoft.com/office/drawing/2014/main" id="{A417B1AE-56D8-4092-974B-B4028BF9328B}"/>
                </a:ext>
              </a:extLst>
            </p:cNvPr>
            <p:cNvSpPr>
              <a:spLocks/>
            </p:cNvSpPr>
            <p:nvPr>
              <p:custDataLst>
                <p:tags r:id="rId498"/>
              </p:custDataLst>
            </p:nvPr>
          </p:nvSpPr>
          <p:spPr bwMode="auto">
            <a:xfrm>
              <a:off x="4822825" y="2701925"/>
              <a:ext cx="96838" cy="85725"/>
            </a:xfrm>
            <a:custGeom>
              <a:avLst/>
              <a:gdLst>
                <a:gd name="T0" fmla="*/ 26 w 213"/>
                <a:gd name="T1" fmla="*/ 132 h 157"/>
                <a:gd name="T2" fmla="*/ 22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2 w 213"/>
                <a:gd name="T15" fmla="*/ 41 h 157"/>
                <a:gd name="T16" fmla="*/ 135 w 213"/>
                <a:gd name="T17" fmla="*/ 9 h 157"/>
                <a:gd name="T18" fmla="*/ 155 w 213"/>
                <a:gd name="T19" fmla="*/ 34 h 157"/>
                <a:gd name="T20" fmla="*/ 135 w 213"/>
                <a:gd name="T21" fmla="*/ 108 h 157"/>
                <a:gd name="T22" fmla="*/ 129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1 w 213"/>
                <a:gd name="T39" fmla="*/ 39 h 157"/>
                <a:gd name="T40" fmla="*/ 136 w 213"/>
                <a:gd name="T41" fmla="*/ 0 h 157"/>
                <a:gd name="T42" fmla="*/ 77 w 213"/>
                <a:gd name="T43" fmla="*/ 31 h 157"/>
                <a:gd name="T44" fmla="*/ 40 w 213"/>
                <a:gd name="T45" fmla="*/ 0 h 157"/>
                <a:gd name="T46" fmla="*/ 12 w 213"/>
                <a:gd name="T47" fmla="*/ 18 h 157"/>
                <a:gd name="T48" fmla="*/ 0 w 213"/>
                <a:gd name="T49" fmla="*/ 53 h 157"/>
                <a:gd name="T50" fmla="*/ 6 w 213"/>
                <a:gd name="T51" fmla="*/ 58 h 157"/>
                <a:gd name="T52" fmla="*/ 13 w 213"/>
                <a:gd name="T53" fmla="*/ 47 h 157"/>
                <a:gd name="T54" fmla="*/ 39 w 213"/>
                <a:gd name="T55" fmla="*/ 9 h 157"/>
                <a:gd name="T56" fmla="*/ 50 w 213"/>
                <a:gd name="T57" fmla="*/ 26 h 157"/>
                <a:gd name="T58" fmla="*/ 45 w 213"/>
                <a:gd name="T59" fmla="*/ 55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4" y="136"/>
                    <a:pt x="22" y="145"/>
                    <a:pt x="22" y="146"/>
                  </a:cubicBezTo>
                  <a:cubicBezTo>
                    <a:pt x="22" y="154"/>
                    <a:pt x="29" y="157"/>
                    <a:pt x="34" y="157"/>
                  </a:cubicBezTo>
                  <a:cubicBezTo>
                    <a:pt x="40" y="157"/>
                    <a:pt x="46" y="153"/>
                    <a:pt x="48" y="149"/>
                  </a:cubicBezTo>
                  <a:cubicBezTo>
                    <a:pt x="50" y="146"/>
                    <a:pt x="52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2" y="41"/>
                  </a:cubicBezTo>
                  <a:cubicBezTo>
                    <a:pt x="92" y="28"/>
                    <a:pt x="108" y="9"/>
                    <a:pt x="135" y="9"/>
                  </a:cubicBezTo>
                  <a:cubicBezTo>
                    <a:pt x="155" y="9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29" y="121"/>
                    <a:pt x="129" y="127"/>
                  </a:cubicBezTo>
                  <a:cubicBezTo>
                    <a:pt x="129" y="146"/>
                    <a:pt x="145" y="157"/>
                    <a:pt x="163" y="157"/>
                  </a:cubicBezTo>
                  <a:cubicBezTo>
                    <a:pt x="197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2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6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1" y="59"/>
                    <a:pt x="181" y="39"/>
                  </a:cubicBezTo>
                  <a:cubicBezTo>
                    <a:pt x="181" y="6"/>
                    <a:pt x="155" y="0"/>
                    <a:pt x="136" y="0"/>
                  </a:cubicBezTo>
                  <a:cubicBezTo>
                    <a:pt x="107" y="0"/>
                    <a:pt x="88" y="17"/>
                    <a:pt x="77" y="31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0"/>
                    <a:pt x="12" y="18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0" y="58"/>
                    <a:pt x="11" y="57"/>
                    <a:pt x="13" y="47"/>
                  </a:cubicBezTo>
                  <a:cubicBezTo>
                    <a:pt x="19" y="26"/>
                    <a:pt x="25" y="9"/>
                    <a:pt x="39" y="9"/>
                  </a:cubicBezTo>
                  <a:cubicBezTo>
                    <a:pt x="48" y="9"/>
                    <a:pt x="50" y="17"/>
                    <a:pt x="50" y="26"/>
                  </a:cubicBezTo>
                  <a:cubicBezTo>
                    <a:pt x="50" y="33"/>
                    <a:pt x="47" y="46"/>
                    <a:pt x="45" y="55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58">
              <a:extLst>
                <a:ext uri="{FF2B5EF4-FFF2-40B4-BE49-F238E27FC236}">
                  <a16:creationId xmlns:a16="http://schemas.microsoft.com/office/drawing/2014/main" id="{41339787-1783-4498-97A4-EA34C65CB83C}"/>
                </a:ext>
              </a:extLst>
            </p:cNvPr>
            <p:cNvSpPr>
              <a:spLocks/>
            </p:cNvSpPr>
            <p:nvPr>
              <p:custDataLst>
                <p:tags r:id="rId499"/>
              </p:custDataLst>
            </p:nvPr>
          </p:nvSpPr>
          <p:spPr bwMode="auto">
            <a:xfrm>
              <a:off x="4951413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59">
              <a:extLst>
                <a:ext uri="{FF2B5EF4-FFF2-40B4-BE49-F238E27FC236}">
                  <a16:creationId xmlns:a16="http://schemas.microsoft.com/office/drawing/2014/main" id="{B2627595-4FA1-4576-9DB6-08D9AE4BA679}"/>
                </a:ext>
              </a:extLst>
            </p:cNvPr>
            <p:cNvSpPr>
              <a:spLocks noEditPoints="1"/>
            </p:cNvSpPr>
            <p:nvPr>
              <p:custDataLst>
                <p:tags r:id="rId500"/>
              </p:custDataLst>
            </p:nvPr>
          </p:nvSpPr>
          <p:spPr bwMode="auto">
            <a:xfrm>
              <a:off x="5056188" y="2540000"/>
              <a:ext cx="52388" cy="273050"/>
            </a:xfrm>
            <a:custGeom>
              <a:avLst/>
              <a:gdLst>
                <a:gd name="T0" fmla="*/ 20 w 117"/>
                <a:gd name="T1" fmla="*/ 17 h 500"/>
                <a:gd name="T2" fmla="*/ 10 w 117"/>
                <a:gd name="T3" fmla="*/ 0 h 500"/>
                <a:gd name="T4" fmla="*/ 0 w 117"/>
                <a:gd name="T5" fmla="*/ 19 h 500"/>
                <a:gd name="T6" fmla="*/ 0 w 117"/>
                <a:gd name="T7" fmla="*/ 481 h 500"/>
                <a:gd name="T8" fmla="*/ 10 w 117"/>
                <a:gd name="T9" fmla="*/ 500 h 500"/>
                <a:gd name="T10" fmla="*/ 20 w 117"/>
                <a:gd name="T11" fmla="*/ 483 h 500"/>
                <a:gd name="T12" fmla="*/ 20 w 117"/>
                <a:gd name="T13" fmla="*/ 17 h 500"/>
                <a:gd name="T14" fmla="*/ 117 w 117"/>
                <a:gd name="T15" fmla="*/ 19 h 500"/>
                <a:gd name="T16" fmla="*/ 107 w 117"/>
                <a:gd name="T17" fmla="*/ 0 h 500"/>
                <a:gd name="T18" fmla="*/ 97 w 117"/>
                <a:gd name="T19" fmla="*/ 17 h 500"/>
                <a:gd name="T20" fmla="*/ 97 w 117"/>
                <a:gd name="T21" fmla="*/ 483 h 500"/>
                <a:gd name="T22" fmla="*/ 107 w 117"/>
                <a:gd name="T23" fmla="*/ 500 h 500"/>
                <a:gd name="T24" fmla="*/ 117 w 117"/>
                <a:gd name="T25" fmla="*/ 481 h 500"/>
                <a:gd name="T26" fmla="*/ 117 w 117"/>
                <a:gd name="T27" fmla="*/ 19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500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9"/>
                  </a:cubicBezTo>
                  <a:lnTo>
                    <a:pt x="0" y="481"/>
                  </a:lnTo>
                  <a:cubicBezTo>
                    <a:pt x="0" y="489"/>
                    <a:pt x="0" y="500"/>
                    <a:pt x="10" y="500"/>
                  </a:cubicBezTo>
                  <a:cubicBezTo>
                    <a:pt x="20" y="500"/>
                    <a:pt x="20" y="491"/>
                    <a:pt x="20" y="483"/>
                  </a:cubicBezTo>
                  <a:lnTo>
                    <a:pt x="20" y="17"/>
                  </a:lnTo>
                  <a:close/>
                  <a:moveTo>
                    <a:pt x="117" y="19"/>
                  </a:moveTo>
                  <a:cubicBezTo>
                    <a:pt x="117" y="11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3"/>
                  </a:lnTo>
                  <a:cubicBezTo>
                    <a:pt x="97" y="491"/>
                    <a:pt x="97" y="500"/>
                    <a:pt x="107" y="500"/>
                  </a:cubicBezTo>
                  <a:cubicBezTo>
                    <a:pt x="117" y="500"/>
                    <a:pt x="117" y="489"/>
                    <a:pt x="117" y="481"/>
                  </a:cubicBezTo>
                  <a:lnTo>
                    <a:pt x="117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60">
              <a:extLst>
                <a:ext uri="{FF2B5EF4-FFF2-40B4-BE49-F238E27FC236}">
                  <a16:creationId xmlns:a16="http://schemas.microsoft.com/office/drawing/2014/main" id="{B7EC96E9-C2F0-4947-A07D-BE63137575F2}"/>
                </a:ext>
              </a:extLst>
            </p:cNvPr>
            <p:cNvSpPr>
              <a:spLocks/>
            </p:cNvSpPr>
            <p:nvPr>
              <p:custDataLst>
                <p:tags r:id="rId501"/>
              </p:custDataLst>
            </p:nvPr>
          </p:nvSpPr>
          <p:spPr bwMode="auto">
            <a:xfrm>
              <a:off x="5160963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61">
              <a:extLst>
                <a:ext uri="{FF2B5EF4-FFF2-40B4-BE49-F238E27FC236}">
                  <a16:creationId xmlns:a16="http://schemas.microsoft.com/office/drawing/2014/main" id="{4380C069-BAC0-4F0F-8300-DA664174808B}"/>
                </a:ext>
              </a:extLst>
            </p:cNvPr>
            <p:cNvSpPr>
              <a:spLocks noEditPoints="1"/>
            </p:cNvSpPr>
            <p:nvPr>
              <p:custDataLst>
                <p:tags r:id="rId502"/>
              </p:custDataLst>
            </p:nvPr>
          </p:nvSpPr>
          <p:spPr bwMode="auto">
            <a:xfrm>
              <a:off x="5219700" y="2624138"/>
              <a:ext cx="117475" cy="173038"/>
            </a:xfrm>
            <a:custGeom>
              <a:avLst/>
              <a:gdLst>
                <a:gd name="T0" fmla="*/ 39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2 w 260"/>
                <a:gd name="T33" fmla="*/ 77 h 318"/>
                <a:gd name="T34" fmla="*/ 38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9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5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9" y="282"/>
                  </a:moveTo>
                  <a:cubicBezTo>
                    <a:pt x="35" y="299"/>
                    <a:pt x="34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5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2" y="75"/>
                    <a:pt x="32" y="77"/>
                  </a:cubicBezTo>
                  <a:cubicBezTo>
                    <a:pt x="32" y="82"/>
                    <a:pt x="37" y="82"/>
                    <a:pt x="38" y="82"/>
                  </a:cubicBezTo>
                  <a:cubicBezTo>
                    <a:pt x="43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9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5" y="29"/>
                    <a:pt x="225" y="58"/>
                  </a:cubicBezTo>
                  <a:cubicBezTo>
                    <a:pt x="225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62">
              <a:extLst>
                <a:ext uri="{FF2B5EF4-FFF2-40B4-BE49-F238E27FC236}">
                  <a16:creationId xmlns:a16="http://schemas.microsoft.com/office/drawing/2014/main" id="{E68D6BDF-DC3F-4DEA-BCF2-DA4BDC2E5D84}"/>
                </a:ext>
              </a:extLst>
            </p:cNvPr>
            <p:cNvSpPr>
              <a:spLocks/>
            </p:cNvSpPr>
            <p:nvPr>
              <p:custDataLst>
                <p:tags r:id="rId503"/>
              </p:custDataLst>
            </p:nvPr>
          </p:nvSpPr>
          <p:spPr bwMode="auto">
            <a:xfrm>
              <a:off x="5357813" y="2659063"/>
              <a:ext cx="57150" cy="127000"/>
            </a:xfrm>
            <a:custGeom>
              <a:avLst/>
              <a:gdLst>
                <a:gd name="T0" fmla="*/ 78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9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63">
              <a:extLst>
                <a:ext uri="{FF2B5EF4-FFF2-40B4-BE49-F238E27FC236}">
                  <a16:creationId xmlns:a16="http://schemas.microsoft.com/office/drawing/2014/main" id="{566C2B5C-0C25-4D38-B273-96C16541FA49}"/>
                </a:ext>
              </a:extLst>
            </p:cNvPr>
            <p:cNvSpPr>
              <a:spLocks/>
            </p:cNvSpPr>
            <p:nvPr>
              <p:custDataLst>
                <p:tags r:id="rId504"/>
              </p:custDataLst>
            </p:nvPr>
          </p:nvSpPr>
          <p:spPr bwMode="auto">
            <a:xfrm>
              <a:off x="5461000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64">
              <a:extLst>
                <a:ext uri="{FF2B5EF4-FFF2-40B4-BE49-F238E27FC236}">
                  <a16:creationId xmlns:a16="http://schemas.microsoft.com/office/drawing/2014/main" id="{A6692671-9B82-4A1D-BD23-C8418AF7642F}"/>
                </a:ext>
              </a:extLst>
            </p:cNvPr>
            <p:cNvSpPr>
              <a:spLocks/>
            </p:cNvSpPr>
            <p:nvPr>
              <p:custDataLst>
                <p:tags r:id="rId505"/>
              </p:custDataLst>
            </p:nvPr>
          </p:nvSpPr>
          <p:spPr bwMode="auto">
            <a:xfrm>
              <a:off x="5548313" y="2624138"/>
              <a:ext cx="103188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65">
              <a:extLst>
                <a:ext uri="{FF2B5EF4-FFF2-40B4-BE49-F238E27FC236}">
                  <a16:creationId xmlns:a16="http://schemas.microsoft.com/office/drawing/2014/main" id="{9D35CDB9-E3E3-44C1-85A3-FB7641956EFA}"/>
                </a:ext>
              </a:extLst>
            </p:cNvPr>
            <p:cNvSpPr>
              <a:spLocks/>
            </p:cNvSpPr>
            <p:nvPr>
              <p:custDataLst>
                <p:tags r:id="rId506"/>
              </p:custDataLst>
            </p:nvPr>
          </p:nvSpPr>
          <p:spPr bwMode="auto">
            <a:xfrm>
              <a:off x="5667375" y="2540000"/>
              <a:ext cx="39688" cy="98425"/>
            </a:xfrm>
            <a:custGeom>
              <a:avLst/>
              <a:gdLst>
                <a:gd name="T0" fmla="*/ 85 w 88"/>
                <a:gd name="T1" fmla="*/ 30 h 180"/>
                <a:gd name="T2" fmla="*/ 88 w 88"/>
                <a:gd name="T3" fmla="*/ 19 h 180"/>
                <a:gd name="T4" fmla="*/ 67 w 88"/>
                <a:gd name="T5" fmla="*/ 0 h 180"/>
                <a:gd name="T6" fmla="*/ 48 w 88"/>
                <a:gd name="T7" fmla="*/ 16 h 180"/>
                <a:gd name="T8" fmla="*/ 2 w 88"/>
                <a:gd name="T9" fmla="*/ 167 h 180"/>
                <a:gd name="T10" fmla="*/ 0 w 88"/>
                <a:gd name="T11" fmla="*/ 173 h 180"/>
                <a:gd name="T12" fmla="*/ 14 w 88"/>
                <a:gd name="T13" fmla="*/ 180 h 180"/>
                <a:gd name="T14" fmla="*/ 19 w 88"/>
                <a:gd name="T15" fmla="*/ 175 h 180"/>
                <a:gd name="T16" fmla="*/ 85 w 88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0">
                  <a:moveTo>
                    <a:pt x="85" y="30"/>
                  </a:moveTo>
                  <a:cubicBezTo>
                    <a:pt x="88" y="24"/>
                    <a:pt x="88" y="21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0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66">
              <a:extLst>
                <a:ext uri="{FF2B5EF4-FFF2-40B4-BE49-F238E27FC236}">
                  <a16:creationId xmlns:a16="http://schemas.microsoft.com/office/drawing/2014/main" id="{76D7A40C-AFAA-49B3-B29A-AAE2411E5838}"/>
                </a:ext>
              </a:extLst>
            </p:cNvPr>
            <p:cNvSpPr>
              <a:spLocks noEditPoints="1"/>
            </p:cNvSpPr>
            <p:nvPr>
              <p:custDataLst>
                <p:tags r:id="rId507"/>
              </p:custDataLst>
            </p:nvPr>
          </p:nvSpPr>
          <p:spPr bwMode="auto">
            <a:xfrm>
              <a:off x="5651500" y="2727325"/>
              <a:ext cx="88900" cy="122238"/>
            </a:xfrm>
            <a:custGeom>
              <a:avLst/>
              <a:gdLst>
                <a:gd name="T0" fmla="*/ 26 w 194"/>
                <a:gd name="T1" fmla="*/ 197 h 222"/>
                <a:gd name="T2" fmla="*/ 9 w 194"/>
                <a:gd name="T3" fmla="*/ 209 h 222"/>
                <a:gd name="T4" fmla="*/ 0 w 194"/>
                <a:gd name="T5" fmla="*/ 217 h 222"/>
                <a:gd name="T6" fmla="*/ 4 w 194"/>
                <a:gd name="T7" fmla="*/ 222 h 222"/>
                <a:gd name="T8" fmla="*/ 34 w 194"/>
                <a:gd name="T9" fmla="*/ 221 h 222"/>
                <a:gd name="T10" fmla="*/ 71 w 194"/>
                <a:gd name="T11" fmla="*/ 222 h 222"/>
                <a:gd name="T12" fmla="*/ 78 w 194"/>
                <a:gd name="T13" fmla="*/ 214 h 222"/>
                <a:gd name="T14" fmla="*/ 69 w 194"/>
                <a:gd name="T15" fmla="*/ 209 h 222"/>
                <a:gd name="T16" fmla="*/ 52 w 194"/>
                <a:gd name="T17" fmla="*/ 205 h 222"/>
                <a:gd name="T18" fmla="*/ 56 w 194"/>
                <a:gd name="T19" fmla="*/ 189 h 222"/>
                <a:gd name="T20" fmla="*/ 69 w 194"/>
                <a:gd name="T21" fmla="*/ 137 h 222"/>
                <a:gd name="T22" fmla="*/ 104 w 194"/>
                <a:gd name="T23" fmla="*/ 158 h 222"/>
                <a:gd name="T24" fmla="*/ 194 w 194"/>
                <a:gd name="T25" fmla="*/ 59 h 222"/>
                <a:gd name="T26" fmla="*/ 142 w 194"/>
                <a:gd name="T27" fmla="*/ 0 h 222"/>
                <a:gd name="T28" fmla="*/ 92 w 194"/>
                <a:gd name="T29" fmla="*/ 25 h 222"/>
                <a:gd name="T30" fmla="*/ 56 w 194"/>
                <a:gd name="T31" fmla="*/ 0 h 222"/>
                <a:gd name="T32" fmla="*/ 29 w 194"/>
                <a:gd name="T33" fmla="*/ 19 h 222"/>
                <a:gd name="T34" fmla="*/ 16 w 194"/>
                <a:gd name="T35" fmla="*/ 54 h 222"/>
                <a:gd name="T36" fmla="*/ 22 w 194"/>
                <a:gd name="T37" fmla="*/ 58 h 222"/>
                <a:gd name="T38" fmla="*/ 30 w 194"/>
                <a:gd name="T39" fmla="*/ 48 h 222"/>
                <a:gd name="T40" fmla="*/ 55 w 194"/>
                <a:gd name="T41" fmla="*/ 10 h 222"/>
                <a:gd name="T42" fmla="*/ 67 w 194"/>
                <a:gd name="T43" fmla="*/ 27 h 222"/>
                <a:gd name="T44" fmla="*/ 66 w 194"/>
                <a:gd name="T45" fmla="*/ 38 h 222"/>
                <a:gd name="T46" fmla="*/ 26 w 194"/>
                <a:gd name="T47" fmla="*/ 197 h 222"/>
                <a:gd name="T48" fmla="*/ 92 w 194"/>
                <a:gd name="T49" fmla="*/ 42 h 222"/>
                <a:gd name="T50" fmla="*/ 141 w 194"/>
                <a:gd name="T51" fmla="*/ 10 h 222"/>
                <a:gd name="T52" fmla="*/ 166 w 194"/>
                <a:gd name="T53" fmla="*/ 44 h 222"/>
                <a:gd name="T54" fmla="*/ 148 w 194"/>
                <a:gd name="T55" fmla="*/ 114 h 222"/>
                <a:gd name="T56" fmla="*/ 104 w 194"/>
                <a:gd name="T57" fmla="*/ 148 h 222"/>
                <a:gd name="T58" fmla="*/ 73 w 194"/>
                <a:gd name="T59" fmla="*/ 118 h 222"/>
                <a:gd name="T60" fmla="*/ 74 w 194"/>
                <a:gd name="T61" fmla="*/ 112 h 222"/>
                <a:gd name="T62" fmla="*/ 92 w 194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4" h="222">
                  <a:moveTo>
                    <a:pt x="26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4" y="209"/>
                    <a:pt x="0" y="209"/>
                    <a:pt x="0" y="217"/>
                  </a:cubicBezTo>
                  <a:cubicBezTo>
                    <a:pt x="0" y="221"/>
                    <a:pt x="3" y="222"/>
                    <a:pt x="4" y="222"/>
                  </a:cubicBezTo>
                  <a:cubicBezTo>
                    <a:pt x="13" y="222"/>
                    <a:pt x="25" y="221"/>
                    <a:pt x="34" y="221"/>
                  </a:cubicBezTo>
                  <a:cubicBezTo>
                    <a:pt x="46" y="221"/>
                    <a:pt x="60" y="222"/>
                    <a:pt x="71" y="222"/>
                  </a:cubicBezTo>
                  <a:cubicBezTo>
                    <a:pt x="74" y="222"/>
                    <a:pt x="78" y="221"/>
                    <a:pt x="78" y="214"/>
                  </a:cubicBezTo>
                  <a:cubicBezTo>
                    <a:pt x="78" y="209"/>
                    <a:pt x="73" y="209"/>
                    <a:pt x="69" y="209"/>
                  </a:cubicBezTo>
                  <a:cubicBezTo>
                    <a:pt x="61" y="209"/>
                    <a:pt x="52" y="209"/>
                    <a:pt x="52" y="205"/>
                  </a:cubicBezTo>
                  <a:cubicBezTo>
                    <a:pt x="52" y="203"/>
                    <a:pt x="54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4" y="158"/>
                  </a:cubicBezTo>
                  <a:cubicBezTo>
                    <a:pt x="147" y="158"/>
                    <a:pt x="194" y="111"/>
                    <a:pt x="194" y="59"/>
                  </a:cubicBezTo>
                  <a:cubicBezTo>
                    <a:pt x="194" y="18"/>
                    <a:pt x="166" y="0"/>
                    <a:pt x="142" y="0"/>
                  </a:cubicBezTo>
                  <a:cubicBezTo>
                    <a:pt x="120" y="0"/>
                    <a:pt x="102" y="15"/>
                    <a:pt x="92" y="25"/>
                  </a:cubicBezTo>
                  <a:cubicBezTo>
                    <a:pt x="86" y="5"/>
                    <a:pt x="67" y="0"/>
                    <a:pt x="56" y="0"/>
                  </a:cubicBezTo>
                  <a:cubicBezTo>
                    <a:pt x="43" y="0"/>
                    <a:pt x="34" y="9"/>
                    <a:pt x="29" y="19"/>
                  </a:cubicBezTo>
                  <a:cubicBezTo>
                    <a:pt x="22" y="31"/>
                    <a:pt x="16" y="52"/>
                    <a:pt x="16" y="54"/>
                  </a:cubicBezTo>
                  <a:cubicBezTo>
                    <a:pt x="16" y="58"/>
                    <a:pt x="21" y="58"/>
                    <a:pt x="22" y="58"/>
                  </a:cubicBezTo>
                  <a:cubicBezTo>
                    <a:pt x="27" y="58"/>
                    <a:pt x="27" y="57"/>
                    <a:pt x="30" y="48"/>
                  </a:cubicBezTo>
                  <a:cubicBezTo>
                    <a:pt x="35" y="27"/>
                    <a:pt x="42" y="10"/>
                    <a:pt x="55" y="10"/>
                  </a:cubicBezTo>
                  <a:cubicBezTo>
                    <a:pt x="64" y="10"/>
                    <a:pt x="67" y="18"/>
                    <a:pt x="67" y="27"/>
                  </a:cubicBezTo>
                  <a:cubicBezTo>
                    <a:pt x="67" y="31"/>
                    <a:pt x="66" y="36"/>
                    <a:pt x="66" y="38"/>
                  </a:cubicBezTo>
                  <a:lnTo>
                    <a:pt x="26" y="197"/>
                  </a:lnTo>
                  <a:close/>
                  <a:moveTo>
                    <a:pt x="92" y="42"/>
                  </a:moveTo>
                  <a:cubicBezTo>
                    <a:pt x="112" y="15"/>
                    <a:pt x="130" y="10"/>
                    <a:pt x="141" y="10"/>
                  </a:cubicBezTo>
                  <a:cubicBezTo>
                    <a:pt x="154" y="10"/>
                    <a:pt x="166" y="20"/>
                    <a:pt x="166" y="44"/>
                  </a:cubicBezTo>
                  <a:cubicBezTo>
                    <a:pt x="166" y="58"/>
                    <a:pt x="159" y="94"/>
                    <a:pt x="148" y="114"/>
                  </a:cubicBezTo>
                  <a:cubicBezTo>
                    <a:pt x="139" y="131"/>
                    <a:pt x="122" y="148"/>
                    <a:pt x="104" y="148"/>
                  </a:cubicBezTo>
                  <a:cubicBezTo>
                    <a:pt x="80" y="148"/>
                    <a:pt x="73" y="121"/>
                    <a:pt x="73" y="118"/>
                  </a:cubicBezTo>
                  <a:cubicBezTo>
                    <a:pt x="73" y="116"/>
                    <a:pt x="74" y="114"/>
                    <a:pt x="74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67">
              <a:extLst>
                <a:ext uri="{FF2B5EF4-FFF2-40B4-BE49-F238E27FC236}">
                  <a16:creationId xmlns:a16="http://schemas.microsoft.com/office/drawing/2014/main" id="{D1E63721-9163-4D52-AF0E-2BDF52019FA7}"/>
                </a:ext>
              </a:extLst>
            </p:cNvPr>
            <p:cNvSpPr>
              <a:spLocks/>
            </p:cNvSpPr>
            <p:nvPr>
              <p:custDataLst>
                <p:tags r:id="rId508"/>
              </p:custDataLst>
            </p:nvPr>
          </p:nvSpPr>
          <p:spPr bwMode="auto">
            <a:xfrm>
              <a:off x="5761038" y="2747963"/>
              <a:ext cx="46038" cy="90488"/>
            </a:xfrm>
            <a:custGeom>
              <a:avLst/>
              <a:gdLst>
                <a:gd name="T0" fmla="*/ 63 w 102"/>
                <a:gd name="T1" fmla="*/ 8 h 166"/>
                <a:gd name="T2" fmla="*/ 54 w 102"/>
                <a:gd name="T3" fmla="*/ 0 h 166"/>
                <a:gd name="T4" fmla="*/ 4 w 102"/>
                <a:gd name="T5" fmla="*/ 16 h 166"/>
                <a:gd name="T6" fmla="*/ 0 w 102"/>
                <a:gd name="T7" fmla="*/ 16 h 166"/>
                <a:gd name="T8" fmla="*/ 0 w 102"/>
                <a:gd name="T9" fmla="*/ 27 h 166"/>
                <a:gd name="T10" fmla="*/ 4 w 102"/>
                <a:gd name="T11" fmla="*/ 27 h 166"/>
                <a:gd name="T12" fmla="*/ 40 w 102"/>
                <a:gd name="T13" fmla="*/ 20 h 166"/>
                <a:gd name="T14" fmla="*/ 40 w 102"/>
                <a:gd name="T15" fmla="*/ 145 h 166"/>
                <a:gd name="T16" fmla="*/ 14 w 102"/>
                <a:gd name="T17" fmla="*/ 155 h 166"/>
                <a:gd name="T18" fmla="*/ 1 w 102"/>
                <a:gd name="T19" fmla="*/ 155 h 166"/>
                <a:gd name="T20" fmla="*/ 1 w 102"/>
                <a:gd name="T21" fmla="*/ 166 h 166"/>
                <a:gd name="T22" fmla="*/ 52 w 102"/>
                <a:gd name="T23" fmla="*/ 165 h 166"/>
                <a:gd name="T24" fmla="*/ 102 w 102"/>
                <a:gd name="T25" fmla="*/ 166 h 166"/>
                <a:gd name="T26" fmla="*/ 102 w 102"/>
                <a:gd name="T27" fmla="*/ 155 h 166"/>
                <a:gd name="T28" fmla="*/ 89 w 102"/>
                <a:gd name="T29" fmla="*/ 155 h 166"/>
                <a:gd name="T30" fmla="*/ 63 w 102"/>
                <a:gd name="T31" fmla="*/ 145 h 166"/>
                <a:gd name="T32" fmla="*/ 63 w 102"/>
                <a:gd name="T33" fmla="*/ 8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6">
                  <a:moveTo>
                    <a:pt x="63" y="8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6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5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1" y="155"/>
                  </a:lnTo>
                  <a:lnTo>
                    <a:pt x="1" y="166"/>
                  </a:lnTo>
                  <a:cubicBezTo>
                    <a:pt x="15" y="165"/>
                    <a:pt x="37" y="165"/>
                    <a:pt x="52" y="165"/>
                  </a:cubicBezTo>
                  <a:cubicBezTo>
                    <a:pt x="66" y="165"/>
                    <a:pt x="88" y="165"/>
                    <a:pt x="102" y="166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5"/>
                  </a:cubicBezTo>
                  <a:lnTo>
                    <a:pt x="63" y="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68">
              <a:extLst>
                <a:ext uri="{FF2B5EF4-FFF2-40B4-BE49-F238E27FC236}">
                  <a16:creationId xmlns:a16="http://schemas.microsoft.com/office/drawing/2014/main" id="{B33FC0B4-3B85-4F6B-805E-51D2D257A73F}"/>
                </a:ext>
              </a:extLst>
            </p:cNvPr>
            <p:cNvSpPr>
              <a:spLocks/>
            </p:cNvSpPr>
            <p:nvPr>
              <p:custDataLst>
                <p:tags r:id="rId509"/>
              </p:custDataLst>
            </p:nvPr>
          </p:nvSpPr>
          <p:spPr bwMode="auto">
            <a:xfrm>
              <a:off x="5856288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69">
              <a:extLst>
                <a:ext uri="{FF2B5EF4-FFF2-40B4-BE49-F238E27FC236}">
                  <a16:creationId xmlns:a16="http://schemas.microsoft.com/office/drawing/2014/main" id="{B8D73731-B08F-482C-8375-8637B06B1375}"/>
                </a:ext>
              </a:extLst>
            </p:cNvPr>
            <p:cNvSpPr>
              <a:spLocks/>
            </p:cNvSpPr>
            <p:nvPr>
              <p:custDataLst>
                <p:tags r:id="rId510"/>
              </p:custDataLst>
            </p:nvPr>
          </p:nvSpPr>
          <p:spPr bwMode="auto">
            <a:xfrm>
              <a:off x="59515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370">
              <a:extLst>
                <a:ext uri="{FF2B5EF4-FFF2-40B4-BE49-F238E27FC236}">
                  <a16:creationId xmlns:a16="http://schemas.microsoft.com/office/drawing/2014/main" id="{A32DEC91-92A9-40D1-B5E3-1A2A87AF60ED}"/>
                </a:ext>
              </a:extLst>
            </p:cNvPr>
            <p:cNvSpPr>
              <a:spLocks noChangeArrowheads="1"/>
            </p:cNvSpPr>
            <p:nvPr>
              <p:custDataLst>
                <p:tags r:id="rId511"/>
              </p:custDataLst>
            </p:nvPr>
          </p:nvSpPr>
          <p:spPr bwMode="auto">
            <a:xfrm>
              <a:off x="605155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Oval 371">
              <a:extLst>
                <a:ext uri="{FF2B5EF4-FFF2-40B4-BE49-F238E27FC236}">
                  <a16:creationId xmlns:a16="http://schemas.microsoft.com/office/drawing/2014/main" id="{770AF367-C69A-4205-BA5D-EFBD45D4149A}"/>
                </a:ext>
              </a:extLst>
            </p:cNvPr>
            <p:cNvSpPr>
              <a:spLocks noChangeArrowheads="1"/>
            </p:cNvSpPr>
            <p:nvPr>
              <p:custDataLst>
                <p:tags r:id="rId512"/>
              </p:custDataLst>
            </p:nvPr>
          </p:nvSpPr>
          <p:spPr bwMode="auto">
            <a:xfrm>
              <a:off x="615156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372">
              <a:extLst>
                <a:ext uri="{FF2B5EF4-FFF2-40B4-BE49-F238E27FC236}">
                  <a16:creationId xmlns:a16="http://schemas.microsoft.com/office/drawing/2014/main" id="{1399F737-49A6-4128-B1EE-B74535BAB6AC}"/>
                </a:ext>
              </a:extLst>
            </p:cNvPr>
            <p:cNvSpPr>
              <a:spLocks noChangeArrowheads="1"/>
            </p:cNvSpPr>
            <p:nvPr>
              <p:custDataLst>
                <p:tags r:id="rId513"/>
              </p:custDataLst>
            </p:nvPr>
          </p:nvSpPr>
          <p:spPr bwMode="auto">
            <a:xfrm>
              <a:off x="625157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73">
              <a:extLst>
                <a:ext uri="{FF2B5EF4-FFF2-40B4-BE49-F238E27FC236}">
                  <a16:creationId xmlns:a16="http://schemas.microsoft.com/office/drawing/2014/main" id="{590429B5-C162-48DD-AC53-B8F6ED70273C}"/>
                </a:ext>
              </a:extLst>
            </p:cNvPr>
            <p:cNvSpPr>
              <a:spLocks/>
            </p:cNvSpPr>
            <p:nvPr>
              <p:custDataLst>
                <p:tags r:id="rId514"/>
              </p:custDataLst>
            </p:nvPr>
          </p:nvSpPr>
          <p:spPr bwMode="auto">
            <a:xfrm>
              <a:off x="635158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374">
              <a:extLst>
                <a:ext uri="{FF2B5EF4-FFF2-40B4-BE49-F238E27FC236}">
                  <a16:creationId xmlns:a16="http://schemas.microsoft.com/office/drawing/2014/main" id="{F40C886D-99FF-455B-BA93-A7CE38BC58AA}"/>
                </a:ext>
              </a:extLst>
            </p:cNvPr>
            <p:cNvSpPr>
              <a:spLocks/>
            </p:cNvSpPr>
            <p:nvPr>
              <p:custDataLst>
                <p:tags r:id="rId515"/>
              </p:custDataLst>
            </p:nvPr>
          </p:nvSpPr>
          <p:spPr bwMode="auto">
            <a:xfrm>
              <a:off x="6454775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75">
              <a:extLst>
                <a:ext uri="{FF2B5EF4-FFF2-40B4-BE49-F238E27FC236}">
                  <a16:creationId xmlns:a16="http://schemas.microsoft.com/office/drawing/2014/main" id="{E5C2E71A-2464-47AC-BCFC-90864E96D951}"/>
                </a:ext>
              </a:extLst>
            </p:cNvPr>
            <p:cNvSpPr>
              <a:spLocks noEditPoints="1"/>
            </p:cNvSpPr>
            <p:nvPr>
              <p:custDataLst>
                <p:tags r:id="rId516"/>
              </p:custDataLst>
            </p:nvPr>
          </p:nvSpPr>
          <p:spPr bwMode="auto">
            <a:xfrm>
              <a:off x="6513513" y="2624138"/>
              <a:ext cx="117475" cy="173038"/>
            </a:xfrm>
            <a:custGeom>
              <a:avLst/>
              <a:gdLst>
                <a:gd name="T0" fmla="*/ 38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4" y="29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376">
              <a:extLst>
                <a:ext uri="{FF2B5EF4-FFF2-40B4-BE49-F238E27FC236}">
                  <a16:creationId xmlns:a16="http://schemas.microsoft.com/office/drawing/2014/main" id="{C059A63B-14E3-42C2-A794-B7B7AF81D89A}"/>
                </a:ext>
              </a:extLst>
            </p:cNvPr>
            <p:cNvSpPr>
              <a:spLocks/>
            </p:cNvSpPr>
            <p:nvPr>
              <p:custDataLst>
                <p:tags r:id="rId517"/>
              </p:custDataLst>
            </p:nvPr>
          </p:nvSpPr>
          <p:spPr bwMode="auto">
            <a:xfrm>
              <a:off x="6645275" y="2652713"/>
              <a:ext cx="77788" cy="134938"/>
            </a:xfrm>
            <a:custGeom>
              <a:avLst/>
              <a:gdLst>
                <a:gd name="T0" fmla="*/ 83 w 171"/>
                <a:gd name="T1" fmla="*/ 11 h 246"/>
                <a:gd name="T2" fmla="*/ 84 w 171"/>
                <a:gd name="T3" fmla="*/ 5 h 246"/>
                <a:gd name="T4" fmla="*/ 79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1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2 w 171"/>
                <a:gd name="T21" fmla="*/ 246 h 246"/>
                <a:gd name="T22" fmla="*/ 28 w 171"/>
                <a:gd name="T23" fmla="*/ 231 h 246"/>
                <a:gd name="T24" fmla="*/ 45 w 171"/>
                <a:gd name="T25" fmla="*/ 164 h 246"/>
                <a:gd name="T26" fmla="*/ 89 w 171"/>
                <a:gd name="T27" fmla="*/ 192 h 246"/>
                <a:gd name="T28" fmla="*/ 89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7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6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9 w 171"/>
                <a:gd name="T65" fmla="*/ 119 h 246"/>
                <a:gd name="T66" fmla="*/ 48 w 171"/>
                <a:gd name="T67" fmla="*/ 150 h 246"/>
                <a:gd name="T68" fmla="*/ 83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3" y="11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1" y="30"/>
                  </a:cubicBezTo>
                  <a:lnTo>
                    <a:pt x="1" y="227"/>
                  </a:lnTo>
                  <a:cubicBezTo>
                    <a:pt x="0" y="234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8" y="230"/>
                    <a:pt x="43" y="169"/>
                    <a:pt x="45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9" y="199"/>
                  </a:cubicBezTo>
                  <a:cubicBezTo>
                    <a:pt x="87" y="205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7"/>
                  </a:cubicBezTo>
                  <a:cubicBezTo>
                    <a:pt x="152" y="212"/>
                    <a:pt x="142" y="236"/>
                    <a:pt x="125" y="236"/>
                  </a:cubicBezTo>
                  <a:cubicBezTo>
                    <a:pt x="116" y="236"/>
                    <a:pt x="113" y="228"/>
                    <a:pt x="113" y="218"/>
                  </a:cubicBezTo>
                  <a:cubicBezTo>
                    <a:pt x="113" y="212"/>
                    <a:pt x="113" y="212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1"/>
                    <a:pt x="75" y="156"/>
                    <a:pt x="60" y="155"/>
                  </a:cubicBezTo>
                  <a:cubicBezTo>
                    <a:pt x="71" y="148"/>
                    <a:pt x="83" y="137"/>
                    <a:pt x="89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5" y="89"/>
                    <a:pt x="106" y="103"/>
                    <a:pt x="89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377">
              <a:extLst>
                <a:ext uri="{FF2B5EF4-FFF2-40B4-BE49-F238E27FC236}">
                  <a16:creationId xmlns:a16="http://schemas.microsoft.com/office/drawing/2014/main" id="{EA2383F2-1D4C-4CCC-A023-CBE3323912C0}"/>
                </a:ext>
              </a:extLst>
            </p:cNvPr>
            <p:cNvSpPr>
              <a:spLocks/>
            </p:cNvSpPr>
            <p:nvPr>
              <p:custDataLst>
                <p:tags r:id="rId518"/>
              </p:custDataLst>
            </p:nvPr>
          </p:nvSpPr>
          <p:spPr bwMode="auto">
            <a:xfrm>
              <a:off x="676433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378">
              <a:extLst>
                <a:ext uri="{FF2B5EF4-FFF2-40B4-BE49-F238E27FC236}">
                  <a16:creationId xmlns:a16="http://schemas.microsoft.com/office/drawing/2014/main" id="{E8C16E11-DE6E-4ECB-8042-5FDCAE637FCF}"/>
                </a:ext>
              </a:extLst>
            </p:cNvPr>
            <p:cNvSpPr>
              <a:spLocks/>
            </p:cNvSpPr>
            <p:nvPr>
              <p:custDataLst>
                <p:tags r:id="rId519"/>
              </p:custDataLst>
            </p:nvPr>
          </p:nvSpPr>
          <p:spPr bwMode="auto">
            <a:xfrm>
              <a:off x="6851650" y="2624138"/>
              <a:ext cx="104775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79">
              <a:extLst>
                <a:ext uri="{FF2B5EF4-FFF2-40B4-BE49-F238E27FC236}">
                  <a16:creationId xmlns:a16="http://schemas.microsoft.com/office/drawing/2014/main" id="{2853C21B-5053-4224-A693-9061D2CE4B2A}"/>
                </a:ext>
              </a:extLst>
            </p:cNvPr>
            <p:cNvSpPr>
              <a:spLocks/>
            </p:cNvSpPr>
            <p:nvPr>
              <p:custDataLst>
                <p:tags r:id="rId520"/>
              </p:custDataLst>
            </p:nvPr>
          </p:nvSpPr>
          <p:spPr bwMode="auto">
            <a:xfrm>
              <a:off x="6970713" y="2540000"/>
              <a:ext cx="39688" cy="98425"/>
            </a:xfrm>
            <a:custGeom>
              <a:avLst/>
              <a:gdLst>
                <a:gd name="T0" fmla="*/ 84 w 87"/>
                <a:gd name="T1" fmla="*/ 30 h 180"/>
                <a:gd name="T2" fmla="*/ 87 w 87"/>
                <a:gd name="T3" fmla="*/ 19 h 180"/>
                <a:gd name="T4" fmla="*/ 67 w 87"/>
                <a:gd name="T5" fmla="*/ 0 h 180"/>
                <a:gd name="T6" fmla="*/ 48 w 87"/>
                <a:gd name="T7" fmla="*/ 16 h 180"/>
                <a:gd name="T8" fmla="*/ 2 w 87"/>
                <a:gd name="T9" fmla="*/ 167 h 180"/>
                <a:gd name="T10" fmla="*/ 0 w 87"/>
                <a:gd name="T11" fmla="*/ 173 h 180"/>
                <a:gd name="T12" fmla="*/ 14 w 87"/>
                <a:gd name="T13" fmla="*/ 180 h 180"/>
                <a:gd name="T14" fmla="*/ 19 w 87"/>
                <a:gd name="T15" fmla="*/ 175 h 180"/>
                <a:gd name="T16" fmla="*/ 84 w 87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80">
                  <a:moveTo>
                    <a:pt x="84" y="30"/>
                  </a:moveTo>
                  <a:cubicBezTo>
                    <a:pt x="87" y="24"/>
                    <a:pt x="87" y="21"/>
                    <a:pt x="87" y="19"/>
                  </a:cubicBezTo>
                  <a:cubicBezTo>
                    <a:pt x="87" y="8"/>
                    <a:pt x="78" y="0"/>
                    <a:pt x="67" y="0"/>
                  </a:cubicBezTo>
                  <a:cubicBezTo>
                    <a:pt x="54" y="0"/>
                    <a:pt x="49" y="10"/>
                    <a:pt x="48" y="16"/>
                  </a:cubicBezTo>
                  <a:lnTo>
                    <a:pt x="2" y="167"/>
                  </a:lnTo>
                  <a:cubicBezTo>
                    <a:pt x="1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6" y="180"/>
                    <a:pt x="19" y="175"/>
                  </a:cubicBezTo>
                  <a:lnTo>
                    <a:pt x="84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80">
              <a:extLst>
                <a:ext uri="{FF2B5EF4-FFF2-40B4-BE49-F238E27FC236}">
                  <a16:creationId xmlns:a16="http://schemas.microsoft.com/office/drawing/2014/main" id="{2BC8607E-456D-446B-8E71-089209C4273E}"/>
                </a:ext>
              </a:extLst>
            </p:cNvPr>
            <p:cNvSpPr>
              <a:spLocks noEditPoints="1"/>
            </p:cNvSpPr>
            <p:nvPr>
              <p:custDataLst>
                <p:tags r:id="rId521"/>
              </p:custDataLst>
            </p:nvPr>
          </p:nvSpPr>
          <p:spPr bwMode="auto">
            <a:xfrm>
              <a:off x="6954838" y="2727325"/>
              <a:ext cx="88900" cy="122238"/>
            </a:xfrm>
            <a:custGeom>
              <a:avLst/>
              <a:gdLst>
                <a:gd name="T0" fmla="*/ 27 w 195"/>
                <a:gd name="T1" fmla="*/ 197 h 222"/>
                <a:gd name="T2" fmla="*/ 9 w 195"/>
                <a:gd name="T3" fmla="*/ 209 h 222"/>
                <a:gd name="T4" fmla="*/ 0 w 195"/>
                <a:gd name="T5" fmla="*/ 217 h 222"/>
                <a:gd name="T6" fmla="*/ 5 w 195"/>
                <a:gd name="T7" fmla="*/ 222 h 222"/>
                <a:gd name="T8" fmla="*/ 35 w 195"/>
                <a:gd name="T9" fmla="*/ 221 h 222"/>
                <a:gd name="T10" fmla="*/ 72 w 195"/>
                <a:gd name="T11" fmla="*/ 222 h 222"/>
                <a:gd name="T12" fmla="*/ 79 w 195"/>
                <a:gd name="T13" fmla="*/ 214 h 222"/>
                <a:gd name="T14" fmla="*/ 69 w 195"/>
                <a:gd name="T15" fmla="*/ 209 h 222"/>
                <a:gd name="T16" fmla="*/ 52 w 195"/>
                <a:gd name="T17" fmla="*/ 205 h 222"/>
                <a:gd name="T18" fmla="*/ 56 w 195"/>
                <a:gd name="T19" fmla="*/ 189 h 222"/>
                <a:gd name="T20" fmla="*/ 69 w 195"/>
                <a:gd name="T21" fmla="*/ 137 h 222"/>
                <a:gd name="T22" fmla="*/ 105 w 195"/>
                <a:gd name="T23" fmla="*/ 158 h 222"/>
                <a:gd name="T24" fmla="*/ 195 w 195"/>
                <a:gd name="T25" fmla="*/ 59 h 222"/>
                <a:gd name="T26" fmla="*/ 142 w 195"/>
                <a:gd name="T27" fmla="*/ 0 h 222"/>
                <a:gd name="T28" fmla="*/ 93 w 195"/>
                <a:gd name="T29" fmla="*/ 25 h 222"/>
                <a:gd name="T30" fmla="*/ 57 w 195"/>
                <a:gd name="T31" fmla="*/ 0 h 222"/>
                <a:gd name="T32" fmla="*/ 29 w 195"/>
                <a:gd name="T33" fmla="*/ 19 h 222"/>
                <a:gd name="T34" fmla="*/ 17 w 195"/>
                <a:gd name="T35" fmla="*/ 54 h 222"/>
                <a:gd name="T36" fmla="*/ 23 w 195"/>
                <a:gd name="T37" fmla="*/ 58 h 222"/>
                <a:gd name="T38" fmla="*/ 30 w 195"/>
                <a:gd name="T39" fmla="*/ 48 h 222"/>
                <a:gd name="T40" fmla="*/ 56 w 195"/>
                <a:gd name="T41" fmla="*/ 10 h 222"/>
                <a:gd name="T42" fmla="*/ 67 w 195"/>
                <a:gd name="T43" fmla="*/ 27 h 222"/>
                <a:gd name="T44" fmla="*/ 66 w 195"/>
                <a:gd name="T45" fmla="*/ 38 h 222"/>
                <a:gd name="T46" fmla="*/ 27 w 195"/>
                <a:gd name="T47" fmla="*/ 197 h 222"/>
                <a:gd name="T48" fmla="*/ 92 w 195"/>
                <a:gd name="T49" fmla="*/ 42 h 222"/>
                <a:gd name="T50" fmla="*/ 141 w 195"/>
                <a:gd name="T51" fmla="*/ 10 h 222"/>
                <a:gd name="T52" fmla="*/ 167 w 195"/>
                <a:gd name="T53" fmla="*/ 44 h 222"/>
                <a:gd name="T54" fmla="*/ 149 w 195"/>
                <a:gd name="T55" fmla="*/ 114 h 222"/>
                <a:gd name="T56" fmla="*/ 105 w 195"/>
                <a:gd name="T57" fmla="*/ 148 h 222"/>
                <a:gd name="T58" fmla="*/ 74 w 195"/>
                <a:gd name="T59" fmla="*/ 118 h 222"/>
                <a:gd name="T60" fmla="*/ 75 w 195"/>
                <a:gd name="T61" fmla="*/ 112 h 222"/>
                <a:gd name="T62" fmla="*/ 92 w 195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5" h="222">
                  <a:moveTo>
                    <a:pt x="27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5" y="209"/>
                    <a:pt x="0" y="209"/>
                    <a:pt x="0" y="217"/>
                  </a:cubicBezTo>
                  <a:cubicBezTo>
                    <a:pt x="0" y="221"/>
                    <a:pt x="3" y="222"/>
                    <a:pt x="5" y="222"/>
                  </a:cubicBezTo>
                  <a:cubicBezTo>
                    <a:pt x="14" y="222"/>
                    <a:pt x="26" y="221"/>
                    <a:pt x="35" y="221"/>
                  </a:cubicBezTo>
                  <a:cubicBezTo>
                    <a:pt x="47" y="221"/>
                    <a:pt x="60" y="222"/>
                    <a:pt x="72" y="222"/>
                  </a:cubicBezTo>
                  <a:cubicBezTo>
                    <a:pt x="75" y="222"/>
                    <a:pt x="79" y="221"/>
                    <a:pt x="79" y="214"/>
                  </a:cubicBezTo>
                  <a:cubicBezTo>
                    <a:pt x="79" y="209"/>
                    <a:pt x="74" y="209"/>
                    <a:pt x="69" y="209"/>
                  </a:cubicBezTo>
                  <a:cubicBezTo>
                    <a:pt x="62" y="209"/>
                    <a:pt x="52" y="209"/>
                    <a:pt x="52" y="205"/>
                  </a:cubicBezTo>
                  <a:cubicBezTo>
                    <a:pt x="52" y="203"/>
                    <a:pt x="55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5" y="158"/>
                  </a:cubicBezTo>
                  <a:cubicBezTo>
                    <a:pt x="148" y="158"/>
                    <a:pt x="195" y="111"/>
                    <a:pt x="195" y="59"/>
                  </a:cubicBezTo>
                  <a:cubicBezTo>
                    <a:pt x="195" y="18"/>
                    <a:pt x="166" y="0"/>
                    <a:pt x="142" y="0"/>
                  </a:cubicBezTo>
                  <a:cubicBezTo>
                    <a:pt x="121" y="0"/>
                    <a:pt x="102" y="15"/>
                    <a:pt x="93" y="25"/>
                  </a:cubicBezTo>
                  <a:cubicBezTo>
                    <a:pt x="87" y="5"/>
                    <a:pt x="67" y="0"/>
                    <a:pt x="57" y="0"/>
                  </a:cubicBezTo>
                  <a:cubicBezTo>
                    <a:pt x="43" y="0"/>
                    <a:pt x="35" y="9"/>
                    <a:pt x="29" y="19"/>
                  </a:cubicBezTo>
                  <a:cubicBezTo>
                    <a:pt x="22" y="31"/>
                    <a:pt x="17" y="52"/>
                    <a:pt x="17" y="54"/>
                  </a:cubicBezTo>
                  <a:cubicBezTo>
                    <a:pt x="17" y="58"/>
                    <a:pt x="22" y="58"/>
                    <a:pt x="23" y="58"/>
                  </a:cubicBezTo>
                  <a:cubicBezTo>
                    <a:pt x="28" y="58"/>
                    <a:pt x="28" y="57"/>
                    <a:pt x="30" y="48"/>
                  </a:cubicBezTo>
                  <a:cubicBezTo>
                    <a:pt x="36" y="27"/>
                    <a:pt x="42" y="10"/>
                    <a:pt x="56" y="10"/>
                  </a:cubicBezTo>
                  <a:cubicBezTo>
                    <a:pt x="65" y="10"/>
                    <a:pt x="67" y="18"/>
                    <a:pt x="67" y="27"/>
                  </a:cubicBezTo>
                  <a:cubicBezTo>
                    <a:pt x="67" y="31"/>
                    <a:pt x="67" y="36"/>
                    <a:pt x="66" y="38"/>
                  </a:cubicBezTo>
                  <a:lnTo>
                    <a:pt x="27" y="197"/>
                  </a:lnTo>
                  <a:close/>
                  <a:moveTo>
                    <a:pt x="92" y="42"/>
                  </a:moveTo>
                  <a:cubicBezTo>
                    <a:pt x="113" y="15"/>
                    <a:pt x="130" y="10"/>
                    <a:pt x="141" y="10"/>
                  </a:cubicBezTo>
                  <a:cubicBezTo>
                    <a:pt x="155" y="10"/>
                    <a:pt x="167" y="20"/>
                    <a:pt x="167" y="44"/>
                  </a:cubicBezTo>
                  <a:cubicBezTo>
                    <a:pt x="167" y="58"/>
                    <a:pt x="159" y="94"/>
                    <a:pt x="149" y="114"/>
                  </a:cubicBezTo>
                  <a:cubicBezTo>
                    <a:pt x="140" y="131"/>
                    <a:pt x="123" y="148"/>
                    <a:pt x="105" y="148"/>
                  </a:cubicBezTo>
                  <a:cubicBezTo>
                    <a:pt x="80" y="148"/>
                    <a:pt x="74" y="121"/>
                    <a:pt x="74" y="118"/>
                  </a:cubicBezTo>
                  <a:cubicBezTo>
                    <a:pt x="74" y="116"/>
                    <a:pt x="75" y="114"/>
                    <a:pt x="75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81">
              <a:extLst>
                <a:ext uri="{FF2B5EF4-FFF2-40B4-BE49-F238E27FC236}">
                  <a16:creationId xmlns:a16="http://schemas.microsoft.com/office/drawing/2014/main" id="{C665A689-6371-42C3-A3D4-5C14254ACD20}"/>
                </a:ext>
              </a:extLst>
            </p:cNvPr>
            <p:cNvSpPr>
              <a:spLocks/>
            </p:cNvSpPr>
            <p:nvPr>
              <p:custDataLst>
                <p:tags r:id="rId522"/>
              </p:custDataLst>
            </p:nvPr>
          </p:nvSpPr>
          <p:spPr bwMode="auto">
            <a:xfrm>
              <a:off x="7062788" y="2746375"/>
              <a:ext cx="61913" cy="96838"/>
            </a:xfrm>
            <a:custGeom>
              <a:avLst/>
              <a:gdLst>
                <a:gd name="T0" fmla="*/ 61 w 136"/>
                <a:gd name="T1" fmla="*/ 10 h 176"/>
                <a:gd name="T2" fmla="*/ 62 w 136"/>
                <a:gd name="T3" fmla="*/ 5 h 176"/>
                <a:gd name="T4" fmla="*/ 54 w 136"/>
                <a:gd name="T5" fmla="*/ 1 h 176"/>
                <a:gd name="T6" fmla="*/ 24 w 136"/>
                <a:gd name="T7" fmla="*/ 3 h 176"/>
                <a:gd name="T8" fmla="*/ 18 w 136"/>
                <a:gd name="T9" fmla="*/ 4 h 176"/>
                <a:gd name="T10" fmla="*/ 16 w 136"/>
                <a:gd name="T11" fmla="*/ 10 h 176"/>
                <a:gd name="T12" fmla="*/ 24 w 136"/>
                <a:gd name="T13" fmla="*/ 14 h 176"/>
                <a:gd name="T14" fmla="*/ 32 w 136"/>
                <a:gd name="T15" fmla="*/ 15 h 176"/>
                <a:gd name="T16" fmla="*/ 37 w 136"/>
                <a:gd name="T17" fmla="*/ 18 h 176"/>
                <a:gd name="T18" fmla="*/ 36 w 136"/>
                <a:gd name="T19" fmla="*/ 24 h 176"/>
                <a:gd name="T20" fmla="*/ 1 w 136"/>
                <a:gd name="T21" fmla="*/ 161 h 176"/>
                <a:gd name="T22" fmla="*/ 0 w 136"/>
                <a:gd name="T23" fmla="*/ 167 h 176"/>
                <a:gd name="T24" fmla="*/ 10 w 136"/>
                <a:gd name="T25" fmla="*/ 176 h 176"/>
                <a:gd name="T26" fmla="*/ 23 w 136"/>
                <a:gd name="T27" fmla="*/ 163 h 176"/>
                <a:gd name="T28" fmla="*/ 34 w 136"/>
                <a:gd name="T29" fmla="*/ 117 h 176"/>
                <a:gd name="T30" fmla="*/ 71 w 136"/>
                <a:gd name="T31" fmla="*/ 137 h 176"/>
                <a:gd name="T32" fmla="*/ 71 w 136"/>
                <a:gd name="T33" fmla="*/ 143 h 176"/>
                <a:gd name="T34" fmla="*/ 70 w 136"/>
                <a:gd name="T35" fmla="*/ 149 h 176"/>
                <a:gd name="T36" fmla="*/ 100 w 136"/>
                <a:gd name="T37" fmla="*/ 176 h 176"/>
                <a:gd name="T38" fmla="*/ 136 w 136"/>
                <a:gd name="T39" fmla="*/ 137 h 176"/>
                <a:gd name="T40" fmla="*/ 130 w 136"/>
                <a:gd name="T41" fmla="*/ 134 h 176"/>
                <a:gd name="T42" fmla="*/ 124 w 136"/>
                <a:gd name="T43" fmla="*/ 139 h 176"/>
                <a:gd name="T44" fmla="*/ 101 w 136"/>
                <a:gd name="T45" fmla="*/ 167 h 176"/>
                <a:gd name="T46" fmla="*/ 91 w 136"/>
                <a:gd name="T47" fmla="*/ 153 h 176"/>
                <a:gd name="T48" fmla="*/ 92 w 136"/>
                <a:gd name="T49" fmla="*/ 145 h 176"/>
                <a:gd name="T50" fmla="*/ 93 w 136"/>
                <a:gd name="T51" fmla="*/ 136 h 176"/>
                <a:gd name="T52" fmla="*/ 49 w 136"/>
                <a:gd name="T53" fmla="*/ 109 h 176"/>
                <a:gd name="T54" fmla="*/ 71 w 136"/>
                <a:gd name="T55" fmla="*/ 93 h 176"/>
                <a:gd name="T56" fmla="*/ 113 w 136"/>
                <a:gd name="T57" fmla="*/ 72 h 176"/>
                <a:gd name="T58" fmla="*/ 121 w 136"/>
                <a:gd name="T59" fmla="*/ 75 h 176"/>
                <a:gd name="T60" fmla="*/ 119 w 136"/>
                <a:gd name="T61" fmla="*/ 75 h 176"/>
                <a:gd name="T62" fmla="*/ 108 w 136"/>
                <a:gd name="T63" fmla="*/ 90 h 176"/>
                <a:gd name="T64" fmla="*/ 119 w 136"/>
                <a:gd name="T65" fmla="*/ 100 h 176"/>
                <a:gd name="T66" fmla="*/ 135 w 136"/>
                <a:gd name="T67" fmla="*/ 83 h 176"/>
                <a:gd name="T68" fmla="*/ 113 w 136"/>
                <a:gd name="T69" fmla="*/ 63 h 176"/>
                <a:gd name="T70" fmla="*/ 64 w 136"/>
                <a:gd name="T71" fmla="*/ 89 h 176"/>
                <a:gd name="T72" fmla="*/ 37 w 136"/>
                <a:gd name="T73" fmla="*/ 106 h 176"/>
                <a:gd name="T74" fmla="*/ 61 w 136"/>
                <a:gd name="T75" fmla="*/ 1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6" h="176">
                  <a:moveTo>
                    <a:pt x="61" y="10"/>
                  </a:moveTo>
                  <a:cubicBezTo>
                    <a:pt x="62" y="6"/>
                    <a:pt x="62" y="6"/>
                    <a:pt x="62" y="5"/>
                  </a:cubicBezTo>
                  <a:cubicBezTo>
                    <a:pt x="62" y="0"/>
                    <a:pt x="58" y="0"/>
                    <a:pt x="54" y="1"/>
                  </a:cubicBezTo>
                  <a:lnTo>
                    <a:pt x="24" y="3"/>
                  </a:lnTo>
                  <a:cubicBezTo>
                    <a:pt x="20" y="3"/>
                    <a:pt x="19" y="3"/>
                    <a:pt x="18" y="4"/>
                  </a:cubicBezTo>
                  <a:cubicBezTo>
                    <a:pt x="17" y="6"/>
                    <a:pt x="16" y="9"/>
                    <a:pt x="16" y="10"/>
                  </a:cubicBezTo>
                  <a:cubicBezTo>
                    <a:pt x="16" y="14"/>
                    <a:pt x="20" y="14"/>
                    <a:pt x="24" y="14"/>
                  </a:cubicBezTo>
                  <a:cubicBezTo>
                    <a:pt x="24" y="14"/>
                    <a:pt x="28" y="14"/>
                    <a:pt x="32" y="15"/>
                  </a:cubicBezTo>
                  <a:cubicBezTo>
                    <a:pt x="37" y="15"/>
                    <a:pt x="37" y="16"/>
                    <a:pt x="37" y="18"/>
                  </a:cubicBezTo>
                  <a:cubicBezTo>
                    <a:pt x="37" y="19"/>
                    <a:pt x="37" y="19"/>
                    <a:pt x="36" y="24"/>
                  </a:cubicBezTo>
                  <a:lnTo>
                    <a:pt x="1" y="161"/>
                  </a:lnTo>
                  <a:cubicBezTo>
                    <a:pt x="0" y="165"/>
                    <a:pt x="0" y="165"/>
                    <a:pt x="0" y="167"/>
                  </a:cubicBezTo>
                  <a:cubicBezTo>
                    <a:pt x="0" y="173"/>
                    <a:pt x="5" y="176"/>
                    <a:pt x="10" y="176"/>
                  </a:cubicBezTo>
                  <a:cubicBezTo>
                    <a:pt x="20" y="176"/>
                    <a:pt x="22" y="167"/>
                    <a:pt x="23" y="163"/>
                  </a:cubicBezTo>
                  <a:lnTo>
                    <a:pt x="34" y="117"/>
                  </a:lnTo>
                  <a:cubicBezTo>
                    <a:pt x="40" y="118"/>
                    <a:pt x="71" y="119"/>
                    <a:pt x="71" y="137"/>
                  </a:cubicBezTo>
                  <a:cubicBezTo>
                    <a:pt x="71" y="139"/>
                    <a:pt x="71" y="140"/>
                    <a:pt x="71" y="143"/>
                  </a:cubicBezTo>
                  <a:cubicBezTo>
                    <a:pt x="70" y="146"/>
                    <a:pt x="70" y="148"/>
                    <a:pt x="70" y="149"/>
                  </a:cubicBezTo>
                  <a:cubicBezTo>
                    <a:pt x="70" y="167"/>
                    <a:pt x="86" y="176"/>
                    <a:pt x="100" y="176"/>
                  </a:cubicBezTo>
                  <a:cubicBezTo>
                    <a:pt x="126" y="176"/>
                    <a:pt x="136" y="140"/>
                    <a:pt x="136" y="137"/>
                  </a:cubicBezTo>
                  <a:cubicBezTo>
                    <a:pt x="136" y="134"/>
                    <a:pt x="131" y="134"/>
                    <a:pt x="130" y="134"/>
                  </a:cubicBezTo>
                  <a:cubicBezTo>
                    <a:pt x="126" y="134"/>
                    <a:pt x="126" y="135"/>
                    <a:pt x="124" y="139"/>
                  </a:cubicBezTo>
                  <a:cubicBezTo>
                    <a:pt x="122" y="148"/>
                    <a:pt x="115" y="167"/>
                    <a:pt x="101" y="167"/>
                  </a:cubicBezTo>
                  <a:cubicBezTo>
                    <a:pt x="92" y="167"/>
                    <a:pt x="91" y="158"/>
                    <a:pt x="91" y="153"/>
                  </a:cubicBezTo>
                  <a:cubicBezTo>
                    <a:pt x="91" y="152"/>
                    <a:pt x="91" y="149"/>
                    <a:pt x="92" y="145"/>
                  </a:cubicBezTo>
                  <a:cubicBezTo>
                    <a:pt x="93" y="141"/>
                    <a:pt x="93" y="138"/>
                    <a:pt x="93" y="136"/>
                  </a:cubicBezTo>
                  <a:cubicBezTo>
                    <a:pt x="93" y="114"/>
                    <a:pt x="66" y="111"/>
                    <a:pt x="49" y="109"/>
                  </a:cubicBezTo>
                  <a:cubicBezTo>
                    <a:pt x="56" y="105"/>
                    <a:pt x="67" y="97"/>
                    <a:pt x="71" y="93"/>
                  </a:cubicBezTo>
                  <a:cubicBezTo>
                    <a:pt x="85" y="82"/>
                    <a:pt x="99" y="72"/>
                    <a:pt x="113" y="72"/>
                  </a:cubicBezTo>
                  <a:cubicBezTo>
                    <a:pt x="118" y="72"/>
                    <a:pt x="120" y="73"/>
                    <a:pt x="121" y="75"/>
                  </a:cubicBezTo>
                  <a:cubicBezTo>
                    <a:pt x="121" y="75"/>
                    <a:pt x="120" y="75"/>
                    <a:pt x="119" y="75"/>
                  </a:cubicBezTo>
                  <a:cubicBezTo>
                    <a:pt x="108" y="79"/>
                    <a:pt x="108" y="89"/>
                    <a:pt x="108" y="90"/>
                  </a:cubicBezTo>
                  <a:cubicBezTo>
                    <a:pt x="108" y="94"/>
                    <a:pt x="111" y="100"/>
                    <a:pt x="119" y="100"/>
                  </a:cubicBezTo>
                  <a:cubicBezTo>
                    <a:pt x="124" y="100"/>
                    <a:pt x="135" y="96"/>
                    <a:pt x="135" y="83"/>
                  </a:cubicBezTo>
                  <a:cubicBezTo>
                    <a:pt x="135" y="71"/>
                    <a:pt x="125" y="63"/>
                    <a:pt x="113" y="63"/>
                  </a:cubicBezTo>
                  <a:cubicBezTo>
                    <a:pt x="96" y="63"/>
                    <a:pt x="82" y="75"/>
                    <a:pt x="64" y="89"/>
                  </a:cubicBezTo>
                  <a:cubicBezTo>
                    <a:pt x="55" y="96"/>
                    <a:pt x="47" y="102"/>
                    <a:pt x="37" y="106"/>
                  </a:cubicBezTo>
                  <a:lnTo>
                    <a:pt x="61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82">
              <a:extLst>
                <a:ext uri="{FF2B5EF4-FFF2-40B4-BE49-F238E27FC236}">
                  <a16:creationId xmlns:a16="http://schemas.microsoft.com/office/drawing/2014/main" id="{B4F7A540-ED52-481D-9D4F-20538454A920}"/>
                </a:ext>
              </a:extLst>
            </p:cNvPr>
            <p:cNvSpPr>
              <a:spLocks/>
            </p:cNvSpPr>
            <p:nvPr>
              <p:custDataLst>
                <p:tags r:id="rId523"/>
              </p:custDataLst>
            </p:nvPr>
          </p:nvSpPr>
          <p:spPr bwMode="auto">
            <a:xfrm>
              <a:off x="7170738" y="2540000"/>
              <a:ext cx="53975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5CD5F5F1-8188-4F1D-8F76-9145493876FB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216126" y="3732206"/>
            <a:ext cx="5803901" cy="268288"/>
            <a:chOff x="269875" y="3556000"/>
            <a:chExt cx="5803901" cy="268288"/>
          </a:xfrm>
        </p:grpSpPr>
        <p:sp>
          <p:nvSpPr>
            <p:cNvPr id="60" name="Freeform 529">
              <a:extLst>
                <a:ext uri="{FF2B5EF4-FFF2-40B4-BE49-F238E27FC236}">
                  <a16:creationId xmlns:a16="http://schemas.microsoft.com/office/drawing/2014/main" id="{FEB2F0C4-B867-4556-9F87-F59312911B5D}"/>
                </a:ext>
              </a:extLst>
            </p:cNvPr>
            <p:cNvSpPr>
              <a:spLocks noEditPoints="1"/>
            </p:cNvSpPr>
            <p:nvPr>
              <p:custDataLst>
                <p:tags r:id="rId426"/>
              </p:custDataLst>
            </p:nvPr>
          </p:nvSpPr>
          <p:spPr bwMode="auto">
            <a:xfrm>
              <a:off x="269875" y="3575050"/>
              <a:ext cx="100013" cy="180975"/>
            </a:xfrm>
            <a:custGeom>
              <a:avLst/>
              <a:gdLst>
                <a:gd name="T0" fmla="*/ 132 w 220"/>
                <a:gd name="T1" fmla="*/ 256 h 338"/>
                <a:gd name="T2" fmla="*/ 132 w 220"/>
                <a:gd name="T3" fmla="*/ 299 h 338"/>
                <a:gd name="T4" fmla="*/ 94 w 220"/>
                <a:gd name="T5" fmla="*/ 322 h 338"/>
                <a:gd name="T6" fmla="*/ 84 w 220"/>
                <a:gd name="T7" fmla="*/ 322 h 338"/>
                <a:gd name="T8" fmla="*/ 84 w 220"/>
                <a:gd name="T9" fmla="*/ 338 h 338"/>
                <a:gd name="T10" fmla="*/ 151 w 220"/>
                <a:gd name="T11" fmla="*/ 336 h 338"/>
                <a:gd name="T12" fmla="*/ 219 w 220"/>
                <a:gd name="T13" fmla="*/ 338 h 338"/>
                <a:gd name="T14" fmla="*/ 219 w 220"/>
                <a:gd name="T15" fmla="*/ 322 h 338"/>
                <a:gd name="T16" fmla="*/ 209 w 220"/>
                <a:gd name="T17" fmla="*/ 322 h 338"/>
                <a:gd name="T18" fmla="*/ 171 w 220"/>
                <a:gd name="T19" fmla="*/ 299 h 338"/>
                <a:gd name="T20" fmla="*/ 171 w 220"/>
                <a:gd name="T21" fmla="*/ 256 h 338"/>
                <a:gd name="T22" fmla="*/ 220 w 220"/>
                <a:gd name="T23" fmla="*/ 256 h 338"/>
                <a:gd name="T24" fmla="*/ 220 w 220"/>
                <a:gd name="T25" fmla="*/ 240 h 338"/>
                <a:gd name="T26" fmla="*/ 171 w 220"/>
                <a:gd name="T27" fmla="*/ 240 h 338"/>
                <a:gd name="T28" fmla="*/ 171 w 220"/>
                <a:gd name="T29" fmla="*/ 13 h 338"/>
                <a:gd name="T30" fmla="*/ 163 w 220"/>
                <a:gd name="T31" fmla="*/ 0 h 338"/>
                <a:gd name="T32" fmla="*/ 153 w 220"/>
                <a:gd name="T33" fmla="*/ 6 h 338"/>
                <a:gd name="T34" fmla="*/ 0 w 220"/>
                <a:gd name="T35" fmla="*/ 240 h 338"/>
                <a:gd name="T36" fmla="*/ 0 w 220"/>
                <a:gd name="T37" fmla="*/ 256 h 338"/>
                <a:gd name="T38" fmla="*/ 132 w 220"/>
                <a:gd name="T39" fmla="*/ 256 h 338"/>
                <a:gd name="T40" fmla="*/ 135 w 220"/>
                <a:gd name="T41" fmla="*/ 240 h 338"/>
                <a:gd name="T42" fmla="*/ 14 w 220"/>
                <a:gd name="T43" fmla="*/ 240 h 338"/>
                <a:gd name="T44" fmla="*/ 135 w 220"/>
                <a:gd name="T45" fmla="*/ 54 h 338"/>
                <a:gd name="T46" fmla="*/ 135 w 220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0" h="338">
                  <a:moveTo>
                    <a:pt x="132" y="256"/>
                  </a:moveTo>
                  <a:lnTo>
                    <a:pt x="132" y="299"/>
                  </a:lnTo>
                  <a:cubicBezTo>
                    <a:pt x="132" y="317"/>
                    <a:pt x="131" y="322"/>
                    <a:pt x="94" y="322"/>
                  </a:cubicBezTo>
                  <a:lnTo>
                    <a:pt x="84" y="322"/>
                  </a:lnTo>
                  <a:lnTo>
                    <a:pt x="84" y="338"/>
                  </a:lnTo>
                  <a:cubicBezTo>
                    <a:pt x="104" y="336"/>
                    <a:pt x="130" y="336"/>
                    <a:pt x="151" y="336"/>
                  </a:cubicBezTo>
                  <a:cubicBezTo>
                    <a:pt x="172" y="336"/>
                    <a:pt x="199" y="336"/>
                    <a:pt x="219" y="338"/>
                  </a:cubicBezTo>
                  <a:lnTo>
                    <a:pt x="219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6"/>
                  </a:lnTo>
                  <a:lnTo>
                    <a:pt x="220" y="256"/>
                  </a:lnTo>
                  <a:lnTo>
                    <a:pt x="220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8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6"/>
                  </a:lnTo>
                  <a:lnTo>
                    <a:pt x="132" y="256"/>
                  </a:lnTo>
                  <a:close/>
                  <a:moveTo>
                    <a:pt x="135" y="240"/>
                  </a:moveTo>
                  <a:lnTo>
                    <a:pt x="14" y="240"/>
                  </a:lnTo>
                  <a:lnTo>
                    <a:pt x="135" y="54"/>
                  </a:lnTo>
                  <a:lnTo>
                    <a:pt x="135" y="24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530">
              <a:extLst>
                <a:ext uri="{FF2B5EF4-FFF2-40B4-BE49-F238E27FC236}">
                  <a16:creationId xmlns:a16="http://schemas.microsoft.com/office/drawing/2014/main" id="{8512C9FF-AB2F-4C80-9110-58EF79716F5F}"/>
                </a:ext>
              </a:extLst>
            </p:cNvPr>
            <p:cNvSpPr>
              <a:spLocks noChangeArrowheads="1"/>
            </p:cNvSpPr>
            <p:nvPr>
              <p:custDataLst>
                <p:tags r:id="rId427"/>
              </p:custDataLst>
            </p:nvPr>
          </p:nvSpPr>
          <p:spPr bwMode="auto">
            <a:xfrm>
              <a:off x="39528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31">
              <a:extLst>
                <a:ext uri="{FF2B5EF4-FFF2-40B4-BE49-F238E27FC236}">
                  <a16:creationId xmlns:a16="http://schemas.microsoft.com/office/drawing/2014/main" id="{744CBC96-E69E-4A5D-9B9C-90F19A0DD34A}"/>
                </a:ext>
              </a:extLst>
            </p:cNvPr>
            <p:cNvSpPr>
              <a:spLocks noEditPoints="1"/>
            </p:cNvSpPr>
            <p:nvPr>
              <p:custDataLst>
                <p:tags r:id="rId428"/>
              </p:custDataLst>
            </p:nvPr>
          </p:nvSpPr>
          <p:spPr bwMode="auto">
            <a:xfrm>
              <a:off x="544513" y="3635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2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532">
              <a:extLst>
                <a:ext uri="{FF2B5EF4-FFF2-40B4-BE49-F238E27FC236}">
                  <a16:creationId xmlns:a16="http://schemas.microsoft.com/office/drawing/2014/main" id="{04C792C7-E705-46D0-A921-880529438598}"/>
                </a:ext>
              </a:extLst>
            </p:cNvPr>
            <p:cNvSpPr>
              <a:spLocks/>
            </p:cNvSpPr>
            <p:nvPr>
              <p:custDataLst>
                <p:tags r:id="rId429"/>
              </p:custDataLst>
            </p:nvPr>
          </p:nvSpPr>
          <p:spPr bwMode="auto">
            <a:xfrm>
              <a:off x="658813" y="3636963"/>
              <a:ext cx="114300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533">
              <a:extLst>
                <a:ext uri="{FF2B5EF4-FFF2-40B4-BE49-F238E27FC236}">
                  <a16:creationId xmlns:a16="http://schemas.microsoft.com/office/drawing/2014/main" id="{B8144283-498C-4B8A-9BD0-AD66A8C168A1}"/>
                </a:ext>
              </a:extLst>
            </p:cNvPr>
            <p:cNvSpPr>
              <a:spLocks/>
            </p:cNvSpPr>
            <p:nvPr>
              <p:custDataLst>
                <p:tags r:id="rId430"/>
              </p:custDataLst>
            </p:nvPr>
          </p:nvSpPr>
          <p:spPr bwMode="auto">
            <a:xfrm>
              <a:off x="781050" y="3590925"/>
              <a:ext cx="71438" cy="166688"/>
            </a:xfrm>
            <a:custGeom>
              <a:avLst/>
              <a:gdLst>
                <a:gd name="T0" fmla="*/ 77 w 157"/>
                <a:gd name="T1" fmla="*/ 107 h 312"/>
                <a:gd name="T2" fmla="*/ 149 w 157"/>
                <a:gd name="T3" fmla="*/ 107 h 312"/>
                <a:gd name="T4" fmla="*/ 149 w 157"/>
                <a:gd name="T5" fmla="*/ 92 h 312"/>
                <a:gd name="T6" fmla="*/ 77 w 157"/>
                <a:gd name="T7" fmla="*/ 92 h 312"/>
                <a:gd name="T8" fmla="*/ 77 w 157"/>
                <a:gd name="T9" fmla="*/ 0 h 312"/>
                <a:gd name="T10" fmla="*/ 65 w 157"/>
                <a:gd name="T11" fmla="*/ 0 h 312"/>
                <a:gd name="T12" fmla="*/ 0 w 157"/>
                <a:gd name="T13" fmla="*/ 96 h 312"/>
                <a:gd name="T14" fmla="*/ 0 w 157"/>
                <a:gd name="T15" fmla="*/ 107 h 312"/>
                <a:gd name="T16" fmla="*/ 43 w 157"/>
                <a:gd name="T17" fmla="*/ 107 h 312"/>
                <a:gd name="T18" fmla="*/ 43 w 157"/>
                <a:gd name="T19" fmla="*/ 245 h 312"/>
                <a:gd name="T20" fmla="*/ 107 w 157"/>
                <a:gd name="T21" fmla="*/ 312 h 312"/>
                <a:gd name="T22" fmla="*/ 157 w 157"/>
                <a:gd name="T23" fmla="*/ 245 h 312"/>
                <a:gd name="T24" fmla="*/ 157 w 157"/>
                <a:gd name="T25" fmla="*/ 217 h 312"/>
                <a:gd name="T26" fmla="*/ 144 w 157"/>
                <a:gd name="T27" fmla="*/ 217 h 312"/>
                <a:gd name="T28" fmla="*/ 144 w 157"/>
                <a:gd name="T29" fmla="*/ 244 h 312"/>
                <a:gd name="T30" fmla="*/ 111 w 157"/>
                <a:gd name="T31" fmla="*/ 300 h 312"/>
                <a:gd name="T32" fmla="*/ 77 w 157"/>
                <a:gd name="T33" fmla="*/ 246 h 312"/>
                <a:gd name="T34" fmla="*/ 77 w 157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2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7" y="277"/>
                    <a:pt x="157" y="245"/>
                  </a:cubicBezTo>
                  <a:lnTo>
                    <a:pt x="157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534">
              <a:extLst>
                <a:ext uri="{FF2B5EF4-FFF2-40B4-BE49-F238E27FC236}">
                  <a16:creationId xmlns:a16="http://schemas.microsoft.com/office/drawing/2014/main" id="{E52C46BE-9BE5-4AAD-BB65-5AA1DDA34889}"/>
                </a:ext>
              </a:extLst>
            </p:cNvPr>
            <p:cNvSpPr>
              <a:spLocks noEditPoints="1"/>
            </p:cNvSpPr>
            <p:nvPr>
              <p:custDataLst>
                <p:tags r:id="rId431"/>
              </p:custDataLst>
            </p:nvPr>
          </p:nvSpPr>
          <p:spPr bwMode="auto">
            <a:xfrm>
              <a:off x="871538" y="3636963"/>
              <a:ext cx="111125" cy="169863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3 w 246"/>
                <a:gd name="T23" fmla="*/ 280 h 318"/>
                <a:gd name="T24" fmla="*/ 73 w 246"/>
                <a:gd name="T25" fmla="*/ 196 h 318"/>
                <a:gd name="T26" fmla="*/ 73 w 246"/>
                <a:gd name="T27" fmla="*/ 191 h 318"/>
                <a:gd name="T28" fmla="*/ 134 w 246"/>
                <a:gd name="T29" fmla="*/ 226 h 318"/>
                <a:gd name="T30" fmla="*/ 246 w 246"/>
                <a:gd name="T31" fmla="*/ 113 h 318"/>
                <a:gd name="T32" fmla="*/ 141 w 246"/>
                <a:gd name="T33" fmla="*/ 0 h 318"/>
                <a:gd name="T34" fmla="*/ 72 w 246"/>
                <a:gd name="T35" fmla="*/ 33 h 318"/>
                <a:gd name="T36" fmla="*/ 73 w 246"/>
                <a:gd name="T37" fmla="*/ 164 h 318"/>
                <a:gd name="T38" fmla="*/ 73 w 246"/>
                <a:gd name="T39" fmla="*/ 53 h 318"/>
                <a:gd name="T40" fmla="*/ 137 w 246"/>
                <a:gd name="T41" fmla="*/ 13 h 318"/>
                <a:gd name="T42" fmla="*/ 204 w 246"/>
                <a:gd name="T43" fmla="*/ 113 h 318"/>
                <a:gd name="T44" fmla="*/ 132 w 246"/>
                <a:gd name="T45" fmla="*/ 215 h 318"/>
                <a:gd name="T46" fmla="*/ 80 w 246"/>
                <a:gd name="T47" fmla="*/ 185 h 318"/>
                <a:gd name="T48" fmla="*/ 73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4" y="317"/>
                    <a:pt x="112" y="318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2" y="0"/>
                    <a:pt x="81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7" y="27"/>
                    <a:pt x="112" y="13"/>
                    <a:pt x="137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535">
              <a:extLst>
                <a:ext uri="{FF2B5EF4-FFF2-40B4-BE49-F238E27FC236}">
                  <a16:creationId xmlns:a16="http://schemas.microsoft.com/office/drawing/2014/main" id="{1B491DE8-7CF2-4775-9BA9-87B7630A757D}"/>
                </a:ext>
              </a:extLst>
            </p:cNvPr>
            <p:cNvSpPr>
              <a:spLocks/>
            </p:cNvSpPr>
            <p:nvPr>
              <p:custDataLst>
                <p:tags r:id="rId432"/>
              </p:custDataLst>
            </p:nvPr>
          </p:nvSpPr>
          <p:spPr bwMode="auto">
            <a:xfrm>
              <a:off x="996950" y="3636963"/>
              <a:ext cx="114300" cy="1206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1 w 250"/>
                <a:gd name="T9" fmla="*/ 177 h 226"/>
                <a:gd name="T10" fmla="*/ 211 w 250"/>
                <a:gd name="T11" fmla="*/ 0 h 226"/>
                <a:gd name="T12" fmla="*/ 138 w 250"/>
                <a:gd name="T13" fmla="*/ 6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6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1" y="202"/>
                    <a:pt x="211" y="177"/>
                  </a:cubicBezTo>
                  <a:lnTo>
                    <a:pt x="211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3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536">
              <a:extLst>
                <a:ext uri="{FF2B5EF4-FFF2-40B4-BE49-F238E27FC236}">
                  <a16:creationId xmlns:a16="http://schemas.microsoft.com/office/drawing/2014/main" id="{F626466D-B1F1-4E5F-B314-7E88DDA51902}"/>
                </a:ext>
              </a:extLst>
            </p:cNvPr>
            <p:cNvSpPr>
              <a:spLocks/>
            </p:cNvSpPr>
            <p:nvPr>
              <p:custDataLst>
                <p:tags r:id="rId433"/>
              </p:custDataLst>
            </p:nvPr>
          </p:nvSpPr>
          <p:spPr bwMode="auto">
            <a:xfrm>
              <a:off x="1119188" y="35909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3 w 156"/>
                <a:gd name="T27" fmla="*/ 217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537">
              <a:extLst>
                <a:ext uri="{FF2B5EF4-FFF2-40B4-BE49-F238E27FC236}">
                  <a16:creationId xmlns:a16="http://schemas.microsoft.com/office/drawing/2014/main" id="{BEE621D8-AF58-4D09-93BF-861B74279AC2}"/>
                </a:ext>
              </a:extLst>
            </p:cNvPr>
            <p:cNvSpPr>
              <a:spLocks/>
            </p:cNvSpPr>
            <p:nvPr>
              <p:custDataLst>
                <p:tags r:id="rId434"/>
              </p:custDataLst>
            </p:nvPr>
          </p:nvSpPr>
          <p:spPr bwMode="auto">
            <a:xfrm>
              <a:off x="1285875" y="363696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538">
              <a:extLst>
                <a:ext uri="{FF2B5EF4-FFF2-40B4-BE49-F238E27FC236}">
                  <a16:creationId xmlns:a16="http://schemas.microsoft.com/office/drawing/2014/main" id="{0BB93929-094C-4CA1-A7AA-D80858738313}"/>
                </a:ext>
              </a:extLst>
            </p:cNvPr>
            <p:cNvSpPr>
              <a:spLocks noEditPoints="1"/>
            </p:cNvSpPr>
            <p:nvPr>
              <p:custDataLst>
                <p:tags r:id="rId435"/>
              </p:custDataLst>
            </p:nvPr>
          </p:nvSpPr>
          <p:spPr bwMode="auto">
            <a:xfrm>
              <a:off x="1473200" y="3657600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539">
              <a:extLst>
                <a:ext uri="{FF2B5EF4-FFF2-40B4-BE49-F238E27FC236}">
                  <a16:creationId xmlns:a16="http://schemas.microsoft.com/office/drawing/2014/main" id="{F3B2C729-13E4-45BD-944F-95242561FFBE}"/>
                </a:ext>
              </a:extLst>
            </p:cNvPr>
            <p:cNvSpPr>
              <a:spLocks/>
            </p:cNvSpPr>
            <p:nvPr>
              <p:custDataLst>
                <p:tags r:id="rId436"/>
              </p:custDataLst>
            </p:nvPr>
          </p:nvSpPr>
          <p:spPr bwMode="auto">
            <a:xfrm>
              <a:off x="1720850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540">
              <a:extLst>
                <a:ext uri="{FF2B5EF4-FFF2-40B4-BE49-F238E27FC236}">
                  <a16:creationId xmlns:a16="http://schemas.microsoft.com/office/drawing/2014/main" id="{35241674-1C41-4703-BC4B-9D2ECAA360BB}"/>
                </a:ext>
              </a:extLst>
            </p:cNvPr>
            <p:cNvSpPr>
              <a:spLocks/>
            </p:cNvSpPr>
            <p:nvPr>
              <p:custDataLst>
                <p:tags r:id="rId437"/>
              </p:custDataLst>
            </p:nvPr>
          </p:nvSpPr>
          <p:spPr bwMode="auto">
            <a:xfrm>
              <a:off x="1797050" y="3636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2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9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3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9" y="79"/>
                    <a:pt x="69" y="56"/>
                  </a:cubicBezTo>
                  <a:cubicBezTo>
                    <a:pt x="69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41">
              <a:extLst>
                <a:ext uri="{FF2B5EF4-FFF2-40B4-BE49-F238E27FC236}">
                  <a16:creationId xmlns:a16="http://schemas.microsoft.com/office/drawing/2014/main" id="{5D3DC00D-E36F-4272-9406-5DED981A0FB0}"/>
                </a:ext>
              </a:extLst>
            </p:cNvPr>
            <p:cNvSpPr>
              <a:spLocks/>
            </p:cNvSpPr>
            <p:nvPr>
              <p:custDataLst>
                <p:tags r:id="rId438"/>
              </p:custDataLst>
            </p:nvPr>
          </p:nvSpPr>
          <p:spPr bwMode="auto">
            <a:xfrm>
              <a:off x="1908175" y="367188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542">
              <a:extLst>
                <a:ext uri="{FF2B5EF4-FFF2-40B4-BE49-F238E27FC236}">
                  <a16:creationId xmlns:a16="http://schemas.microsoft.com/office/drawing/2014/main" id="{BF69BD3D-FDAF-43E3-AB3A-04E98A75796D}"/>
                </a:ext>
              </a:extLst>
            </p:cNvPr>
            <p:cNvSpPr>
              <a:spLocks/>
            </p:cNvSpPr>
            <p:nvPr>
              <p:custDataLst>
                <p:tags r:id="rId439"/>
              </p:custDataLst>
            </p:nvPr>
          </p:nvSpPr>
          <p:spPr bwMode="auto">
            <a:xfrm>
              <a:off x="2011363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543">
              <a:extLst>
                <a:ext uri="{FF2B5EF4-FFF2-40B4-BE49-F238E27FC236}">
                  <a16:creationId xmlns:a16="http://schemas.microsoft.com/office/drawing/2014/main" id="{1323719A-A2FC-4F17-903F-AC9A649AB2BB}"/>
                </a:ext>
              </a:extLst>
            </p:cNvPr>
            <p:cNvSpPr>
              <a:spLocks noChangeArrowheads="1"/>
            </p:cNvSpPr>
            <p:nvPr>
              <p:custDataLst>
                <p:tags r:id="rId440"/>
              </p:custDataLst>
            </p:nvPr>
          </p:nvSpPr>
          <p:spPr bwMode="auto">
            <a:xfrm>
              <a:off x="2112963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Oval 544">
              <a:extLst>
                <a:ext uri="{FF2B5EF4-FFF2-40B4-BE49-F238E27FC236}">
                  <a16:creationId xmlns:a16="http://schemas.microsoft.com/office/drawing/2014/main" id="{194F5CDA-E567-45AA-A45F-52032B008CB0}"/>
                </a:ext>
              </a:extLst>
            </p:cNvPr>
            <p:cNvSpPr>
              <a:spLocks noChangeArrowheads="1"/>
            </p:cNvSpPr>
            <p:nvPr>
              <p:custDataLst>
                <p:tags r:id="rId441"/>
              </p:custDataLst>
            </p:nvPr>
          </p:nvSpPr>
          <p:spPr bwMode="auto">
            <a:xfrm>
              <a:off x="2212975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545">
              <a:extLst>
                <a:ext uri="{FF2B5EF4-FFF2-40B4-BE49-F238E27FC236}">
                  <a16:creationId xmlns:a16="http://schemas.microsoft.com/office/drawing/2014/main" id="{47426000-F826-489B-BD1F-D42EF468D88C}"/>
                </a:ext>
              </a:extLst>
            </p:cNvPr>
            <p:cNvSpPr>
              <a:spLocks noChangeArrowheads="1"/>
            </p:cNvSpPr>
            <p:nvPr>
              <p:custDataLst>
                <p:tags r:id="rId442"/>
              </p:custDataLst>
            </p:nvPr>
          </p:nvSpPr>
          <p:spPr bwMode="auto">
            <a:xfrm>
              <a:off x="231298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46">
              <a:extLst>
                <a:ext uri="{FF2B5EF4-FFF2-40B4-BE49-F238E27FC236}">
                  <a16:creationId xmlns:a16="http://schemas.microsoft.com/office/drawing/2014/main" id="{0B99DB5F-E3B1-4B8F-AE45-81B2C66F65BE}"/>
                </a:ext>
              </a:extLst>
            </p:cNvPr>
            <p:cNvSpPr>
              <a:spLocks/>
            </p:cNvSpPr>
            <p:nvPr>
              <p:custDataLst>
                <p:tags r:id="rId443"/>
              </p:custDataLst>
            </p:nvPr>
          </p:nvSpPr>
          <p:spPr bwMode="auto">
            <a:xfrm>
              <a:off x="2413000" y="3727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47">
              <a:extLst>
                <a:ext uri="{FF2B5EF4-FFF2-40B4-BE49-F238E27FC236}">
                  <a16:creationId xmlns:a16="http://schemas.microsoft.com/office/drawing/2014/main" id="{24C98A89-EBF5-4B61-88AE-A3253BF64132}"/>
                </a:ext>
              </a:extLst>
            </p:cNvPr>
            <p:cNvSpPr>
              <a:spLocks/>
            </p:cNvSpPr>
            <p:nvPr>
              <p:custDataLst>
                <p:tags r:id="rId444"/>
              </p:custDataLst>
            </p:nvPr>
          </p:nvSpPr>
          <p:spPr bwMode="auto">
            <a:xfrm>
              <a:off x="2505075" y="3636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6" y="176"/>
                    <a:pt x="46" y="163"/>
                  </a:cubicBezTo>
                  <a:cubicBezTo>
                    <a:pt x="46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1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48">
              <a:extLst>
                <a:ext uri="{FF2B5EF4-FFF2-40B4-BE49-F238E27FC236}">
                  <a16:creationId xmlns:a16="http://schemas.microsoft.com/office/drawing/2014/main" id="{F69EA7B1-13A2-4F47-AA33-DADD2D5CC4F7}"/>
                </a:ext>
              </a:extLst>
            </p:cNvPr>
            <p:cNvSpPr>
              <a:spLocks/>
            </p:cNvSpPr>
            <p:nvPr>
              <p:custDataLst>
                <p:tags r:id="rId445"/>
              </p:custDataLst>
            </p:nvPr>
          </p:nvSpPr>
          <p:spPr bwMode="auto">
            <a:xfrm>
              <a:off x="2606675" y="371316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9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39 h 157"/>
                <a:gd name="T40" fmla="*/ 137 w 213"/>
                <a:gd name="T41" fmla="*/ 0 h 157"/>
                <a:gd name="T42" fmla="*/ 78 w 213"/>
                <a:gd name="T43" fmla="*/ 31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9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3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9"/>
                    <a:pt x="135" y="9"/>
                  </a:cubicBezTo>
                  <a:cubicBezTo>
                    <a:pt x="155" y="9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39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1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9"/>
                    <a:pt x="39" y="9"/>
                  </a:cubicBezTo>
                  <a:cubicBezTo>
                    <a:pt x="48" y="9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549">
              <a:extLst>
                <a:ext uri="{FF2B5EF4-FFF2-40B4-BE49-F238E27FC236}">
                  <a16:creationId xmlns:a16="http://schemas.microsoft.com/office/drawing/2014/main" id="{64F556A6-E380-4597-8773-EF349F3C975F}"/>
                </a:ext>
              </a:extLst>
            </p:cNvPr>
            <p:cNvSpPr>
              <a:spLocks/>
            </p:cNvSpPr>
            <p:nvPr>
              <p:custDataLst>
                <p:tags r:id="rId446"/>
              </p:custDataLst>
            </p:nvPr>
          </p:nvSpPr>
          <p:spPr bwMode="auto">
            <a:xfrm>
              <a:off x="2735263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50">
              <a:extLst>
                <a:ext uri="{FF2B5EF4-FFF2-40B4-BE49-F238E27FC236}">
                  <a16:creationId xmlns:a16="http://schemas.microsoft.com/office/drawing/2014/main" id="{3B027C1C-278D-4526-BA31-DA6CACFD4084}"/>
                </a:ext>
              </a:extLst>
            </p:cNvPr>
            <p:cNvSpPr>
              <a:spLocks noEditPoints="1"/>
            </p:cNvSpPr>
            <p:nvPr>
              <p:custDataLst>
                <p:tags r:id="rId447"/>
              </p:custDataLst>
            </p:nvPr>
          </p:nvSpPr>
          <p:spPr bwMode="auto">
            <a:xfrm>
              <a:off x="2840038" y="3556000"/>
              <a:ext cx="52388" cy="266700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551">
              <a:extLst>
                <a:ext uri="{FF2B5EF4-FFF2-40B4-BE49-F238E27FC236}">
                  <a16:creationId xmlns:a16="http://schemas.microsoft.com/office/drawing/2014/main" id="{5F67F2A3-7593-44A2-910C-15DD622A6307}"/>
                </a:ext>
              </a:extLst>
            </p:cNvPr>
            <p:cNvSpPr>
              <a:spLocks/>
            </p:cNvSpPr>
            <p:nvPr>
              <p:custDataLst>
                <p:tags r:id="rId448"/>
              </p:custDataLst>
            </p:nvPr>
          </p:nvSpPr>
          <p:spPr bwMode="auto">
            <a:xfrm>
              <a:off x="2944813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552">
              <a:extLst>
                <a:ext uri="{FF2B5EF4-FFF2-40B4-BE49-F238E27FC236}">
                  <a16:creationId xmlns:a16="http://schemas.microsoft.com/office/drawing/2014/main" id="{9F5C859C-AC6C-415B-901E-85615E8127AF}"/>
                </a:ext>
              </a:extLst>
            </p:cNvPr>
            <p:cNvSpPr>
              <a:spLocks/>
            </p:cNvSpPr>
            <p:nvPr>
              <p:custDataLst>
                <p:tags r:id="rId449"/>
              </p:custDataLst>
            </p:nvPr>
          </p:nvSpPr>
          <p:spPr bwMode="auto">
            <a:xfrm>
              <a:off x="3017838" y="3636963"/>
              <a:ext cx="111125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553">
              <a:extLst>
                <a:ext uri="{FF2B5EF4-FFF2-40B4-BE49-F238E27FC236}">
                  <a16:creationId xmlns:a16="http://schemas.microsoft.com/office/drawing/2014/main" id="{DC9618D3-FE49-407F-86D3-E6F104BFA4FB}"/>
                </a:ext>
              </a:extLst>
            </p:cNvPr>
            <p:cNvSpPr>
              <a:spLocks noEditPoints="1"/>
            </p:cNvSpPr>
            <p:nvPr>
              <p:custDataLst>
                <p:tags r:id="rId450"/>
              </p:custDataLst>
            </p:nvPr>
          </p:nvSpPr>
          <p:spPr bwMode="auto">
            <a:xfrm>
              <a:off x="3149600" y="3665538"/>
              <a:ext cx="63500" cy="131763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9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7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554">
              <a:extLst>
                <a:ext uri="{FF2B5EF4-FFF2-40B4-BE49-F238E27FC236}">
                  <a16:creationId xmlns:a16="http://schemas.microsoft.com/office/drawing/2014/main" id="{63B14E4C-AFA8-4AA5-B342-FA9DC91F509C}"/>
                </a:ext>
              </a:extLst>
            </p:cNvPr>
            <p:cNvSpPr>
              <a:spLocks/>
            </p:cNvSpPr>
            <p:nvPr>
              <p:custDataLst>
                <p:tags r:id="rId451"/>
              </p:custDataLst>
            </p:nvPr>
          </p:nvSpPr>
          <p:spPr bwMode="auto">
            <a:xfrm>
              <a:off x="3235325" y="3733800"/>
              <a:ext cx="46038" cy="88900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89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5" y="164"/>
                    <a:pt x="37" y="164"/>
                    <a:pt x="52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555">
              <a:extLst>
                <a:ext uri="{FF2B5EF4-FFF2-40B4-BE49-F238E27FC236}">
                  <a16:creationId xmlns:a16="http://schemas.microsoft.com/office/drawing/2014/main" id="{710DA028-257D-4B65-81E4-5E11E94032F6}"/>
                </a:ext>
              </a:extLst>
            </p:cNvPr>
            <p:cNvSpPr>
              <a:spLocks/>
            </p:cNvSpPr>
            <p:nvPr>
              <p:custDataLst>
                <p:tags r:id="rId452"/>
              </p:custDataLst>
            </p:nvPr>
          </p:nvSpPr>
          <p:spPr bwMode="auto">
            <a:xfrm>
              <a:off x="3338513" y="3727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556">
              <a:extLst>
                <a:ext uri="{FF2B5EF4-FFF2-40B4-BE49-F238E27FC236}">
                  <a16:creationId xmlns:a16="http://schemas.microsoft.com/office/drawing/2014/main" id="{6CDE6A98-CA61-4A2E-B634-9D18C1BF2A1C}"/>
                </a:ext>
              </a:extLst>
            </p:cNvPr>
            <p:cNvSpPr>
              <a:spLocks noChangeArrowheads="1"/>
            </p:cNvSpPr>
            <p:nvPr>
              <p:custDataLst>
                <p:tags r:id="rId453"/>
              </p:custDataLst>
            </p:nvPr>
          </p:nvSpPr>
          <p:spPr bwMode="auto">
            <a:xfrm>
              <a:off x="3438525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557">
              <a:extLst>
                <a:ext uri="{FF2B5EF4-FFF2-40B4-BE49-F238E27FC236}">
                  <a16:creationId xmlns:a16="http://schemas.microsoft.com/office/drawing/2014/main" id="{35343269-0E30-4378-AD04-37B869CFE0AA}"/>
                </a:ext>
              </a:extLst>
            </p:cNvPr>
            <p:cNvSpPr>
              <a:spLocks noChangeArrowheads="1"/>
            </p:cNvSpPr>
            <p:nvPr>
              <p:custDataLst>
                <p:tags r:id="rId454"/>
              </p:custDataLst>
            </p:nvPr>
          </p:nvSpPr>
          <p:spPr bwMode="auto">
            <a:xfrm>
              <a:off x="353853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558">
              <a:extLst>
                <a:ext uri="{FF2B5EF4-FFF2-40B4-BE49-F238E27FC236}">
                  <a16:creationId xmlns:a16="http://schemas.microsoft.com/office/drawing/2014/main" id="{1730BFF2-1780-44EC-ABA8-841EEDD7E276}"/>
                </a:ext>
              </a:extLst>
            </p:cNvPr>
            <p:cNvSpPr>
              <a:spLocks noChangeArrowheads="1"/>
            </p:cNvSpPr>
            <p:nvPr>
              <p:custDataLst>
                <p:tags r:id="rId455"/>
              </p:custDataLst>
            </p:nvPr>
          </p:nvSpPr>
          <p:spPr bwMode="auto">
            <a:xfrm>
              <a:off x="36385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559">
              <a:extLst>
                <a:ext uri="{FF2B5EF4-FFF2-40B4-BE49-F238E27FC236}">
                  <a16:creationId xmlns:a16="http://schemas.microsoft.com/office/drawing/2014/main" id="{D72E2689-2034-4268-9426-CFE92049CC59}"/>
                </a:ext>
              </a:extLst>
            </p:cNvPr>
            <p:cNvSpPr>
              <a:spLocks/>
            </p:cNvSpPr>
            <p:nvPr>
              <p:custDataLst>
                <p:tags r:id="rId456"/>
              </p:custDataLst>
            </p:nvPr>
          </p:nvSpPr>
          <p:spPr bwMode="auto">
            <a:xfrm>
              <a:off x="3738563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560">
              <a:extLst>
                <a:ext uri="{FF2B5EF4-FFF2-40B4-BE49-F238E27FC236}">
                  <a16:creationId xmlns:a16="http://schemas.microsoft.com/office/drawing/2014/main" id="{F5E86715-5E29-4860-93EF-5F676214F5A1}"/>
                </a:ext>
              </a:extLst>
            </p:cNvPr>
            <p:cNvSpPr>
              <a:spLocks/>
            </p:cNvSpPr>
            <p:nvPr>
              <p:custDataLst>
                <p:tags r:id="rId457"/>
              </p:custDataLst>
            </p:nvPr>
          </p:nvSpPr>
          <p:spPr bwMode="auto">
            <a:xfrm>
              <a:off x="3825875" y="3636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3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561">
              <a:extLst>
                <a:ext uri="{FF2B5EF4-FFF2-40B4-BE49-F238E27FC236}">
                  <a16:creationId xmlns:a16="http://schemas.microsoft.com/office/drawing/2014/main" id="{3D343CDD-1D61-4060-88DC-BB0C22A05723}"/>
                </a:ext>
              </a:extLst>
            </p:cNvPr>
            <p:cNvSpPr>
              <a:spLocks noEditPoints="1"/>
            </p:cNvSpPr>
            <p:nvPr>
              <p:custDataLst>
                <p:tags r:id="rId458"/>
              </p:custDataLst>
            </p:nvPr>
          </p:nvSpPr>
          <p:spPr bwMode="auto">
            <a:xfrm>
              <a:off x="3959225" y="3665538"/>
              <a:ext cx="63500" cy="131763"/>
            </a:xfrm>
            <a:custGeom>
              <a:avLst/>
              <a:gdLst>
                <a:gd name="T0" fmla="*/ 69 w 142"/>
                <a:gd name="T1" fmla="*/ 11 h 246"/>
                <a:gd name="T2" fmla="*/ 71 w 142"/>
                <a:gd name="T3" fmla="*/ 5 h 246"/>
                <a:gd name="T4" fmla="*/ 65 w 142"/>
                <a:gd name="T5" fmla="*/ 0 h 246"/>
                <a:gd name="T6" fmla="*/ 21 w 142"/>
                <a:gd name="T7" fmla="*/ 4 h 246"/>
                <a:gd name="T8" fmla="*/ 13 w 142"/>
                <a:gd name="T9" fmla="*/ 12 h 246"/>
                <a:gd name="T10" fmla="*/ 22 w 142"/>
                <a:gd name="T11" fmla="*/ 17 h 246"/>
                <a:gd name="T12" fmla="*/ 39 w 142"/>
                <a:gd name="T13" fmla="*/ 22 h 246"/>
                <a:gd name="T14" fmla="*/ 33 w 142"/>
                <a:gd name="T15" fmla="*/ 46 h 246"/>
                <a:gd name="T16" fmla="*/ 25 w 142"/>
                <a:gd name="T17" fmla="*/ 79 h 246"/>
                <a:gd name="T18" fmla="*/ 2 w 142"/>
                <a:gd name="T19" fmla="*/ 171 h 246"/>
                <a:gd name="T20" fmla="*/ 0 w 142"/>
                <a:gd name="T21" fmla="*/ 189 h 246"/>
                <a:gd name="T22" fmla="*/ 52 w 142"/>
                <a:gd name="T23" fmla="*/ 246 h 246"/>
                <a:gd name="T24" fmla="*/ 142 w 142"/>
                <a:gd name="T25" fmla="*/ 147 h 246"/>
                <a:gd name="T26" fmla="*/ 89 w 142"/>
                <a:gd name="T27" fmla="*/ 89 h 246"/>
                <a:gd name="T28" fmla="*/ 45 w 142"/>
                <a:gd name="T29" fmla="*/ 108 h 246"/>
                <a:gd name="T30" fmla="*/ 69 w 142"/>
                <a:gd name="T31" fmla="*/ 11 h 246"/>
                <a:gd name="T32" fmla="*/ 52 w 142"/>
                <a:gd name="T33" fmla="*/ 236 h 246"/>
                <a:gd name="T34" fmla="*/ 25 w 142"/>
                <a:gd name="T35" fmla="*/ 201 h 246"/>
                <a:gd name="T36" fmla="*/ 38 w 142"/>
                <a:gd name="T37" fmla="*/ 137 h 246"/>
                <a:gd name="T38" fmla="*/ 47 w 142"/>
                <a:gd name="T39" fmla="*/ 122 h 246"/>
                <a:gd name="T40" fmla="*/ 88 w 142"/>
                <a:gd name="T41" fmla="*/ 98 h 246"/>
                <a:gd name="T42" fmla="*/ 114 w 142"/>
                <a:gd name="T43" fmla="*/ 132 h 246"/>
                <a:gd name="T44" fmla="*/ 96 w 142"/>
                <a:gd name="T45" fmla="*/ 202 h 246"/>
                <a:gd name="T46" fmla="*/ 52 w 142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1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3" y="246"/>
                    <a:pt x="52" y="246"/>
                  </a:cubicBezTo>
                  <a:cubicBezTo>
                    <a:pt x="95" y="246"/>
                    <a:pt x="142" y="199"/>
                    <a:pt x="142" y="147"/>
                  </a:cubicBezTo>
                  <a:cubicBezTo>
                    <a:pt x="142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6" y="98"/>
                    <a:pt x="88" y="98"/>
                  </a:cubicBezTo>
                  <a:cubicBezTo>
                    <a:pt x="102" y="98"/>
                    <a:pt x="114" y="109"/>
                    <a:pt x="114" y="132"/>
                  </a:cubicBezTo>
                  <a:cubicBezTo>
                    <a:pt x="114" y="147"/>
                    <a:pt x="106" y="182"/>
                    <a:pt x="96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562">
              <a:extLst>
                <a:ext uri="{FF2B5EF4-FFF2-40B4-BE49-F238E27FC236}">
                  <a16:creationId xmlns:a16="http://schemas.microsoft.com/office/drawing/2014/main" id="{E6AE8508-1CDA-4F52-9572-3EE2A6827B92}"/>
                </a:ext>
              </a:extLst>
            </p:cNvPr>
            <p:cNvSpPr>
              <a:spLocks/>
            </p:cNvSpPr>
            <p:nvPr>
              <p:custDataLst>
                <p:tags r:id="rId459"/>
              </p:custDataLst>
            </p:nvPr>
          </p:nvSpPr>
          <p:spPr bwMode="auto">
            <a:xfrm>
              <a:off x="4037013" y="3738563"/>
              <a:ext cx="44450" cy="85725"/>
            </a:xfrm>
            <a:custGeom>
              <a:avLst/>
              <a:gdLst>
                <a:gd name="T0" fmla="*/ 58 w 97"/>
                <a:gd name="T1" fmla="*/ 60 h 158"/>
                <a:gd name="T2" fmla="*/ 87 w 97"/>
                <a:gd name="T3" fmla="*/ 60 h 158"/>
                <a:gd name="T4" fmla="*/ 94 w 97"/>
                <a:gd name="T5" fmla="*/ 58 h 158"/>
                <a:gd name="T6" fmla="*/ 96 w 97"/>
                <a:gd name="T7" fmla="*/ 53 h 158"/>
                <a:gd name="T8" fmla="*/ 88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70 w 97"/>
                <a:gd name="T15" fmla="*/ 9 h 158"/>
                <a:gd name="T16" fmla="*/ 61 w 97"/>
                <a:gd name="T17" fmla="*/ 0 h 158"/>
                <a:gd name="T18" fmla="*/ 49 w 97"/>
                <a:gd name="T19" fmla="*/ 9 h 158"/>
                <a:gd name="T20" fmla="*/ 39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9 w 97"/>
                <a:gd name="T35" fmla="*/ 158 h 158"/>
                <a:gd name="T36" fmla="*/ 97 w 97"/>
                <a:gd name="T37" fmla="*/ 120 h 158"/>
                <a:gd name="T38" fmla="*/ 92 w 97"/>
                <a:gd name="T39" fmla="*/ 116 h 158"/>
                <a:gd name="T40" fmla="*/ 86 w 97"/>
                <a:gd name="T41" fmla="*/ 120 h 158"/>
                <a:gd name="T42" fmla="*/ 50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8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8" y="60"/>
                  </a:moveTo>
                  <a:lnTo>
                    <a:pt x="87" y="60"/>
                  </a:lnTo>
                  <a:cubicBezTo>
                    <a:pt x="92" y="60"/>
                    <a:pt x="92" y="59"/>
                    <a:pt x="94" y="58"/>
                  </a:cubicBezTo>
                  <a:cubicBezTo>
                    <a:pt x="95" y="57"/>
                    <a:pt x="96" y="54"/>
                    <a:pt x="96" y="53"/>
                  </a:cubicBezTo>
                  <a:cubicBezTo>
                    <a:pt x="96" y="48"/>
                    <a:pt x="92" y="48"/>
                    <a:pt x="88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7" y="0"/>
                    <a:pt x="61" y="0"/>
                  </a:cubicBezTo>
                  <a:cubicBezTo>
                    <a:pt x="57" y="0"/>
                    <a:pt x="51" y="3"/>
                    <a:pt x="49" y="9"/>
                  </a:cubicBezTo>
                  <a:cubicBezTo>
                    <a:pt x="47" y="14"/>
                    <a:pt x="50" y="2"/>
                    <a:pt x="39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9" y="158"/>
                  </a:cubicBezTo>
                  <a:cubicBezTo>
                    <a:pt x="79" y="158"/>
                    <a:pt x="97" y="125"/>
                    <a:pt x="97" y="120"/>
                  </a:cubicBezTo>
                  <a:cubicBezTo>
                    <a:pt x="97" y="116"/>
                    <a:pt x="93" y="116"/>
                    <a:pt x="92" y="116"/>
                  </a:cubicBezTo>
                  <a:cubicBezTo>
                    <a:pt x="88" y="116"/>
                    <a:pt x="87" y="117"/>
                    <a:pt x="86" y="120"/>
                  </a:cubicBezTo>
                  <a:cubicBezTo>
                    <a:pt x="78" y="138"/>
                    <a:pt x="62" y="150"/>
                    <a:pt x="50" y="150"/>
                  </a:cubicBezTo>
                  <a:cubicBezTo>
                    <a:pt x="42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8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563">
              <a:extLst>
                <a:ext uri="{FF2B5EF4-FFF2-40B4-BE49-F238E27FC236}">
                  <a16:creationId xmlns:a16="http://schemas.microsoft.com/office/drawing/2014/main" id="{BB527E84-3DBA-497B-9722-AEC2589D044C}"/>
                </a:ext>
              </a:extLst>
            </p:cNvPr>
            <p:cNvSpPr>
              <a:spLocks/>
            </p:cNvSpPr>
            <p:nvPr>
              <p:custDataLst>
                <p:tags r:id="rId460"/>
              </p:custDataLst>
            </p:nvPr>
          </p:nvSpPr>
          <p:spPr bwMode="auto">
            <a:xfrm>
              <a:off x="4127500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564">
              <a:extLst>
                <a:ext uri="{FF2B5EF4-FFF2-40B4-BE49-F238E27FC236}">
                  <a16:creationId xmlns:a16="http://schemas.microsoft.com/office/drawing/2014/main" id="{3511491A-E158-423D-9A65-433FA7C6BE7D}"/>
                </a:ext>
              </a:extLst>
            </p:cNvPr>
            <p:cNvSpPr>
              <a:spLocks noEditPoints="1"/>
            </p:cNvSpPr>
            <p:nvPr>
              <p:custDataLst>
                <p:tags r:id="rId461"/>
              </p:custDataLst>
            </p:nvPr>
          </p:nvSpPr>
          <p:spPr bwMode="auto">
            <a:xfrm>
              <a:off x="4230688" y="3556000"/>
              <a:ext cx="53975" cy="266700"/>
            </a:xfrm>
            <a:custGeom>
              <a:avLst/>
              <a:gdLst>
                <a:gd name="T0" fmla="*/ 20 w 118"/>
                <a:gd name="T1" fmla="*/ 17 h 499"/>
                <a:gd name="T2" fmla="*/ 10 w 118"/>
                <a:gd name="T3" fmla="*/ 0 h 499"/>
                <a:gd name="T4" fmla="*/ 0 w 118"/>
                <a:gd name="T5" fmla="*/ 18 h 499"/>
                <a:gd name="T6" fmla="*/ 0 w 118"/>
                <a:gd name="T7" fmla="*/ 480 h 499"/>
                <a:gd name="T8" fmla="*/ 10 w 118"/>
                <a:gd name="T9" fmla="*/ 499 h 499"/>
                <a:gd name="T10" fmla="*/ 20 w 118"/>
                <a:gd name="T11" fmla="*/ 482 h 499"/>
                <a:gd name="T12" fmla="*/ 20 w 118"/>
                <a:gd name="T13" fmla="*/ 17 h 499"/>
                <a:gd name="T14" fmla="*/ 118 w 118"/>
                <a:gd name="T15" fmla="*/ 18 h 499"/>
                <a:gd name="T16" fmla="*/ 108 w 118"/>
                <a:gd name="T17" fmla="*/ 0 h 499"/>
                <a:gd name="T18" fmla="*/ 98 w 118"/>
                <a:gd name="T19" fmla="*/ 17 h 499"/>
                <a:gd name="T20" fmla="*/ 98 w 118"/>
                <a:gd name="T21" fmla="*/ 482 h 499"/>
                <a:gd name="T22" fmla="*/ 108 w 118"/>
                <a:gd name="T23" fmla="*/ 499 h 499"/>
                <a:gd name="T24" fmla="*/ 118 w 118"/>
                <a:gd name="T25" fmla="*/ 480 h 499"/>
                <a:gd name="T26" fmla="*/ 118 w 118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8" y="499"/>
                    <a:pt x="118" y="488"/>
                    <a:pt x="118" y="480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565">
              <a:extLst>
                <a:ext uri="{FF2B5EF4-FFF2-40B4-BE49-F238E27FC236}">
                  <a16:creationId xmlns:a16="http://schemas.microsoft.com/office/drawing/2014/main" id="{14C682B0-E68C-4A77-891C-F09635049BB5}"/>
                </a:ext>
              </a:extLst>
            </p:cNvPr>
            <p:cNvSpPr>
              <a:spLocks/>
            </p:cNvSpPr>
            <p:nvPr>
              <p:custDataLst>
                <p:tags r:id="rId462"/>
              </p:custDataLst>
            </p:nvPr>
          </p:nvSpPr>
          <p:spPr bwMode="auto">
            <a:xfrm>
              <a:off x="4337050" y="3556000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566">
              <a:extLst>
                <a:ext uri="{FF2B5EF4-FFF2-40B4-BE49-F238E27FC236}">
                  <a16:creationId xmlns:a16="http://schemas.microsoft.com/office/drawing/2014/main" id="{07E28A1A-38B1-4385-98F7-2E4C3A65FBF6}"/>
                </a:ext>
              </a:extLst>
            </p:cNvPr>
            <p:cNvSpPr>
              <a:spLocks noEditPoints="1"/>
            </p:cNvSpPr>
            <p:nvPr>
              <p:custDataLst>
                <p:tags r:id="rId463"/>
              </p:custDataLst>
            </p:nvPr>
          </p:nvSpPr>
          <p:spPr bwMode="auto">
            <a:xfrm>
              <a:off x="4413250" y="3570288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7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7" y="151"/>
                    <a:pt x="147" y="183"/>
                  </a:cubicBezTo>
                  <a:cubicBezTo>
                    <a:pt x="147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567">
              <a:extLst>
                <a:ext uri="{FF2B5EF4-FFF2-40B4-BE49-F238E27FC236}">
                  <a16:creationId xmlns:a16="http://schemas.microsoft.com/office/drawing/2014/main" id="{C7CA8785-98E1-4E37-B5F8-278456D3F03E}"/>
                </a:ext>
              </a:extLst>
            </p:cNvPr>
            <p:cNvSpPr>
              <a:spLocks/>
            </p:cNvSpPr>
            <p:nvPr>
              <p:custDataLst>
                <p:tags r:id="rId464"/>
              </p:custDataLst>
            </p:nvPr>
          </p:nvSpPr>
          <p:spPr bwMode="auto">
            <a:xfrm>
              <a:off x="4516438" y="36718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568">
              <a:extLst>
                <a:ext uri="{FF2B5EF4-FFF2-40B4-BE49-F238E27FC236}">
                  <a16:creationId xmlns:a16="http://schemas.microsoft.com/office/drawing/2014/main" id="{F029C87B-E93A-44FD-83D1-7329B011E8F9}"/>
                </a:ext>
              </a:extLst>
            </p:cNvPr>
            <p:cNvSpPr>
              <a:spLocks/>
            </p:cNvSpPr>
            <p:nvPr>
              <p:custDataLst>
                <p:tags r:id="rId465"/>
              </p:custDataLst>
            </p:nvPr>
          </p:nvSpPr>
          <p:spPr bwMode="auto">
            <a:xfrm>
              <a:off x="4619625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Oval 569">
              <a:extLst>
                <a:ext uri="{FF2B5EF4-FFF2-40B4-BE49-F238E27FC236}">
                  <a16:creationId xmlns:a16="http://schemas.microsoft.com/office/drawing/2014/main" id="{461E7A6C-5057-4864-9F18-539BAE705756}"/>
                </a:ext>
              </a:extLst>
            </p:cNvPr>
            <p:cNvSpPr>
              <a:spLocks noChangeArrowheads="1"/>
            </p:cNvSpPr>
            <p:nvPr>
              <p:custDataLst>
                <p:tags r:id="rId466"/>
              </p:custDataLst>
            </p:nvPr>
          </p:nvSpPr>
          <p:spPr bwMode="auto">
            <a:xfrm>
              <a:off x="4719638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Oval 570">
              <a:extLst>
                <a:ext uri="{FF2B5EF4-FFF2-40B4-BE49-F238E27FC236}">
                  <a16:creationId xmlns:a16="http://schemas.microsoft.com/office/drawing/2014/main" id="{1009C6EA-B0CD-411B-9250-F031625E8628}"/>
                </a:ext>
              </a:extLst>
            </p:cNvPr>
            <p:cNvSpPr>
              <a:spLocks noChangeArrowheads="1"/>
            </p:cNvSpPr>
            <p:nvPr>
              <p:custDataLst>
                <p:tags r:id="rId467"/>
              </p:custDataLst>
            </p:nvPr>
          </p:nvSpPr>
          <p:spPr bwMode="auto">
            <a:xfrm>
              <a:off x="48196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571">
              <a:extLst>
                <a:ext uri="{FF2B5EF4-FFF2-40B4-BE49-F238E27FC236}">
                  <a16:creationId xmlns:a16="http://schemas.microsoft.com/office/drawing/2014/main" id="{08397DEC-3275-432E-9A90-511CF7E0F2A8}"/>
                </a:ext>
              </a:extLst>
            </p:cNvPr>
            <p:cNvSpPr>
              <a:spLocks noChangeArrowheads="1"/>
            </p:cNvSpPr>
            <p:nvPr>
              <p:custDataLst>
                <p:tags r:id="rId468"/>
              </p:custDataLst>
            </p:nvPr>
          </p:nvSpPr>
          <p:spPr bwMode="auto">
            <a:xfrm>
              <a:off x="4921250" y="3727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572">
              <a:extLst>
                <a:ext uri="{FF2B5EF4-FFF2-40B4-BE49-F238E27FC236}">
                  <a16:creationId xmlns:a16="http://schemas.microsoft.com/office/drawing/2014/main" id="{47779D96-DDFE-44E3-8328-235AE23D2C07}"/>
                </a:ext>
              </a:extLst>
            </p:cNvPr>
            <p:cNvSpPr>
              <a:spLocks/>
            </p:cNvSpPr>
            <p:nvPr>
              <p:custDataLst>
                <p:tags r:id="rId469"/>
              </p:custDataLst>
            </p:nvPr>
          </p:nvSpPr>
          <p:spPr bwMode="auto">
            <a:xfrm>
              <a:off x="5021263" y="3727450"/>
              <a:ext cx="25400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573">
              <a:extLst>
                <a:ext uri="{FF2B5EF4-FFF2-40B4-BE49-F238E27FC236}">
                  <a16:creationId xmlns:a16="http://schemas.microsoft.com/office/drawing/2014/main" id="{1E26B20F-A54D-458A-B033-A15E3401B05F}"/>
                </a:ext>
              </a:extLst>
            </p:cNvPr>
            <p:cNvSpPr>
              <a:spLocks noEditPoints="1"/>
            </p:cNvSpPr>
            <p:nvPr>
              <p:custDataLst>
                <p:tags r:id="rId470"/>
              </p:custDataLst>
            </p:nvPr>
          </p:nvSpPr>
          <p:spPr bwMode="auto">
            <a:xfrm>
              <a:off x="5111750" y="3570288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574">
              <a:extLst>
                <a:ext uri="{FF2B5EF4-FFF2-40B4-BE49-F238E27FC236}">
                  <a16:creationId xmlns:a16="http://schemas.microsoft.com/office/drawing/2014/main" id="{F12FBEA9-249F-48EF-BE9A-E802C4FBE82D}"/>
                </a:ext>
              </a:extLst>
            </p:cNvPr>
            <p:cNvSpPr>
              <a:spLocks/>
            </p:cNvSpPr>
            <p:nvPr>
              <p:custDataLst>
                <p:tags r:id="rId471"/>
              </p:custDataLst>
            </p:nvPr>
          </p:nvSpPr>
          <p:spPr bwMode="auto">
            <a:xfrm>
              <a:off x="5205413" y="3678238"/>
              <a:ext cx="52388" cy="119063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7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7"/>
                  </a:lnTo>
                  <a:cubicBezTo>
                    <a:pt x="88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10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575">
              <a:extLst>
                <a:ext uri="{FF2B5EF4-FFF2-40B4-BE49-F238E27FC236}">
                  <a16:creationId xmlns:a16="http://schemas.microsoft.com/office/drawing/2014/main" id="{81686541-F167-44FF-8294-57B444645305}"/>
                </a:ext>
              </a:extLst>
            </p:cNvPr>
            <p:cNvSpPr>
              <a:spLocks/>
            </p:cNvSpPr>
            <p:nvPr>
              <p:custDataLst>
                <p:tags r:id="rId472"/>
              </p:custDataLst>
            </p:nvPr>
          </p:nvSpPr>
          <p:spPr bwMode="auto">
            <a:xfrm>
              <a:off x="5291138" y="3556000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576">
              <a:extLst>
                <a:ext uri="{FF2B5EF4-FFF2-40B4-BE49-F238E27FC236}">
                  <a16:creationId xmlns:a16="http://schemas.microsoft.com/office/drawing/2014/main" id="{BB6FFECC-6D8A-4B61-920D-C5D50A76156A}"/>
                </a:ext>
              </a:extLst>
            </p:cNvPr>
            <p:cNvSpPr>
              <a:spLocks/>
            </p:cNvSpPr>
            <p:nvPr>
              <p:custDataLst>
                <p:tags r:id="rId473"/>
              </p:custDataLst>
            </p:nvPr>
          </p:nvSpPr>
          <p:spPr bwMode="auto">
            <a:xfrm>
              <a:off x="5384800" y="3727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6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2 w 59"/>
                <a:gd name="T15" fmla="*/ 138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20"/>
                    <a:pt x="47" y="0"/>
                    <a:pt x="27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9" y="53"/>
                    <a:pt x="27" y="53"/>
                  </a:cubicBezTo>
                  <a:cubicBezTo>
                    <a:pt x="35" y="53"/>
                    <a:pt x="41" y="50"/>
                    <a:pt x="46" y="46"/>
                  </a:cubicBezTo>
                  <a:lnTo>
                    <a:pt x="47" y="45"/>
                  </a:lnTo>
                  <a:cubicBezTo>
                    <a:pt x="47" y="45"/>
                    <a:pt x="48" y="45"/>
                    <a:pt x="48" y="52"/>
                  </a:cubicBezTo>
                  <a:cubicBezTo>
                    <a:pt x="48" y="84"/>
                    <a:pt x="34" y="115"/>
                    <a:pt x="12" y="138"/>
                  </a:cubicBezTo>
                  <a:cubicBezTo>
                    <a:pt x="9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577">
              <a:extLst>
                <a:ext uri="{FF2B5EF4-FFF2-40B4-BE49-F238E27FC236}">
                  <a16:creationId xmlns:a16="http://schemas.microsoft.com/office/drawing/2014/main" id="{9D76E61B-C920-4174-89C7-CFE99ED1CD37}"/>
                </a:ext>
              </a:extLst>
            </p:cNvPr>
            <p:cNvSpPr>
              <a:spLocks/>
            </p:cNvSpPr>
            <p:nvPr>
              <p:custDataLst>
                <p:tags r:id="rId474"/>
              </p:custDataLst>
            </p:nvPr>
          </p:nvSpPr>
          <p:spPr bwMode="auto">
            <a:xfrm>
              <a:off x="5507038" y="3640138"/>
              <a:ext cx="155575" cy="117475"/>
            </a:xfrm>
            <a:custGeom>
              <a:avLst/>
              <a:gdLst>
                <a:gd name="T0" fmla="*/ 299 w 341"/>
                <a:gd name="T1" fmla="*/ 47 h 220"/>
                <a:gd name="T2" fmla="*/ 341 w 341"/>
                <a:gd name="T3" fmla="*/ 15 h 220"/>
                <a:gd name="T4" fmla="*/ 341 w 341"/>
                <a:gd name="T5" fmla="*/ 0 h 220"/>
                <a:gd name="T6" fmla="*/ 305 w 341"/>
                <a:gd name="T7" fmla="*/ 1 h 220"/>
                <a:gd name="T8" fmla="*/ 259 w 341"/>
                <a:gd name="T9" fmla="*/ 0 h 220"/>
                <a:gd name="T10" fmla="*/ 259 w 341"/>
                <a:gd name="T11" fmla="*/ 15 h 220"/>
                <a:gd name="T12" fmla="*/ 287 w 341"/>
                <a:gd name="T13" fmla="*/ 39 h 220"/>
                <a:gd name="T14" fmla="*/ 285 w 341"/>
                <a:gd name="T15" fmla="*/ 50 h 220"/>
                <a:gd name="T16" fmla="*/ 240 w 341"/>
                <a:gd name="T17" fmla="*/ 177 h 220"/>
                <a:gd name="T18" fmla="*/ 190 w 341"/>
                <a:gd name="T19" fmla="*/ 38 h 220"/>
                <a:gd name="T20" fmla="*/ 188 w 341"/>
                <a:gd name="T21" fmla="*/ 29 h 220"/>
                <a:gd name="T22" fmla="*/ 217 w 341"/>
                <a:gd name="T23" fmla="*/ 15 h 220"/>
                <a:gd name="T24" fmla="*/ 217 w 341"/>
                <a:gd name="T25" fmla="*/ 0 h 220"/>
                <a:gd name="T26" fmla="*/ 165 w 341"/>
                <a:gd name="T27" fmla="*/ 1 h 220"/>
                <a:gd name="T28" fmla="*/ 121 w 341"/>
                <a:gd name="T29" fmla="*/ 0 h 220"/>
                <a:gd name="T30" fmla="*/ 121 w 341"/>
                <a:gd name="T31" fmla="*/ 15 h 220"/>
                <a:gd name="T32" fmla="*/ 152 w 341"/>
                <a:gd name="T33" fmla="*/ 23 h 220"/>
                <a:gd name="T34" fmla="*/ 164 w 341"/>
                <a:gd name="T35" fmla="*/ 50 h 220"/>
                <a:gd name="T36" fmla="*/ 121 w 341"/>
                <a:gd name="T37" fmla="*/ 171 h 220"/>
                <a:gd name="T38" fmla="*/ 74 w 341"/>
                <a:gd name="T39" fmla="*/ 38 h 220"/>
                <a:gd name="T40" fmla="*/ 71 w 341"/>
                <a:gd name="T41" fmla="*/ 29 h 220"/>
                <a:gd name="T42" fmla="*/ 100 w 341"/>
                <a:gd name="T43" fmla="*/ 15 h 220"/>
                <a:gd name="T44" fmla="*/ 100 w 341"/>
                <a:gd name="T45" fmla="*/ 0 h 220"/>
                <a:gd name="T46" fmla="*/ 46 w 341"/>
                <a:gd name="T47" fmla="*/ 1 h 220"/>
                <a:gd name="T48" fmla="*/ 0 w 341"/>
                <a:gd name="T49" fmla="*/ 0 h 220"/>
                <a:gd name="T50" fmla="*/ 0 w 341"/>
                <a:gd name="T51" fmla="*/ 15 h 220"/>
                <a:gd name="T52" fmla="*/ 37 w 341"/>
                <a:gd name="T53" fmla="*/ 33 h 220"/>
                <a:gd name="T54" fmla="*/ 99 w 341"/>
                <a:gd name="T55" fmla="*/ 209 h 220"/>
                <a:gd name="T56" fmla="*/ 110 w 341"/>
                <a:gd name="T57" fmla="*/ 220 h 220"/>
                <a:gd name="T58" fmla="*/ 120 w 341"/>
                <a:gd name="T59" fmla="*/ 210 h 220"/>
                <a:gd name="T60" fmla="*/ 170 w 341"/>
                <a:gd name="T61" fmla="*/ 69 h 220"/>
                <a:gd name="T62" fmla="*/ 221 w 341"/>
                <a:gd name="T63" fmla="*/ 211 h 220"/>
                <a:gd name="T64" fmla="*/ 231 w 341"/>
                <a:gd name="T65" fmla="*/ 220 h 220"/>
                <a:gd name="T66" fmla="*/ 241 w 341"/>
                <a:gd name="T67" fmla="*/ 211 h 220"/>
                <a:gd name="T68" fmla="*/ 299 w 341"/>
                <a:gd name="T69" fmla="*/ 4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1" h="220">
                  <a:moveTo>
                    <a:pt x="299" y="47"/>
                  </a:moveTo>
                  <a:cubicBezTo>
                    <a:pt x="308" y="22"/>
                    <a:pt x="324" y="16"/>
                    <a:pt x="341" y="15"/>
                  </a:cubicBezTo>
                  <a:lnTo>
                    <a:pt x="341" y="0"/>
                  </a:lnTo>
                  <a:cubicBezTo>
                    <a:pt x="330" y="1"/>
                    <a:pt x="316" y="1"/>
                    <a:pt x="305" y="1"/>
                  </a:cubicBezTo>
                  <a:cubicBezTo>
                    <a:pt x="290" y="1"/>
                    <a:pt x="268" y="0"/>
                    <a:pt x="259" y="0"/>
                  </a:cubicBezTo>
                  <a:lnTo>
                    <a:pt x="259" y="15"/>
                  </a:lnTo>
                  <a:cubicBezTo>
                    <a:pt x="276" y="16"/>
                    <a:pt x="287" y="25"/>
                    <a:pt x="287" y="39"/>
                  </a:cubicBezTo>
                  <a:cubicBezTo>
                    <a:pt x="287" y="42"/>
                    <a:pt x="287" y="43"/>
                    <a:pt x="285" y="50"/>
                  </a:cubicBezTo>
                  <a:lnTo>
                    <a:pt x="240" y="177"/>
                  </a:lnTo>
                  <a:lnTo>
                    <a:pt x="190" y="38"/>
                  </a:lnTo>
                  <a:cubicBezTo>
                    <a:pt x="188" y="32"/>
                    <a:pt x="188" y="31"/>
                    <a:pt x="188" y="29"/>
                  </a:cubicBezTo>
                  <a:cubicBezTo>
                    <a:pt x="188" y="15"/>
                    <a:pt x="207" y="15"/>
                    <a:pt x="217" y="15"/>
                  </a:cubicBezTo>
                  <a:lnTo>
                    <a:pt x="217" y="0"/>
                  </a:lnTo>
                  <a:cubicBezTo>
                    <a:pt x="203" y="0"/>
                    <a:pt x="177" y="1"/>
                    <a:pt x="165" y="1"/>
                  </a:cubicBezTo>
                  <a:cubicBezTo>
                    <a:pt x="150" y="1"/>
                    <a:pt x="136" y="1"/>
                    <a:pt x="121" y="0"/>
                  </a:cubicBezTo>
                  <a:lnTo>
                    <a:pt x="121" y="15"/>
                  </a:lnTo>
                  <a:cubicBezTo>
                    <a:pt x="139" y="15"/>
                    <a:pt x="147" y="16"/>
                    <a:pt x="152" y="23"/>
                  </a:cubicBezTo>
                  <a:cubicBezTo>
                    <a:pt x="155" y="26"/>
                    <a:pt x="160" y="41"/>
                    <a:pt x="164" y="50"/>
                  </a:cubicBezTo>
                  <a:lnTo>
                    <a:pt x="121" y="171"/>
                  </a:lnTo>
                  <a:lnTo>
                    <a:pt x="74" y="38"/>
                  </a:lnTo>
                  <a:cubicBezTo>
                    <a:pt x="71" y="32"/>
                    <a:pt x="71" y="31"/>
                    <a:pt x="71" y="29"/>
                  </a:cubicBezTo>
                  <a:cubicBezTo>
                    <a:pt x="71" y="15"/>
                    <a:pt x="90" y="15"/>
                    <a:pt x="100" y="15"/>
                  </a:cubicBezTo>
                  <a:lnTo>
                    <a:pt x="100" y="0"/>
                  </a:lnTo>
                  <a:cubicBezTo>
                    <a:pt x="86" y="0"/>
                    <a:pt x="58" y="1"/>
                    <a:pt x="46" y="1"/>
                  </a:cubicBezTo>
                  <a:cubicBezTo>
                    <a:pt x="44" y="1"/>
                    <a:pt x="18" y="1"/>
                    <a:pt x="0" y="0"/>
                  </a:cubicBezTo>
                  <a:lnTo>
                    <a:pt x="0" y="15"/>
                  </a:lnTo>
                  <a:cubicBezTo>
                    <a:pt x="25" y="15"/>
                    <a:pt x="31" y="17"/>
                    <a:pt x="37" y="33"/>
                  </a:cubicBezTo>
                  <a:lnTo>
                    <a:pt x="99" y="209"/>
                  </a:lnTo>
                  <a:cubicBezTo>
                    <a:pt x="102" y="216"/>
                    <a:pt x="103" y="220"/>
                    <a:pt x="110" y="220"/>
                  </a:cubicBezTo>
                  <a:cubicBezTo>
                    <a:pt x="116" y="220"/>
                    <a:pt x="117" y="217"/>
                    <a:pt x="120" y="210"/>
                  </a:cubicBezTo>
                  <a:lnTo>
                    <a:pt x="170" y="69"/>
                  </a:lnTo>
                  <a:lnTo>
                    <a:pt x="221" y="211"/>
                  </a:lnTo>
                  <a:cubicBezTo>
                    <a:pt x="223" y="216"/>
                    <a:pt x="225" y="220"/>
                    <a:pt x="231" y="220"/>
                  </a:cubicBezTo>
                  <a:cubicBezTo>
                    <a:pt x="238" y="220"/>
                    <a:pt x="239" y="216"/>
                    <a:pt x="241" y="211"/>
                  </a:cubicBezTo>
                  <a:lnTo>
                    <a:pt x="299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578">
              <a:extLst>
                <a:ext uri="{FF2B5EF4-FFF2-40B4-BE49-F238E27FC236}">
                  <a16:creationId xmlns:a16="http://schemas.microsoft.com/office/drawing/2014/main" id="{6D2702BF-7361-493D-8995-D0F5495ADF3E}"/>
                </a:ext>
              </a:extLst>
            </p:cNvPr>
            <p:cNvSpPr>
              <a:spLocks/>
            </p:cNvSpPr>
            <p:nvPr>
              <p:custDataLst>
                <p:tags r:id="rId475"/>
              </p:custDataLst>
            </p:nvPr>
          </p:nvSpPr>
          <p:spPr bwMode="auto">
            <a:xfrm>
              <a:off x="5673725" y="3570288"/>
              <a:ext cx="112713" cy="18573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7 w 251"/>
                <a:gd name="T7" fmla="*/ 344 h 346"/>
                <a:gd name="T8" fmla="*/ 113 w 251"/>
                <a:gd name="T9" fmla="*/ 346 h 346"/>
                <a:gd name="T10" fmla="*/ 113 w 251"/>
                <a:gd name="T11" fmla="*/ 330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7 w 251"/>
                <a:gd name="T37" fmla="*/ 144 h 346"/>
                <a:gd name="T38" fmla="*/ 145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0 h 346"/>
                <a:gd name="T48" fmla="*/ 39 w 251"/>
                <a:gd name="T49" fmla="*/ 48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8" y="345"/>
                    <a:pt x="43" y="344"/>
                    <a:pt x="57" y="344"/>
                  </a:cubicBezTo>
                  <a:cubicBezTo>
                    <a:pt x="70" y="344"/>
                    <a:pt x="96" y="345"/>
                    <a:pt x="113" y="346"/>
                  </a:cubicBezTo>
                  <a:lnTo>
                    <a:pt x="113" y="330"/>
                  </a:lnTo>
                  <a:cubicBezTo>
                    <a:pt x="79" y="330"/>
                    <a:pt x="74" y="330"/>
                    <a:pt x="74" y="308"/>
                  </a:cubicBezTo>
                  <a:lnTo>
                    <a:pt x="74" y="216"/>
                  </a:lnTo>
                  <a:cubicBezTo>
                    <a:pt x="74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2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3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5"/>
                    <a:pt x="145" y="125"/>
                  </a:cubicBezTo>
                  <a:cubicBezTo>
                    <a:pt x="103" y="125"/>
                    <a:pt x="81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9" y="24"/>
                    <a:pt x="39" y="48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579">
              <a:extLst>
                <a:ext uri="{FF2B5EF4-FFF2-40B4-BE49-F238E27FC236}">
                  <a16:creationId xmlns:a16="http://schemas.microsoft.com/office/drawing/2014/main" id="{B1C7430F-5668-468C-A31A-3654DE947880}"/>
                </a:ext>
              </a:extLst>
            </p:cNvPr>
            <p:cNvSpPr>
              <a:spLocks noEditPoints="1"/>
            </p:cNvSpPr>
            <p:nvPr>
              <p:custDataLst>
                <p:tags r:id="rId476"/>
              </p:custDataLst>
            </p:nvPr>
          </p:nvSpPr>
          <p:spPr bwMode="auto">
            <a:xfrm>
              <a:off x="5797550" y="3635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5 h 229"/>
                <a:gd name="T22" fmla="*/ 187 w 193"/>
                <a:gd name="T23" fmla="*/ 159 h 229"/>
                <a:gd name="T24" fmla="*/ 180 w 193"/>
                <a:gd name="T25" fmla="*/ 166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580">
              <a:extLst>
                <a:ext uri="{FF2B5EF4-FFF2-40B4-BE49-F238E27FC236}">
                  <a16:creationId xmlns:a16="http://schemas.microsoft.com/office/drawing/2014/main" id="{F39173FE-D896-4534-83C7-D3B17724D666}"/>
                </a:ext>
              </a:extLst>
            </p:cNvPr>
            <p:cNvSpPr>
              <a:spLocks/>
            </p:cNvSpPr>
            <p:nvPr>
              <p:custDataLst>
                <p:tags r:id="rId477"/>
              </p:custDataLst>
            </p:nvPr>
          </p:nvSpPr>
          <p:spPr bwMode="auto">
            <a:xfrm>
              <a:off x="5897563" y="3636963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1 w 167"/>
                <a:gd name="T25" fmla="*/ 182 h 221"/>
                <a:gd name="T26" fmla="*/ 71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6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200"/>
                    <a:pt x="71" y="182"/>
                  </a:cubicBezTo>
                  <a:lnTo>
                    <a:pt x="71" y="105"/>
                  </a:lnTo>
                  <a:cubicBezTo>
                    <a:pt x="71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581">
              <a:extLst>
                <a:ext uri="{FF2B5EF4-FFF2-40B4-BE49-F238E27FC236}">
                  <a16:creationId xmlns:a16="http://schemas.microsoft.com/office/drawing/2014/main" id="{F574375A-E891-4254-B17E-38CAD4EC71E4}"/>
                </a:ext>
              </a:extLst>
            </p:cNvPr>
            <p:cNvSpPr>
              <a:spLocks noEditPoints="1"/>
            </p:cNvSpPr>
            <p:nvPr>
              <p:custDataLst>
                <p:tags r:id="rId478"/>
              </p:custDataLst>
            </p:nvPr>
          </p:nvSpPr>
          <p:spPr bwMode="auto">
            <a:xfrm>
              <a:off x="5986463" y="36353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5 h 229"/>
                <a:gd name="T22" fmla="*/ 186 w 193"/>
                <a:gd name="T23" fmla="*/ 159 h 229"/>
                <a:gd name="T24" fmla="*/ 180 w 193"/>
                <a:gd name="T25" fmla="*/ 166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AC00B34D-447A-4649-A88E-1E5A666DFF1A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474191" y="4235556"/>
            <a:ext cx="4760913" cy="277813"/>
            <a:chOff x="523876" y="4516437"/>
            <a:chExt cx="4760913" cy="277813"/>
          </a:xfrm>
        </p:grpSpPr>
        <p:sp>
          <p:nvSpPr>
            <p:cNvPr id="114" name="Freeform 7">
              <a:extLst>
                <a:ext uri="{FF2B5EF4-FFF2-40B4-BE49-F238E27FC236}">
                  <a16:creationId xmlns:a16="http://schemas.microsoft.com/office/drawing/2014/main" id="{9C51B553-D9D4-491D-97CD-3C56ACD91AEF}"/>
                </a:ext>
              </a:extLst>
            </p:cNvPr>
            <p:cNvSpPr>
              <a:spLocks/>
            </p:cNvSpPr>
            <p:nvPr>
              <p:custDataLst>
                <p:tags r:id="rId383"/>
              </p:custDataLst>
            </p:nvPr>
          </p:nvSpPr>
          <p:spPr bwMode="auto">
            <a:xfrm>
              <a:off x="523876" y="4541837"/>
              <a:ext cx="152400" cy="185738"/>
            </a:xfrm>
            <a:custGeom>
              <a:avLst/>
              <a:gdLst>
                <a:gd name="T0" fmla="*/ 99 w 340"/>
                <a:gd name="T1" fmla="*/ 6 h 341"/>
                <a:gd name="T2" fmla="*/ 85 w 340"/>
                <a:gd name="T3" fmla="*/ 0 h 341"/>
                <a:gd name="T4" fmla="*/ 0 w 340"/>
                <a:gd name="T5" fmla="*/ 0 h 341"/>
                <a:gd name="T6" fmla="*/ 0 w 340"/>
                <a:gd name="T7" fmla="*/ 15 h 341"/>
                <a:gd name="T8" fmla="*/ 14 w 340"/>
                <a:gd name="T9" fmla="*/ 15 h 341"/>
                <a:gd name="T10" fmla="*/ 39 w 340"/>
                <a:gd name="T11" fmla="*/ 16 h 341"/>
                <a:gd name="T12" fmla="*/ 51 w 340"/>
                <a:gd name="T13" fmla="*/ 28 h 341"/>
                <a:gd name="T14" fmla="*/ 51 w 340"/>
                <a:gd name="T15" fmla="*/ 288 h 341"/>
                <a:gd name="T16" fmla="*/ 0 w 340"/>
                <a:gd name="T17" fmla="*/ 325 h 341"/>
                <a:gd name="T18" fmla="*/ 0 w 340"/>
                <a:gd name="T19" fmla="*/ 341 h 341"/>
                <a:gd name="T20" fmla="*/ 58 w 340"/>
                <a:gd name="T21" fmla="*/ 339 h 341"/>
                <a:gd name="T22" fmla="*/ 117 w 340"/>
                <a:gd name="T23" fmla="*/ 341 h 341"/>
                <a:gd name="T24" fmla="*/ 117 w 340"/>
                <a:gd name="T25" fmla="*/ 325 h 341"/>
                <a:gd name="T26" fmla="*/ 65 w 340"/>
                <a:gd name="T27" fmla="*/ 288 h 341"/>
                <a:gd name="T28" fmla="*/ 65 w 340"/>
                <a:gd name="T29" fmla="*/ 29 h 341"/>
                <a:gd name="T30" fmla="*/ 70 w 340"/>
                <a:gd name="T31" fmla="*/ 35 h 341"/>
                <a:gd name="T32" fmla="*/ 274 w 340"/>
                <a:gd name="T33" fmla="*/ 334 h 341"/>
                <a:gd name="T34" fmla="*/ 282 w 340"/>
                <a:gd name="T35" fmla="*/ 341 h 341"/>
                <a:gd name="T36" fmla="*/ 289 w 340"/>
                <a:gd name="T37" fmla="*/ 328 h 341"/>
                <a:gd name="T38" fmla="*/ 289 w 340"/>
                <a:gd name="T39" fmla="*/ 52 h 341"/>
                <a:gd name="T40" fmla="*/ 340 w 340"/>
                <a:gd name="T41" fmla="*/ 15 h 341"/>
                <a:gd name="T42" fmla="*/ 340 w 340"/>
                <a:gd name="T43" fmla="*/ 0 h 341"/>
                <a:gd name="T44" fmla="*/ 282 w 340"/>
                <a:gd name="T45" fmla="*/ 1 h 341"/>
                <a:gd name="T46" fmla="*/ 224 w 340"/>
                <a:gd name="T47" fmla="*/ 0 h 341"/>
                <a:gd name="T48" fmla="*/ 224 w 340"/>
                <a:gd name="T49" fmla="*/ 15 h 341"/>
                <a:gd name="T50" fmla="*/ 275 w 340"/>
                <a:gd name="T51" fmla="*/ 52 h 341"/>
                <a:gd name="T52" fmla="*/ 275 w 340"/>
                <a:gd name="T53" fmla="*/ 265 h 341"/>
                <a:gd name="T54" fmla="*/ 99 w 340"/>
                <a:gd name="T55" fmla="*/ 6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0" h="341">
                  <a:moveTo>
                    <a:pt x="99" y="6"/>
                  </a:moveTo>
                  <a:cubicBezTo>
                    <a:pt x="95" y="0"/>
                    <a:pt x="94" y="0"/>
                    <a:pt x="85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4" y="15"/>
                  </a:lnTo>
                  <a:cubicBezTo>
                    <a:pt x="22" y="15"/>
                    <a:pt x="32" y="16"/>
                    <a:pt x="39" y="16"/>
                  </a:cubicBezTo>
                  <a:cubicBezTo>
                    <a:pt x="51" y="18"/>
                    <a:pt x="51" y="18"/>
                    <a:pt x="51" y="28"/>
                  </a:cubicBezTo>
                  <a:lnTo>
                    <a:pt x="51" y="288"/>
                  </a:lnTo>
                  <a:cubicBezTo>
                    <a:pt x="51" y="302"/>
                    <a:pt x="51" y="325"/>
                    <a:pt x="0" y="325"/>
                  </a:cubicBezTo>
                  <a:lnTo>
                    <a:pt x="0" y="341"/>
                  </a:lnTo>
                  <a:cubicBezTo>
                    <a:pt x="17" y="340"/>
                    <a:pt x="42" y="339"/>
                    <a:pt x="58" y="339"/>
                  </a:cubicBezTo>
                  <a:cubicBezTo>
                    <a:pt x="75" y="339"/>
                    <a:pt x="99" y="340"/>
                    <a:pt x="117" y="341"/>
                  </a:cubicBezTo>
                  <a:lnTo>
                    <a:pt x="117" y="325"/>
                  </a:lnTo>
                  <a:cubicBezTo>
                    <a:pt x="65" y="325"/>
                    <a:pt x="65" y="302"/>
                    <a:pt x="65" y="288"/>
                  </a:cubicBezTo>
                  <a:lnTo>
                    <a:pt x="65" y="29"/>
                  </a:lnTo>
                  <a:cubicBezTo>
                    <a:pt x="68" y="31"/>
                    <a:pt x="68" y="32"/>
                    <a:pt x="70" y="35"/>
                  </a:cubicBezTo>
                  <a:lnTo>
                    <a:pt x="274" y="334"/>
                  </a:lnTo>
                  <a:cubicBezTo>
                    <a:pt x="278" y="340"/>
                    <a:pt x="279" y="341"/>
                    <a:pt x="282" y="341"/>
                  </a:cubicBezTo>
                  <a:cubicBezTo>
                    <a:pt x="289" y="341"/>
                    <a:pt x="289" y="337"/>
                    <a:pt x="289" y="328"/>
                  </a:cubicBezTo>
                  <a:lnTo>
                    <a:pt x="289" y="52"/>
                  </a:lnTo>
                  <a:cubicBezTo>
                    <a:pt x="289" y="39"/>
                    <a:pt x="289" y="15"/>
                    <a:pt x="340" y="15"/>
                  </a:cubicBezTo>
                  <a:lnTo>
                    <a:pt x="340" y="0"/>
                  </a:lnTo>
                  <a:cubicBezTo>
                    <a:pt x="323" y="0"/>
                    <a:pt x="299" y="1"/>
                    <a:pt x="282" y="1"/>
                  </a:cubicBezTo>
                  <a:cubicBezTo>
                    <a:pt x="266" y="1"/>
                    <a:pt x="241" y="0"/>
                    <a:pt x="224" y="0"/>
                  </a:cubicBezTo>
                  <a:lnTo>
                    <a:pt x="224" y="15"/>
                  </a:lnTo>
                  <a:cubicBezTo>
                    <a:pt x="275" y="15"/>
                    <a:pt x="275" y="39"/>
                    <a:pt x="275" y="52"/>
                  </a:cubicBezTo>
                  <a:lnTo>
                    <a:pt x="275" y="265"/>
                  </a:lnTo>
                  <a:lnTo>
                    <a:pt x="99" y="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8">
              <a:extLst>
                <a:ext uri="{FF2B5EF4-FFF2-40B4-BE49-F238E27FC236}">
                  <a16:creationId xmlns:a16="http://schemas.microsoft.com/office/drawing/2014/main" id="{E3028623-37C8-44DA-84FE-03C344772C75}"/>
                </a:ext>
              </a:extLst>
            </p:cNvPr>
            <p:cNvSpPr>
              <a:spLocks noEditPoints="1"/>
            </p:cNvSpPr>
            <p:nvPr>
              <p:custDataLst>
                <p:tags r:id="rId384"/>
              </p:custDataLst>
            </p:nvPr>
          </p:nvSpPr>
          <p:spPr bwMode="auto">
            <a:xfrm>
              <a:off x="690564" y="4605337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79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9">
              <a:extLst>
                <a:ext uri="{FF2B5EF4-FFF2-40B4-BE49-F238E27FC236}">
                  <a16:creationId xmlns:a16="http://schemas.microsoft.com/office/drawing/2014/main" id="{D7204778-4B8C-4AFD-82E4-64C389693E8A}"/>
                </a:ext>
              </a:extLst>
            </p:cNvPr>
            <p:cNvSpPr>
              <a:spLocks/>
            </p:cNvSpPr>
            <p:nvPr>
              <p:custDataLst>
                <p:tags r:id="rId385"/>
              </p:custDataLst>
            </p:nvPr>
          </p:nvSpPr>
          <p:spPr bwMode="auto">
            <a:xfrm>
              <a:off x="804864" y="4606925"/>
              <a:ext cx="112713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Rectangle 10">
              <a:extLst>
                <a:ext uri="{FF2B5EF4-FFF2-40B4-BE49-F238E27FC236}">
                  <a16:creationId xmlns:a16="http://schemas.microsoft.com/office/drawing/2014/main" id="{39491E16-AA69-442C-BC8A-C6B5189FEBDA}"/>
                </a:ext>
              </a:extLst>
            </p:cNvPr>
            <p:cNvSpPr>
              <a:spLocks noChangeArrowheads="1"/>
            </p:cNvSpPr>
            <p:nvPr>
              <p:custDataLst>
                <p:tags r:id="rId386"/>
              </p:custDataLst>
            </p:nvPr>
          </p:nvSpPr>
          <p:spPr bwMode="auto">
            <a:xfrm>
              <a:off x="923926" y="4659312"/>
              <a:ext cx="60325" cy="158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1">
              <a:extLst>
                <a:ext uri="{FF2B5EF4-FFF2-40B4-BE49-F238E27FC236}">
                  <a16:creationId xmlns:a16="http://schemas.microsoft.com/office/drawing/2014/main" id="{2AEA8A48-61E5-4D7A-8E2E-B9F7936668AC}"/>
                </a:ext>
              </a:extLst>
            </p:cNvPr>
            <p:cNvSpPr>
              <a:spLocks noEditPoints="1"/>
            </p:cNvSpPr>
            <p:nvPr>
              <p:custDataLst>
                <p:tags r:id="rId387"/>
              </p:custDataLst>
            </p:nvPr>
          </p:nvSpPr>
          <p:spPr bwMode="auto">
            <a:xfrm>
              <a:off x="1003301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2">
              <a:extLst>
                <a:ext uri="{FF2B5EF4-FFF2-40B4-BE49-F238E27FC236}">
                  <a16:creationId xmlns:a16="http://schemas.microsoft.com/office/drawing/2014/main" id="{0590AC20-85AB-4F52-86CD-CC70A2534380}"/>
                </a:ext>
              </a:extLst>
            </p:cNvPr>
            <p:cNvSpPr>
              <a:spLocks noEditPoints="1"/>
            </p:cNvSpPr>
            <p:nvPr>
              <p:custDataLst>
                <p:tags r:id="rId388"/>
              </p:custDataLst>
            </p:nvPr>
          </p:nvSpPr>
          <p:spPr bwMode="auto">
            <a:xfrm>
              <a:off x="1104901" y="4538662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3">
              <a:extLst>
                <a:ext uri="{FF2B5EF4-FFF2-40B4-BE49-F238E27FC236}">
                  <a16:creationId xmlns:a16="http://schemas.microsoft.com/office/drawing/2014/main" id="{ACF68B01-BE1F-475C-A21F-0F8F0EECBBA6}"/>
                </a:ext>
              </a:extLst>
            </p:cNvPr>
            <p:cNvSpPr>
              <a:spLocks noEditPoints="1"/>
            </p:cNvSpPr>
            <p:nvPr>
              <p:custDataLst>
                <p:tags r:id="rId389"/>
              </p:custDataLst>
            </p:nvPr>
          </p:nvSpPr>
          <p:spPr bwMode="auto">
            <a:xfrm>
              <a:off x="1230314" y="4545012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8 w 107"/>
                <a:gd name="T27" fmla="*/ 0 h 334"/>
                <a:gd name="T28" fmla="*/ 21 w 107"/>
                <a:gd name="T29" fmla="*/ 26 h 334"/>
                <a:gd name="T30" fmla="*/ 48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4">
              <a:extLst>
                <a:ext uri="{FF2B5EF4-FFF2-40B4-BE49-F238E27FC236}">
                  <a16:creationId xmlns:a16="http://schemas.microsoft.com/office/drawing/2014/main" id="{5DBF2DDB-A414-4217-904F-DE2EDEAF43EB}"/>
                </a:ext>
              </a:extLst>
            </p:cNvPr>
            <p:cNvSpPr>
              <a:spLocks/>
            </p:cNvSpPr>
            <p:nvPr>
              <p:custDataLst>
                <p:tags r:id="rId390"/>
              </p:custDataLst>
            </p:nvPr>
          </p:nvSpPr>
          <p:spPr bwMode="auto">
            <a:xfrm>
              <a:off x="1289051" y="4559300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5">
              <a:extLst>
                <a:ext uri="{FF2B5EF4-FFF2-40B4-BE49-F238E27FC236}">
                  <a16:creationId xmlns:a16="http://schemas.microsoft.com/office/drawing/2014/main" id="{B256D986-7D6D-4C0E-9F11-4FB1A6F62E8F}"/>
                </a:ext>
              </a:extLst>
            </p:cNvPr>
            <p:cNvSpPr>
              <a:spLocks noEditPoints="1"/>
            </p:cNvSpPr>
            <p:nvPr>
              <p:custDataLst>
                <p:tags r:id="rId391"/>
              </p:custDataLst>
            </p:nvPr>
          </p:nvSpPr>
          <p:spPr bwMode="auto">
            <a:xfrm>
              <a:off x="1379539" y="4545012"/>
              <a:ext cx="49213" cy="182563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3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6"/>
                  </a:moveTo>
                  <a:cubicBezTo>
                    <a:pt x="73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2"/>
                    <a:pt x="73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6">
              <a:extLst>
                <a:ext uri="{FF2B5EF4-FFF2-40B4-BE49-F238E27FC236}">
                  <a16:creationId xmlns:a16="http://schemas.microsoft.com/office/drawing/2014/main" id="{C4EDA90F-28E6-456C-AA11-5112EE1DD229}"/>
                </a:ext>
              </a:extLst>
            </p:cNvPr>
            <p:cNvSpPr>
              <a:spLocks/>
            </p:cNvSpPr>
            <p:nvPr>
              <p:custDataLst>
                <p:tags r:id="rId392"/>
              </p:custDataLst>
            </p:nvPr>
          </p:nvSpPr>
          <p:spPr bwMode="auto">
            <a:xfrm>
              <a:off x="1441451" y="4606925"/>
              <a:ext cx="114300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5 w 251"/>
                <a:gd name="T41" fmla="*/ 0 h 221"/>
                <a:gd name="T42" fmla="*/ 71 w 251"/>
                <a:gd name="T43" fmla="*/ 52 h 221"/>
                <a:gd name="T44" fmla="*/ 71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7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4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7">
              <a:extLst>
                <a:ext uri="{FF2B5EF4-FFF2-40B4-BE49-F238E27FC236}">
                  <a16:creationId xmlns:a16="http://schemas.microsoft.com/office/drawing/2014/main" id="{AF476A04-8BBD-4CA2-85F4-5E313A0CF944}"/>
                </a:ext>
              </a:extLst>
            </p:cNvPr>
            <p:cNvSpPr>
              <a:spLocks noEditPoints="1"/>
            </p:cNvSpPr>
            <p:nvPr>
              <p:custDataLst>
                <p:tags r:id="rId393"/>
              </p:custDataLst>
            </p:nvPr>
          </p:nvSpPr>
          <p:spPr bwMode="auto">
            <a:xfrm>
              <a:off x="1566864" y="4603750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0 w 228"/>
                <a:gd name="T9" fmla="*/ 78 h 328"/>
                <a:gd name="T10" fmla="*/ 132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7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0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0" y="16"/>
                    <a:pt x="140" y="66"/>
                    <a:pt x="140" y="78"/>
                  </a:cubicBezTo>
                  <a:cubicBezTo>
                    <a:pt x="140" y="91"/>
                    <a:pt x="140" y="107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3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7" y="30"/>
                  </a:cubicBezTo>
                  <a:cubicBezTo>
                    <a:pt x="175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0" y="328"/>
                  </a:cubicBezTo>
                  <a:cubicBezTo>
                    <a:pt x="169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2" y="193"/>
                    <a:pt x="133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39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8">
              <a:extLst>
                <a:ext uri="{FF2B5EF4-FFF2-40B4-BE49-F238E27FC236}">
                  <a16:creationId xmlns:a16="http://schemas.microsoft.com/office/drawing/2014/main" id="{14484E53-16F1-425F-A1B5-A6F9E08CBDAB}"/>
                </a:ext>
              </a:extLst>
            </p:cNvPr>
            <p:cNvSpPr>
              <a:spLocks/>
            </p:cNvSpPr>
            <p:nvPr>
              <p:custDataLst>
                <p:tags r:id="rId394"/>
              </p:custDataLst>
            </p:nvPr>
          </p:nvSpPr>
          <p:spPr bwMode="auto">
            <a:xfrm>
              <a:off x="1755776" y="4605337"/>
              <a:ext cx="85725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9">
              <a:extLst>
                <a:ext uri="{FF2B5EF4-FFF2-40B4-BE49-F238E27FC236}">
                  <a16:creationId xmlns:a16="http://schemas.microsoft.com/office/drawing/2014/main" id="{FA870125-2003-49D0-B78C-0203CC29F5E5}"/>
                </a:ext>
              </a:extLst>
            </p:cNvPr>
            <p:cNvSpPr>
              <a:spLocks noEditPoints="1"/>
            </p:cNvSpPr>
            <p:nvPr>
              <p:custDataLst>
                <p:tags r:id="rId395"/>
              </p:custDataLst>
            </p:nvPr>
          </p:nvSpPr>
          <p:spPr bwMode="auto">
            <a:xfrm>
              <a:off x="1857376" y="4605337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20">
              <a:extLst>
                <a:ext uri="{FF2B5EF4-FFF2-40B4-BE49-F238E27FC236}">
                  <a16:creationId xmlns:a16="http://schemas.microsoft.com/office/drawing/2014/main" id="{46FEBAE6-F60D-40FF-916E-BD57DC561F2D}"/>
                </a:ext>
              </a:extLst>
            </p:cNvPr>
            <p:cNvSpPr>
              <a:spLocks/>
            </p:cNvSpPr>
            <p:nvPr>
              <p:custDataLst>
                <p:tags r:id="rId396"/>
              </p:custDataLst>
            </p:nvPr>
          </p:nvSpPr>
          <p:spPr bwMode="auto">
            <a:xfrm>
              <a:off x="1968501" y="4605337"/>
              <a:ext cx="73025" cy="123825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21">
              <a:extLst>
                <a:ext uri="{FF2B5EF4-FFF2-40B4-BE49-F238E27FC236}">
                  <a16:creationId xmlns:a16="http://schemas.microsoft.com/office/drawing/2014/main" id="{205C8B0C-242A-4CEA-85D8-8F8F64A92FE0}"/>
                </a:ext>
              </a:extLst>
            </p:cNvPr>
            <p:cNvSpPr>
              <a:spLocks noEditPoints="1"/>
            </p:cNvSpPr>
            <p:nvPr>
              <p:custDataLst>
                <p:tags r:id="rId397"/>
              </p:custDataLst>
            </p:nvPr>
          </p:nvSpPr>
          <p:spPr bwMode="auto">
            <a:xfrm>
              <a:off x="2055814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22">
              <a:extLst>
                <a:ext uri="{FF2B5EF4-FFF2-40B4-BE49-F238E27FC236}">
                  <a16:creationId xmlns:a16="http://schemas.microsoft.com/office/drawing/2014/main" id="{948216A3-3FC2-4708-ADC4-161DF22C17F7}"/>
                </a:ext>
              </a:extLst>
            </p:cNvPr>
            <p:cNvSpPr>
              <a:spLocks noEditPoints="1"/>
            </p:cNvSpPr>
            <p:nvPr>
              <p:custDataLst>
                <p:tags r:id="rId398"/>
              </p:custDataLst>
            </p:nvPr>
          </p:nvSpPr>
          <p:spPr bwMode="auto">
            <a:xfrm>
              <a:off x="2168526" y="4610100"/>
              <a:ext cx="23813" cy="117475"/>
            </a:xfrm>
            <a:custGeom>
              <a:avLst/>
              <a:gdLst>
                <a:gd name="T0" fmla="*/ 52 w 52"/>
                <a:gd name="T1" fmla="*/ 27 h 216"/>
                <a:gd name="T2" fmla="*/ 26 w 52"/>
                <a:gd name="T3" fmla="*/ 0 h 216"/>
                <a:gd name="T4" fmla="*/ 0 w 52"/>
                <a:gd name="T5" fmla="*/ 27 h 216"/>
                <a:gd name="T6" fmla="*/ 26 w 52"/>
                <a:gd name="T7" fmla="*/ 53 h 216"/>
                <a:gd name="T8" fmla="*/ 52 w 52"/>
                <a:gd name="T9" fmla="*/ 27 h 216"/>
                <a:gd name="T10" fmla="*/ 52 w 52"/>
                <a:gd name="T11" fmla="*/ 189 h 216"/>
                <a:gd name="T12" fmla="*/ 26 w 52"/>
                <a:gd name="T13" fmla="*/ 163 h 216"/>
                <a:gd name="T14" fmla="*/ 0 w 52"/>
                <a:gd name="T15" fmla="*/ 189 h 216"/>
                <a:gd name="T16" fmla="*/ 26 w 52"/>
                <a:gd name="T17" fmla="*/ 216 h 216"/>
                <a:gd name="T18" fmla="*/ 52 w 52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6">
                  <a:moveTo>
                    <a:pt x="52" y="27"/>
                  </a:moveTo>
                  <a:cubicBezTo>
                    <a:pt x="52" y="12"/>
                    <a:pt x="40" y="0"/>
                    <a:pt x="26" y="0"/>
                  </a:cubicBezTo>
                  <a:cubicBezTo>
                    <a:pt x="11" y="0"/>
                    <a:pt x="0" y="12"/>
                    <a:pt x="0" y="27"/>
                  </a:cubicBezTo>
                  <a:cubicBezTo>
                    <a:pt x="0" y="41"/>
                    <a:pt x="11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5"/>
                    <a:pt x="40" y="163"/>
                    <a:pt x="26" y="163"/>
                  </a:cubicBezTo>
                  <a:cubicBezTo>
                    <a:pt x="11" y="163"/>
                    <a:pt x="0" y="175"/>
                    <a:pt x="0" y="189"/>
                  </a:cubicBezTo>
                  <a:cubicBezTo>
                    <a:pt x="0" y="204"/>
                    <a:pt x="11" y="216"/>
                    <a:pt x="26" y="216"/>
                  </a:cubicBezTo>
                  <a:cubicBezTo>
                    <a:pt x="40" y="216"/>
                    <a:pt x="52" y="204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23">
              <a:extLst>
                <a:ext uri="{FF2B5EF4-FFF2-40B4-BE49-F238E27FC236}">
                  <a16:creationId xmlns:a16="http://schemas.microsoft.com/office/drawing/2014/main" id="{BDCAA312-9FCC-4C82-B16E-DE5B786BDD10}"/>
                </a:ext>
              </a:extLst>
            </p:cNvPr>
            <p:cNvSpPr>
              <a:spLocks/>
            </p:cNvSpPr>
            <p:nvPr>
              <p:custDataLst>
                <p:tags r:id="rId399"/>
              </p:custDataLst>
            </p:nvPr>
          </p:nvSpPr>
          <p:spPr bwMode="auto">
            <a:xfrm>
              <a:off x="2328864" y="4522787"/>
              <a:ext cx="79375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4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24">
              <a:extLst>
                <a:ext uri="{FF2B5EF4-FFF2-40B4-BE49-F238E27FC236}">
                  <a16:creationId xmlns:a16="http://schemas.microsoft.com/office/drawing/2014/main" id="{3C95BF97-AABF-4FC5-945F-16EBD34D9D3C}"/>
                </a:ext>
              </a:extLst>
            </p:cNvPr>
            <p:cNvSpPr>
              <a:spLocks noEditPoints="1"/>
            </p:cNvSpPr>
            <p:nvPr>
              <p:custDataLst>
                <p:tags r:id="rId400"/>
              </p:custDataLst>
            </p:nvPr>
          </p:nvSpPr>
          <p:spPr bwMode="auto">
            <a:xfrm>
              <a:off x="2417764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25">
              <a:extLst>
                <a:ext uri="{FF2B5EF4-FFF2-40B4-BE49-F238E27FC236}">
                  <a16:creationId xmlns:a16="http://schemas.microsoft.com/office/drawing/2014/main" id="{5C032DD6-AEAA-4E00-A09D-A9AE36F3BD20}"/>
                </a:ext>
              </a:extLst>
            </p:cNvPr>
            <p:cNvSpPr>
              <a:spLocks/>
            </p:cNvSpPr>
            <p:nvPr>
              <p:custDataLst>
                <p:tags r:id="rId401"/>
              </p:custDataLst>
            </p:nvPr>
          </p:nvSpPr>
          <p:spPr bwMode="auto">
            <a:xfrm>
              <a:off x="2555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9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6">
              <a:extLst>
                <a:ext uri="{FF2B5EF4-FFF2-40B4-BE49-F238E27FC236}">
                  <a16:creationId xmlns:a16="http://schemas.microsoft.com/office/drawing/2014/main" id="{CEFD484A-BD91-4A52-A6BF-48E891EBF577}"/>
                </a:ext>
              </a:extLst>
            </p:cNvPr>
            <p:cNvSpPr>
              <a:spLocks/>
            </p:cNvSpPr>
            <p:nvPr>
              <p:custDataLst>
                <p:tags r:id="rId402"/>
              </p:custDataLst>
            </p:nvPr>
          </p:nvSpPr>
          <p:spPr bwMode="auto">
            <a:xfrm>
              <a:off x="2659064" y="4697412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Oval 27">
              <a:extLst>
                <a:ext uri="{FF2B5EF4-FFF2-40B4-BE49-F238E27FC236}">
                  <a16:creationId xmlns:a16="http://schemas.microsoft.com/office/drawing/2014/main" id="{E5AAAA37-A85F-40D1-AB45-C2BD2AC7CCF9}"/>
                </a:ext>
              </a:extLst>
            </p:cNvPr>
            <p:cNvSpPr>
              <a:spLocks noChangeArrowheads="1"/>
            </p:cNvSpPr>
            <p:nvPr>
              <p:custDataLst>
                <p:tags r:id="rId403"/>
              </p:custDataLst>
            </p:nvPr>
          </p:nvSpPr>
          <p:spPr bwMode="auto">
            <a:xfrm>
              <a:off x="2759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Oval 28">
              <a:extLst>
                <a:ext uri="{FF2B5EF4-FFF2-40B4-BE49-F238E27FC236}">
                  <a16:creationId xmlns:a16="http://schemas.microsoft.com/office/drawing/2014/main" id="{ECCA368E-965A-4ECF-9FA0-EDCF14193B2F}"/>
                </a:ext>
              </a:extLst>
            </p:cNvPr>
            <p:cNvSpPr>
              <a:spLocks noChangeArrowheads="1"/>
            </p:cNvSpPr>
            <p:nvPr>
              <p:custDataLst>
                <p:tags r:id="rId404"/>
              </p:custDataLst>
            </p:nvPr>
          </p:nvSpPr>
          <p:spPr bwMode="auto">
            <a:xfrm>
              <a:off x="2859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Oval 29">
              <a:extLst>
                <a:ext uri="{FF2B5EF4-FFF2-40B4-BE49-F238E27FC236}">
                  <a16:creationId xmlns:a16="http://schemas.microsoft.com/office/drawing/2014/main" id="{CC901D7E-3281-4DD8-B9DD-6CDD9FC75B36}"/>
                </a:ext>
              </a:extLst>
            </p:cNvPr>
            <p:cNvSpPr>
              <a:spLocks noChangeArrowheads="1"/>
            </p:cNvSpPr>
            <p:nvPr>
              <p:custDataLst>
                <p:tags r:id="rId405"/>
              </p:custDataLst>
            </p:nvPr>
          </p:nvSpPr>
          <p:spPr bwMode="auto">
            <a:xfrm>
              <a:off x="2959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30">
              <a:extLst>
                <a:ext uri="{FF2B5EF4-FFF2-40B4-BE49-F238E27FC236}">
                  <a16:creationId xmlns:a16="http://schemas.microsoft.com/office/drawing/2014/main" id="{BE146CDF-7569-4ADA-88FA-0E0E1320EE9F}"/>
                </a:ext>
              </a:extLst>
            </p:cNvPr>
            <p:cNvSpPr>
              <a:spLocks/>
            </p:cNvSpPr>
            <p:nvPr>
              <p:custDataLst>
                <p:tags r:id="rId406"/>
              </p:custDataLst>
            </p:nvPr>
          </p:nvSpPr>
          <p:spPr bwMode="auto">
            <a:xfrm>
              <a:off x="3059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31">
              <a:extLst>
                <a:ext uri="{FF2B5EF4-FFF2-40B4-BE49-F238E27FC236}">
                  <a16:creationId xmlns:a16="http://schemas.microsoft.com/office/drawing/2014/main" id="{2F5744CB-CABC-48D5-AE69-28C7DB608B99}"/>
                </a:ext>
              </a:extLst>
            </p:cNvPr>
            <p:cNvSpPr>
              <a:spLocks noEditPoints="1"/>
            </p:cNvSpPr>
            <p:nvPr>
              <p:custDataLst>
                <p:tags r:id="rId407"/>
              </p:custDataLst>
            </p:nvPr>
          </p:nvSpPr>
          <p:spPr bwMode="auto">
            <a:xfrm>
              <a:off x="3132139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32">
              <a:extLst>
                <a:ext uri="{FF2B5EF4-FFF2-40B4-BE49-F238E27FC236}">
                  <a16:creationId xmlns:a16="http://schemas.microsoft.com/office/drawing/2014/main" id="{2F008644-2873-4E11-8759-D07126D41F6D}"/>
                </a:ext>
              </a:extLst>
            </p:cNvPr>
            <p:cNvSpPr>
              <a:spLocks/>
            </p:cNvSpPr>
            <p:nvPr>
              <p:custDataLst>
                <p:tags r:id="rId408"/>
              </p:custDataLst>
            </p:nvPr>
          </p:nvSpPr>
          <p:spPr bwMode="auto">
            <a:xfrm>
              <a:off x="3265489" y="4635500"/>
              <a:ext cx="76200" cy="133350"/>
            </a:xfrm>
            <a:custGeom>
              <a:avLst/>
              <a:gdLst>
                <a:gd name="T0" fmla="*/ 82 w 171"/>
                <a:gd name="T1" fmla="*/ 11 h 246"/>
                <a:gd name="T2" fmla="*/ 84 w 171"/>
                <a:gd name="T3" fmla="*/ 5 h 246"/>
                <a:gd name="T4" fmla="*/ 78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0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1 w 171"/>
                <a:gd name="T21" fmla="*/ 246 h 246"/>
                <a:gd name="T22" fmla="*/ 27 w 171"/>
                <a:gd name="T23" fmla="*/ 231 h 246"/>
                <a:gd name="T24" fmla="*/ 44 w 171"/>
                <a:gd name="T25" fmla="*/ 164 h 246"/>
                <a:gd name="T26" fmla="*/ 89 w 171"/>
                <a:gd name="T27" fmla="*/ 192 h 246"/>
                <a:gd name="T28" fmla="*/ 88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6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5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8 w 171"/>
                <a:gd name="T65" fmla="*/ 119 h 246"/>
                <a:gd name="T66" fmla="*/ 48 w 171"/>
                <a:gd name="T67" fmla="*/ 150 h 246"/>
                <a:gd name="T68" fmla="*/ 82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2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2" y="0"/>
                    <a:pt x="78" y="0"/>
                  </a:cubicBezTo>
                  <a:cubicBezTo>
                    <a:pt x="71" y="0"/>
                    <a:pt x="42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0" y="30"/>
                  </a:cubicBezTo>
                  <a:lnTo>
                    <a:pt x="1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1" y="246"/>
                  </a:cubicBezTo>
                  <a:cubicBezTo>
                    <a:pt x="21" y="246"/>
                    <a:pt x="25" y="239"/>
                    <a:pt x="27" y="231"/>
                  </a:cubicBezTo>
                  <a:cubicBezTo>
                    <a:pt x="28" y="230"/>
                    <a:pt x="43" y="168"/>
                    <a:pt x="44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8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7" y="190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0" y="155"/>
                  </a:cubicBezTo>
                  <a:cubicBezTo>
                    <a:pt x="70" y="148"/>
                    <a:pt x="83" y="137"/>
                    <a:pt x="89" y="132"/>
                  </a:cubicBezTo>
                  <a:cubicBezTo>
                    <a:pt x="107" y="115"/>
                    <a:pt x="124" y="98"/>
                    <a:pt x="144" y="98"/>
                  </a:cubicBezTo>
                  <a:cubicBezTo>
                    <a:pt x="148" y="98"/>
                    <a:pt x="153" y="99"/>
                    <a:pt x="155" y="103"/>
                  </a:cubicBezTo>
                  <a:cubicBezTo>
                    <a:pt x="140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4" y="89"/>
                    <a:pt x="106" y="103"/>
                    <a:pt x="88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2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33">
              <a:extLst>
                <a:ext uri="{FF2B5EF4-FFF2-40B4-BE49-F238E27FC236}">
                  <a16:creationId xmlns:a16="http://schemas.microsoft.com/office/drawing/2014/main" id="{1FAB8AA0-25EF-43F2-9827-D711DE25310A}"/>
                </a:ext>
              </a:extLst>
            </p:cNvPr>
            <p:cNvSpPr>
              <a:spLocks/>
            </p:cNvSpPr>
            <p:nvPr>
              <p:custDataLst>
                <p:tags r:id="rId409"/>
              </p:custDataLst>
            </p:nvPr>
          </p:nvSpPr>
          <p:spPr bwMode="auto">
            <a:xfrm>
              <a:off x="3379789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70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34">
              <a:extLst>
                <a:ext uri="{FF2B5EF4-FFF2-40B4-BE49-F238E27FC236}">
                  <a16:creationId xmlns:a16="http://schemas.microsoft.com/office/drawing/2014/main" id="{C5750ABB-4E84-4DCF-9A08-55EF455A95D2}"/>
                </a:ext>
              </a:extLst>
            </p:cNvPr>
            <p:cNvSpPr>
              <a:spLocks/>
            </p:cNvSpPr>
            <p:nvPr>
              <p:custDataLst>
                <p:tags r:id="rId410"/>
              </p:custDataLst>
            </p:nvPr>
          </p:nvSpPr>
          <p:spPr bwMode="auto">
            <a:xfrm>
              <a:off x="3538539" y="4564062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8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8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8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8" y="20"/>
                  </a:cubicBezTo>
                  <a:cubicBezTo>
                    <a:pt x="161" y="20"/>
                    <a:pt x="192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35">
              <a:extLst>
                <a:ext uri="{FF2B5EF4-FFF2-40B4-BE49-F238E27FC236}">
                  <a16:creationId xmlns:a16="http://schemas.microsoft.com/office/drawing/2014/main" id="{AFAAD2E9-A62D-4971-9D89-4AA0E9A93098}"/>
                </a:ext>
              </a:extLst>
            </p:cNvPr>
            <p:cNvSpPr>
              <a:spLocks/>
            </p:cNvSpPr>
            <p:nvPr>
              <p:custDataLst>
                <p:tags r:id="rId411"/>
              </p:custDataLst>
            </p:nvPr>
          </p:nvSpPr>
          <p:spPr bwMode="auto">
            <a:xfrm>
              <a:off x="3743326" y="4522787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7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36">
              <a:extLst>
                <a:ext uri="{FF2B5EF4-FFF2-40B4-BE49-F238E27FC236}">
                  <a16:creationId xmlns:a16="http://schemas.microsoft.com/office/drawing/2014/main" id="{DA7CA4D3-6992-496B-AB38-4BD3532EB6CF}"/>
                </a:ext>
              </a:extLst>
            </p:cNvPr>
            <p:cNvSpPr>
              <a:spLocks noEditPoints="1"/>
            </p:cNvSpPr>
            <p:nvPr>
              <p:custDataLst>
                <p:tags r:id="rId412"/>
              </p:custDataLst>
            </p:nvPr>
          </p:nvSpPr>
          <p:spPr bwMode="auto">
            <a:xfrm>
              <a:off x="3849689" y="4538662"/>
              <a:ext cx="82550" cy="190500"/>
            </a:xfrm>
            <a:custGeom>
              <a:avLst/>
              <a:gdLst>
                <a:gd name="T0" fmla="*/ 95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5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5" y="6"/>
                  </a:moveTo>
                  <a:cubicBezTo>
                    <a:pt x="95" y="5"/>
                    <a:pt x="95" y="0"/>
                    <a:pt x="89" y="0"/>
                  </a:cubicBezTo>
                  <a:cubicBezTo>
                    <a:pt x="77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3" y="140"/>
                    <a:pt x="59" y="156"/>
                  </a:cubicBezTo>
                  <a:lnTo>
                    <a:pt x="95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0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2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7">
              <a:extLst>
                <a:ext uri="{FF2B5EF4-FFF2-40B4-BE49-F238E27FC236}">
                  <a16:creationId xmlns:a16="http://schemas.microsoft.com/office/drawing/2014/main" id="{2DFAED3A-D1BF-4456-A0A3-6E75110080CD}"/>
                </a:ext>
              </a:extLst>
            </p:cNvPr>
            <p:cNvSpPr>
              <a:spLocks/>
            </p:cNvSpPr>
            <p:nvPr>
              <p:custDataLst>
                <p:tags r:id="rId413"/>
              </p:custDataLst>
            </p:nvPr>
          </p:nvSpPr>
          <p:spPr bwMode="auto">
            <a:xfrm>
              <a:off x="3952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6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38">
              <a:extLst>
                <a:ext uri="{FF2B5EF4-FFF2-40B4-BE49-F238E27FC236}">
                  <a16:creationId xmlns:a16="http://schemas.microsoft.com/office/drawing/2014/main" id="{950DFFAA-72ED-4E3A-B9FC-3C462373AB9E}"/>
                </a:ext>
              </a:extLst>
            </p:cNvPr>
            <p:cNvSpPr>
              <a:spLocks/>
            </p:cNvSpPr>
            <p:nvPr>
              <p:custDataLst>
                <p:tags r:id="rId414"/>
              </p:custDataLst>
            </p:nvPr>
          </p:nvSpPr>
          <p:spPr bwMode="auto">
            <a:xfrm>
              <a:off x="405606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Oval 39">
              <a:extLst>
                <a:ext uri="{FF2B5EF4-FFF2-40B4-BE49-F238E27FC236}">
                  <a16:creationId xmlns:a16="http://schemas.microsoft.com/office/drawing/2014/main" id="{2441B102-0C0C-496E-92D3-798C7821A484}"/>
                </a:ext>
              </a:extLst>
            </p:cNvPr>
            <p:cNvSpPr>
              <a:spLocks noChangeArrowheads="1"/>
            </p:cNvSpPr>
            <p:nvPr>
              <p:custDataLst>
                <p:tags r:id="rId415"/>
              </p:custDataLst>
            </p:nvPr>
          </p:nvSpPr>
          <p:spPr bwMode="auto">
            <a:xfrm>
              <a:off x="4156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Oval 40">
              <a:extLst>
                <a:ext uri="{FF2B5EF4-FFF2-40B4-BE49-F238E27FC236}">
                  <a16:creationId xmlns:a16="http://schemas.microsoft.com/office/drawing/2014/main" id="{0CDEC0E5-7DA7-411C-8737-A122B0FDC7F8}"/>
                </a:ext>
              </a:extLst>
            </p:cNvPr>
            <p:cNvSpPr>
              <a:spLocks noChangeArrowheads="1"/>
            </p:cNvSpPr>
            <p:nvPr>
              <p:custDataLst>
                <p:tags r:id="rId416"/>
              </p:custDataLst>
            </p:nvPr>
          </p:nvSpPr>
          <p:spPr bwMode="auto">
            <a:xfrm>
              <a:off x="4256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Oval 41">
              <a:extLst>
                <a:ext uri="{FF2B5EF4-FFF2-40B4-BE49-F238E27FC236}">
                  <a16:creationId xmlns:a16="http://schemas.microsoft.com/office/drawing/2014/main" id="{9FB5B2E6-C657-4A28-85BC-DFDAF8CF533A}"/>
                </a:ext>
              </a:extLst>
            </p:cNvPr>
            <p:cNvSpPr>
              <a:spLocks noChangeArrowheads="1"/>
            </p:cNvSpPr>
            <p:nvPr>
              <p:custDataLst>
                <p:tags r:id="rId417"/>
              </p:custDataLst>
            </p:nvPr>
          </p:nvSpPr>
          <p:spPr bwMode="auto">
            <a:xfrm>
              <a:off x="4356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42">
              <a:extLst>
                <a:ext uri="{FF2B5EF4-FFF2-40B4-BE49-F238E27FC236}">
                  <a16:creationId xmlns:a16="http://schemas.microsoft.com/office/drawing/2014/main" id="{F0B66019-642A-4B60-8D31-DD4B37BB7EBA}"/>
                </a:ext>
              </a:extLst>
            </p:cNvPr>
            <p:cNvSpPr>
              <a:spLocks/>
            </p:cNvSpPr>
            <p:nvPr>
              <p:custDataLst>
                <p:tags r:id="rId418"/>
              </p:custDataLst>
            </p:nvPr>
          </p:nvSpPr>
          <p:spPr bwMode="auto">
            <a:xfrm>
              <a:off x="4456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43">
              <a:extLst>
                <a:ext uri="{FF2B5EF4-FFF2-40B4-BE49-F238E27FC236}">
                  <a16:creationId xmlns:a16="http://schemas.microsoft.com/office/drawing/2014/main" id="{04BB0924-F76F-4CD0-BBD1-2005AFB38A3A}"/>
                </a:ext>
              </a:extLst>
            </p:cNvPr>
            <p:cNvSpPr>
              <a:spLocks noEditPoints="1"/>
            </p:cNvSpPr>
            <p:nvPr>
              <p:custDataLst>
                <p:tags r:id="rId419"/>
              </p:custDataLst>
            </p:nvPr>
          </p:nvSpPr>
          <p:spPr bwMode="auto">
            <a:xfrm>
              <a:off x="4548189" y="4538662"/>
              <a:ext cx="82550" cy="190500"/>
            </a:xfrm>
            <a:custGeom>
              <a:avLst/>
              <a:gdLst>
                <a:gd name="T0" fmla="*/ 96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6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3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44">
              <a:extLst>
                <a:ext uri="{FF2B5EF4-FFF2-40B4-BE49-F238E27FC236}">
                  <a16:creationId xmlns:a16="http://schemas.microsoft.com/office/drawing/2014/main" id="{54F0C7D4-49D0-4A49-9DA1-0DDE897F7662}"/>
                </a:ext>
              </a:extLst>
            </p:cNvPr>
            <p:cNvSpPr>
              <a:spLocks/>
            </p:cNvSpPr>
            <p:nvPr>
              <p:custDataLst>
                <p:tags r:id="rId420"/>
              </p:custDataLst>
            </p:nvPr>
          </p:nvSpPr>
          <p:spPr bwMode="auto">
            <a:xfrm>
              <a:off x="4640264" y="4648200"/>
              <a:ext cx="53975" cy="120650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6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1 h 222"/>
                <a:gd name="T26" fmla="*/ 43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6"/>
                  </a:lnTo>
                  <a:cubicBezTo>
                    <a:pt x="87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7" y="0"/>
                    <a:pt x="62" y="6"/>
                    <a:pt x="60" y="15"/>
                  </a:cubicBezTo>
                  <a:cubicBezTo>
                    <a:pt x="57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4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3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5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45">
              <a:extLst>
                <a:ext uri="{FF2B5EF4-FFF2-40B4-BE49-F238E27FC236}">
                  <a16:creationId xmlns:a16="http://schemas.microsoft.com/office/drawing/2014/main" id="{718191E9-D915-44F6-9D44-6224B054D69F}"/>
                </a:ext>
              </a:extLst>
            </p:cNvPr>
            <p:cNvSpPr>
              <a:spLocks/>
            </p:cNvSpPr>
            <p:nvPr>
              <p:custDataLst>
                <p:tags r:id="rId421"/>
              </p:custDataLst>
            </p:nvPr>
          </p:nvSpPr>
          <p:spPr bwMode="auto">
            <a:xfrm>
              <a:off x="4729164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6">
              <a:extLst>
                <a:ext uri="{FF2B5EF4-FFF2-40B4-BE49-F238E27FC236}">
                  <a16:creationId xmlns:a16="http://schemas.microsoft.com/office/drawing/2014/main" id="{6E8CD2E4-15FB-4515-8B87-50911D6B2B32}"/>
                </a:ext>
              </a:extLst>
            </p:cNvPr>
            <p:cNvSpPr>
              <a:spLocks/>
            </p:cNvSpPr>
            <p:nvPr>
              <p:custDataLst>
                <p:tags r:id="rId422"/>
              </p:custDataLst>
            </p:nvPr>
          </p:nvSpPr>
          <p:spPr bwMode="auto">
            <a:xfrm>
              <a:off x="4919664" y="4532312"/>
              <a:ext cx="112713" cy="252413"/>
            </a:xfrm>
            <a:custGeom>
              <a:avLst/>
              <a:gdLst>
                <a:gd name="T0" fmla="*/ 244 w 248"/>
                <a:gd name="T1" fmla="*/ 20 h 465"/>
                <a:gd name="T2" fmla="*/ 248 w 248"/>
                <a:gd name="T3" fmla="*/ 10 h 465"/>
                <a:gd name="T4" fmla="*/ 238 w 248"/>
                <a:gd name="T5" fmla="*/ 0 h 465"/>
                <a:gd name="T6" fmla="*/ 227 w 248"/>
                <a:gd name="T7" fmla="*/ 10 h 465"/>
                <a:gd name="T8" fmla="*/ 3 w 248"/>
                <a:gd name="T9" fmla="*/ 446 h 465"/>
                <a:gd name="T10" fmla="*/ 0 w 248"/>
                <a:gd name="T11" fmla="*/ 455 h 465"/>
                <a:gd name="T12" fmla="*/ 9 w 248"/>
                <a:gd name="T13" fmla="*/ 465 h 465"/>
                <a:gd name="T14" fmla="*/ 20 w 248"/>
                <a:gd name="T15" fmla="*/ 455 h 465"/>
                <a:gd name="T16" fmla="*/ 244 w 248"/>
                <a:gd name="T17" fmla="*/ 2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465">
                  <a:moveTo>
                    <a:pt x="244" y="20"/>
                  </a:moveTo>
                  <a:cubicBezTo>
                    <a:pt x="248" y="13"/>
                    <a:pt x="248" y="12"/>
                    <a:pt x="248" y="10"/>
                  </a:cubicBezTo>
                  <a:cubicBezTo>
                    <a:pt x="248" y="7"/>
                    <a:pt x="245" y="0"/>
                    <a:pt x="238" y="0"/>
                  </a:cubicBezTo>
                  <a:cubicBezTo>
                    <a:pt x="232" y="0"/>
                    <a:pt x="231" y="3"/>
                    <a:pt x="227" y="10"/>
                  </a:cubicBezTo>
                  <a:lnTo>
                    <a:pt x="3" y="446"/>
                  </a:lnTo>
                  <a:cubicBezTo>
                    <a:pt x="0" y="453"/>
                    <a:pt x="0" y="454"/>
                    <a:pt x="0" y="455"/>
                  </a:cubicBezTo>
                  <a:cubicBezTo>
                    <a:pt x="0" y="459"/>
                    <a:pt x="3" y="465"/>
                    <a:pt x="9" y="465"/>
                  </a:cubicBezTo>
                  <a:cubicBezTo>
                    <a:pt x="15" y="465"/>
                    <a:pt x="17" y="462"/>
                    <a:pt x="20" y="455"/>
                  </a:cubicBezTo>
                  <a:lnTo>
                    <a:pt x="244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7">
              <a:extLst>
                <a:ext uri="{FF2B5EF4-FFF2-40B4-BE49-F238E27FC236}">
                  <a16:creationId xmlns:a16="http://schemas.microsoft.com/office/drawing/2014/main" id="{9B7940FA-4C1A-41CF-86C0-B1791D53FF07}"/>
                </a:ext>
              </a:extLst>
            </p:cNvPr>
            <p:cNvSpPr>
              <a:spLocks noEditPoints="1"/>
            </p:cNvSpPr>
            <p:nvPr>
              <p:custDataLst>
                <p:tags r:id="rId423"/>
              </p:custDataLst>
            </p:nvPr>
          </p:nvSpPr>
          <p:spPr bwMode="auto">
            <a:xfrm>
              <a:off x="4900614" y="4627562"/>
              <a:ext cx="150813" cy="63500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8">
              <a:extLst>
                <a:ext uri="{FF2B5EF4-FFF2-40B4-BE49-F238E27FC236}">
                  <a16:creationId xmlns:a16="http://schemas.microsoft.com/office/drawing/2014/main" id="{4635AC76-876B-4201-8484-5D2B2E0194E3}"/>
                </a:ext>
              </a:extLst>
            </p:cNvPr>
            <p:cNvSpPr>
              <a:spLocks noEditPoints="1"/>
            </p:cNvSpPr>
            <p:nvPr>
              <p:custDataLst>
                <p:tags r:id="rId424"/>
              </p:custDataLst>
            </p:nvPr>
          </p:nvSpPr>
          <p:spPr bwMode="auto">
            <a:xfrm>
              <a:off x="5135564" y="4516437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2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4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1 w 202"/>
                <a:gd name="T23" fmla="*/ 386 h 425"/>
                <a:gd name="T24" fmla="*/ 101 w 202"/>
                <a:gd name="T25" fmla="*/ 397 h 425"/>
                <a:gd name="T26" fmla="*/ 188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4 w 202"/>
                <a:gd name="T37" fmla="*/ 207 h 425"/>
                <a:gd name="T38" fmla="*/ 41 w 202"/>
                <a:gd name="T39" fmla="*/ 101 h 425"/>
                <a:gd name="T40" fmla="*/ 102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6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2" y="28"/>
                  </a:cubicBezTo>
                  <a:cubicBezTo>
                    <a:pt x="73" y="28"/>
                    <a:pt x="41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4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50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1" y="386"/>
                  </a:cubicBezTo>
                  <a:cubicBezTo>
                    <a:pt x="73" y="393"/>
                    <a:pt x="88" y="397"/>
                    <a:pt x="101" y="397"/>
                  </a:cubicBezTo>
                  <a:cubicBezTo>
                    <a:pt x="157" y="397"/>
                    <a:pt x="179" y="350"/>
                    <a:pt x="188" y="326"/>
                  </a:cubicBezTo>
                  <a:cubicBezTo>
                    <a:pt x="201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4" y="316"/>
                    <a:pt x="34" y="255"/>
                    <a:pt x="34" y="207"/>
                  </a:cubicBezTo>
                  <a:cubicBezTo>
                    <a:pt x="34" y="167"/>
                    <a:pt x="34" y="133"/>
                    <a:pt x="41" y="101"/>
                  </a:cubicBezTo>
                  <a:cubicBezTo>
                    <a:pt x="50" y="54"/>
                    <a:pt x="79" y="39"/>
                    <a:pt x="102" y="39"/>
                  </a:cubicBezTo>
                  <a:cubicBezTo>
                    <a:pt x="112" y="39"/>
                    <a:pt x="125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90" y="386"/>
                    <a:pt x="78" y="382"/>
                    <a:pt x="66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49">
              <a:extLst>
                <a:ext uri="{FF2B5EF4-FFF2-40B4-BE49-F238E27FC236}">
                  <a16:creationId xmlns:a16="http://schemas.microsoft.com/office/drawing/2014/main" id="{0F12791F-D0CB-4952-AC3D-81044A73036D}"/>
                </a:ext>
              </a:extLst>
            </p:cNvPr>
            <p:cNvSpPr>
              <a:spLocks/>
            </p:cNvSpPr>
            <p:nvPr>
              <p:custDataLst>
                <p:tags r:id="rId425"/>
              </p:custDataLst>
            </p:nvPr>
          </p:nvSpPr>
          <p:spPr bwMode="auto">
            <a:xfrm>
              <a:off x="5257801" y="4697412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5607A136-06FF-42F0-B9DF-C621266BEA16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1639003" y="4726964"/>
            <a:ext cx="2009775" cy="265113"/>
            <a:chOff x="2540000" y="2540000"/>
            <a:chExt cx="2009775" cy="265113"/>
          </a:xfrm>
        </p:grpSpPr>
        <p:sp>
          <p:nvSpPr>
            <p:cNvPr id="158" name="Freeform 660">
              <a:extLst>
                <a:ext uri="{FF2B5EF4-FFF2-40B4-BE49-F238E27FC236}">
                  <a16:creationId xmlns:a16="http://schemas.microsoft.com/office/drawing/2014/main" id="{8109C255-37A9-4886-B72D-CEB178F9802E}"/>
                </a:ext>
              </a:extLst>
            </p:cNvPr>
            <p:cNvSpPr>
              <a:spLocks/>
            </p:cNvSpPr>
            <p:nvPr>
              <p:custDataLst>
                <p:tags r:id="rId367"/>
              </p:custDataLst>
            </p:nvPr>
          </p:nvSpPr>
          <p:spPr bwMode="auto">
            <a:xfrm>
              <a:off x="2540000" y="2620963"/>
              <a:ext cx="84138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661">
              <a:extLst>
                <a:ext uri="{FF2B5EF4-FFF2-40B4-BE49-F238E27FC236}">
                  <a16:creationId xmlns:a16="http://schemas.microsoft.com/office/drawing/2014/main" id="{060BB854-2C69-4BCF-B12C-4061DC5F50F5}"/>
                </a:ext>
              </a:extLst>
            </p:cNvPr>
            <p:cNvSpPr>
              <a:spLocks noEditPoints="1"/>
            </p:cNvSpPr>
            <p:nvPr>
              <p:custDataLst>
                <p:tags r:id="rId368"/>
              </p:custDataLst>
            </p:nvPr>
          </p:nvSpPr>
          <p:spPr bwMode="auto">
            <a:xfrm>
              <a:off x="2643188" y="2655888"/>
              <a:ext cx="47625" cy="125413"/>
            </a:xfrm>
            <a:custGeom>
              <a:avLst/>
              <a:gdLst>
                <a:gd name="T0" fmla="*/ 96 w 105"/>
                <a:gd name="T1" fmla="*/ 14 h 235"/>
                <a:gd name="T2" fmla="*/ 82 w 105"/>
                <a:gd name="T3" fmla="*/ 0 h 235"/>
                <a:gd name="T4" fmla="*/ 63 w 105"/>
                <a:gd name="T5" fmla="*/ 20 h 235"/>
                <a:gd name="T6" fmla="*/ 77 w 105"/>
                <a:gd name="T7" fmla="*/ 33 h 235"/>
                <a:gd name="T8" fmla="*/ 96 w 105"/>
                <a:gd name="T9" fmla="*/ 14 h 235"/>
                <a:gd name="T10" fmla="*/ 25 w 105"/>
                <a:gd name="T11" fmla="*/ 191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2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1 h 235"/>
                <a:gd name="T28" fmla="*/ 64 w 105"/>
                <a:gd name="T29" fmla="*/ 163 h 235"/>
                <a:gd name="T30" fmla="*/ 81 w 105"/>
                <a:gd name="T31" fmla="*/ 119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6 h 235"/>
                <a:gd name="T40" fmla="*/ 12 w 105"/>
                <a:gd name="T41" fmla="*/ 130 h 235"/>
                <a:gd name="T42" fmla="*/ 49 w 105"/>
                <a:gd name="T43" fmla="*/ 88 h 235"/>
                <a:gd name="T44" fmla="*/ 58 w 105"/>
                <a:gd name="T45" fmla="*/ 100 h 235"/>
                <a:gd name="T46" fmla="*/ 47 w 105"/>
                <a:gd name="T47" fmla="*/ 135 h 235"/>
                <a:gd name="T48" fmla="*/ 25 w 105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4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4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2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1"/>
                    <a:pt x="47" y="213"/>
                  </a:cubicBezTo>
                  <a:cubicBezTo>
                    <a:pt x="47" y="205"/>
                    <a:pt x="50" y="198"/>
                    <a:pt x="53" y="191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3"/>
                    <a:pt x="81" y="119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0" y="136"/>
                    <a:pt x="11" y="134"/>
                    <a:pt x="12" y="130"/>
                  </a:cubicBezTo>
                  <a:cubicBezTo>
                    <a:pt x="21" y="100"/>
                    <a:pt x="36" y="88"/>
                    <a:pt x="49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7" y="135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662">
              <a:extLst>
                <a:ext uri="{FF2B5EF4-FFF2-40B4-BE49-F238E27FC236}">
                  <a16:creationId xmlns:a16="http://schemas.microsoft.com/office/drawing/2014/main" id="{63CF6A03-C029-48C9-815F-8AD1ED7851BF}"/>
                </a:ext>
              </a:extLst>
            </p:cNvPr>
            <p:cNvSpPr>
              <a:spLocks noEditPoints="1"/>
            </p:cNvSpPr>
            <p:nvPr>
              <p:custDataLst>
                <p:tags r:id="rId369"/>
              </p:custDataLst>
            </p:nvPr>
          </p:nvSpPr>
          <p:spPr bwMode="auto">
            <a:xfrm>
              <a:off x="2787650" y="2641600"/>
              <a:ext cx="153988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6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6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6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6"/>
                  </a:moveTo>
                  <a:cubicBezTo>
                    <a:pt x="323" y="116"/>
                    <a:pt x="332" y="116"/>
                    <a:pt x="332" y="106"/>
                  </a:cubicBezTo>
                  <a:cubicBezTo>
                    <a:pt x="332" y="96"/>
                    <a:pt x="323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6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663">
              <a:extLst>
                <a:ext uri="{FF2B5EF4-FFF2-40B4-BE49-F238E27FC236}">
                  <a16:creationId xmlns:a16="http://schemas.microsoft.com/office/drawing/2014/main" id="{90CE4DCF-6677-4206-83A2-65326337D36C}"/>
                </a:ext>
              </a:extLst>
            </p:cNvPr>
            <p:cNvSpPr>
              <a:spLocks/>
            </p:cNvSpPr>
            <p:nvPr>
              <p:custDataLst>
                <p:tags r:id="rId370"/>
              </p:custDataLst>
            </p:nvPr>
          </p:nvSpPr>
          <p:spPr bwMode="auto">
            <a:xfrm>
              <a:off x="3024188" y="2620963"/>
              <a:ext cx="106363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664">
              <a:extLst>
                <a:ext uri="{FF2B5EF4-FFF2-40B4-BE49-F238E27FC236}">
                  <a16:creationId xmlns:a16="http://schemas.microsoft.com/office/drawing/2014/main" id="{5EE088BC-FE07-45E2-B3D1-6AC01B2DF1E5}"/>
                </a:ext>
              </a:extLst>
            </p:cNvPr>
            <p:cNvSpPr>
              <a:spLocks noEditPoints="1"/>
            </p:cNvSpPr>
            <p:nvPr>
              <p:custDataLst>
                <p:tags r:id="rId371"/>
              </p:custDataLst>
            </p:nvPr>
          </p:nvSpPr>
          <p:spPr bwMode="auto">
            <a:xfrm>
              <a:off x="3136900" y="2655888"/>
              <a:ext cx="49213" cy="125413"/>
            </a:xfrm>
            <a:custGeom>
              <a:avLst/>
              <a:gdLst>
                <a:gd name="T0" fmla="*/ 97 w 106"/>
                <a:gd name="T1" fmla="*/ 14 h 235"/>
                <a:gd name="T2" fmla="*/ 83 w 106"/>
                <a:gd name="T3" fmla="*/ 0 h 235"/>
                <a:gd name="T4" fmla="*/ 63 w 106"/>
                <a:gd name="T5" fmla="*/ 20 h 235"/>
                <a:gd name="T6" fmla="*/ 77 w 106"/>
                <a:gd name="T7" fmla="*/ 33 h 235"/>
                <a:gd name="T8" fmla="*/ 97 w 106"/>
                <a:gd name="T9" fmla="*/ 14 h 235"/>
                <a:gd name="T10" fmla="*/ 26 w 106"/>
                <a:gd name="T11" fmla="*/ 191 h 235"/>
                <a:gd name="T12" fmla="*/ 22 w 106"/>
                <a:gd name="T13" fmla="*/ 205 h 235"/>
                <a:gd name="T14" fmla="*/ 56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9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6 h 235"/>
                <a:gd name="T40" fmla="*/ 12 w 106"/>
                <a:gd name="T41" fmla="*/ 130 h 235"/>
                <a:gd name="T42" fmla="*/ 50 w 106"/>
                <a:gd name="T43" fmla="*/ 88 h 235"/>
                <a:gd name="T44" fmla="*/ 58 w 106"/>
                <a:gd name="T45" fmla="*/ 100 h 235"/>
                <a:gd name="T46" fmla="*/ 48 w 106"/>
                <a:gd name="T47" fmla="*/ 135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4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4"/>
                  </a:cubicBezTo>
                  <a:close/>
                  <a:moveTo>
                    <a:pt x="26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6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3"/>
                    <a:pt x="82" y="119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1" y="136"/>
                    <a:pt x="11" y="134"/>
                    <a:pt x="12" y="130"/>
                  </a:cubicBezTo>
                  <a:cubicBezTo>
                    <a:pt x="21" y="100"/>
                    <a:pt x="37" y="88"/>
                    <a:pt x="50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8" y="135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665">
              <a:extLst>
                <a:ext uri="{FF2B5EF4-FFF2-40B4-BE49-F238E27FC236}">
                  <a16:creationId xmlns:a16="http://schemas.microsoft.com/office/drawing/2014/main" id="{38ACA9C5-9D97-4ADE-8C52-14C0847B8A64}"/>
                </a:ext>
              </a:extLst>
            </p:cNvPr>
            <p:cNvSpPr>
              <a:spLocks/>
            </p:cNvSpPr>
            <p:nvPr>
              <p:custDataLst>
                <p:tags r:id="rId372"/>
              </p:custDataLst>
            </p:nvPr>
          </p:nvSpPr>
          <p:spPr bwMode="auto">
            <a:xfrm>
              <a:off x="3290888" y="2551113"/>
              <a:ext cx="74613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40 w 162"/>
                <a:gd name="T17" fmla="*/ 79 h 352"/>
                <a:gd name="T18" fmla="*/ 40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40 w 162"/>
                <a:gd name="T25" fmla="*/ 152 h 352"/>
                <a:gd name="T26" fmla="*/ 40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40" y="27"/>
                    <a:pt x="40" y="79"/>
                  </a:cubicBezTo>
                  <a:lnTo>
                    <a:pt x="40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4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4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666">
              <a:extLst>
                <a:ext uri="{FF2B5EF4-FFF2-40B4-BE49-F238E27FC236}">
                  <a16:creationId xmlns:a16="http://schemas.microsoft.com/office/drawing/2014/main" id="{25111CA0-5028-49BA-BDF2-77B1463F8BA0}"/>
                </a:ext>
              </a:extLst>
            </p:cNvPr>
            <p:cNvSpPr>
              <a:spLocks noEditPoints="1"/>
            </p:cNvSpPr>
            <p:nvPr>
              <p:custDataLst>
                <p:tags r:id="rId373"/>
              </p:custDataLst>
            </p:nvPr>
          </p:nvSpPr>
          <p:spPr bwMode="auto">
            <a:xfrm>
              <a:off x="3359150" y="2619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667">
              <a:extLst>
                <a:ext uri="{FF2B5EF4-FFF2-40B4-BE49-F238E27FC236}">
                  <a16:creationId xmlns:a16="http://schemas.microsoft.com/office/drawing/2014/main" id="{D4A4B9CF-7C01-4D7B-ACDD-54BD2DBA63D4}"/>
                </a:ext>
              </a:extLst>
            </p:cNvPr>
            <p:cNvSpPr>
              <a:spLocks/>
            </p:cNvSpPr>
            <p:nvPr>
              <p:custDataLst>
                <p:tags r:id="rId374"/>
              </p:custDataLst>
            </p:nvPr>
          </p:nvSpPr>
          <p:spPr bwMode="auto">
            <a:xfrm>
              <a:off x="3473450" y="2620963"/>
              <a:ext cx="77788" cy="119063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668">
              <a:extLst>
                <a:ext uri="{FF2B5EF4-FFF2-40B4-BE49-F238E27FC236}">
                  <a16:creationId xmlns:a16="http://schemas.microsoft.com/office/drawing/2014/main" id="{61C24448-EC20-4519-91A6-C6EC0442723E}"/>
                </a:ext>
              </a:extLst>
            </p:cNvPr>
            <p:cNvSpPr>
              <a:spLocks noEditPoints="1"/>
            </p:cNvSpPr>
            <p:nvPr>
              <p:custDataLst>
                <p:tags r:id="rId375"/>
              </p:custDataLst>
            </p:nvPr>
          </p:nvSpPr>
          <p:spPr bwMode="auto">
            <a:xfrm>
              <a:off x="3643313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669">
              <a:extLst>
                <a:ext uri="{FF2B5EF4-FFF2-40B4-BE49-F238E27FC236}">
                  <a16:creationId xmlns:a16="http://schemas.microsoft.com/office/drawing/2014/main" id="{BAE1E93F-EFF9-42CC-997D-437F1C7042A3}"/>
                </a:ext>
              </a:extLst>
            </p:cNvPr>
            <p:cNvSpPr>
              <a:spLocks/>
            </p:cNvSpPr>
            <p:nvPr>
              <p:custDataLst>
                <p:tags r:id="rId376"/>
              </p:custDataLst>
            </p:nvPr>
          </p:nvSpPr>
          <p:spPr bwMode="auto">
            <a:xfrm>
              <a:off x="3756025" y="2554288"/>
              <a:ext cx="50800" cy="185738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670">
              <a:extLst>
                <a:ext uri="{FF2B5EF4-FFF2-40B4-BE49-F238E27FC236}">
                  <a16:creationId xmlns:a16="http://schemas.microsoft.com/office/drawing/2014/main" id="{3F21A30D-4C23-428E-8488-C86EFD3CABC0}"/>
                </a:ext>
              </a:extLst>
            </p:cNvPr>
            <p:cNvSpPr>
              <a:spLocks/>
            </p:cNvSpPr>
            <p:nvPr>
              <p:custDataLst>
                <p:tags r:id="rId377"/>
              </p:custDataLst>
            </p:nvPr>
          </p:nvSpPr>
          <p:spPr bwMode="auto">
            <a:xfrm>
              <a:off x="3819525" y="2554288"/>
              <a:ext cx="50800" cy="185738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6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8" y="344"/>
                    <a:pt x="92" y="345"/>
                    <a:pt x="111" y="346"/>
                  </a:cubicBezTo>
                  <a:lnTo>
                    <a:pt x="111" y="330"/>
                  </a:lnTo>
                  <a:cubicBezTo>
                    <a:pt x="78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671">
              <a:extLst>
                <a:ext uri="{FF2B5EF4-FFF2-40B4-BE49-F238E27FC236}">
                  <a16:creationId xmlns:a16="http://schemas.microsoft.com/office/drawing/2014/main" id="{660990F8-8702-4E1A-AC5B-D4EBED0CF103}"/>
                </a:ext>
              </a:extLst>
            </p:cNvPr>
            <p:cNvSpPr>
              <a:spLocks noEditPoints="1"/>
            </p:cNvSpPr>
            <p:nvPr>
              <p:custDataLst>
                <p:tags r:id="rId378"/>
              </p:custDataLst>
            </p:nvPr>
          </p:nvSpPr>
          <p:spPr bwMode="auto">
            <a:xfrm>
              <a:off x="3959225" y="2563813"/>
              <a:ext cx="60325" cy="177800"/>
            </a:xfrm>
            <a:custGeom>
              <a:avLst/>
              <a:gdLst>
                <a:gd name="T0" fmla="*/ 127 w 131"/>
                <a:gd name="T1" fmla="*/ 18 h 335"/>
                <a:gd name="T2" fmla="*/ 109 w 131"/>
                <a:gd name="T3" fmla="*/ 0 h 335"/>
                <a:gd name="T4" fmla="*/ 82 w 131"/>
                <a:gd name="T5" fmla="*/ 27 h 335"/>
                <a:gd name="T6" fmla="*/ 101 w 131"/>
                <a:gd name="T7" fmla="*/ 45 h 335"/>
                <a:gd name="T8" fmla="*/ 127 w 131"/>
                <a:gd name="T9" fmla="*/ 18 h 335"/>
                <a:gd name="T10" fmla="*/ 89 w 131"/>
                <a:gd name="T11" fmla="*/ 206 h 335"/>
                <a:gd name="T12" fmla="*/ 100 w 131"/>
                <a:gd name="T13" fmla="*/ 177 h 335"/>
                <a:gd name="T14" fmla="*/ 107 w 131"/>
                <a:gd name="T15" fmla="*/ 150 h 335"/>
                <a:gd name="T16" fmla="*/ 66 w 131"/>
                <a:gd name="T17" fmla="*/ 109 h 335"/>
                <a:gd name="T18" fmla="*/ 0 w 131"/>
                <a:gd name="T19" fmla="*/ 186 h 335"/>
                <a:gd name="T20" fmla="*/ 6 w 131"/>
                <a:gd name="T21" fmla="*/ 191 h 335"/>
                <a:gd name="T22" fmla="*/ 14 w 131"/>
                <a:gd name="T23" fmla="*/ 182 h 335"/>
                <a:gd name="T24" fmla="*/ 64 w 131"/>
                <a:gd name="T25" fmla="*/ 120 h 335"/>
                <a:gd name="T26" fmla="*/ 77 w 131"/>
                <a:gd name="T27" fmla="*/ 136 h 335"/>
                <a:gd name="T28" fmla="*/ 71 w 131"/>
                <a:gd name="T29" fmla="*/ 162 h 335"/>
                <a:gd name="T30" fmla="*/ 37 w 131"/>
                <a:gd name="T31" fmla="*/ 254 h 335"/>
                <a:gd name="T32" fmla="*/ 25 w 131"/>
                <a:gd name="T33" fmla="*/ 294 h 335"/>
                <a:gd name="T34" fmla="*/ 66 w 131"/>
                <a:gd name="T35" fmla="*/ 335 h 335"/>
                <a:gd name="T36" fmla="*/ 131 w 131"/>
                <a:gd name="T37" fmla="*/ 258 h 335"/>
                <a:gd name="T38" fmla="*/ 125 w 131"/>
                <a:gd name="T39" fmla="*/ 253 h 335"/>
                <a:gd name="T40" fmla="*/ 118 w 131"/>
                <a:gd name="T41" fmla="*/ 262 h 335"/>
                <a:gd name="T42" fmla="*/ 67 w 131"/>
                <a:gd name="T43" fmla="*/ 324 h 335"/>
                <a:gd name="T44" fmla="*/ 55 w 131"/>
                <a:gd name="T45" fmla="*/ 308 h 335"/>
                <a:gd name="T46" fmla="*/ 70 w 131"/>
                <a:gd name="T47" fmla="*/ 258 h 335"/>
                <a:gd name="T48" fmla="*/ 89 w 131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1" h="335">
                  <a:moveTo>
                    <a:pt x="127" y="18"/>
                  </a:moveTo>
                  <a:cubicBezTo>
                    <a:pt x="127" y="8"/>
                    <a:pt x="120" y="0"/>
                    <a:pt x="109" y="0"/>
                  </a:cubicBezTo>
                  <a:cubicBezTo>
                    <a:pt x="95" y="0"/>
                    <a:pt x="82" y="13"/>
                    <a:pt x="82" y="27"/>
                  </a:cubicBezTo>
                  <a:cubicBezTo>
                    <a:pt x="82" y="36"/>
                    <a:pt x="89" y="45"/>
                    <a:pt x="101" y="45"/>
                  </a:cubicBezTo>
                  <a:cubicBezTo>
                    <a:pt x="112" y="45"/>
                    <a:pt x="127" y="33"/>
                    <a:pt x="127" y="18"/>
                  </a:cubicBezTo>
                  <a:close/>
                  <a:moveTo>
                    <a:pt x="89" y="206"/>
                  </a:moveTo>
                  <a:cubicBezTo>
                    <a:pt x="95" y="191"/>
                    <a:pt x="95" y="190"/>
                    <a:pt x="100" y="177"/>
                  </a:cubicBezTo>
                  <a:cubicBezTo>
                    <a:pt x="104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1" y="190"/>
                    <a:pt x="14" y="182"/>
                  </a:cubicBezTo>
                  <a:cubicBezTo>
                    <a:pt x="27" y="135"/>
                    <a:pt x="47" y="120"/>
                    <a:pt x="64" y="120"/>
                  </a:cubicBezTo>
                  <a:cubicBezTo>
                    <a:pt x="68" y="120"/>
                    <a:pt x="77" y="120"/>
                    <a:pt x="77" y="136"/>
                  </a:cubicBezTo>
                  <a:cubicBezTo>
                    <a:pt x="77" y="147"/>
                    <a:pt x="73" y="157"/>
                    <a:pt x="71" y="162"/>
                  </a:cubicBezTo>
                  <a:cubicBezTo>
                    <a:pt x="67" y="175"/>
                    <a:pt x="45" y="233"/>
                    <a:pt x="37" y="254"/>
                  </a:cubicBezTo>
                  <a:cubicBezTo>
                    <a:pt x="32" y="267"/>
                    <a:pt x="25" y="284"/>
                    <a:pt x="25" y="294"/>
                  </a:cubicBezTo>
                  <a:cubicBezTo>
                    <a:pt x="25" y="318"/>
                    <a:pt x="42" y="335"/>
                    <a:pt x="66" y="335"/>
                  </a:cubicBezTo>
                  <a:cubicBezTo>
                    <a:pt x="113" y="335"/>
                    <a:pt x="131" y="263"/>
                    <a:pt x="131" y="258"/>
                  </a:cubicBezTo>
                  <a:cubicBezTo>
                    <a:pt x="131" y="253"/>
                    <a:pt x="127" y="253"/>
                    <a:pt x="125" y="253"/>
                  </a:cubicBezTo>
                  <a:cubicBezTo>
                    <a:pt x="120" y="253"/>
                    <a:pt x="120" y="255"/>
                    <a:pt x="118" y="262"/>
                  </a:cubicBezTo>
                  <a:cubicBezTo>
                    <a:pt x="109" y="294"/>
                    <a:pt x="93" y="324"/>
                    <a:pt x="67" y="324"/>
                  </a:cubicBezTo>
                  <a:cubicBezTo>
                    <a:pt x="59" y="324"/>
                    <a:pt x="55" y="319"/>
                    <a:pt x="55" y="308"/>
                  </a:cubicBezTo>
                  <a:cubicBezTo>
                    <a:pt x="55" y="295"/>
                    <a:pt x="58" y="288"/>
                    <a:pt x="70" y="258"/>
                  </a:cubicBezTo>
                  <a:lnTo>
                    <a:pt x="89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672">
              <a:extLst>
                <a:ext uri="{FF2B5EF4-FFF2-40B4-BE49-F238E27FC236}">
                  <a16:creationId xmlns:a16="http://schemas.microsoft.com/office/drawing/2014/main" id="{312D723B-ACC9-4820-8B8A-D20914AC30F0}"/>
                </a:ext>
              </a:extLst>
            </p:cNvPr>
            <p:cNvSpPr>
              <a:spLocks/>
            </p:cNvSpPr>
            <p:nvPr>
              <p:custDataLst>
                <p:tags r:id="rId379"/>
              </p:custDataLst>
            </p:nvPr>
          </p:nvSpPr>
          <p:spPr bwMode="auto">
            <a:xfrm>
              <a:off x="4113213" y="2595563"/>
              <a:ext cx="115888" cy="153988"/>
            </a:xfrm>
            <a:custGeom>
              <a:avLst/>
              <a:gdLst>
                <a:gd name="T0" fmla="*/ 232 w 249"/>
                <a:gd name="T1" fmla="*/ 155 h 290"/>
                <a:gd name="T2" fmla="*/ 249 w 249"/>
                <a:gd name="T3" fmla="*/ 145 h 290"/>
                <a:gd name="T4" fmla="*/ 232 w 249"/>
                <a:gd name="T5" fmla="*/ 135 h 290"/>
                <a:gd name="T6" fmla="*/ 20 w 249"/>
                <a:gd name="T7" fmla="*/ 135 h 290"/>
                <a:gd name="T8" fmla="*/ 154 w 249"/>
                <a:gd name="T9" fmla="*/ 20 h 290"/>
                <a:gd name="T10" fmla="*/ 232 w 249"/>
                <a:gd name="T11" fmla="*/ 20 h 290"/>
                <a:gd name="T12" fmla="*/ 249 w 249"/>
                <a:gd name="T13" fmla="*/ 10 h 290"/>
                <a:gd name="T14" fmla="*/ 232 w 249"/>
                <a:gd name="T15" fmla="*/ 0 h 290"/>
                <a:gd name="T16" fmla="*/ 153 w 249"/>
                <a:gd name="T17" fmla="*/ 0 h 290"/>
                <a:gd name="T18" fmla="*/ 0 w 249"/>
                <a:gd name="T19" fmla="*/ 145 h 290"/>
                <a:gd name="T20" fmla="*/ 153 w 249"/>
                <a:gd name="T21" fmla="*/ 290 h 290"/>
                <a:gd name="T22" fmla="*/ 232 w 249"/>
                <a:gd name="T23" fmla="*/ 290 h 290"/>
                <a:gd name="T24" fmla="*/ 249 w 249"/>
                <a:gd name="T25" fmla="*/ 280 h 290"/>
                <a:gd name="T26" fmla="*/ 232 w 249"/>
                <a:gd name="T27" fmla="*/ 270 h 290"/>
                <a:gd name="T28" fmla="*/ 154 w 249"/>
                <a:gd name="T29" fmla="*/ 270 h 290"/>
                <a:gd name="T30" fmla="*/ 20 w 249"/>
                <a:gd name="T31" fmla="*/ 155 h 290"/>
                <a:gd name="T32" fmla="*/ 232 w 249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9" h="290">
                  <a:moveTo>
                    <a:pt x="232" y="155"/>
                  </a:moveTo>
                  <a:cubicBezTo>
                    <a:pt x="240" y="155"/>
                    <a:pt x="249" y="155"/>
                    <a:pt x="249" y="145"/>
                  </a:cubicBezTo>
                  <a:cubicBezTo>
                    <a:pt x="249" y="135"/>
                    <a:pt x="240" y="135"/>
                    <a:pt x="232" y="135"/>
                  </a:cubicBezTo>
                  <a:lnTo>
                    <a:pt x="20" y="135"/>
                  </a:lnTo>
                  <a:cubicBezTo>
                    <a:pt x="26" y="68"/>
                    <a:pt x="83" y="20"/>
                    <a:pt x="154" y="20"/>
                  </a:cubicBezTo>
                  <a:lnTo>
                    <a:pt x="232" y="20"/>
                  </a:lnTo>
                  <a:cubicBezTo>
                    <a:pt x="240" y="20"/>
                    <a:pt x="249" y="20"/>
                    <a:pt x="249" y="10"/>
                  </a:cubicBezTo>
                  <a:cubicBezTo>
                    <a:pt x="249" y="0"/>
                    <a:pt x="240" y="0"/>
                    <a:pt x="232" y="0"/>
                  </a:cubicBezTo>
                  <a:lnTo>
                    <a:pt x="153" y="0"/>
                  </a:lnTo>
                  <a:cubicBezTo>
                    <a:pt x="67" y="0"/>
                    <a:pt x="0" y="65"/>
                    <a:pt x="0" y="145"/>
                  </a:cubicBezTo>
                  <a:cubicBezTo>
                    <a:pt x="0" y="225"/>
                    <a:pt x="67" y="290"/>
                    <a:pt x="153" y="290"/>
                  </a:cubicBezTo>
                  <a:lnTo>
                    <a:pt x="232" y="290"/>
                  </a:lnTo>
                  <a:cubicBezTo>
                    <a:pt x="240" y="290"/>
                    <a:pt x="249" y="290"/>
                    <a:pt x="249" y="280"/>
                  </a:cubicBezTo>
                  <a:cubicBezTo>
                    <a:pt x="249" y="270"/>
                    <a:pt x="240" y="270"/>
                    <a:pt x="232" y="270"/>
                  </a:cubicBezTo>
                  <a:lnTo>
                    <a:pt x="154" y="270"/>
                  </a:lnTo>
                  <a:cubicBezTo>
                    <a:pt x="83" y="270"/>
                    <a:pt x="26" y="222"/>
                    <a:pt x="20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673">
              <a:extLst>
                <a:ext uri="{FF2B5EF4-FFF2-40B4-BE49-F238E27FC236}">
                  <a16:creationId xmlns:a16="http://schemas.microsoft.com/office/drawing/2014/main" id="{C86291A3-DF77-48D9-9A23-DB2E556DE7E4}"/>
                </a:ext>
              </a:extLst>
            </p:cNvPr>
            <p:cNvSpPr>
              <a:spLocks/>
            </p:cNvSpPr>
            <p:nvPr>
              <p:custDataLst>
                <p:tags r:id="rId380"/>
              </p:custDataLst>
            </p:nvPr>
          </p:nvSpPr>
          <p:spPr bwMode="auto">
            <a:xfrm>
              <a:off x="4338638" y="2540000"/>
              <a:ext cx="31750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674">
              <a:extLst>
                <a:ext uri="{FF2B5EF4-FFF2-40B4-BE49-F238E27FC236}">
                  <a16:creationId xmlns:a16="http://schemas.microsoft.com/office/drawing/2014/main" id="{C0ECF05D-62E4-4812-9B10-30C3CBC1D36F}"/>
                </a:ext>
              </a:extLst>
            </p:cNvPr>
            <p:cNvSpPr>
              <a:spLocks/>
            </p:cNvSpPr>
            <p:nvPr>
              <p:custDataLst>
                <p:tags r:id="rId381"/>
              </p:custDataLst>
            </p:nvPr>
          </p:nvSpPr>
          <p:spPr bwMode="auto">
            <a:xfrm>
              <a:off x="4381500" y="2620963"/>
              <a:ext cx="123825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6"/>
                    <a:pt x="257" y="153"/>
                  </a:cubicBezTo>
                  <a:cubicBezTo>
                    <a:pt x="247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675">
              <a:extLst>
                <a:ext uri="{FF2B5EF4-FFF2-40B4-BE49-F238E27FC236}">
                  <a16:creationId xmlns:a16="http://schemas.microsoft.com/office/drawing/2014/main" id="{9421F75A-CD8B-4A95-93FC-A72C9959184C}"/>
                </a:ext>
              </a:extLst>
            </p:cNvPr>
            <p:cNvSpPr>
              <a:spLocks/>
            </p:cNvSpPr>
            <p:nvPr>
              <p:custDataLst>
                <p:tags r:id="rId382"/>
              </p:custDataLst>
            </p:nvPr>
          </p:nvSpPr>
          <p:spPr bwMode="auto">
            <a:xfrm>
              <a:off x="4518025" y="2540000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5369963-FB69-4C47-B63E-CD5A58DE9736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464666" y="5172181"/>
            <a:ext cx="4335463" cy="277813"/>
            <a:chOff x="514351" y="5453062"/>
            <a:chExt cx="4335463" cy="277813"/>
          </a:xfrm>
        </p:grpSpPr>
        <p:sp>
          <p:nvSpPr>
            <p:cNvPr id="175" name="Freeform 56">
              <a:extLst>
                <a:ext uri="{FF2B5EF4-FFF2-40B4-BE49-F238E27FC236}">
                  <a16:creationId xmlns:a16="http://schemas.microsoft.com/office/drawing/2014/main" id="{0DDE9CA2-44D0-4EF9-BEC3-04AAD669CC88}"/>
                </a:ext>
              </a:extLst>
            </p:cNvPr>
            <p:cNvSpPr>
              <a:spLocks/>
            </p:cNvSpPr>
            <p:nvPr>
              <p:custDataLst>
                <p:tags r:id="rId329"/>
              </p:custDataLst>
            </p:nvPr>
          </p:nvSpPr>
          <p:spPr bwMode="auto">
            <a:xfrm>
              <a:off x="514351" y="5478462"/>
              <a:ext cx="139700" cy="185738"/>
            </a:xfrm>
            <a:custGeom>
              <a:avLst/>
              <a:gdLst>
                <a:gd name="T0" fmla="*/ 51 w 309"/>
                <a:gd name="T1" fmla="*/ 301 h 340"/>
                <a:gd name="T2" fmla="*/ 12 w 309"/>
                <a:gd name="T3" fmla="*/ 324 h 340"/>
                <a:gd name="T4" fmla="*/ 0 w 309"/>
                <a:gd name="T5" fmla="*/ 324 h 340"/>
                <a:gd name="T6" fmla="*/ 0 w 309"/>
                <a:gd name="T7" fmla="*/ 340 h 340"/>
                <a:gd name="T8" fmla="*/ 288 w 309"/>
                <a:gd name="T9" fmla="*/ 340 h 340"/>
                <a:gd name="T10" fmla="*/ 309 w 309"/>
                <a:gd name="T11" fmla="*/ 211 h 340"/>
                <a:gd name="T12" fmla="*/ 296 w 309"/>
                <a:gd name="T13" fmla="*/ 211 h 340"/>
                <a:gd name="T14" fmla="*/ 186 w 309"/>
                <a:gd name="T15" fmla="*/ 324 h 340"/>
                <a:gd name="T16" fmla="*/ 120 w 309"/>
                <a:gd name="T17" fmla="*/ 324 h 340"/>
                <a:gd name="T18" fmla="*/ 96 w 309"/>
                <a:gd name="T19" fmla="*/ 304 h 340"/>
                <a:gd name="T20" fmla="*/ 96 w 309"/>
                <a:gd name="T21" fmla="*/ 171 h 340"/>
                <a:gd name="T22" fmla="*/ 141 w 309"/>
                <a:gd name="T23" fmla="*/ 171 h 340"/>
                <a:gd name="T24" fmla="*/ 194 w 309"/>
                <a:gd name="T25" fmla="*/ 229 h 340"/>
                <a:gd name="T26" fmla="*/ 207 w 309"/>
                <a:gd name="T27" fmla="*/ 229 h 340"/>
                <a:gd name="T28" fmla="*/ 207 w 309"/>
                <a:gd name="T29" fmla="*/ 97 h 340"/>
                <a:gd name="T30" fmla="*/ 194 w 309"/>
                <a:gd name="T31" fmla="*/ 97 h 340"/>
                <a:gd name="T32" fmla="*/ 141 w 309"/>
                <a:gd name="T33" fmla="*/ 155 h 340"/>
                <a:gd name="T34" fmla="*/ 96 w 309"/>
                <a:gd name="T35" fmla="*/ 155 h 340"/>
                <a:gd name="T36" fmla="*/ 96 w 309"/>
                <a:gd name="T37" fmla="*/ 36 h 340"/>
                <a:gd name="T38" fmla="*/ 120 w 309"/>
                <a:gd name="T39" fmla="*/ 16 h 340"/>
                <a:gd name="T40" fmla="*/ 184 w 309"/>
                <a:gd name="T41" fmla="*/ 16 h 340"/>
                <a:gd name="T42" fmla="*/ 282 w 309"/>
                <a:gd name="T43" fmla="*/ 113 h 340"/>
                <a:gd name="T44" fmla="*/ 295 w 309"/>
                <a:gd name="T45" fmla="*/ 113 h 340"/>
                <a:gd name="T46" fmla="*/ 281 w 309"/>
                <a:gd name="T47" fmla="*/ 0 h 340"/>
                <a:gd name="T48" fmla="*/ 0 w 309"/>
                <a:gd name="T49" fmla="*/ 0 h 340"/>
                <a:gd name="T50" fmla="*/ 0 w 309"/>
                <a:gd name="T51" fmla="*/ 16 h 340"/>
                <a:gd name="T52" fmla="*/ 12 w 309"/>
                <a:gd name="T53" fmla="*/ 16 h 340"/>
                <a:gd name="T54" fmla="*/ 51 w 309"/>
                <a:gd name="T55" fmla="*/ 39 h 340"/>
                <a:gd name="T56" fmla="*/ 51 w 309"/>
                <a:gd name="T57" fmla="*/ 30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40">
                  <a:moveTo>
                    <a:pt x="51" y="301"/>
                  </a:move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lnTo>
                    <a:pt x="288" y="340"/>
                  </a:lnTo>
                  <a:lnTo>
                    <a:pt x="309" y="211"/>
                  </a:lnTo>
                  <a:lnTo>
                    <a:pt x="296" y="211"/>
                  </a:lnTo>
                  <a:cubicBezTo>
                    <a:pt x="284" y="288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7" y="324"/>
                    <a:pt x="96" y="321"/>
                    <a:pt x="96" y="304"/>
                  </a:cubicBezTo>
                  <a:lnTo>
                    <a:pt x="96" y="171"/>
                  </a:lnTo>
                  <a:lnTo>
                    <a:pt x="141" y="171"/>
                  </a:lnTo>
                  <a:cubicBezTo>
                    <a:pt x="189" y="171"/>
                    <a:pt x="194" y="187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1" y="155"/>
                  </a:cubicBezTo>
                  <a:lnTo>
                    <a:pt x="96" y="155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4" y="16"/>
                  </a:lnTo>
                  <a:cubicBezTo>
                    <a:pt x="261" y="16"/>
                    <a:pt x="274" y="43"/>
                    <a:pt x="282" y="113"/>
                  </a:cubicBezTo>
                  <a:lnTo>
                    <a:pt x="295" y="113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57">
              <a:extLst>
                <a:ext uri="{FF2B5EF4-FFF2-40B4-BE49-F238E27FC236}">
                  <a16:creationId xmlns:a16="http://schemas.microsoft.com/office/drawing/2014/main" id="{7F9C9966-EFBA-49DB-B4B7-418E99B94285}"/>
                </a:ext>
              </a:extLst>
            </p:cNvPr>
            <p:cNvSpPr>
              <a:spLocks noEditPoints="1"/>
            </p:cNvSpPr>
            <p:nvPr>
              <p:custDataLst>
                <p:tags r:id="rId330"/>
              </p:custDataLst>
            </p:nvPr>
          </p:nvSpPr>
          <p:spPr bwMode="auto">
            <a:xfrm>
              <a:off x="666751" y="5475287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6 h 352"/>
                <a:gd name="T14" fmla="*/ 136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6" y="6"/>
                  </a:lnTo>
                  <a:lnTo>
                    <a:pt x="136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58">
              <a:extLst>
                <a:ext uri="{FF2B5EF4-FFF2-40B4-BE49-F238E27FC236}">
                  <a16:creationId xmlns:a16="http://schemas.microsoft.com/office/drawing/2014/main" id="{A5E9E255-FC68-48B5-88A5-D85A6A8ADF19}"/>
                </a:ext>
              </a:extLst>
            </p:cNvPr>
            <p:cNvSpPr>
              <a:spLocks noEditPoints="1"/>
            </p:cNvSpPr>
            <p:nvPr>
              <p:custDataLst>
                <p:tags r:id="rId331"/>
              </p:custDataLst>
            </p:nvPr>
          </p:nvSpPr>
          <p:spPr bwMode="auto">
            <a:xfrm>
              <a:off x="792164" y="5481637"/>
              <a:ext cx="47625" cy="182563"/>
            </a:xfrm>
            <a:custGeom>
              <a:avLst/>
              <a:gdLst>
                <a:gd name="T0" fmla="*/ 72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5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2 w 106"/>
                <a:gd name="T21" fmla="*/ 296 h 334"/>
                <a:gd name="T22" fmla="*/ 72 w 106"/>
                <a:gd name="T23" fmla="*/ 113 h 334"/>
                <a:gd name="T24" fmla="*/ 74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4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6" y="334"/>
                  </a:cubicBezTo>
                  <a:lnTo>
                    <a:pt x="106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59">
              <a:extLst>
                <a:ext uri="{FF2B5EF4-FFF2-40B4-BE49-F238E27FC236}">
                  <a16:creationId xmlns:a16="http://schemas.microsoft.com/office/drawing/2014/main" id="{32E6BB93-36D2-4217-9AA2-6FA95238EE81}"/>
                </a:ext>
              </a:extLst>
            </p:cNvPr>
            <p:cNvSpPr>
              <a:spLocks/>
            </p:cNvSpPr>
            <p:nvPr>
              <p:custDataLst>
                <p:tags r:id="rId332"/>
              </p:custDataLst>
            </p:nvPr>
          </p:nvSpPr>
          <p:spPr bwMode="auto">
            <a:xfrm>
              <a:off x="852489" y="5495925"/>
              <a:ext cx="69850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60">
              <a:extLst>
                <a:ext uri="{FF2B5EF4-FFF2-40B4-BE49-F238E27FC236}">
                  <a16:creationId xmlns:a16="http://schemas.microsoft.com/office/drawing/2014/main" id="{13660D59-5144-491E-9BA8-688254C75BF2}"/>
                </a:ext>
              </a:extLst>
            </p:cNvPr>
            <p:cNvSpPr>
              <a:spLocks noEditPoints="1"/>
            </p:cNvSpPr>
            <p:nvPr>
              <p:custDataLst>
                <p:tags r:id="rId333"/>
              </p:custDataLst>
            </p:nvPr>
          </p:nvSpPr>
          <p:spPr bwMode="auto">
            <a:xfrm>
              <a:off x="942976" y="5481637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7 w 107"/>
                <a:gd name="T27" fmla="*/ 0 h 334"/>
                <a:gd name="T28" fmla="*/ 21 w 107"/>
                <a:gd name="T29" fmla="*/ 26 h 334"/>
                <a:gd name="T30" fmla="*/ 47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61">
              <a:extLst>
                <a:ext uri="{FF2B5EF4-FFF2-40B4-BE49-F238E27FC236}">
                  <a16:creationId xmlns:a16="http://schemas.microsoft.com/office/drawing/2014/main" id="{92D23580-D532-4DF6-A31B-0F60167ABF7B}"/>
                </a:ext>
              </a:extLst>
            </p:cNvPr>
            <p:cNvSpPr>
              <a:spLocks/>
            </p:cNvSpPr>
            <p:nvPr>
              <p:custDataLst>
                <p:tags r:id="rId334"/>
              </p:custDataLst>
            </p:nvPr>
          </p:nvSpPr>
          <p:spPr bwMode="auto">
            <a:xfrm>
              <a:off x="1004889" y="5543550"/>
              <a:ext cx="112713" cy="120650"/>
            </a:xfrm>
            <a:custGeom>
              <a:avLst/>
              <a:gdLst>
                <a:gd name="T0" fmla="*/ 39 w 250"/>
                <a:gd name="T1" fmla="*/ 49 h 221"/>
                <a:gd name="T2" fmla="*/ 39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6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2 w 250"/>
                <a:gd name="T35" fmla="*/ 190 h 221"/>
                <a:gd name="T36" fmla="*/ 212 w 250"/>
                <a:gd name="T37" fmla="*/ 95 h 221"/>
                <a:gd name="T38" fmla="*/ 196 w 250"/>
                <a:gd name="T39" fmla="*/ 18 h 221"/>
                <a:gd name="T40" fmla="*/ 144 w 250"/>
                <a:gd name="T41" fmla="*/ 0 h 221"/>
                <a:gd name="T42" fmla="*/ 70 w 250"/>
                <a:gd name="T43" fmla="*/ 52 h 221"/>
                <a:gd name="T44" fmla="*/ 70 w 250"/>
                <a:gd name="T45" fmla="*/ 0 h 221"/>
                <a:gd name="T46" fmla="*/ 0 w 250"/>
                <a:gd name="T47" fmla="*/ 5 h 221"/>
                <a:gd name="T48" fmla="*/ 0 w 250"/>
                <a:gd name="T49" fmla="*/ 21 h 221"/>
                <a:gd name="T50" fmla="*/ 39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1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62">
              <a:extLst>
                <a:ext uri="{FF2B5EF4-FFF2-40B4-BE49-F238E27FC236}">
                  <a16:creationId xmlns:a16="http://schemas.microsoft.com/office/drawing/2014/main" id="{3B4438AF-E4B2-4FD3-8C9F-27DB9B5B49B7}"/>
                </a:ext>
              </a:extLst>
            </p:cNvPr>
            <p:cNvSpPr>
              <a:spLocks noEditPoints="1"/>
            </p:cNvSpPr>
            <p:nvPr>
              <p:custDataLst>
                <p:tags r:id="rId335"/>
              </p:custDataLst>
            </p:nvPr>
          </p:nvSpPr>
          <p:spPr bwMode="auto">
            <a:xfrm>
              <a:off x="1128714" y="5540375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1 w 228"/>
                <a:gd name="T9" fmla="*/ 78 h 328"/>
                <a:gd name="T10" fmla="*/ 133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8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1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1" y="16"/>
                    <a:pt x="141" y="66"/>
                    <a:pt x="141" y="78"/>
                  </a:cubicBezTo>
                  <a:cubicBezTo>
                    <a:pt x="141" y="91"/>
                    <a:pt x="140" y="107"/>
                    <a:pt x="133" y="120"/>
                  </a:cubicBezTo>
                  <a:cubicBezTo>
                    <a:pt x="129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4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8" y="30"/>
                  </a:cubicBezTo>
                  <a:cubicBezTo>
                    <a:pt x="176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1" y="328"/>
                  </a:cubicBezTo>
                  <a:cubicBezTo>
                    <a:pt x="170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3" y="193"/>
                    <a:pt x="134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40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63">
              <a:extLst>
                <a:ext uri="{FF2B5EF4-FFF2-40B4-BE49-F238E27FC236}">
                  <a16:creationId xmlns:a16="http://schemas.microsoft.com/office/drawing/2014/main" id="{8BB68BB6-4611-43C7-A430-6F62C2D0189B}"/>
                </a:ext>
              </a:extLst>
            </p:cNvPr>
            <p:cNvSpPr>
              <a:spLocks/>
            </p:cNvSpPr>
            <p:nvPr>
              <p:custDataLst>
                <p:tags r:id="rId336"/>
              </p:custDataLst>
            </p:nvPr>
          </p:nvSpPr>
          <p:spPr bwMode="auto">
            <a:xfrm>
              <a:off x="1317626" y="5541962"/>
              <a:ext cx="87313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3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3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64">
              <a:extLst>
                <a:ext uri="{FF2B5EF4-FFF2-40B4-BE49-F238E27FC236}">
                  <a16:creationId xmlns:a16="http://schemas.microsoft.com/office/drawing/2014/main" id="{3A687C9F-7B4B-44F6-8CE9-563209FF2D60}"/>
                </a:ext>
              </a:extLst>
            </p:cNvPr>
            <p:cNvSpPr>
              <a:spLocks noEditPoints="1"/>
            </p:cNvSpPr>
            <p:nvPr>
              <p:custDataLst>
                <p:tags r:id="rId337"/>
              </p:custDataLst>
            </p:nvPr>
          </p:nvSpPr>
          <p:spPr bwMode="auto">
            <a:xfrm>
              <a:off x="1420814" y="5541962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65">
              <a:extLst>
                <a:ext uri="{FF2B5EF4-FFF2-40B4-BE49-F238E27FC236}">
                  <a16:creationId xmlns:a16="http://schemas.microsoft.com/office/drawing/2014/main" id="{AAB243A5-5207-4EE8-89A1-7FF8E94D82C1}"/>
                </a:ext>
              </a:extLst>
            </p:cNvPr>
            <p:cNvSpPr>
              <a:spLocks/>
            </p:cNvSpPr>
            <p:nvPr>
              <p:custDataLst>
                <p:tags r:id="rId338"/>
              </p:custDataLst>
            </p:nvPr>
          </p:nvSpPr>
          <p:spPr bwMode="auto">
            <a:xfrm>
              <a:off x="1531939" y="5541962"/>
              <a:ext cx="73025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7 w 163"/>
                <a:gd name="T17" fmla="*/ 219 h 229"/>
                <a:gd name="T18" fmla="*/ 27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3 w 163"/>
                <a:gd name="T29" fmla="*/ 47 h 229"/>
                <a:gd name="T30" fmla="*/ 79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2" y="190"/>
                    <a:pt x="13" y="147"/>
                  </a:cubicBezTo>
                  <a:cubicBezTo>
                    <a:pt x="11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7" y="229"/>
                    <a:pt x="8" y="229"/>
                    <a:pt x="17" y="219"/>
                  </a:cubicBezTo>
                  <a:cubicBezTo>
                    <a:pt x="18" y="218"/>
                    <a:pt x="18" y="217"/>
                    <a:pt x="27" y="208"/>
                  </a:cubicBezTo>
                  <a:cubicBezTo>
                    <a:pt x="49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3" y="76"/>
                    <a:pt x="23" y="47"/>
                  </a:cubicBezTo>
                  <a:cubicBezTo>
                    <a:pt x="23" y="30"/>
                    <a:pt x="36" y="9"/>
                    <a:pt x="79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8" y="0"/>
                    <a:pt x="0" y="33"/>
                    <a:pt x="0" y="61"/>
                  </a:cubicBezTo>
                  <a:cubicBezTo>
                    <a:pt x="0" y="79"/>
                    <a:pt x="7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66">
              <a:extLst>
                <a:ext uri="{FF2B5EF4-FFF2-40B4-BE49-F238E27FC236}">
                  <a16:creationId xmlns:a16="http://schemas.microsoft.com/office/drawing/2014/main" id="{AB0229D1-23EE-4899-9134-2F52C7BF83EC}"/>
                </a:ext>
              </a:extLst>
            </p:cNvPr>
            <p:cNvSpPr>
              <a:spLocks noEditPoints="1"/>
            </p:cNvSpPr>
            <p:nvPr>
              <p:custDataLst>
                <p:tags r:id="rId339"/>
              </p:custDataLst>
            </p:nvPr>
          </p:nvSpPr>
          <p:spPr bwMode="auto">
            <a:xfrm>
              <a:off x="1619251" y="5541962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67">
              <a:extLst>
                <a:ext uri="{FF2B5EF4-FFF2-40B4-BE49-F238E27FC236}">
                  <a16:creationId xmlns:a16="http://schemas.microsoft.com/office/drawing/2014/main" id="{4E28F639-1261-4AC5-B914-7C23F8D7C25C}"/>
                </a:ext>
              </a:extLst>
            </p:cNvPr>
            <p:cNvSpPr>
              <a:spLocks noEditPoints="1"/>
            </p:cNvSpPr>
            <p:nvPr>
              <p:custDataLst>
                <p:tags r:id="rId340"/>
              </p:custDataLst>
            </p:nvPr>
          </p:nvSpPr>
          <p:spPr bwMode="auto">
            <a:xfrm>
              <a:off x="1731964" y="5546725"/>
              <a:ext cx="23813" cy="117475"/>
            </a:xfrm>
            <a:custGeom>
              <a:avLst/>
              <a:gdLst>
                <a:gd name="T0" fmla="*/ 53 w 53"/>
                <a:gd name="T1" fmla="*/ 27 h 216"/>
                <a:gd name="T2" fmla="*/ 26 w 53"/>
                <a:gd name="T3" fmla="*/ 0 h 216"/>
                <a:gd name="T4" fmla="*/ 0 w 53"/>
                <a:gd name="T5" fmla="*/ 27 h 216"/>
                <a:gd name="T6" fmla="*/ 26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6 w 53"/>
                <a:gd name="T13" fmla="*/ 163 h 216"/>
                <a:gd name="T14" fmla="*/ 0 w 53"/>
                <a:gd name="T15" fmla="*/ 189 h 216"/>
                <a:gd name="T16" fmla="*/ 26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6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68">
              <a:extLst>
                <a:ext uri="{FF2B5EF4-FFF2-40B4-BE49-F238E27FC236}">
                  <a16:creationId xmlns:a16="http://schemas.microsoft.com/office/drawing/2014/main" id="{E8816987-F989-42FE-86FE-2ACC4CD7CC9E}"/>
                </a:ext>
              </a:extLst>
            </p:cNvPr>
            <p:cNvSpPr>
              <a:spLocks/>
            </p:cNvSpPr>
            <p:nvPr>
              <p:custDataLst>
                <p:tags r:id="rId341"/>
              </p:custDataLst>
            </p:nvPr>
          </p:nvSpPr>
          <p:spPr bwMode="auto">
            <a:xfrm>
              <a:off x="1892301" y="5459412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5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6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5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6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69">
              <a:extLst>
                <a:ext uri="{FF2B5EF4-FFF2-40B4-BE49-F238E27FC236}">
                  <a16:creationId xmlns:a16="http://schemas.microsoft.com/office/drawing/2014/main" id="{D1566823-4149-4880-BD33-CD8A67360DE0}"/>
                </a:ext>
              </a:extLst>
            </p:cNvPr>
            <p:cNvSpPr>
              <a:spLocks noEditPoints="1"/>
            </p:cNvSpPr>
            <p:nvPr>
              <p:custDataLst>
                <p:tags r:id="rId342"/>
              </p:custDataLst>
            </p:nvPr>
          </p:nvSpPr>
          <p:spPr bwMode="auto">
            <a:xfrm>
              <a:off x="1981201" y="5543550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70">
              <a:extLst>
                <a:ext uri="{FF2B5EF4-FFF2-40B4-BE49-F238E27FC236}">
                  <a16:creationId xmlns:a16="http://schemas.microsoft.com/office/drawing/2014/main" id="{5A3793F9-954A-49E2-93EA-8792EB6D62BB}"/>
                </a:ext>
              </a:extLst>
            </p:cNvPr>
            <p:cNvSpPr>
              <a:spLocks/>
            </p:cNvSpPr>
            <p:nvPr>
              <p:custDataLst>
                <p:tags r:id="rId343"/>
              </p:custDataLst>
            </p:nvPr>
          </p:nvSpPr>
          <p:spPr bwMode="auto">
            <a:xfrm>
              <a:off x="2119314" y="5578475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71">
              <a:extLst>
                <a:ext uri="{FF2B5EF4-FFF2-40B4-BE49-F238E27FC236}">
                  <a16:creationId xmlns:a16="http://schemas.microsoft.com/office/drawing/2014/main" id="{980D7AEA-9426-491B-9222-04F1006269C8}"/>
                </a:ext>
              </a:extLst>
            </p:cNvPr>
            <p:cNvSpPr>
              <a:spLocks/>
            </p:cNvSpPr>
            <p:nvPr>
              <p:custDataLst>
                <p:tags r:id="rId344"/>
              </p:custDataLst>
            </p:nvPr>
          </p:nvSpPr>
          <p:spPr bwMode="auto">
            <a:xfrm>
              <a:off x="2222501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Oval 72">
              <a:extLst>
                <a:ext uri="{FF2B5EF4-FFF2-40B4-BE49-F238E27FC236}">
                  <a16:creationId xmlns:a16="http://schemas.microsoft.com/office/drawing/2014/main" id="{0FAA7E1D-2FD8-41BD-A5BB-892094975E40}"/>
                </a:ext>
              </a:extLst>
            </p:cNvPr>
            <p:cNvSpPr>
              <a:spLocks noChangeArrowheads="1"/>
            </p:cNvSpPr>
            <p:nvPr>
              <p:custDataLst>
                <p:tags r:id="rId345"/>
              </p:custDataLst>
            </p:nvPr>
          </p:nvSpPr>
          <p:spPr bwMode="auto">
            <a:xfrm>
              <a:off x="23225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Oval 73">
              <a:extLst>
                <a:ext uri="{FF2B5EF4-FFF2-40B4-BE49-F238E27FC236}">
                  <a16:creationId xmlns:a16="http://schemas.microsoft.com/office/drawing/2014/main" id="{30A4D815-E594-4A40-A5AB-A2E25DA3ED26}"/>
                </a:ext>
              </a:extLst>
            </p:cNvPr>
            <p:cNvSpPr>
              <a:spLocks noChangeArrowheads="1"/>
            </p:cNvSpPr>
            <p:nvPr>
              <p:custDataLst>
                <p:tags r:id="rId346"/>
              </p:custDataLst>
            </p:nvPr>
          </p:nvSpPr>
          <p:spPr bwMode="auto">
            <a:xfrm>
              <a:off x="24225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Oval 74">
              <a:extLst>
                <a:ext uri="{FF2B5EF4-FFF2-40B4-BE49-F238E27FC236}">
                  <a16:creationId xmlns:a16="http://schemas.microsoft.com/office/drawing/2014/main" id="{BC3ECE8E-C177-412C-9EE5-C636A04D7A6B}"/>
                </a:ext>
              </a:extLst>
            </p:cNvPr>
            <p:cNvSpPr>
              <a:spLocks noChangeArrowheads="1"/>
            </p:cNvSpPr>
            <p:nvPr>
              <p:custDataLst>
                <p:tags r:id="rId347"/>
              </p:custDataLst>
            </p:nvPr>
          </p:nvSpPr>
          <p:spPr bwMode="auto">
            <a:xfrm>
              <a:off x="2522539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75">
              <a:extLst>
                <a:ext uri="{FF2B5EF4-FFF2-40B4-BE49-F238E27FC236}">
                  <a16:creationId xmlns:a16="http://schemas.microsoft.com/office/drawing/2014/main" id="{1E370A62-5691-4E98-9C8F-6413D68B906A}"/>
                </a:ext>
              </a:extLst>
            </p:cNvPr>
            <p:cNvSpPr>
              <a:spLocks/>
            </p:cNvSpPr>
            <p:nvPr>
              <p:custDataLst>
                <p:tags r:id="rId348"/>
              </p:custDataLst>
            </p:nvPr>
          </p:nvSpPr>
          <p:spPr bwMode="auto">
            <a:xfrm>
              <a:off x="2622551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76">
              <a:extLst>
                <a:ext uri="{FF2B5EF4-FFF2-40B4-BE49-F238E27FC236}">
                  <a16:creationId xmlns:a16="http://schemas.microsoft.com/office/drawing/2014/main" id="{3D73D8AE-6773-4DDF-BFB1-9142A396C70D}"/>
                </a:ext>
              </a:extLst>
            </p:cNvPr>
            <p:cNvSpPr>
              <a:spLocks noEditPoints="1"/>
            </p:cNvSpPr>
            <p:nvPr>
              <p:custDataLst>
                <p:tags r:id="rId349"/>
              </p:custDataLst>
            </p:nvPr>
          </p:nvSpPr>
          <p:spPr bwMode="auto">
            <a:xfrm>
              <a:off x="2695576" y="5543550"/>
              <a:ext cx="119063" cy="171450"/>
            </a:xfrm>
            <a:custGeom>
              <a:avLst/>
              <a:gdLst>
                <a:gd name="T0" fmla="*/ 38 w 260"/>
                <a:gd name="T1" fmla="*/ 281 h 317"/>
                <a:gd name="T2" fmla="*/ 12 w 260"/>
                <a:gd name="T3" fmla="*/ 302 h 317"/>
                <a:gd name="T4" fmla="*/ 0 w 260"/>
                <a:gd name="T5" fmla="*/ 311 h 317"/>
                <a:gd name="T6" fmla="*/ 7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3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5" y="298"/>
                    <a:pt x="33" y="302"/>
                    <a:pt x="12" y="302"/>
                  </a:cubicBezTo>
                  <a:cubicBezTo>
                    <a:pt x="6" y="302"/>
                    <a:pt x="0" y="302"/>
                    <a:pt x="0" y="311"/>
                  </a:cubicBezTo>
                  <a:cubicBezTo>
                    <a:pt x="0" y="315"/>
                    <a:pt x="3" y="317"/>
                    <a:pt x="7" y="317"/>
                  </a:cubicBezTo>
                  <a:cubicBezTo>
                    <a:pt x="20" y="317"/>
                    <a:pt x="35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3" y="11"/>
                  </a:cubicBezTo>
                  <a:cubicBezTo>
                    <a:pt x="213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77">
              <a:extLst>
                <a:ext uri="{FF2B5EF4-FFF2-40B4-BE49-F238E27FC236}">
                  <a16:creationId xmlns:a16="http://schemas.microsoft.com/office/drawing/2014/main" id="{5F105193-ADFB-4C22-9392-ACFFF3B1BB11}"/>
                </a:ext>
              </a:extLst>
            </p:cNvPr>
            <p:cNvSpPr>
              <a:spLocks/>
            </p:cNvSpPr>
            <p:nvPr>
              <p:custDataLst>
                <p:tags r:id="rId350"/>
              </p:custDataLst>
            </p:nvPr>
          </p:nvSpPr>
          <p:spPr bwMode="auto">
            <a:xfrm>
              <a:off x="2828926" y="5572125"/>
              <a:ext cx="77788" cy="133350"/>
            </a:xfrm>
            <a:custGeom>
              <a:avLst/>
              <a:gdLst>
                <a:gd name="T0" fmla="*/ 83 w 172"/>
                <a:gd name="T1" fmla="*/ 11 h 246"/>
                <a:gd name="T2" fmla="*/ 84 w 172"/>
                <a:gd name="T3" fmla="*/ 5 h 246"/>
                <a:gd name="T4" fmla="*/ 79 w 172"/>
                <a:gd name="T5" fmla="*/ 0 h 246"/>
                <a:gd name="T6" fmla="*/ 34 w 172"/>
                <a:gd name="T7" fmla="*/ 4 h 246"/>
                <a:gd name="T8" fmla="*/ 26 w 172"/>
                <a:gd name="T9" fmla="*/ 12 h 246"/>
                <a:gd name="T10" fmla="*/ 35 w 172"/>
                <a:gd name="T11" fmla="*/ 17 h 246"/>
                <a:gd name="T12" fmla="*/ 52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7 w 172"/>
                <a:gd name="T31" fmla="*/ 210 h 246"/>
                <a:gd name="T32" fmla="*/ 124 w 172"/>
                <a:gd name="T33" fmla="*/ 246 h 246"/>
                <a:gd name="T34" fmla="*/ 169 w 172"/>
                <a:gd name="T35" fmla="*/ 193 h 246"/>
                <a:gd name="T36" fmla="*/ 163 w 172"/>
                <a:gd name="T37" fmla="*/ 188 h 246"/>
                <a:gd name="T38" fmla="*/ 156 w 172"/>
                <a:gd name="T39" fmla="*/ 196 h 246"/>
                <a:gd name="T40" fmla="*/ 125 w 172"/>
                <a:gd name="T41" fmla="*/ 236 h 246"/>
                <a:gd name="T42" fmla="*/ 113 w 172"/>
                <a:gd name="T43" fmla="*/ 218 h 246"/>
                <a:gd name="T44" fmla="*/ 115 w 172"/>
                <a:gd name="T45" fmla="*/ 202 h 246"/>
                <a:gd name="T46" fmla="*/ 117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4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8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2" y="26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8" y="246"/>
                    <a:pt x="124" y="246"/>
                  </a:cubicBezTo>
                  <a:cubicBezTo>
                    <a:pt x="158" y="246"/>
                    <a:pt x="169" y="193"/>
                    <a:pt x="169" y="193"/>
                  </a:cubicBezTo>
                  <a:cubicBezTo>
                    <a:pt x="169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6"/>
                  </a:cubicBezTo>
                  <a:cubicBezTo>
                    <a:pt x="152" y="211"/>
                    <a:pt x="143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6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1" y="135"/>
                    <a:pt x="172" y="128"/>
                    <a:pt x="172" y="113"/>
                  </a:cubicBezTo>
                  <a:cubicBezTo>
                    <a:pt x="172" y="102"/>
                    <a:pt x="163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78">
              <a:extLst>
                <a:ext uri="{FF2B5EF4-FFF2-40B4-BE49-F238E27FC236}">
                  <a16:creationId xmlns:a16="http://schemas.microsoft.com/office/drawing/2014/main" id="{D7F1A798-458B-421A-A32F-A788834C31B3}"/>
                </a:ext>
              </a:extLst>
            </p:cNvPr>
            <p:cNvSpPr>
              <a:spLocks/>
            </p:cNvSpPr>
            <p:nvPr>
              <p:custDataLst>
                <p:tags r:id="rId351"/>
              </p:custDataLst>
            </p:nvPr>
          </p:nvSpPr>
          <p:spPr bwMode="auto">
            <a:xfrm>
              <a:off x="2944814" y="5459412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4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4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2" y="257"/>
                    <a:pt x="161" y="256"/>
                    <a:pt x="172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79">
              <a:extLst>
                <a:ext uri="{FF2B5EF4-FFF2-40B4-BE49-F238E27FC236}">
                  <a16:creationId xmlns:a16="http://schemas.microsoft.com/office/drawing/2014/main" id="{9E0341E3-8F7F-44A0-B0CD-E962B0E3B1F0}"/>
                </a:ext>
              </a:extLst>
            </p:cNvPr>
            <p:cNvSpPr>
              <a:spLocks/>
            </p:cNvSpPr>
            <p:nvPr>
              <p:custDataLst>
                <p:tags r:id="rId352"/>
              </p:custDataLst>
            </p:nvPr>
          </p:nvSpPr>
          <p:spPr bwMode="auto">
            <a:xfrm>
              <a:off x="3103564" y="5500687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9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9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9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9" y="20"/>
                  </a:cubicBezTo>
                  <a:cubicBezTo>
                    <a:pt x="161" y="20"/>
                    <a:pt x="193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80">
              <a:extLst>
                <a:ext uri="{FF2B5EF4-FFF2-40B4-BE49-F238E27FC236}">
                  <a16:creationId xmlns:a16="http://schemas.microsoft.com/office/drawing/2014/main" id="{2E3284BB-8FDF-4452-9879-84460DD6F262}"/>
                </a:ext>
              </a:extLst>
            </p:cNvPr>
            <p:cNvSpPr>
              <a:spLocks/>
            </p:cNvSpPr>
            <p:nvPr>
              <p:custDataLst>
                <p:tags r:id="rId353"/>
              </p:custDataLst>
            </p:nvPr>
          </p:nvSpPr>
          <p:spPr bwMode="auto">
            <a:xfrm>
              <a:off x="3306764" y="5459412"/>
              <a:ext cx="80963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8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81">
              <a:extLst>
                <a:ext uri="{FF2B5EF4-FFF2-40B4-BE49-F238E27FC236}">
                  <a16:creationId xmlns:a16="http://schemas.microsoft.com/office/drawing/2014/main" id="{FEE89F3E-7CC9-4B59-9AEC-1DA2C9E5709F}"/>
                </a:ext>
              </a:extLst>
            </p:cNvPr>
            <p:cNvSpPr>
              <a:spLocks noEditPoints="1"/>
            </p:cNvSpPr>
            <p:nvPr>
              <p:custDataLst>
                <p:tags r:id="rId354"/>
              </p:custDataLst>
            </p:nvPr>
          </p:nvSpPr>
          <p:spPr bwMode="auto">
            <a:xfrm>
              <a:off x="34147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89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3 w 184"/>
                <a:gd name="T19" fmla="*/ 352 h 352"/>
                <a:gd name="T20" fmla="*/ 184 w 184"/>
                <a:gd name="T21" fmla="*/ 206 h 352"/>
                <a:gd name="T22" fmla="*/ 117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6 w 184"/>
                <a:gd name="T31" fmla="*/ 177 h 352"/>
                <a:gd name="T32" fmla="*/ 116 w 184"/>
                <a:gd name="T33" fmla="*/ 137 h 352"/>
                <a:gd name="T34" fmla="*/ 148 w 184"/>
                <a:gd name="T35" fmla="*/ 184 h 352"/>
                <a:gd name="T36" fmla="*/ 122 w 184"/>
                <a:gd name="T37" fmla="*/ 290 h 352"/>
                <a:gd name="T38" fmla="*/ 63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3" y="352"/>
                  </a:cubicBezTo>
                  <a:cubicBezTo>
                    <a:pt x="122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2" y="290"/>
                  </a:cubicBezTo>
                  <a:cubicBezTo>
                    <a:pt x="106" y="323"/>
                    <a:pt x="83" y="341"/>
                    <a:pt x="63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82">
              <a:extLst>
                <a:ext uri="{FF2B5EF4-FFF2-40B4-BE49-F238E27FC236}">
                  <a16:creationId xmlns:a16="http://schemas.microsoft.com/office/drawing/2014/main" id="{A21F7153-2916-423F-9716-3BEFFEFB4B50}"/>
                </a:ext>
              </a:extLst>
            </p:cNvPr>
            <p:cNvSpPr>
              <a:spLocks/>
            </p:cNvSpPr>
            <p:nvPr>
              <p:custDataLst>
                <p:tags r:id="rId355"/>
              </p:custDataLst>
            </p:nvPr>
          </p:nvSpPr>
          <p:spPr bwMode="auto">
            <a:xfrm>
              <a:off x="3517901" y="5578475"/>
              <a:ext cx="57150" cy="125413"/>
            </a:xfrm>
            <a:custGeom>
              <a:avLst/>
              <a:gdLst>
                <a:gd name="T0" fmla="*/ 78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8 w 127"/>
                <a:gd name="T27" fmla="*/ 203 h 231"/>
                <a:gd name="T28" fmla="*/ 78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83">
              <a:extLst>
                <a:ext uri="{FF2B5EF4-FFF2-40B4-BE49-F238E27FC236}">
                  <a16:creationId xmlns:a16="http://schemas.microsoft.com/office/drawing/2014/main" id="{F2A764CA-DF59-4F25-BEFA-EC15AB365442}"/>
                </a:ext>
              </a:extLst>
            </p:cNvPr>
            <p:cNvSpPr>
              <a:spLocks/>
            </p:cNvSpPr>
            <p:nvPr>
              <p:custDataLst>
                <p:tags r:id="rId356"/>
              </p:custDataLst>
            </p:nvPr>
          </p:nvSpPr>
          <p:spPr bwMode="auto">
            <a:xfrm>
              <a:off x="3621089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84">
              <a:extLst>
                <a:ext uri="{FF2B5EF4-FFF2-40B4-BE49-F238E27FC236}">
                  <a16:creationId xmlns:a16="http://schemas.microsoft.com/office/drawing/2014/main" id="{43E9609B-D0AB-4368-AFF5-7EC677A0A691}"/>
                </a:ext>
              </a:extLst>
            </p:cNvPr>
            <p:cNvSpPr>
              <a:spLocks noChangeArrowheads="1"/>
            </p:cNvSpPr>
            <p:nvPr>
              <p:custDataLst>
                <p:tags r:id="rId357"/>
              </p:custDataLst>
            </p:nvPr>
          </p:nvSpPr>
          <p:spPr bwMode="auto">
            <a:xfrm>
              <a:off x="3721101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85">
              <a:extLst>
                <a:ext uri="{FF2B5EF4-FFF2-40B4-BE49-F238E27FC236}">
                  <a16:creationId xmlns:a16="http://schemas.microsoft.com/office/drawing/2014/main" id="{1BB27CC5-7943-4E72-BE5D-5A7CC1AD222F}"/>
                </a:ext>
              </a:extLst>
            </p:cNvPr>
            <p:cNvSpPr>
              <a:spLocks noChangeArrowheads="1"/>
            </p:cNvSpPr>
            <p:nvPr>
              <p:custDataLst>
                <p:tags r:id="rId358"/>
              </p:custDataLst>
            </p:nvPr>
          </p:nvSpPr>
          <p:spPr bwMode="auto">
            <a:xfrm>
              <a:off x="38211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86">
              <a:extLst>
                <a:ext uri="{FF2B5EF4-FFF2-40B4-BE49-F238E27FC236}">
                  <a16:creationId xmlns:a16="http://schemas.microsoft.com/office/drawing/2014/main" id="{E7888679-9798-42D2-BDAD-824D4C5DCF4D}"/>
                </a:ext>
              </a:extLst>
            </p:cNvPr>
            <p:cNvSpPr>
              <a:spLocks noChangeArrowheads="1"/>
            </p:cNvSpPr>
            <p:nvPr>
              <p:custDataLst>
                <p:tags r:id="rId359"/>
              </p:custDataLst>
            </p:nvPr>
          </p:nvSpPr>
          <p:spPr bwMode="auto">
            <a:xfrm>
              <a:off x="39211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87">
              <a:extLst>
                <a:ext uri="{FF2B5EF4-FFF2-40B4-BE49-F238E27FC236}">
                  <a16:creationId xmlns:a16="http://schemas.microsoft.com/office/drawing/2014/main" id="{94DAE73C-4569-4B1C-94D1-E6029AD8C9E2}"/>
                </a:ext>
              </a:extLst>
            </p:cNvPr>
            <p:cNvSpPr>
              <a:spLocks/>
            </p:cNvSpPr>
            <p:nvPr>
              <p:custDataLst>
                <p:tags r:id="rId360"/>
              </p:custDataLst>
            </p:nvPr>
          </p:nvSpPr>
          <p:spPr bwMode="auto">
            <a:xfrm>
              <a:off x="4022726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88">
              <a:extLst>
                <a:ext uri="{FF2B5EF4-FFF2-40B4-BE49-F238E27FC236}">
                  <a16:creationId xmlns:a16="http://schemas.microsoft.com/office/drawing/2014/main" id="{C92B6539-4934-466D-A549-85631FAFE16A}"/>
                </a:ext>
              </a:extLst>
            </p:cNvPr>
            <p:cNvSpPr>
              <a:spLocks noEditPoints="1"/>
            </p:cNvSpPr>
            <p:nvPr>
              <p:custDataLst>
                <p:tags r:id="rId361"/>
              </p:custDataLst>
            </p:nvPr>
          </p:nvSpPr>
          <p:spPr bwMode="auto">
            <a:xfrm>
              <a:off x="41132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90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4 w 184"/>
                <a:gd name="T19" fmla="*/ 352 h 352"/>
                <a:gd name="T20" fmla="*/ 184 w 184"/>
                <a:gd name="T21" fmla="*/ 206 h 352"/>
                <a:gd name="T22" fmla="*/ 118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7 w 184"/>
                <a:gd name="T31" fmla="*/ 177 h 352"/>
                <a:gd name="T32" fmla="*/ 117 w 184"/>
                <a:gd name="T33" fmla="*/ 137 h 352"/>
                <a:gd name="T34" fmla="*/ 148 w 184"/>
                <a:gd name="T35" fmla="*/ 184 h 352"/>
                <a:gd name="T36" fmla="*/ 123 w 184"/>
                <a:gd name="T37" fmla="*/ 290 h 352"/>
                <a:gd name="T38" fmla="*/ 64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90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2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4" y="352"/>
                  </a:cubicBezTo>
                  <a:cubicBezTo>
                    <a:pt x="123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8" y="126"/>
                  </a:cubicBezTo>
                  <a:cubicBezTo>
                    <a:pt x="95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7" y="177"/>
                  </a:cubicBezTo>
                  <a:cubicBezTo>
                    <a:pt x="81" y="144"/>
                    <a:pt x="104" y="137"/>
                    <a:pt x="117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3" y="290"/>
                  </a:cubicBezTo>
                  <a:cubicBezTo>
                    <a:pt x="106" y="323"/>
                    <a:pt x="83" y="341"/>
                    <a:pt x="64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89">
              <a:extLst>
                <a:ext uri="{FF2B5EF4-FFF2-40B4-BE49-F238E27FC236}">
                  <a16:creationId xmlns:a16="http://schemas.microsoft.com/office/drawing/2014/main" id="{7502196F-00F6-4FA6-9B26-381E5A3019C6}"/>
                </a:ext>
              </a:extLst>
            </p:cNvPr>
            <p:cNvSpPr>
              <a:spLocks/>
            </p:cNvSpPr>
            <p:nvPr>
              <p:custDataLst>
                <p:tags r:id="rId362"/>
              </p:custDataLst>
            </p:nvPr>
          </p:nvSpPr>
          <p:spPr bwMode="auto">
            <a:xfrm>
              <a:off x="4205289" y="5584825"/>
              <a:ext cx="53975" cy="120650"/>
            </a:xfrm>
            <a:custGeom>
              <a:avLst/>
              <a:gdLst>
                <a:gd name="T0" fmla="*/ 72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8 w 118"/>
                <a:gd name="T7" fmla="*/ 68 h 222"/>
                <a:gd name="T8" fmla="*/ 75 w 118"/>
                <a:gd name="T9" fmla="*/ 68 h 222"/>
                <a:gd name="T10" fmla="*/ 88 w 118"/>
                <a:gd name="T11" fmla="*/ 16 h 222"/>
                <a:gd name="T12" fmla="*/ 89 w 118"/>
                <a:gd name="T13" fmla="*/ 12 h 222"/>
                <a:gd name="T14" fmla="*/ 77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2 w 118"/>
                <a:gd name="T21" fmla="*/ 68 h 222"/>
                <a:gd name="T22" fmla="*/ 0 w 118"/>
                <a:gd name="T23" fmla="*/ 76 h 222"/>
                <a:gd name="T24" fmla="*/ 11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6 w 118"/>
                <a:gd name="T33" fmla="*/ 222 h 222"/>
                <a:gd name="T34" fmla="*/ 116 w 118"/>
                <a:gd name="T35" fmla="*/ 169 h 222"/>
                <a:gd name="T36" fmla="*/ 111 w 118"/>
                <a:gd name="T37" fmla="*/ 164 h 222"/>
                <a:gd name="T38" fmla="*/ 103 w 118"/>
                <a:gd name="T39" fmla="*/ 171 h 222"/>
                <a:gd name="T40" fmla="*/ 57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2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2" y="81"/>
                  </a:moveTo>
                  <a:lnTo>
                    <a:pt x="107" y="81"/>
                  </a:lnTo>
                  <a:cubicBezTo>
                    <a:pt x="114" y="81"/>
                    <a:pt x="118" y="81"/>
                    <a:pt x="118" y="73"/>
                  </a:cubicBezTo>
                  <a:cubicBezTo>
                    <a:pt x="118" y="68"/>
                    <a:pt x="114" y="68"/>
                    <a:pt x="108" y="68"/>
                  </a:cubicBezTo>
                  <a:lnTo>
                    <a:pt x="75" y="68"/>
                  </a:lnTo>
                  <a:lnTo>
                    <a:pt x="88" y="16"/>
                  </a:lnTo>
                  <a:cubicBezTo>
                    <a:pt x="88" y="15"/>
                    <a:pt x="89" y="13"/>
                    <a:pt x="89" y="12"/>
                  </a:cubicBezTo>
                  <a:cubicBezTo>
                    <a:pt x="89" y="5"/>
                    <a:pt x="84" y="0"/>
                    <a:pt x="77" y="0"/>
                  </a:cubicBezTo>
                  <a:cubicBezTo>
                    <a:pt x="68" y="0"/>
                    <a:pt x="63" y="6"/>
                    <a:pt x="60" y="15"/>
                  </a:cubicBezTo>
                  <a:cubicBezTo>
                    <a:pt x="58" y="24"/>
                    <a:pt x="63" y="7"/>
                    <a:pt x="47" y="68"/>
                  </a:cubicBezTo>
                  <a:lnTo>
                    <a:pt x="12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5" y="81"/>
                    <a:pt x="11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6" y="222"/>
                    <a:pt x="56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2" y="164"/>
                    <a:pt x="111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4" y="193"/>
                    <a:pt x="76" y="212"/>
                    <a:pt x="57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6" y="184"/>
                    <a:pt x="46" y="181"/>
                  </a:cubicBezTo>
                  <a:lnTo>
                    <a:pt x="72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90">
              <a:extLst>
                <a:ext uri="{FF2B5EF4-FFF2-40B4-BE49-F238E27FC236}">
                  <a16:creationId xmlns:a16="http://schemas.microsoft.com/office/drawing/2014/main" id="{9C2823D8-F2F0-401B-9626-3B0F1FD2C9F1}"/>
                </a:ext>
              </a:extLst>
            </p:cNvPr>
            <p:cNvSpPr>
              <a:spLocks/>
            </p:cNvSpPr>
            <p:nvPr>
              <p:custDataLst>
                <p:tags r:id="rId363"/>
              </p:custDataLst>
            </p:nvPr>
          </p:nvSpPr>
          <p:spPr bwMode="auto">
            <a:xfrm>
              <a:off x="4294189" y="5459412"/>
              <a:ext cx="80963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91">
              <a:extLst>
                <a:ext uri="{FF2B5EF4-FFF2-40B4-BE49-F238E27FC236}">
                  <a16:creationId xmlns:a16="http://schemas.microsoft.com/office/drawing/2014/main" id="{E677C548-188C-4EA4-BD54-9A5A0F7CF8AD}"/>
                </a:ext>
              </a:extLst>
            </p:cNvPr>
            <p:cNvSpPr>
              <a:spLocks noEditPoints="1"/>
            </p:cNvSpPr>
            <p:nvPr>
              <p:custDataLst>
                <p:tags r:id="rId364"/>
              </p:custDataLst>
            </p:nvPr>
          </p:nvSpPr>
          <p:spPr bwMode="auto">
            <a:xfrm>
              <a:off x="4467226" y="5564187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92">
              <a:extLst>
                <a:ext uri="{FF2B5EF4-FFF2-40B4-BE49-F238E27FC236}">
                  <a16:creationId xmlns:a16="http://schemas.microsoft.com/office/drawing/2014/main" id="{6BA692FB-118E-457E-909F-7B3C7DE4F414}"/>
                </a:ext>
              </a:extLst>
            </p:cNvPr>
            <p:cNvSpPr>
              <a:spLocks noEditPoints="1"/>
            </p:cNvSpPr>
            <p:nvPr>
              <p:custDataLst>
                <p:tags r:id="rId365"/>
              </p:custDataLst>
            </p:nvPr>
          </p:nvSpPr>
          <p:spPr bwMode="auto">
            <a:xfrm>
              <a:off x="4702176" y="5453062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1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3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0 w 202"/>
                <a:gd name="T23" fmla="*/ 386 h 425"/>
                <a:gd name="T24" fmla="*/ 101 w 202"/>
                <a:gd name="T25" fmla="*/ 397 h 425"/>
                <a:gd name="T26" fmla="*/ 187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3 w 202"/>
                <a:gd name="T37" fmla="*/ 207 h 425"/>
                <a:gd name="T38" fmla="*/ 40 w 202"/>
                <a:gd name="T39" fmla="*/ 101 h 425"/>
                <a:gd name="T40" fmla="*/ 101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5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1" y="28"/>
                  </a:cubicBezTo>
                  <a:cubicBezTo>
                    <a:pt x="73" y="28"/>
                    <a:pt x="40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3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49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0" y="386"/>
                  </a:cubicBezTo>
                  <a:cubicBezTo>
                    <a:pt x="72" y="393"/>
                    <a:pt x="87" y="397"/>
                    <a:pt x="101" y="397"/>
                  </a:cubicBezTo>
                  <a:cubicBezTo>
                    <a:pt x="157" y="397"/>
                    <a:pt x="179" y="350"/>
                    <a:pt x="187" y="326"/>
                  </a:cubicBezTo>
                  <a:cubicBezTo>
                    <a:pt x="200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3" y="316"/>
                    <a:pt x="33" y="255"/>
                    <a:pt x="33" y="207"/>
                  </a:cubicBezTo>
                  <a:cubicBezTo>
                    <a:pt x="33" y="167"/>
                    <a:pt x="33" y="133"/>
                    <a:pt x="40" y="101"/>
                  </a:cubicBezTo>
                  <a:cubicBezTo>
                    <a:pt x="50" y="54"/>
                    <a:pt x="79" y="39"/>
                    <a:pt x="101" y="39"/>
                  </a:cubicBezTo>
                  <a:cubicBezTo>
                    <a:pt x="111" y="39"/>
                    <a:pt x="124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89" y="386"/>
                    <a:pt x="77" y="382"/>
                    <a:pt x="65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93">
              <a:extLst>
                <a:ext uri="{FF2B5EF4-FFF2-40B4-BE49-F238E27FC236}">
                  <a16:creationId xmlns:a16="http://schemas.microsoft.com/office/drawing/2014/main" id="{3019AD6C-82F2-40F9-B134-43004FC83A50}"/>
                </a:ext>
              </a:extLst>
            </p:cNvPr>
            <p:cNvSpPr>
              <a:spLocks/>
            </p:cNvSpPr>
            <p:nvPr>
              <p:custDataLst>
                <p:tags r:id="rId366"/>
              </p:custDataLst>
            </p:nvPr>
          </p:nvSpPr>
          <p:spPr bwMode="auto">
            <a:xfrm>
              <a:off x="4824414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6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C775D22D-0F5A-4454-B0DE-4A0975C7D508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1597250" y="5622492"/>
            <a:ext cx="3060701" cy="709613"/>
            <a:chOff x="2540000" y="2540000"/>
            <a:chExt cx="3060701" cy="709613"/>
          </a:xfrm>
        </p:grpSpPr>
        <p:sp>
          <p:nvSpPr>
            <p:cNvPr id="214" name="Freeform 720">
              <a:extLst>
                <a:ext uri="{FF2B5EF4-FFF2-40B4-BE49-F238E27FC236}">
                  <a16:creationId xmlns:a16="http://schemas.microsoft.com/office/drawing/2014/main" id="{9BA1C470-4E30-46C3-AA9B-1DDFDEBEC38B}"/>
                </a:ext>
              </a:extLst>
            </p:cNvPr>
            <p:cNvSpPr>
              <a:spLocks/>
            </p:cNvSpPr>
            <p:nvPr>
              <p:custDataLst>
                <p:tags r:id="rId290"/>
              </p:custDataLst>
            </p:nvPr>
          </p:nvSpPr>
          <p:spPr bwMode="auto">
            <a:xfrm>
              <a:off x="2540000" y="2849563"/>
              <a:ext cx="84138" cy="106363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2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4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721">
              <a:extLst>
                <a:ext uri="{FF2B5EF4-FFF2-40B4-BE49-F238E27FC236}">
                  <a16:creationId xmlns:a16="http://schemas.microsoft.com/office/drawing/2014/main" id="{773D1041-A614-4806-BF9A-E9AC190DA23B}"/>
                </a:ext>
              </a:extLst>
            </p:cNvPr>
            <p:cNvSpPr>
              <a:spLocks noEditPoints="1"/>
            </p:cNvSpPr>
            <p:nvPr>
              <p:custDataLst>
                <p:tags r:id="rId291"/>
              </p:custDataLst>
            </p:nvPr>
          </p:nvSpPr>
          <p:spPr bwMode="auto">
            <a:xfrm>
              <a:off x="2641600" y="2879725"/>
              <a:ext cx="49213" cy="111125"/>
            </a:xfrm>
            <a:custGeom>
              <a:avLst/>
              <a:gdLst>
                <a:gd name="T0" fmla="*/ 96 w 105"/>
                <a:gd name="T1" fmla="*/ 13 h 235"/>
                <a:gd name="T2" fmla="*/ 82 w 105"/>
                <a:gd name="T3" fmla="*/ 0 h 235"/>
                <a:gd name="T4" fmla="*/ 63 w 105"/>
                <a:gd name="T5" fmla="*/ 19 h 235"/>
                <a:gd name="T6" fmla="*/ 77 w 105"/>
                <a:gd name="T7" fmla="*/ 33 h 235"/>
                <a:gd name="T8" fmla="*/ 96 w 105"/>
                <a:gd name="T9" fmla="*/ 13 h 235"/>
                <a:gd name="T10" fmla="*/ 25 w 105"/>
                <a:gd name="T11" fmla="*/ 190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1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0 h 235"/>
                <a:gd name="T28" fmla="*/ 64 w 105"/>
                <a:gd name="T29" fmla="*/ 163 h 235"/>
                <a:gd name="T30" fmla="*/ 81 w 105"/>
                <a:gd name="T31" fmla="*/ 118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5 h 235"/>
                <a:gd name="T40" fmla="*/ 12 w 105"/>
                <a:gd name="T41" fmla="*/ 130 h 235"/>
                <a:gd name="T42" fmla="*/ 49 w 105"/>
                <a:gd name="T43" fmla="*/ 87 h 235"/>
                <a:gd name="T44" fmla="*/ 58 w 105"/>
                <a:gd name="T45" fmla="*/ 99 h 235"/>
                <a:gd name="T46" fmla="*/ 47 w 105"/>
                <a:gd name="T47" fmla="*/ 134 h 235"/>
                <a:gd name="T48" fmla="*/ 25 w 105"/>
                <a:gd name="T49" fmla="*/ 19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3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3"/>
                  </a:cubicBezTo>
                  <a:close/>
                  <a:moveTo>
                    <a:pt x="25" y="190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1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0"/>
                    <a:pt x="47" y="213"/>
                  </a:cubicBezTo>
                  <a:cubicBezTo>
                    <a:pt x="47" y="205"/>
                    <a:pt x="50" y="198"/>
                    <a:pt x="53" y="190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2"/>
                    <a:pt x="81" y="118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4" y="135"/>
                    <a:pt x="6" y="135"/>
                  </a:cubicBezTo>
                  <a:cubicBezTo>
                    <a:pt x="10" y="135"/>
                    <a:pt x="11" y="134"/>
                    <a:pt x="12" y="130"/>
                  </a:cubicBezTo>
                  <a:cubicBezTo>
                    <a:pt x="21" y="100"/>
                    <a:pt x="36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722">
              <a:extLst>
                <a:ext uri="{FF2B5EF4-FFF2-40B4-BE49-F238E27FC236}">
                  <a16:creationId xmlns:a16="http://schemas.microsoft.com/office/drawing/2014/main" id="{65C0FD0C-5FF9-4E60-848E-5AB300C6C12D}"/>
                </a:ext>
              </a:extLst>
            </p:cNvPr>
            <p:cNvSpPr>
              <a:spLocks noEditPoints="1"/>
            </p:cNvSpPr>
            <p:nvPr>
              <p:custDataLst>
                <p:tags r:id="rId292"/>
              </p:custDataLst>
            </p:nvPr>
          </p:nvSpPr>
          <p:spPr bwMode="auto">
            <a:xfrm>
              <a:off x="2786063" y="2867025"/>
              <a:ext cx="150813" cy="5556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723">
              <a:extLst>
                <a:ext uri="{FF2B5EF4-FFF2-40B4-BE49-F238E27FC236}">
                  <a16:creationId xmlns:a16="http://schemas.microsoft.com/office/drawing/2014/main" id="{2796C7EB-FA52-44D8-80BB-A546C8450B1B}"/>
                </a:ext>
              </a:extLst>
            </p:cNvPr>
            <p:cNvSpPr>
              <a:spLocks/>
            </p:cNvSpPr>
            <p:nvPr>
              <p:custDataLst>
                <p:tags r:id="rId293"/>
              </p:custDataLst>
            </p:nvPr>
          </p:nvSpPr>
          <p:spPr bwMode="auto">
            <a:xfrm>
              <a:off x="3046413" y="2540000"/>
              <a:ext cx="117475" cy="709613"/>
            </a:xfrm>
            <a:custGeom>
              <a:avLst/>
              <a:gdLst>
                <a:gd name="T0" fmla="*/ 153 w 258"/>
                <a:gd name="T1" fmla="*/ 932 h 1496"/>
                <a:gd name="T2" fmla="*/ 29 w 258"/>
                <a:gd name="T3" fmla="*/ 749 h 1496"/>
                <a:gd name="T4" fmla="*/ 153 w 258"/>
                <a:gd name="T5" fmla="*/ 568 h 1496"/>
                <a:gd name="T6" fmla="*/ 153 w 258"/>
                <a:gd name="T7" fmla="*/ 565 h 1496"/>
                <a:gd name="T8" fmla="*/ 153 w 258"/>
                <a:gd name="T9" fmla="*/ 219 h 1496"/>
                <a:gd name="T10" fmla="*/ 157 w 258"/>
                <a:gd name="T11" fmla="*/ 151 h 1496"/>
                <a:gd name="T12" fmla="*/ 253 w 258"/>
                <a:gd name="T13" fmla="*/ 24 h 1496"/>
                <a:gd name="T14" fmla="*/ 258 w 258"/>
                <a:gd name="T15" fmla="*/ 12 h 1496"/>
                <a:gd name="T16" fmla="*/ 246 w 258"/>
                <a:gd name="T17" fmla="*/ 0 h 1496"/>
                <a:gd name="T18" fmla="*/ 223 w 258"/>
                <a:gd name="T19" fmla="*/ 8 h 1496"/>
                <a:gd name="T20" fmla="*/ 105 w 258"/>
                <a:gd name="T21" fmla="*/ 182 h 1496"/>
                <a:gd name="T22" fmla="*/ 105 w 258"/>
                <a:gd name="T23" fmla="*/ 537 h 1496"/>
                <a:gd name="T24" fmla="*/ 79 w 258"/>
                <a:gd name="T25" fmla="*/ 659 h 1496"/>
                <a:gd name="T26" fmla="*/ 8 w 258"/>
                <a:gd name="T27" fmla="*/ 735 h 1496"/>
                <a:gd name="T28" fmla="*/ 0 w 258"/>
                <a:gd name="T29" fmla="*/ 748 h 1496"/>
                <a:gd name="T30" fmla="*/ 5 w 258"/>
                <a:gd name="T31" fmla="*/ 760 h 1496"/>
                <a:gd name="T32" fmla="*/ 103 w 258"/>
                <a:gd name="T33" fmla="*/ 914 h 1496"/>
                <a:gd name="T34" fmla="*/ 105 w 258"/>
                <a:gd name="T35" fmla="*/ 932 h 1496"/>
                <a:gd name="T36" fmla="*/ 105 w 258"/>
                <a:gd name="T37" fmla="*/ 1315 h 1496"/>
                <a:gd name="T38" fmla="*/ 226 w 258"/>
                <a:gd name="T39" fmla="*/ 1490 h 1496"/>
                <a:gd name="T40" fmla="*/ 246 w 258"/>
                <a:gd name="T41" fmla="*/ 1496 h 1496"/>
                <a:gd name="T42" fmla="*/ 258 w 258"/>
                <a:gd name="T43" fmla="*/ 1485 h 1496"/>
                <a:gd name="T44" fmla="*/ 255 w 258"/>
                <a:gd name="T45" fmla="*/ 1474 h 1496"/>
                <a:gd name="T46" fmla="*/ 155 w 258"/>
                <a:gd name="T47" fmla="*/ 1335 h 1496"/>
                <a:gd name="T48" fmla="*/ 153 w 258"/>
                <a:gd name="T49" fmla="*/ 1314 h 1496"/>
                <a:gd name="T50" fmla="*/ 153 w 258"/>
                <a:gd name="T51" fmla="*/ 932 h 1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8" h="1496">
                  <a:moveTo>
                    <a:pt x="153" y="932"/>
                  </a:moveTo>
                  <a:cubicBezTo>
                    <a:pt x="153" y="877"/>
                    <a:pt x="115" y="792"/>
                    <a:pt x="29" y="749"/>
                  </a:cubicBezTo>
                  <a:cubicBezTo>
                    <a:pt x="82" y="720"/>
                    <a:pt x="147" y="661"/>
                    <a:pt x="153" y="568"/>
                  </a:cubicBezTo>
                  <a:lnTo>
                    <a:pt x="153" y="565"/>
                  </a:lnTo>
                  <a:lnTo>
                    <a:pt x="153" y="219"/>
                  </a:lnTo>
                  <a:cubicBezTo>
                    <a:pt x="153" y="178"/>
                    <a:pt x="153" y="170"/>
                    <a:pt x="157" y="151"/>
                  </a:cubicBezTo>
                  <a:cubicBezTo>
                    <a:pt x="166" y="111"/>
                    <a:pt x="190" y="61"/>
                    <a:pt x="253" y="24"/>
                  </a:cubicBezTo>
                  <a:cubicBezTo>
                    <a:pt x="257" y="21"/>
                    <a:pt x="258" y="21"/>
                    <a:pt x="258" y="12"/>
                  </a:cubicBezTo>
                  <a:cubicBezTo>
                    <a:pt x="258" y="1"/>
                    <a:pt x="257" y="0"/>
                    <a:pt x="246" y="0"/>
                  </a:cubicBezTo>
                  <a:cubicBezTo>
                    <a:pt x="237" y="0"/>
                    <a:pt x="236" y="0"/>
                    <a:pt x="223" y="8"/>
                  </a:cubicBezTo>
                  <a:cubicBezTo>
                    <a:pt x="111" y="72"/>
                    <a:pt x="105" y="164"/>
                    <a:pt x="105" y="182"/>
                  </a:cubicBezTo>
                  <a:lnTo>
                    <a:pt x="105" y="537"/>
                  </a:lnTo>
                  <a:cubicBezTo>
                    <a:pt x="105" y="573"/>
                    <a:pt x="105" y="613"/>
                    <a:pt x="79" y="659"/>
                  </a:cubicBezTo>
                  <a:cubicBezTo>
                    <a:pt x="56" y="700"/>
                    <a:pt x="29" y="720"/>
                    <a:pt x="8" y="735"/>
                  </a:cubicBezTo>
                  <a:cubicBezTo>
                    <a:pt x="1" y="739"/>
                    <a:pt x="0" y="740"/>
                    <a:pt x="0" y="748"/>
                  </a:cubicBezTo>
                  <a:cubicBezTo>
                    <a:pt x="0" y="757"/>
                    <a:pt x="1" y="758"/>
                    <a:pt x="5" y="760"/>
                  </a:cubicBezTo>
                  <a:cubicBezTo>
                    <a:pt x="47" y="788"/>
                    <a:pt x="92" y="832"/>
                    <a:pt x="103" y="914"/>
                  </a:cubicBezTo>
                  <a:cubicBezTo>
                    <a:pt x="105" y="925"/>
                    <a:pt x="105" y="926"/>
                    <a:pt x="105" y="932"/>
                  </a:cubicBezTo>
                  <a:lnTo>
                    <a:pt x="105" y="1315"/>
                  </a:lnTo>
                  <a:cubicBezTo>
                    <a:pt x="105" y="1355"/>
                    <a:pt x="130" y="1439"/>
                    <a:pt x="226" y="1490"/>
                  </a:cubicBezTo>
                  <a:cubicBezTo>
                    <a:pt x="237" y="1496"/>
                    <a:pt x="238" y="1496"/>
                    <a:pt x="246" y="1496"/>
                  </a:cubicBezTo>
                  <a:cubicBezTo>
                    <a:pt x="257" y="1496"/>
                    <a:pt x="258" y="1496"/>
                    <a:pt x="258" y="1485"/>
                  </a:cubicBezTo>
                  <a:cubicBezTo>
                    <a:pt x="258" y="1476"/>
                    <a:pt x="257" y="1475"/>
                    <a:pt x="255" y="1474"/>
                  </a:cubicBezTo>
                  <a:cubicBezTo>
                    <a:pt x="234" y="1461"/>
                    <a:pt x="169" y="1421"/>
                    <a:pt x="155" y="1335"/>
                  </a:cubicBezTo>
                  <a:cubicBezTo>
                    <a:pt x="153" y="1322"/>
                    <a:pt x="153" y="1321"/>
                    <a:pt x="153" y="1314"/>
                  </a:cubicBezTo>
                  <a:lnTo>
                    <a:pt x="153" y="9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724">
              <a:extLst>
                <a:ext uri="{FF2B5EF4-FFF2-40B4-BE49-F238E27FC236}">
                  <a16:creationId xmlns:a16="http://schemas.microsoft.com/office/drawing/2014/main" id="{F9589EFF-2AA1-4C6B-87E0-CF6CE9669E9A}"/>
                </a:ext>
              </a:extLst>
            </p:cNvPr>
            <p:cNvSpPr>
              <a:spLocks/>
            </p:cNvSpPr>
            <p:nvPr>
              <p:custDataLst>
                <p:tags r:id="rId294"/>
              </p:custDataLst>
            </p:nvPr>
          </p:nvSpPr>
          <p:spPr bwMode="auto">
            <a:xfrm>
              <a:off x="3201988" y="2687638"/>
              <a:ext cx="104775" cy="15398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725">
              <a:extLst>
                <a:ext uri="{FF2B5EF4-FFF2-40B4-BE49-F238E27FC236}">
                  <a16:creationId xmlns:a16="http://schemas.microsoft.com/office/drawing/2014/main" id="{969F082F-6B0A-42F8-8892-015FCC2E4D53}"/>
                </a:ext>
              </a:extLst>
            </p:cNvPr>
            <p:cNvSpPr>
              <a:spLocks/>
            </p:cNvSpPr>
            <p:nvPr>
              <p:custDataLst>
                <p:tags r:id="rId295"/>
              </p:custDataLst>
            </p:nvPr>
          </p:nvSpPr>
          <p:spPr bwMode="auto">
            <a:xfrm>
              <a:off x="3322638" y="2614613"/>
              <a:ext cx="39688" cy="85725"/>
            </a:xfrm>
            <a:custGeom>
              <a:avLst/>
              <a:gdLst>
                <a:gd name="T0" fmla="*/ 85 w 88"/>
                <a:gd name="T1" fmla="*/ 30 h 181"/>
                <a:gd name="T2" fmla="*/ 88 w 88"/>
                <a:gd name="T3" fmla="*/ 19 h 181"/>
                <a:gd name="T4" fmla="*/ 67 w 88"/>
                <a:gd name="T5" fmla="*/ 0 h 181"/>
                <a:gd name="T6" fmla="*/ 48 w 88"/>
                <a:gd name="T7" fmla="*/ 16 h 181"/>
                <a:gd name="T8" fmla="*/ 2 w 88"/>
                <a:gd name="T9" fmla="*/ 167 h 181"/>
                <a:gd name="T10" fmla="*/ 0 w 88"/>
                <a:gd name="T11" fmla="*/ 173 h 181"/>
                <a:gd name="T12" fmla="*/ 14 w 88"/>
                <a:gd name="T13" fmla="*/ 181 h 181"/>
                <a:gd name="T14" fmla="*/ 19 w 88"/>
                <a:gd name="T15" fmla="*/ 175 h 181"/>
                <a:gd name="T16" fmla="*/ 85 w 88"/>
                <a:gd name="T17" fmla="*/ 3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1">
                  <a:moveTo>
                    <a:pt x="85" y="30"/>
                  </a:moveTo>
                  <a:cubicBezTo>
                    <a:pt x="88" y="24"/>
                    <a:pt x="88" y="22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1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3"/>
                    <a:pt x="0" y="173"/>
                  </a:cubicBezTo>
                  <a:cubicBezTo>
                    <a:pt x="0" y="177"/>
                    <a:pt x="11" y="181"/>
                    <a:pt x="14" y="181"/>
                  </a:cubicBezTo>
                  <a:cubicBezTo>
                    <a:pt x="16" y="181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726">
              <a:extLst>
                <a:ext uri="{FF2B5EF4-FFF2-40B4-BE49-F238E27FC236}">
                  <a16:creationId xmlns:a16="http://schemas.microsoft.com/office/drawing/2014/main" id="{C8C2B2BE-00AF-4BB8-9557-7F43AE8E41B4}"/>
                </a:ext>
              </a:extLst>
            </p:cNvPr>
            <p:cNvSpPr>
              <a:spLocks noEditPoints="1"/>
            </p:cNvSpPr>
            <p:nvPr>
              <p:custDataLst>
                <p:tags r:id="rId296"/>
              </p:custDataLst>
            </p:nvPr>
          </p:nvSpPr>
          <p:spPr bwMode="auto">
            <a:xfrm>
              <a:off x="3314700" y="2744788"/>
              <a:ext cx="47625" cy="111125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3 h 235"/>
                <a:gd name="T8" fmla="*/ 97 w 106"/>
                <a:gd name="T9" fmla="*/ 13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50 w 106"/>
                <a:gd name="T43" fmla="*/ 87 h 235"/>
                <a:gd name="T44" fmla="*/ 58 w 106"/>
                <a:gd name="T45" fmla="*/ 99 h 235"/>
                <a:gd name="T46" fmla="*/ 48 w 106"/>
                <a:gd name="T47" fmla="*/ 134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3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6" y="235"/>
                    <a:pt x="56" y="235"/>
                  </a:cubicBezTo>
                  <a:cubicBezTo>
                    <a:pt x="91" y="235"/>
                    <a:pt x="106" y="187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2" y="100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8" y="134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727">
              <a:extLst>
                <a:ext uri="{FF2B5EF4-FFF2-40B4-BE49-F238E27FC236}">
                  <a16:creationId xmlns:a16="http://schemas.microsoft.com/office/drawing/2014/main" id="{ED7DC8EC-5399-4EC0-8D4B-E2376C8F7B1E}"/>
                </a:ext>
              </a:extLst>
            </p:cNvPr>
            <p:cNvSpPr>
              <a:spLocks noEditPoints="1"/>
            </p:cNvSpPr>
            <p:nvPr>
              <p:custDataLst>
                <p:tags r:id="rId297"/>
              </p:custDataLst>
            </p:nvPr>
          </p:nvSpPr>
          <p:spPr bwMode="auto">
            <a:xfrm>
              <a:off x="3616325" y="2635250"/>
              <a:ext cx="60325" cy="160338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7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6 h 335"/>
                <a:gd name="T12" fmla="*/ 101 w 132"/>
                <a:gd name="T13" fmla="*/ 177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8 h 335"/>
                <a:gd name="T46" fmla="*/ 70 w 132"/>
                <a:gd name="T47" fmla="*/ 258 h 335"/>
                <a:gd name="T48" fmla="*/ 90 w 132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7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6"/>
                  </a:moveTo>
                  <a:cubicBezTo>
                    <a:pt x="96" y="191"/>
                    <a:pt x="96" y="190"/>
                    <a:pt x="101" y="177"/>
                  </a:cubicBezTo>
                  <a:cubicBezTo>
                    <a:pt x="105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7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4"/>
                    <a:pt x="26" y="294"/>
                  </a:cubicBezTo>
                  <a:cubicBezTo>
                    <a:pt x="26" y="318"/>
                    <a:pt x="43" y="335"/>
                    <a:pt x="67" y="335"/>
                  </a:cubicBezTo>
                  <a:cubicBezTo>
                    <a:pt x="114" y="335"/>
                    <a:pt x="132" y="263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5"/>
                    <a:pt x="119" y="262"/>
                  </a:cubicBezTo>
                  <a:cubicBezTo>
                    <a:pt x="110" y="294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8"/>
                  </a:cubicBezTo>
                  <a:cubicBezTo>
                    <a:pt x="56" y="295"/>
                    <a:pt x="59" y="288"/>
                    <a:pt x="70" y="258"/>
                  </a:cubicBezTo>
                  <a:lnTo>
                    <a:pt x="90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728">
              <a:extLst>
                <a:ext uri="{FF2B5EF4-FFF2-40B4-BE49-F238E27FC236}">
                  <a16:creationId xmlns:a16="http://schemas.microsoft.com/office/drawing/2014/main" id="{E4AE301E-A320-420D-B3A9-E41F162ABDA5}"/>
                </a:ext>
              </a:extLst>
            </p:cNvPr>
            <p:cNvSpPr>
              <a:spLocks/>
            </p:cNvSpPr>
            <p:nvPr>
              <p:custDataLst>
                <p:tags r:id="rId298"/>
              </p:custDataLst>
            </p:nvPr>
          </p:nvSpPr>
          <p:spPr bwMode="auto">
            <a:xfrm>
              <a:off x="3770313" y="2663825"/>
              <a:ext cx="114300" cy="138113"/>
            </a:xfrm>
            <a:custGeom>
              <a:avLst/>
              <a:gdLst>
                <a:gd name="T0" fmla="*/ 232 w 250"/>
                <a:gd name="T1" fmla="*/ 155 h 290"/>
                <a:gd name="T2" fmla="*/ 250 w 250"/>
                <a:gd name="T3" fmla="*/ 145 h 290"/>
                <a:gd name="T4" fmla="*/ 232 w 250"/>
                <a:gd name="T5" fmla="*/ 135 h 290"/>
                <a:gd name="T6" fmla="*/ 21 w 250"/>
                <a:gd name="T7" fmla="*/ 135 h 290"/>
                <a:gd name="T8" fmla="*/ 154 w 250"/>
                <a:gd name="T9" fmla="*/ 20 h 290"/>
                <a:gd name="T10" fmla="*/ 232 w 250"/>
                <a:gd name="T11" fmla="*/ 20 h 290"/>
                <a:gd name="T12" fmla="*/ 250 w 250"/>
                <a:gd name="T13" fmla="*/ 10 h 290"/>
                <a:gd name="T14" fmla="*/ 232 w 250"/>
                <a:gd name="T15" fmla="*/ 0 h 290"/>
                <a:gd name="T16" fmla="*/ 153 w 250"/>
                <a:gd name="T17" fmla="*/ 0 h 290"/>
                <a:gd name="T18" fmla="*/ 0 w 250"/>
                <a:gd name="T19" fmla="*/ 145 h 290"/>
                <a:gd name="T20" fmla="*/ 153 w 250"/>
                <a:gd name="T21" fmla="*/ 290 h 290"/>
                <a:gd name="T22" fmla="*/ 232 w 250"/>
                <a:gd name="T23" fmla="*/ 290 h 290"/>
                <a:gd name="T24" fmla="*/ 250 w 250"/>
                <a:gd name="T25" fmla="*/ 280 h 290"/>
                <a:gd name="T26" fmla="*/ 232 w 250"/>
                <a:gd name="T27" fmla="*/ 270 h 290"/>
                <a:gd name="T28" fmla="*/ 154 w 250"/>
                <a:gd name="T29" fmla="*/ 270 h 290"/>
                <a:gd name="T30" fmla="*/ 21 w 250"/>
                <a:gd name="T31" fmla="*/ 155 h 290"/>
                <a:gd name="T32" fmla="*/ 232 w 250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90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5"/>
                    <a:pt x="68" y="290"/>
                    <a:pt x="153" y="290"/>
                  </a:cubicBezTo>
                  <a:lnTo>
                    <a:pt x="232" y="290"/>
                  </a:lnTo>
                  <a:cubicBezTo>
                    <a:pt x="241" y="290"/>
                    <a:pt x="250" y="290"/>
                    <a:pt x="250" y="280"/>
                  </a:cubicBezTo>
                  <a:cubicBezTo>
                    <a:pt x="250" y="270"/>
                    <a:pt x="241" y="270"/>
                    <a:pt x="232" y="270"/>
                  </a:cubicBezTo>
                  <a:lnTo>
                    <a:pt x="154" y="270"/>
                  </a:lnTo>
                  <a:cubicBezTo>
                    <a:pt x="84" y="270"/>
                    <a:pt x="27" y="222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729">
              <a:extLst>
                <a:ext uri="{FF2B5EF4-FFF2-40B4-BE49-F238E27FC236}">
                  <a16:creationId xmlns:a16="http://schemas.microsoft.com/office/drawing/2014/main" id="{AD0B5434-345C-4937-885B-91197863A73E}"/>
                </a:ext>
              </a:extLst>
            </p:cNvPr>
            <p:cNvSpPr>
              <a:spLocks/>
            </p:cNvSpPr>
            <p:nvPr>
              <p:custDataLst>
                <p:tags r:id="rId299"/>
              </p:custDataLst>
            </p:nvPr>
          </p:nvSpPr>
          <p:spPr bwMode="auto">
            <a:xfrm>
              <a:off x="3981450" y="2614613"/>
              <a:ext cx="80963" cy="236538"/>
            </a:xfrm>
            <a:custGeom>
              <a:avLst/>
              <a:gdLst>
                <a:gd name="T0" fmla="*/ 106 w 177"/>
                <a:gd name="T1" fmla="*/ 66 h 498"/>
                <a:gd name="T2" fmla="*/ 173 w 177"/>
                <a:gd name="T3" fmla="*/ 11 h 498"/>
                <a:gd name="T4" fmla="*/ 177 w 177"/>
                <a:gd name="T5" fmla="*/ 5 h 498"/>
                <a:gd name="T6" fmla="*/ 168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5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1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8 w 177"/>
                <a:gd name="T29" fmla="*/ 498 h 498"/>
                <a:gd name="T30" fmla="*/ 177 w 177"/>
                <a:gd name="T31" fmla="*/ 493 h 498"/>
                <a:gd name="T32" fmla="*/ 170 w 177"/>
                <a:gd name="T33" fmla="*/ 487 h 498"/>
                <a:gd name="T34" fmla="*/ 107 w 177"/>
                <a:gd name="T35" fmla="*/ 444 h 498"/>
                <a:gd name="T36" fmla="*/ 106 w 177"/>
                <a:gd name="T37" fmla="*/ 421 h 498"/>
                <a:gd name="T38" fmla="*/ 106 w 177"/>
                <a:gd name="T39" fmla="*/ 316 h 498"/>
                <a:gd name="T40" fmla="*/ 86 w 177"/>
                <a:gd name="T41" fmla="*/ 269 h 498"/>
                <a:gd name="T42" fmla="*/ 47 w 177"/>
                <a:gd name="T43" fmla="*/ 249 h 498"/>
                <a:gd name="T44" fmla="*/ 106 w 177"/>
                <a:gd name="T45" fmla="*/ 186 h 498"/>
                <a:gd name="T46" fmla="*/ 106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6" y="66"/>
                  </a:moveTo>
                  <a:cubicBezTo>
                    <a:pt x="106" y="46"/>
                    <a:pt x="119" y="14"/>
                    <a:pt x="173" y="11"/>
                  </a:cubicBezTo>
                  <a:cubicBezTo>
                    <a:pt x="176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6" y="493"/>
                    <a:pt x="149" y="498"/>
                    <a:pt x="168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70" y="487"/>
                  </a:cubicBezTo>
                  <a:cubicBezTo>
                    <a:pt x="138" y="485"/>
                    <a:pt x="114" y="470"/>
                    <a:pt x="107" y="444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4"/>
                    <a:pt x="86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730">
              <a:extLst>
                <a:ext uri="{FF2B5EF4-FFF2-40B4-BE49-F238E27FC236}">
                  <a16:creationId xmlns:a16="http://schemas.microsoft.com/office/drawing/2014/main" id="{AC0ADC7E-2F75-4E16-883C-1756DE419FA2}"/>
                </a:ext>
              </a:extLst>
            </p:cNvPr>
            <p:cNvSpPr>
              <a:spLocks noEditPoints="1"/>
            </p:cNvSpPr>
            <p:nvPr>
              <p:custDataLst>
                <p:tags r:id="rId300"/>
              </p:custDataLst>
            </p:nvPr>
          </p:nvSpPr>
          <p:spPr bwMode="auto">
            <a:xfrm>
              <a:off x="4071938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7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7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731">
              <a:extLst>
                <a:ext uri="{FF2B5EF4-FFF2-40B4-BE49-F238E27FC236}">
                  <a16:creationId xmlns:a16="http://schemas.microsoft.com/office/drawing/2014/main" id="{54937110-24CF-41D2-AAD2-F88441A7D2CD}"/>
                </a:ext>
              </a:extLst>
            </p:cNvPr>
            <p:cNvSpPr>
              <a:spLocks/>
            </p:cNvSpPr>
            <p:nvPr>
              <p:custDataLst>
                <p:tags r:id="rId301"/>
              </p:custDataLst>
            </p:nvPr>
          </p:nvSpPr>
          <p:spPr bwMode="auto">
            <a:xfrm>
              <a:off x="4211638" y="2717800"/>
              <a:ext cx="57150" cy="109538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732">
              <a:extLst>
                <a:ext uri="{FF2B5EF4-FFF2-40B4-BE49-F238E27FC236}">
                  <a16:creationId xmlns:a16="http://schemas.microsoft.com/office/drawing/2014/main" id="{59A04B05-CB9A-411D-9A3B-BFDB20AEA3E9}"/>
                </a:ext>
              </a:extLst>
            </p:cNvPr>
            <p:cNvSpPr>
              <a:spLocks/>
            </p:cNvSpPr>
            <p:nvPr>
              <p:custDataLst>
                <p:tags r:id="rId302"/>
              </p:custDataLst>
            </p:nvPr>
          </p:nvSpPr>
          <p:spPr bwMode="auto">
            <a:xfrm>
              <a:off x="4314825" y="2767013"/>
              <a:ext cx="26988" cy="7143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Oval 733">
              <a:extLst>
                <a:ext uri="{FF2B5EF4-FFF2-40B4-BE49-F238E27FC236}">
                  <a16:creationId xmlns:a16="http://schemas.microsoft.com/office/drawing/2014/main" id="{ED8D8C53-D306-404C-AC81-D96C1410CA36}"/>
                </a:ext>
              </a:extLst>
            </p:cNvPr>
            <p:cNvSpPr>
              <a:spLocks noChangeArrowheads="1"/>
            </p:cNvSpPr>
            <p:nvPr>
              <p:custDataLst>
                <p:tags r:id="rId303"/>
              </p:custDataLst>
            </p:nvPr>
          </p:nvSpPr>
          <p:spPr bwMode="auto">
            <a:xfrm>
              <a:off x="4416425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Oval 734">
              <a:extLst>
                <a:ext uri="{FF2B5EF4-FFF2-40B4-BE49-F238E27FC236}">
                  <a16:creationId xmlns:a16="http://schemas.microsoft.com/office/drawing/2014/main" id="{36302883-3EBB-4B51-8EE6-E9A506C63829}"/>
                </a:ext>
              </a:extLst>
            </p:cNvPr>
            <p:cNvSpPr>
              <a:spLocks noChangeArrowheads="1"/>
            </p:cNvSpPr>
            <p:nvPr>
              <p:custDataLst>
                <p:tags r:id="rId304"/>
              </p:custDataLst>
            </p:nvPr>
          </p:nvSpPr>
          <p:spPr bwMode="auto">
            <a:xfrm>
              <a:off x="4516438" y="2767013"/>
              <a:ext cx="25400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Oval 735">
              <a:extLst>
                <a:ext uri="{FF2B5EF4-FFF2-40B4-BE49-F238E27FC236}">
                  <a16:creationId xmlns:a16="http://schemas.microsoft.com/office/drawing/2014/main" id="{D6E40793-EA03-458A-9944-C568DFC19965}"/>
                </a:ext>
              </a:extLst>
            </p:cNvPr>
            <p:cNvSpPr>
              <a:spLocks noChangeArrowheads="1"/>
            </p:cNvSpPr>
            <p:nvPr>
              <p:custDataLst>
                <p:tags r:id="rId305"/>
              </p:custDataLst>
            </p:nvPr>
          </p:nvSpPr>
          <p:spPr bwMode="auto">
            <a:xfrm>
              <a:off x="4618038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736">
              <a:extLst>
                <a:ext uri="{FF2B5EF4-FFF2-40B4-BE49-F238E27FC236}">
                  <a16:creationId xmlns:a16="http://schemas.microsoft.com/office/drawing/2014/main" id="{0CB2DDDF-77B0-4B7A-B4B4-8AB3F6E80ABD}"/>
                </a:ext>
              </a:extLst>
            </p:cNvPr>
            <p:cNvSpPr>
              <a:spLocks/>
            </p:cNvSpPr>
            <p:nvPr>
              <p:custDataLst>
                <p:tags r:id="rId306"/>
              </p:custDataLst>
            </p:nvPr>
          </p:nvSpPr>
          <p:spPr bwMode="auto">
            <a:xfrm>
              <a:off x="4719638" y="2767013"/>
              <a:ext cx="26988" cy="7143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737">
              <a:extLst>
                <a:ext uri="{FF2B5EF4-FFF2-40B4-BE49-F238E27FC236}">
                  <a16:creationId xmlns:a16="http://schemas.microsoft.com/office/drawing/2014/main" id="{302775DD-C717-423D-9827-7E0801AF5DD4}"/>
                </a:ext>
              </a:extLst>
            </p:cNvPr>
            <p:cNvSpPr>
              <a:spLocks noEditPoints="1"/>
            </p:cNvSpPr>
            <p:nvPr>
              <p:custDataLst>
                <p:tags r:id="rId307"/>
              </p:custDataLst>
            </p:nvPr>
          </p:nvSpPr>
          <p:spPr bwMode="auto">
            <a:xfrm>
              <a:off x="4792663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8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738">
              <a:extLst>
                <a:ext uri="{FF2B5EF4-FFF2-40B4-BE49-F238E27FC236}">
                  <a16:creationId xmlns:a16="http://schemas.microsoft.com/office/drawing/2014/main" id="{4B4C2CAB-F366-434A-89F8-7A443878D636}"/>
                </a:ext>
              </a:extLst>
            </p:cNvPr>
            <p:cNvSpPr>
              <a:spLocks/>
            </p:cNvSpPr>
            <p:nvPr>
              <p:custDataLst>
                <p:tags r:id="rId308"/>
              </p:custDataLst>
            </p:nvPr>
          </p:nvSpPr>
          <p:spPr bwMode="auto">
            <a:xfrm>
              <a:off x="4926013" y="2713038"/>
              <a:ext cx="79375" cy="115888"/>
            </a:xfrm>
            <a:custGeom>
              <a:avLst/>
              <a:gdLst>
                <a:gd name="T0" fmla="*/ 83 w 172"/>
                <a:gd name="T1" fmla="*/ 11 h 246"/>
                <a:gd name="T2" fmla="*/ 85 w 172"/>
                <a:gd name="T3" fmla="*/ 5 h 246"/>
                <a:gd name="T4" fmla="*/ 79 w 172"/>
                <a:gd name="T5" fmla="*/ 0 h 246"/>
                <a:gd name="T6" fmla="*/ 35 w 172"/>
                <a:gd name="T7" fmla="*/ 4 h 246"/>
                <a:gd name="T8" fmla="*/ 27 w 172"/>
                <a:gd name="T9" fmla="*/ 12 h 246"/>
                <a:gd name="T10" fmla="*/ 36 w 172"/>
                <a:gd name="T11" fmla="*/ 17 h 246"/>
                <a:gd name="T12" fmla="*/ 53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8 w 172"/>
                <a:gd name="T31" fmla="*/ 210 h 246"/>
                <a:gd name="T32" fmla="*/ 125 w 172"/>
                <a:gd name="T33" fmla="*/ 246 h 246"/>
                <a:gd name="T34" fmla="*/ 169 w 172"/>
                <a:gd name="T35" fmla="*/ 193 h 246"/>
                <a:gd name="T36" fmla="*/ 164 w 172"/>
                <a:gd name="T37" fmla="*/ 188 h 246"/>
                <a:gd name="T38" fmla="*/ 157 w 172"/>
                <a:gd name="T39" fmla="*/ 196 h 246"/>
                <a:gd name="T40" fmla="*/ 126 w 172"/>
                <a:gd name="T41" fmla="*/ 236 h 246"/>
                <a:gd name="T42" fmla="*/ 114 w 172"/>
                <a:gd name="T43" fmla="*/ 218 h 246"/>
                <a:gd name="T44" fmla="*/ 116 w 172"/>
                <a:gd name="T45" fmla="*/ 202 h 246"/>
                <a:gd name="T46" fmla="*/ 118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5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9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4" y="10"/>
                    <a:pt x="85" y="6"/>
                    <a:pt x="85" y="5"/>
                  </a:cubicBezTo>
                  <a:cubicBezTo>
                    <a:pt x="85" y="4"/>
                    <a:pt x="83" y="0"/>
                    <a:pt x="79" y="0"/>
                  </a:cubicBezTo>
                  <a:cubicBezTo>
                    <a:pt x="72" y="0"/>
                    <a:pt x="43" y="3"/>
                    <a:pt x="35" y="4"/>
                  </a:cubicBezTo>
                  <a:cubicBezTo>
                    <a:pt x="32" y="4"/>
                    <a:pt x="27" y="5"/>
                    <a:pt x="27" y="12"/>
                  </a:cubicBezTo>
                  <a:cubicBezTo>
                    <a:pt x="27" y="17"/>
                    <a:pt x="32" y="17"/>
                    <a:pt x="36" y="17"/>
                  </a:cubicBezTo>
                  <a:cubicBezTo>
                    <a:pt x="53" y="17"/>
                    <a:pt x="53" y="19"/>
                    <a:pt x="53" y="22"/>
                  </a:cubicBezTo>
                  <a:cubicBezTo>
                    <a:pt x="53" y="24"/>
                    <a:pt x="52" y="27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5" y="246"/>
                    <a:pt x="12" y="246"/>
                  </a:cubicBezTo>
                  <a:cubicBezTo>
                    <a:pt x="22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8" y="204"/>
                    <a:pt x="88" y="206"/>
                    <a:pt x="88" y="210"/>
                  </a:cubicBezTo>
                  <a:cubicBezTo>
                    <a:pt x="88" y="235"/>
                    <a:pt x="108" y="246"/>
                    <a:pt x="125" y="246"/>
                  </a:cubicBezTo>
                  <a:cubicBezTo>
                    <a:pt x="159" y="246"/>
                    <a:pt x="169" y="193"/>
                    <a:pt x="169" y="193"/>
                  </a:cubicBezTo>
                  <a:cubicBezTo>
                    <a:pt x="169" y="188"/>
                    <a:pt x="165" y="188"/>
                    <a:pt x="164" y="188"/>
                  </a:cubicBezTo>
                  <a:cubicBezTo>
                    <a:pt x="159" y="188"/>
                    <a:pt x="158" y="190"/>
                    <a:pt x="157" y="196"/>
                  </a:cubicBezTo>
                  <a:cubicBezTo>
                    <a:pt x="152" y="211"/>
                    <a:pt x="143" y="236"/>
                    <a:pt x="126" y="236"/>
                  </a:cubicBezTo>
                  <a:cubicBezTo>
                    <a:pt x="117" y="236"/>
                    <a:pt x="114" y="227"/>
                    <a:pt x="114" y="218"/>
                  </a:cubicBezTo>
                  <a:cubicBezTo>
                    <a:pt x="114" y="212"/>
                    <a:pt x="114" y="211"/>
                    <a:pt x="116" y="202"/>
                  </a:cubicBezTo>
                  <a:cubicBezTo>
                    <a:pt x="116" y="201"/>
                    <a:pt x="118" y="195"/>
                    <a:pt x="118" y="192"/>
                  </a:cubicBezTo>
                  <a:cubicBezTo>
                    <a:pt x="118" y="160"/>
                    <a:pt x="76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8" y="115"/>
                    <a:pt x="125" y="98"/>
                    <a:pt x="145" y="98"/>
                  </a:cubicBezTo>
                  <a:cubicBezTo>
                    <a:pt x="149" y="98"/>
                    <a:pt x="154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2" y="135"/>
                    <a:pt x="172" y="128"/>
                    <a:pt x="172" y="113"/>
                  </a:cubicBezTo>
                  <a:cubicBezTo>
                    <a:pt x="172" y="102"/>
                    <a:pt x="164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5" y="133"/>
                    <a:pt x="63" y="144"/>
                    <a:pt x="49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739">
              <a:extLst>
                <a:ext uri="{FF2B5EF4-FFF2-40B4-BE49-F238E27FC236}">
                  <a16:creationId xmlns:a16="http://schemas.microsoft.com/office/drawing/2014/main" id="{D7637095-C63A-4B07-AEC3-97EDB063E3AF}"/>
                </a:ext>
              </a:extLst>
            </p:cNvPr>
            <p:cNvSpPr>
              <a:spLocks/>
            </p:cNvSpPr>
            <p:nvPr>
              <p:custDataLst>
                <p:tags r:id="rId309"/>
              </p:custDataLst>
            </p:nvPr>
          </p:nvSpPr>
          <p:spPr bwMode="auto">
            <a:xfrm>
              <a:off x="5041900" y="2614613"/>
              <a:ext cx="80963" cy="236538"/>
            </a:xfrm>
            <a:custGeom>
              <a:avLst/>
              <a:gdLst>
                <a:gd name="T0" fmla="*/ 72 w 177"/>
                <a:gd name="T1" fmla="*/ 432 h 498"/>
                <a:gd name="T2" fmla="*/ 5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5 w 177"/>
                <a:gd name="T9" fmla="*/ 436 h 498"/>
                <a:gd name="T10" fmla="*/ 105 w 177"/>
                <a:gd name="T11" fmla="*/ 322 h 498"/>
                <a:gd name="T12" fmla="*/ 125 w 177"/>
                <a:gd name="T13" fmla="*/ 271 h 498"/>
                <a:gd name="T14" fmla="*/ 173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7 w 177"/>
                <a:gd name="T21" fmla="*/ 199 h 498"/>
                <a:gd name="T22" fmla="*/ 105 w 177"/>
                <a:gd name="T23" fmla="*/ 175 h 498"/>
                <a:gd name="T24" fmla="*/ 105 w 177"/>
                <a:gd name="T25" fmla="*/ 76 h 498"/>
                <a:gd name="T26" fmla="*/ 81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1 w 177"/>
                <a:gd name="T35" fmla="*/ 54 h 498"/>
                <a:gd name="T36" fmla="*/ 72 w 177"/>
                <a:gd name="T37" fmla="*/ 77 h 498"/>
                <a:gd name="T38" fmla="*/ 72 w 177"/>
                <a:gd name="T39" fmla="*/ 182 h 498"/>
                <a:gd name="T40" fmla="*/ 92 w 177"/>
                <a:gd name="T41" fmla="*/ 230 h 498"/>
                <a:gd name="T42" fmla="*/ 131 w 177"/>
                <a:gd name="T43" fmla="*/ 249 h 498"/>
                <a:gd name="T44" fmla="*/ 72 w 177"/>
                <a:gd name="T45" fmla="*/ 312 h 498"/>
                <a:gd name="T46" fmla="*/ 72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2" y="432"/>
                  </a:moveTo>
                  <a:cubicBezTo>
                    <a:pt x="72" y="452"/>
                    <a:pt x="59" y="484"/>
                    <a:pt x="5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6" y="498"/>
                    <a:pt x="10" y="498"/>
                  </a:cubicBezTo>
                  <a:cubicBezTo>
                    <a:pt x="59" y="498"/>
                    <a:pt x="105" y="474"/>
                    <a:pt x="105" y="436"/>
                  </a:cubicBezTo>
                  <a:lnTo>
                    <a:pt x="105" y="322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7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7"/>
                  </a:cubicBezTo>
                  <a:lnTo>
                    <a:pt x="72" y="182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2" y="240"/>
                    <a:pt x="117" y="245"/>
                    <a:pt x="131" y="249"/>
                  </a:cubicBezTo>
                  <a:cubicBezTo>
                    <a:pt x="90" y="261"/>
                    <a:pt x="72" y="283"/>
                    <a:pt x="72" y="312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740">
              <a:extLst>
                <a:ext uri="{FF2B5EF4-FFF2-40B4-BE49-F238E27FC236}">
                  <a16:creationId xmlns:a16="http://schemas.microsoft.com/office/drawing/2014/main" id="{BF226A12-5FCF-407A-BC96-1E439F4ABA68}"/>
                </a:ext>
              </a:extLst>
            </p:cNvPr>
            <p:cNvSpPr>
              <a:spLocks/>
            </p:cNvSpPr>
            <p:nvPr>
              <p:custDataLst>
                <p:tags r:id="rId310"/>
              </p:custDataLst>
            </p:nvPr>
          </p:nvSpPr>
          <p:spPr bwMode="auto">
            <a:xfrm>
              <a:off x="3201988" y="3028950"/>
              <a:ext cx="104775" cy="152400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2 h 323"/>
                <a:gd name="T14" fmla="*/ 102 w 230"/>
                <a:gd name="T15" fmla="*/ 215 h 323"/>
                <a:gd name="T16" fmla="*/ 71 w 230"/>
                <a:gd name="T17" fmla="*/ 174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6 h 323"/>
                <a:gd name="T38" fmla="*/ 100 w 230"/>
                <a:gd name="T39" fmla="*/ 226 h 323"/>
                <a:gd name="T40" fmla="*/ 151 w 230"/>
                <a:gd name="T41" fmla="*/ 203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1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2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4"/>
                  </a:cubicBezTo>
                  <a:cubicBezTo>
                    <a:pt x="71" y="151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6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7"/>
                    <a:pt x="151" y="203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741">
              <a:extLst>
                <a:ext uri="{FF2B5EF4-FFF2-40B4-BE49-F238E27FC236}">
                  <a16:creationId xmlns:a16="http://schemas.microsoft.com/office/drawing/2014/main" id="{7F317AE4-384A-44A4-B371-C4B57D315FC1}"/>
                </a:ext>
              </a:extLst>
            </p:cNvPr>
            <p:cNvSpPr>
              <a:spLocks noEditPoints="1"/>
            </p:cNvSpPr>
            <p:nvPr>
              <p:custDataLst>
                <p:tags r:id="rId311"/>
              </p:custDataLst>
            </p:nvPr>
          </p:nvSpPr>
          <p:spPr bwMode="auto">
            <a:xfrm>
              <a:off x="3314700" y="3059113"/>
              <a:ext cx="47625" cy="111125"/>
            </a:xfrm>
            <a:custGeom>
              <a:avLst/>
              <a:gdLst>
                <a:gd name="T0" fmla="*/ 97 w 106"/>
                <a:gd name="T1" fmla="*/ 13 h 234"/>
                <a:gd name="T2" fmla="*/ 83 w 106"/>
                <a:gd name="T3" fmla="*/ 0 h 234"/>
                <a:gd name="T4" fmla="*/ 63 w 106"/>
                <a:gd name="T5" fmla="*/ 19 h 234"/>
                <a:gd name="T6" fmla="*/ 77 w 106"/>
                <a:gd name="T7" fmla="*/ 32 h 234"/>
                <a:gd name="T8" fmla="*/ 97 w 106"/>
                <a:gd name="T9" fmla="*/ 13 h 234"/>
                <a:gd name="T10" fmla="*/ 26 w 106"/>
                <a:gd name="T11" fmla="*/ 190 h 234"/>
                <a:gd name="T12" fmla="*/ 23 w 106"/>
                <a:gd name="T13" fmla="*/ 205 h 234"/>
                <a:gd name="T14" fmla="*/ 56 w 106"/>
                <a:gd name="T15" fmla="*/ 234 h 234"/>
                <a:gd name="T16" fmla="*/ 106 w 106"/>
                <a:gd name="T17" fmla="*/ 181 h 234"/>
                <a:gd name="T18" fmla="*/ 100 w 106"/>
                <a:gd name="T19" fmla="*/ 177 h 234"/>
                <a:gd name="T20" fmla="*/ 94 w 106"/>
                <a:gd name="T21" fmla="*/ 182 h 234"/>
                <a:gd name="T22" fmla="*/ 57 w 106"/>
                <a:gd name="T23" fmla="*/ 225 h 234"/>
                <a:gd name="T24" fmla="*/ 48 w 106"/>
                <a:gd name="T25" fmla="*/ 212 h 234"/>
                <a:gd name="T26" fmla="*/ 54 w 106"/>
                <a:gd name="T27" fmla="*/ 190 h 234"/>
                <a:gd name="T28" fmla="*/ 65 w 106"/>
                <a:gd name="T29" fmla="*/ 162 h 234"/>
                <a:gd name="T30" fmla="*/ 82 w 106"/>
                <a:gd name="T31" fmla="*/ 118 h 234"/>
                <a:gd name="T32" fmla="*/ 84 w 106"/>
                <a:gd name="T33" fmla="*/ 107 h 234"/>
                <a:gd name="T34" fmla="*/ 51 w 106"/>
                <a:gd name="T35" fmla="*/ 77 h 234"/>
                <a:gd name="T36" fmla="*/ 0 w 106"/>
                <a:gd name="T37" fmla="*/ 131 h 234"/>
                <a:gd name="T38" fmla="*/ 6 w 106"/>
                <a:gd name="T39" fmla="*/ 135 h 234"/>
                <a:gd name="T40" fmla="*/ 12 w 106"/>
                <a:gd name="T41" fmla="*/ 129 h 234"/>
                <a:gd name="T42" fmla="*/ 50 w 106"/>
                <a:gd name="T43" fmla="*/ 87 h 234"/>
                <a:gd name="T44" fmla="*/ 58 w 106"/>
                <a:gd name="T45" fmla="*/ 99 h 234"/>
                <a:gd name="T46" fmla="*/ 48 w 106"/>
                <a:gd name="T47" fmla="*/ 134 h 234"/>
                <a:gd name="T48" fmla="*/ 26 w 106"/>
                <a:gd name="T49" fmla="*/ 19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4">
                  <a:moveTo>
                    <a:pt x="97" y="13"/>
                  </a:moveTo>
                  <a:cubicBezTo>
                    <a:pt x="97" y="7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2"/>
                    <a:pt x="97" y="13"/>
                  </a:cubicBezTo>
                  <a:close/>
                  <a:moveTo>
                    <a:pt x="26" y="190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1"/>
                    <a:pt x="36" y="234"/>
                    <a:pt x="56" y="234"/>
                  </a:cubicBezTo>
                  <a:cubicBezTo>
                    <a:pt x="91" y="234"/>
                    <a:pt x="106" y="186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2"/>
                  </a:cubicBezTo>
                  <a:cubicBezTo>
                    <a:pt x="86" y="210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2"/>
                  </a:cubicBezTo>
                  <a:cubicBezTo>
                    <a:pt x="48" y="204"/>
                    <a:pt x="50" y="198"/>
                    <a:pt x="54" y="190"/>
                  </a:cubicBezTo>
                  <a:cubicBezTo>
                    <a:pt x="57" y="181"/>
                    <a:pt x="61" y="171"/>
                    <a:pt x="65" y="162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4"/>
                    <a:pt x="84" y="110"/>
                    <a:pt x="84" y="107"/>
                  </a:cubicBezTo>
                  <a:cubicBezTo>
                    <a:pt x="84" y="90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3"/>
                    <a:pt x="12" y="129"/>
                  </a:cubicBezTo>
                  <a:cubicBezTo>
                    <a:pt x="22" y="99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2"/>
                    <a:pt x="48" y="134"/>
                  </a:cubicBezTo>
                  <a:lnTo>
                    <a:pt x="26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742">
              <a:extLst>
                <a:ext uri="{FF2B5EF4-FFF2-40B4-BE49-F238E27FC236}">
                  <a16:creationId xmlns:a16="http://schemas.microsoft.com/office/drawing/2014/main" id="{5DF156F4-C2DF-41E0-B058-B8DED6E903E3}"/>
                </a:ext>
              </a:extLst>
            </p:cNvPr>
            <p:cNvSpPr>
              <a:spLocks noEditPoints="1"/>
            </p:cNvSpPr>
            <p:nvPr>
              <p:custDataLst>
                <p:tags r:id="rId312"/>
              </p:custDataLst>
            </p:nvPr>
          </p:nvSpPr>
          <p:spPr bwMode="auto">
            <a:xfrm>
              <a:off x="3616325" y="2976563"/>
              <a:ext cx="60325" cy="158750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6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5 h 335"/>
                <a:gd name="T12" fmla="*/ 101 w 132"/>
                <a:gd name="T13" fmla="*/ 176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7 h 335"/>
                <a:gd name="T46" fmla="*/ 70 w 132"/>
                <a:gd name="T47" fmla="*/ 257 h 335"/>
                <a:gd name="T48" fmla="*/ 90 w 132"/>
                <a:gd name="T49" fmla="*/ 20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6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5"/>
                  </a:moveTo>
                  <a:cubicBezTo>
                    <a:pt x="96" y="191"/>
                    <a:pt x="96" y="190"/>
                    <a:pt x="101" y="176"/>
                  </a:cubicBezTo>
                  <a:cubicBezTo>
                    <a:pt x="105" y="166"/>
                    <a:pt x="107" y="159"/>
                    <a:pt x="107" y="150"/>
                  </a:cubicBezTo>
                  <a:cubicBezTo>
                    <a:pt x="107" y="127"/>
                    <a:pt x="91" y="109"/>
                    <a:pt x="66" y="109"/>
                  </a:cubicBezTo>
                  <a:cubicBezTo>
                    <a:pt x="19" y="109"/>
                    <a:pt x="0" y="181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6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3"/>
                    <a:pt x="26" y="294"/>
                  </a:cubicBezTo>
                  <a:cubicBezTo>
                    <a:pt x="26" y="317"/>
                    <a:pt x="43" y="335"/>
                    <a:pt x="67" y="335"/>
                  </a:cubicBezTo>
                  <a:cubicBezTo>
                    <a:pt x="114" y="335"/>
                    <a:pt x="132" y="262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4"/>
                    <a:pt x="119" y="262"/>
                  </a:cubicBezTo>
                  <a:cubicBezTo>
                    <a:pt x="110" y="293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7"/>
                  </a:cubicBezTo>
                  <a:cubicBezTo>
                    <a:pt x="56" y="295"/>
                    <a:pt x="59" y="288"/>
                    <a:pt x="70" y="257"/>
                  </a:cubicBezTo>
                  <a:lnTo>
                    <a:pt x="90" y="20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743">
              <a:extLst>
                <a:ext uri="{FF2B5EF4-FFF2-40B4-BE49-F238E27FC236}">
                  <a16:creationId xmlns:a16="http://schemas.microsoft.com/office/drawing/2014/main" id="{568109A0-DBFB-452F-948F-74CC834488AF}"/>
                </a:ext>
              </a:extLst>
            </p:cNvPr>
            <p:cNvSpPr>
              <a:spLocks/>
            </p:cNvSpPr>
            <p:nvPr>
              <p:custDataLst>
                <p:tags r:id="rId313"/>
              </p:custDataLst>
            </p:nvPr>
          </p:nvSpPr>
          <p:spPr bwMode="auto">
            <a:xfrm>
              <a:off x="3770313" y="3005138"/>
              <a:ext cx="114300" cy="136525"/>
            </a:xfrm>
            <a:custGeom>
              <a:avLst/>
              <a:gdLst>
                <a:gd name="T0" fmla="*/ 232 w 250"/>
                <a:gd name="T1" fmla="*/ 155 h 289"/>
                <a:gd name="T2" fmla="*/ 250 w 250"/>
                <a:gd name="T3" fmla="*/ 145 h 289"/>
                <a:gd name="T4" fmla="*/ 232 w 250"/>
                <a:gd name="T5" fmla="*/ 135 h 289"/>
                <a:gd name="T6" fmla="*/ 21 w 250"/>
                <a:gd name="T7" fmla="*/ 135 h 289"/>
                <a:gd name="T8" fmla="*/ 154 w 250"/>
                <a:gd name="T9" fmla="*/ 20 h 289"/>
                <a:gd name="T10" fmla="*/ 232 w 250"/>
                <a:gd name="T11" fmla="*/ 20 h 289"/>
                <a:gd name="T12" fmla="*/ 250 w 250"/>
                <a:gd name="T13" fmla="*/ 10 h 289"/>
                <a:gd name="T14" fmla="*/ 232 w 250"/>
                <a:gd name="T15" fmla="*/ 0 h 289"/>
                <a:gd name="T16" fmla="*/ 153 w 250"/>
                <a:gd name="T17" fmla="*/ 0 h 289"/>
                <a:gd name="T18" fmla="*/ 0 w 250"/>
                <a:gd name="T19" fmla="*/ 145 h 289"/>
                <a:gd name="T20" fmla="*/ 153 w 250"/>
                <a:gd name="T21" fmla="*/ 289 h 289"/>
                <a:gd name="T22" fmla="*/ 232 w 250"/>
                <a:gd name="T23" fmla="*/ 289 h 289"/>
                <a:gd name="T24" fmla="*/ 250 w 250"/>
                <a:gd name="T25" fmla="*/ 279 h 289"/>
                <a:gd name="T26" fmla="*/ 232 w 250"/>
                <a:gd name="T27" fmla="*/ 269 h 289"/>
                <a:gd name="T28" fmla="*/ 154 w 250"/>
                <a:gd name="T29" fmla="*/ 269 h 289"/>
                <a:gd name="T30" fmla="*/ 21 w 250"/>
                <a:gd name="T31" fmla="*/ 155 h 289"/>
                <a:gd name="T32" fmla="*/ 232 w 250"/>
                <a:gd name="T33" fmla="*/ 155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89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4"/>
                    <a:pt x="68" y="289"/>
                    <a:pt x="153" y="289"/>
                  </a:cubicBezTo>
                  <a:lnTo>
                    <a:pt x="232" y="289"/>
                  </a:lnTo>
                  <a:cubicBezTo>
                    <a:pt x="241" y="289"/>
                    <a:pt x="250" y="289"/>
                    <a:pt x="250" y="279"/>
                  </a:cubicBezTo>
                  <a:cubicBezTo>
                    <a:pt x="250" y="269"/>
                    <a:pt x="241" y="269"/>
                    <a:pt x="232" y="269"/>
                  </a:cubicBezTo>
                  <a:lnTo>
                    <a:pt x="154" y="269"/>
                  </a:lnTo>
                  <a:cubicBezTo>
                    <a:pt x="84" y="269"/>
                    <a:pt x="27" y="221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744">
              <a:extLst>
                <a:ext uri="{FF2B5EF4-FFF2-40B4-BE49-F238E27FC236}">
                  <a16:creationId xmlns:a16="http://schemas.microsoft.com/office/drawing/2014/main" id="{DE616695-6FA2-49ED-8B75-16B87336E232}"/>
                </a:ext>
              </a:extLst>
            </p:cNvPr>
            <p:cNvSpPr>
              <a:spLocks/>
            </p:cNvSpPr>
            <p:nvPr>
              <p:custDataLst>
                <p:tags r:id="rId314"/>
              </p:custDataLst>
            </p:nvPr>
          </p:nvSpPr>
          <p:spPr bwMode="auto">
            <a:xfrm>
              <a:off x="3992563" y="2955925"/>
              <a:ext cx="31750" cy="236538"/>
            </a:xfrm>
            <a:custGeom>
              <a:avLst/>
              <a:gdLst>
                <a:gd name="T0" fmla="*/ 69 w 69"/>
                <a:gd name="T1" fmla="*/ 499 h 499"/>
                <a:gd name="T2" fmla="*/ 69 w 69"/>
                <a:gd name="T3" fmla="*/ 479 h 499"/>
                <a:gd name="T4" fmla="*/ 20 w 69"/>
                <a:gd name="T5" fmla="*/ 479 h 499"/>
                <a:gd name="T6" fmla="*/ 20 w 69"/>
                <a:gd name="T7" fmla="*/ 20 h 499"/>
                <a:gd name="T8" fmla="*/ 69 w 69"/>
                <a:gd name="T9" fmla="*/ 20 h 499"/>
                <a:gd name="T10" fmla="*/ 69 w 69"/>
                <a:gd name="T11" fmla="*/ 0 h 499"/>
                <a:gd name="T12" fmla="*/ 0 w 69"/>
                <a:gd name="T13" fmla="*/ 0 h 499"/>
                <a:gd name="T14" fmla="*/ 0 w 69"/>
                <a:gd name="T15" fmla="*/ 499 h 499"/>
                <a:gd name="T16" fmla="*/ 69 w 69"/>
                <a:gd name="T1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9">
                  <a:moveTo>
                    <a:pt x="69" y="499"/>
                  </a:moveTo>
                  <a:lnTo>
                    <a:pt x="69" y="479"/>
                  </a:lnTo>
                  <a:lnTo>
                    <a:pt x="20" y="479"/>
                  </a:lnTo>
                  <a:lnTo>
                    <a:pt x="20" y="20"/>
                  </a:lnTo>
                  <a:lnTo>
                    <a:pt x="69" y="20"/>
                  </a:lnTo>
                  <a:lnTo>
                    <a:pt x="69" y="0"/>
                  </a:lnTo>
                  <a:lnTo>
                    <a:pt x="0" y="0"/>
                  </a:lnTo>
                  <a:lnTo>
                    <a:pt x="0" y="499"/>
                  </a:lnTo>
                  <a:lnTo>
                    <a:pt x="69" y="49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745">
              <a:extLst>
                <a:ext uri="{FF2B5EF4-FFF2-40B4-BE49-F238E27FC236}">
                  <a16:creationId xmlns:a16="http://schemas.microsoft.com/office/drawing/2014/main" id="{986451CC-3083-4326-BC99-2FBDDD408CEB}"/>
                </a:ext>
              </a:extLst>
            </p:cNvPr>
            <p:cNvSpPr>
              <a:spLocks/>
            </p:cNvSpPr>
            <p:nvPr>
              <p:custDataLst>
                <p:tags r:id="rId315"/>
              </p:custDataLst>
            </p:nvPr>
          </p:nvSpPr>
          <p:spPr bwMode="auto">
            <a:xfrm>
              <a:off x="4035425" y="3028950"/>
              <a:ext cx="123825" cy="106363"/>
            </a:xfrm>
            <a:custGeom>
              <a:avLst/>
              <a:gdLst>
                <a:gd name="T0" fmla="*/ 30 w 270"/>
                <a:gd name="T1" fmla="*/ 191 h 226"/>
                <a:gd name="T2" fmla="*/ 25 w 270"/>
                <a:gd name="T3" fmla="*/ 212 h 226"/>
                <a:gd name="T4" fmla="*/ 40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7 w 270"/>
                <a:gd name="T13" fmla="*/ 97 h 226"/>
                <a:gd name="T14" fmla="*/ 93 w 270"/>
                <a:gd name="T15" fmla="*/ 72 h 226"/>
                <a:gd name="T16" fmla="*/ 175 w 270"/>
                <a:gd name="T17" fmla="*/ 11 h 226"/>
                <a:gd name="T18" fmla="*/ 202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8 h 226"/>
                <a:gd name="T36" fmla="*/ 203 w 270"/>
                <a:gd name="T37" fmla="*/ 163 h 226"/>
                <a:gd name="T38" fmla="*/ 234 w 270"/>
                <a:gd name="T39" fmla="*/ 53 h 226"/>
                <a:gd name="T40" fmla="*/ 176 w 270"/>
                <a:gd name="T41" fmla="*/ 0 h 226"/>
                <a:gd name="T42" fmla="*/ 98 w 270"/>
                <a:gd name="T43" fmla="*/ 43 h 226"/>
                <a:gd name="T44" fmla="*/ 53 w 270"/>
                <a:gd name="T45" fmla="*/ 0 h 226"/>
                <a:gd name="T46" fmla="*/ 15 w 270"/>
                <a:gd name="T47" fmla="*/ 28 h 226"/>
                <a:gd name="T48" fmla="*/ 0 w 270"/>
                <a:gd name="T49" fmla="*/ 77 h 226"/>
                <a:gd name="T50" fmla="*/ 6 w 270"/>
                <a:gd name="T51" fmla="*/ 82 h 226"/>
                <a:gd name="T52" fmla="*/ 15 w 270"/>
                <a:gd name="T53" fmla="*/ 70 h 226"/>
                <a:gd name="T54" fmla="*/ 51 w 270"/>
                <a:gd name="T55" fmla="*/ 11 h 226"/>
                <a:gd name="T56" fmla="*/ 66 w 270"/>
                <a:gd name="T57" fmla="*/ 34 h 226"/>
                <a:gd name="T58" fmla="*/ 59 w 270"/>
                <a:gd name="T59" fmla="*/ 76 h 226"/>
                <a:gd name="T60" fmla="*/ 30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30" y="191"/>
                  </a:moveTo>
                  <a:cubicBezTo>
                    <a:pt x="28" y="198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1"/>
                    <a:pt x="64" y="187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8"/>
                    <a:pt x="87" y="97"/>
                  </a:cubicBezTo>
                  <a:cubicBezTo>
                    <a:pt x="89" y="88"/>
                    <a:pt x="93" y="74"/>
                    <a:pt x="93" y="72"/>
                  </a:cubicBezTo>
                  <a:cubicBezTo>
                    <a:pt x="101" y="56"/>
                    <a:pt x="127" y="11"/>
                    <a:pt x="175" y="11"/>
                  </a:cubicBezTo>
                  <a:cubicBezTo>
                    <a:pt x="197" y="11"/>
                    <a:pt x="202" y="29"/>
                    <a:pt x="202" y="46"/>
                  </a:cubicBezTo>
                  <a:cubicBezTo>
                    <a:pt x="202" y="77"/>
                    <a:pt x="177" y="140"/>
                    <a:pt x="169" y="162"/>
                  </a:cubicBezTo>
                  <a:cubicBezTo>
                    <a:pt x="165" y="173"/>
                    <a:pt x="164" y="179"/>
                    <a:pt x="164" y="185"/>
                  </a:cubicBezTo>
                  <a:cubicBezTo>
                    <a:pt x="164" y="208"/>
                    <a:pt x="182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5"/>
                    <a:pt x="257" y="153"/>
                  </a:cubicBezTo>
                  <a:cubicBezTo>
                    <a:pt x="247" y="187"/>
                    <a:pt x="231" y="215"/>
                    <a:pt x="206" y="215"/>
                  </a:cubicBezTo>
                  <a:cubicBezTo>
                    <a:pt x="198" y="215"/>
                    <a:pt x="194" y="210"/>
                    <a:pt x="194" y="198"/>
                  </a:cubicBezTo>
                  <a:cubicBezTo>
                    <a:pt x="194" y="186"/>
                    <a:pt x="199" y="174"/>
                    <a:pt x="203" y="163"/>
                  </a:cubicBezTo>
                  <a:cubicBezTo>
                    <a:pt x="213" y="136"/>
                    <a:pt x="234" y="82"/>
                    <a:pt x="234" y="53"/>
                  </a:cubicBezTo>
                  <a:cubicBezTo>
                    <a:pt x="234" y="20"/>
                    <a:pt x="212" y="0"/>
                    <a:pt x="176" y="0"/>
                  </a:cubicBezTo>
                  <a:cubicBezTo>
                    <a:pt x="131" y="0"/>
                    <a:pt x="107" y="32"/>
                    <a:pt x="98" y="43"/>
                  </a:cubicBezTo>
                  <a:cubicBezTo>
                    <a:pt x="96" y="15"/>
                    <a:pt x="75" y="0"/>
                    <a:pt x="53" y="0"/>
                  </a:cubicBezTo>
                  <a:cubicBezTo>
                    <a:pt x="30" y="0"/>
                    <a:pt x="20" y="19"/>
                    <a:pt x="15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7"/>
                    <a:pt x="66" y="34"/>
                  </a:cubicBezTo>
                  <a:cubicBezTo>
                    <a:pt x="66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746">
              <a:extLst>
                <a:ext uri="{FF2B5EF4-FFF2-40B4-BE49-F238E27FC236}">
                  <a16:creationId xmlns:a16="http://schemas.microsoft.com/office/drawing/2014/main" id="{C3958105-00F8-41EF-8459-6BA928A9B17B}"/>
                </a:ext>
              </a:extLst>
            </p:cNvPr>
            <p:cNvSpPr>
              <a:spLocks/>
            </p:cNvSpPr>
            <p:nvPr>
              <p:custDataLst>
                <p:tags r:id="rId316"/>
              </p:custDataLst>
            </p:nvPr>
          </p:nvSpPr>
          <p:spPr bwMode="auto">
            <a:xfrm>
              <a:off x="4170363" y="2955925"/>
              <a:ext cx="31750" cy="236538"/>
            </a:xfrm>
            <a:custGeom>
              <a:avLst/>
              <a:gdLst>
                <a:gd name="T0" fmla="*/ 68 w 68"/>
                <a:gd name="T1" fmla="*/ 0 h 499"/>
                <a:gd name="T2" fmla="*/ 0 w 68"/>
                <a:gd name="T3" fmla="*/ 0 h 499"/>
                <a:gd name="T4" fmla="*/ 0 w 68"/>
                <a:gd name="T5" fmla="*/ 20 h 499"/>
                <a:gd name="T6" fmla="*/ 48 w 68"/>
                <a:gd name="T7" fmla="*/ 20 h 499"/>
                <a:gd name="T8" fmla="*/ 48 w 68"/>
                <a:gd name="T9" fmla="*/ 479 h 499"/>
                <a:gd name="T10" fmla="*/ 0 w 68"/>
                <a:gd name="T11" fmla="*/ 479 h 499"/>
                <a:gd name="T12" fmla="*/ 0 w 68"/>
                <a:gd name="T13" fmla="*/ 499 h 499"/>
                <a:gd name="T14" fmla="*/ 68 w 68"/>
                <a:gd name="T15" fmla="*/ 499 h 499"/>
                <a:gd name="T16" fmla="*/ 68 w 68"/>
                <a:gd name="T1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9">
                  <a:moveTo>
                    <a:pt x="68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8" y="20"/>
                  </a:lnTo>
                  <a:lnTo>
                    <a:pt x="48" y="479"/>
                  </a:lnTo>
                  <a:lnTo>
                    <a:pt x="0" y="479"/>
                  </a:lnTo>
                  <a:lnTo>
                    <a:pt x="0" y="499"/>
                  </a:lnTo>
                  <a:lnTo>
                    <a:pt x="68" y="499"/>
                  </a:lnTo>
                  <a:lnTo>
                    <a:pt x="68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747">
              <a:extLst>
                <a:ext uri="{FF2B5EF4-FFF2-40B4-BE49-F238E27FC236}">
                  <a16:creationId xmlns:a16="http://schemas.microsoft.com/office/drawing/2014/main" id="{571458E7-6C68-40E1-9044-5195580BB5FF}"/>
                </a:ext>
              </a:extLst>
            </p:cNvPr>
            <p:cNvSpPr>
              <a:spLocks/>
            </p:cNvSpPr>
            <p:nvPr>
              <p:custDataLst>
                <p:tags r:id="rId317"/>
              </p:custDataLst>
            </p:nvPr>
          </p:nvSpPr>
          <p:spPr bwMode="auto">
            <a:xfrm>
              <a:off x="4291013" y="2955925"/>
              <a:ext cx="88900" cy="236538"/>
            </a:xfrm>
            <a:custGeom>
              <a:avLst/>
              <a:gdLst>
                <a:gd name="T0" fmla="*/ 173 w 194"/>
                <a:gd name="T1" fmla="*/ 487 h 499"/>
                <a:gd name="T2" fmla="*/ 184 w 194"/>
                <a:gd name="T3" fmla="*/ 499 h 499"/>
                <a:gd name="T4" fmla="*/ 194 w 194"/>
                <a:gd name="T5" fmla="*/ 489 h 499"/>
                <a:gd name="T6" fmla="*/ 192 w 194"/>
                <a:gd name="T7" fmla="*/ 481 h 499"/>
                <a:gd name="T8" fmla="*/ 21 w 194"/>
                <a:gd name="T9" fmla="*/ 12 h 499"/>
                <a:gd name="T10" fmla="*/ 10 w 194"/>
                <a:gd name="T11" fmla="*/ 0 h 499"/>
                <a:gd name="T12" fmla="*/ 0 w 194"/>
                <a:gd name="T13" fmla="*/ 10 h 499"/>
                <a:gd name="T14" fmla="*/ 3 w 194"/>
                <a:gd name="T15" fmla="*/ 18 h 499"/>
                <a:gd name="T16" fmla="*/ 173 w 194"/>
                <a:gd name="T17" fmla="*/ 48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499">
                  <a:moveTo>
                    <a:pt x="173" y="487"/>
                  </a:moveTo>
                  <a:cubicBezTo>
                    <a:pt x="175" y="494"/>
                    <a:pt x="178" y="499"/>
                    <a:pt x="184" y="499"/>
                  </a:cubicBezTo>
                  <a:cubicBezTo>
                    <a:pt x="190" y="499"/>
                    <a:pt x="194" y="494"/>
                    <a:pt x="194" y="489"/>
                  </a:cubicBezTo>
                  <a:cubicBezTo>
                    <a:pt x="194" y="488"/>
                    <a:pt x="194" y="487"/>
                    <a:pt x="192" y="481"/>
                  </a:cubicBezTo>
                  <a:lnTo>
                    <a:pt x="21" y="12"/>
                  </a:lnTo>
                  <a:cubicBezTo>
                    <a:pt x="18" y="4"/>
                    <a:pt x="17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1"/>
                    <a:pt x="0" y="12"/>
                    <a:pt x="3" y="18"/>
                  </a:cubicBezTo>
                  <a:lnTo>
                    <a:pt x="173" y="48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748">
              <a:extLst>
                <a:ext uri="{FF2B5EF4-FFF2-40B4-BE49-F238E27FC236}">
                  <a16:creationId xmlns:a16="http://schemas.microsoft.com/office/drawing/2014/main" id="{7F89B3D0-9681-4EAA-97A2-18C2B1BA8021}"/>
                </a:ext>
              </a:extLst>
            </p:cNvPr>
            <p:cNvSpPr>
              <a:spLocks/>
            </p:cNvSpPr>
            <p:nvPr>
              <p:custDataLst>
                <p:tags r:id="rId318"/>
              </p:custDataLst>
            </p:nvPr>
          </p:nvSpPr>
          <p:spPr bwMode="auto">
            <a:xfrm>
              <a:off x="4459288" y="2955925"/>
              <a:ext cx="80963" cy="236538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299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1 h 499"/>
                <a:gd name="T38" fmla="*/ 106 w 177"/>
                <a:gd name="T39" fmla="*/ 316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3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749">
              <a:extLst>
                <a:ext uri="{FF2B5EF4-FFF2-40B4-BE49-F238E27FC236}">
                  <a16:creationId xmlns:a16="http://schemas.microsoft.com/office/drawing/2014/main" id="{C75CB26D-CEF3-47FE-A2F5-6F83220861A1}"/>
                </a:ext>
              </a:extLst>
            </p:cNvPr>
            <p:cNvSpPr>
              <a:spLocks noEditPoints="1"/>
            </p:cNvSpPr>
            <p:nvPr>
              <p:custDataLst>
                <p:tags r:id="rId319"/>
              </p:custDataLst>
            </p:nvPr>
          </p:nvSpPr>
          <p:spPr bwMode="auto">
            <a:xfrm>
              <a:off x="4549775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39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39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750">
              <a:extLst>
                <a:ext uri="{FF2B5EF4-FFF2-40B4-BE49-F238E27FC236}">
                  <a16:creationId xmlns:a16="http://schemas.microsoft.com/office/drawing/2014/main" id="{D5D5754D-3117-4AA7-87BE-1763BB9D60F9}"/>
                </a:ext>
              </a:extLst>
            </p:cNvPr>
            <p:cNvSpPr>
              <a:spLocks/>
            </p:cNvSpPr>
            <p:nvPr>
              <p:custDataLst>
                <p:tags r:id="rId320"/>
              </p:custDataLst>
            </p:nvPr>
          </p:nvSpPr>
          <p:spPr bwMode="auto">
            <a:xfrm>
              <a:off x="4687888" y="3057525"/>
              <a:ext cx="58738" cy="1111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3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1"/>
                    <a:pt x="78" y="0"/>
                    <a:pt x="69" y="0"/>
                  </a:cubicBezTo>
                  <a:cubicBezTo>
                    <a:pt x="46" y="22"/>
                    <a:pt x="15" y="23"/>
                    <a:pt x="0" y="23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751">
              <a:extLst>
                <a:ext uri="{FF2B5EF4-FFF2-40B4-BE49-F238E27FC236}">
                  <a16:creationId xmlns:a16="http://schemas.microsoft.com/office/drawing/2014/main" id="{0FFA6FC2-318F-49E5-A1D1-1586C4D56139}"/>
                </a:ext>
              </a:extLst>
            </p:cNvPr>
            <p:cNvSpPr>
              <a:spLocks/>
            </p:cNvSpPr>
            <p:nvPr>
              <p:custDataLst>
                <p:tags r:id="rId321"/>
              </p:custDataLst>
            </p:nvPr>
          </p:nvSpPr>
          <p:spPr bwMode="auto">
            <a:xfrm>
              <a:off x="4792663" y="3108325"/>
              <a:ext cx="25400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4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3" y="136"/>
                  </a:cubicBezTo>
                  <a:cubicBezTo>
                    <a:pt x="8" y="142"/>
                    <a:pt x="8" y="143"/>
                    <a:pt x="8" y="144"/>
                  </a:cubicBezTo>
                  <a:cubicBezTo>
                    <a:pt x="8" y="148"/>
                    <a:pt x="10" y="150"/>
                    <a:pt x="13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Oval 752">
              <a:extLst>
                <a:ext uri="{FF2B5EF4-FFF2-40B4-BE49-F238E27FC236}">
                  <a16:creationId xmlns:a16="http://schemas.microsoft.com/office/drawing/2014/main" id="{1F8A80D8-C370-4018-9F13-91C893D77CF4}"/>
                </a:ext>
              </a:extLst>
            </p:cNvPr>
            <p:cNvSpPr>
              <a:spLocks noChangeArrowheads="1"/>
            </p:cNvSpPr>
            <p:nvPr>
              <p:custDataLst>
                <p:tags r:id="rId322"/>
              </p:custDataLst>
            </p:nvPr>
          </p:nvSpPr>
          <p:spPr bwMode="auto">
            <a:xfrm>
              <a:off x="4892675" y="3108325"/>
              <a:ext cx="25400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Oval 753">
              <a:extLst>
                <a:ext uri="{FF2B5EF4-FFF2-40B4-BE49-F238E27FC236}">
                  <a16:creationId xmlns:a16="http://schemas.microsoft.com/office/drawing/2014/main" id="{40AD0FAC-8952-4DA3-B4ED-9313EC4B5B6E}"/>
                </a:ext>
              </a:extLst>
            </p:cNvPr>
            <p:cNvSpPr>
              <a:spLocks noChangeArrowheads="1"/>
            </p:cNvSpPr>
            <p:nvPr>
              <p:custDataLst>
                <p:tags r:id="rId323"/>
              </p:custDataLst>
            </p:nvPr>
          </p:nvSpPr>
          <p:spPr bwMode="auto">
            <a:xfrm>
              <a:off x="49942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Oval 754">
              <a:extLst>
                <a:ext uri="{FF2B5EF4-FFF2-40B4-BE49-F238E27FC236}">
                  <a16:creationId xmlns:a16="http://schemas.microsoft.com/office/drawing/2014/main" id="{4A7461A2-704D-4843-BD21-AA24E44B14D8}"/>
                </a:ext>
              </a:extLst>
            </p:cNvPr>
            <p:cNvSpPr>
              <a:spLocks noChangeArrowheads="1"/>
            </p:cNvSpPr>
            <p:nvPr>
              <p:custDataLst>
                <p:tags r:id="rId324"/>
              </p:custDataLst>
            </p:nvPr>
          </p:nvSpPr>
          <p:spPr bwMode="auto">
            <a:xfrm>
              <a:off x="50958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755">
              <a:extLst>
                <a:ext uri="{FF2B5EF4-FFF2-40B4-BE49-F238E27FC236}">
                  <a16:creationId xmlns:a16="http://schemas.microsoft.com/office/drawing/2014/main" id="{2CC8EEB5-7445-49F8-A053-9B879EC032EC}"/>
                </a:ext>
              </a:extLst>
            </p:cNvPr>
            <p:cNvSpPr>
              <a:spLocks/>
            </p:cNvSpPr>
            <p:nvPr>
              <p:custDataLst>
                <p:tags r:id="rId325"/>
              </p:custDataLst>
            </p:nvPr>
          </p:nvSpPr>
          <p:spPr bwMode="auto">
            <a:xfrm>
              <a:off x="5195888" y="3108325"/>
              <a:ext cx="26988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3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7 w 58"/>
                <a:gd name="T17" fmla="*/ 144 h 150"/>
                <a:gd name="T18" fmla="*/ 12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5" y="0"/>
                    <a:pt x="26" y="0"/>
                  </a:cubicBezTo>
                  <a:cubicBezTo>
                    <a:pt x="9" y="0"/>
                    <a:pt x="0" y="13"/>
                    <a:pt x="0" y="27"/>
                  </a:cubicBezTo>
                  <a:cubicBezTo>
                    <a:pt x="0" y="40"/>
                    <a:pt x="9" y="53"/>
                    <a:pt x="26" y="53"/>
                  </a:cubicBezTo>
                  <a:cubicBezTo>
                    <a:pt x="32" y="53"/>
                    <a:pt x="38" y="51"/>
                    <a:pt x="43" y="47"/>
                  </a:cubicBezTo>
                  <a:cubicBezTo>
                    <a:pt x="45" y="46"/>
                    <a:pt x="45" y="45"/>
                    <a:pt x="46" y="45"/>
                  </a:cubicBezTo>
                  <a:cubicBezTo>
                    <a:pt x="46" y="45"/>
                    <a:pt x="47" y="46"/>
                    <a:pt x="47" y="53"/>
                  </a:cubicBezTo>
                  <a:cubicBezTo>
                    <a:pt x="47" y="90"/>
                    <a:pt x="29" y="120"/>
                    <a:pt x="13" y="136"/>
                  </a:cubicBezTo>
                  <a:cubicBezTo>
                    <a:pt x="7" y="142"/>
                    <a:pt x="7" y="143"/>
                    <a:pt x="7" y="144"/>
                  </a:cubicBezTo>
                  <a:cubicBezTo>
                    <a:pt x="7" y="148"/>
                    <a:pt x="10" y="150"/>
                    <a:pt x="12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756">
              <a:extLst>
                <a:ext uri="{FF2B5EF4-FFF2-40B4-BE49-F238E27FC236}">
                  <a16:creationId xmlns:a16="http://schemas.microsoft.com/office/drawing/2014/main" id="{CD105E00-81B1-497E-8D7D-0F052D86CD7A}"/>
                </a:ext>
              </a:extLst>
            </p:cNvPr>
            <p:cNvSpPr>
              <a:spLocks noEditPoints="1"/>
            </p:cNvSpPr>
            <p:nvPr>
              <p:custDataLst>
                <p:tags r:id="rId326"/>
              </p:custDataLst>
            </p:nvPr>
          </p:nvSpPr>
          <p:spPr bwMode="auto">
            <a:xfrm>
              <a:off x="5270500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40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40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757">
              <a:extLst>
                <a:ext uri="{FF2B5EF4-FFF2-40B4-BE49-F238E27FC236}">
                  <a16:creationId xmlns:a16="http://schemas.microsoft.com/office/drawing/2014/main" id="{1330AC7E-3590-44E4-A214-612B1443FA5B}"/>
                </a:ext>
              </a:extLst>
            </p:cNvPr>
            <p:cNvSpPr>
              <a:spLocks/>
            </p:cNvSpPr>
            <p:nvPr>
              <p:custDataLst>
                <p:tags r:id="rId327"/>
              </p:custDataLst>
            </p:nvPr>
          </p:nvSpPr>
          <p:spPr bwMode="auto">
            <a:xfrm>
              <a:off x="5403850" y="3052763"/>
              <a:ext cx="77788" cy="117475"/>
            </a:xfrm>
            <a:custGeom>
              <a:avLst/>
              <a:gdLst>
                <a:gd name="T0" fmla="*/ 83 w 171"/>
                <a:gd name="T1" fmla="*/ 10 h 245"/>
                <a:gd name="T2" fmla="*/ 84 w 171"/>
                <a:gd name="T3" fmla="*/ 5 h 245"/>
                <a:gd name="T4" fmla="*/ 79 w 171"/>
                <a:gd name="T5" fmla="*/ 0 h 245"/>
                <a:gd name="T6" fmla="*/ 34 w 171"/>
                <a:gd name="T7" fmla="*/ 3 h 245"/>
                <a:gd name="T8" fmla="*/ 26 w 171"/>
                <a:gd name="T9" fmla="*/ 11 h 245"/>
                <a:gd name="T10" fmla="*/ 35 w 171"/>
                <a:gd name="T11" fmla="*/ 16 h 245"/>
                <a:gd name="T12" fmla="*/ 52 w 171"/>
                <a:gd name="T13" fmla="*/ 22 h 245"/>
                <a:gd name="T14" fmla="*/ 51 w 171"/>
                <a:gd name="T15" fmla="*/ 29 h 245"/>
                <a:gd name="T16" fmla="*/ 2 w 171"/>
                <a:gd name="T17" fmla="*/ 227 h 245"/>
                <a:gd name="T18" fmla="*/ 0 w 171"/>
                <a:gd name="T19" fmla="*/ 234 h 245"/>
                <a:gd name="T20" fmla="*/ 12 w 171"/>
                <a:gd name="T21" fmla="*/ 245 h 245"/>
                <a:gd name="T22" fmla="*/ 28 w 171"/>
                <a:gd name="T23" fmla="*/ 231 h 245"/>
                <a:gd name="T24" fmla="*/ 45 w 171"/>
                <a:gd name="T25" fmla="*/ 163 h 245"/>
                <a:gd name="T26" fmla="*/ 89 w 171"/>
                <a:gd name="T27" fmla="*/ 192 h 245"/>
                <a:gd name="T28" fmla="*/ 89 w 171"/>
                <a:gd name="T29" fmla="*/ 199 h 245"/>
                <a:gd name="T30" fmla="*/ 87 w 171"/>
                <a:gd name="T31" fmla="*/ 209 h 245"/>
                <a:gd name="T32" fmla="*/ 124 w 171"/>
                <a:gd name="T33" fmla="*/ 245 h 245"/>
                <a:gd name="T34" fmla="*/ 168 w 171"/>
                <a:gd name="T35" fmla="*/ 192 h 245"/>
                <a:gd name="T36" fmla="*/ 163 w 171"/>
                <a:gd name="T37" fmla="*/ 188 h 245"/>
                <a:gd name="T38" fmla="*/ 156 w 171"/>
                <a:gd name="T39" fmla="*/ 196 h 245"/>
                <a:gd name="T40" fmla="*/ 125 w 171"/>
                <a:gd name="T41" fmla="*/ 236 h 245"/>
                <a:gd name="T42" fmla="*/ 113 w 171"/>
                <a:gd name="T43" fmla="*/ 218 h 245"/>
                <a:gd name="T44" fmla="*/ 115 w 171"/>
                <a:gd name="T45" fmla="*/ 202 h 245"/>
                <a:gd name="T46" fmla="*/ 117 w 171"/>
                <a:gd name="T47" fmla="*/ 191 h 245"/>
                <a:gd name="T48" fmla="*/ 60 w 171"/>
                <a:gd name="T49" fmla="*/ 154 h 245"/>
                <a:gd name="T50" fmla="*/ 89 w 171"/>
                <a:gd name="T51" fmla="*/ 131 h 245"/>
                <a:gd name="T52" fmla="*/ 144 w 171"/>
                <a:gd name="T53" fmla="*/ 98 h 245"/>
                <a:gd name="T54" fmla="*/ 156 w 171"/>
                <a:gd name="T55" fmla="*/ 102 h 245"/>
                <a:gd name="T56" fmla="*/ 137 w 171"/>
                <a:gd name="T57" fmla="*/ 122 h 245"/>
                <a:gd name="T58" fmla="*/ 151 w 171"/>
                <a:gd name="T59" fmla="*/ 135 h 245"/>
                <a:gd name="T60" fmla="*/ 171 w 171"/>
                <a:gd name="T61" fmla="*/ 113 h 245"/>
                <a:gd name="T62" fmla="*/ 144 w 171"/>
                <a:gd name="T63" fmla="*/ 88 h 245"/>
                <a:gd name="T64" fmla="*/ 89 w 171"/>
                <a:gd name="T65" fmla="*/ 119 h 245"/>
                <a:gd name="T66" fmla="*/ 48 w 171"/>
                <a:gd name="T67" fmla="*/ 150 h 245"/>
                <a:gd name="T68" fmla="*/ 83 w 171"/>
                <a:gd name="T69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5">
                  <a:moveTo>
                    <a:pt x="83" y="10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3"/>
                  </a:cubicBezTo>
                  <a:cubicBezTo>
                    <a:pt x="31" y="4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9"/>
                    <a:pt x="52" y="22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4"/>
                  </a:cubicBezTo>
                  <a:cubicBezTo>
                    <a:pt x="0" y="240"/>
                    <a:pt x="4" y="245"/>
                    <a:pt x="12" y="245"/>
                  </a:cubicBezTo>
                  <a:cubicBezTo>
                    <a:pt x="21" y="245"/>
                    <a:pt x="26" y="238"/>
                    <a:pt x="28" y="231"/>
                  </a:cubicBezTo>
                  <a:cubicBezTo>
                    <a:pt x="28" y="229"/>
                    <a:pt x="43" y="168"/>
                    <a:pt x="45" y="163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3"/>
                    <a:pt x="89" y="195"/>
                    <a:pt x="89" y="199"/>
                  </a:cubicBezTo>
                  <a:cubicBezTo>
                    <a:pt x="87" y="204"/>
                    <a:pt x="87" y="206"/>
                    <a:pt x="87" y="209"/>
                  </a:cubicBezTo>
                  <a:cubicBezTo>
                    <a:pt x="87" y="234"/>
                    <a:pt x="108" y="245"/>
                    <a:pt x="124" y="245"/>
                  </a:cubicBezTo>
                  <a:cubicBezTo>
                    <a:pt x="158" y="245"/>
                    <a:pt x="168" y="192"/>
                    <a:pt x="168" y="192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89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1"/>
                  </a:cubicBezTo>
                  <a:cubicBezTo>
                    <a:pt x="117" y="160"/>
                    <a:pt x="75" y="155"/>
                    <a:pt x="60" y="154"/>
                  </a:cubicBezTo>
                  <a:cubicBezTo>
                    <a:pt x="71" y="148"/>
                    <a:pt x="83" y="136"/>
                    <a:pt x="89" y="131"/>
                  </a:cubicBezTo>
                  <a:cubicBezTo>
                    <a:pt x="107" y="114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2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7"/>
                    <a:pt x="171" y="113"/>
                  </a:cubicBezTo>
                  <a:cubicBezTo>
                    <a:pt x="171" y="101"/>
                    <a:pt x="163" y="88"/>
                    <a:pt x="144" y="88"/>
                  </a:cubicBezTo>
                  <a:cubicBezTo>
                    <a:pt x="125" y="88"/>
                    <a:pt x="106" y="102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758">
              <a:extLst>
                <a:ext uri="{FF2B5EF4-FFF2-40B4-BE49-F238E27FC236}">
                  <a16:creationId xmlns:a16="http://schemas.microsoft.com/office/drawing/2014/main" id="{16869C9B-5355-4018-95E9-ADEEDBD6AD5F}"/>
                </a:ext>
              </a:extLst>
            </p:cNvPr>
            <p:cNvSpPr>
              <a:spLocks/>
            </p:cNvSpPr>
            <p:nvPr>
              <p:custDataLst>
                <p:tags r:id="rId328"/>
              </p:custDataLst>
            </p:nvPr>
          </p:nvSpPr>
          <p:spPr bwMode="auto">
            <a:xfrm>
              <a:off x="5519738" y="2955925"/>
              <a:ext cx="80963" cy="236538"/>
            </a:xfrm>
            <a:custGeom>
              <a:avLst/>
              <a:gdLst>
                <a:gd name="T0" fmla="*/ 72 w 178"/>
                <a:gd name="T1" fmla="*/ 433 h 499"/>
                <a:gd name="T2" fmla="*/ 5 w 178"/>
                <a:gd name="T3" fmla="*/ 488 h 499"/>
                <a:gd name="T4" fmla="*/ 0 w 178"/>
                <a:gd name="T5" fmla="*/ 493 h 499"/>
                <a:gd name="T6" fmla="*/ 10 w 178"/>
                <a:gd name="T7" fmla="*/ 499 h 499"/>
                <a:gd name="T8" fmla="*/ 106 w 178"/>
                <a:gd name="T9" fmla="*/ 437 h 499"/>
                <a:gd name="T10" fmla="*/ 106 w 178"/>
                <a:gd name="T11" fmla="*/ 323 h 499"/>
                <a:gd name="T12" fmla="*/ 126 w 178"/>
                <a:gd name="T13" fmla="*/ 271 h 499"/>
                <a:gd name="T14" fmla="*/ 173 w 178"/>
                <a:gd name="T15" fmla="*/ 255 h 499"/>
                <a:gd name="T16" fmla="*/ 178 w 178"/>
                <a:gd name="T17" fmla="*/ 250 h 499"/>
                <a:gd name="T18" fmla="*/ 170 w 178"/>
                <a:gd name="T19" fmla="*/ 244 h 499"/>
                <a:gd name="T20" fmla="*/ 107 w 178"/>
                <a:gd name="T21" fmla="*/ 200 h 499"/>
                <a:gd name="T22" fmla="*/ 106 w 178"/>
                <a:gd name="T23" fmla="*/ 175 h 499"/>
                <a:gd name="T24" fmla="*/ 106 w 178"/>
                <a:gd name="T25" fmla="*/ 76 h 499"/>
                <a:gd name="T26" fmla="*/ 82 w 178"/>
                <a:gd name="T27" fmla="*/ 21 h 499"/>
                <a:gd name="T28" fmla="*/ 10 w 178"/>
                <a:gd name="T29" fmla="*/ 0 h 499"/>
                <a:gd name="T30" fmla="*/ 0 w 178"/>
                <a:gd name="T31" fmla="*/ 6 h 499"/>
                <a:gd name="T32" fmla="*/ 8 w 178"/>
                <a:gd name="T33" fmla="*/ 11 h 499"/>
                <a:gd name="T34" fmla="*/ 71 w 178"/>
                <a:gd name="T35" fmla="*/ 55 h 499"/>
                <a:gd name="T36" fmla="*/ 72 w 178"/>
                <a:gd name="T37" fmla="*/ 78 h 499"/>
                <a:gd name="T38" fmla="*/ 72 w 178"/>
                <a:gd name="T39" fmla="*/ 183 h 499"/>
                <a:gd name="T40" fmla="*/ 92 w 178"/>
                <a:gd name="T41" fmla="*/ 230 h 499"/>
                <a:gd name="T42" fmla="*/ 131 w 178"/>
                <a:gd name="T43" fmla="*/ 250 h 499"/>
                <a:gd name="T44" fmla="*/ 72 w 178"/>
                <a:gd name="T45" fmla="*/ 313 h 499"/>
                <a:gd name="T46" fmla="*/ 72 w 178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8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3"/>
                    <a:pt x="106" y="287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6" y="255"/>
                    <a:pt x="178" y="253"/>
                    <a:pt x="178" y="250"/>
                  </a:cubicBezTo>
                  <a:cubicBezTo>
                    <a:pt x="178" y="245"/>
                    <a:pt x="175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3" name="Right Brace 252">
            <a:extLst>
              <a:ext uri="{FF2B5EF4-FFF2-40B4-BE49-F238E27FC236}">
                <a16:creationId xmlns:a16="http://schemas.microsoft.com/office/drawing/2014/main" id="{4D4227E4-7981-4C9A-8AA2-48DF264CF79A}"/>
              </a:ext>
            </a:extLst>
          </p:cNvPr>
          <p:cNvSpPr/>
          <p:nvPr/>
        </p:nvSpPr>
        <p:spPr>
          <a:xfrm rot="16200000">
            <a:off x="3815015" y="1205338"/>
            <a:ext cx="175420" cy="215993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Freeform 765">
            <a:extLst>
              <a:ext uri="{FF2B5EF4-FFF2-40B4-BE49-F238E27FC236}">
                <a16:creationId xmlns:a16="http://schemas.microsoft.com/office/drawing/2014/main" id="{4610272F-8867-45B6-AFA0-01605EDAD7FE}"/>
              </a:ext>
            </a:extLst>
          </p:cNvPr>
          <p:cNvSpPr>
            <a:spLocks noChangeAspect="1" noEditPoints="1"/>
          </p:cNvSpPr>
          <p:nvPr>
            <p:custDataLst>
              <p:tags r:id="rId7"/>
            </p:custDataLst>
          </p:nvPr>
        </p:nvSpPr>
        <p:spPr bwMode="auto">
          <a:xfrm>
            <a:off x="3822565" y="1892880"/>
            <a:ext cx="147638" cy="242888"/>
          </a:xfrm>
          <a:custGeom>
            <a:avLst/>
            <a:gdLst>
              <a:gd name="T0" fmla="*/ 272 w 272"/>
              <a:gd name="T1" fmla="*/ 68 h 449"/>
              <a:gd name="T2" fmla="*/ 204 w 272"/>
              <a:gd name="T3" fmla="*/ 0 h 449"/>
              <a:gd name="T4" fmla="*/ 144 w 272"/>
              <a:gd name="T5" fmla="*/ 21 h 449"/>
              <a:gd name="T6" fmla="*/ 80 w 272"/>
              <a:gd name="T7" fmla="*/ 127 h 449"/>
              <a:gd name="T8" fmla="*/ 0 w 272"/>
              <a:gd name="T9" fmla="*/ 444 h 449"/>
              <a:gd name="T10" fmla="*/ 6 w 272"/>
              <a:gd name="T11" fmla="*/ 449 h 449"/>
              <a:gd name="T12" fmla="*/ 12 w 272"/>
              <a:gd name="T13" fmla="*/ 447 h 449"/>
              <a:gd name="T14" fmla="*/ 47 w 272"/>
              <a:gd name="T15" fmla="*/ 309 h 449"/>
              <a:gd name="T16" fmla="*/ 115 w 272"/>
              <a:gd name="T17" fmla="*/ 357 h 449"/>
              <a:gd name="T18" fmla="*/ 211 w 272"/>
              <a:gd name="T19" fmla="*/ 318 h 449"/>
              <a:gd name="T20" fmla="*/ 251 w 272"/>
              <a:gd name="T21" fmla="*/ 226 h 449"/>
              <a:gd name="T22" fmla="*/ 215 w 272"/>
              <a:gd name="T23" fmla="*/ 152 h 449"/>
              <a:gd name="T24" fmla="*/ 272 w 272"/>
              <a:gd name="T25" fmla="*/ 68 h 449"/>
              <a:gd name="T26" fmla="*/ 182 w 272"/>
              <a:gd name="T27" fmla="*/ 151 h 449"/>
              <a:gd name="T28" fmla="*/ 158 w 272"/>
              <a:gd name="T29" fmla="*/ 155 h 449"/>
              <a:gd name="T30" fmla="*/ 136 w 272"/>
              <a:gd name="T31" fmla="*/ 153 h 449"/>
              <a:gd name="T32" fmla="*/ 161 w 272"/>
              <a:gd name="T33" fmla="*/ 149 h 449"/>
              <a:gd name="T34" fmla="*/ 182 w 272"/>
              <a:gd name="T35" fmla="*/ 151 h 449"/>
              <a:gd name="T36" fmla="*/ 244 w 272"/>
              <a:gd name="T37" fmla="*/ 57 h 449"/>
              <a:gd name="T38" fmla="*/ 199 w 272"/>
              <a:gd name="T39" fmla="*/ 143 h 449"/>
              <a:gd name="T40" fmla="*/ 161 w 272"/>
              <a:gd name="T41" fmla="*/ 137 h 449"/>
              <a:gd name="T42" fmla="*/ 122 w 272"/>
              <a:gd name="T43" fmla="*/ 153 h 449"/>
              <a:gd name="T44" fmla="*/ 157 w 272"/>
              <a:gd name="T45" fmla="*/ 166 h 449"/>
              <a:gd name="T46" fmla="*/ 198 w 272"/>
              <a:gd name="T47" fmla="*/ 159 h 449"/>
              <a:gd name="T48" fmla="*/ 220 w 272"/>
              <a:gd name="T49" fmla="*/ 216 h 449"/>
              <a:gd name="T50" fmla="*/ 195 w 272"/>
              <a:gd name="T51" fmla="*/ 302 h 449"/>
              <a:gd name="T52" fmla="*/ 113 w 272"/>
              <a:gd name="T53" fmla="*/ 347 h 449"/>
              <a:gd name="T54" fmla="*/ 57 w 272"/>
              <a:gd name="T55" fmla="*/ 282 h 449"/>
              <a:gd name="T56" fmla="*/ 59 w 272"/>
              <a:gd name="T57" fmla="*/ 260 h 449"/>
              <a:gd name="T58" fmla="*/ 91 w 272"/>
              <a:gd name="T59" fmla="*/ 134 h 449"/>
              <a:gd name="T60" fmla="*/ 198 w 272"/>
              <a:gd name="T61" fmla="*/ 12 h 449"/>
              <a:gd name="T62" fmla="*/ 244 w 272"/>
              <a:gd name="T63" fmla="*/ 57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2" h="449">
                <a:moveTo>
                  <a:pt x="272" y="68"/>
                </a:moveTo>
                <a:cubicBezTo>
                  <a:pt x="272" y="31"/>
                  <a:pt x="245" y="0"/>
                  <a:pt x="204" y="0"/>
                </a:cubicBezTo>
                <a:cubicBezTo>
                  <a:pt x="175" y="0"/>
                  <a:pt x="161" y="8"/>
                  <a:pt x="144" y="21"/>
                </a:cubicBezTo>
                <a:cubicBezTo>
                  <a:pt x="116" y="41"/>
                  <a:pt x="89" y="89"/>
                  <a:pt x="80" y="127"/>
                </a:cubicBezTo>
                <a:lnTo>
                  <a:pt x="0" y="444"/>
                </a:lnTo>
                <a:cubicBezTo>
                  <a:pt x="0" y="446"/>
                  <a:pt x="2" y="449"/>
                  <a:pt x="6" y="449"/>
                </a:cubicBezTo>
                <a:cubicBezTo>
                  <a:pt x="10" y="449"/>
                  <a:pt x="12" y="448"/>
                  <a:pt x="12" y="447"/>
                </a:cubicBezTo>
                <a:lnTo>
                  <a:pt x="47" y="309"/>
                </a:lnTo>
                <a:cubicBezTo>
                  <a:pt x="57" y="339"/>
                  <a:pt x="79" y="357"/>
                  <a:pt x="115" y="357"/>
                </a:cubicBezTo>
                <a:cubicBezTo>
                  <a:pt x="151" y="357"/>
                  <a:pt x="189" y="340"/>
                  <a:pt x="211" y="318"/>
                </a:cubicBezTo>
                <a:cubicBezTo>
                  <a:pt x="235" y="295"/>
                  <a:pt x="251" y="263"/>
                  <a:pt x="251" y="226"/>
                </a:cubicBezTo>
                <a:cubicBezTo>
                  <a:pt x="251" y="190"/>
                  <a:pt x="233" y="164"/>
                  <a:pt x="215" y="152"/>
                </a:cubicBezTo>
                <a:cubicBezTo>
                  <a:pt x="244" y="135"/>
                  <a:pt x="272" y="104"/>
                  <a:pt x="272" y="68"/>
                </a:cubicBezTo>
                <a:close/>
                <a:moveTo>
                  <a:pt x="182" y="151"/>
                </a:moveTo>
                <a:cubicBezTo>
                  <a:pt x="176" y="154"/>
                  <a:pt x="170" y="155"/>
                  <a:pt x="158" y="155"/>
                </a:cubicBezTo>
                <a:cubicBezTo>
                  <a:pt x="151" y="155"/>
                  <a:pt x="141" y="155"/>
                  <a:pt x="136" y="153"/>
                </a:cubicBezTo>
                <a:cubicBezTo>
                  <a:pt x="137" y="148"/>
                  <a:pt x="155" y="149"/>
                  <a:pt x="161" y="149"/>
                </a:cubicBezTo>
                <a:cubicBezTo>
                  <a:pt x="171" y="149"/>
                  <a:pt x="176" y="149"/>
                  <a:pt x="182" y="151"/>
                </a:cubicBezTo>
                <a:close/>
                <a:moveTo>
                  <a:pt x="244" y="57"/>
                </a:moveTo>
                <a:cubicBezTo>
                  <a:pt x="244" y="92"/>
                  <a:pt x="225" y="128"/>
                  <a:pt x="199" y="143"/>
                </a:cubicBezTo>
                <a:cubicBezTo>
                  <a:pt x="186" y="138"/>
                  <a:pt x="176" y="137"/>
                  <a:pt x="161" y="137"/>
                </a:cubicBezTo>
                <a:cubicBezTo>
                  <a:pt x="150" y="137"/>
                  <a:pt x="122" y="137"/>
                  <a:pt x="122" y="153"/>
                </a:cubicBezTo>
                <a:cubicBezTo>
                  <a:pt x="122" y="167"/>
                  <a:pt x="148" y="166"/>
                  <a:pt x="157" y="166"/>
                </a:cubicBezTo>
                <a:cubicBezTo>
                  <a:pt x="175" y="166"/>
                  <a:pt x="183" y="165"/>
                  <a:pt x="198" y="159"/>
                </a:cubicBezTo>
                <a:cubicBezTo>
                  <a:pt x="217" y="177"/>
                  <a:pt x="219" y="193"/>
                  <a:pt x="220" y="216"/>
                </a:cubicBezTo>
                <a:cubicBezTo>
                  <a:pt x="221" y="245"/>
                  <a:pt x="209" y="282"/>
                  <a:pt x="195" y="302"/>
                </a:cubicBezTo>
                <a:cubicBezTo>
                  <a:pt x="175" y="329"/>
                  <a:pt x="142" y="347"/>
                  <a:pt x="113" y="347"/>
                </a:cubicBezTo>
                <a:cubicBezTo>
                  <a:pt x="76" y="347"/>
                  <a:pt x="57" y="318"/>
                  <a:pt x="57" y="282"/>
                </a:cubicBezTo>
                <a:cubicBezTo>
                  <a:pt x="57" y="277"/>
                  <a:pt x="57" y="270"/>
                  <a:pt x="59" y="260"/>
                </a:cubicBezTo>
                <a:lnTo>
                  <a:pt x="91" y="134"/>
                </a:lnTo>
                <a:cubicBezTo>
                  <a:pt x="102" y="91"/>
                  <a:pt x="138" y="12"/>
                  <a:pt x="198" y="12"/>
                </a:cubicBezTo>
                <a:cubicBezTo>
                  <a:pt x="227" y="12"/>
                  <a:pt x="244" y="27"/>
                  <a:pt x="244" y="57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39DE6BFF-ADE5-4729-847D-13187AE49AA7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6593825" y="2110952"/>
            <a:ext cx="3502026" cy="242888"/>
            <a:chOff x="2543175" y="2540000"/>
            <a:chExt cx="3502026" cy="242888"/>
          </a:xfrm>
        </p:grpSpPr>
        <p:sp>
          <p:nvSpPr>
            <p:cNvPr id="256" name="Freeform 811">
              <a:extLst>
                <a:ext uri="{FF2B5EF4-FFF2-40B4-BE49-F238E27FC236}">
                  <a16:creationId xmlns:a16="http://schemas.microsoft.com/office/drawing/2014/main" id="{9DF861E8-3649-40C3-88BC-B206E8BCEA09}"/>
                </a:ext>
              </a:extLst>
            </p:cNvPr>
            <p:cNvSpPr>
              <a:spLocks noEditPoints="1"/>
            </p:cNvSpPr>
            <p:nvPr>
              <p:custDataLst>
                <p:tags r:id="rId261"/>
              </p:custDataLst>
            </p:nvPr>
          </p:nvSpPr>
          <p:spPr bwMode="auto">
            <a:xfrm>
              <a:off x="2543175" y="2611438"/>
              <a:ext cx="111125" cy="171450"/>
            </a:xfrm>
            <a:custGeom>
              <a:avLst/>
              <a:gdLst>
                <a:gd name="T0" fmla="*/ 71 w 245"/>
                <a:gd name="T1" fmla="*/ 33 h 317"/>
                <a:gd name="T2" fmla="*/ 71 w 245"/>
                <a:gd name="T3" fmla="*/ 0 h 317"/>
                <a:gd name="T4" fmla="*/ 0 w 245"/>
                <a:gd name="T5" fmla="*/ 5 h 317"/>
                <a:gd name="T6" fmla="*/ 0 w 245"/>
                <a:gd name="T7" fmla="*/ 21 h 317"/>
                <a:gd name="T8" fmla="*/ 38 w 245"/>
                <a:gd name="T9" fmla="*/ 46 h 317"/>
                <a:gd name="T10" fmla="*/ 38 w 245"/>
                <a:gd name="T11" fmla="*/ 279 h 317"/>
                <a:gd name="T12" fmla="*/ 0 w 245"/>
                <a:gd name="T13" fmla="*/ 302 h 317"/>
                <a:gd name="T14" fmla="*/ 0 w 245"/>
                <a:gd name="T15" fmla="*/ 317 h 317"/>
                <a:gd name="T16" fmla="*/ 55 w 245"/>
                <a:gd name="T17" fmla="*/ 316 h 317"/>
                <a:gd name="T18" fmla="*/ 112 w 245"/>
                <a:gd name="T19" fmla="*/ 317 h 317"/>
                <a:gd name="T20" fmla="*/ 112 w 245"/>
                <a:gd name="T21" fmla="*/ 302 h 317"/>
                <a:gd name="T22" fmla="*/ 73 w 245"/>
                <a:gd name="T23" fmla="*/ 279 h 317"/>
                <a:gd name="T24" fmla="*/ 73 w 245"/>
                <a:gd name="T25" fmla="*/ 196 h 317"/>
                <a:gd name="T26" fmla="*/ 73 w 245"/>
                <a:gd name="T27" fmla="*/ 191 h 317"/>
                <a:gd name="T28" fmla="*/ 134 w 245"/>
                <a:gd name="T29" fmla="*/ 226 h 317"/>
                <a:gd name="T30" fmla="*/ 245 w 245"/>
                <a:gd name="T31" fmla="*/ 113 h 317"/>
                <a:gd name="T32" fmla="*/ 141 w 245"/>
                <a:gd name="T33" fmla="*/ 0 h 317"/>
                <a:gd name="T34" fmla="*/ 71 w 245"/>
                <a:gd name="T35" fmla="*/ 33 h 317"/>
                <a:gd name="T36" fmla="*/ 73 w 245"/>
                <a:gd name="T37" fmla="*/ 164 h 317"/>
                <a:gd name="T38" fmla="*/ 73 w 245"/>
                <a:gd name="T39" fmla="*/ 52 h 317"/>
                <a:gd name="T40" fmla="*/ 137 w 245"/>
                <a:gd name="T41" fmla="*/ 12 h 317"/>
                <a:gd name="T42" fmla="*/ 204 w 245"/>
                <a:gd name="T43" fmla="*/ 113 h 317"/>
                <a:gd name="T44" fmla="*/ 132 w 245"/>
                <a:gd name="T45" fmla="*/ 215 h 317"/>
                <a:gd name="T46" fmla="*/ 80 w 245"/>
                <a:gd name="T47" fmla="*/ 185 h 317"/>
                <a:gd name="T48" fmla="*/ 73 w 245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5" h="317">
                  <a:moveTo>
                    <a:pt x="71" y="33"/>
                  </a:move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8" y="24"/>
                    <a:pt x="38" y="46"/>
                  </a:cubicBezTo>
                  <a:lnTo>
                    <a:pt x="38" y="279"/>
                  </a:lnTo>
                  <a:cubicBezTo>
                    <a:pt x="38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2" y="316"/>
                    <a:pt x="55" y="316"/>
                  </a:cubicBezTo>
                  <a:cubicBezTo>
                    <a:pt x="69" y="316"/>
                    <a:pt x="94" y="317"/>
                    <a:pt x="112" y="317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79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5" y="177"/>
                    <a:pt x="245" y="113"/>
                  </a:cubicBezTo>
                  <a:cubicBezTo>
                    <a:pt x="245" y="49"/>
                    <a:pt x="197" y="0"/>
                    <a:pt x="141" y="0"/>
                  </a:cubicBezTo>
                  <a:cubicBezTo>
                    <a:pt x="102" y="0"/>
                    <a:pt x="81" y="22"/>
                    <a:pt x="71" y="33"/>
                  </a:cubicBezTo>
                  <a:close/>
                  <a:moveTo>
                    <a:pt x="73" y="164"/>
                  </a:moveTo>
                  <a:lnTo>
                    <a:pt x="73" y="52"/>
                  </a:lnTo>
                  <a:cubicBezTo>
                    <a:pt x="87" y="27"/>
                    <a:pt x="112" y="12"/>
                    <a:pt x="137" y="12"/>
                  </a:cubicBezTo>
                  <a:cubicBezTo>
                    <a:pt x="174" y="12"/>
                    <a:pt x="204" y="56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812">
              <a:extLst>
                <a:ext uri="{FF2B5EF4-FFF2-40B4-BE49-F238E27FC236}">
                  <a16:creationId xmlns:a16="http://schemas.microsoft.com/office/drawing/2014/main" id="{D06DAC95-F0C1-4D3A-AE8C-28237DDF85FF}"/>
                </a:ext>
              </a:extLst>
            </p:cNvPr>
            <p:cNvSpPr>
              <a:spLocks/>
            </p:cNvSpPr>
            <p:nvPr>
              <p:custDataLst>
                <p:tags r:id="rId262"/>
              </p:custDataLst>
            </p:nvPr>
          </p:nvSpPr>
          <p:spPr bwMode="auto">
            <a:xfrm>
              <a:off x="2670175" y="2543175"/>
              <a:ext cx="49213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813">
              <a:extLst>
                <a:ext uri="{FF2B5EF4-FFF2-40B4-BE49-F238E27FC236}">
                  <a16:creationId xmlns:a16="http://schemas.microsoft.com/office/drawing/2014/main" id="{00C10E70-F576-4837-9C5A-E3ADBEE657D0}"/>
                </a:ext>
              </a:extLst>
            </p:cNvPr>
            <p:cNvSpPr>
              <a:spLocks noEditPoints="1"/>
            </p:cNvSpPr>
            <p:nvPr>
              <p:custDataLst>
                <p:tags r:id="rId263"/>
              </p:custDataLst>
            </p:nvPr>
          </p:nvSpPr>
          <p:spPr bwMode="auto">
            <a:xfrm>
              <a:off x="2735263" y="2609850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814">
              <a:extLst>
                <a:ext uri="{FF2B5EF4-FFF2-40B4-BE49-F238E27FC236}">
                  <a16:creationId xmlns:a16="http://schemas.microsoft.com/office/drawing/2014/main" id="{5263B86D-1154-4655-8833-5FC229B43AFC}"/>
                </a:ext>
              </a:extLst>
            </p:cNvPr>
            <p:cNvSpPr>
              <a:spLocks/>
            </p:cNvSpPr>
            <p:nvPr>
              <p:custDataLst>
                <p:tags r:id="rId264"/>
              </p:custDataLst>
            </p:nvPr>
          </p:nvSpPr>
          <p:spPr bwMode="auto">
            <a:xfrm>
              <a:off x="2844800" y="2611438"/>
              <a:ext cx="114300" cy="119063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3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3 h 220"/>
                <a:gd name="T16" fmla="*/ 73 w 251"/>
                <a:gd name="T17" fmla="*/ 91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3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815">
              <a:extLst>
                <a:ext uri="{FF2B5EF4-FFF2-40B4-BE49-F238E27FC236}">
                  <a16:creationId xmlns:a16="http://schemas.microsoft.com/office/drawing/2014/main" id="{0BBD9952-2311-4DB4-97B6-930D13E25F19}"/>
                </a:ext>
              </a:extLst>
            </p:cNvPr>
            <p:cNvSpPr>
              <a:spLocks/>
            </p:cNvSpPr>
            <p:nvPr>
              <p:custDataLst>
                <p:tags r:id="rId265"/>
              </p:custDataLst>
            </p:nvPr>
          </p:nvSpPr>
          <p:spPr bwMode="auto">
            <a:xfrm>
              <a:off x="2960688" y="2563813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816">
              <a:extLst>
                <a:ext uri="{FF2B5EF4-FFF2-40B4-BE49-F238E27FC236}">
                  <a16:creationId xmlns:a16="http://schemas.microsoft.com/office/drawing/2014/main" id="{C437783F-DBA3-4F16-834D-E3342D9DB497}"/>
                </a:ext>
              </a:extLst>
            </p:cNvPr>
            <p:cNvSpPr>
              <a:spLocks/>
            </p:cNvSpPr>
            <p:nvPr>
              <p:custDataLst>
                <p:tags r:id="rId266"/>
              </p:custDataLst>
            </p:nvPr>
          </p:nvSpPr>
          <p:spPr bwMode="auto">
            <a:xfrm>
              <a:off x="3124200" y="2563813"/>
              <a:ext cx="71438" cy="169863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6 w 156"/>
                <a:gd name="T7" fmla="*/ 91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6" y="91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0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817">
              <a:extLst>
                <a:ext uri="{FF2B5EF4-FFF2-40B4-BE49-F238E27FC236}">
                  <a16:creationId xmlns:a16="http://schemas.microsoft.com/office/drawing/2014/main" id="{EAF42F5D-2BF0-45CF-9FFF-EEDBF0DA3354}"/>
                </a:ext>
              </a:extLst>
            </p:cNvPr>
            <p:cNvSpPr>
              <a:spLocks/>
            </p:cNvSpPr>
            <p:nvPr>
              <p:custDataLst>
                <p:tags r:id="rId267"/>
              </p:custDataLst>
            </p:nvPr>
          </p:nvSpPr>
          <p:spPr bwMode="auto">
            <a:xfrm>
              <a:off x="3214688" y="2543175"/>
              <a:ext cx="114300" cy="187325"/>
            </a:xfrm>
            <a:custGeom>
              <a:avLst/>
              <a:gdLst>
                <a:gd name="T0" fmla="*/ 39 w 251"/>
                <a:gd name="T1" fmla="*/ 309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9 h 346"/>
                <a:gd name="T14" fmla="*/ 73 w 251"/>
                <a:gd name="T15" fmla="*/ 217 h 346"/>
                <a:gd name="T16" fmla="*/ 141 w 251"/>
                <a:gd name="T17" fmla="*/ 137 h 346"/>
                <a:gd name="T18" fmla="*/ 177 w 251"/>
                <a:gd name="T19" fmla="*/ 192 h 346"/>
                <a:gd name="T20" fmla="*/ 177 w 251"/>
                <a:gd name="T21" fmla="*/ 309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1 h 346"/>
                <a:gd name="T36" fmla="*/ 196 w 251"/>
                <a:gd name="T37" fmla="*/ 144 h 346"/>
                <a:gd name="T38" fmla="*/ 144 w 251"/>
                <a:gd name="T39" fmla="*/ 126 h 346"/>
                <a:gd name="T40" fmla="*/ 72 w 251"/>
                <a:gd name="T41" fmla="*/ 175 h 346"/>
                <a:gd name="T42" fmla="*/ 72 w 251"/>
                <a:gd name="T43" fmla="*/ 0 h 346"/>
                <a:gd name="T44" fmla="*/ 0 w 251"/>
                <a:gd name="T45" fmla="*/ 6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9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9"/>
                  </a:cubicBezTo>
                  <a:lnTo>
                    <a:pt x="73" y="217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7" y="164"/>
                    <a:pt x="177" y="192"/>
                  </a:cubicBezTo>
                  <a:lnTo>
                    <a:pt x="177" y="309"/>
                  </a:lnTo>
                  <a:cubicBezTo>
                    <a:pt x="177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1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6" y="144"/>
                  </a:cubicBezTo>
                  <a:cubicBezTo>
                    <a:pt x="189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818">
              <a:extLst>
                <a:ext uri="{FF2B5EF4-FFF2-40B4-BE49-F238E27FC236}">
                  <a16:creationId xmlns:a16="http://schemas.microsoft.com/office/drawing/2014/main" id="{035D2539-FAF6-4B50-895D-9C04E808C1ED}"/>
                </a:ext>
              </a:extLst>
            </p:cNvPr>
            <p:cNvSpPr>
              <a:spLocks noEditPoints="1"/>
            </p:cNvSpPr>
            <p:nvPr>
              <p:custDataLst>
                <p:tags r:id="rId268"/>
              </p:custDataLst>
            </p:nvPr>
          </p:nvSpPr>
          <p:spPr bwMode="auto">
            <a:xfrm>
              <a:off x="3340100" y="2609850"/>
              <a:ext cx="87313" cy="123825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819">
              <a:extLst>
                <a:ext uri="{FF2B5EF4-FFF2-40B4-BE49-F238E27FC236}">
                  <a16:creationId xmlns:a16="http://schemas.microsoft.com/office/drawing/2014/main" id="{B781D3B9-797D-4492-9CFB-73B133540D49}"/>
                </a:ext>
              </a:extLst>
            </p:cNvPr>
            <p:cNvSpPr>
              <a:spLocks noEditPoints="1"/>
            </p:cNvSpPr>
            <p:nvPr>
              <p:custDataLst>
                <p:tags r:id="rId269"/>
              </p:custDataLst>
            </p:nvPr>
          </p:nvSpPr>
          <p:spPr bwMode="auto">
            <a:xfrm>
              <a:off x="3543300" y="2543175"/>
              <a:ext cx="71438" cy="80963"/>
            </a:xfrm>
            <a:custGeom>
              <a:avLst/>
              <a:gdLst>
                <a:gd name="T0" fmla="*/ 60 w 157"/>
                <a:gd name="T1" fmla="*/ 122 h 149"/>
                <a:gd name="T2" fmla="*/ 34 w 157"/>
                <a:gd name="T3" fmla="*/ 96 h 149"/>
                <a:gd name="T4" fmla="*/ 14 w 157"/>
                <a:gd name="T5" fmla="*/ 104 h 149"/>
                <a:gd name="T6" fmla="*/ 12 w 157"/>
                <a:gd name="T7" fmla="*/ 105 h 149"/>
                <a:gd name="T8" fmla="*/ 11 w 157"/>
                <a:gd name="T9" fmla="*/ 96 h 149"/>
                <a:gd name="T10" fmla="*/ 46 w 157"/>
                <a:gd name="T11" fmla="*/ 14 h 149"/>
                <a:gd name="T12" fmla="*/ 52 w 157"/>
                <a:gd name="T13" fmla="*/ 5 h 149"/>
                <a:gd name="T14" fmla="*/ 47 w 157"/>
                <a:gd name="T15" fmla="*/ 0 h 149"/>
                <a:gd name="T16" fmla="*/ 0 w 157"/>
                <a:gd name="T17" fmla="*/ 96 h 149"/>
                <a:gd name="T18" fmla="*/ 34 w 157"/>
                <a:gd name="T19" fmla="*/ 149 h 149"/>
                <a:gd name="T20" fmla="*/ 60 w 157"/>
                <a:gd name="T21" fmla="*/ 122 h 149"/>
                <a:gd name="T22" fmla="*/ 157 w 157"/>
                <a:gd name="T23" fmla="*/ 122 h 149"/>
                <a:gd name="T24" fmla="*/ 130 w 157"/>
                <a:gd name="T25" fmla="*/ 96 h 149"/>
                <a:gd name="T26" fmla="*/ 110 w 157"/>
                <a:gd name="T27" fmla="*/ 104 h 149"/>
                <a:gd name="T28" fmla="*/ 109 w 157"/>
                <a:gd name="T29" fmla="*/ 105 h 149"/>
                <a:gd name="T30" fmla="*/ 108 w 157"/>
                <a:gd name="T31" fmla="*/ 96 h 149"/>
                <a:gd name="T32" fmla="*/ 143 w 157"/>
                <a:gd name="T33" fmla="*/ 14 h 149"/>
                <a:gd name="T34" fmla="*/ 149 w 157"/>
                <a:gd name="T35" fmla="*/ 5 h 149"/>
                <a:gd name="T36" fmla="*/ 144 w 157"/>
                <a:gd name="T37" fmla="*/ 0 h 149"/>
                <a:gd name="T38" fmla="*/ 97 w 157"/>
                <a:gd name="T39" fmla="*/ 96 h 149"/>
                <a:gd name="T40" fmla="*/ 130 w 157"/>
                <a:gd name="T41" fmla="*/ 149 h 149"/>
                <a:gd name="T42" fmla="*/ 157 w 157"/>
                <a:gd name="T43" fmla="*/ 12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149">
                  <a:moveTo>
                    <a:pt x="60" y="122"/>
                  </a:moveTo>
                  <a:cubicBezTo>
                    <a:pt x="60" y="109"/>
                    <a:pt x="52" y="96"/>
                    <a:pt x="34" y="96"/>
                  </a:cubicBezTo>
                  <a:cubicBezTo>
                    <a:pt x="24" y="96"/>
                    <a:pt x="17" y="101"/>
                    <a:pt x="14" y="104"/>
                  </a:cubicBezTo>
                  <a:cubicBezTo>
                    <a:pt x="13" y="105"/>
                    <a:pt x="13" y="105"/>
                    <a:pt x="12" y="105"/>
                  </a:cubicBezTo>
                  <a:cubicBezTo>
                    <a:pt x="11" y="105"/>
                    <a:pt x="11" y="98"/>
                    <a:pt x="11" y="96"/>
                  </a:cubicBezTo>
                  <a:cubicBezTo>
                    <a:pt x="11" y="80"/>
                    <a:pt x="15" y="44"/>
                    <a:pt x="46" y="14"/>
                  </a:cubicBezTo>
                  <a:cubicBezTo>
                    <a:pt x="52" y="8"/>
                    <a:pt x="52" y="7"/>
                    <a:pt x="52" y="5"/>
                  </a:cubicBezTo>
                  <a:cubicBezTo>
                    <a:pt x="52" y="2"/>
                    <a:pt x="50" y="0"/>
                    <a:pt x="47" y="0"/>
                  </a:cubicBezTo>
                  <a:cubicBezTo>
                    <a:pt x="42" y="0"/>
                    <a:pt x="0" y="38"/>
                    <a:pt x="0" y="96"/>
                  </a:cubicBezTo>
                  <a:cubicBezTo>
                    <a:pt x="0" y="126"/>
                    <a:pt x="12" y="149"/>
                    <a:pt x="34" y="149"/>
                  </a:cubicBezTo>
                  <a:cubicBezTo>
                    <a:pt x="51" y="149"/>
                    <a:pt x="60" y="135"/>
                    <a:pt x="60" y="122"/>
                  </a:cubicBezTo>
                  <a:close/>
                  <a:moveTo>
                    <a:pt x="157" y="122"/>
                  </a:moveTo>
                  <a:cubicBezTo>
                    <a:pt x="157" y="109"/>
                    <a:pt x="148" y="96"/>
                    <a:pt x="130" y="96"/>
                  </a:cubicBezTo>
                  <a:cubicBezTo>
                    <a:pt x="120" y="96"/>
                    <a:pt x="113" y="101"/>
                    <a:pt x="110" y="104"/>
                  </a:cubicBezTo>
                  <a:cubicBezTo>
                    <a:pt x="110" y="105"/>
                    <a:pt x="109" y="105"/>
                    <a:pt x="109" y="105"/>
                  </a:cubicBezTo>
                  <a:cubicBezTo>
                    <a:pt x="108" y="105"/>
                    <a:pt x="108" y="98"/>
                    <a:pt x="108" y="96"/>
                  </a:cubicBezTo>
                  <a:cubicBezTo>
                    <a:pt x="108" y="80"/>
                    <a:pt x="111" y="44"/>
                    <a:pt x="143" y="14"/>
                  </a:cubicBezTo>
                  <a:cubicBezTo>
                    <a:pt x="149" y="8"/>
                    <a:pt x="149" y="7"/>
                    <a:pt x="149" y="5"/>
                  </a:cubicBezTo>
                  <a:cubicBezTo>
                    <a:pt x="149" y="2"/>
                    <a:pt x="146" y="0"/>
                    <a:pt x="144" y="0"/>
                  </a:cubicBezTo>
                  <a:cubicBezTo>
                    <a:pt x="138" y="0"/>
                    <a:pt x="97" y="38"/>
                    <a:pt x="97" y="96"/>
                  </a:cubicBezTo>
                  <a:cubicBezTo>
                    <a:pt x="97" y="126"/>
                    <a:pt x="109" y="149"/>
                    <a:pt x="130" y="149"/>
                  </a:cubicBezTo>
                  <a:cubicBezTo>
                    <a:pt x="148" y="149"/>
                    <a:pt x="157" y="135"/>
                    <a:pt x="157" y="12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820">
              <a:extLst>
                <a:ext uri="{FF2B5EF4-FFF2-40B4-BE49-F238E27FC236}">
                  <a16:creationId xmlns:a16="http://schemas.microsoft.com/office/drawing/2014/main" id="{F565BFCB-5D70-446D-A78E-8FB214D8D07A}"/>
                </a:ext>
              </a:extLst>
            </p:cNvPr>
            <p:cNvSpPr>
              <a:spLocks noEditPoints="1"/>
            </p:cNvSpPr>
            <p:nvPr>
              <p:custDataLst>
                <p:tags r:id="rId270"/>
              </p:custDataLst>
            </p:nvPr>
          </p:nvSpPr>
          <p:spPr bwMode="auto">
            <a:xfrm>
              <a:off x="3627438" y="2543175"/>
              <a:ext cx="112713" cy="190500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6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2 w 246"/>
                <a:gd name="T13" fmla="*/ 346 h 352"/>
                <a:gd name="T14" fmla="*/ 70 w 246"/>
                <a:gd name="T15" fmla="*/ 316 h 352"/>
                <a:gd name="T16" fmla="*/ 135 w 246"/>
                <a:gd name="T17" fmla="*/ 352 h 352"/>
                <a:gd name="T18" fmla="*/ 246 w 246"/>
                <a:gd name="T19" fmla="*/ 239 h 352"/>
                <a:gd name="T20" fmla="*/ 141 w 246"/>
                <a:gd name="T21" fmla="*/ 126 h 352"/>
                <a:gd name="T22" fmla="*/ 72 w 246"/>
                <a:gd name="T23" fmla="*/ 158 h 352"/>
                <a:gd name="T24" fmla="*/ 74 w 246"/>
                <a:gd name="T25" fmla="*/ 290 h 352"/>
                <a:gd name="T26" fmla="*/ 74 w 246"/>
                <a:gd name="T27" fmla="*/ 187 h 352"/>
                <a:gd name="T28" fmla="*/ 79 w 246"/>
                <a:gd name="T29" fmla="*/ 169 h 352"/>
                <a:gd name="T30" fmla="*/ 138 w 246"/>
                <a:gd name="T31" fmla="*/ 137 h 352"/>
                <a:gd name="T32" fmla="*/ 190 w 246"/>
                <a:gd name="T33" fmla="*/ 169 h 352"/>
                <a:gd name="T34" fmla="*/ 205 w 246"/>
                <a:gd name="T35" fmla="*/ 238 h 352"/>
                <a:gd name="T36" fmla="*/ 189 w 246"/>
                <a:gd name="T37" fmla="*/ 309 h 352"/>
                <a:gd name="T38" fmla="*/ 133 w 246"/>
                <a:gd name="T39" fmla="*/ 341 h 352"/>
                <a:gd name="T40" fmla="*/ 81 w 246"/>
                <a:gd name="T41" fmla="*/ 311 h 352"/>
                <a:gd name="T42" fmla="*/ 74 w 246"/>
                <a:gd name="T43" fmla="*/ 29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46"/>
                  </a:lnTo>
                  <a:lnTo>
                    <a:pt x="52" y="346"/>
                  </a:lnTo>
                  <a:cubicBezTo>
                    <a:pt x="52" y="346"/>
                    <a:pt x="56" y="339"/>
                    <a:pt x="70" y="316"/>
                  </a:cubicBezTo>
                  <a:cubicBezTo>
                    <a:pt x="77" y="327"/>
                    <a:pt x="98" y="352"/>
                    <a:pt x="135" y="352"/>
                  </a:cubicBezTo>
                  <a:cubicBezTo>
                    <a:pt x="194" y="352"/>
                    <a:pt x="246" y="303"/>
                    <a:pt x="246" y="239"/>
                  </a:cubicBezTo>
                  <a:cubicBezTo>
                    <a:pt x="246" y="175"/>
                    <a:pt x="197" y="126"/>
                    <a:pt x="141" y="126"/>
                  </a:cubicBezTo>
                  <a:cubicBezTo>
                    <a:pt x="102" y="126"/>
                    <a:pt x="80" y="149"/>
                    <a:pt x="72" y="158"/>
                  </a:cubicBezTo>
                  <a:close/>
                  <a:moveTo>
                    <a:pt x="74" y="290"/>
                  </a:moveTo>
                  <a:lnTo>
                    <a:pt x="74" y="187"/>
                  </a:lnTo>
                  <a:cubicBezTo>
                    <a:pt x="74" y="177"/>
                    <a:pt x="74" y="177"/>
                    <a:pt x="79" y="169"/>
                  </a:cubicBezTo>
                  <a:cubicBezTo>
                    <a:pt x="99" y="141"/>
                    <a:pt x="126" y="137"/>
                    <a:pt x="138" y="137"/>
                  </a:cubicBezTo>
                  <a:cubicBezTo>
                    <a:pt x="161" y="137"/>
                    <a:pt x="178" y="150"/>
                    <a:pt x="190" y="169"/>
                  </a:cubicBezTo>
                  <a:cubicBezTo>
                    <a:pt x="203" y="189"/>
                    <a:pt x="205" y="218"/>
                    <a:pt x="205" y="238"/>
                  </a:cubicBezTo>
                  <a:cubicBezTo>
                    <a:pt x="205" y="257"/>
                    <a:pt x="204" y="287"/>
                    <a:pt x="189" y="309"/>
                  </a:cubicBezTo>
                  <a:cubicBezTo>
                    <a:pt x="179" y="325"/>
                    <a:pt x="160" y="341"/>
                    <a:pt x="133" y="341"/>
                  </a:cubicBezTo>
                  <a:cubicBezTo>
                    <a:pt x="111" y="341"/>
                    <a:pt x="93" y="329"/>
                    <a:pt x="81" y="311"/>
                  </a:cubicBezTo>
                  <a:cubicBezTo>
                    <a:pt x="74" y="300"/>
                    <a:pt x="74" y="299"/>
                    <a:pt x="74" y="29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821">
              <a:extLst>
                <a:ext uri="{FF2B5EF4-FFF2-40B4-BE49-F238E27FC236}">
                  <a16:creationId xmlns:a16="http://schemas.microsoft.com/office/drawing/2014/main" id="{D1E62387-EC75-4F8D-A9E6-2230243A4CB7}"/>
                </a:ext>
              </a:extLst>
            </p:cNvPr>
            <p:cNvSpPr>
              <a:spLocks noEditPoints="1"/>
            </p:cNvSpPr>
            <p:nvPr>
              <p:custDataLst>
                <p:tags r:id="rId271"/>
              </p:custDataLst>
            </p:nvPr>
          </p:nvSpPr>
          <p:spPr bwMode="auto">
            <a:xfrm>
              <a:off x="3756025" y="2609850"/>
              <a:ext cx="103188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822">
              <a:extLst>
                <a:ext uri="{FF2B5EF4-FFF2-40B4-BE49-F238E27FC236}">
                  <a16:creationId xmlns:a16="http://schemas.microsoft.com/office/drawing/2014/main" id="{99E95273-290D-4BE4-9ECC-AAED9D251991}"/>
                </a:ext>
              </a:extLst>
            </p:cNvPr>
            <p:cNvSpPr>
              <a:spLocks noEditPoints="1"/>
            </p:cNvSpPr>
            <p:nvPr>
              <p:custDataLst>
                <p:tags r:id="rId272"/>
              </p:custDataLst>
            </p:nvPr>
          </p:nvSpPr>
          <p:spPr bwMode="auto">
            <a:xfrm>
              <a:off x="3867150" y="2543175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823">
              <a:extLst>
                <a:ext uri="{FF2B5EF4-FFF2-40B4-BE49-F238E27FC236}">
                  <a16:creationId xmlns:a16="http://schemas.microsoft.com/office/drawing/2014/main" id="{47C66E58-D5E2-44FF-8DCF-511B13A2C65A}"/>
                </a:ext>
              </a:extLst>
            </p:cNvPr>
            <p:cNvSpPr>
              <a:spLocks noEditPoints="1"/>
            </p:cNvSpPr>
            <p:nvPr>
              <p:custDataLst>
                <p:tags r:id="rId273"/>
              </p:custDataLst>
            </p:nvPr>
          </p:nvSpPr>
          <p:spPr bwMode="auto">
            <a:xfrm>
              <a:off x="3992563" y="2543175"/>
              <a:ext cx="71438" cy="80963"/>
            </a:xfrm>
            <a:custGeom>
              <a:avLst/>
              <a:gdLst>
                <a:gd name="T0" fmla="*/ 60 w 157"/>
                <a:gd name="T1" fmla="*/ 52 h 149"/>
                <a:gd name="T2" fmla="*/ 27 w 157"/>
                <a:gd name="T3" fmla="*/ 0 h 149"/>
                <a:gd name="T4" fmla="*/ 0 w 157"/>
                <a:gd name="T5" fmla="*/ 27 h 149"/>
                <a:gd name="T6" fmla="*/ 27 w 157"/>
                <a:gd name="T7" fmla="*/ 53 h 149"/>
                <a:gd name="T8" fmla="*/ 47 w 157"/>
                <a:gd name="T9" fmla="*/ 45 h 149"/>
                <a:gd name="T10" fmla="*/ 48 w 157"/>
                <a:gd name="T11" fmla="*/ 44 h 149"/>
                <a:gd name="T12" fmla="*/ 49 w 157"/>
                <a:gd name="T13" fmla="*/ 52 h 149"/>
                <a:gd name="T14" fmla="*/ 14 w 157"/>
                <a:gd name="T15" fmla="*/ 135 h 149"/>
                <a:gd name="T16" fmla="*/ 8 w 157"/>
                <a:gd name="T17" fmla="*/ 144 h 149"/>
                <a:gd name="T18" fmla="*/ 13 w 157"/>
                <a:gd name="T19" fmla="*/ 149 h 149"/>
                <a:gd name="T20" fmla="*/ 60 w 157"/>
                <a:gd name="T21" fmla="*/ 52 h 149"/>
                <a:gd name="T22" fmla="*/ 157 w 157"/>
                <a:gd name="T23" fmla="*/ 52 h 149"/>
                <a:gd name="T24" fmla="*/ 124 w 157"/>
                <a:gd name="T25" fmla="*/ 0 h 149"/>
                <a:gd name="T26" fmla="*/ 97 w 157"/>
                <a:gd name="T27" fmla="*/ 27 h 149"/>
                <a:gd name="T28" fmla="*/ 124 w 157"/>
                <a:gd name="T29" fmla="*/ 53 h 149"/>
                <a:gd name="T30" fmla="*/ 144 w 157"/>
                <a:gd name="T31" fmla="*/ 45 h 149"/>
                <a:gd name="T32" fmla="*/ 145 w 157"/>
                <a:gd name="T33" fmla="*/ 44 h 149"/>
                <a:gd name="T34" fmla="*/ 146 w 157"/>
                <a:gd name="T35" fmla="*/ 52 h 149"/>
                <a:gd name="T36" fmla="*/ 111 w 157"/>
                <a:gd name="T37" fmla="*/ 135 h 149"/>
                <a:gd name="T38" fmla="*/ 105 w 157"/>
                <a:gd name="T39" fmla="*/ 144 h 149"/>
                <a:gd name="T40" fmla="*/ 110 w 157"/>
                <a:gd name="T41" fmla="*/ 149 h 149"/>
                <a:gd name="T42" fmla="*/ 157 w 157"/>
                <a:gd name="T43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149">
                  <a:moveTo>
                    <a:pt x="60" y="52"/>
                  </a:moveTo>
                  <a:cubicBezTo>
                    <a:pt x="60" y="23"/>
                    <a:pt x="48" y="0"/>
                    <a:pt x="27" y="0"/>
                  </a:cubicBezTo>
                  <a:cubicBezTo>
                    <a:pt x="9" y="0"/>
                    <a:pt x="0" y="14"/>
                    <a:pt x="0" y="27"/>
                  </a:cubicBezTo>
                  <a:cubicBezTo>
                    <a:pt x="0" y="40"/>
                    <a:pt x="9" y="53"/>
                    <a:pt x="27" y="53"/>
                  </a:cubicBezTo>
                  <a:cubicBezTo>
                    <a:pt x="37" y="53"/>
                    <a:pt x="44" y="48"/>
                    <a:pt x="47" y="45"/>
                  </a:cubicBezTo>
                  <a:cubicBezTo>
                    <a:pt x="47" y="44"/>
                    <a:pt x="48" y="44"/>
                    <a:pt x="48" y="44"/>
                  </a:cubicBezTo>
                  <a:cubicBezTo>
                    <a:pt x="49" y="44"/>
                    <a:pt x="49" y="50"/>
                    <a:pt x="49" y="52"/>
                  </a:cubicBezTo>
                  <a:cubicBezTo>
                    <a:pt x="49" y="68"/>
                    <a:pt x="46" y="104"/>
                    <a:pt x="14" y="135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60" y="111"/>
                    <a:pt x="60" y="52"/>
                  </a:cubicBezTo>
                  <a:close/>
                  <a:moveTo>
                    <a:pt x="157" y="52"/>
                  </a:moveTo>
                  <a:cubicBezTo>
                    <a:pt x="157" y="23"/>
                    <a:pt x="145" y="0"/>
                    <a:pt x="124" y="0"/>
                  </a:cubicBezTo>
                  <a:cubicBezTo>
                    <a:pt x="106" y="0"/>
                    <a:pt x="97" y="14"/>
                    <a:pt x="97" y="27"/>
                  </a:cubicBezTo>
                  <a:cubicBezTo>
                    <a:pt x="97" y="40"/>
                    <a:pt x="106" y="53"/>
                    <a:pt x="124" y="53"/>
                  </a:cubicBezTo>
                  <a:cubicBezTo>
                    <a:pt x="134" y="53"/>
                    <a:pt x="141" y="48"/>
                    <a:pt x="144" y="45"/>
                  </a:cubicBezTo>
                  <a:cubicBezTo>
                    <a:pt x="144" y="44"/>
                    <a:pt x="145" y="44"/>
                    <a:pt x="145" y="44"/>
                  </a:cubicBezTo>
                  <a:cubicBezTo>
                    <a:pt x="146" y="44"/>
                    <a:pt x="146" y="50"/>
                    <a:pt x="146" y="52"/>
                  </a:cubicBezTo>
                  <a:cubicBezTo>
                    <a:pt x="146" y="68"/>
                    <a:pt x="143" y="104"/>
                    <a:pt x="111" y="135"/>
                  </a:cubicBezTo>
                  <a:cubicBezTo>
                    <a:pt x="105" y="141"/>
                    <a:pt x="105" y="142"/>
                    <a:pt x="105" y="144"/>
                  </a:cubicBezTo>
                  <a:cubicBezTo>
                    <a:pt x="105" y="147"/>
                    <a:pt x="108" y="149"/>
                    <a:pt x="110" y="149"/>
                  </a:cubicBezTo>
                  <a:cubicBezTo>
                    <a:pt x="116" y="149"/>
                    <a:pt x="157" y="111"/>
                    <a:pt x="157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824">
              <a:extLst>
                <a:ext uri="{FF2B5EF4-FFF2-40B4-BE49-F238E27FC236}">
                  <a16:creationId xmlns:a16="http://schemas.microsoft.com/office/drawing/2014/main" id="{51A316AE-9C40-4490-B545-2739AAE51DC0}"/>
                </a:ext>
              </a:extLst>
            </p:cNvPr>
            <p:cNvSpPr>
              <a:spLocks/>
            </p:cNvSpPr>
            <p:nvPr>
              <p:custDataLst>
                <p:tags r:id="rId274"/>
              </p:custDataLst>
            </p:nvPr>
          </p:nvSpPr>
          <p:spPr bwMode="auto">
            <a:xfrm>
              <a:off x="4184650" y="2611438"/>
              <a:ext cx="84138" cy="122238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6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2 h 226"/>
                <a:gd name="T14" fmla="*/ 143 w 184"/>
                <a:gd name="T15" fmla="*/ 160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2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3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4"/>
                    <a:pt x="145" y="45"/>
                    <a:pt x="145" y="56"/>
                  </a:cubicBezTo>
                  <a:cubicBezTo>
                    <a:pt x="145" y="63"/>
                    <a:pt x="150" y="71"/>
                    <a:pt x="161" y="71"/>
                  </a:cubicBezTo>
                  <a:cubicBezTo>
                    <a:pt x="172" y="71"/>
                    <a:pt x="184" y="62"/>
                    <a:pt x="184" y="43"/>
                  </a:cubicBezTo>
                  <a:cubicBezTo>
                    <a:pt x="184" y="20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2" y="166"/>
                    <a:pt x="172" y="143"/>
                  </a:cubicBezTo>
                  <a:cubicBezTo>
                    <a:pt x="172" y="125"/>
                    <a:pt x="162" y="113"/>
                    <a:pt x="156" y="107"/>
                  </a:cubicBezTo>
                  <a:cubicBezTo>
                    <a:pt x="143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1"/>
                    <a:pt x="80" y="11"/>
                    <a:pt x="124" y="11"/>
                  </a:cubicBezTo>
                  <a:cubicBezTo>
                    <a:pt x="137" y="11"/>
                    <a:pt x="162" y="14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825">
              <a:extLst>
                <a:ext uri="{FF2B5EF4-FFF2-40B4-BE49-F238E27FC236}">
                  <a16:creationId xmlns:a16="http://schemas.microsoft.com/office/drawing/2014/main" id="{A33DC20A-A14F-461E-BDBE-A431401962E4}"/>
                </a:ext>
              </a:extLst>
            </p:cNvPr>
            <p:cNvSpPr>
              <a:spLocks noEditPoints="1"/>
            </p:cNvSpPr>
            <p:nvPr>
              <p:custDataLst>
                <p:tags r:id="rId275"/>
              </p:custDataLst>
            </p:nvPr>
          </p:nvSpPr>
          <p:spPr bwMode="auto">
            <a:xfrm>
              <a:off x="4286250" y="2646363"/>
              <a:ext cx="49213" cy="127000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2 h 235"/>
                <a:gd name="T8" fmla="*/ 97 w 106"/>
                <a:gd name="T9" fmla="*/ 13 h 235"/>
                <a:gd name="T10" fmla="*/ 25 w 106"/>
                <a:gd name="T11" fmla="*/ 191 h 235"/>
                <a:gd name="T12" fmla="*/ 22 w 106"/>
                <a:gd name="T13" fmla="*/ 205 h 235"/>
                <a:gd name="T14" fmla="*/ 55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3 w 106"/>
                <a:gd name="T21" fmla="*/ 183 h 235"/>
                <a:gd name="T22" fmla="*/ 56 w 106"/>
                <a:gd name="T23" fmla="*/ 225 h 235"/>
                <a:gd name="T24" fmla="*/ 48 w 106"/>
                <a:gd name="T25" fmla="*/ 213 h 235"/>
                <a:gd name="T26" fmla="*/ 53 w 106"/>
                <a:gd name="T27" fmla="*/ 191 h 235"/>
                <a:gd name="T28" fmla="*/ 64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7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49 w 106"/>
                <a:gd name="T43" fmla="*/ 87 h 235"/>
                <a:gd name="T44" fmla="*/ 58 w 106"/>
                <a:gd name="T45" fmla="*/ 99 h 235"/>
                <a:gd name="T46" fmla="*/ 47 w 106"/>
                <a:gd name="T47" fmla="*/ 134 h 235"/>
                <a:gd name="T48" fmla="*/ 25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2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3"/>
                    <a:pt x="97" y="13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6" y="187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3" y="191"/>
                  </a:cubicBezTo>
                  <a:cubicBezTo>
                    <a:pt x="57" y="181"/>
                    <a:pt x="61" y="172"/>
                    <a:pt x="64" y="163"/>
                  </a:cubicBezTo>
                  <a:cubicBezTo>
                    <a:pt x="68" y="154"/>
                    <a:pt x="80" y="123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1" y="100"/>
                    <a:pt x="37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826">
              <a:extLst>
                <a:ext uri="{FF2B5EF4-FFF2-40B4-BE49-F238E27FC236}">
                  <a16:creationId xmlns:a16="http://schemas.microsoft.com/office/drawing/2014/main" id="{637F8E16-F037-45C5-A0B6-5C1851DEC6C0}"/>
                </a:ext>
              </a:extLst>
            </p:cNvPr>
            <p:cNvSpPr>
              <a:spLocks/>
            </p:cNvSpPr>
            <p:nvPr>
              <p:custDataLst>
                <p:tags r:id="rId276"/>
              </p:custDataLst>
            </p:nvPr>
          </p:nvSpPr>
          <p:spPr bwMode="auto">
            <a:xfrm>
              <a:off x="4373563" y="2543175"/>
              <a:ext cx="26988" cy="80963"/>
            </a:xfrm>
            <a:custGeom>
              <a:avLst/>
              <a:gdLst>
                <a:gd name="T0" fmla="*/ 60 w 60"/>
                <a:gd name="T1" fmla="*/ 52 h 149"/>
                <a:gd name="T2" fmla="*/ 27 w 60"/>
                <a:gd name="T3" fmla="*/ 0 h 149"/>
                <a:gd name="T4" fmla="*/ 0 w 60"/>
                <a:gd name="T5" fmla="*/ 27 h 149"/>
                <a:gd name="T6" fmla="*/ 27 w 60"/>
                <a:gd name="T7" fmla="*/ 53 h 149"/>
                <a:gd name="T8" fmla="*/ 47 w 60"/>
                <a:gd name="T9" fmla="*/ 45 h 149"/>
                <a:gd name="T10" fmla="*/ 48 w 60"/>
                <a:gd name="T11" fmla="*/ 44 h 149"/>
                <a:gd name="T12" fmla="*/ 49 w 60"/>
                <a:gd name="T13" fmla="*/ 52 h 149"/>
                <a:gd name="T14" fmla="*/ 14 w 60"/>
                <a:gd name="T15" fmla="*/ 135 h 149"/>
                <a:gd name="T16" fmla="*/ 8 w 60"/>
                <a:gd name="T17" fmla="*/ 144 h 149"/>
                <a:gd name="T18" fmla="*/ 13 w 60"/>
                <a:gd name="T19" fmla="*/ 149 h 149"/>
                <a:gd name="T20" fmla="*/ 60 w 60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149">
                  <a:moveTo>
                    <a:pt x="60" y="52"/>
                  </a:moveTo>
                  <a:cubicBezTo>
                    <a:pt x="60" y="23"/>
                    <a:pt x="48" y="0"/>
                    <a:pt x="27" y="0"/>
                  </a:cubicBezTo>
                  <a:cubicBezTo>
                    <a:pt x="9" y="0"/>
                    <a:pt x="0" y="14"/>
                    <a:pt x="0" y="27"/>
                  </a:cubicBezTo>
                  <a:cubicBezTo>
                    <a:pt x="0" y="40"/>
                    <a:pt x="9" y="53"/>
                    <a:pt x="27" y="53"/>
                  </a:cubicBezTo>
                  <a:cubicBezTo>
                    <a:pt x="37" y="53"/>
                    <a:pt x="44" y="48"/>
                    <a:pt x="47" y="45"/>
                  </a:cubicBezTo>
                  <a:cubicBezTo>
                    <a:pt x="47" y="44"/>
                    <a:pt x="48" y="44"/>
                    <a:pt x="48" y="44"/>
                  </a:cubicBezTo>
                  <a:cubicBezTo>
                    <a:pt x="49" y="44"/>
                    <a:pt x="49" y="50"/>
                    <a:pt x="49" y="52"/>
                  </a:cubicBezTo>
                  <a:cubicBezTo>
                    <a:pt x="49" y="68"/>
                    <a:pt x="46" y="104"/>
                    <a:pt x="14" y="135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60" y="111"/>
                    <a:pt x="60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827">
              <a:extLst>
                <a:ext uri="{FF2B5EF4-FFF2-40B4-BE49-F238E27FC236}">
                  <a16:creationId xmlns:a16="http://schemas.microsoft.com/office/drawing/2014/main" id="{797ABDEA-1ECB-4465-937C-CA96EAB0974F}"/>
                </a:ext>
              </a:extLst>
            </p:cNvPr>
            <p:cNvSpPr>
              <a:spLocks/>
            </p:cNvSpPr>
            <p:nvPr>
              <p:custDataLst>
                <p:tags r:id="rId277"/>
              </p:custDataLst>
            </p:nvPr>
          </p:nvSpPr>
          <p:spPr bwMode="auto">
            <a:xfrm>
              <a:off x="4424363" y="2609850"/>
              <a:ext cx="74613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828">
              <a:extLst>
                <a:ext uri="{FF2B5EF4-FFF2-40B4-BE49-F238E27FC236}">
                  <a16:creationId xmlns:a16="http://schemas.microsoft.com/office/drawing/2014/main" id="{0C2F5177-D7DB-4969-BE80-3CFF2B7C4866}"/>
                </a:ext>
              </a:extLst>
            </p:cNvPr>
            <p:cNvSpPr>
              <a:spLocks noEditPoints="1"/>
            </p:cNvSpPr>
            <p:nvPr>
              <p:custDataLst>
                <p:tags r:id="rId278"/>
              </p:custDataLst>
            </p:nvPr>
          </p:nvSpPr>
          <p:spPr bwMode="auto">
            <a:xfrm>
              <a:off x="4589463" y="2549525"/>
              <a:ext cx="47625" cy="180975"/>
            </a:xfrm>
            <a:custGeom>
              <a:avLst/>
              <a:gdLst>
                <a:gd name="T0" fmla="*/ 71 w 106"/>
                <a:gd name="T1" fmla="*/ 113 h 333"/>
                <a:gd name="T2" fmla="*/ 2 w 106"/>
                <a:gd name="T3" fmla="*/ 118 h 333"/>
                <a:gd name="T4" fmla="*/ 2 w 106"/>
                <a:gd name="T5" fmla="*/ 134 h 333"/>
                <a:gd name="T6" fmla="*/ 38 w 106"/>
                <a:gd name="T7" fmla="*/ 161 h 333"/>
                <a:gd name="T8" fmla="*/ 38 w 106"/>
                <a:gd name="T9" fmla="*/ 296 h 333"/>
                <a:gd name="T10" fmla="*/ 0 w 106"/>
                <a:gd name="T11" fmla="*/ 318 h 333"/>
                <a:gd name="T12" fmla="*/ 0 w 106"/>
                <a:gd name="T13" fmla="*/ 333 h 333"/>
                <a:gd name="T14" fmla="*/ 54 w 106"/>
                <a:gd name="T15" fmla="*/ 332 h 333"/>
                <a:gd name="T16" fmla="*/ 106 w 106"/>
                <a:gd name="T17" fmla="*/ 333 h 333"/>
                <a:gd name="T18" fmla="*/ 106 w 106"/>
                <a:gd name="T19" fmla="*/ 318 h 333"/>
                <a:gd name="T20" fmla="*/ 71 w 106"/>
                <a:gd name="T21" fmla="*/ 296 h 333"/>
                <a:gd name="T22" fmla="*/ 71 w 106"/>
                <a:gd name="T23" fmla="*/ 113 h 333"/>
                <a:gd name="T24" fmla="*/ 73 w 106"/>
                <a:gd name="T25" fmla="*/ 26 h 333"/>
                <a:gd name="T26" fmla="*/ 47 w 106"/>
                <a:gd name="T27" fmla="*/ 0 h 333"/>
                <a:gd name="T28" fmla="*/ 21 w 106"/>
                <a:gd name="T29" fmla="*/ 26 h 333"/>
                <a:gd name="T30" fmla="*/ 47 w 106"/>
                <a:gd name="T31" fmla="*/ 52 h 333"/>
                <a:gd name="T32" fmla="*/ 73 w 106"/>
                <a:gd name="T3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3">
                  <a:moveTo>
                    <a:pt x="71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8" y="137"/>
                    <a:pt x="38" y="161"/>
                  </a:cubicBezTo>
                  <a:lnTo>
                    <a:pt x="38" y="296"/>
                  </a:lnTo>
                  <a:cubicBezTo>
                    <a:pt x="38" y="318"/>
                    <a:pt x="33" y="318"/>
                    <a:pt x="0" y="318"/>
                  </a:cubicBezTo>
                  <a:lnTo>
                    <a:pt x="0" y="333"/>
                  </a:lnTo>
                  <a:cubicBezTo>
                    <a:pt x="16" y="333"/>
                    <a:pt x="42" y="332"/>
                    <a:pt x="54" y="332"/>
                  </a:cubicBezTo>
                  <a:cubicBezTo>
                    <a:pt x="72" y="332"/>
                    <a:pt x="89" y="333"/>
                    <a:pt x="106" y="333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6"/>
                  </a:moveTo>
                  <a:cubicBezTo>
                    <a:pt x="73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39"/>
                    <a:pt x="32" y="52"/>
                    <a:pt x="47" y="52"/>
                  </a:cubicBezTo>
                  <a:cubicBezTo>
                    <a:pt x="61" y="52"/>
                    <a:pt x="73" y="42"/>
                    <a:pt x="73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829">
              <a:extLst>
                <a:ext uri="{FF2B5EF4-FFF2-40B4-BE49-F238E27FC236}">
                  <a16:creationId xmlns:a16="http://schemas.microsoft.com/office/drawing/2014/main" id="{75D14694-9B2E-45CF-8A1C-0B046C1BC8F7}"/>
                </a:ext>
              </a:extLst>
            </p:cNvPr>
            <p:cNvSpPr>
              <a:spLocks/>
            </p:cNvSpPr>
            <p:nvPr>
              <p:custDataLst>
                <p:tags r:id="rId279"/>
              </p:custDataLst>
            </p:nvPr>
          </p:nvSpPr>
          <p:spPr bwMode="auto">
            <a:xfrm>
              <a:off x="4651375" y="2611438"/>
              <a:ext cx="114300" cy="119063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3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3 w 251"/>
                <a:gd name="T11" fmla="*/ 220 h 220"/>
                <a:gd name="T12" fmla="*/ 113 w 251"/>
                <a:gd name="T13" fmla="*/ 205 h 220"/>
                <a:gd name="T14" fmla="*/ 74 w 251"/>
                <a:gd name="T15" fmla="*/ 183 h 220"/>
                <a:gd name="T16" fmla="*/ 74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3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5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0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830">
              <a:extLst>
                <a:ext uri="{FF2B5EF4-FFF2-40B4-BE49-F238E27FC236}">
                  <a16:creationId xmlns:a16="http://schemas.microsoft.com/office/drawing/2014/main" id="{404520B0-0D81-4C07-B1B8-F6D5545B98A6}"/>
                </a:ext>
              </a:extLst>
            </p:cNvPr>
            <p:cNvSpPr>
              <a:spLocks/>
            </p:cNvSpPr>
            <p:nvPr>
              <p:custDataLst>
                <p:tags r:id="rId280"/>
              </p:custDataLst>
            </p:nvPr>
          </p:nvSpPr>
          <p:spPr bwMode="auto">
            <a:xfrm>
              <a:off x="4767263" y="2563813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831">
              <a:extLst>
                <a:ext uri="{FF2B5EF4-FFF2-40B4-BE49-F238E27FC236}">
                  <a16:creationId xmlns:a16="http://schemas.microsoft.com/office/drawing/2014/main" id="{EB52B58C-57F5-4E9F-BB44-2CC98CC5CF2E}"/>
                </a:ext>
              </a:extLst>
            </p:cNvPr>
            <p:cNvSpPr>
              <a:spLocks noEditPoints="1"/>
            </p:cNvSpPr>
            <p:nvPr>
              <p:custDataLst>
                <p:tags r:id="rId281"/>
              </p:custDataLst>
            </p:nvPr>
          </p:nvSpPr>
          <p:spPr bwMode="auto">
            <a:xfrm>
              <a:off x="4857750" y="2609850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832">
              <a:extLst>
                <a:ext uri="{FF2B5EF4-FFF2-40B4-BE49-F238E27FC236}">
                  <a16:creationId xmlns:a16="http://schemas.microsoft.com/office/drawing/2014/main" id="{68DC8708-4BB5-40D2-AAC9-56CC9D89756F}"/>
                </a:ext>
              </a:extLst>
            </p:cNvPr>
            <p:cNvSpPr>
              <a:spLocks/>
            </p:cNvSpPr>
            <p:nvPr>
              <p:custDataLst>
                <p:tags r:id="rId282"/>
              </p:custDataLst>
            </p:nvPr>
          </p:nvSpPr>
          <p:spPr bwMode="auto">
            <a:xfrm>
              <a:off x="5043488" y="2563813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833">
              <a:extLst>
                <a:ext uri="{FF2B5EF4-FFF2-40B4-BE49-F238E27FC236}">
                  <a16:creationId xmlns:a16="http://schemas.microsoft.com/office/drawing/2014/main" id="{EE81E73C-D9C3-4136-9FB1-E029FAE192F3}"/>
                </a:ext>
              </a:extLst>
            </p:cNvPr>
            <p:cNvSpPr>
              <a:spLocks/>
            </p:cNvSpPr>
            <p:nvPr>
              <p:custDataLst>
                <p:tags r:id="rId283"/>
              </p:custDataLst>
            </p:nvPr>
          </p:nvSpPr>
          <p:spPr bwMode="auto">
            <a:xfrm>
              <a:off x="5133975" y="2543175"/>
              <a:ext cx="114300" cy="187325"/>
            </a:xfrm>
            <a:custGeom>
              <a:avLst/>
              <a:gdLst>
                <a:gd name="T0" fmla="*/ 39 w 251"/>
                <a:gd name="T1" fmla="*/ 309 h 346"/>
                <a:gd name="T2" fmla="*/ 0 w 251"/>
                <a:gd name="T3" fmla="*/ 331 h 346"/>
                <a:gd name="T4" fmla="*/ 0 w 251"/>
                <a:gd name="T5" fmla="*/ 346 h 346"/>
                <a:gd name="T6" fmla="*/ 57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4 w 251"/>
                <a:gd name="T13" fmla="*/ 309 h 346"/>
                <a:gd name="T14" fmla="*/ 74 w 251"/>
                <a:gd name="T15" fmla="*/ 217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9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1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5 h 346"/>
                <a:gd name="T42" fmla="*/ 72 w 251"/>
                <a:gd name="T43" fmla="*/ 0 h 346"/>
                <a:gd name="T44" fmla="*/ 0 w 251"/>
                <a:gd name="T45" fmla="*/ 6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9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70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4" y="331"/>
                    <a:pt x="74" y="309"/>
                  </a:cubicBezTo>
                  <a:lnTo>
                    <a:pt x="74" y="217"/>
                  </a:lnTo>
                  <a:cubicBezTo>
                    <a:pt x="74" y="165"/>
                    <a:pt x="109" y="137"/>
                    <a:pt x="141" y="137"/>
                  </a:cubicBezTo>
                  <a:cubicBezTo>
                    <a:pt x="172" y="137"/>
                    <a:pt x="178" y="164"/>
                    <a:pt x="178" y="192"/>
                  </a:cubicBezTo>
                  <a:lnTo>
                    <a:pt x="178" y="309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1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834">
              <a:extLst>
                <a:ext uri="{FF2B5EF4-FFF2-40B4-BE49-F238E27FC236}">
                  <a16:creationId xmlns:a16="http://schemas.microsoft.com/office/drawing/2014/main" id="{98DBEDD7-1F22-493A-85CA-9164F6238FD2}"/>
                </a:ext>
              </a:extLst>
            </p:cNvPr>
            <p:cNvSpPr>
              <a:spLocks noEditPoints="1"/>
            </p:cNvSpPr>
            <p:nvPr>
              <p:custDataLst>
                <p:tags r:id="rId284"/>
              </p:custDataLst>
            </p:nvPr>
          </p:nvSpPr>
          <p:spPr bwMode="auto">
            <a:xfrm>
              <a:off x="5259388" y="2609850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835">
              <a:extLst>
                <a:ext uri="{FF2B5EF4-FFF2-40B4-BE49-F238E27FC236}">
                  <a16:creationId xmlns:a16="http://schemas.microsoft.com/office/drawing/2014/main" id="{6C2BE2E5-5900-47EB-8368-1C90DB03E720}"/>
                </a:ext>
              </a:extLst>
            </p:cNvPr>
            <p:cNvSpPr>
              <a:spLocks noEditPoints="1"/>
            </p:cNvSpPr>
            <p:nvPr>
              <p:custDataLst>
                <p:tags r:id="rId285"/>
              </p:custDataLst>
            </p:nvPr>
          </p:nvSpPr>
          <p:spPr bwMode="auto">
            <a:xfrm>
              <a:off x="5435600" y="2540000"/>
              <a:ext cx="122238" cy="242888"/>
            </a:xfrm>
            <a:custGeom>
              <a:avLst/>
              <a:gdLst>
                <a:gd name="T0" fmla="*/ 272 w 272"/>
                <a:gd name="T1" fmla="*/ 68 h 449"/>
                <a:gd name="T2" fmla="*/ 204 w 272"/>
                <a:gd name="T3" fmla="*/ 0 h 449"/>
                <a:gd name="T4" fmla="*/ 144 w 272"/>
                <a:gd name="T5" fmla="*/ 21 h 449"/>
                <a:gd name="T6" fmla="*/ 80 w 272"/>
                <a:gd name="T7" fmla="*/ 127 h 449"/>
                <a:gd name="T8" fmla="*/ 0 w 272"/>
                <a:gd name="T9" fmla="*/ 444 h 449"/>
                <a:gd name="T10" fmla="*/ 6 w 272"/>
                <a:gd name="T11" fmla="*/ 449 h 449"/>
                <a:gd name="T12" fmla="*/ 12 w 272"/>
                <a:gd name="T13" fmla="*/ 447 h 449"/>
                <a:gd name="T14" fmla="*/ 47 w 272"/>
                <a:gd name="T15" fmla="*/ 309 h 449"/>
                <a:gd name="T16" fmla="*/ 115 w 272"/>
                <a:gd name="T17" fmla="*/ 357 h 449"/>
                <a:gd name="T18" fmla="*/ 211 w 272"/>
                <a:gd name="T19" fmla="*/ 318 h 449"/>
                <a:gd name="T20" fmla="*/ 251 w 272"/>
                <a:gd name="T21" fmla="*/ 226 h 449"/>
                <a:gd name="T22" fmla="*/ 215 w 272"/>
                <a:gd name="T23" fmla="*/ 152 h 449"/>
                <a:gd name="T24" fmla="*/ 272 w 272"/>
                <a:gd name="T25" fmla="*/ 68 h 449"/>
                <a:gd name="T26" fmla="*/ 182 w 272"/>
                <a:gd name="T27" fmla="*/ 151 h 449"/>
                <a:gd name="T28" fmla="*/ 158 w 272"/>
                <a:gd name="T29" fmla="*/ 155 h 449"/>
                <a:gd name="T30" fmla="*/ 136 w 272"/>
                <a:gd name="T31" fmla="*/ 153 h 449"/>
                <a:gd name="T32" fmla="*/ 161 w 272"/>
                <a:gd name="T33" fmla="*/ 149 h 449"/>
                <a:gd name="T34" fmla="*/ 182 w 272"/>
                <a:gd name="T35" fmla="*/ 151 h 449"/>
                <a:gd name="T36" fmla="*/ 244 w 272"/>
                <a:gd name="T37" fmla="*/ 57 h 449"/>
                <a:gd name="T38" fmla="*/ 199 w 272"/>
                <a:gd name="T39" fmla="*/ 143 h 449"/>
                <a:gd name="T40" fmla="*/ 161 w 272"/>
                <a:gd name="T41" fmla="*/ 137 h 449"/>
                <a:gd name="T42" fmla="*/ 122 w 272"/>
                <a:gd name="T43" fmla="*/ 153 h 449"/>
                <a:gd name="T44" fmla="*/ 157 w 272"/>
                <a:gd name="T45" fmla="*/ 166 h 449"/>
                <a:gd name="T46" fmla="*/ 198 w 272"/>
                <a:gd name="T47" fmla="*/ 159 h 449"/>
                <a:gd name="T48" fmla="*/ 220 w 272"/>
                <a:gd name="T49" fmla="*/ 216 h 449"/>
                <a:gd name="T50" fmla="*/ 195 w 272"/>
                <a:gd name="T51" fmla="*/ 302 h 449"/>
                <a:gd name="T52" fmla="*/ 113 w 272"/>
                <a:gd name="T53" fmla="*/ 347 h 449"/>
                <a:gd name="T54" fmla="*/ 57 w 272"/>
                <a:gd name="T55" fmla="*/ 282 h 449"/>
                <a:gd name="T56" fmla="*/ 59 w 272"/>
                <a:gd name="T57" fmla="*/ 260 h 449"/>
                <a:gd name="T58" fmla="*/ 91 w 272"/>
                <a:gd name="T59" fmla="*/ 134 h 449"/>
                <a:gd name="T60" fmla="*/ 198 w 272"/>
                <a:gd name="T61" fmla="*/ 12 h 449"/>
                <a:gd name="T62" fmla="*/ 244 w 272"/>
                <a:gd name="T63" fmla="*/ 57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2" h="449">
                  <a:moveTo>
                    <a:pt x="272" y="68"/>
                  </a:moveTo>
                  <a:cubicBezTo>
                    <a:pt x="272" y="31"/>
                    <a:pt x="245" y="0"/>
                    <a:pt x="204" y="0"/>
                  </a:cubicBezTo>
                  <a:cubicBezTo>
                    <a:pt x="175" y="0"/>
                    <a:pt x="161" y="8"/>
                    <a:pt x="144" y="21"/>
                  </a:cubicBezTo>
                  <a:cubicBezTo>
                    <a:pt x="116" y="41"/>
                    <a:pt x="89" y="89"/>
                    <a:pt x="80" y="127"/>
                  </a:cubicBezTo>
                  <a:lnTo>
                    <a:pt x="0" y="444"/>
                  </a:lnTo>
                  <a:cubicBezTo>
                    <a:pt x="0" y="446"/>
                    <a:pt x="2" y="449"/>
                    <a:pt x="6" y="449"/>
                  </a:cubicBezTo>
                  <a:cubicBezTo>
                    <a:pt x="10" y="449"/>
                    <a:pt x="12" y="448"/>
                    <a:pt x="12" y="447"/>
                  </a:cubicBezTo>
                  <a:lnTo>
                    <a:pt x="47" y="309"/>
                  </a:lnTo>
                  <a:cubicBezTo>
                    <a:pt x="57" y="339"/>
                    <a:pt x="79" y="357"/>
                    <a:pt x="115" y="357"/>
                  </a:cubicBezTo>
                  <a:cubicBezTo>
                    <a:pt x="151" y="357"/>
                    <a:pt x="189" y="340"/>
                    <a:pt x="211" y="318"/>
                  </a:cubicBezTo>
                  <a:cubicBezTo>
                    <a:pt x="235" y="295"/>
                    <a:pt x="251" y="263"/>
                    <a:pt x="251" y="226"/>
                  </a:cubicBezTo>
                  <a:cubicBezTo>
                    <a:pt x="251" y="190"/>
                    <a:pt x="233" y="164"/>
                    <a:pt x="215" y="152"/>
                  </a:cubicBezTo>
                  <a:cubicBezTo>
                    <a:pt x="244" y="135"/>
                    <a:pt x="272" y="104"/>
                    <a:pt x="272" y="68"/>
                  </a:cubicBezTo>
                  <a:close/>
                  <a:moveTo>
                    <a:pt x="182" y="151"/>
                  </a:moveTo>
                  <a:cubicBezTo>
                    <a:pt x="176" y="154"/>
                    <a:pt x="170" y="155"/>
                    <a:pt x="158" y="155"/>
                  </a:cubicBezTo>
                  <a:cubicBezTo>
                    <a:pt x="151" y="155"/>
                    <a:pt x="141" y="155"/>
                    <a:pt x="136" y="153"/>
                  </a:cubicBezTo>
                  <a:cubicBezTo>
                    <a:pt x="137" y="148"/>
                    <a:pt x="155" y="149"/>
                    <a:pt x="161" y="149"/>
                  </a:cubicBezTo>
                  <a:cubicBezTo>
                    <a:pt x="171" y="149"/>
                    <a:pt x="176" y="149"/>
                    <a:pt x="182" y="151"/>
                  </a:cubicBezTo>
                  <a:close/>
                  <a:moveTo>
                    <a:pt x="244" y="57"/>
                  </a:moveTo>
                  <a:cubicBezTo>
                    <a:pt x="244" y="92"/>
                    <a:pt x="225" y="128"/>
                    <a:pt x="199" y="143"/>
                  </a:cubicBezTo>
                  <a:cubicBezTo>
                    <a:pt x="186" y="138"/>
                    <a:pt x="176" y="137"/>
                    <a:pt x="161" y="137"/>
                  </a:cubicBezTo>
                  <a:cubicBezTo>
                    <a:pt x="150" y="137"/>
                    <a:pt x="122" y="137"/>
                    <a:pt x="122" y="153"/>
                  </a:cubicBezTo>
                  <a:cubicBezTo>
                    <a:pt x="122" y="167"/>
                    <a:pt x="148" y="166"/>
                    <a:pt x="157" y="166"/>
                  </a:cubicBezTo>
                  <a:cubicBezTo>
                    <a:pt x="175" y="166"/>
                    <a:pt x="183" y="165"/>
                    <a:pt x="198" y="159"/>
                  </a:cubicBezTo>
                  <a:cubicBezTo>
                    <a:pt x="217" y="177"/>
                    <a:pt x="219" y="193"/>
                    <a:pt x="220" y="216"/>
                  </a:cubicBezTo>
                  <a:cubicBezTo>
                    <a:pt x="221" y="245"/>
                    <a:pt x="209" y="282"/>
                    <a:pt x="195" y="302"/>
                  </a:cubicBezTo>
                  <a:cubicBezTo>
                    <a:pt x="175" y="329"/>
                    <a:pt x="142" y="347"/>
                    <a:pt x="113" y="347"/>
                  </a:cubicBezTo>
                  <a:cubicBezTo>
                    <a:pt x="76" y="347"/>
                    <a:pt x="57" y="318"/>
                    <a:pt x="57" y="282"/>
                  </a:cubicBezTo>
                  <a:cubicBezTo>
                    <a:pt x="57" y="277"/>
                    <a:pt x="57" y="270"/>
                    <a:pt x="59" y="260"/>
                  </a:cubicBezTo>
                  <a:lnTo>
                    <a:pt x="91" y="134"/>
                  </a:lnTo>
                  <a:cubicBezTo>
                    <a:pt x="102" y="91"/>
                    <a:pt x="138" y="12"/>
                    <a:pt x="198" y="12"/>
                  </a:cubicBezTo>
                  <a:cubicBezTo>
                    <a:pt x="227" y="12"/>
                    <a:pt x="244" y="27"/>
                    <a:pt x="244" y="5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836">
              <a:extLst>
                <a:ext uri="{FF2B5EF4-FFF2-40B4-BE49-F238E27FC236}">
                  <a16:creationId xmlns:a16="http://schemas.microsoft.com/office/drawing/2014/main" id="{54ABEBA9-6EEA-4113-9281-787EFEC6E330}"/>
                </a:ext>
              </a:extLst>
            </p:cNvPr>
            <p:cNvSpPr>
              <a:spLocks noEditPoints="1"/>
            </p:cNvSpPr>
            <p:nvPr>
              <p:custDataLst>
                <p:tags r:id="rId286"/>
              </p:custDataLst>
            </p:nvPr>
          </p:nvSpPr>
          <p:spPr bwMode="auto">
            <a:xfrm>
              <a:off x="5649913" y="2611438"/>
              <a:ext cx="111125" cy="171450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79 h 317"/>
                <a:gd name="T24" fmla="*/ 74 w 246"/>
                <a:gd name="T25" fmla="*/ 196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4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5 h 317"/>
                <a:gd name="T48" fmla="*/ 74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2"/>
                  </a:lnTo>
                  <a:cubicBezTo>
                    <a:pt x="88" y="27"/>
                    <a:pt x="113" y="12"/>
                    <a:pt x="138" y="12"/>
                  </a:cubicBezTo>
                  <a:cubicBezTo>
                    <a:pt x="174" y="12"/>
                    <a:pt x="205" y="56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837">
              <a:extLst>
                <a:ext uri="{FF2B5EF4-FFF2-40B4-BE49-F238E27FC236}">
                  <a16:creationId xmlns:a16="http://schemas.microsoft.com/office/drawing/2014/main" id="{03D3E17B-5A6C-406F-8920-44E34A861C8E}"/>
                </a:ext>
              </a:extLst>
            </p:cNvPr>
            <p:cNvSpPr>
              <a:spLocks noEditPoints="1"/>
            </p:cNvSpPr>
            <p:nvPr>
              <p:custDataLst>
                <p:tags r:id="rId287"/>
              </p:custDataLst>
            </p:nvPr>
          </p:nvSpPr>
          <p:spPr bwMode="auto">
            <a:xfrm>
              <a:off x="5778500" y="2609850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838">
              <a:extLst>
                <a:ext uri="{FF2B5EF4-FFF2-40B4-BE49-F238E27FC236}">
                  <a16:creationId xmlns:a16="http://schemas.microsoft.com/office/drawing/2014/main" id="{8CBB4DD4-0E7D-46F3-8C15-E1360708591D}"/>
                </a:ext>
              </a:extLst>
            </p:cNvPr>
            <p:cNvSpPr>
              <a:spLocks/>
            </p:cNvSpPr>
            <p:nvPr>
              <p:custDataLst>
                <p:tags r:id="rId288"/>
              </p:custDataLst>
            </p:nvPr>
          </p:nvSpPr>
          <p:spPr bwMode="auto">
            <a:xfrm>
              <a:off x="5888038" y="2611438"/>
              <a:ext cx="76200" cy="119063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3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2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839">
              <a:extLst>
                <a:ext uri="{FF2B5EF4-FFF2-40B4-BE49-F238E27FC236}">
                  <a16:creationId xmlns:a16="http://schemas.microsoft.com/office/drawing/2014/main" id="{5B166F33-CFDF-4A71-9942-72504221976C}"/>
                </a:ext>
              </a:extLst>
            </p:cNvPr>
            <p:cNvSpPr>
              <a:spLocks/>
            </p:cNvSpPr>
            <p:nvPr>
              <p:custDataLst>
                <p:tags r:id="rId289"/>
              </p:custDataLst>
            </p:nvPr>
          </p:nvSpPr>
          <p:spPr bwMode="auto">
            <a:xfrm>
              <a:off x="5973763" y="2563813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CA2558CC-C080-4286-AB54-2215C4D9EB5E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6587475" y="1758079"/>
            <a:ext cx="2727326" cy="242888"/>
            <a:chOff x="2543175" y="2540000"/>
            <a:chExt cx="2727326" cy="242888"/>
          </a:xfrm>
        </p:grpSpPr>
        <p:sp>
          <p:nvSpPr>
            <p:cNvPr id="286" name="Freeform 846">
              <a:extLst>
                <a:ext uri="{FF2B5EF4-FFF2-40B4-BE49-F238E27FC236}">
                  <a16:creationId xmlns:a16="http://schemas.microsoft.com/office/drawing/2014/main" id="{62DFA3DB-AFA8-46D8-A5D5-210F36348485}"/>
                </a:ext>
              </a:extLst>
            </p:cNvPr>
            <p:cNvSpPr>
              <a:spLocks noEditPoints="1"/>
            </p:cNvSpPr>
            <p:nvPr>
              <p:custDataLst>
                <p:tags r:id="rId237"/>
              </p:custDataLst>
            </p:nvPr>
          </p:nvSpPr>
          <p:spPr bwMode="auto">
            <a:xfrm>
              <a:off x="2543175" y="2606675"/>
              <a:ext cx="87313" cy="123825"/>
            </a:xfrm>
            <a:custGeom>
              <a:avLst/>
              <a:gdLst>
                <a:gd name="T0" fmla="*/ 41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1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7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1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847">
              <a:extLst>
                <a:ext uri="{FF2B5EF4-FFF2-40B4-BE49-F238E27FC236}">
                  <a16:creationId xmlns:a16="http://schemas.microsoft.com/office/drawing/2014/main" id="{236C9455-FDE3-47D0-BD80-E7A84DE40DA2}"/>
                </a:ext>
              </a:extLst>
            </p:cNvPr>
            <p:cNvSpPr>
              <a:spLocks/>
            </p:cNvSpPr>
            <p:nvPr>
              <p:custDataLst>
                <p:tags r:id="rId238"/>
              </p:custDataLst>
            </p:nvPr>
          </p:nvSpPr>
          <p:spPr bwMode="auto">
            <a:xfrm>
              <a:off x="2644775" y="2608263"/>
              <a:ext cx="177800" cy="119063"/>
            </a:xfrm>
            <a:custGeom>
              <a:avLst/>
              <a:gdLst>
                <a:gd name="T0" fmla="*/ 39 w 389"/>
                <a:gd name="T1" fmla="*/ 48 h 220"/>
                <a:gd name="T2" fmla="*/ 39 w 389"/>
                <a:gd name="T3" fmla="*/ 182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2 h 220"/>
                <a:gd name="T16" fmla="*/ 73 w 389"/>
                <a:gd name="T17" fmla="*/ 90 h 220"/>
                <a:gd name="T18" fmla="*/ 141 w 389"/>
                <a:gd name="T19" fmla="*/ 11 h 220"/>
                <a:gd name="T20" fmla="*/ 178 w 389"/>
                <a:gd name="T21" fmla="*/ 66 h 220"/>
                <a:gd name="T22" fmla="*/ 178 w 389"/>
                <a:gd name="T23" fmla="*/ 182 h 220"/>
                <a:gd name="T24" fmla="*/ 139 w 389"/>
                <a:gd name="T25" fmla="*/ 205 h 220"/>
                <a:gd name="T26" fmla="*/ 139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2 h 220"/>
                <a:gd name="T36" fmla="*/ 212 w 389"/>
                <a:gd name="T37" fmla="*/ 90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2 h 220"/>
                <a:gd name="T44" fmla="*/ 277 w 389"/>
                <a:gd name="T45" fmla="*/ 205 h 220"/>
                <a:gd name="T46" fmla="*/ 277 w 389"/>
                <a:gd name="T47" fmla="*/ 220 h 220"/>
                <a:gd name="T48" fmla="*/ 334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1 w 389"/>
                <a:gd name="T55" fmla="*/ 190 h 220"/>
                <a:gd name="T56" fmla="*/ 351 w 389"/>
                <a:gd name="T57" fmla="*/ 94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8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2"/>
                  </a:cubicBezTo>
                  <a:lnTo>
                    <a:pt x="212" y="90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7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3" y="220"/>
                    <a:pt x="389" y="220"/>
                  </a:cubicBezTo>
                  <a:lnTo>
                    <a:pt x="389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4"/>
                  </a:lnTo>
                  <a:cubicBezTo>
                    <a:pt x="351" y="51"/>
                    <a:pt x="351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0" y="48"/>
                  </a:cubicBezTo>
                  <a:cubicBezTo>
                    <a:pt x="203" y="5"/>
                    <a:pt x="167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848">
              <a:extLst>
                <a:ext uri="{FF2B5EF4-FFF2-40B4-BE49-F238E27FC236}">
                  <a16:creationId xmlns:a16="http://schemas.microsoft.com/office/drawing/2014/main" id="{58663884-0CF9-4D95-9A57-CB2E0FF20C16}"/>
                </a:ext>
              </a:extLst>
            </p:cNvPr>
            <p:cNvSpPr>
              <a:spLocks noEditPoints="1"/>
            </p:cNvSpPr>
            <p:nvPr>
              <p:custDataLst>
                <p:tags r:id="rId239"/>
              </p:custDataLst>
            </p:nvPr>
          </p:nvSpPr>
          <p:spPr bwMode="auto">
            <a:xfrm>
              <a:off x="2833688" y="2608263"/>
              <a:ext cx="111125" cy="171450"/>
            </a:xfrm>
            <a:custGeom>
              <a:avLst/>
              <a:gdLst>
                <a:gd name="T0" fmla="*/ 72 w 246"/>
                <a:gd name="T1" fmla="*/ 32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5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2 h 317"/>
                <a:gd name="T32" fmla="*/ 142 w 246"/>
                <a:gd name="T33" fmla="*/ 0 h 317"/>
                <a:gd name="T34" fmla="*/ 72 w 246"/>
                <a:gd name="T35" fmla="*/ 32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2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2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5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2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2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5" y="56"/>
                    <a:pt x="205" y="112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849">
              <a:extLst>
                <a:ext uri="{FF2B5EF4-FFF2-40B4-BE49-F238E27FC236}">
                  <a16:creationId xmlns:a16="http://schemas.microsoft.com/office/drawing/2014/main" id="{1FF5E73B-3FA4-403D-97FB-422FFE9BE657}"/>
                </a:ext>
              </a:extLst>
            </p:cNvPr>
            <p:cNvSpPr>
              <a:spLocks/>
            </p:cNvSpPr>
            <p:nvPr>
              <p:custDataLst>
                <p:tags r:id="rId240"/>
              </p:custDataLst>
            </p:nvPr>
          </p:nvSpPr>
          <p:spPr bwMode="auto">
            <a:xfrm>
              <a:off x="2960688" y="2540000"/>
              <a:ext cx="49213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850">
              <a:extLst>
                <a:ext uri="{FF2B5EF4-FFF2-40B4-BE49-F238E27FC236}">
                  <a16:creationId xmlns:a16="http://schemas.microsoft.com/office/drawing/2014/main" id="{6C25A3CC-B72D-42E5-BEE6-64F318DE1F33}"/>
                </a:ext>
              </a:extLst>
            </p:cNvPr>
            <p:cNvSpPr>
              <a:spLocks noEditPoints="1"/>
            </p:cNvSpPr>
            <p:nvPr>
              <p:custDataLst>
                <p:tags r:id="rId241"/>
              </p:custDataLst>
            </p:nvPr>
          </p:nvSpPr>
          <p:spPr bwMode="auto">
            <a:xfrm>
              <a:off x="3022600" y="2606675"/>
              <a:ext cx="100013" cy="123825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1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851">
              <a:extLst>
                <a:ext uri="{FF2B5EF4-FFF2-40B4-BE49-F238E27FC236}">
                  <a16:creationId xmlns:a16="http://schemas.microsoft.com/office/drawing/2014/main" id="{EA64E352-C9E4-4E32-B5B2-97DF81964FA9}"/>
                </a:ext>
              </a:extLst>
            </p:cNvPr>
            <p:cNvSpPr>
              <a:spLocks/>
            </p:cNvSpPr>
            <p:nvPr>
              <p:custDataLst>
                <p:tags r:id="rId242"/>
              </p:custDataLst>
            </p:nvPr>
          </p:nvSpPr>
          <p:spPr bwMode="auto">
            <a:xfrm>
              <a:off x="3127375" y="2609850"/>
              <a:ext cx="111125" cy="173038"/>
            </a:xfrm>
            <a:custGeom>
              <a:avLst/>
              <a:gdLst>
                <a:gd name="T0" fmla="*/ 197 w 244"/>
                <a:gd name="T1" fmla="*/ 47 h 318"/>
                <a:gd name="T2" fmla="*/ 244 w 244"/>
                <a:gd name="T3" fmla="*/ 16 h 318"/>
                <a:gd name="T4" fmla="*/ 244 w 244"/>
                <a:gd name="T5" fmla="*/ 0 h 318"/>
                <a:gd name="T6" fmla="*/ 206 w 244"/>
                <a:gd name="T7" fmla="*/ 2 h 318"/>
                <a:gd name="T8" fmla="*/ 163 w 244"/>
                <a:gd name="T9" fmla="*/ 0 h 318"/>
                <a:gd name="T10" fmla="*/ 163 w 244"/>
                <a:gd name="T11" fmla="*/ 16 h 318"/>
                <a:gd name="T12" fmla="*/ 187 w 244"/>
                <a:gd name="T13" fmla="*/ 37 h 318"/>
                <a:gd name="T14" fmla="*/ 184 w 244"/>
                <a:gd name="T15" fmla="*/ 49 h 318"/>
                <a:gd name="T16" fmla="*/ 133 w 244"/>
                <a:gd name="T17" fmla="*/ 172 h 318"/>
                <a:gd name="T18" fmla="*/ 78 w 244"/>
                <a:gd name="T19" fmla="*/ 37 h 318"/>
                <a:gd name="T20" fmla="*/ 75 w 244"/>
                <a:gd name="T21" fmla="*/ 28 h 318"/>
                <a:gd name="T22" fmla="*/ 103 w 244"/>
                <a:gd name="T23" fmla="*/ 16 h 318"/>
                <a:gd name="T24" fmla="*/ 103 w 244"/>
                <a:gd name="T25" fmla="*/ 0 h 318"/>
                <a:gd name="T26" fmla="*/ 48 w 244"/>
                <a:gd name="T27" fmla="*/ 2 h 318"/>
                <a:gd name="T28" fmla="*/ 0 w 244"/>
                <a:gd name="T29" fmla="*/ 0 h 318"/>
                <a:gd name="T30" fmla="*/ 0 w 244"/>
                <a:gd name="T31" fmla="*/ 16 h 318"/>
                <a:gd name="T32" fmla="*/ 40 w 244"/>
                <a:gd name="T33" fmla="*/ 33 h 318"/>
                <a:gd name="T34" fmla="*/ 115 w 244"/>
                <a:gd name="T35" fmla="*/ 215 h 318"/>
                <a:gd name="T36" fmla="*/ 103 w 244"/>
                <a:gd name="T37" fmla="*/ 245 h 318"/>
                <a:gd name="T38" fmla="*/ 46 w 244"/>
                <a:gd name="T39" fmla="*/ 307 h 318"/>
                <a:gd name="T40" fmla="*/ 22 w 244"/>
                <a:gd name="T41" fmla="*/ 298 h 318"/>
                <a:gd name="T42" fmla="*/ 42 w 244"/>
                <a:gd name="T43" fmla="*/ 277 h 318"/>
                <a:gd name="T44" fmla="*/ 21 w 244"/>
                <a:gd name="T45" fmla="*/ 256 h 318"/>
                <a:gd name="T46" fmla="*/ 0 w 244"/>
                <a:gd name="T47" fmla="*/ 277 h 318"/>
                <a:gd name="T48" fmla="*/ 46 w 244"/>
                <a:gd name="T49" fmla="*/ 318 h 318"/>
                <a:gd name="T50" fmla="*/ 110 w 244"/>
                <a:gd name="T51" fmla="*/ 261 h 318"/>
                <a:gd name="T52" fmla="*/ 197 w 244"/>
                <a:gd name="T53" fmla="*/ 4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8">
                  <a:moveTo>
                    <a:pt x="197" y="47"/>
                  </a:moveTo>
                  <a:cubicBezTo>
                    <a:pt x="210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2" y="1"/>
                    <a:pt x="218" y="2"/>
                    <a:pt x="206" y="2"/>
                  </a:cubicBezTo>
                  <a:cubicBezTo>
                    <a:pt x="197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9" y="16"/>
                    <a:pt x="187" y="25"/>
                    <a:pt x="187" y="37"/>
                  </a:cubicBezTo>
                  <a:cubicBezTo>
                    <a:pt x="187" y="42"/>
                    <a:pt x="186" y="43"/>
                    <a:pt x="184" y="49"/>
                  </a:cubicBezTo>
                  <a:lnTo>
                    <a:pt x="133" y="172"/>
                  </a:lnTo>
                  <a:lnTo>
                    <a:pt x="78" y="37"/>
                  </a:lnTo>
                  <a:cubicBezTo>
                    <a:pt x="76" y="32"/>
                    <a:pt x="75" y="30"/>
                    <a:pt x="75" y="28"/>
                  </a:cubicBezTo>
                  <a:cubicBezTo>
                    <a:pt x="75" y="16"/>
                    <a:pt x="93" y="16"/>
                    <a:pt x="103" y="16"/>
                  </a:cubicBezTo>
                  <a:lnTo>
                    <a:pt x="103" y="0"/>
                  </a:lnTo>
                  <a:cubicBezTo>
                    <a:pt x="90" y="1"/>
                    <a:pt x="57" y="2"/>
                    <a:pt x="48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3" y="16"/>
                    <a:pt x="40" y="33"/>
                  </a:cubicBezTo>
                  <a:lnTo>
                    <a:pt x="115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7"/>
                    <a:pt x="46" y="307"/>
                  </a:cubicBezTo>
                  <a:cubicBezTo>
                    <a:pt x="43" y="307"/>
                    <a:pt x="32" y="307"/>
                    <a:pt x="22" y="298"/>
                  </a:cubicBezTo>
                  <a:cubicBezTo>
                    <a:pt x="38" y="296"/>
                    <a:pt x="42" y="285"/>
                    <a:pt x="42" y="277"/>
                  </a:cubicBezTo>
                  <a:cubicBezTo>
                    <a:pt x="42" y="264"/>
                    <a:pt x="32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300"/>
                    <a:pt x="21" y="318"/>
                    <a:pt x="46" y="318"/>
                  </a:cubicBezTo>
                  <a:cubicBezTo>
                    <a:pt x="77" y="318"/>
                    <a:pt x="98" y="289"/>
                    <a:pt x="110" y="261"/>
                  </a:cubicBezTo>
                  <a:lnTo>
                    <a:pt x="197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852">
              <a:extLst>
                <a:ext uri="{FF2B5EF4-FFF2-40B4-BE49-F238E27FC236}">
                  <a16:creationId xmlns:a16="http://schemas.microsoft.com/office/drawing/2014/main" id="{3870BC45-AC74-44D8-89EB-8538DDC46F1D}"/>
                </a:ext>
              </a:extLst>
            </p:cNvPr>
            <p:cNvSpPr>
              <a:spLocks noEditPoints="1"/>
            </p:cNvSpPr>
            <p:nvPr>
              <p:custDataLst>
                <p:tags r:id="rId243"/>
              </p:custDataLst>
            </p:nvPr>
          </p:nvSpPr>
          <p:spPr bwMode="auto">
            <a:xfrm>
              <a:off x="3249613" y="2546350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853">
              <a:extLst>
                <a:ext uri="{FF2B5EF4-FFF2-40B4-BE49-F238E27FC236}">
                  <a16:creationId xmlns:a16="http://schemas.microsoft.com/office/drawing/2014/main" id="{4F097EBF-C76C-4CC9-B1EB-FE594A630046}"/>
                </a:ext>
              </a:extLst>
            </p:cNvPr>
            <p:cNvSpPr>
              <a:spLocks/>
            </p:cNvSpPr>
            <p:nvPr>
              <p:custDataLst>
                <p:tags r:id="rId244"/>
              </p:custDataLst>
            </p:nvPr>
          </p:nvSpPr>
          <p:spPr bwMode="auto">
            <a:xfrm>
              <a:off x="3313113" y="2608263"/>
              <a:ext cx="114300" cy="119063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854">
              <a:extLst>
                <a:ext uri="{FF2B5EF4-FFF2-40B4-BE49-F238E27FC236}">
                  <a16:creationId xmlns:a16="http://schemas.microsoft.com/office/drawing/2014/main" id="{55BF8CF4-23D4-4C66-AD25-7039EB682D4A}"/>
                </a:ext>
              </a:extLst>
            </p:cNvPr>
            <p:cNvSpPr>
              <a:spLocks noEditPoints="1"/>
            </p:cNvSpPr>
            <p:nvPr>
              <p:custDataLst>
                <p:tags r:id="rId245"/>
              </p:custDataLst>
            </p:nvPr>
          </p:nvSpPr>
          <p:spPr bwMode="auto">
            <a:xfrm>
              <a:off x="3438525" y="2605088"/>
              <a:ext cx="103188" cy="177800"/>
            </a:xfrm>
            <a:custGeom>
              <a:avLst/>
              <a:gdLst>
                <a:gd name="T0" fmla="*/ 96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6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6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6 w 228"/>
                <a:gd name="T19" fmla="*/ 152 h 329"/>
                <a:gd name="T20" fmla="*/ 177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3 w 228"/>
                <a:gd name="T31" fmla="*/ 39 h 329"/>
                <a:gd name="T32" fmla="*/ 228 w 228"/>
                <a:gd name="T33" fmla="*/ 25 h 329"/>
                <a:gd name="T34" fmla="*/ 202 w 228"/>
                <a:gd name="T35" fmla="*/ 0 h 329"/>
                <a:gd name="T36" fmla="*/ 149 w 228"/>
                <a:gd name="T37" fmla="*/ 24 h 329"/>
                <a:gd name="T38" fmla="*/ 96 w 228"/>
                <a:gd name="T39" fmla="*/ 6 h 329"/>
                <a:gd name="T40" fmla="*/ 16 w 228"/>
                <a:gd name="T41" fmla="*/ 78 h 329"/>
                <a:gd name="T42" fmla="*/ 39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8 w 228"/>
                <a:gd name="T55" fmla="*/ 208 h 329"/>
                <a:gd name="T56" fmla="*/ 102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0 w 228"/>
                <a:gd name="T63" fmla="*/ 318 h 329"/>
                <a:gd name="T64" fmla="*/ 26 w 228"/>
                <a:gd name="T65" fmla="*/ 266 h 329"/>
                <a:gd name="T66" fmla="*/ 66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0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6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6" y="17"/>
                    <a:pt x="96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39" y="108"/>
                    <a:pt x="132" y="120"/>
                  </a:cubicBezTo>
                  <a:cubicBezTo>
                    <a:pt x="128" y="126"/>
                    <a:pt x="116" y="140"/>
                    <a:pt x="96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6" y="150"/>
                    <a:pt x="87" y="152"/>
                    <a:pt x="96" y="152"/>
                  </a:cubicBezTo>
                  <a:cubicBezTo>
                    <a:pt x="143" y="152"/>
                    <a:pt x="177" y="117"/>
                    <a:pt x="177" y="79"/>
                  </a:cubicBezTo>
                  <a:cubicBezTo>
                    <a:pt x="177" y="60"/>
                    <a:pt x="169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5" y="11"/>
                    <a:pt x="207" y="12"/>
                  </a:cubicBezTo>
                  <a:cubicBezTo>
                    <a:pt x="201" y="14"/>
                    <a:pt x="199" y="19"/>
                    <a:pt x="199" y="25"/>
                  </a:cubicBezTo>
                  <a:cubicBezTo>
                    <a:pt x="199" y="34"/>
                    <a:pt x="205" y="39"/>
                    <a:pt x="213" y="39"/>
                  </a:cubicBezTo>
                  <a:cubicBezTo>
                    <a:pt x="218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2" y="0"/>
                  </a:cubicBezTo>
                  <a:cubicBezTo>
                    <a:pt x="192" y="0"/>
                    <a:pt x="170" y="3"/>
                    <a:pt x="149" y="24"/>
                  </a:cubicBezTo>
                  <a:cubicBezTo>
                    <a:pt x="128" y="7"/>
                    <a:pt x="107" y="6"/>
                    <a:pt x="96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39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0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8" y="208"/>
                  </a:cubicBezTo>
                  <a:cubicBezTo>
                    <a:pt x="162" y="194"/>
                    <a:pt x="133" y="194"/>
                    <a:pt x="102" y="194"/>
                  </a:cubicBezTo>
                  <a:cubicBezTo>
                    <a:pt x="90" y="194"/>
                    <a:pt x="68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0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6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59" y="318"/>
                    <a:pt x="110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855">
              <a:extLst>
                <a:ext uri="{FF2B5EF4-FFF2-40B4-BE49-F238E27FC236}">
                  <a16:creationId xmlns:a16="http://schemas.microsoft.com/office/drawing/2014/main" id="{B0201E30-6B21-4A1F-AA1A-0EBEBDCFCAA5}"/>
                </a:ext>
              </a:extLst>
            </p:cNvPr>
            <p:cNvSpPr>
              <a:spLocks/>
            </p:cNvSpPr>
            <p:nvPr>
              <p:custDataLst>
                <p:tags r:id="rId246"/>
              </p:custDataLst>
            </p:nvPr>
          </p:nvSpPr>
          <p:spPr bwMode="auto">
            <a:xfrm>
              <a:off x="3625850" y="2560638"/>
              <a:ext cx="71438" cy="169863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6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856">
              <a:extLst>
                <a:ext uri="{FF2B5EF4-FFF2-40B4-BE49-F238E27FC236}">
                  <a16:creationId xmlns:a16="http://schemas.microsoft.com/office/drawing/2014/main" id="{FBAE204A-A3D3-4B25-909B-C018D1562BBD}"/>
                </a:ext>
              </a:extLst>
            </p:cNvPr>
            <p:cNvSpPr>
              <a:spLocks/>
            </p:cNvSpPr>
            <p:nvPr>
              <p:custDataLst>
                <p:tags r:id="rId247"/>
              </p:custDataLst>
            </p:nvPr>
          </p:nvSpPr>
          <p:spPr bwMode="auto">
            <a:xfrm>
              <a:off x="3716338" y="2540000"/>
              <a:ext cx="114300" cy="187325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7 h 346"/>
                <a:gd name="T18" fmla="*/ 177 w 251"/>
                <a:gd name="T19" fmla="*/ 192 h 346"/>
                <a:gd name="T20" fmla="*/ 177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6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7" y="163"/>
                    <a:pt x="177" y="192"/>
                  </a:cubicBezTo>
                  <a:lnTo>
                    <a:pt x="177" y="308"/>
                  </a:lnTo>
                  <a:cubicBezTo>
                    <a:pt x="177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1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6" y="144"/>
                  </a:cubicBezTo>
                  <a:cubicBezTo>
                    <a:pt x="189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857">
              <a:extLst>
                <a:ext uri="{FF2B5EF4-FFF2-40B4-BE49-F238E27FC236}">
                  <a16:creationId xmlns:a16="http://schemas.microsoft.com/office/drawing/2014/main" id="{4D798A8B-3E23-4988-917F-4E8095755E8B}"/>
                </a:ext>
              </a:extLst>
            </p:cNvPr>
            <p:cNvSpPr>
              <a:spLocks noEditPoints="1"/>
            </p:cNvSpPr>
            <p:nvPr>
              <p:custDataLst>
                <p:tags r:id="rId248"/>
              </p:custDataLst>
            </p:nvPr>
          </p:nvSpPr>
          <p:spPr bwMode="auto">
            <a:xfrm>
              <a:off x="3841750" y="2606675"/>
              <a:ext cx="87313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858">
              <a:extLst>
                <a:ext uri="{FF2B5EF4-FFF2-40B4-BE49-F238E27FC236}">
                  <a16:creationId xmlns:a16="http://schemas.microsoft.com/office/drawing/2014/main" id="{472E1F63-D00E-404D-A20C-3F65D308D06F}"/>
                </a:ext>
              </a:extLst>
            </p:cNvPr>
            <p:cNvSpPr>
              <a:spLocks/>
            </p:cNvSpPr>
            <p:nvPr>
              <p:custDataLst>
                <p:tags r:id="rId249"/>
              </p:custDataLst>
            </p:nvPr>
          </p:nvSpPr>
          <p:spPr bwMode="auto">
            <a:xfrm>
              <a:off x="4019550" y="2543175"/>
              <a:ext cx="139700" cy="184150"/>
            </a:xfrm>
            <a:custGeom>
              <a:avLst/>
              <a:gdLst>
                <a:gd name="T0" fmla="*/ 51 w 308"/>
                <a:gd name="T1" fmla="*/ 300 h 339"/>
                <a:gd name="T2" fmla="*/ 12 w 308"/>
                <a:gd name="T3" fmla="*/ 324 h 339"/>
                <a:gd name="T4" fmla="*/ 0 w 308"/>
                <a:gd name="T5" fmla="*/ 324 h 339"/>
                <a:gd name="T6" fmla="*/ 0 w 308"/>
                <a:gd name="T7" fmla="*/ 339 h 339"/>
                <a:gd name="T8" fmla="*/ 287 w 308"/>
                <a:gd name="T9" fmla="*/ 339 h 339"/>
                <a:gd name="T10" fmla="*/ 308 w 308"/>
                <a:gd name="T11" fmla="*/ 210 h 339"/>
                <a:gd name="T12" fmla="*/ 296 w 308"/>
                <a:gd name="T13" fmla="*/ 210 h 339"/>
                <a:gd name="T14" fmla="*/ 186 w 308"/>
                <a:gd name="T15" fmla="*/ 324 h 339"/>
                <a:gd name="T16" fmla="*/ 120 w 308"/>
                <a:gd name="T17" fmla="*/ 324 h 339"/>
                <a:gd name="T18" fmla="*/ 95 w 308"/>
                <a:gd name="T19" fmla="*/ 304 h 339"/>
                <a:gd name="T20" fmla="*/ 95 w 308"/>
                <a:gd name="T21" fmla="*/ 170 h 339"/>
                <a:gd name="T22" fmla="*/ 140 w 308"/>
                <a:gd name="T23" fmla="*/ 170 h 339"/>
                <a:gd name="T24" fmla="*/ 194 w 308"/>
                <a:gd name="T25" fmla="*/ 229 h 339"/>
                <a:gd name="T26" fmla="*/ 207 w 308"/>
                <a:gd name="T27" fmla="*/ 229 h 339"/>
                <a:gd name="T28" fmla="*/ 207 w 308"/>
                <a:gd name="T29" fmla="*/ 97 h 339"/>
                <a:gd name="T30" fmla="*/ 194 w 308"/>
                <a:gd name="T31" fmla="*/ 97 h 339"/>
                <a:gd name="T32" fmla="*/ 140 w 308"/>
                <a:gd name="T33" fmla="*/ 155 h 339"/>
                <a:gd name="T34" fmla="*/ 95 w 308"/>
                <a:gd name="T35" fmla="*/ 155 h 339"/>
                <a:gd name="T36" fmla="*/ 95 w 308"/>
                <a:gd name="T37" fmla="*/ 35 h 339"/>
                <a:gd name="T38" fmla="*/ 120 w 308"/>
                <a:gd name="T39" fmla="*/ 15 h 339"/>
                <a:gd name="T40" fmla="*/ 184 w 308"/>
                <a:gd name="T41" fmla="*/ 15 h 339"/>
                <a:gd name="T42" fmla="*/ 282 w 308"/>
                <a:gd name="T43" fmla="*/ 112 h 339"/>
                <a:gd name="T44" fmla="*/ 294 w 308"/>
                <a:gd name="T45" fmla="*/ 112 h 339"/>
                <a:gd name="T46" fmla="*/ 280 w 308"/>
                <a:gd name="T47" fmla="*/ 0 h 339"/>
                <a:gd name="T48" fmla="*/ 0 w 308"/>
                <a:gd name="T49" fmla="*/ 0 h 339"/>
                <a:gd name="T50" fmla="*/ 0 w 308"/>
                <a:gd name="T51" fmla="*/ 15 h 339"/>
                <a:gd name="T52" fmla="*/ 12 w 308"/>
                <a:gd name="T53" fmla="*/ 15 h 339"/>
                <a:gd name="T54" fmla="*/ 51 w 308"/>
                <a:gd name="T55" fmla="*/ 39 h 339"/>
                <a:gd name="T56" fmla="*/ 51 w 308"/>
                <a:gd name="T57" fmla="*/ 30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8" h="339">
                  <a:moveTo>
                    <a:pt x="51" y="300"/>
                  </a:moveTo>
                  <a:cubicBezTo>
                    <a:pt x="51" y="318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lnTo>
                    <a:pt x="287" y="339"/>
                  </a:lnTo>
                  <a:lnTo>
                    <a:pt x="308" y="210"/>
                  </a:lnTo>
                  <a:lnTo>
                    <a:pt x="296" y="210"/>
                  </a:lnTo>
                  <a:cubicBezTo>
                    <a:pt x="283" y="287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6" y="324"/>
                    <a:pt x="95" y="320"/>
                    <a:pt x="95" y="304"/>
                  </a:cubicBezTo>
                  <a:lnTo>
                    <a:pt x="95" y="170"/>
                  </a:lnTo>
                  <a:lnTo>
                    <a:pt x="140" y="170"/>
                  </a:lnTo>
                  <a:cubicBezTo>
                    <a:pt x="189" y="170"/>
                    <a:pt x="194" y="186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0" y="155"/>
                  </a:cubicBezTo>
                  <a:lnTo>
                    <a:pt x="95" y="155"/>
                  </a:lnTo>
                  <a:lnTo>
                    <a:pt x="95" y="35"/>
                  </a:lnTo>
                  <a:cubicBezTo>
                    <a:pt x="95" y="19"/>
                    <a:pt x="96" y="15"/>
                    <a:pt x="120" y="15"/>
                  </a:cubicBezTo>
                  <a:lnTo>
                    <a:pt x="184" y="15"/>
                  </a:lnTo>
                  <a:cubicBezTo>
                    <a:pt x="260" y="15"/>
                    <a:pt x="274" y="43"/>
                    <a:pt x="282" y="112"/>
                  </a:cubicBezTo>
                  <a:lnTo>
                    <a:pt x="294" y="112"/>
                  </a:lnTo>
                  <a:lnTo>
                    <a:pt x="280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859">
              <a:extLst>
                <a:ext uri="{FF2B5EF4-FFF2-40B4-BE49-F238E27FC236}">
                  <a16:creationId xmlns:a16="http://schemas.microsoft.com/office/drawing/2014/main" id="{877CBB9A-90F2-4843-9B6D-C723B7673A0A}"/>
                </a:ext>
              </a:extLst>
            </p:cNvPr>
            <p:cNvSpPr>
              <a:spLocks noEditPoints="1"/>
            </p:cNvSpPr>
            <p:nvPr>
              <p:custDataLst>
                <p:tags r:id="rId250"/>
              </p:custDataLst>
            </p:nvPr>
          </p:nvSpPr>
          <p:spPr bwMode="auto">
            <a:xfrm>
              <a:off x="4173538" y="2540000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5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2 w 246"/>
                <a:gd name="T39" fmla="*/ 239 h 352"/>
                <a:gd name="T40" fmla="*/ 57 w 246"/>
                <a:gd name="T41" fmla="*/ 168 h 352"/>
                <a:gd name="T42" fmla="*/ 113 w 246"/>
                <a:gd name="T43" fmla="*/ 137 h 352"/>
                <a:gd name="T44" fmla="*/ 167 w 246"/>
                <a:gd name="T45" fmla="*/ 166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1" y="126"/>
                  </a:cubicBezTo>
                  <a:cubicBezTo>
                    <a:pt x="53" y="126"/>
                    <a:pt x="0" y="174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6"/>
                  </a:cubicBezTo>
                  <a:cubicBezTo>
                    <a:pt x="152" y="330"/>
                    <a:pt x="130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2" y="260"/>
                    <a:pt x="42" y="239"/>
                  </a:cubicBezTo>
                  <a:cubicBezTo>
                    <a:pt x="42" y="221"/>
                    <a:pt x="43" y="191"/>
                    <a:pt x="57" y="168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1" y="137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860">
              <a:extLst>
                <a:ext uri="{FF2B5EF4-FFF2-40B4-BE49-F238E27FC236}">
                  <a16:creationId xmlns:a16="http://schemas.microsoft.com/office/drawing/2014/main" id="{76526FA5-149F-4E60-91F9-FB1890729AE4}"/>
                </a:ext>
              </a:extLst>
            </p:cNvPr>
            <p:cNvSpPr>
              <a:spLocks noEditPoints="1"/>
            </p:cNvSpPr>
            <p:nvPr>
              <p:custDataLst>
                <p:tags r:id="rId251"/>
              </p:custDataLst>
            </p:nvPr>
          </p:nvSpPr>
          <p:spPr bwMode="auto">
            <a:xfrm>
              <a:off x="4300538" y="2546350"/>
              <a:ext cx="47625" cy="180975"/>
            </a:xfrm>
            <a:custGeom>
              <a:avLst/>
              <a:gdLst>
                <a:gd name="T0" fmla="*/ 72 w 107"/>
                <a:gd name="T1" fmla="*/ 114 h 334"/>
                <a:gd name="T2" fmla="*/ 3 w 107"/>
                <a:gd name="T3" fmla="*/ 119 h 334"/>
                <a:gd name="T4" fmla="*/ 3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3" y="119"/>
                  </a:lnTo>
                  <a:lnTo>
                    <a:pt x="3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861">
              <a:extLst>
                <a:ext uri="{FF2B5EF4-FFF2-40B4-BE49-F238E27FC236}">
                  <a16:creationId xmlns:a16="http://schemas.microsoft.com/office/drawing/2014/main" id="{2EE35523-AA13-4A4D-9357-E8F2C7BADCA5}"/>
                </a:ext>
              </a:extLst>
            </p:cNvPr>
            <p:cNvSpPr>
              <a:spLocks/>
            </p:cNvSpPr>
            <p:nvPr>
              <p:custDataLst>
                <p:tags r:id="rId252"/>
              </p:custDataLst>
            </p:nvPr>
          </p:nvSpPr>
          <p:spPr bwMode="auto">
            <a:xfrm>
              <a:off x="4359275" y="2560638"/>
              <a:ext cx="71438" cy="169863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862">
              <a:extLst>
                <a:ext uri="{FF2B5EF4-FFF2-40B4-BE49-F238E27FC236}">
                  <a16:creationId xmlns:a16="http://schemas.microsoft.com/office/drawing/2014/main" id="{CE914841-4D72-4E44-9625-8A4C32692EE8}"/>
                </a:ext>
              </a:extLst>
            </p:cNvPr>
            <p:cNvSpPr>
              <a:spLocks noEditPoints="1"/>
            </p:cNvSpPr>
            <p:nvPr>
              <p:custDataLst>
                <p:tags r:id="rId253"/>
              </p:custDataLst>
            </p:nvPr>
          </p:nvSpPr>
          <p:spPr bwMode="auto">
            <a:xfrm>
              <a:off x="4451350" y="2546350"/>
              <a:ext cx="49213" cy="180975"/>
            </a:xfrm>
            <a:custGeom>
              <a:avLst/>
              <a:gdLst>
                <a:gd name="T0" fmla="*/ 71 w 106"/>
                <a:gd name="T1" fmla="*/ 114 h 334"/>
                <a:gd name="T2" fmla="*/ 2 w 106"/>
                <a:gd name="T3" fmla="*/ 119 h 334"/>
                <a:gd name="T4" fmla="*/ 2 w 106"/>
                <a:gd name="T5" fmla="*/ 135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9 h 334"/>
                <a:gd name="T12" fmla="*/ 0 w 106"/>
                <a:gd name="T13" fmla="*/ 334 h 334"/>
                <a:gd name="T14" fmla="*/ 54 w 106"/>
                <a:gd name="T15" fmla="*/ 333 h 334"/>
                <a:gd name="T16" fmla="*/ 106 w 106"/>
                <a:gd name="T17" fmla="*/ 334 h 334"/>
                <a:gd name="T18" fmla="*/ 106 w 106"/>
                <a:gd name="T19" fmla="*/ 319 h 334"/>
                <a:gd name="T20" fmla="*/ 71 w 106"/>
                <a:gd name="T21" fmla="*/ 297 h 334"/>
                <a:gd name="T22" fmla="*/ 71 w 106"/>
                <a:gd name="T23" fmla="*/ 114 h 334"/>
                <a:gd name="T24" fmla="*/ 73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8" y="138"/>
                    <a:pt x="38" y="162"/>
                  </a:cubicBezTo>
                  <a:lnTo>
                    <a:pt x="38" y="296"/>
                  </a:lnTo>
                  <a:cubicBezTo>
                    <a:pt x="38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2" y="333"/>
                    <a:pt x="54" y="333"/>
                  </a:cubicBezTo>
                  <a:cubicBezTo>
                    <a:pt x="72" y="333"/>
                    <a:pt x="89" y="334"/>
                    <a:pt x="106" y="334"/>
                  </a:cubicBezTo>
                  <a:lnTo>
                    <a:pt x="106" y="319"/>
                  </a:lnTo>
                  <a:cubicBezTo>
                    <a:pt x="73" y="319"/>
                    <a:pt x="71" y="316"/>
                    <a:pt x="71" y="297"/>
                  </a:cubicBezTo>
                  <a:lnTo>
                    <a:pt x="71" y="114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1" y="0"/>
                    <a:pt x="21" y="14"/>
                    <a:pt x="21" y="27"/>
                  </a:cubicBezTo>
                  <a:cubicBezTo>
                    <a:pt x="21" y="40"/>
                    <a:pt x="31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863">
              <a:extLst>
                <a:ext uri="{FF2B5EF4-FFF2-40B4-BE49-F238E27FC236}">
                  <a16:creationId xmlns:a16="http://schemas.microsoft.com/office/drawing/2014/main" id="{315A3D73-5609-4A1A-BB92-E8FE144A89C9}"/>
                </a:ext>
              </a:extLst>
            </p:cNvPr>
            <p:cNvSpPr>
              <a:spLocks/>
            </p:cNvSpPr>
            <p:nvPr>
              <p:custDataLst>
                <p:tags r:id="rId254"/>
              </p:custDataLst>
            </p:nvPr>
          </p:nvSpPr>
          <p:spPr bwMode="auto">
            <a:xfrm>
              <a:off x="4513263" y="2608263"/>
              <a:ext cx="114300" cy="119063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3 w 251"/>
                <a:gd name="T11" fmla="*/ 220 h 220"/>
                <a:gd name="T12" fmla="*/ 113 w 251"/>
                <a:gd name="T13" fmla="*/ 205 h 220"/>
                <a:gd name="T14" fmla="*/ 74 w 251"/>
                <a:gd name="T15" fmla="*/ 182 h 220"/>
                <a:gd name="T16" fmla="*/ 74 w 251"/>
                <a:gd name="T17" fmla="*/ 90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7 w 251"/>
                <a:gd name="T39" fmla="*/ 18 h 220"/>
                <a:gd name="T40" fmla="*/ 145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0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2"/>
                  </a:cubicBezTo>
                  <a:lnTo>
                    <a:pt x="74" y="90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7" y="18"/>
                  </a:cubicBezTo>
                  <a:cubicBezTo>
                    <a:pt x="190" y="10"/>
                    <a:pt x="173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864">
              <a:extLst>
                <a:ext uri="{FF2B5EF4-FFF2-40B4-BE49-F238E27FC236}">
                  <a16:creationId xmlns:a16="http://schemas.microsoft.com/office/drawing/2014/main" id="{2C459F68-F1FF-43D7-83D3-98667CA987CE}"/>
                </a:ext>
              </a:extLst>
            </p:cNvPr>
            <p:cNvSpPr>
              <a:spLocks noEditPoints="1"/>
            </p:cNvSpPr>
            <p:nvPr>
              <p:custDataLst>
                <p:tags r:id="rId255"/>
              </p:custDataLst>
            </p:nvPr>
          </p:nvSpPr>
          <p:spPr bwMode="auto">
            <a:xfrm>
              <a:off x="4638675" y="2605088"/>
              <a:ext cx="104775" cy="177800"/>
            </a:xfrm>
            <a:custGeom>
              <a:avLst/>
              <a:gdLst>
                <a:gd name="T0" fmla="*/ 97 w 228"/>
                <a:gd name="T1" fmla="*/ 140 h 329"/>
                <a:gd name="T2" fmla="*/ 54 w 228"/>
                <a:gd name="T3" fmla="*/ 79 h 329"/>
                <a:gd name="T4" fmla="*/ 62 w 228"/>
                <a:gd name="T5" fmla="*/ 37 h 329"/>
                <a:gd name="T6" fmla="*/ 97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8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4 w 228"/>
                <a:gd name="T31" fmla="*/ 39 h 329"/>
                <a:gd name="T32" fmla="*/ 228 w 228"/>
                <a:gd name="T33" fmla="*/ 25 h 329"/>
                <a:gd name="T34" fmla="*/ 203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40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6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4" y="140"/>
                    <a:pt x="54" y="90"/>
                    <a:pt x="54" y="79"/>
                  </a:cubicBezTo>
                  <a:cubicBezTo>
                    <a:pt x="54" y="65"/>
                    <a:pt x="54" y="49"/>
                    <a:pt x="62" y="37"/>
                  </a:cubicBezTo>
                  <a:cubicBezTo>
                    <a:pt x="66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8" y="136"/>
                  </a:cubicBezTo>
                  <a:cubicBezTo>
                    <a:pt x="67" y="150"/>
                    <a:pt x="88" y="152"/>
                    <a:pt x="97" y="152"/>
                  </a:cubicBezTo>
                  <a:cubicBezTo>
                    <a:pt x="143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2"/>
                  </a:cubicBezTo>
                  <a:cubicBezTo>
                    <a:pt x="202" y="14"/>
                    <a:pt x="199" y="19"/>
                    <a:pt x="199" y="25"/>
                  </a:cubicBezTo>
                  <a:cubicBezTo>
                    <a:pt x="199" y="34"/>
                    <a:pt x="206" y="39"/>
                    <a:pt x="214" y="39"/>
                  </a:cubicBezTo>
                  <a:cubicBezTo>
                    <a:pt x="219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1" y="6"/>
                    <a:pt x="16" y="40"/>
                    <a:pt x="16" y="78"/>
                  </a:cubicBezTo>
                  <a:cubicBezTo>
                    <a:pt x="16" y="100"/>
                    <a:pt x="27" y="119"/>
                    <a:pt x="40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1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50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2" y="194"/>
                    <a:pt x="133" y="194"/>
                    <a:pt x="103" y="194"/>
                  </a:cubicBezTo>
                  <a:cubicBezTo>
                    <a:pt x="91" y="194"/>
                    <a:pt x="69" y="194"/>
                    <a:pt x="66" y="193"/>
                  </a:cubicBezTo>
                  <a:cubicBezTo>
                    <a:pt x="50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1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865">
              <a:extLst>
                <a:ext uri="{FF2B5EF4-FFF2-40B4-BE49-F238E27FC236}">
                  <a16:creationId xmlns:a16="http://schemas.microsoft.com/office/drawing/2014/main" id="{62337B00-7668-451D-842B-7605E35D150B}"/>
                </a:ext>
              </a:extLst>
            </p:cNvPr>
            <p:cNvSpPr>
              <a:spLocks/>
            </p:cNvSpPr>
            <p:nvPr>
              <p:custDataLst>
                <p:tags r:id="rId256"/>
              </p:custDataLst>
            </p:nvPr>
          </p:nvSpPr>
          <p:spPr bwMode="auto">
            <a:xfrm>
              <a:off x="4829175" y="2606675"/>
              <a:ext cx="87313" cy="123825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0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866">
              <a:extLst>
                <a:ext uri="{FF2B5EF4-FFF2-40B4-BE49-F238E27FC236}">
                  <a16:creationId xmlns:a16="http://schemas.microsoft.com/office/drawing/2014/main" id="{452955FE-9DF1-4262-BA1C-8D18D3A039F2}"/>
                </a:ext>
              </a:extLst>
            </p:cNvPr>
            <p:cNvSpPr>
              <a:spLocks noEditPoints="1"/>
            </p:cNvSpPr>
            <p:nvPr>
              <p:custDataLst>
                <p:tags r:id="rId257"/>
              </p:custDataLst>
            </p:nvPr>
          </p:nvSpPr>
          <p:spPr bwMode="auto">
            <a:xfrm>
              <a:off x="4932363" y="2606675"/>
              <a:ext cx="103188" cy="12382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4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5 h 229"/>
                <a:gd name="T44" fmla="*/ 141 w 225"/>
                <a:gd name="T45" fmla="*/ 103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867">
              <a:extLst>
                <a:ext uri="{FF2B5EF4-FFF2-40B4-BE49-F238E27FC236}">
                  <a16:creationId xmlns:a16="http://schemas.microsoft.com/office/drawing/2014/main" id="{9006C604-7EAD-4784-A283-86446F79B5AA}"/>
                </a:ext>
              </a:extLst>
            </p:cNvPr>
            <p:cNvSpPr>
              <a:spLocks/>
            </p:cNvSpPr>
            <p:nvPr>
              <p:custDataLst>
                <p:tags r:id="rId258"/>
              </p:custDataLst>
            </p:nvPr>
          </p:nvSpPr>
          <p:spPr bwMode="auto">
            <a:xfrm>
              <a:off x="5043488" y="2606675"/>
              <a:ext cx="74613" cy="123825"/>
            </a:xfrm>
            <a:custGeom>
              <a:avLst/>
              <a:gdLst>
                <a:gd name="T0" fmla="*/ 88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8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6"/>
                  </a:moveTo>
                  <a:cubicBezTo>
                    <a:pt x="99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2" y="119"/>
                    <a:pt x="88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868">
              <a:extLst>
                <a:ext uri="{FF2B5EF4-FFF2-40B4-BE49-F238E27FC236}">
                  <a16:creationId xmlns:a16="http://schemas.microsoft.com/office/drawing/2014/main" id="{375EC498-4D22-4AB6-90C6-DC42D6CFE039}"/>
                </a:ext>
              </a:extLst>
            </p:cNvPr>
            <p:cNvSpPr>
              <a:spLocks noEditPoints="1"/>
            </p:cNvSpPr>
            <p:nvPr>
              <p:custDataLst>
                <p:tags r:id="rId259"/>
              </p:custDataLst>
            </p:nvPr>
          </p:nvSpPr>
          <p:spPr bwMode="auto">
            <a:xfrm>
              <a:off x="5132388" y="2606675"/>
              <a:ext cx="87313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869">
              <a:extLst>
                <a:ext uri="{FF2B5EF4-FFF2-40B4-BE49-F238E27FC236}">
                  <a16:creationId xmlns:a16="http://schemas.microsoft.com/office/drawing/2014/main" id="{58B3C268-3F2A-4484-938B-675B9C4B4D19}"/>
                </a:ext>
              </a:extLst>
            </p:cNvPr>
            <p:cNvSpPr>
              <a:spLocks noEditPoints="1"/>
            </p:cNvSpPr>
            <p:nvPr>
              <p:custDataLst>
                <p:tags r:id="rId260"/>
              </p:custDataLst>
            </p:nvPr>
          </p:nvSpPr>
          <p:spPr bwMode="auto">
            <a:xfrm>
              <a:off x="5246688" y="2609850"/>
              <a:ext cx="23813" cy="117475"/>
            </a:xfrm>
            <a:custGeom>
              <a:avLst/>
              <a:gdLst>
                <a:gd name="T0" fmla="*/ 53 w 53"/>
                <a:gd name="T1" fmla="*/ 27 h 215"/>
                <a:gd name="T2" fmla="*/ 26 w 53"/>
                <a:gd name="T3" fmla="*/ 0 h 215"/>
                <a:gd name="T4" fmla="*/ 0 w 53"/>
                <a:gd name="T5" fmla="*/ 27 h 215"/>
                <a:gd name="T6" fmla="*/ 26 w 53"/>
                <a:gd name="T7" fmla="*/ 53 h 215"/>
                <a:gd name="T8" fmla="*/ 53 w 53"/>
                <a:gd name="T9" fmla="*/ 27 h 215"/>
                <a:gd name="T10" fmla="*/ 53 w 53"/>
                <a:gd name="T11" fmla="*/ 189 h 215"/>
                <a:gd name="T12" fmla="*/ 26 w 53"/>
                <a:gd name="T13" fmla="*/ 162 h 215"/>
                <a:gd name="T14" fmla="*/ 0 w 53"/>
                <a:gd name="T15" fmla="*/ 189 h 215"/>
                <a:gd name="T16" fmla="*/ 26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4"/>
                    <a:pt x="41" y="162"/>
                    <a:pt x="26" y="162"/>
                  </a:cubicBezTo>
                  <a:cubicBezTo>
                    <a:pt x="12" y="162"/>
                    <a:pt x="0" y="174"/>
                    <a:pt x="0" y="189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1" y="215"/>
                    <a:pt x="53" y="203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63" name="Rectangle 362">
            <a:extLst>
              <a:ext uri="{FF2B5EF4-FFF2-40B4-BE49-F238E27FC236}">
                <a16:creationId xmlns:a16="http://schemas.microsoft.com/office/drawing/2014/main" id="{C47A6406-C64D-4F7D-BB88-33895C5CB8DF}"/>
              </a:ext>
            </a:extLst>
          </p:cNvPr>
          <p:cNvSpPr/>
          <p:nvPr/>
        </p:nvSpPr>
        <p:spPr>
          <a:xfrm>
            <a:off x="6405839" y="1274000"/>
            <a:ext cx="27783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Recall our mini example: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64" name="Group 363">
            <a:extLst>
              <a:ext uri="{FF2B5EF4-FFF2-40B4-BE49-F238E27FC236}">
                <a16:creationId xmlns:a16="http://schemas.microsoft.com/office/drawing/2014/main" id="{FB76CCF3-3193-4D88-8A89-CDA226181F99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6848032" y="3190029"/>
            <a:ext cx="3476626" cy="265113"/>
            <a:chOff x="2541587" y="2540000"/>
            <a:chExt cx="3476626" cy="265113"/>
          </a:xfrm>
        </p:grpSpPr>
        <p:sp>
          <p:nvSpPr>
            <p:cNvPr id="365" name="Freeform 1075">
              <a:extLst>
                <a:ext uri="{FF2B5EF4-FFF2-40B4-BE49-F238E27FC236}">
                  <a16:creationId xmlns:a16="http://schemas.microsoft.com/office/drawing/2014/main" id="{9E9F16FE-BA76-4493-AF1B-C6A7F4D66ECB}"/>
                </a:ext>
              </a:extLst>
            </p:cNvPr>
            <p:cNvSpPr>
              <a:spLocks/>
            </p:cNvSpPr>
            <p:nvPr>
              <p:custDataLst>
                <p:tags r:id="rId205"/>
              </p:custDataLst>
            </p:nvPr>
          </p:nvSpPr>
          <p:spPr bwMode="auto">
            <a:xfrm>
              <a:off x="2541587" y="2620963"/>
              <a:ext cx="103188" cy="173038"/>
            </a:xfrm>
            <a:custGeom>
              <a:avLst/>
              <a:gdLst>
                <a:gd name="T0" fmla="*/ 227 w 229"/>
                <a:gd name="T1" fmla="*/ 31 h 323"/>
                <a:gd name="T2" fmla="*/ 229 w 229"/>
                <a:gd name="T3" fmla="*/ 19 h 323"/>
                <a:gd name="T4" fmla="*/ 215 w 229"/>
                <a:gd name="T5" fmla="*/ 6 h 323"/>
                <a:gd name="T6" fmla="*/ 198 w 229"/>
                <a:gd name="T7" fmla="*/ 16 h 323"/>
                <a:gd name="T8" fmla="*/ 191 w 229"/>
                <a:gd name="T9" fmla="*/ 43 h 323"/>
                <a:gd name="T10" fmla="*/ 181 w 229"/>
                <a:gd name="T11" fmla="*/ 83 h 323"/>
                <a:gd name="T12" fmla="*/ 158 w 229"/>
                <a:gd name="T13" fmla="*/ 173 h 323"/>
                <a:gd name="T14" fmla="*/ 102 w 229"/>
                <a:gd name="T15" fmla="*/ 215 h 323"/>
                <a:gd name="T16" fmla="*/ 71 w 229"/>
                <a:gd name="T17" fmla="*/ 175 h 323"/>
                <a:gd name="T18" fmla="*/ 96 w 229"/>
                <a:gd name="T19" fmla="*/ 77 h 323"/>
                <a:gd name="T20" fmla="*/ 106 w 229"/>
                <a:gd name="T21" fmla="*/ 41 h 323"/>
                <a:gd name="T22" fmla="*/ 65 w 229"/>
                <a:gd name="T23" fmla="*/ 0 h 323"/>
                <a:gd name="T24" fmla="*/ 0 w 229"/>
                <a:gd name="T25" fmla="*/ 77 h 323"/>
                <a:gd name="T26" fmla="*/ 6 w 229"/>
                <a:gd name="T27" fmla="*/ 82 h 323"/>
                <a:gd name="T28" fmla="*/ 14 w 229"/>
                <a:gd name="T29" fmla="*/ 73 h 323"/>
                <a:gd name="T30" fmla="*/ 64 w 229"/>
                <a:gd name="T31" fmla="*/ 11 h 323"/>
                <a:gd name="T32" fmla="*/ 76 w 229"/>
                <a:gd name="T33" fmla="*/ 27 h 323"/>
                <a:gd name="T34" fmla="*/ 68 w 229"/>
                <a:gd name="T35" fmla="*/ 62 h 323"/>
                <a:gd name="T36" fmla="*/ 39 w 229"/>
                <a:gd name="T37" fmla="*/ 167 h 323"/>
                <a:gd name="T38" fmla="*/ 100 w 229"/>
                <a:gd name="T39" fmla="*/ 226 h 323"/>
                <a:gd name="T40" fmla="*/ 150 w 229"/>
                <a:gd name="T41" fmla="*/ 204 h 323"/>
                <a:gd name="T42" fmla="*/ 118 w 229"/>
                <a:gd name="T43" fmla="*/ 281 h 323"/>
                <a:gd name="T44" fmla="*/ 63 w 229"/>
                <a:gd name="T45" fmla="*/ 312 h 323"/>
                <a:gd name="T46" fmla="*/ 25 w 229"/>
                <a:gd name="T47" fmla="*/ 291 h 323"/>
                <a:gd name="T48" fmla="*/ 46 w 229"/>
                <a:gd name="T49" fmla="*/ 285 h 323"/>
                <a:gd name="T50" fmla="*/ 56 w 229"/>
                <a:gd name="T51" fmla="*/ 265 h 323"/>
                <a:gd name="T52" fmla="*/ 38 w 229"/>
                <a:gd name="T53" fmla="*/ 247 h 323"/>
                <a:gd name="T54" fmla="*/ 10 w 229"/>
                <a:gd name="T55" fmla="*/ 280 h 323"/>
                <a:gd name="T56" fmla="*/ 63 w 229"/>
                <a:gd name="T57" fmla="*/ 323 h 323"/>
                <a:gd name="T58" fmla="*/ 180 w 229"/>
                <a:gd name="T59" fmla="*/ 221 h 323"/>
                <a:gd name="T60" fmla="*/ 227 w 229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323">
                  <a:moveTo>
                    <a:pt x="227" y="31"/>
                  </a:moveTo>
                  <a:cubicBezTo>
                    <a:pt x="229" y="24"/>
                    <a:pt x="229" y="23"/>
                    <a:pt x="229" y="19"/>
                  </a:cubicBezTo>
                  <a:cubicBezTo>
                    <a:pt x="229" y="10"/>
                    <a:pt x="222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3" y="310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7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66" name="Freeform 1076">
              <a:extLst>
                <a:ext uri="{FF2B5EF4-FFF2-40B4-BE49-F238E27FC236}">
                  <a16:creationId xmlns:a16="http://schemas.microsoft.com/office/drawing/2014/main" id="{78FFE84B-3E71-42B0-8215-D8FE73B7488B}"/>
                </a:ext>
              </a:extLst>
            </p:cNvPr>
            <p:cNvSpPr>
              <a:spLocks noEditPoints="1"/>
            </p:cNvSpPr>
            <p:nvPr>
              <p:custDataLst>
                <p:tags r:id="rId206"/>
              </p:custDataLst>
            </p:nvPr>
          </p:nvSpPr>
          <p:spPr bwMode="auto">
            <a:xfrm>
              <a:off x="2728912" y="2641600"/>
              <a:ext cx="150813" cy="61913"/>
            </a:xfrm>
            <a:custGeom>
              <a:avLst/>
              <a:gdLst>
                <a:gd name="T0" fmla="*/ 314 w 331"/>
                <a:gd name="T1" fmla="*/ 20 h 116"/>
                <a:gd name="T2" fmla="*/ 331 w 331"/>
                <a:gd name="T3" fmla="*/ 10 h 116"/>
                <a:gd name="T4" fmla="*/ 315 w 331"/>
                <a:gd name="T5" fmla="*/ 0 h 116"/>
                <a:gd name="T6" fmla="*/ 16 w 331"/>
                <a:gd name="T7" fmla="*/ 0 h 116"/>
                <a:gd name="T8" fmla="*/ 0 w 331"/>
                <a:gd name="T9" fmla="*/ 10 h 116"/>
                <a:gd name="T10" fmla="*/ 17 w 331"/>
                <a:gd name="T11" fmla="*/ 20 h 116"/>
                <a:gd name="T12" fmla="*/ 314 w 331"/>
                <a:gd name="T13" fmla="*/ 20 h 116"/>
                <a:gd name="T14" fmla="*/ 315 w 331"/>
                <a:gd name="T15" fmla="*/ 116 h 116"/>
                <a:gd name="T16" fmla="*/ 331 w 331"/>
                <a:gd name="T17" fmla="*/ 106 h 116"/>
                <a:gd name="T18" fmla="*/ 314 w 331"/>
                <a:gd name="T19" fmla="*/ 96 h 116"/>
                <a:gd name="T20" fmla="*/ 17 w 331"/>
                <a:gd name="T21" fmla="*/ 96 h 116"/>
                <a:gd name="T22" fmla="*/ 0 w 331"/>
                <a:gd name="T23" fmla="*/ 106 h 116"/>
                <a:gd name="T24" fmla="*/ 16 w 331"/>
                <a:gd name="T25" fmla="*/ 116 h 116"/>
                <a:gd name="T26" fmla="*/ 315 w 331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6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6"/>
                  </a:moveTo>
                  <a:cubicBezTo>
                    <a:pt x="322" y="116"/>
                    <a:pt x="331" y="116"/>
                    <a:pt x="331" y="106"/>
                  </a:cubicBezTo>
                  <a:cubicBezTo>
                    <a:pt x="331" y="96"/>
                    <a:pt x="322" y="96"/>
                    <a:pt x="314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67" name="Freeform 1077">
              <a:extLst>
                <a:ext uri="{FF2B5EF4-FFF2-40B4-BE49-F238E27FC236}">
                  <a16:creationId xmlns:a16="http://schemas.microsoft.com/office/drawing/2014/main" id="{B8EB3A61-41C4-4293-A591-3C2549E25EE3}"/>
                </a:ext>
              </a:extLst>
            </p:cNvPr>
            <p:cNvSpPr>
              <a:spLocks/>
            </p:cNvSpPr>
            <p:nvPr>
              <p:custDataLst>
                <p:tags r:id="rId207"/>
              </p:custDataLst>
            </p:nvPr>
          </p:nvSpPr>
          <p:spPr bwMode="auto">
            <a:xfrm>
              <a:off x="2978150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68" name="Freeform 1078">
              <a:extLst>
                <a:ext uri="{FF2B5EF4-FFF2-40B4-BE49-F238E27FC236}">
                  <a16:creationId xmlns:a16="http://schemas.microsoft.com/office/drawing/2014/main" id="{19E589B1-4492-4DC8-83DE-FAD9A7322397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3055937" y="2620963"/>
              <a:ext cx="82550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0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2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3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9" y="226"/>
                    <a:pt x="71" y="226"/>
                  </a:cubicBezTo>
                  <a:cubicBezTo>
                    <a:pt x="152" y="226"/>
                    <a:pt x="172" y="166"/>
                    <a:pt x="172" y="143"/>
                  </a:cubicBezTo>
                  <a:cubicBezTo>
                    <a:pt x="172" y="125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69" name="Freeform 1079">
              <a:extLst>
                <a:ext uri="{FF2B5EF4-FFF2-40B4-BE49-F238E27FC236}">
                  <a16:creationId xmlns:a16="http://schemas.microsoft.com/office/drawing/2014/main" id="{319FE090-6187-46A8-8EAF-947D0ABAABAC}"/>
                </a:ext>
              </a:extLst>
            </p:cNvPr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3167062" y="2655888"/>
              <a:ext cx="58738" cy="123825"/>
            </a:xfrm>
            <a:custGeom>
              <a:avLst/>
              <a:gdLst>
                <a:gd name="T0" fmla="*/ 78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70" name="Freeform 1080">
              <a:extLst>
                <a:ext uri="{FF2B5EF4-FFF2-40B4-BE49-F238E27FC236}">
                  <a16:creationId xmlns:a16="http://schemas.microsoft.com/office/drawing/2014/main" id="{338519E0-597A-491E-8E9C-8D743D551E08}"/>
                </a:ext>
              </a:extLst>
            </p:cNvPr>
            <p:cNvSpPr>
              <a:spLocks/>
            </p:cNvSpPr>
            <p:nvPr>
              <p:custDataLst>
                <p:tags r:id="rId210"/>
              </p:custDataLst>
            </p:nvPr>
          </p:nvSpPr>
          <p:spPr bwMode="auto">
            <a:xfrm>
              <a:off x="3270250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71" name="Freeform 1081">
              <a:extLst>
                <a:ext uri="{FF2B5EF4-FFF2-40B4-BE49-F238E27FC236}">
                  <a16:creationId xmlns:a16="http://schemas.microsoft.com/office/drawing/2014/main" id="{038AF91A-28B6-41A1-86D7-5BCA6E1934FC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3363912" y="2620963"/>
              <a:ext cx="84138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0 h 226"/>
                <a:gd name="T16" fmla="*/ 72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72" name="Freeform 1082">
              <a:extLst>
                <a:ext uri="{FF2B5EF4-FFF2-40B4-BE49-F238E27FC236}">
                  <a16:creationId xmlns:a16="http://schemas.microsoft.com/office/drawing/2014/main" id="{3E9AE0D9-F3E9-46DC-A920-9810785B51D2}"/>
                </a:ext>
              </a:extLst>
            </p:cNvPr>
            <p:cNvSpPr>
              <a:spLocks/>
            </p:cNvSpPr>
            <p:nvPr>
              <p:custDataLst>
                <p:tags r:id="rId212"/>
              </p:custDataLst>
            </p:nvPr>
          </p:nvSpPr>
          <p:spPr bwMode="auto">
            <a:xfrm>
              <a:off x="3468687" y="2655888"/>
              <a:ext cx="69850" cy="123825"/>
            </a:xfrm>
            <a:custGeom>
              <a:avLst/>
              <a:gdLst>
                <a:gd name="T0" fmla="*/ 154 w 154"/>
                <a:gd name="T1" fmla="*/ 168 h 232"/>
                <a:gd name="T2" fmla="*/ 142 w 154"/>
                <a:gd name="T3" fmla="*/ 168 h 232"/>
                <a:gd name="T4" fmla="*/ 133 w 154"/>
                <a:gd name="T5" fmla="*/ 200 h 232"/>
                <a:gd name="T6" fmla="*/ 99 w 154"/>
                <a:gd name="T7" fmla="*/ 202 h 232"/>
                <a:gd name="T8" fmla="*/ 35 w 154"/>
                <a:gd name="T9" fmla="*/ 202 h 232"/>
                <a:gd name="T10" fmla="*/ 104 w 154"/>
                <a:gd name="T11" fmla="*/ 143 h 232"/>
                <a:gd name="T12" fmla="*/ 154 w 154"/>
                <a:gd name="T13" fmla="*/ 68 h 232"/>
                <a:gd name="T14" fmla="*/ 73 w 154"/>
                <a:gd name="T15" fmla="*/ 0 h 232"/>
                <a:gd name="T16" fmla="*/ 0 w 154"/>
                <a:gd name="T17" fmla="*/ 62 h 232"/>
                <a:gd name="T18" fmla="*/ 19 w 154"/>
                <a:gd name="T19" fmla="*/ 82 h 232"/>
                <a:gd name="T20" fmla="*/ 37 w 154"/>
                <a:gd name="T21" fmla="*/ 64 h 232"/>
                <a:gd name="T22" fmla="*/ 16 w 154"/>
                <a:gd name="T23" fmla="*/ 45 h 232"/>
                <a:gd name="T24" fmla="*/ 67 w 154"/>
                <a:gd name="T25" fmla="*/ 13 h 232"/>
                <a:gd name="T26" fmla="*/ 120 w 154"/>
                <a:gd name="T27" fmla="*/ 68 h 232"/>
                <a:gd name="T28" fmla="*/ 88 w 154"/>
                <a:gd name="T29" fmla="*/ 135 h 232"/>
                <a:gd name="T30" fmla="*/ 4 w 154"/>
                <a:gd name="T31" fmla="*/ 218 h 232"/>
                <a:gd name="T32" fmla="*/ 0 w 154"/>
                <a:gd name="T33" fmla="*/ 232 h 232"/>
                <a:gd name="T34" fmla="*/ 144 w 154"/>
                <a:gd name="T35" fmla="*/ 232 h 232"/>
                <a:gd name="T36" fmla="*/ 154 w 154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2">
                  <a:moveTo>
                    <a:pt x="154" y="168"/>
                  </a:moveTo>
                  <a:lnTo>
                    <a:pt x="142" y="168"/>
                  </a:lnTo>
                  <a:cubicBezTo>
                    <a:pt x="141" y="176"/>
                    <a:pt x="138" y="196"/>
                    <a:pt x="133" y="200"/>
                  </a:cubicBezTo>
                  <a:cubicBezTo>
                    <a:pt x="130" y="202"/>
                    <a:pt x="104" y="202"/>
                    <a:pt x="99" y="202"/>
                  </a:cubicBezTo>
                  <a:lnTo>
                    <a:pt x="35" y="202"/>
                  </a:lnTo>
                  <a:cubicBezTo>
                    <a:pt x="71" y="169"/>
                    <a:pt x="83" y="160"/>
                    <a:pt x="104" y="143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6"/>
                    <a:pt x="117" y="0"/>
                    <a:pt x="73" y="0"/>
                  </a:cubicBezTo>
                  <a:cubicBezTo>
                    <a:pt x="29" y="0"/>
                    <a:pt x="0" y="30"/>
                    <a:pt x="0" y="62"/>
                  </a:cubicBezTo>
                  <a:cubicBezTo>
                    <a:pt x="0" y="80"/>
                    <a:pt x="15" y="82"/>
                    <a:pt x="19" y="82"/>
                  </a:cubicBezTo>
                  <a:cubicBezTo>
                    <a:pt x="27" y="82"/>
                    <a:pt x="37" y="76"/>
                    <a:pt x="37" y="64"/>
                  </a:cubicBezTo>
                  <a:cubicBezTo>
                    <a:pt x="37" y="57"/>
                    <a:pt x="35" y="45"/>
                    <a:pt x="16" y="45"/>
                  </a:cubicBezTo>
                  <a:cubicBezTo>
                    <a:pt x="27" y="20"/>
                    <a:pt x="51" y="13"/>
                    <a:pt x="67" y="13"/>
                  </a:cubicBezTo>
                  <a:cubicBezTo>
                    <a:pt x="102" y="13"/>
                    <a:pt x="120" y="40"/>
                    <a:pt x="120" y="68"/>
                  </a:cubicBezTo>
                  <a:cubicBezTo>
                    <a:pt x="120" y="98"/>
                    <a:pt x="99" y="122"/>
                    <a:pt x="88" y="135"/>
                  </a:cubicBezTo>
                  <a:lnTo>
                    <a:pt x="4" y="218"/>
                  </a:lnTo>
                  <a:cubicBezTo>
                    <a:pt x="0" y="221"/>
                    <a:pt x="0" y="222"/>
                    <a:pt x="0" y="232"/>
                  </a:cubicBezTo>
                  <a:lnTo>
                    <a:pt x="144" y="232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73" name="Freeform 1083">
              <a:extLst>
                <a:ext uri="{FF2B5EF4-FFF2-40B4-BE49-F238E27FC236}">
                  <a16:creationId xmlns:a16="http://schemas.microsoft.com/office/drawing/2014/main" id="{2A1BF95A-9C8B-45C9-9CC4-0057E88BDAA7}"/>
                </a:ext>
              </a:extLst>
            </p:cNvPr>
            <p:cNvSpPr>
              <a:spLocks/>
            </p:cNvSpPr>
            <p:nvPr>
              <p:custDataLst>
                <p:tags r:id="rId213"/>
              </p:custDataLst>
            </p:nvPr>
          </p:nvSpPr>
          <p:spPr bwMode="auto">
            <a:xfrm>
              <a:off x="3579812" y="2711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74" name="Freeform 1084">
              <a:extLst>
                <a:ext uri="{FF2B5EF4-FFF2-40B4-BE49-F238E27FC236}">
                  <a16:creationId xmlns:a16="http://schemas.microsoft.com/office/drawing/2014/main" id="{F45914BB-BA8B-4700-8973-5D466AD30057}"/>
                </a:ext>
              </a:extLst>
            </p:cNvPr>
            <p:cNvSpPr>
              <a:spLocks/>
            </p:cNvSpPr>
            <p:nvPr>
              <p:custDataLst>
                <p:tags r:id="rId214"/>
              </p:custDataLst>
            </p:nvPr>
          </p:nvSpPr>
          <p:spPr bwMode="auto">
            <a:xfrm>
              <a:off x="3671887" y="2620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0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2 h 226"/>
                <a:gd name="T22" fmla="*/ 28 w 184"/>
                <a:gd name="T23" fmla="*/ 145 h 226"/>
                <a:gd name="T24" fmla="*/ 0 w 184"/>
                <a:gd name="T25" fmla="*/ 178 h 226"/>
                <a:gd name="T26" fmla="*/ 72 w 184"/>
                <a:gd name="T27" fmla="*/ 226 h 226"/>
                <a:gd name="T28" fmla="*/ 172 w 184"/>
                <a:gd name="T29" fmla="*/ 143 h 226"/>
                <a:gd name="T30" fmla="*/ 156 w 184"/>
                <a:gd name="T31" fmla="*/ 107 h 226"/>
                <a:gd name="T32" fmla="*/ 106 w 184"/>
                <a:gd name="T33" fmla="*/ 86 h 226"/>
                <a:gd name="T34" fmla="*/ 69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2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2" y="226"/>
                    <a:pt x="172" y="166"/>
                    <a:pt x="172" y="143"/>
                  </a:cubicBezTo>
                  <a:cubicBezTo>
                    <a:pt x="172" y="125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9" y="79"/>
                    <a:pt x="69" y="56"/>
                  </a:cubicBezTo>
                  <a:cubicBezTo>
                    <a:pt x="69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75" name="Freeform 1085">
              <a:extLst>
                <a:ext uri="{FF2B5EF4-FFF2-40B4-BE49-F238E27FC236}">
                  <a16:creationId xmlns:a16="http://schemas.microsoft.com/office/drawing/2014/main" id="{01EF7C04-BDD2-4F3B-AE4F-3422058EB446}"/>
                </a:ext>
              </a:extLst>
            </p:cNvPr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3775075" y="2655888"/>
              <a:ext cx="73025" cy="127000"/>
            </a:xfrm>
            <a:custGeom>
              <a:avLst/>
              <a:gdLst>
                <a:gd name="T0" fmla="*/ 77 w 161"/>
                <a:gd name="T1" fmla="*/ 115 h 239"/>
                <a:gd name="T2" fmla="*/ 123 w 161"/>
                <a:gd name="T3" fmla="*/ 171 h 239"/>
                <a:gd name="T4" fmla="*/ 78 w 161"/>
                <a:gd name="T5" fmla="*/ 227 h 239"/>
                <a:gd name="T6" fmla="*/ 19 w 161"/>
                <a:gd name="T7" fmla="*/ 203 h 239"/>
                <a:gd name="T8" fmla="*/ 39 w 161"/>
                <a:gd name="T9" fmla="*/ 183 h 239"/>
                <a:gd name="T10" fmla="*/ 20 w 161"/>
                <a:gd name="T11" fmla="*/ 164 h 239"/>
                <a:gd name="T12" fmla="*/ 0 w 161"/>
                <a:gd name="T13" fmla="*/ 184 h 239"/>
                <a:gd name="T14" fmla="*/ 79 w 161"/>
                <a:gd name="T15" fmla="*/ 239 h 239"/>
                <a:gd name="T16" fmla="*/ 161 w 161"/>
                <a:gd name="T17" fmla="*/ 171 h 239"/>
                <a:gd name="T18" fmla="*/ 100 w 161"/>
                <a:gd name="T19" fmla="*/ 109 h 239"/>
                <a:gd name="T20" fmla="*/ 150 w 161"/>
                <a:gd name="T21" fmla="*/ 48 h 239"/>
                <a:gd name="T22" fmla="*/ 80 w 161"/>
                <a:gd name="T23" fmla="*/ 0 h 239"/>
                <a:gd name="T24" fmla="*/ 11 w 161"/>
                <a:gd name="T25" fmla="*/ 47 h 239"/>
                <a:gd name="T26" fmla="*/ 29 w 161"/>
                <a:gd name="T27" fmla="*/ 65 h 239"/>
                <a:gd name="T28" fmla="*/ 47 w 161"/>
                <a:gd name="T29" fmla="*/ 47 h 239"/>
                <a:gd name="T30" fmla="*/ 29 w 161"/>
                <a:gd name="T31" fmla="*/ 29 h 239"/>
                <a:gd name="T32" fmla="*/ 78 w 161"/>
                <a:gd name="T33" fmla="*/ 10 h 239"/>
                <a:gd name="T34" fmla="*/ 116 w 161"/>
                <a:gd name="T35" fmla="*/ 48 h 239"/>
                <a:gd name="T36" fmla="*/ 102 w 161"/>
                <a:gd name="T37" fmla="*/ 90 h 239"/>
                <a:gd name="T38" fmla="*/ 63 w 161"/>
                <a:gd name="T39" fmla="*/ 105 h 239"/>
                <a:gd name="T40" fmla="*/ 52 w 161"/>
                <a:gd name="T41" fmla="*/ 106 h 239"/>
                <a:gd name="T42" fmla="*/ 49 w 161"/>
                <a:gd name="T43" fmla="*/ 110 h 239"/>
                <a:gd name="T44" fmla="*/ 58 w 161"/>
                <a:gd name="T45" fmla="*/ 115 h 239"/>
                <a:gd name="T46" fmla="*/ 77 w 161"/>
                <a:gd name="T47" fmla="*/ 11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239">
                  <a:moveTo>
                    <a:pt x="77" y="115"/>
                  </a:moveTo>
                  <a:cubicBezTo>
                    <a:pt x="104" y="115"/>
                    <a:pt x="123" y="134"/>
                    <a:pt x="123" y="171"/>
                  </a:cubicBezTo>
                  <a:cubicBezTo>
                    <a:pt x="123" y="214"/>
                    <a:pt x="98" y="227"/>
                    <a:pt x="78" y="227"/>
                  </a:cubicBezTo>
                  <a:cubicBezTo>
                    <a:pt x="64" y="227"/>
                    <a:pt x="33" y="224"/>
                    <a:pt x="19" y="203"/>
                  </a:cubicBezTo>
                  <a:cubicBezTo>
                    <a:pt x="35" y="202"/>
                    <a:pt x="39" y="191"/>
                    <a:pt x="39" y="183"/>
                  </a:cubicBezTo>
                  <a:cubicBezTo>
                    <a:pt x="39" y="172"/>
                    <a:pt x="31" y="164"/>
                    <a:pt x="20" y="164"/>
                  </a:cubicBezTo>
                  <a:cubicBezTo>
                    <a:pt x="10" y="164"/>
                    <a:pt x="0" y="170"/>
                    <a:pt x="0" y="184"/>
                  </a:cubicBezTo>
                  <a:cubicBezTo>
                    <a:pt x="0" y="217"/>
                    <a:pt x="37" y="239"/>
                    <a:pt x="79" y="239"/>
                  </a:cubicBezTo>
                  <a:cubicBezTo>
                    <a:pt x="127" y="239"/>
                    <a:pt x="161" y="206"/>
                    <a:pt x="161" y="171"/>
                  </a:cubicBezTo>
                  <a:cubicBezTo>
                    <a:pt x="161" y="144"/>
                    <a:pt x="138" y="117"/>
                    <a:pt x="100" y="109"/>
                  </a:cubicBezTo>
                  <a:cubicBezTo>
                    <a:pt x="137" y="96"/>
                    <a:pt x="150" y="69"/>
                    <a:pt x="150" y="48"/>
                  </a:cubicBezTo>
                  <a:cubicBezTo>
                    <a:pt x="150" y="21"/>
                    <a:pt x="118" y="0"/>
                    <a:pt x="80" y="0"/>
                  </a:cubicBezTo>
                  <a:cubicBezTo>
                    <a:pt x="41" y="0"/>
                    <a:pt x="11" y="19"/>
                    <a:pt x="11" y="47"/>
                  </a:cubicBezTo>
                  <a:cubicBezTo>
                    <a:pt x="11" y="59"/>
                    <a:pt x="19" y="65"/>
                    <a:pt x="29" y="65"/>
                  </a:cubicBezTo>
                  <a:cubicBezTo>
                    <a:pt x="40" y="65"/>
                    <a:pt x="47" y="57"/>
                    <a:pt x="47" y="47"/>
                  </a:cubicBezTo>
                  <a:cubicBezTo>
                    <a:pt x="47" y="37"/>
                    <a:pt x="40" y="30"/>
                    <a:pt x="29" y="29"/>
                  </a:cubicBezTo>
                  <a:cubicBezTo>
                    <a:pt x="42" y="14"/>
                    <a:pt x="66" y="10"/>
                    <a:pt x="78" y="10"/>
                  </a:cubicBezTo>
                  <a:cubicBezTo>
                    <a:pt x="94" y="10"/>
                    <a:pt x="116" y="18"/>
                    <a:pt x="116" y="48"/>
                  </a:cubicBezTo>
                  <a:cubicBezTo>
                    <a:pt x="116" y="63"/>
                    <a:pt x="111" y="79"/>
                    <a:pt x="102" y="90"/>
                  </a:cubicBezTo>
                  <a:cubicBezTo>
                    <a:pt x="91" y="103"/>
                    <a:pt x="81" y="104"/>
                    <a:pt x="63" y="105"/>
                  </a:cubicBezTo>
                  <a:cubicBezTo>
                    <a:pt x="55" y="105"/>
                    <a:pt x="54" y="105"/>
                    <a:pt x="52" y="106"/>
                  </a:cubicBezTo>
                  <a:cubicBezTo>
                    <a:pt x="52" y="106"/>
                    <a:pt x="49" y="106"/>
                    <a:pt x="49" y="110"/>
                  </a:cubicBezTo>
                  <a:cubicBezTo>
                    <a:pt x="49" y="115"/>
                    <a:pt x="52" y="115"/>
                    <a:pt x="58" y="115"/>
                  </a:cubicBezTo>
                  <a:lnTo>
                    <a:pt x="77" y="1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76" name="Freeform 1086">
              <a:extLst>
                <a:ext uri="{FF2B5EF4-FFF2-40B4-BE49-F238E27FC236}">
                  <a16:creationId xmlns:a16="http://schemas.microsoft.com/office/drawing/2014/main" id="{0D57808C-1AE7-4787-89BA-D5FDA5776B02}"/>
                </a:ext>
              </a:extLst>
            </p:cNvPr>
            <p:cNvSpPr>
              <a:spLocks/>
            </p:cNvSpPr>
            <p:nvPr>
              <p:custDataLst>
                <p:tags r:id="rId216"/>
              </p:custDataLst>
            </p:nvPr>
          </p:nvSpPr>
          <p:spPr bwMode="auto">
            <a:xfrm>
              <a:off x="3887787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77" name="Freeform 1087">
              <a:extLst>
                <a:ext uri="{FF2B5EF4-FFF2-40B4-BE49-F238E27FC236}">
                  <a16:creationId xmlns:a16="http://schemas.microsoft.com/office/drawing/2014/main" id="{5D92AA18-476D-4D4F-8696-C9C645EB7949}"/>
                </a:ext>
              </a:extLst>
            </p:cNvPr>
            <p:cNvSpPr>
              <a:spLocks/>
            </p:cNvSpPr>
            <p:nvPr>
              <p:custDataLst>
                <p:tags r:id="rId217"/>
              </p:custDataLst>
            </p:nvPr>
          </p:nvSpPr>
          <p:spPr bwMode="auto">
            <a:xfrm>
              <a:off x="3979862" y="26209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6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5 w 184"/>
                <a:gd name="T9" fmla="*/ 0 h 226"/>
                <a:gd name="T10" fmla="*/ 40 w 184"/>
                <a:gd name="T11" fmla="*/ 73 h 226"/>
                <a:gd name="T12" fmla="*/ 92 w 184"/>
                <a:gd name="T13" fmla="*/ 123 h 226"/>
                <a:gd name="T14" fmla="*/ 144 w 184"/>
                <a:gd name="T15" fmla="*/ 160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2 h 226"/>
                <a:gd name="T22" fmla="*/ 28 w 184"/>
                <a:gd name="T23" fmla="*/ 145 h 226"/>
                <a:gd name="T24" fmla="*/ 0 w 184"/>
                <a:gd name="T25" fmla="*/ 178 h 226"/>
                <a:gd name="T26" fmla="*/ 72 w 184"/>
                <a:gd name="T27" fmla="*/ 226 h 226"/>
                <a:gd name="T28" fmla="*/ 172 w 184"/>
                <a:gd name="T29" fmla="*/ 143 h 226"/>
                <a:gd name="T30" fmla="*/ 157 w 184"/>
                <a:gd name="T31" fmla="*/ 107 h 226"/>
                <a:gd name="T32" fmla="*/ 107 w 184"/>
                <a:gd name="T33" fmla="*/ 86 h 226"/>
                <a:gd name="T34" fmla="*/ 69 w 184"/>
                <a:gd name="T35" fmla="*/ 56 h 226"/>
                <a:gd name="T36" fmla="*/ 125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6" y="35"/>
                    <a:pt x="146" y="46"/>
                    <a:pt x="146" y="57"/>
                  </a:cubicBezTo>
                  <a:cubicBezTo>
                    <a:pt x="146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3" y="0"/>
                    <a:pt x="125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19"/>
                    <a:pt x="92" y="123"/>
                  </a:cubicBezTo>
                  <a:cubicBezTo>
                    <a:pt x="118" y="127"/>
                    <a:pt x="144" y="133"/>
                    <a:pt x="144" y="160"/>
                  </a:cubicBezTo>
                  <a:cubicBezTo>
                    <a:pt x="144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2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3" y="226"/>
                    <a:pt x="172" y="166"/>
                    <a:pt x="172" y="143"/>
                  </a:cubicBezTo>
                  <a:cubicBezTo>
                    <a:pt x="172" y="125"/>
                    <a:pt x="163" y="113"/>
                    <a:pt x="157" y="107"/>
                  </a:cubicBezTo>
                  <a:cubicBezTo>
                    <a:pt x="143" y="93"/>
                    <a:pt x="129" y="91"/>
                    <a:pt x="107" y="86"/>
                  </a:cubicBezTo>
                  <a:cubicBezTo>
                    <a:pt x="89" y="82"/>
                    <a:pt x="69" y="79"/>
                    <a:pt x="69" y="56"/>
                  </a:cubicBezTo>
                  <a:cubicBezTo>
                    <a:pt x="69" y="42"/>
                    <a:pt x="81" y="11"/>
                    <a:pt x="125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78" name="Freeform 1088">
              <a:extLst>
                <a:ext uri="{FF2B5EF4-FFF2-40B4-BE49-F238E27FC236}">
                  <a16:creationId xmlns:a16="http://schemas.microsoft.com/office/drawing/2014/main" id="{5AEBCB21-39FC-45AE-98AB-7A516C025F1F}"/>
                </a:ext>
              </a:extLst>
            </p:cNvPr>
            <p:cNvSpPr>
              <a:spLocks noEditPoints="1"/>
            </p:cNvSpPr>
            <p:nvPr>
              <p:custDataLst>
                <p:tags r:id="rId218"/>
              </p:custDataLst>
            </p:nvPr>
          </p:nvSpPr>
          <p:spPr bwMode="auto">
            <a:xfrm>
              <a:off x="4081462" y="2654300"/>
              <a:ext cx="77788" cy="125413"/>
            </a:xfrm>
            <a:custGeom>
              <a:avLst/>
              <a:gdLst>
                <a:gd name="T0" fmla="*/ 171 w 171"/>
                <a:gd name="T1" fmla="*/ 177 h 235"/>
                <a:gd name="T2" fmla="*/ 171 w 171"/>
                <a:gd name="T3" fmla="*/ 165 h 235"/>
                <a:gd name="T4" fmla="*/ 133 w 171"/>
                <a:gd name="T5" fmla="*/ 165 h 235"/>
                <a:gd name="T6" fmla="*/ 133 w 171"/>
                <a:gd name="T7" fmla="*/ 9 h 235"/>
                <a:gd name="T8" fmla="*/ 125 w 171"/>
                <a:gd name="T9" fmla="*/ 0 h 235"/>
                <a:gd name="T10" fmla="*/ 116 w 171"/>
                <a:gd name="T11" fmla="*/ 4 h 235"/>
                <a:gd name="T12" fmla="*/ 0 w 171"/>
                <a:gd name="T13" fmla="*/ 165 h 235"/>
                <a:gd name="T14" fmla="*/ 0 w 171"/>
                <a:gd name="T15" fmla="*/ 177 h 235"/>
                <a:gd name="T16" fmla="*/ 103 w 171"/>
                <a:gd name="T17" fmla="*/ 177 h 235"/>
                <a:gd name="T18" fmla="*/ 103 w 171"/>
                <a:gd name="T19" fmla="*/ 206 h 235"/>
                <a:gd name="T20" fmla="*/ 75 w 171"/>
                <a:gd name="T21" fmla="*/ 222 h 235"/>
                <a:gd name="T22" fmla="*/ 65 w 171"/>
                <a:gd name="T23" fmla="*/ 222 h 235"/>
                <a:gd name="T24" fmla="*/ 65 w 171"/>
                <a:gd name="T25" fmla="*/ 235 h 235"/>
                <a:gd name="T26" fmla="*/ 118 w 171"/>
                <a:gd name="T27" fmla="*/ 233 h 235"/>
                <a:gd name="T28" fmla="*/ 170 w 171"/>
                <a:gd name="T29" fmla="*/ 235 h 235"/>
                <a:gd name="T30" fmla="*/ 170 w 171"/>
                <a:gd name="T31" fmla="*/ 222 h 235"/>
                <a:gd name="T32" fmla="*/ 161 w 171"/>
                <a:gd name="T33" fmla="*/ 222 h 235"/>
                <a:gd name="T34" fmla="*/ 133 w 171"/>
                <a:gd name="T35" fmla="*/ 206 h 235"/>
                <a:gd name="T36" fmla="*/ 133 w 171"/>
                <a:gd name="T37" fmla="*/ 177 h 235"/>
                <a:gd name="T38" fmla="*/ 171 w 171"/>
                <a:gd name="T39" fmla="*/ 177 h 235"/>
                <a:gd name="T40" fmla="*/ 105 w 171"/>
                <a:gd name="T41" fmla="*/ 37 h 235"/>
                <a:gd name="T42" fmla="*/ 105 w 171"/>
                <a:gd name="T43" fmla="*/ 165 h 235"/>
                <a:gd name="T44" fmla="*/ 13 w 171"/>
                <a:gd name="T45" fmla="*/ 165 h 235"/>
                <a:gd name="T46" fmla="*/ 105 w 171"/>
                <a:gd name="T47" fmla="*/ 3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1" h="235">
                  <a:moveTo>
                    <a:pt x="171" y="177"/>
                  </a:moveTo>
                  <a:lnTo>
                    <a:pt x="171" y="165"/>
                  </a:lnTo>
                  <a:lnTo>
                    <a:pt x="133" y="165"/>
                  </a:lnTo>
                  <a:lnTo>
                    <a:pt x="133" y="9"/>
                  </a:lnTo>
                  <a:cubicBezTo>
                    <a:pt x="133" y="2"/>
                    <a:pt x="133" y="0"/>
                    <a:pt x="125" y="0"/>
                  </a:cubicBezTo>
                  <a:cubicBezTo>
                    <a:pt x="121" y="0"/>
                    <a:pt x="119" y="0"/>
                    <a:pt x="116" y="4"/>
                  </a:cubicBezTo>
                  <a:lnTo>
                    <a:pt x="0" y="165"/>
                  </a:lnTo>
                  <a:lnTo>
                    <a:pt x="0" y="177"/>
                  </a:lnTo>
                  <a:lnTo>
                    <a:pt x="103" y="177"/>
                  </a:lnTo>
                  <a:lnTo>
                    <a:pt x="103" y="206"/>
                  </a:lnTo>
                  <a:cubicBezTo>
                    <a:pt x="103" y="218"/>
                    <a:pt x="103" y="222"/>
                    <a:pt x="75" y="222"/>
                  </a:cubicBezTo>
                  <a:lnTo>
                    <a:pt x="65" y="222"/>
                  </a:lnTo>
                  <a:lnTo>
                    <a:pt x="65" y="235"/>
                  </a:lnTo>
                  <a:cubicBezTo>
                    <a:pt x="83" y="234"/>
                    <a:pt x="105" y="233"/>
                    <a:pt x="118" y="233"/>
                  </a:cubicBezTo>
                  <a:cubicBezTo>
                    <a:pt x="130" y="233"/>
                    <a:pt x="153" y="234"/>
                    <a:pt x="170" y="235"/>
                  </a:cubicBezTo>
                  <a:lnTo>
                    <a:pt x="170" y="222"/>
                  </a:lnTo>
                  <a:lnTo>
                    <a:pt x="161" y="222"/>
                  </a:lnTo>
                  <a:cubicBezTo>
                    <a:pt x="133" y="222"/>
                    <a:pt x="133" y="218"/>
                    <a:pt x="133" y="206"/>
                  </a:cubicBezTo>
                  <a:lnTo>
                    <a:pt x="133" y="177"/>
                  </a:lnTo>
                  <a:lnTo>
                    <a:pt x="171" y="177"/>
                  </a:lnTo>
                  <a:close/>
                  <a:moveTo>
                    <a:pt x="105" y="37"/>
                  </a:moveTo>
                  <a:lnTo>
                    <a:pt x="105" y="165"/>
                  </a:lnTo>
                  <a:lnTo>
                    <a:pt x="13" y="165"/>
                  </a:lnTo>
                  <a:lnTo>
                    <a:pt x="105" y="37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79" name="Freeform 1089">
              <a:extLst>
                <a:ext uri="{FF2B5EF4-FFF2-40B4-BE49-F238E27FC236}">
                  <a16:creationId xmlns:a16="http://schemas.microsoft.com/office/drawing/2014/main" id="{F576766C-CF91-4EDC-9427-058DAA340F88}"/>
                </a:ext>
              </a:extLst>
            </p:cNvPr>
            <p:cNvSpPr>
              <a:spLocks/>
            </p:cNvSpPr>
            <p:nvPr>
              <p:custDataLst>
                <p:tags r:id="rId219"/>
              </p:custDataLst>
            </p:nvPr>
          </p:nvSpPr>
          <p:spPr bwMode="auto">
            <a:xfrm>
              <a:off x="4195762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0" name="Freeform 1090">
              <a:extLst>
                <a:ext uri="{FF2B5EF4-FFF2-40B4-BE49-F238E27FC236}">
                  <a16:creationId xmlns:a16="http://schemas.microsoft.com/office/drawing/2014/main" id="{BFF7EDC8-80A4-48C2-99F5-589A30D541A0}"/>
                </a:ext>
              </a:extLst>
            </p:cNvPr>
            <p:cNvSpPr>
              <a:spLocks/>
            </p:cNvSpPr>
            <p:nvPr>
              <p:custDataLst>
                <p:tags r:id="rId220"/>
              </p:custDataLst>
            </p:nvPr>
          </p:nvSpPr>
          <p:spPr bwMode="auto">
            <a:xfrm>
              <a:off x="4289425" y="2620963"/>
              <a:ext cx="82550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1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0 h 226"/>
                <a:gd name="T16" fmla="*/ 72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1" name="Freeform 1091">
              <a:extLst>
                <a:ext uri="{FF2B5EF4-FFF2-40B4-BE49-F238E27FC236}">
                  <a16:creationId xmlns:a16="http://schemas.microsoft.com/office/drawing/2014/main" id="{3023CD6A-B555-4A73-BE60-F5F2F8A03247}"/>
                </a:ext>
              </a:extLst>
            </p:cNvPr>
            <p:cNvSpPr>
              <a:spLocks/>
            </p:cNvSpPr>
            <p:nvPr>
              <p:custDataLst>
                <p:tags r:id="rId221"/>
              </p:custDataLst>
            </p:nvPr>
          </p:nvSpPr>
          <p:spPr bwMode="auto">
            <a:xfrm>
              <a:off x="4392612" y="2655888"/>
              <a:ext cx="71438" cy="127000"/>
            </a:xfrm>
            <a:custGeom>
              <a:avLst/>
              <a:gdLst>
                <a:gd name="T0" fmla="*/ 32 w 154"/>
                <a:gd name="T1" fmla="*/ 37 h 239"/>
                <a:gd name="T2" fmla="*/ 66 w 154"/>
                <a:gd name="T3" fmla="*/ 42 h 239"/>
                <a:gd name="T4" fmla="*/ 139 w 154"/>
                <a:gd name="T5" fmla="*/ 5 h 239"/>
                <a:gd name="T6" fmla="*/ 135 w 154"/>
                <a:gd name="T7" fmla="*/ 0 h 239"/>
                <a:gd name="T8" fmla="*/ 132 w 154"/>
                <a:gd name="T9" fmla="*/ 1 h 239"/>
                <a:gd name="T10" fmla="*/ 80 w 154"/>
                <a:gd name="T11" fmla="*/ 11 h 239"/>
                <a:gd name="T12" fmla="*/ 29 w 154"/>
                <a:gd name="T13" fmla="*/ 2 h 239"/>
                <a:gd name="T14" fmla="*/ 24 w 154"/>
                <a:gd name="T15" fmla="*/ 0 h 239"/>
                <a:gd name="T16" fmla="*/ 20 w 154"/>
                <a:gd name="T17" fmla="*/ 9 h 239"/>
                <a:gd name="T18" fmla="*/ 20 w 154"/>
                <a:gd name="T19" fmla="*/ 112 h 239"/>
                <a:gd name="T20" fmla="*/ 25 w 154"/>
                <a:gd name="T21" fmla="*/ 122 h 239"/>
                <a:gd name="T22" fmla="*/ 32 w 154"/>
                <a:gd name="T23" fmla="*/ 118 h 239"/>
                <a:gd name="T24" fmla="*/ 81 w 154"/>
                <a:gd name="T25" fmla="*/ 96 h 239"/>
                <a:gd name="T26" fmla="*/ 113 w 154"/>
                <a:gd name="T27" fmla="*/ 115 h 239"/>
                <a:gd name="T28" fmla="*/ 121 w 154"/>
                <a:gd name="T29" fmla="*/ 160 h 239"/>
                <a:gd name="T30" fmla="*/ 111 w 154"/>
                <a:gd name="T31" fmla="*/ 206 h 239"/>
                <a:gd name="T32" fmla="*/ 70 w 154"/>
                <a:gd name="T33" fmla="*/ 227 h 239"/>
                <a:gd name="T34" fmla="*/ 15 w 154"/>
                <a:gd name="T35" fmla="*/ 192 h 239"/>
                <a:gd name="T36" fmla="*/ 35 w 154"/>
                <a:gd name="T37" fmla="*/ 175 h 239"/>
                <a:gd name="T38" fmla="*/ 18 w 154"/>
                <a:gd name="T39" fmla="*/ 157 h 239"/>
                <a:gd name="T40" fmla="*/ 0 w 154"/>
                <a:gd name="T41" fmla="*/ 176 h 239"/>
                <a:gd name="T42" fmla="*/ 71 w 154"/>
                <a:gd name="T43" fmla="*/ 239 h 239"/>
                <a:gd name="T44" fmla="*/ 154 w 154"/>
                <a:gd name="T45" fmla="*/ 161 h 239"/>
                <a:gd name="T46" fmla="*/ 81 w 154"/>
                <a:gd name="T47" fmla="*/ 86 h 239"/>
                <a:gd name="T48" fmla="*/ 32 w 154"/>
                <a:gd name="T49" fmla="*/ 103 h 239"/>
                <a:gd name="T50" fmla="*/ 32 w 154"/>
                <a:gd name="T51" fmla="*/ 37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" h="239">
                  <a:moveTo>
                    <a:pt x="32" y="37"/>
                  </a:moveTo>
                  <a:cubicBezTo>
                    <a:pt x="50" y="42"/>
                    <a:pt x="61" y="42"/>
                    <a:pt x="66" y="42"/>
                  </a:cubicBezTo>
                  <a:cubicBezTo>
                    <a:pt x="112" y="42"/>
                    <a:pt x="139" y="10"/>
                    <a:pt x="139" y="5"/>
                  </a:cubicBezTo>
                  <a:cubicBezTo>
                    <a:pt x="139" y="1"/>
                    <a:pt x="137" y="0"/>
                    <a:pt x="135" y="0"/>
                  </a:cubicBezTo>
                  <a:cubicBezTo>
                    <a:pt x="135" y="0"/>
                    <a:pt x="134" y="0"/>
                    <a:pt x="132" y="1"/>
                  </a:cubicBezTo>
                  <a:cubicBezTo>
                    <a:pt x="124" y="4"/>
                    <a:pt x="106" y="11"/>
                    <a:pt x="80" y="11"/>
                  </a:cubicBezTo>
                  <a:cubicBezTo>
                    <a:pt x="70" y="11"/>
                    <a:pt x="52" y="10"/>
                    <a:pt x="29" y="2"/>
                  </a:cubicBezTo>
                  <a:cubicBezTo>
                    <a:pt x="25" y="0"/>
                    <a:pt x="25" y="0"/>
                    <a:pt x="24" y="0"/>
                  </a:cubicBezTo>
                  <a:cubicBezTo>
                    <a:pt x="20" y="0"/>
                    <a:pt x="20" y="4"/>
                    <a:pt x="20" y="9"/>
                  </a:cubicBezTo>
                  <a:lnTo>
                    <a:pt x="20" y="112"/>
                  </a:lnTo>
                  <a:cubicBezTo>
                    <a:pt x="20" y="118"/>
                    <a:pt x="20" y="122"/>
                    <a:pt x="25" y="122"/>
                  </a:cubicBezTo>
                  <a:cubicBezTo>
                    <a:pt x="29" y="122"/>
                    <a:pt x="29" y="122"/>
                    <a:pt x="32" y="118"/>
                  </a:cubicBezTo>
                  <a:cubicBezTo>
                    <a:pt x="47" y="98"/>
                    <a:pt x="69" y="96"/>
                    <a:pt x="81" y="96"/>
                  </a:cubicBezTo>
                  <a:cubicBezTo>
                    <a:pt x="102" y="96"/>
                    <a:pt x="111" y="112"/>
                    <a:pt x="113" y="115"/>
                  </a:cubicBezTo>
                  <a:cubicBezTo>
                    <a:pt x="119" y="127"/>
                    <a:pt x="121" y="140"/>
                    <a:pt x="121" y="160"/>
                  </a:cubicBezTo>
                  <a:cubicBezTo>
                    <a:pt x="121" y="171"/>
                    <a:pt x="121" y="191"/>
                    <a:pt x="111" y="206"/>
                  </a:cubicBezTo>
                  <a:cubicBezTo>
                    <a:pt x="102" y="219"/>
                    <a:pt x="87" y="227"/>
                    <a:pt x="70" y="227"/>
                  </a:cubicBezTo>
                  <a:cubicBezTo>
                    <a:pt x="47" y="227"/>
                    <a:pt x="24" y="215"/>
                    <a:pt x="15" y="192"/>
                  </a:cubicBezTo>
                  <a:cubicBezTo>
                    <a:pt x="29" y="193"/>
                    <a:pt x="35" y="184"/>
                    <a:pt x="35" y="175"/>
                  </a:cubicBezTo>
                  <a:cubicBezTo>
                    <a:pt x="35" y="160"/>
                    <a:pt x="22" y="157"/>
                    <a:pt x="18" y="157"/>
                  </a:cubicBezTo>
                  <a:cubicBezTo>
                    <a:pt x="17" y="157"/>
                    <a:pt x="0" y="157"/>
                    <a:pt x="0" y="176"/>
                  </a:cubicBezTo>
                  <a:cubicBezTo>
                    <a:pt x="0" y="207"/>
                    <a:pt x="29" y="239"/>
                    <a:pt x="71" y="239"/>
                  </a:cubicBezTo>
                  <a:cubicBezTo>
                    <a:pt x="115" y="239"/>
                    <a:pt x="154" y="205"/>
                    <a:pt x="154" y="161"/>
                  </a:cubicBezTo>
                  <a:cubicBezTo>
                    <a:pt x="154" y="122"/>
                    <a:pt x="124" y="86"/>
                    <a:pt x="81" y="86"/>
                  </a:cubicBezTo>
                  <a:cubicBezTo>
                    <a:pt x="66" y="86"/>
                    <a:pt x="48" y="90"/>
                    <a:pt x="32" y="103"/>
                  </a:cubicBezTo>
                  <a:lnTo>
                    <a:pt x="32" y="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2" name="Freeform 1092">
              <a:extLst>
                <a:ext uri="{FF2B5EF4-FFF2-40B4-BE49-F238E27FC236}">
                  <a16:creationId xmlns:a16="http://schemas.microsoft.com/office/drawing/2014/main" id="{C1D2245C-2E41-483B-A02A-44DC818A0768}"/>
                </a:ext>
              </a:extLst>
            </p:cNvPr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4497387" y="25400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3" name="Freeform 1093">
              <a:extLst>
                <a:ext uri="{FF2B5EF4-FFF2-40B4-BE49-F238E27FC236}">
                  <a16:creationId xmlns:a16="http://schemas.microsoft.com/office/drawing/2014/main" id="{784CD474-8344-43D4-865B-9C3C04DB0928}"/>
                </a:ext>
              </a:extLst>
            </p:cNvPr>
            <p:cNvSpPr>
              <a:spLocks noEditPoints="1"/>
            </p:cNvSpPr>
            <p:nvPr>
              <p:custDataLst>
                <p:tags r:id="rId223"/>
              </p:custDataLst>
            </p:nvPr>
          </p:nvSpPr>
          <p:spPr bwMode="auto">
            <a:xfrm>
              <a:off x="4602162" y="2540000"/>
              <a:ext cx="53975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4" name="Freeform 1094">
              <a:extLst>
                <a:ext uri="{FF2B5EF4-FFF2-40B4-BE49-F238E27FC236}">
                  <a16:creationId xmlns:a16="http://schemas.microsoft.com/office/drawing/2014/main" id="{B078F171-D5CC-4300-8139-9E6C75B64209}"/>
                </a:ext>
              </a:extLst>
            </p:cNvPr>
            <p:cNvSpPr>
              <a:spLocks/>
            </p:cNvSpPr>
            <p:nvPr>
              <p:custDataLst>
                <p:tags r:id="rId224"/>
              </p:custDataLst>
            </p:nvPr>
          </p:nvSpPr>
          <p:spPr bwMode="auto">
            <a:xfrm>
              <a:off x="4708525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5" name="Freeform 1095">
              <a:extLst>
                <a:ext uri="{FF2B5EF4-FFF2-40B4-BE49-F238E27FC236}">
                  <a16:creationId xmlns:a16="http://schemas.microsoft.com/office/drawing/2014/main" id="{737569EC-BE5E-404F-9B71-BF5B5566EAD4}"/>
                </a:ext>
              </a:extLst>
            </p:cNvPr>
            <p:cNvSpPr>
              <a:spLocks/>
            </p:cNvSpPr>
            <p:nvPr>
              <p:custDataLst>
                <p:tags r:id="rId225"/>
              </p:custDataLst>
            </p:nvPr>
          </p:nvSpPr>
          <p:spPr bwMode="auto">
            <a:xfrm>
              <a:off x="4781550" y="2620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6" name="Freeform 1096">
              <a:extLst>
                <a:ext uri="{FF2B5EF4-FFF2-40B4-BE49-F238E27FC236}">
                  <a16:creationId xmlns:a16="http://schemas.microsoft.com/office/drawing/2014/main" id="{E9B7F0CA-E5D6-4342-B480-1157BC3FBCD6}"/>
                </a:ext>
              </a:extLst>
            </p:cNvPr>
            <p:cNvSpPr>
              <a:spLocks/>
            </p:cNvSpPr>
            <p:nvPr>
              <p:custDataLst>
                <p:tags r:id="rId226"/>
              </p:custDataLst>
            </p:nvPr>
          </p:nvSpPr>
          <p:spPr bwMode="auto">
            <a:xfrm>
              <a:off x="4921250" y="26558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7" name="Freeform 1097">
              <a:extLst>
                <a:ext uri="{FF2B5EF4-FFF2-40B4-BE49-F238E27FC236}">
                  <a16:creationId xmlns:a16="http://schemas.microsoft.com/office/drawing/2014/main" id="{D6470D21-91C5-4446-A944-F0C4E548A349}"/>
                </a:ext>
              </a:extLst>
            </p:cNvPr>
            <p:cNvSpPr>
              <a:spLocks/>
            </p:cNvSpPr>
            <p:nvPr>
              <p:custDataLst>
                <p:tags r:id="rId227"/>
              </p:custDataLst>
            </p:nvPr>
          </p:nvSpPr>
          <p:spPr bwMode="auto">
            <a:xfrm>
              <a:off x="5024437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8" name="Freeform 1098">
              <a:extLst>
                <a:ext uri="{FF2B5EF4-FFF2-40B4-BE49-F238E27FC236}">
                  <a16:creationId xmlns:a16="http://schemas.microsoft.com/office/drawing/2014/main" id="{79DEE8BE-999E-469C-8819-8157406E7004}"/>
                </a:ext>
              </a:extLst>
            </p:cNvPr>
            <p:cNvSpPr>
              <a:spLocks/>
            </p:cNvSpPr>
            <p:nvPr>
              <p:custDataLst>
                <p:tags r:id="rId228"/>
              </p:custDataLst>
            </p:nvPr>
          </p:nvSpPr>
          <p:spPr bwMode="auto">
            <a:xfrm>
              <a:off x="5113337" y="26209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89" name="Freeform 1099">
              <a:extLst>
                <a:ext uri="{FF2B5EF4-FFF2-40B4-BE49-F238E27FC236}">
                  <a16:creationId xmlns:a16="http://schemas.microsoft.com/office/drawing/2014/main" id="{A396C78B-5C27-4E3A-A67C-9B1DE1A59775}"/>
                </a:ext>
              </a:extLst>
            </p:cNvPr>
            <p:cNvSpPr>
              <a:spLocks/>
            </p:cNvSpPr>
            <p:nvPr>
              <p:custDataLst>
                <p:tags r:id="rId229"/>
              </p:custDataLst>
            </p:nvPr>
          </p:nvSpPr>
          <p:spPr bwMode="auto">
            <a:xfrm>
              <a:off x="5243512" y="2655888"/>
              <a:ext cx="73025" cy="127000"/>
            </a:xfrm>
            <a:custGeom>
              <a:avLst/>
              <a:gdLst>
                <a:gd name="T0" fmla="*/ 76 w 160"/>
                <a:gd name="T1" fmla="*/ 115 h 239"/>
                <a:gd name="T2" fmla="*/ 123 w 160"/>
                <a:gd name="T3" fmla="*/ 171 h 239"/>
                <a:gd name="T4" fmla="*/ 77 w 160"/>
                <a:gd name="T5" fmla="*/ 227 h 239"/>
                <a:gd name="T6" fmla="*/ 18 w 160"/>
                <a:gd name="T7" fmla="*/ 203 h 239"/>
                <a:gd name="T8" fmla="*/ 38 w 160"/>
                <a:gd name="T9" fmla="*/ 183 h 239"/>
                <a:gd name="T10" fmla="*/ 19 w 160"/>
                <a:gd name="T11" fmla="*/ 164 h 239"/>
                <a:gd name="T12" fmla="*/ 0 w 160"/>
                <a:gd name="T13" fmla="*/ 184 h 239"/>
                <a:gd name="T14" fmla="*/ 78 w 160"/>
                <a:gd name="T15" fmla="*/ 239 h 239"/>
                <a:gd name="T16" fmla="*/ 160 w 160"/>
                <a:gd name="T17" fmla="*/ 171 h 239"/>
                <a:gd name="T18" fmla="*/ 99 w 160"/>
                <a:gd name="T19" fmla="*/ 109 h 239"/>
                <a:gd name="T20" fmla="*/ 149 w 160"/>
                <a:gd name="T21" fmla="*/ 48 h 239"/>
                <a:gd name="T22" fmla="*/ 79 w 160"/>
                <a:gd name="T23" fmla="*/ 0 h 239"/>
                <a:gd name="T24" fmla="*/ 10 w 160"/>
                <a:gd name="T25" fmla="*/ 47 h 239"/>
                <a:gd name="T26" fmla="*/ 28 w 160"/>
                <a:gd name="T27" fmla="*/ 65 h 239"/>
                <a:gd name="T28" fmla="*/ 46 w 160"/>
                <a:gd name="T29" fmla="*/ 47 h 239"/>
                <a:gd name="T30" fmla="*/ 28 w 160"/>
                <a:gd name="T31" fmla="*/ 29 h 239"/>
                <a:gd name="T32" fmla="*/ 78 w 160"/>
                <a:gd name="T33" fmla="*/ 10 h 239"/>
                <a:gd name="T34" fmla="*/ 115 w 160"/>
                <a:gd name="T35" fmla="*/ 48 h 239"/>
                <a:gd name="T36" fmla="*/ 101 w 160"/>
                <a:gd name="T37" fmla="*/ 90 h 239"/>
                <a:gd name="T38" fmla="*/ 63 w 160"/>
                <a:gd name="T39" fmla="*/ 105 h 239"/>
                <a:gd name="T40" fmla="*/ 51 w 160"/>
                <a:gd name="T41" fmla="*/ 106 h 239"/>
                <a:gd name="T42" fmla="*/ 48 w 160"/>
                <a:gd name="T43" fmla="*/ 110 h 239"/>
                <a:gd name="T44" fmla="*/ 57 w 160"/>
                <a:gd name="T45" fmla="*/ 115 h 239"/>
                <a:gd name="T46" fmla="*/ 76 w 160"/>
                <a:gd name="T47" fmla="*/ 11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0" h="239">
                  <a:moveTo>
                    <a:pt x="76" y="115"/>
                  </a:moveTo>
                  <a:cubicBezTo>
                    <a:pt x="103" y="115"/>
                    <a:pt x="123" y="134"/>
                    <a:pt x="123" y="171"/>
                  </a:cubicBezTo>
                  <a:cubicBezTo>
                    <a:pt x="123" y="214"/>
                    <a:pt x="97" y="227"/>
                    <a:pt x="77" y="227"/>
                  </a:cubicBezTo>
                  <a:cubicBezTo>
                    <a:pt x="63" y="227"/>
                    <a:pt x="33" y="224"/>
                    <a:pt x="18" y="203"/>
                  </a:cubicBezTo>
                  <a:cubicBezTo>
                    <a:pt x="34" y="202"/>
                    <a:pt x="38" y="191"/>
                    <a:pt x="38" y="183"/>
                  </a:cubicBezTo>
                  <a:cubicBezTo>
                    <a:pt x="38" y="172"/>
                    <a:pt x="30" y="164"/>
                    <a:pt x="19" y="164"/>
                  </a:cubicBezTo>
                  <a:cubicBezTo>
                    <a:pt x="9" y="164"/>
                    <a:pt x="0" y="170"/>
                    <a:pt x="0" y="184"/>
                  </a:cubicBezTo>
                  <a:cubicBezTo>
                    <a:pt x="0" y="217"/>
                    <a:pt x="36" y="239"/>
                    <a:pt x="78" y="239"/>
                  </a:cubicBezTo>
                  <a:cubicBezTo>
                    <a:pt x="126" y="239"/>
                    <a:pt x="160" y="206"/>
                    <a:pt x="160" y="171"/>
                  </a:cubicBezTo>
                  <a:cubicBezTo>
                    <a:pt x="160" y="144"/>
                    <a:pt x="138" y="117"/>
                    <a:pt x="99" y="109"/>
                  </a:cubicBezTo>
                  <a:cubicBezTo>
                    <a:pt x="136" y="96"/>
                    <a:pt x="149" y="69"/>
                    <a:pt x="149" y="48"/>
                  </a:cubicBezTo>
                  <a:cubicBezTo>
                    <a:pt x="149" y="21"/>
                    <a:pt x="117" y="0"/>
                    <a:pt x="79" y="0"/>
                  </a:cubicBezTo>
                  <a:cubicBezTo>
                    <a:pt x="40" y="0"/>
                    <a:pt x="10" y="19"/>
                    <a:pt x="10" y="47"/>
                  </a:cubicBezTo>
                  <a:cubicBezTo>
                    <a:pt x="10" y="59"/>
                    <a:pt x="18" y="65"/>
                    <a:pt x="28" y="65"/>
                  </a:cubicBezTo>
                  <a:cubicBezTo>
                    <a:pt x="39" y="65"/>
                    <a:pt x="46" y="57"/>
                    <a:pt x="46" y="47"/>
                  </a:cubicBezTo>
                  <a:cubicBezTo>
                    <a:pt x="46" y="37"/>
                    <a:pt x="39" y="30"/>
                    <a:pt x="28" y="29"/>
                  </a:cubicBezTo>
                  <a:cubicBezTo>
                    <a:pt x="41" y="14"/>
                    <a:pt x="65" y="10"/>
                    <a:pt x="78" y="10"/>
                  </a:cubicBezTo>
                  <a:cubicBezTo>
                    <a:pt x="93" y="10"/>
                    <a:pt x="115" y="18"/>
                    <a:pt x="115" y="48"/>
                  </a:cubicBezTo>
                  <a:cubicBezTo>
                    <a:pt x="115" y="63"/>
                    <a:pt x="110" y="79"/>
                    <a:pt x="101" y="90"/>
                  </a:cubicBezTo>
                  <a:cubicBezTo>
                    <a:pt x="90" y="103"/>
                    <a:pt x="80" y="104"/>
                    <a:pt x="63" y="105"/>
                  </a:cubicBezTo>
                  <a:cubicBezTo>
                    <a:pt x="54" y="105"/>
                    <a:pt x="53" y="105"/>
                    <a:pt x="51" y="106"/>
                  </a:cubicBezTo>
                  <a:cubicBezTo>
                    <a:pt x="51" y="106"/>
                    <a:pt x="48" y="106"/>
                    <a:pt x="48" y="110"/>
                  </a:cubicBezTo>
                  <a:cubicBezTo>
                    <a:pt x="48" y="115"/>
                    <a:pt x="51" y="115"/>
                    <a:pt x="57" y="115"/>
                  </a:cubicBezTo>
                  <a:lnTo>
                    <a:pt x="76" y="1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90" name="Freeform 1100">
              <a:extLst>
                <a:ext uri="{FF2B5EF4-FFF2-40B4-BE49-F238E27FC236}">
                  <a16:creationId xmlns:a16="http://schemas.microsoft.com/office/drawing/2014/main" id="{316B3A7F-06F5-4214-AA61-094DCA7F101E}"/>
                </a:ext>
              </a:extLst>
            </p:cNvPr>
            <p:cNvSpPr>
              <a:spLocks/>
            </p:cNvSpPr>
            <p:nvPr>
              <p:custDataLst>
                <p:tags r:id="rId230"/>
              </p:custDataLst>
            </p:nvPr>
          </p:nvSpPr>
          <p:spPr bwMode="auto">
            <a:xfrm>
              <a:off x="5349875" y="254000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4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91" name="Freeform 1101">
              <a:extLst>
                <a:ext uri="{FF2B5EF4-FFF2-40B4-BE49-F238E27FC236}">
                  <a16:creationId xmlns:a16="http://schemas.microsoft.com/office/drawing/2014/main" id="{4069A055-8E08-4E9E-967F-6A53A841A309}"/>
                </a:ext>
              </a:extLst>
            </p:cNvPr>
            <p:cNvSpPr>
              <a:spLocks noEditPoints="1"/>
            </p:cNvSpPr>
            <p:nvPr>
              <p:custDataLst>
                <p:tags r:id="rId231"/>
              </p:custDataLst>
            </p:nvPr>
          </p:nvSpPr>
          <p:spPr bwMode="auto">
            <a:xfrm>
              <a:off x="5454650" y="2540000"/>
              <a:ext cx="53975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92" name="Freeform 1102">
              <a:extLst>
                <a:ext uri="{FF2B5EF4-FFF2-40B4-BE49-F238E27FC236}">
                  <a16:creationId xmlns:a16="http://schemas.microsoft.com/office/drawing/2014/main" id="{2D5567EC-0D25-4635-ADE6-935628636AF4}"/>
                </a:ext>
              </a:extLst>
            </p:cNvPr>
            <p:cNvSpPr>
              <a:spLocks/>
            </p:cNvSpPr>
            <p:nvPr>
              <p:custDataLst>
                <p:tags r:id="rId232"/>
              </p:custDataLst>
            </p:nvPr>
          </p:nvSpPr>
          <p:spPr bwMode="auto">
            <a:xfrm>
              <a:off x="5561012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93" name="Freeform 1103">
              <a:extLst>
                <a:ext uri="{FF2B5EF4-FFF2-40B4-BE49-F238E27FC236}">
                  <a16:creationId xmlns:a16="http://schemas.microsoft.com/office/drawing/2014/main" id="{FEDCE467-1B17-41D2-AF26-6B0CD99FF15B}"/>
                </a:ext>
              </a:extLst>
            </p:cNvPr>
            <p:cNvSpPr>
              <a:spLocks/>
            </p:cNvSpPr>
            <p:nvPr>
              <p:custDataLst>
                <p:tags r:id="rId233"/>
              </p:custDataLst>
            </p:nvPr>
          </p:nvSpPr>
          <p:spPr bwMode="auto">
            <a:xfrm>
              <a:off x="5646737" y="2562225"/>
              <a:ext cx="74613" cy="177800"/>
            </a:xfrm>
            <a:custGeom>
              <a:avLst/>
              <a:gdLst>
                <a:gd name="T0" fmla="*/ 102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5 w 165"/>
                <a:gd name="T9" fmla="*/ 34 h 332"/>
                <a:gd name="T10" fmla="*/ 65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2 w 165"/>
                <a:gd name="T27" fmla="*/ 292 h 332"/>
                <a:gd name="T28" fmla="*/ 102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2"/>
                  </a:lnTo>
                  <a:cubicBezTo>
                    <a:pt x="65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0" y="330"/>
                    <a:pt x="64" y="330"/>
                    <a:pt x="84" y="330"/>
                  </a:cubicBezTo>
                  <a:cubicBezTo>
                    <a:pt x="104" y="330"/>
                    <a:pt x="147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2" y="311"/>
                    <a:pt x="102" y="292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94" name="Freeform 1104">
              <a:extLst>
                <a:ext uri="{FF2B5EF4-FFF2-40B4-BE49-F238E27FC236}">
                  <a16:creationId xmlns:a16="http://schemas.microsoft.com/office/drawing/2014/main" id="{2B800077-6AF7-4C6C-BB16-EE0D65F19B91}"/>
                </a:ext>
              </a:extLst>
            </p:cNvPr>
            <p:cNvSpPr>
              <a:spLocks/>
            </p:cNvSpPr>
            <p:nvPr>
              <p:custDataLst>
                <p:tags r:id="rId234"/>
              </p:custDataLst>
            </p:nvPr>
          </p:nvSpPr>
          <p:spPr bwMode="auto">
            <a:xfrm>
              <a:off x="5759450" y="2711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95" name="Freeform 1105">
              <a:extLst>
                <a:ext uri="{FF2B5EF4-FFF2-40B4-BE49-F238E27FC236}">
                  <a16:creationId xmlns:a16="http://schemas.microsoft.com/office/drawing/2014/main" id="{729BE758-16C7-4A75-B0DC-845D4DAA4E45}"/>
                </a:ext>
              </a:extLst>
            </p:cNvPr>
            <p:cNvSpPr>
              <a:spLocks/>
            </p:cNvSpPr>
            <p:nvPr>
              <p:custDataLst>
                <p:tags r:id="rId235"/>
              </p:custDataLst>
            </p:nvPr>
          </p:nvSpPr>
          <p:spPr bwMode="auto">
            <a:xfrm>
              <a:off x="5849937" y="2562225"/>
              <a:ext cx="93663" cy="182563"/>
            </a:xfrm>
            <a:custGeom>
              <a:avLst/>
              <a:gdLst>
                <a:gd name="T0" fmla="*/ 124 w 207"/>
                <a:gd name="T1" fmla="*/ 156 h 343"/>
                <a:gd name="T2" fmla="*/ 194 w 207"/>
                <a:gd name="T3" fmla="*/ 68 h 343"/>
                <a:gd name="T4" fmla="*/ 102 w 207"/>
                <a:gd name="T5" fmla="*/ 0 h 343"/>
                <a:gd name="T6" fmla="*/ 14 w 207"/>
                <a:gd name="T7" fmla="*/ 67 h 343"/>
                <a:gd name="T8" fmla="*/ 39 w 207"/>
                <a:gd name="T9" fmla="*/ 93 h 343"/>
                <a:gd name="T10" fmla="*/ 64 w 207"/>
                <a:gd name="T11" fmla="*/ 68 h 343"/>
                <a:gd name="T12" fmla="*/ 34 w 207"/>
                <a:gd name="T13" fmla="*/ 43 h 343"/>
                <a:gd name="T14" fmla="*/ 100 w 207"/>
                <a:gd name="T15" fmla="*/ 12 h 343"/>
                <a:gd name="T16" fmla="*/ 148 w 207"/>
                <a:gd name="T17" fmla="*/ 68 h 343"/>
                <a:gd name="T18" fmla="*/ 134 w 207"/>
                <a:gd name="T19" fmla="*/ 125 h 343"/>
                <a:gd name="T20" fmla="*/ 89 w 207"/>
                <a:gd name="T21" fmla="*/ 151 h 343"/>
                <a:gd name="T22" fmla="*/ 70 w 207"/>
                <a:gd name="T23" fmla="*/ 152 h 343"/>
                <a:gd name="T24" fmla="*/ 62 w 207"/>
                <a:gd name="T25" fmla="*/ 158 h 343"/>
                <a:gd name="T26" fmla="*/ 74 w 207"/>
                <a:gd name="T27" fmla="*/ 164 h 343"/>
                <a:gd name="T28" fmla="*/ 96 w 207"/>
                <a:gd name="T29" fmla="*/ 164 h 343"/>
                <a:gd name="T30" fmla="*/ 156 w 207"/>
                <a:gd name="T31" fmla="*/ 246 h 343"/>
                <a:gd name="T32" fmla="*/ 99 w 207"/>
                <a:gd name="T33" fmla="*/ 329 h 343"/>
                <a:gd name="T34" fmla="*/ 23 w 207"/>
                <a:gd name="T35" fmla="*/ 291 h 343"/>
                <a:gd name="T36" fmla="*/ 56 w 207"/>
                <a:gd name="T37" fmla="*/ 263 h 343"/>
                <a:gd name="T38" fmla="*/ 28 w 207"/>
                <a:gd name="T39" fmla="*/ 235 h 343"/>
                <a:gd name="T40" fmla="*/ 0 w 207"/>
                <a:gd name="T41" fmla="*/ 264 h 343"/>
                <a:gd name="T42" fmla="*/ 101 w 207"/>
                <a:gd name="T43" fmla="*/ 343 h 343"/>
                <a:gd name="T44" fmla="*/ 207 w 207"/>
                <a:gd name="T45" fmla="*/ 246 h 343"/>
                <a:gd name="T46" fmla="*/ 124 w 207"/>
                <a:gd name="T47" fmla="*/ 15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6"/>
                  </a:moveTo>
                  <a:cubicBezTo>
                    <a:pt x="165" y="143"/>
                    <a:pt x="194" y="108"/>
                    <a:pt x="194" y="68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1" y="0"/>
                    <a:pt x="14" y="30"/>
                    <a:pt x="14" y="67"/>
                  </a:cubicBezTo>
                  <a:cubicBezTo>
                    <a:pt x="14" y="84"/>
                    <a:pt x="25" y="93"/>
                    <a:pt x="39" y="93"/>
                  </a:cubicBezTo>
                  <a:cubicBezTo>
                    <a:pt x="54" y="93"/>
                    <a:pt x="64" y="82"/>
                    <a:pt x="64" y="68"/>
                  </a:cubicBezTo>
                  <a:cubicBezTo>
                    <a:pt x="64" y="43"/>
                    <a:pt x="41" y="43"/>
                    <a:pt x="34" y="43"/>
                  </a:cubicBezTo>
                  <a:cubicBezTo>
                    <a:pt x="49" y="19"/>
                    <a:pt x="82" y="12"/>
                    <a:pt x="100" y="12"/>
                  </a:cubicBezTo>
                  <a:cubicBezTo>
                    <a:pt x="120" y="12"/>
                    <a:pt x="148" y="23"/>
                    <a:pt x="148" y="68"/>
                  </a:cubicBezTo>
                  <a:cubicBezTo>
                    <a:pt x="148" y="74"/>
                    <a:pt x="147" y="103"/>
                    <a:pt x="134" y="125"/>
                  </a:cubicBezTo>
                  <a:cubicBezTo>
                    <a:pt x="119" y="149"/>
                    <a:pt x="102" y="150"/>
                    <a:pt x="89" y="151"/>
                  </a:cubicBezTo>
                  <a:cubicBezTo>
                    <a:pt x="85" y="151"/>
                    <a:pt x="73" y="152"/>
                    <a:pt x="70" y="152"/>
                  </a:cubicBezTo>
                  <a:cubicBezTo>
                    <a:pt x="66" y="153"/>
                    <a:pt x="62" y="153"/>
                    <a:pt x="62" y="158"/>
                  </a:cubicBezTo>
                  <a:cubicBezTo>
                    <a:pt x="62" y="164"/>
                    <a:pt x="66" y="164"/>
                    <a:pt x="74" y="164"/>
                  </a:cubicBezTo>
                  <a:lnTo>
                    <a:pt x="96" y="164"/>
                  </a:lnTo>
                  <a:cubicBezTo>
                    <a:pt x="137" y="164"/>
                    <a:pt x="156" y="198"/>
                    <a:pt x="156" y="246"/>
                  </a:cubicBezTo>
                  <a:cubicBezTo>
                    <a:pt x="156" y="314"/>
                    <a:pt x="121" y="329"/>
                    <a:pt x="99" y="329"/>
                  </a:cubicBezTo>
                  <a:cubicBezTo>
                    <a:pt x="78" y="329"/>
                    <a:pt x="41" y="320"/>
                    <a:pt x="23" y="291"/>
                  </a:cubicBezTo>
                  <a:cubicBezTo>
                    <a:pt x="41" y="293"/>
                    <a:pt x="56" y="282"/>
                    <a:pt x="56" y="263"/>
                  </a:cubicBezTo>
                  <a:cubicBezTo>
                    <a:pt x="56" y="245"/>
                    <a:pt x="43" y="235"/>
                    <a:pt x="28" y="235"/>
                  </a:cubicBezTo>
                  <a:cubicBezTo>
                    <a:pt x="16" y="235"/>
                    <a:pt x="0" y="242"/>
                    <a:pt x="0" y="264"/>
                  </a:cubicBezTo>
                  <a:cubicBezTo>
                    <a:pt x="0" y="310"/>
                    <a:pt x="47" y="343"/>
                    <a:pt x="101" y="343"/>
                  </a:cubicBezTo>
                  <a:cubicBezTo>
                    <a:pt x="162" y="343"/>
                    <a:pt x="207" y="297"/>
                    <a:pt x="207" y="246"/>
                  </a:cubicBezTo>
                  <a:cubicBezTo>
                    <a:pt x="207" y="206"/>
                    <a:pt x="176" y="167"/>
                    <a:pt x="124" y="15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96" name="Freeform 1106">
              <a:extLst>
                <a:ext uri="{FF2B5EF4-FFF2-40B4-BE49-F238E27FC236}">
                  <a16:creationId xmlns:a16="http://schemas.microsoft.com/office/drawing/2014/main" id="{186A93E5-5626-4308-9616-702E05B8A5DA}"/>
                </a:ext>
              </a:extLst>
            </p:cNvPr>
            <p:cNvSpPr>
              <a:spLocks/>
            </p:cNvSpPr>
            <p:nvPr>
              <p:custDataLst>
                <p:tags r:id="rId236"/>
              </p:custDataLst>
            </p:nvPr>
          </p:nvSpPr>
          <p:spPr bwMode="auto">
            <a:xfrm>
              <a:off x="5965825" y="254000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397" name="Group 396">
            <a:extLst>
              <a:ext uri="{FF2B5EF4-FFF2-40B4-BE49-F238E27FC236}">
                <a16:creationId xmlns:a16="http://schemas.microsoft.com/office/drawing/2014/main" id="{5437B769-6011-43CA-9B64-9D79E2F68594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6828732" y="3840690"/>
            <a:ext cx="2862263" cy="287338"/>
            <a:chOff x="2541588" y="2540000"/>
            <a:chExt cx="2862263" cy="287338"/>
          </a:xfrm>
        </p:grpSpPr>
        <p:sp>
          <p:nvSpPr>
            <p:cNvPr id="398" name="Freeform 1113">
              <a:extLst>
                <a:ext uri="{FF2B5EF4-FFF2-40B4-BE49-F238E27FC236}">
                  <a16:creationId xmlns:a16="http://schemas.microsoft.com/office/drawing/2014/main" id="{E310D920-6A24-4D64-96AC-F260D1C71ACD}"/>
                </a:ext>
              </a:extLst>
            </p:cNvPr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2541588" y="2646363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4 w 248"/>
                <a:gd name="T25" fmla="*/ 11 h 226"/>
                <a:gd name="T26" fmla="*/ 121 w 248"/>
                <a:gd name="T27" fmla="*/ 44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5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4" y="23"/>
                    <a:pt x="77" y="11"/>
                    <a:pt x="94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2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1114">
              <a:extLst>
                <a:ext uri="{FF2B5EF4-FFF2-40B4-BE49-F238E27FC236}">
                  <a16:creationId xmlns:a16="http://schemas.microsoft.com/office/drawing/2014/main" id="{4E84F13A-EABA-489E-A2AE-3FD1C363A19F}"/>
                </a:ext>
              </a:extLst>
            </p:cNvPr>
            <p:cNvSpPr>
              <a:spLocks noEditPoints="1"/>
            </p:cNvSpPr>
            <p:nvPr>
              <p:custDataLst>
                <p:tags r:id="rId181"/>
              </p:custDataLst>
            </p:nvPr>
          </p:nvSpPr>
          <p:spPr bwMode="auto">
            <a:xfrm>
              <a:off x="2740026" y="2665413"/>
              <a:ext cx="152400" cy="61913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1115">
              <a:extLst>
                <a:ext uri="{FF2B5EF4-FFF2-40B4-BE49-F238E27FC236}">
                  <a16:creationId xmlns:a16="http://schemas.microsoft.com/office/drawing/2014/main" id="{3E90297D-2E9F-4776-AD62-4F26265713DA}"/>
                </a:ext>
              </a:extLst>
            </p:cNvPr>
            <p:cNvSpPr>
              <a:spLocks/>
            </p:cNvSpPr>
            <p:nvPr>
              <p:custDataLst>
                <p:tags r:id="rId182"/>
              </p:custDataLst>
            </p:nvPr>
          </p:nvSpPr>
          <p:spPr bwMode="auto">
            <a:xfrm>
              <a:off x="2990851" y="2565400"/>
              <a:ext cx="52388" cy="261938"/>
            </a:xfrm>
            <a:custGeom>
              <a:avLst/>
              <a:gdLst>
                <a:gd name="T0" fmla="*/ 116 w 116"/>
                <a:gd name="T1" fmla="*/ 494 h 499"/>
                <a:gd name="T2" fmla="*/ 108 w 116"/>
                <a:gd name="T3" fmla="*/ 483 h 499"/>
                <a:gd name="T4" fmla="*/ 29 w 116"/>
                <a:gd name="T5" fmla="*/ 250 h 499"/>
                <a:gd name="T6" fmla="*/ 110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8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10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1116">
              <a:extLst>
                <a:ext uri="{FF2B5EF4-FFF2-40B4-BE49-F238E27FC236}">
                  <a16:creationId xmlns:a16="http://schemas.microsoft.com/office/drawing/2014/main" id="{D947D1D1-4003-4E4F-8C73-3AD757908107}"/>
                </a:ext>
              </a:extLst>
            </p:cNvPr>
            <p:cNvSpPr>
              <a:spLocks/>
            </p:cNvSpPr>
            <p:nvPr>
              <p:custDataLst>
                <p:tags r:id="rId183"/>
              </p:custDataLst>
            </p:nvPr>
          </p:nvSpPr>
          <p:spPr bwMode="auto">
            <a:xfrm>
              <a:off x="3063876" y="2646363"/>
              <a:ext cx="112713" cy="11906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1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5" y="11"/>
                    <a:pt x="122" y="15"/>
                    <a:pt x="122" y="44"/>
                  </a:cubicBezTo>
                  <a:cubicBezTo>
                    <a:pt x="122" y="60"/>
                    <a:pt x="114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6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1117">
              <a:extLst>
                <a:ext uri="{FF2B5EF4-FFF2-40B4-BE49-F238E27FC236}">
                  <a16:creationId xmlns:a16="http://schemas.microsoft.com/office/drawing/2014/main" id="{B51AA8B4-DF67-4ADA-95FA-545CC2E81DCD}"/>
                </a:ext>
              </a:extLst>
            </p:cNvPr>
            <p:cNvSpPr>
              <a:spLocks/>
            </p:cNvSpPr>
            <p:nvPr>
              <p:custDataLst>
                <p:tags r:id="rId184"/>
              </p:custDataLst>
            </p:nvPr>
          </p:nvSpPr>
          <p:spPr bwMode="auto">
            <a:xfrm>
              <a:off x="3203576" y="2679700"/>
              <a:ext cx="58738" cy="122238"/>
            </a:xfrm>
            <a:custGeom>
              <a:avLst/>
              <a:gdLst>
                <a:gd name="T0" fmla="*/ 78 w 126"/>
                <a:gd name="T1" fmla="*/ 10 h 232"/>
                <a:gd name="T2" fmla="*/ 68 w 126"/>
                <a:gd name="T3" fmla="*/ 0 h 232"/>
                <a:gd name="T4" fmla="*/ 0 w 126"/>
                <a:gd name="T5" fmla="*/ 22 h 232"/>
                <a:gd name="T6" fmla="*/ 0 w 126"/>
                <a:gd name="T7" fmla="*/ 35 h 232"/>
                <a:gd name="T8" fmla="*/ 50 w 126"/>
                <a:gd name="T9" fmla="*/ 25 h 232"/>
                <a:gd name="T10" fmla="*/ 50 w 126"/>
                <a:gd name="T11" fmla="*/ 203 h 232"/>
                <a:gd name="T12" fmla="*/ 15 w 126"/>
                <a:gd name="T13" fmla="*/ 219 h 232"/>
                <a:gd name="T14" fmla="*/ 2 w 126"/>
                <a:gd name="T15" fmla="*/ 219 h 232"/>
                <a:gd name="T16" fmla="*/ 2 w 126"/>
                <a:gd name="T17" fmla="*/ 232 h 232"/>
                <a:gd name="T18" fmla="*/ 64 w 126"/>
                <a:gd name="T19" fmla="*/ 230 h 232"/>
                <a:gd name="T20" fmla="*/ 126 w 126"/>
                <a:gd name="T21" fmla="*/ 232 h 232"/>
                <a:gd name="T22" fmla="*/ 126 w 126"/>
                <a:gd name="T23" fmla="*/ 219 h 232"/>
                <a:gd name="T24" fmla="*/ 113 w 126"/>
                <a:gd name="T25" fmla="*/ 219 h 232"/>
                <a:gd name="T26" fmla="*/ 78 w 126"/>
                <a:gd name="T27" fmla="*/ 203 h 232"/>
                <a:gd name="T28" fmla="*/ 78 w 126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6" y="232"/>
                  </a:cubicBezTo>
                  <a:lnTo>
                    <a:pt x="126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1118">
              <a:extLst>
                <a:ext uri="{FF2B5EF4-FFF2-40B4-BE49-F238E27FC236}">
                  <a16:creationId xmlns:a16="http://schemas.microsoft.com/office/drawing/2014/main" id="{38200583-3EB6-4202-A424-D3DEB059EA56}"/>
                </a:ext>
              </a:extLst>
            </p:cNvPr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3308351" y="2735263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1119">
              <a:extLst>
                <a:ext uri="{FF2B5EF4-FFF2-40B4-BE49-F238E27FC236}">
                  <a16:creationId xmlns:a16="http://schemas.microsoft.com/office/drawing/2014/main" id="{EB89C407-2DCE-4F6C-921D-20FA26C42DE1}"/>
                </a:ext>
              </a:extLst>
            </p:cNvPr>
            <p:cNvSpPr>
              <a:spLocks/>
            </p:cNvSpPr>
            <p:nvPr>
              <p:custDataLst>
                <p:tags r:id="rId186"/>
              </p:custDataLst>
            </p:nvPr>
          </p:nvSpPr>
          <p:spPr bwMode="auto">
            <a:xfrm>
              <a:off x="3397251" y="2646363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1120">
              <a:extLst>
                <a:ext uri="{FF2B5EF4-FFF2-40B4-BE49-F238E27FC236}">
                  <a16:creationId xmlns:a16="http://schemas.microsoft.com/office/drawing/2014/main" id="{527990BB-1312-49CE-A24E-69A455861689}"/>
                </a:ext>
              </a:extLst>
            </p:cNvPr>
            <p:cNvSpPr>
              <a:spLocks/>
            </p:cNvSpPr>
            <p:nvPr>
              <p:custDataLst>
                <p:tags r:id="rId187"/>
              </p:custDataLst>
            </p:nvPr>
          </p:nvSpPr>
          <p:spPr bwMode="auto">
            <a:xfrm>
              <a:off x="3530601" y="2679700"/>
              <a:ext cx="69850" cy="122238"/>
            </a:xfrm>
            <a:custGeom>
              <a:avLst/>
              <a:gdLst>
                <a:gd name="T0" fmla="*/ 154 w 154"/>
                <a:gd name="T1" fmla="*/ 168 h 232"/>
                <a:gd name="T2" fmla="*/ 142 w 154"/>
                <a:gd name="T3" fmla="*/ 168 h 232"/>
                <a:gd name="T4" fmla="*/ 133 w 154"/>
                <a:gd name="T5" fmla="*/ 200 h 232"/>
                <a:gd name="T6" fmla="*/ 99 w 154"/>
                <a:gd name="T7" fmla="*/ 202 h 232"/>
                <a:gd name="T8" fmla="*/ 35 w 154"/>
                <a:gd name="T9" fmla="*/ 202 h 232"/>
                <a:gd name="T10" fmla="*/ 104 w 154"/>
                <a:gd name="T11" fmla="*/ 143 h 232"/>
                <a:gd name="T12" fmla="*/ 154 w 154"/>
                <a:gd name="T13" fmla="*/ 68 h 232"/>
                <a:gd name="T14" fmla="*/ 73 w 154"/>
                <a:gd name="T15" fmla="*/ 0 h 232"/>
                <a:gd name="T16" fmla="*/ 0 w 154"/>
                <a:gd name="T17" fmla="*/ 62 h 232"/>
                <a:gd name="T18" fmla="*/ 19 w 154"/>
                <a:gd name="T19" fmla="*/ 82 h 232"/>
                <a:gd name="T20" fmla="*/ 37 w 154"/>
                <a:gd name="T21" fmla="*/ 63 h 232"/>
                <a:gd name="T22" fmla="*/ 16 w 154"/>
                <a:gd name="T23" fmla="*/ 45 h 232"/>
                <a:gd name="T24" fmla="*/ 67 w 154"/>
                <a:gd name="T25" fmla="*/ 12 h 232"/>
                <a:gd name="T26" fmla="*/ 120 w 154"/>
                <a:gd name="T27" fmla="*/ 68 h 232"/>
                <a:gd name="T28" fmla="*/ 88 w 154"/>
                <a:gd name="T29" fmla="*/ 135 h 232"/>
                <a:gd name="T30" fmla="*/ 4 w 154"/>
                <a:gd name="T31" fmla="*/ 218 h 232"/>
                <a:gd name="T32" fmla="*/ 0 w 154"/>
                <a:gd name="T33" fmla="*/ 232 h 232"/>
                <a:gd name="T34" fmla="*/ 144 w 154"/>
                <a:gd name="T35" fmla="*/ 232 h 232"/>
                <a:gd name="T36" fmla="*/ 154 w 154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2">
                  <a:moveTo>
                    <a:pt x="154" y="168"/>
                  </a:moveTo>
                  <a:lnTo>
                    <a:pt x="142" y="168"/>
                  </a:lnTo>
                  <a:cubicBezTo>
                    <a:pt x="141" y="176"/>
                    <a:pt x="138" y="196"/>
                    <a:pt x="133" y="200"/>
                  </a:cubicBezTo>
                  <a:cubicBezTo>
                    <a:pt x="131" y="202"/>
                    <a:pt x="104" y="202"/>
                    <a:pt x="99" y="202"/>
                  </a:cubicBezTo>
                  <a:lnTo>
                    <a:pt x="35" y="202"/>
                  </a:lnTo>
                  <a:cubicBezTo>
                    <a:pt x="71" y="169"/>
                    <a:pt x="83" y="160"/>
                    <a:pt x="104" y="143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6"/>
                    <a:pt x="117" y="0"/>
                    <a:pt x="73" y="0"/>
                  </a:cubicBezTo>
                  <a:cubicBezTo>
                    <a:pt x="29" y="0"/>
                    <a:pt x="0" y="30"/>
                    <a:pt x="0" y="62"/>
                  </a:cubicBezTo>
                  <a:cubicBezTo>
                    <a:pt x="0" y="80"/>
                    <a:pt x="15" y="82"/>
                    <a:pt x="19" y="82"/>
                  </a:cubicBezTo>
                  <a:cubicBezTo>
                    <a:pt x="27" y="82"/>
                    <a:pt x="37" y="76"/>
                    <a:pt x="37" y="63"/>
                  </a:cubicBezTo>
                  <a:cubicBezTo>
                    <a:pt x="37" y="57"/>
                    <a:pt x="35" y="45"/>
                    <a:pt x="16" y="45"/>
                  </a:cubicBezTo>
                  <a:cubicBezTo>
                    <a:pt x="27" y="20"/>
                    <a:pt x="51" y="12"/>
                    <a:pt x="67" y="12"/>
                  </a:cubicBezTo>
                  <a:cubicBezTo>
                    <a:pt x="102" y="12"/>
                    <a:pt x="120" y="40"/>
                    <a:pt x="120" y="68"/>
                  </a:cubicBezTo>
                  <a:cubicBezTo>
                    <a:pt x="120" y="98"/>
                    <a:pt x="99" y="122"/>
                    <a:pt x="88" y="135"/>
                  </a:cubicBezTo>
                  <a:lnTo>
                    <a:pt x="4" y="218"/>
                  </a:lnTo>
                  <a:cubicBezTo>
                    <a:pt x="0" y="221"/>
                    <a:pt x="0" y="222"/>
                    <a:pt x="0" y="232"/>
                  </a:cubicBezTo>
                  <a:lnTo>
                    <a:pt x="144" y="232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1121">
              <a:extLst>
                <a:ext uri="{FF2B5EF4-FFF2-40B4-BE49-F238E27FC236}">
                  <a16:creationId xmlns:a16="http://schemas.microsoft.com/office/drawing/2014/main" id="{778ADB0B-0FB6-4FD7-BF8E-904B6E515454}"/>
                </a:ext>
              </a:extLst>
            </p:cNvPr>
            <p:cNvSpPr>
              <a:spLocks/>
            </p:cNvSpPr>
            <p:nvPr>
              <p:custDataLst>
                <p:tags r:id="rId188"/>
              </p:custDataLst>
            </p:nvPr>
          </p:nvSpPr>
          <p:spPr bwMode="auto">
            <a:xfrm>
              <a:off x="3641726" y="2735263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1122">
              <a:extLst>
                <a:ext uri="{FF2B5EF4-FFF2-40B4-BE49-F238E27FC236}">
                  <a16:creationId xmlns:a16="http://schemas.microsoft.com/office/drawing/2014/main" id="{08F7F44D-9639-4B3B-95D5-330B4BEBE807}"/>
                </a:ext>
              </a:extLst>
            </p:cNvPr>
            <p:cNvSpPr>
              <a:spLocks/>
            </p:cNvSpPr>
            <p:nvPr>
              <p:custDataLst>
                <p:tags r:id="rId189"/>
              </p:custDataLst>
            </p:nvPr>
          </p:nvSpPr>
          <p:spPr bwMode="auto">
            <a:xfrm>
              <a:off x="3730626" y="2646363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4 w 248"/>
                <a:gd name="T25" fmla="*/ 11 h 226"/>
                <a:gd name="T26" fmla="*/ 121 w 248"/>
                <a:gd name="T27" fmla="*/ 44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4" y="23"/>
                    <a:pt x="77" y="11"/>
                    <a:pt x="94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1123">
              <a:extLst>
                <a:ext uri="{FF2B5EF4-FFF2-40B4-BE49-F238E27FC236}">
                  <a16:creationId xmlns:a16="http://schemas.microsoft.com/office/drawing/2014/main" id="{3125BC64-16CF-4F44-8052-805E725A69A2}"/>
                </a:ext>
              </a:extLst>
            </p:cNvPr>
            <p:cNvSpPr>
              <a:spLocks/>
            </p:cNvSpPr>
            <p:nvPr>
              <p:custDataLst>
                <p:tags r:id="rId190"/>
              </p:custDataLst>
            </p:nvPr>
          </p:nvSpPr>
          <p:spPr bwMode="auto">
            <a:xfrm>
              <a:off x="3862388" y="2679700"/>
              <a:ext cx="73025" cy="125413"/>
            </a:xfrm>
            <a:custGeom>
              <a:avLst/>
              <a:gdLst>
                <a:gd name="T0" fmla="*/ 76 w 160"/>
                <a:gd name="T1" fmla="*/ 115 h 238"/>
                <a:gd name="T2" fmla="*/ 123 w 160"/>
                <a:gd name="T3" fmla="*/ 171 h 238"/>
                <a:gd name="T4" fmla="*/ 77 w 160"/>
                <a:gd name="T5" fmla="*/ 227 h 238"/>
                <a:gd name="T6" fmla="*/ 18 w 160"/>
                <a:gd name="T7" fmla="*/ 203 h 238"/>
                <a:gd name="T8" fmla="*/ 38 w 160"/>
                <a:gd name="T9" fmla="*/ 183 h 238"/>
                <a:gd name="T10" fmla="*/ 19 w 160"/>
                <a:gd name="T11" fmla="*/ 164 h 238"/>
                <a:gd name="T12" fmla="*/ 0 w 160"/>
                <a:gd name="T13" fmla="*/ 184 h 238"/>
                <a:gd name="T14" fmla="*/ 78 w 160"/>
                <a:gd name="T15" fmla="*/ 238 h 238"/>
                <a:gd name="T16" fmla="*/ 160 w 160"/>
                <a:gd name="T17" fmla="*/ 171 h 238"/>
                <a:gd name="T18" fmla="*/ 99 w 160"/>
                <a:gd name="T19" fmla="*/ 109 h 238"/>
                <a:gd name="T20" fmla="*/ 149 w 160"/>
                <a:gd name="T21" fmla="*/ 48 h 238"/>
                <a:gd name="T22" fmla="*/ 79 w 160"/>
                <a:gd name="T23" fmla="*/ 0 h 238"/>
                <a:gd name="T24" fmla="*/ 10 w 160"/>
                <a:gd name="T25" fmla="*/ 47 h 238"/>
                <a:gd name="T26" fmla="*/ 28 w 160"/>
                <a:gd name="T27" fmla="*/ 65 h 238"/>
                <a:gd name="T28" fmla="*/ 46 w 160"/>
                <a:gd name="T29" fmla="*/ 47 h 238"/>
                <a:gd name="T30" fmla="*/ 28 w 160"/>
                <a:gd name="T31" fmla="*/ 29 h 238"/>
                <a:gd name="T32" fmla="*/ 78 w 160"/>
                <a:gd name="T33" fmla="*/ 10 h 238"/>
                <a:gd name="T34" fmla="*/ 115 w 160"/>
                <a:gd name="T35" fmla="*/ 48 h 238"/>
                <a:gd name="T36" fmla="*/ 101 w 160"/>
                <a:gd name="T37" fmla="*/ 89 h 238"/>
                <a:gd name="T38" fmla="*/ 63 w 160"/>
                <a:gd name="T39" fmla="*/ 104 h 238"/>
                <a:gd name="T40" fmla="*/ 51 w 160"/>
                <a:gd name="T41" fmla="*/ 106 h 238"/>
                <a:gd name="T42" fmla="*/ 48 w 160"/>
                <a:gd name="T43" fmla="*/ 110 h 238"/>
                <a:gd name="T44" fmla="*/ 57 w 160"/>
                <a:gd name="T45" fmla="*/ 115 h 238"/>
                <a:gd name="T46" fmla="*/ 76 w 160"/>
                <a:gd name="T47" fmla="*/ 115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0" h="238">
                  <a:moveTo>
                    <a:pt x="76" y="115"/>
                  </a:moveTo>
                  <a:cubicBezTo>
                    <a:pt x="103" y="115"/>
                    <a:pt x="123" y="134"/>
                    <a:pt x="123" y="171"/>
                  </a:cubicBezTo>
                  <a:cubicBezTo>
                    <a:pt x="123" y="214"/>
                    <a:pt x="97" y="227"/>
                    <a:pt x="77" y="227"/>
                  </a:cubicBezTo>
                  <a:cubicBezTo>
                    <a:pt x="63" y="227"/>
                    <a:pt x="33" y="223"/>
                    <a:pt x="18" y="203"/>
                  </a:cubicBezTo>
                  <a:cubicBezTo>
                    <a:pt x="34" y="202"/>
                    <a:pt x="38" y="191"/>
                    <a:pt x="38" y="183"/>
                  </a:cubicBezTo>
                  <a:cubicBezTo>
                    <a:pt x="38" y="172"/>
                    <a:pt x="30" y="164"/>
                    <a:pt x="19" y="164"/>
                  </a:cubicBezTo>
                  <a:cubicBezTo>
                    <a:pt x="9" y="164"/>
                    <a:pt x="0" y="170"/>
                    <a:pt x="0" y="184"/>
                  </a:cubicBezTo>
                  <a:cubicBezTo>
                    <a:pt x="0" y="217"/>
                    <a:pt x="36" y="238"/>
                    <a:pt x="78" y="238"/>
                  </a:cubicBezTo>
                  <a:cubicBezTo>
                    <a:pt x="126" y="238"/>
                    <a:pt x="160" y="206"/>
                    <a:pt x="160" y="171"/>
                  </a:cubicBezTo>
                  <a:cubicBezTo>
                    <a:pt x="160" y="144"/>
                    <a:pt x="138" y="117"/>
                    <a:pt x="99" y="109"/>
                  </a:cubicBezTo>
                  <a:cubicBezTo>
                    <a:pt x="136" y="95"/>
                    <a:pt x="149" y="69"/>
                    <a:pt x="149" y="48"/>
                  </a:cubicBezTo>
                  <a:cubicBezTo>
                    <a:pt x="149" y="20"/>
                    <a:pt x="117" y="0"/>
                    <a:pt x="79" y="0"/>
                  </a:cubicBezTo>
                  <a:cubicBezTo>
                    <a:pt x="40" y="0"/>
                    <a:pt x="10" y="19"/>
                    <a:pt x="10" y="47"/>
                  </a:cubicBezTo>
                  <a:cubicBezTo>
                    <a:pt x="10" y="58"/>
                    <a:pt x="18" y="65"/>
                    <a:pt x="28" y="65"/>
                  </a:cubicBezTo>
                  <a:cubicBezTo>
                    <a:pt x="39" y="65"/>
                    <a:pt x="46" y="57"/>
                    <a:pt x="46" y="47"/>
                  </a:cubicBezTo>
                  <a:cubicBezTo>
                    <a:pt x="46" y="37"/>
                    <a:pt x="39" y="30"/>
                    <a:pt x="28" y="29"/>
                  </a:cubicBezTo>
                  <a:cubicBezTo>
                    <a:pt x="41" y="14"/>
                    <a:pt x="65" y="10"/>
                    <a:pt x="78" y="10"/>
                  </a:cubicBezTo>
                  <a:cubicBezTo>
                    <a:pt x="93" y="10"/>
                    <a:pt x="115" y="18"/>
                    <a:pt x="115" y="48"/>
                  </a:cubicBezTo>
                  <a:cubicBezTo>
                    <a:pt x="115" y="63"/>
                    <a:pt x="110" y="79"/>
                    <a:pt x="101" y="89"/>
                  </a:cubicBezTo>
                  <a:cubicBezTo>
                    <a:pt x="90" y="103"/>
                    <a:pt x="80" y="103"/>
                    <a:pt x="63" y="104"/>
                  </a:cubicBezTo>
                  <a:cubicBezTo>
                    <a:pt x="54" y="105"/>
                    <a:pt x="53" y="105"/>
                    <a:pt x="51" y="106"/>
                  </a:cubicBezTo>
                  <a:cubicBezTo>
                    <a:pt x="51" y="106"/>
                    <a:pt x="48" y="106"/>
                    <a:pt x="48" y="110"/>
                  </a:cubicBezTo>
                  <a:cubicBezTo>
                    <a:pt x="48" y="115"/>
                    <a:pt x="51" y="115"/>
                    <a:pt x="57" y="115"/>
                  </a:cubicBezTo>
                  <a:lnTo>
                    <a:pt x="76" y="1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Freeform 1124">
              <a:extLst>
                <a:ext uri="{FF2B5EF4-FFF2-40B4-BE49-F238E27FC236}">
                  <a16:creationId xmlns:a16="http://schemas.microsoft.com/office/drawing/2014/main" id="{1102BDC1-CAC0-4616-AEFD-D89DE72F8A0A}"/>
                </a:ext>
              </a:extLst>
            </p:cNvPr>
            <p:cNvSpPr>
              <a:spLocks/>
            </p:cNvSpPr>
            <p:nvPr>
              <p:custDataLst>
                <p:tags r:id="rId191"/>
              </p:custDataLst>
            </p:nvPr>
          </p:nvSpPr>
          <p:spPr bwMode="auto">
            <a:xfrm>
              <a:off x="3975101" y="2735263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7 w 58"/>
                <a:gd name="T11" fmla="*/ 45 h 149"/>
                <a:gd name="T12" fmla="*/ 48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1125">
              <a:extLst>
                <a:ext uri="{FF2B5EF4-FFF2-40B4-BE49-F238E27FC236}">
                  <a16:creationId xmlns:a16="http://schemas.microsoft.com/office/drawing/2014/main" id="{FECCCCDD-68BE-4D39-92AB-B1FB42F69303}"/>
                </a:ext>
              </a:extLst>
            </p:cNvPr>
            <p:cNvSpPr>
              <a:spLocks noEditPoints="1"/>
            </p:cNvSpPr>
            <p:nvPr>
              <p:custDataLst>
                <p:tags r:id="rId192"/>
              </p:custDataLst>
            </p:nvPr>
          </p:nvSpPr>
          <p:spPr bwMode="auto">
            <a:xfrm>
              <a:off x="4065588" y="2587625"/>
              <a:ext cx="95250" cy="180975"/>
            </a:xfrm>
            <a:custGeom>
              <a:avLst/>
              <a:gdLst>
                <a:gd name="T0" fmla="*/ 210 w 210"/>
                <a:gd name="T1" fmla="*/ 173 h 344"/>
                <a:gd name="T2" fmla="*/ 190 w 210"/>
                <a:gd name="T3" fmla="*/ 56 h 344"/>
                <a:gd name="T4" fmla="*/ 105 w 210"/>
                <a:gd name="T5" fmla="*/ 0 h 344"/>
                <a:gd name="T6" fmla="*/ 19 w 210"/>
                <a:gd name="T7" fmla="*/ 60 h 344"/>
                <a:gd name="T8" fmla="*/ 0 w 210"/>
                <a:gd name="T9" fmla="*/ 173 h 344"/>
                <a:gd name="T10" fmla="*/ 23 w 210"/>
                <a:gd name="T11" fmla="*/ 293 h 344"/>
                <a:gd name="T12" fmla="*/ 105 w 210"/>
                <a:gd name="T13" fmla="*/ 344 h 344"/>
                <a:gd name="T14" fmla="*/ 192 w 210"/>
                <a:gd name="T15" fmla="*/ 286 h 344"/>
                <a:gd name="T16" fmla="*/ 210 w 210"/>
                <a:gd name="T17" fmla="*/ 173 h 344"/>
                <a:gd name="T18" fmla="*/ 105 w 210"/>
                <a:gd name="T19" fmla="*/ 333 h 344"/>
                <a:gd name="T20" fmla="*/ 47 w 210"/>
                <a:gd name="T21" fmla="*/ 272 h 344"/>
                <a:gd name="T22" fmla="*/ 42 w 210"/>
                <a:gd name="T23" fmla="*/ 167 h 344"/>
                <a:gd name="T24" fmla="*/ 46 w 210"/>
                <a:gd name="T25" fmla="*/ 75 h 344"/>
                <a:gd name="T26" fmla="*/ 105 w 210"/>
                <a:gd name="T27" fmla="*/ 11 h 344"/>
                <a:gd name="T28" fmla="*/ 164 w 210"/>
                <a:gd name="T29" fmla="*/ 70 h 344"/>
                <a:gd name="T30" fmla="*/ 169 w 210"/>
                <a:gd name="T31" fmla="*/ 167 h 344"/>
                <a:gd name="T32" fmla="*/ 163 w 210"/>
                <a:gd name="T33" fmla="*/ 270 h 344"/>
                <a:gd name="T34" fmla="*/ 105 w 210"/>
                <a:gd name="T35" fmla="*/ 33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4">
                  <a:moveTo>
                    <a:pt x="210" y="173"/>
                  </a:moveTo>
                  <a:cubicBezTo>
                    <a:pt x="210" y="133"/>
                    <a:pt x="208" y="93"/>
                    <a:pt x="190" y="56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9" y="13"/>
                    <a:pt x="19" y="60"/>
                  </a:cubicBezTo>
                  <a:cubicBezTo>
                    <a:pt x="3" y="94"/>
                    <a:pt x="0" y="133"/>
                    <a:pt x="0" y="173"/>
                  </a:cubicBezTo>
                  <a:cubicBezTo>
                    <a:pt x="0" y="210"/>
                    <a:pt x="2" y="255"/>
                    <a:pt x="23" y="293"/>
                  </a:cubicBezTo>
                  <a:cubicBezTo>
                    <a:pt x="44" y="334"/>
                    <a:pt x="80" y="344"/>
                    <a:pt x="105" y="344"/>
                  </a:cubicBezTo>
                  <a:cubicBezTo>
                    <a:pt x="132" y="344"/>
                    <a:pt x="170" y="333"/>
                    <a:pt x="192" y="286"/>
                  </a:cubicBezTo>
                  <a:cubicBezTo>
                    <a:pt x="208" y="251"/>
                    <a:pt x="210" y="212"/>
                    <a:pt x="210" y="173"/>
                  </a:cubicBezTo>
                  <a:close/>
                  <a:moveTo>
                    <a:pt x="105" y="333"/>
                  </a:moveTo>
                  <a:cubicBezTo>
                    <a:pt x="85" y="333"/>
                    <a:pt x="56" y="320"/>
                    <a:pt x="47" y="272"/>
                  </a:cubicBezTo>
                  <a:cubicBezTo>
                    <a:pt x="42" y="242"/>
                    <a:pt x="42" y="196"/>
                    <a:pt x="42" y="167"/>
                  </a:cubicBezTo>
                  <a:cubicBezTo>
                    <a:pt x="42" y="135"/>
                    <a:pt x="42" y="102"/>
                    <a:pt x="46" y="75"/>
                  </a:cubicBezTo>
                  <a:cubicBezTo>
                    <a:pt x="55" y="16"/>
                    <a:pt x="92" y="11"/>
                    <a:pt x="105" y="11"/>
                  </a:cubicBezTo>
                  <a:cubicBezTo>
                    <a:pt x="121" y="11"/>
                    <a:pt x="154" y="20"/>
                    <a:pt x="164" y="70"/>
                  </a:cubicBezTo>
                  <a:cubicBezTo>
                    <a:pt x="169" y="98"/>
                    <a:pt x="169" y="135"/>
                    <a:pt x="169" y="167"/>
                  </a:cubicBezTo>
                  <a:cubicBezTo>
                    <a:pt x="169" y="204"/>
                    <a:pt x="169" y="238"/>
                    <a:pt x="163" y="270"/>
                  </a:cubicBezTo>
                  <a:cubicBezTo>
                    <a:pt x="156" y="318"/>
                    <a:pt x="127" y="333"/>
                    <a:pt x="105" y="33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1126">
              <a:extLst>
                <a:ext uri="{FF2B5EF4-FFF2-40B4-BE49-F238E27FC236}">
                  <a16:creationId xmlns:a16="http://schemas.microsoft.com/office/drawing/2014/main" id="{EF7FD146-78B3-4372-8A51-26CC54FD88D2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4181476" y="2540000"/>
              <a:ext cx="87313" cy="128588"/>
            </a:xfrm>
            <a:custGeom>
              <a:avLst/>
              <a:gdLst>
                <a:gd name="T0" fmla="*/ 115 w 191"/>
                <a:gd name="T1" fmla="*/ 142 h 246"/>
                <a:gd name="T2" fmla="*/ 156 w 191"/>
                <a:gd name="T3" fmla="*/ 237 h 246"/>
                <a:gd name="T4" fmla="*/ 174 w 191"/>
                <a:gd name="T5" fmla="*/ 245 h 246"/>
                <a:gd name="T6" fmla="*/ 181 w 191"/>
                <a:gd name="T7" fmla="*/ 245 h 246"/>
                <a:gd name="T8" fmla="*/ 191 w 191"/>
                <a:gd name="T9" fmla="*/ 241 h 246"/>
                <a:gd name="T10" fmla="*/ 190 w 191"/>
                <a:gd name="T11" fmla="*/ 237 h 246"/>
                <a:gd name="T12" fmla="*/ 181 w 191"/>
                <a:gd name="T13" fmla="*/ 222 h 246"/>
                <a:gd name="T14" fmla="*/ 95 w 191"/>
                <a:gd name="T15" fmla="*/ 21 h 246"/>
                <a:gd name="T16" fmla="*/ 49 w 191"/>
                <a:gd name="T17" fmla="*/ 0 h 246"/>
                <a:gd name="T18" fmla="*/ 40 w 191"/>
                <a:gd name="T19" fmla="*/ 4 h 246"/>
                <a:gd name="T20" fmla="*/ 45 w 191"/>
                <a:gd name="T21" fmla="*/ 9 h 246"/>
                <a:gd name="T22" fmla="*/ 68 w 191"/>
                <a:gd name="T23" fmla="*/ 31 h 246"/>
                <a:gd name="T24" fmla="*/ 109 w 191"/>
                <a:gd name="T25" fmla="*/ 129 h 246"/>
                <a:gd name="T26" fmla="*/ 7 w 191"/>
                <a:gd name="T27" fmla="*/ 222 h 246"/>
                <a:gd name="T28" fmla="*/ 0 w 191"/>
                <a:gd name="T29" fmla="*/ 234 h 246"/>
                <a:gd name="T30" fmla="*/ 11 w 191"/>
                <a:gd name="T31" fmla="*/ 246 h 246"/>
                <a:gd name="T32" fmla="*/ 23 w 191"/>
                <a:gd name="T33" fmla="*/ 240 h 246"/>
                <a:gd name="T34" fmla="*/ 115 w 191"/>
                <a:gd name="T35" fmla="*/ 14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1" h="246">
                  <a:moveTo>
                    <a:pt x="115" y="142"/>
                  </a:moveTo>
                  <a:cubicBezTo>
                    <a:pt x="132" y="182"/>
                    <a:pt x="152" y="232"/>
                    <a:pt x="156" y="237"/>
                  </a:cubicBezTo>
                  <a:cubicBezTo>
                    <a:pt x="162" y="245"/>
                    <a:pt x="169" y="245"/>
                    <a:pt x="174" y="245"/>
                  </a:cubicBezTo>
                  <a:lnTo>
                    <a:pt x="181" y="245"/>
                  </a:lnTo>
                  <a:cubicBezTo>
                    <a:pt x="188" y="245"/>
                    <a:pt x="191" y="245"/>
                    <a:pt x="191" y="241"/>
                  </a:cubicBezTo>
                  <a:cubicBezTo>
                    <a:pt x="191" y="239"/>
                    <a:pt x="190" y="238"/>
                    <a:pt x="190" y="237"/>
                  </a:cubicBezTo>
                  <a:cubicBezTo>
                    <a:pt x="185" y="234"/>
                    <a:pt x="182" y="226"/>
                    <a:pt x="181" y="222"/>
                  </a:cubicBezTo>
                  <a:lnTo>
                    <a:pt x="95" y="21"/>
                  </a:lnTo>
                  <a:cubicBezTo>
                    <a:pt x="93" y="15"/>
                    <a:pt x="86" y="0"/>
                    <a:pt x="49" y="0"/>
                  </a:cubicBezTo>
                  <a:cubicBezTo>
                    <a:pt x="45" y="0"/>
                    <a:pt x="40" y="0"/>
                    <a:pt x="40" y="4"/>
                  </a:cubicBezTo>
                  <a:cubicBezTo>
                    <a:pt x="40" y="9"/>
                    <a:pt x="44" y="9"/>
                    <a:pt x="45" y="9"/>
                  </a:cubicBezTo>
                  <a:cubicBezTo>
                    <a:pt x="53" y="10"/>
                    <a:pt x="59" y="11"/>
                    <a:pt x="68" y="31"/>
                  </a:cubicBezTo>
                  <a:lnTo>
                    <a:pt x="109" y="129"/>
                  </a:lnTo>
                  <a:lnTo>
                    <a:pt x="7" y="222"/>
                  </a:lnTo>
                  <a:cubicBezTo>
                    <a:pt x="2" y="225"/>
                    <a:pt x="0" y="228"/>
                    <a:pt x="0" y="234"/>
                  </a:cubicBezTo>
                  <a:cubicBezTo>
                    <a:pt x="0" y="242"/>
                    <a:pt x="7" y="246"/>
                    <a:pt x="11" y="246"/>
                  </a:cubicBezTo>
                  <a:cubicBezTo>
                    <a:pt x="18" y="246"/>
                    <a:pt x="22" y="241"/>
                    <a:pt x="23" y="240"/>
                  </a:cubicBezTo>
                  <a:lnTo>
                    <a:pt x="115" y="1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1127">
              <a:extLst>
                <a:ext uri="{FF2B5EF4-FFF2-40B4-BE49-F238E27FC236}">
                  <a16:creationId xmlns:a16="http://schemas.microsoft.com/office/drawing/2014/main" id="{25C6E6E0-0434-4E14-986A-12A3D67DB28B}"/>
                </a:ext>
              </a:extLst>
            </p:cNvPr>
            <p:cNvSpPr>
              <a:spLocks/>
            </p:cNvSpPr>
            <p:nvPr>
              <p:custDataLst>
                <p:tags r:id="rId194"/>
              </p:custDataLst>
            </p:nvPr>
          </p:nvSpPr>
          <p:spPr bwMode="auto">
            <a:xfrm>
              <a:off x="4308476" y="2735263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3" name="Freeform 1128">
              <a:extLst>
                <a:ext uri="{FF2B5EF4-FFF2-40B4-BE49-F238E27FC236}">
                  <a16:creationId xmlns:a16="http://schemas.microsoft.com/office/drawing/2014/main" id="{F7719B96-12EB-4D51-AB1F-3726216F5F18}"/>
                </a:ext>
              </a:extLst>
            </p:cNvPr>
            <p:cNvSpPr>
              <a:spLocks/>
            </p:cNvSpPr>
            <p:nvPr>
              <p:custDataLst>
                <p:tags r:id="rId195"/>
              </p:custDataLst>
            </p:nvPr>
          </p:nvSpPr>
          <p:spPr bwMode="auto">
            <a:xfrm>
              <a:off x="4397376" y="2646363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Freeform 1129">
              <a:extLst>
                <a:ext uri="{FF2B5EF4-FFF2-40B4-BE49-F238E27FC236}">
                  <a16:creationId xmlns:a16="http://schemas.microsoft.com/office/drawing/2014/main" id="{D34DBA3D-3D98-4C6C-BA67-06FF1D27B6A8}"/>
                </a:ext>
              </a:extLst>
            </p:cNvPr>
            <p:cNvSpPr>
              <a:spLocks/>
            </p:cNvSpPr>
            <p:nvPr>
              <p:custDataLst>
                <p:tags r:id="rId196"/>
              </p:custDataLst>
            </p:nvPr>
          </p:nvSpPr>
          <p:spPr bwMode="auto">
            <a:xfrm>
              <a:off x="4530726" y="2679700"/>
              <a:ext cx="69850" cy="125413"/>
            </a:xfrm>
            <a:custGeom>
              <a:avLst/>
              <a:gdLst>
                <a:gd name="T0" fmla="*/ 32 w 154"/>
                <a:gd name="T1" fmla="*/ 37 h 238"/>
                <a:gd name="T2" fmla="*/ 66 w 154"/>
                <a:gd name="T3" fmla="*/ 41 h 238"/>
                <a:gd name="T4" fmla="*/ 139 w 154"/>
                <a:gd name="T5" fmla="*/ 5 h 238"/>
                <a:gd name="T6" fmla="*/ 135 w 154"/>
                <a:gd name="T7" fmla="*/ 0 h 238"/>
                <a:gd name="T8" fmla="*/ 132 w 154"/>
                <a:gd name="T9" fmla="*/ 1 h 238"/>
                <a:gd name="T10" fmla="*/ 79 w 154"/>
                <a:gd name="T11" fmla="*/ 11 h 238"/>
                <a:gd name="T12" fmla="*/ 29 w 154"/>
                <a:gd name="T13" fmla="*/ 2 h 238"/>
                <a:gd name="T14" fmla="*/ 24 w 154"/>
                <a:gd name="T15" fmla="*/ 0 h 238"/>
                <a:gd name="T16" fmla="*/ 19 w 154"/>
                <a:gd name="T17" fmla="*/ 9 h 238"/>
                <a:gd name="T18" fmla="*/ 19 w 154"/>
                <a:gd name="T19" fmla="*/ 112 h 238"/>
                <a:gd name="T20" fmla="*/ 25 w 154"/>
                <a:gd name="T21" fmla="*/ 122 h 238"/>
                <a:gd name="T22" fmla="*/ 32 w 154"/>
                <a:gd name="T23" fmla="*/ 117 h 238"/>
                <a:gd name="T24" fmla="*/ 80 w 154"/>
                <a:gd name="T25" fmla="*/ 95 h 238"/>
                <a:gd name="T26" fmla="*/ 113 w 154"/>
                <a:gd name="T27" fmla="*/ 115 h 238"/>
                <a:gd name="T28" fmla="*/ 121 w 154"/>
                <a:gd name="T29" fmla="*/ 160 h 238"/>
                <a:gd name="T30" fmla="*/ 110 w 154"/>
                <a:gd name="T31" fmla="*/ 206 h 238"/>
                <a:gd name="T32" fmla="*/ 70 w 154"/>
                <a:gd name="T33" fmla="*/ 227 h 238"/>
                <a:gd name="T34" fmla="*/ 15 w 154"/>
                <a:gd name="T35" fmla="*/ 192 h 238"/>
                <a:gd name="T36" fmla="*/ 35 w 154"/>
                <a:gd name="T37" fmla="*/ 175 h 238"/>
                <a:gd name="T38" fmla="*/ 17 w 154"/>
                <a:gd name="T39" fmla="*/ 157 h 238"/>
                <a:gd name="T40" fmla="*/ 0 w 154"/>
                <a:gd name="T41" fmla="*/ 176 h 238"/>
                <a:gd name="T42" fmla="*/ 70 w 154"/>
                <a:gd name="T43" fmla="*/ 238 h 238"/>
                <a:gd name="T44" fmla="*/ 154 w 154"/>
                <a:gd name="T45" fmla="*/ 161 h 238"/>
                <a:gd name="T46" fmla="*/ 81 w 154"/>
                <a:gd name="T47" fmla="*/ 86 h 238"/>
                <a:gd name="T48" fmla="*/ 32 w 154"/>
                <a:gd name="T49" fmla="*/ 103 h 238"/>
                <a:gd name="T50" fmla="*/ 32 w 154"/>
                <a:gd name="T51" fmla="*/ 37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" h="238">
                  <a:moveTo>
                    <a:pt x="32" y="37"/>
                  </a:moveTo>
                  <a:cubicBezTo>
                    <a:pt x="50" y="41"/>
                    <a:pt x="60" y="41"/>
                    <a:pt x="66" y="41"/>
                  </a:cubicBezTo>
                  <a:cubicBezTo>
                    <a:pt x="112" y="41"/>
                    <a:pt x="139" y="10"/>
                    <a:pt x="139" y="5"/>
                  </a:cubicBezTo>
                  <a:cubicBezTo>
                    <a:pt x="139" y="1"/>
                    <a:pt x="137" y="0"/>
                    <a:pt x="135" y="0"/>
                  </a:cubicBezTo>
                  <a:cubicBezTo>
                    <a:pt x="134" y="0"/>
                    <a:pt x="133" y="0"/>
                    <a:pt x="132" y="1"/>
                  </a:cubicBezTo>
                  <a:cubicBezTo>
                    <a:pt x="124" y="4"/>
                    <a:pt x="105" y="11"/>
                    <a:pt x="79" y="11"/>
                  </a:cubicBezTo>
                  <a:cubicBezTo>
                    <a:pt x="70" y="11"/>
                    <a:pt x="51" y="10"/>
                    <a:pt x="29" y="2"/>
                  </a:cubicBezTo>
                  <a:cubicBezTo>
                    <a:pt x="25" y="0"/>
                    <a:pt x="24" y="0"/>
                    <a:pt x="24" y="0"/>
                  </a:cubicBezTo>
                  <a:cubicBezTo>
                    <a:pt x="19" y="0"/>
                    <a:pt x="19" y="4"/>
                    <a:pt x="19" y="9"/>
                  </a:cubicBezTo>
                  <a:lnTo>
                    <a:pt x="19" y="112"/>
                  </a:lnTo>
                  <a:cubicBezTo>
                    <a:pt x="19" y="118"/>
                    <a:pt x="19" y="122"/>
                    <a:pt x="25" y="122"/>
                  </a:cubicBezTo>
                  <a:cubicBezTo>
                    <a:pt x="28" y="122"/>
                    <a:pt x="29" y="122"/>
                    <a:pt x="32" y="117"/>
                  </a:cubicBezTo>
                  <a:cubicBezTo>
                    <a:pt x="47" y="98"/>
                    <a:pt x="68" y="95"/>
                    <a:pt x="80" y="95"/>
                  </a:cubicBezTo>
                  <a:cubicBezTo>
                    <a:pt x="101" y="95"/>
                    <a:pt x="111" y="112"/>
                    <a:pt x="113" y="115"/>
                  </a:cubicBezTo>
                  <a:cubicBezTo>
                    <a:pt x="119" y="126"/>
                    <a:pt x="121" y="140"/>
                    <a:pt x="121" y="160"/>
                  </a:cubicBezTo>
                  <a:cubicBezTo>
                    <a:pt x="121" y="170"/>
                    <a:pt x="121" y="191"/>
                    <a:pt x="110" y="206"/>
                  </a:cubicBezTo>
                  <a:cubicBezTo>
                    <a:pt x="102" y="219"/>
                    <a:pt x="87" y="227"/>
                    <a:pt x="70" y="227"/>
                  </a:cubicBezTo>
                  <a:cubicBezTo>
                    <a:pt x="47" y="227"/>
                    <a:pt x="24" y="215"/>
                    <a:pt x="15" y="192"/>
                  </a:cubicBezTo>
                  <a:cubicBezTo>
                    <a:pt x="28" y="193"/>
                    <a:pt x="35" y="184"/>
                    <a:pt x="35" y="175"/>
                  </a:cubicBezTo>
                  <a:cubicBezTo>
                    <a:pt x="35" y="160"/>
                    <a:pt x="22" y="157"/>
                    <a:pt x="17" y="157"/>
                  </a:cubicBezTo>
                  <a:cubicBezTo>
                    <a:pt x="17" y="157"/>
                    <a:pt x="0" y="157"/>
                    <a:pt x="0" y="176"/>
                  </a:cubicBezTo>
                  <a:cubicBezTo>
                    <a:pt x="0" y="207"/>
                    <a:pt x="29" y="238"/>
                    <a:pt x="70" y="238"/>
                  </a:cubicBezTo>
                  <a:cubicBezTo>
                    <a:pt x="115" y="238"/>
                    <a:pt x="154" y="205"/>
                    <a:pt x="154" y="161"/>
                  </a:cubicBezTo>
                  <a:cubicBezTo>
                    <a:pt x="154" y="122"/>
                    <a:pt x="124" y="86"/>
                    <a:pt x="81" y="86"/>
                  </a:cubicBezTo>
                  <a:cubicBezTo>
                    <a:pt x="65" y="86"/>
                    <a:pt x="47" y="89"/>
                    <a:pt x="32" y="103"/>
                  </a:cubicBezTo>
                  <a:lnTo>
                    <a:pt x="32" y="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1130">
              <a:extLst>
                <a:ext uri="{FF2B5EF4-FFF2-40B4-BE49-F238E27FC236}">
                  <a16:creationId xmlns:a16="http://schemas.microsoft.com/office/drawing/2014/main" id="{F242CAE8-C903-4A6A-9A69-E8B0E11A9E75}"/>
                </a:ext>
              </a:extLst>
            </p:cNvPr>
            <p:cNvSpPr>
              <a:spLocks/>
            </p:cNvSpPr>
            <p:nvPr>
              <p:custDataLst>
                <p:tags r:id="rId197"/>
              </p:custDataLst>
            </p:nvPr>
          </p:nvSpPr>
          <p:spPr bwMode="auto">
            <a:xfrm>
              <a:off x="4635501" y="2565400"/>
              <a:ext cx="53975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Freeform 1131">
              <a:extLst>
                <a:ext uri="{FF2B5EF4-FFF2-40B4-BE49-F238E27FC236}">
                  <a16:creationId xmlns:a16="http://schemas.microsoft.com/office/drawing/2014/main" id="{66BEFEF9-FECC-495F-9830-6DC90EEA7FFF}"/>
                </a:ext>
              </a:extLst>
            </p:cNvPr>
            <p:cNvSpPr>
              <a:spLocks noEditPoints="1"/>
            </p:cNvSpPr>
            <p:nvPr>
              <p:custDataLst>
                <p:tags r:id="rId198"/>
              </p:custDataLst>
            </p:nvPr>
          </p:nvSpPr>
          <p:spPr bwMode="auto">
            <a:xfrm>
              <a:off x="4741863" y="2565400"/>
              <a:ext cx="52388" cy="261938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9 h 499"/>
                <a:gd name="T6" fmla="*/ 0 w 117"/>
                <a:gd name="T7" fmla="*/ 481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9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1 h 499"/>
                <a:gd name="T26" fmla="*/ 117 w 117"/>
                <a:gd name="T27" fmla="*/ 1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9"/>
                  </a:cubicBezTo>
                  <a:lnTo>
                    <a:pt x="0" y="481"/>
                  </a:lnTo>
                  <a:cubicBezTo>
                    <a:pt x="0" y="489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9"/>
                  </a:moveTo>
                  <a:cubicBezTo>
                    <a:pt x="117" y="11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1"/>
                  </a:cubicBezTo>
                  <a:lnTo>
                    <a:pt x="117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Freeform 1132">
              <a:extLst>
                <a:ext uri="{FF2B5EF4-FFF2-40B4-BE49-F238E27FC236}">
                  <a16:creationId xmlns:a16="http://schemas.microsoft.com/office/drawing/2014/main" id="{55A8610C-DB22-49C5-A685-4922F7C21844}"/>
                </a:ext>
              </a:extLst>
            </p:cNvPr>
            <p:cNvSpPr>
              <a:spLocks/>
            </p:cNvSpPr>
            <p:nvPr>
              <p:custDataLst>
                <p:tags r:id="rId199"/>
              </p:custDataLst>
            </p:nvPr>
          </p:nvSpPr>
          <p:spPr bwMode="auto">
            <a:xfrm>
              <a:off x="4848226" y="2565400"/>
              <a:ext cx="52388" cy="261938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4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8 h 499"/>
                <a:gd name="T14" fmla="*/ 0 w 115"/>
                <a:gd name="T15" fmla="*/ 250 h 499"/>
                <a:gd name="T16" fmla="*/ 33 w 115"/>
                <a:gd name="T17" fmla="*/ 406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Freeform 1133">
              <a:extLst>
                <a:ext uri="{FF2B5EF4-FFF2-40B4-BE49-F238E27FC236}">
                  <a16:creationId xmlns:a16="http://schemas.microsoft.com/office/drawing/2014/main" id="{890B55BE-C214-4A4B-9F87-7A1CB93FE47D}"/>
                </a:ext>
              </a:extLst>
            </p:cNvPr>
            <p:cNvSpPr>
              <a:spLocks noEditPoints="1"/>
            </p:cNvSpPr>
            <p:nvPr>
              <p:custDataLst>
                <p:tags r:id="rId200"/>
              </p:custDataLst>
            </p:nvPr>
          </p:nvSpPr>
          <p:spPr bwMode="auto">
            <a:xfrm>
              <a:off x="4919663" y="2584450"/>
              <a:ext cx="101600" cy="177800"/>
            </a:xfrm>
            <a:custGeom>
              <a:avLst/>
              <a:gdLst>
                <a:gd name="T0" fmla="*/ 133 w 221"/>
                <a:gd name="T1" fmla="*/ 255 h 338"/>
                <a:gd name="T2" fmla="*/ 133 w 221"/>
                <a:gd name="T3" fmla="*/ 299 h 338"/>
                <a:gd name="T4" fmla="*/ 95 w 221"/>
                <a:gd name="T5" fmla="*/ 322 h 338"/>
                <a:gd name="T6" fmla="*/ 84 w 221"/>
                <a:gd name="T7" fmla="*/ 322 h 338"/>
                <a:gd name="T8" fmla="*/ 84 w 221"/>
                <a:gd name="T9" fmla="*/ 338 h 338"/>
                <a:gd name="T10" fmla="*/ 152 w 221"/>
                <a:gd name="T11" fmla="*/ 336 h 338"/>
                <a:gd name="T12" fmla="*/ 219 w 221"/>
                <a:gd name="T13" fmla="*/ 338 h 338"/>
                <a:gd name="T14" fmla="*/ 219 w 221"/>
                <a:gd name="T15" fmla="*/ 322 h 338"/>
                <a:gd name="T16" fmla="*/ 209 w 221"/>
                <a:gd name="T17" fmla="*/ 322 h 338"/>
                <a:gd name="T18" fmla="*/ 171 w 221"/>
                <a:gd name="T19" fmla="*/ 299 h 338"/>
                <a:gd name="T20" fmla="*/ 171 w 221"/>
                <a:gd name="T21" fmla="*/ 255 h 338"/>
                <a:gd name="T22" fmla="*/ 221 w 221"/>
                <a:gd name="T23" fmla="*/ 255 h 338"/>
                <a:gd name="T24" fmla="*/ 221 w 221"/>
                <a:gd name="T25" fmla="*/ 240 h 338"/>
                <a:gd name="T26" fmla="*/ 171 w 221"/>
                <a:gd name="T27" fmla="*/ 240 h 338"/>
                <a:gd name="T28" fmla="*/ 171 w 221"/>
                <a:gd name="T29" fmla="*/ 13 h 338"/>
                <a:gd name="T30" fmla="*/ 163 w 221"/>
                <a:gd name="T31" fmla="*/ 0 h 338"/>
                <a:gd name="T32" fmla="*/ 153 w 221"/>
                <a:gd name="T33" fmla="*/ 6 h 338"/>
                <a:gd name="T34" fmla="*/ 0 w 221"/>
                <a:gd name="T35" fmla="*/ 240 h 338"/>
                <a:gd name="T36" fmla="*/ 0 w 221"/>
                <a:gd name="T37" fmla="*/ 255 h 338"/>
                <a:gd name="T38" fmla="*/ 133 w 221"/>
                <a:gd name="T39" fmla="*/ 255 h 338"/>
                <a:gd name="T40" fmla="*/ 136 w 221"/>
                <a:gd name="T41" fmla="*/ 240 h 338"/>
                <a:gd name="T42" fmla="*/ 14 w 221"/>
                <a:gd name="T43" fmla="*/ 240 h 338"/>
                <a:gd name="T44" fmla="*/ 136 w 221"/>
                <a:gd name="T45" fmla="*/ 54 h 338"/>
                <a:gd name="T46" fmla="*/ 136 w 221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38">
                  <a:moveTo>
                    <a:pt x="133" y="255"/>
                  </a:moveTo>
                  <a:lnTo>
                    <a:pt x="133" y="299"/>
                  </a:lnTo>
                  <a:cubicBezTo>
                    <a:pt x="133" y="317"/>
                    <a:pt x="132" y="322"/>
                    <a:pt x="95" y="322"/>
                  </a:cubicBezTo>
                  <a:lnTo>
                    <a:pt x="84" y="322"/>
                  </a:lnTo>
                  <a:lnTo>
                    <a:pt x="84" y="338"/>
                  </a:lnTo>
                  <a:cubicBezTo>
                    <a:pt x="105" y="336"/>
                    <a:pt x="131" y="336"/>
                    <a:pt x="152" y="336"/>
                  </a:cubicBezTo>
                  <a:cubicBezTo>
                    <a:pt x="173" y="336"/>
                    <a:pt x="199" y="336"/>
                    <a:pt x="219" y="338"/>
                  </a:cubicBezTo>
                  <a:lnTo>
                    <a:pt x="219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5"/>
                  </a:lnTo>
                  <a:lnTo>
                    <a:pt x="221" y="255"/>
                  </a:lnTo>
                  <a:lnTo>
                    <a:pt x="221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9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5"/>
                  </a:lnTo>
                  <a:lnTo>
                    <a:pt x="133" y="255"/>
                  </a:lnTo>
                  <a:close/>
                  <a:moveTo>
                    <a:pt x="136" y="240"/>
                  </a:moveTo>
                  <a:lnTo>
                    <a:pt x="14" y="240"/>
                  </a:lnTo>
                  <a:lnTo>
                    <a:pt x="136" y="54"/>
                  </a:lnTo>
                  <a:lnTo>
                    <a:pt x="136" y="24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Freeform 1134">
              <a:extLst>
                <a:ext uri="{FF2B5EF4-FFF2-40B4-BE49-F238E27FC236}">
                  <a16:creationId xmlns:a16="http://schemas.microsoft.com/office/drawing/2014/main" id="{ED1951A4-F3D7-443D-8606-80A4CA4A743B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5046663" y="2735263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Freeform 1135">
              <a:extLst>
                <a:ext uri="{FF2B5EF4-FFF2-40B4-BE49-F238E27FC236}">
                  <a16:creationId xmlns:a16="http://schemas.microsoft.com/office/drawing/2014/main" id="{86ED3C25-C60D-4982-9A30-9A147570B2C7}"/>
                </a:ext>
              </a:extLst>
            </p:cNvPr>
            <p:cNvSpPr>
              <a:spLocks/>
            </p:cNvSpPr>
            <p:nvPr>
              <p:custDataLst>
                <p:tags r:id="rId202"/>
              </p:custDataLst>
            </p:nvPr>
          </p:nvSpPr>
          <p:spPr bwMode="auto">
            <a:xfrm>
              <a:off x="5140326" y="2646363"/>
              <a:ext cx="84138" cy="119063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6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2 h 226"/>
                <a:gd name="T14" fmla="*/ 143 w 183"/>
                <a:gd name="T15" fmla="*/ 160 h 226"/>
                <a:gd name="T16" fmla="*/ 72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4"/>
                    <a:pt x="145" y="45"/>
                    <a:pt x="145" y="56"/>
                  </a:cubicBezTo>
                  <a:cubicBezTo>
                    <a:pt x="145" y="63"/>
                    <a:pt x="149" y="71"/>
                    <a:pt x="160" y="71"/>
                  </a:cubicBezTo>
                  <a:cubicBezTo>
                    <a:pt x="171" y="71"/>
                    <a:pt x="183" y="62"/>
                    <a:pt x="183" y="43"/>
                  </a:cubicBezTo>
                  <a:cubicBezTo>
                    <a:pt x="183" y="20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1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1" name="Freeform 1136">
              <a:extLst>
                <a:ext uri="{FF2B5EF4-FFF2-40B4-BE49-F238E27FC236}">
                  <a16:creationId xmlns:a16="http://schemas.microsoft.com/office/drawing/2014/main" id="{23040F35-8C32-402D-96A3-1C0572CA7684}"/>
                </a:ext>
              </a:extLst>
            </p:cNvPr>
            <p:cNvSpPr>
              <a:spLocks noEditPoints="1"/>
            </p:cNvSpPr>
            <p:nvPr>
              <p:custDataLst>
                <p:tags r:id="rId203"/>
              </p:custDataLst>
            </p:nvPr>
          </p:nvSpPr>
          <p:spPr bwMode="auto">
            <a:xfrm>
              <a:off x="5241926" y="2678113"/>
              <a:ext cx="77788" cy="123825"/>
            </a:xfrm>
            <a:custGeom>
              <a:avLst/>
              <a:gdLst>
                <a:gd name="T0" fmla="*/ 171 w 171"/>
                <a:gd name="T1" fmla="*/ 178 h 236"/>
                <a:gd name="T2" fmla="*/ 171 w 171"/>
                <a:gd name="T3" fmla="*/ 166 h 236"/>
                <a:gd name="T4" fmla="*/ 132 w 171"/>
                <a:gd name="T5" fmla="*/ 166 h 236"/>
                <a:gd name="T6" fmla="*/ 132 w 171"/>
                <a:gd name="T7" fmla="*/ 10 h 236"/>
                <a:gd name="T8" fmla="*/ 124 w 171"/>
                <a:gd name="T9" fmla="*/ 0 h 236"/>
                <a:gd name="T10" fmla="*/ 115 w 171"/>
                <a:gd name="T11" fmla="*/ 5 h 236"/>
                <a:gd name="T12" fmla="*/ 0 w 171"/>
                <a:gd name="T13" fmla="*/ 166 h 236"/>
                <a:gd name="T14" fmla="*/ 0 w 171"/>
                <a:gd name="T15" fmla="*/ 178 h 236"/>
                <a:gd name="T16" fmla="*/ 102 w 171"/>
                <a:gd name="T17" fmla="*/ 178 h 236"/>
                <a:gd name="T18" fmla="*/ 102 w 171"/>
                <a:gd name="T19" fmla="*/ 207 h 236"/>
                <a:gd name="T20" fmla="*/ 74 w 171"/>
                <a:gd name="T21" fmla="*/ 223 h 236"/>
                <a:gd name="T22" fmla="*/ 65 w 171"/>
                <a:gd name="T23" fmla="*/ 223 h 236"/>
                <a:gd name="T24" fmla="*/ 65 w 171"/>
                <a:gd name="T25" fmla="*/ 236 h 236"/>
                <a:gd name="T26" fmla="*/ 117 w 171"/>
                <a:gd name="T27" fmla="*/ 234 h 236"/>
                <a:gd name="T28" fmla="*/ 170 w 171"/>
                <a:gd name="T29" fmla="*/ 236 h 236"/>
                <a:gd name="T30" fmla="*/ 170 w 171"/>
                <a:gd name="T31" fmla="*/ 223 h 236"/>
                <a:gd name="T32" fmla="*/ 160 w 171"/>
                <a:gd name="T33" fmla="*/ 223 h 236"/>
                <a:gd name="T34" fmla="*/ 132 w 171"/>
                <a:gd name="T35" fmla="*/ 207 h 236"/>
                <a:gd name="T36" fmla="*/ 132 w 171"/>
                <a:gd name="T37" fmla="*/ 178 h 236"/>
                <a:gd name="T38" fmla="*/ 171 w 171"/>
                <a:gd name="T39" fmla="*/ 178 h 236"/>
                <a:gd name="T40" fmla="*/ 105 w 171"/>
                <a:gd name="T41" fmla="*/ 38 h 236"/>
                <a:gd name="T42" fmla="*/ 105 w 171"/>
                <a:gd name="T43" fmla="*/ 166 h 236"/>
                <a:gd name="T44" fmla="*/ 13 w 171"/>
                <a:gd name="T45" fmla="*/ 166 h 236"/>
                <a:gd name="T46" fmla="*/ 105 w 171"/>
                <a:gd name="T47" fmla="*/ 3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1" h="236">
                  <a:moveTo>
                    <a:pt x="171" y="178"/>
                  </a:moveTo>
                  <a:lnTo>
                    <a:pt x="171" y="166"/>
                  </a:lnTo>
                  <a:lnTo>
                    <a:pt x="132" y="166"/>
                  </a:lnTo>
                  <a:lnTo>
                    <a:pt x="132" y="10"/>
                  </a:lnTo>
                  <a:cubicBezTo>
                    <a:pt x="132" y="3"/>
                    <a:pt x="132" y="0"/>
                    <a:pt x="124" y="0"/>
                  </a:cubicBezTo>
                  <a:cubicBezTo>
                    <a:pt x="120" y="0"/>
                    <a:pt x="119" y="0"/>
                    <a:pt x="115" y="5"/>
                  </a:cubicBezTo>
                  <a:lnTo>
                    <a:pt x="0" y="166"/>
                  </a:lnTo>
                  <a:lnTo>
                    <a:pt x="0" y="178"/>
                  </a:lnTo>
                  <a:lnTo>
                    <a:pt x="102" y="178"/>
                  </a:lnTo>
                  <a:lnTo>
                    <a:pt x="102" y="207"/>
                  </a:lnTo>
                  <a:cubicBezTo>
                    <a:pt x="102" y="219"/>
                    <a:pt x="102" y="223"/>
                    <a:pt x="74" y="223"/>
                  </a:cubicBezTo>
                  <a:lnTo>
                    <a:pt x="65" y="223"/>
                  </a:lnTo>
                  <a:lnTo>
                    <a:pt x="65" y="236"/>
                  </a:lnTo>
                  <a:cubicBezTo>
                    <a:pt x="82" y="235"/>
                    <a:pt x="104" y="234"/>
                    <a:pt x="117" y="234"/>
                  </a:cubicBezTo>
                  <a:cubicBezTo>
                    <a:pt x="130" y="234"/>
                    <a:pt x="152" y="235"/>
                    <a:pt x="170" y="236"/>
                  </a:cubicBezTo>
                  <a:lnTo>
                    <a:pt x="170" y="223"/>
                  </a:lnTo>
                  <a:lnTo>
                    <a:pt x="160" y="223"/>
                  </a:lnTo>
                  <a:cubicBezTo>
                    <a:pt x="132" y="223"/>
                    <a:pt x="132" y="219"/>
                    <a:pt x="132" y="207"/>
                  </a:cubicBezTo>
                  <a:lnTo>
                    <a:pt x="132" y="178"/>
                  </a:lnTo>
                  <a:lnTo>
                    <a:pt x="171" y="178"/>
                  </a:lnTo>
                  <a:close/>
                  <a:moveTo>
                    <a:pt x="105" y="38"/>
                  </a:moveTo>
                  <a:lnTo>
                    <a:pt x="105" y="166"/>
                  </a:lnTo>
                  <a:lnTo>
                    <a:pt x="13" y="166"/>
                  </a:lnTo>
                  <a:lnTo>
                    <a:pt x="105" y="38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2" name="Freeform 1137">
              <a:extLst>
                <a:ext uri="{FF2B5EF4-FFF2-40B4-BE49-F238E27FC236}">
                  <a16:creationId xmlns:a16="http://schemas.microsoft.com/office/drawing/2014/main" id="{923AB5B2-78B5-4E3F-9AB0-54AE9882B707}"/>
                </a:ext>
              </a:extLst>
            </p:cNvPr>
            <p:cNvSpPr>
              <a:spLocks/>
            </p:cNvSpPr>
            <p:nvPr>
              <p:custDataLst>
                <p:tags r:id="rId204"/>
              </p:custDataLst>
            </p:nvPr>
          </p:nvSpPr>
          <p:spPr bwMode="auto">
            <a:xfrm>
              <a:off x="5349876" y="2565400"/>
              <a:ext cx="53975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423" name="Straight Arrow Connector 422">
            <a:extLst>
              <a:ext uri="{FF2B5EF4-FFF2-40B4-BE49-F238E27FC236}">
                <a16:creationId xmlns:a16="http://schemas.microsoft.com/office/drawing/2014/main" id="{4C45B3C8-3DF1-4B67-9E03-C941CF896D80}"/>
              </a:ext>
            </a:extLst>
          </p:cNvPr>
          <p:cNvCxnSpPr>
            <a:cxnSpLocks/>
          </p:cNvCxnSpPr>
          <p:nvPr/>
        </p:nvCxnSpPr>
        <p:spPr>
          <a:xfrm flipH="1" flipV="1">
            <a:off x="8463078" y="3485514"/>
            <a:ext cx="1023172" cy="334527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Right Brace 423">
            <a:extLst>
              <a:ext uri="{FF2B5EF4-FFF2-40B4-BE49-F238E27FC236}">
                <a16:creationId xmlns:a16="http://schemas.microsoft.com/office/drawing/2014/main" id="{3230C597-FDF5-4B58-B19F-DE234921C1F0}"/>
              </a:ext>
            </a:extLst>
          </p:cNvPr>
          <p:cNvSpPr/>
          <p:nvPr/>
        </p:nvSpPr>
        <p:spPr>
          <a:xfrm rot="16200000">
            <a:off x="10014750" y="2784286"/>
            <a:ext cx="141261" cy="47855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5" name="Group 424">
            <a:extLst>
              <a:ext uri="{FF2B5EF4-FFF2-40B4-BE49-F238E27FC236}">
                <a16:creationId xmlns:a16="http://schemas.microsoft.com/office/drawing/2014/main" id="{B9796445-026D-4394-AA92-A83B2D379019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9778122" y="2662263"/>
            <a:ext cx="984251" cy="265113"/>
            <a:chOff x="2543174" y="2540000"/>
            <a:chExt cx="984251" cy="265113"/>
          </a:xfrm>
        </p:grpSpPr>
        <p:sp>
          <p:nvSpPr>
            <p:cNvPr id="426" name="Freeform 1155">
              <a:extLst>
                <a:ext uri="{FF2B5EF4-FFF2-40B4-BE49-F238E27FC236}">
                  <a16:creationId xmlns:a16="http://schemas.microsoft.com/office/drawing/2014/main" id="{1151C196-B837-4E61-B7AF-7534AC61C068}"/>
                </a:ext>
              </a:extLst>
            </p:cNvPr>
            <p:cNvSpPr>
              <a:spLocks/>
            </p:cNvSpPr>
            <p:nvPr>
              <p:custDataLst>
                <p:tags r:id="rId173"/>
              </p:custDataLst>
            </p:nvPr>
          </p:nvSpPr>
          <p:spPr bwMode="auto">
            <a:xfrm>
              <a:off x="2543174" y="2620963"/>
              <a:ext cx="96838" cy="1206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7 w 203"/>
                <a:gd name="T7" fmla="*/ 212 h 226"/>
                <a:gd name="T8" fmla="*/ 77 w 203"/>
                <a:gd name="T9" fmla="*/ 133 h 226"/>
                <a:gd name="T10" fmla="*/ 93 w 203"/>
                <a:gd name="T11" fmla="*/ 69 h 226"/>
                <a:gd name="T12" fmla="*/ 121 w 203"/>
                <a:gd name="T13" fmla="*/ 28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5 h 226"/>
                <a:gd name="T20" fmla="*/ 175 w 203"/>
                <a:gd name="T21" fmla="*/ 62 h 226"/>
                <a:gd name="T22" fmla="*/ 203 w 203"/>
                <a:gd name="T23" fmla="*/ 33 h 226"/>
                <a:gd name="T24" fmla="*/ 161 w 203"/>
                <a:gd name="T25" fmla="*/ 0 h 226"/>
                <a:gd name="T26" fmla="*/ 97 w 203"/>
                <a:gd name="T27" fmla="*/ 39 h 226"/>
                <a:gd name="T28" fmla="*/ 52 w 203"/>
                <a:gd name="T29" fmla="*/ 0 h 226"/>
                <a:gd name="T30" fmla="*/ 15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1 h 226"/>
                <a:gd name="T38" fmla="*/ 50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7" name="Freeform 1156">
              <a:extLst>
                <a:ext uri="{FF2B5EF4-FFF2-40B4-BE49-F238E27FC236}">
                  <a16:creationId xmlns:a16="http://schemas.microsoft.com/office/drawing/2014/main" id="{21B053DA-77CD-46F8-B6A5-DBAECAE787EE}"/>
                </a:ext>
              </a:extLst>
            </p:cNvPr>
            <p:cNvSpPr>
              <a:spLocks noEditPoints="1"/>
            </p:cNvSpPr>
            <p:nvPr>
              <p:custDataLst>
                <p:tags r:id="rId174"/>
              </p:custDataLst>
            </p:nvPr>
          </p:nvSpPr>
          <p:spPr bwMode="auto">
            <a:xfrm>
              <a:off x="2728912" y="2641600"/>
              <a:ext cx="15716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8" name="Freeform 1157">
              <a:extLst>
                <a:ext uri="{FF2B5EF4-FFF2-40B4-BE49-F238E27FC236}">
                  <a16:creationId xmlns:a16="http://schemas.microsoft.com/office/drawing/2014/main" id="{88F17A15-A856-419C-A9E6-6933945969D6}"/>
                </a:ext>
              </a:extLst>
            </p:cNvPr>
            <p:cNvSpPr>
              <a:spLocks/>
            </p:cNvSpPr>
            <p:nvPr>
              <p:custDataLst>
                <p:tags r:id="rId175"/>
              </p:custDataLst>
            </p:nvPr>
          </p:nvSpPr>
          <p:spPr bwMode="auto">
            <a:xfrm>
              <a:off x="2982912" y="2540000"/>
              <a:ext cx="84138" cy="265113"/>
            </a:xfrm>
            <a:custGeom>
              <a:avLst/>
              <a:gdLst>
                <a:gd name="T0" fmla="*/ 105 w 177"/>
                <a:gd name="T1" fmla="*/ 66 h 498"/>
                <a:gd name="T2" fmla="*/ 173 w 177"/>
                <a:gd name="T3" fmla="*/ 11 h 498"/>
                <a:gd name="T4" fmla="*/ 177 w 177"/>
                <a:gd name="T5" fmla="*/ 5 h 498"/>
                <a:gd name="T6" fmla="*/ 168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5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1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8 w 177"/>
                <a:gd name="T29" fmla="*/ 498 h 498"/>
                <a:gd name="T30" fmla="*/ 177 w 177"/>
                <a:gd name="T31" fmla="*/ 493 h 498"/>
                <a:gd name="T32" fmla="*/ 169 w 177"/>
                <a:gd name="T33" fmla="*/ 487 h 498"/>
                <a:gd name="T34" fmla="*/ 107 w 177"/>
                <a:gd name="T35" fmla="*/ 444 h 498"/>
                <a:gd name="T36" fmla="*/ 105 w 177"/>
                <a:gd name="T37" fmla="*/ 421 h 498"/>
                <a:gd name="T38" fmla="*/ 105 w 177"/>
                <a:gd name="T39" fmla="*/ 316 h 498"/>
                <a:gd name="T40" fmla="*/ 85 w 177"/>
                <a:gd name="T41" fmla="*/ 269 h 498"/>
                <a:gd name="T42" fmla="*/ 47 w 177"/>
                <a:gd name="T43" fmla="*/ 249 h 498"/>
                <a:gd name="T44" fmla="*/ 105 w 177"/>
                <a:gd name="T45" fmla="*/ 186 h 498"/>
                <a:gd name="T46" fmla="*/ 105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5" y="66"/>
                  </a:moveTo>
                  <a:cubicBezTo>
                    <a:pt x="105" y="46"/>
                    <a:pt x="118" y="14"/>
                    <a:pt x="173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5" y="493"/>
                    <a:pt x="148" y="498"/>
                    <a:pt x="168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69" y="487"/>
                  </a:cubicBezTo>
                  <a:cubicBezTo>
                    <a:pt x="138" y="485"/>
                    <a:pt x="113" y="469"/>
                    <a:pt x="107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4"/>
                    <a:pt x="85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9" name="Freeform 1158">
              <a:extLst>
                <a:ext uri="{FF2B5EF4-FFF2-40B4-BE49-F238E27FC236}">
                  <a16:creationId xmlns:a16="http://schemas.microsoft.com/office/drawing/2014/main" id="{4C5BA13A-5E4B-4854-A485-2256B53150AC}"/>
                </a:ext>
              </a:extLst>
            </p:cNvPr>
            <p:cNvSpPr>
              <a:spLocks/>
            </p:cNvSpPr>
            <p:nvPr>
              <p:custDataLst>
                <p:tags r:id="rId176"/>
              </p:custDataLst>
            </p:nvPr>
          </p:nvSpPr>
          <p:spPr bwMode="auto">
            <a:xfrm>
              <a:off x="3105149" y="2562225"/>
              <a:ext cx="79375" cy="177800"/>
            </a:xfrm>
            <a:custGeom>
              <a:avLst/>
              <a:gdLst>
                <a:gd name="T0" fmla="*/ 102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5 w 165"/>
                <a:gd name="T9" fmla="*/ 34 h 332"/>
                <a:gd name="T10" fmla="*/ 65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2 w 165"/>
                <a:gd name="T27" fmla="*/ 292 h 332"/>
                <a:gd name="T28" fmla="*/ 102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2"/>
                  </a:lnTo>
                  <a:cubicBezTo>
                    <a:pt x="65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0" y="330"/>
                    <a:pt x="64" y="330"/>
                    <a:pt x="84" y="330"/>
                  </a:cubicBezTo>
                  <a:cubicBezTo>
                    <a:pt x="104" y="330"/>
                    <a:pt x="147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2" y="311"/>
                    <a:pt x="102" y="292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0" name="Freeform 1159">
              <a:extLst>
                <a:ext uri="{FF2B5EF4-FFF2-40B4-BE49-F238E27FC236}">
                  <a16:creationId xmlns:a16="http://schemas.microsoft.com/office/drawing/2014/main" id="{0D38C332-DE91-4D8A-9C35-E0C7AE540048}"/>
                </a:ext>
              </a:extLst>
            </p:cNvPr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3222624" y="2711450"/>
              <a:ext cx="28575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1" name="Freeform 1160">
              <a:extLst>
                <a:ext uri="{FF2B5EF4-FFF2-40B4-BE49-F238E27FC236}">
                  <a16:creationId xmlns:a16="http://schemas.microsoft.com/office/drawing/2014/main" id="{70EFCED8-1946-4380-AAFC-6B19ECBB491D}"/>
                </a:ext>
              </a:extLst>
            </p:cNvPr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3317874" y="2562225"/>
              <a:ext cx="98425" cy="182563"/>
            </a:xfrm>
            <a:custGeom>
              <a:avLst/>
              <a:gdLst>
                <a:gd name="T0" fmla="*/ 124 w 207"/>
                <a:gd name="T1" fmla="*/ 156 h 343"/>
                <a:gd name="T2" fmla="*/ 194 w 207"/>
                <a:gd name="T3" fmla="*/ 68 h 343"/>
                <a:gd name="T4" fmla="*/ 102 w 207"/>
                <a:gd name="T5" fmla="*/ 0 h 343"/>
                <a:gd name="T6" fmla="*/ 14 w 207"/>
                <a:gd name="T7" fmla="*/ 67 h 343"/>
                <a:gd name="T8" fmla="*/ 39 w 207"/>
                <a:gd name="T9" fmla="*/ 93 h 343"/>
                <a:gd name="T10" fmla="*/ 65 w 207"/>
                <a:gd name="T11" fmla="*/ 68 h 343"/>
                <a:gd name="T12" fmla="*/ 34 w 207"/>
                <a:gd name="T13" fmla="*/ 43 h 343"/>
                <a:gd name="T14" fmla="*/ 100 w 207"/>
                <a:gd name="T15" fmla="*/ 12 h 343"/>
                <a:gd name="T16" fmla="*/ 148 w 207"/>
                <a:gd name="T17" fmla="*/ 68 h 343"/>
                <a:gd name="T18" fmla="*/ 134 w 207"/>
                <a:gd name="T19" fmla="*/ 125 h 343"/>
                <a:gd name="T20" fmla="*/ 89 w 207"/>
                <a:gd name="T21" fmla="*/ 151 h 343"/>
                <a:gd name="T22" fmla="*/ 70 w 207"/>
                <a:gd name="T23" fmla="*/ 152 h 343"/>
                <a:gd name="T24" fmla="*/ 63 w 207"/>
                <a:gd name="T25" fmla="*/ 158 h 343"/>
                <a:gd name="T26" fmla="*/ 74 w 207"/>
                <a:gd name="T27" fmla="*/ 164 h 343"/>
                <a:gd name="T28" fmla="*/ 96 w 207"/>
                <a:gd name="T29" fmla="*/ 164 h 343"/>
                <a:gd name="T30" fmla="*/ 156 w 207"/>
                <a:gd name="T31" fmla="*/ 246 h 343"/>
                <a:gd name="T32" fmla="*/ 99 w 207"/>
                <a:gd name="T33" fmla="*/ 329 h 343"/>
                <a:gd name="T34" fmla="*/ 23 w 207"/>
                <a:gd name="T35" fmla="*/ 291 h 343"/>
                <a:gd name="T36" fmla="*/ 56 w 207"/>
                <a:gd name="T37" fmla="*/ 263 h 343"/>
                <a:gd name="T38" fmla="*/ 28 w 207"/>
                <a:gd name="T39" fmla="*/ 235 h 343"/>
                <a:gd name="T40" fmla="*/ 0 w 207"/>
                <a:gd name="T41" fmla="*/ 264 h 343"/>
                <a:gd name="T42" fmla="*/ 101 w 207"/>
                <a:gd name="T43" fmla="*/ 343 h 343"/>
                <a:gd name="T44" fmla="*/ 207 w 207"/>
                <a:gd name="T45" fmla="*/ 246 h 343"/>
                <a:gd name="T46" fmla="*/ 124 w 207"/>
                <a:gd name="T47" fmla="*/ 15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6"/>
                  </a:moveTo>
                  <a:cubicBezTo>
                    <a:pt x="165" y="143"/>
                    <a:pt x="194" y="108"/>
                    <a:pt x="194" y="68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2" y="0"/>
                    <a:pt x="14" y="30"/>
                    <a:pt x="14" y="67"/>
                  </a:cubicBezTo>
                  <a:cubicBezTo>
                    <a:pt x="14" y="84"/>
                    <a:pt x="25" y="93"/>
                    <a:pt x="39" y="93"/>
                  </a:cubicBezTo>
                  <a:cubicBezTo>
                    <a:pt x="55" y="93"/>
                    <a:pt x="65" y="82"/>
                    <a:pt x="65" y="68"/>
                  </a:cubicBezTo>
                  <a:cubicBezTo>
                    <a:pt x="65" y="43"/>
                    <a:pt x="41" y="43"/>
                    <a:pt x="34" y="43"/>
                  </a:cubicBezTo>
                  <a:cubicBezTo>
                    <a:pt x="49" y="19"/>
                    <a:pt x="82" y="12"/>
                    <a:pt x="100" y="12"/>
                  </a:cubicBezTo>
                  <a:cubicBezTo>
                    <a:pt x="120" y="12"/>
                    <a:pt x="148" y="23"/>
                    <a:pt x="148" y="68"/>
                  </a:cubicBezTo>
                  <a:cubicBezTo>
                    <a:pt x="148" y="74"/>
                    <a:pt x="147" y="103"/>
                    <a:pt x="134" y="125"/>
                  </a:cubicBezTo>
                  <a:cubicBezTo>
                    <a:pt x="119" y="149"/>
                    <a:pt x="102" y="150"/>
                    <a:pt x="89" y="151"/>
                  </a:cubicBezTo>
                  <a:cubicBezTo>
                    <a:pt x="85" y="151"/>
                    <a:pt x="73" y="152"/>
                    <a:pt x="70" y="152"/>
                  </a:cubicBezTo>
                  <a:cubicBezTo>
                    <a:pt x="66" y="153"/>
                    <a:pt x="63" y="153"/>
                    <a:pt x="63" y="158"/>
                  </a:cubicBezTo>
                  <a:cubicBezTo>
                    <a:pt x="63" y="164"/>
                    <a:pt x="66" y="164"/>
                    <a:pt x="74" y="164"/>
                  </a:cubicBezTo>
                  <a:lnTo>
                    <a:pt x="96" y="164"/>
                  </a:lnTo>
                  <a:cubicBezTo>
                    <a:pt x="137" y="164"/>
                    <a:pt x="156" y="198"/>
                    <a:pt x="156" y="246"/>
                  </a:cubicBezTo>
                  <a:cubicBezTo>
                    <a:pt x="156" y="314"/>
                    <a:pt x="121" y="329"/>
                    <a:pt x="99" y="329"/>
                  </a:cubicBezTo>
                  <a:cubicBezTo>
                    <a:pt x="78" y="329"/>
                    <a:pt x="41" y="320"/>
                    <a:pt x="23" y="291"/>
                  </a:cubicBezTo>
                  <a:cubicBezTo>
                    <a:pt x="41" y="293"/>
                    <a:pt x="56" y="282"/>
                    <a:pt x="56" y="263"/>
                  </a:cubicBezTo>
                  <a:cubicBezTo>
                    <a:pt x="56" y="245"/>
                    <a:pt x="43" y="235"/>
                    <a:pt x="28" y="235"/>
                  </a:cubicBezTo>
                  <a:cubicBezTo>
                    <a:pt x="16" y="235"/>
                    <a:pt x="0" y="242"/>
                    <a:pt x="0" y="264"/>
                  </a:cubicBezTo>
                  <a:cubicBezTo>
                    <a:pt x="0" y="310"/>
                    <a:pt x="47" y="343"/>
                    <a:pt x="101" y="343"/>
                  </a:cubicBezTo>
                  <a:cubicBezTo>
                    <a:pt x="162" y="343"/>
                    <a:pt x="207" y="297"/>
                    <a:pt x="207" y="246"/>
                  </a:cubicBezTo>
                  <a:cubicBezTo>
                    <a:pt x="207" y="206"/>
                    <a:pt x="176" y="167"/>
                    <a:pt x="124" y="15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2" name="Freeform 1161">
              <a:extLst>
                <a:ext uri="{FF2B5EF4-FFF2-40B4-BE49-F238E27FC236}">
                  <a16:creationId xmlns:a16="http://schemas.microsoft.com/office/drawing/2014/main" id="{C835BB1F-CC70-4871-9A5B-1B40EE3DAF3B}"/>
                </a:ext>
              </a:extLst>
            </p:cNvPr>
            <p:cNvSpPr>
              <a:spLocks/>
            </p:cNvSpPr>
            <p:nvPr>
              <p:custDataLst>
                <p:tags r:id="rId179"/>
              </p:custDataLst>
            </p:nvPr>
          </p:nvSpPr>
          <p:spPr bwMode="auto">
            <a:xfrm>
              <a:off x="3443287" y="2540000"/>
              <a:ext cx="84138" cy="265113"/>
            </a:xfrm>
            <a:custGeom>
              <a:avLst/>
              <a:gdLst>
                <a:gd name="T0" fmla="*/ 72 w 177"/>
                <a:gd name="T1" fmla="*/ 432 h 498"/>
                <a:gd name="T2" fmla="*/ 5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6 w 177"/>
                <a:gd name="T9" fmla="*/ 436 h 498"/>
                <a:gd name="T10" fmla="*/ 106 w 177"/>
                <a:gd name="T11" fmla="*/ 322 h 498"/>
                <a:gd name="T12" fmla="*/ 126 w 177"/>
                <a:gd name="T13" fmla="*/ 271 h 498"/>
                <a:gd name="T14" fmla="*/ 173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7 w 177"/>
                <a:gd name="T21" fmla="*/ 199 h 498"/>
                <a:gd name="T22" fmla="*/ 106 w 177"/>
                <a:gd name="T23" fmla="*/ 175 h 498"/>
                <a:gd name="T24" fmla="*/ 106 w 177"/>
                <a:gd name="T25" fmla="*/ 76 h 498"/>
                <a:gd name="T26" fmla="*/ 82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1 w 177"/>
                <a:gd name="T35" fmla="*/ 54 h 498"/>
                <a:gd name="T36" fmla="*/ 72 w 177"/>
                <a:gd name="T37" fmla="*/ 78 h 498"/>
                <a:gd name="T38" fmla="*/ 72 w 177"/>
                <a:gd name="T39" fmla="*/ 182 h 498"/>
                <a:gd name="T40" fmla="*/ 92 w 177"/>
                <a:gd name="T41" fmla="*/ 230 h 498"/>
                <a:gd name="T42" fmla="*/ 131 w 177"/>
                <a:gd name="T43" fmla="*/ 249 h 498"/>
                <a:gd name="T44" fmla="*/ 72 w 177"/>
                <a:gd name="T45" fmla="*/ 312 h 498"/>
                <a:gd name="T46" fmla="*/ 72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2" y="432"/>
                  </a:moveTo>
                  <a:cubicBezTo>
                    <a:pt x="72" y="452"/>
                    <a:pt x="59" y="484"/>
                    <a:pt x="5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6" y="498"/>
                    <a:pt x="10" y="498"/>
                  </a:cubicBezTo>
                  <a:cubicBezTo>
                    <a:pt x="59" y="498"/>
                    <a:pt x="105" y="474"/>
                    <a:pt x="106" y="436"/>
                  </a:cubicBezTo>
                  <a:lnTo>
                    <a:pt x="106" y="322"/>
                  </a:lnTo>
                  <a:cubicBezTo>
                    <a:pt x="106" y="303"/>
                    <a:pt x="106" y="287"/>
                    <a:pt x="126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7" y="242"/>
                    <a:pt x="113" y="224"/>
                    <a:pt x="107" y="199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5"/>
                    <a:pt x="106" y="39"/>
                    <a:pt x="82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2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3" y="240"/>
                    <a:pt x="117" y="245"/>
                    <a:pt x="131" y="249"/>
                  </a:cubicBezTo>
                  <a:cubicBezTo>
                    <a:pt x="90" y="261"/>
                    <a:pt x="72" y="283"/>
                    <a:pt x="72" y="312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6257885A-BC24-4A6D-9F6F-2886DEE9B7F6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228401" y="3332426"/>
            <a:ext cx="4335463" cy="265113"/>
            <a:chOff x="269875" y="3157538"/>
            <a:chExt cx="4335463" cy="265113"/>
          </a:xfrm>
        </p:grpSpPr>
        <p:sp>
          <p:nvSpPr>
            <p:cNvPr id="478" name="Freeform 1222">
              <a:extLst>
                <a:ext uri="{FF2B5EF4-FFF2-40B4-BE49-F238E27FC236}">
                  <a16:creationId xmlns:a16="http://schemas.microsoft.com/office/drawing/2014/main" id="{4D1909CE-0DE4-4569-9611-B93A4CE69CCA}"/>
                </a:ext>
              </a:extLst>
            </p:cNvPr>
            <p:cNvSpPr>
              <a:spLocks/>
            </p:cNvSpPr>
            <p:nvPr>
              <p:custDataLst>
                <p:tags r:id="rId134"/>
              </p:custDataLst>
            </p:nvPr>
          </p:nvSpPr>
          <p:spPr bwMode="auto">
            <a:xfrm>
              <a:off x="269875" y="3179763"/>
              <a:ext cx="93663" cy="182563"/>
            </a:xfrm>
            <a:custGeom>
              <a:avLst/>
              <a:gdLst>
                <a:gd name="T0" fmla="*/ 124 w 207"/>
                <a:gd name="T1" fmla="*/ 156 h 343"/>
                <a:gd name="T2" fmla="*/ 194 w 207"/>
                <a:gd name="T3" fmla="*/ 68 h 343"/>
                <a:gd name="T4" fmla="*/ 102 w 207"/>
                <a:gd name="T5" fmla="*/ 0 h 343"/>
                <a:gd name="T6" fmla="*/ 14 w 207"/>
                <a:gd name="T7" fmla="*/ 67 h 343"/>
                <a:gd name="T8" fmla="*/ 39 w 207"/>
                <a:gd name="T9" fmla="*/ 93 h 343"/>
                <a:gd name="T10" fmla="*/ 65 w 207"/>
                <a:gd name="T11" fmla="*/ 68 h 343"/>
                <a:gd name="T12" fmla="*/ 34 w 207"/>
                <a:gd name="T13" fmla="*/ 43 h 343"/>
                <a:gd name="T14" fmla="*/ 100 w 207"/>
                <a:gd name="T15" fmla="*/ 12 h 343"/>
                <a:gd name="T16" fmla="*/ 148 w 207"/>
                <a:gd name="T17" fmla="*/ 68 h 343"/>
                <a:gd name="T18" fmla="*/ 134 w 207"/>
                <a:gd name="T19" fmla="*/ 125 h 343"/>
                <a:gd name="T20" fmla="*/ 90 w 207"/>
                <a:gd name="T21" fmla="*/ 151 h 343"/>
                <a:gd name="T22" fmla="*/ 70 w 207"/>
                <a:gd name="T23" fmla="*/ 152 h 343"/>
                <a:gd name="T24" fmla="*/ 63 w 207"/>
                <a:gd name="T25" fmla="*/ 158 h 343"/>
                <a:gd name="T26" fmla="*/ 75 w 207"/>
                <a:gd name="T27" fmla="*/ 164 h 343"/>
                <a:gd name="T28" fmla="*/ 97 w 207"/>
                <a:gd name="T29" fmla="*/ 164 h 343"/>
                <a:gd name="T30" fmla="*/ 156 w 207"/>
                <a:gd name="T31" fmla="*/ 246 h 343"/>
                <a:gd name="T32" fmla="*/ 100 w 207"/>
                <a:gd name="T33" fmla="*/ 329 h 343"/>
                <a:gd name="T34" fmla="*/ 23 w 207"/>
                <a:gd name="T35" fmla="*/ 291 h 343"/>
                <a:gd name="T36" fmla="*/ 56 w 207"/>
                <a:gd name="T37" fmla="*/ 263 h 343"/>
                <a:gd name="T38" fmla="*/ 28 w 207"/>
                <a:gd name="T39" fmla="*/ 235 h 343"/>
                <a:gd name="T40" fmla="*/ 0 w 207"/>
                <a:gd name="T41" fmla="*/ 264 h 343"/>
                <a:gd name="T42" fmla="*/ 101 w 207"/>
                <a:gd name="T43" fmla="*/ 343 h 343"/>
                <a:gd name="T44" fmla="*/ 207 w 207"/>
                <a:gd name="T45" fmla="*/ 246 h 343"/>
                <a:gd name="T46" fmla="*/ 124 w 207"/>
                <a:gd name="T47" fmla="*/ 15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6"/>
                  </a:moveTo>
                  <a:cubicBezTo>
                    <a:pt x="165" y="143"/>
                    <a:pt x="194" y="108"/>
                    <a:pt x="194" y="68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2" y="0"/>
                    <a:pt x="14" y="30"/>
                    <a:pt x="14" y="67"/>
                  </a:cubicBezTo>
                  <a:cubicBezTo>
                    <a:pt x="14" y="84"/>
                    <a:pt x="25" y="93"/>
                    <a:pt x="39" y="93"/>
                  </a:cubicBezTo>
                  <a:cubicBezTo>
                    <a:pt x="55" y="93"/>
                    <a:pt x="65" y="82"/>
                    <a:pt x="65" y="68"/>
                  </a:cubicBezTo>
                  <a:cubicBezTo>
                    <a:pt x="65" y="43"/>
                    <a:pt x="41" y="43"/>
                    <a:pt x="34" y="43"/>
                  </a:cubicBezTo>
                  <a:cubicBezTo>
                    <a:pt x="49" y="19"/>
                    <a:pt x="82" y="12"/>
                    <a:pt x="100" y="12"/>
                  </a:cubicBezTo>
                  <a:cubicBezTo>
                    <a:pt x="121" y="12"/>
                    <a:pt x="148" y="23"/>
                    <a:pt x="148" y="68"/>
                  </a:cubicBezTo>
                  <a:cubicBezTo>
                    <a:pt x="148" y="74"/>
                    <a:pt x="147" y="103"/>
                    <a:pt x="134" y="125"/>
                  </a:cubicBezTo>
                  <a:cubicBezTo>
                    <a:pt x="119" y="149"/>
                    <a:pt x="102" y="150"/>
                    <a:pt x="90" y="151"/>
                  </a:cubicBezTo>
                  <a:cubicBezTo>
                    <a:pt x="86" y="151"/>
                    <a:pt x="74" y="152"/>
                    <a:pt x="70" y="152"/>
                  </a:cubicBezTo>
                  <a:cubicBezTo>
                    <a:pt x="66" y="153"/>
                    <a:pt x="63" y="153"/>
                    <a:pt x="63" y="158"/>
                  </a:cubicBezTo>
                  <a:cubicBezTo>
                    <a:pt x="63" y="164"/>
                    <a:pt x="66" y="164"/>
                    <a:pt x="75" y="164"/>
                  </a:cubicBezTo>
                  <a:lnTo>
                    <a:pt x="97" y="164"/>
                  </a:lnTo>
                  <a:cubicBezTo>
                    <a:pt x="137" y="164"/>
                    <a:pt x="156" y="198"/>
                    <a:pt x="156" y="246"/>
                  </a:cubicBezTo>
                  <a:cubicBezTo>
                    <a:pt x="156" y="314"/>
                    <a:pt x="122" y="329"/>
                    <a:pt x="100" y="329"/>
                  </a:cubicBezTo>
                  <a:cubicBezTo>
                    <a:pt x="78" y="329"/>
                    <a:pt x="41" y="320"/>
                    <a:pt x="23" y="291"/>
                  </a:cubicBezTo>
                  <a:cubicBezTo>
                    <a:pt x="41" y="293"/>
                    <a:pt x="56" y="282"/>
                    <a:pt x="56" y="263"/>
                  </a:cubicBezTo>
                  <a:cubicBezTo>
                    <a:pt x="56" y="245"/>
                    <a:pt x="43" y="235"/>
                    <a:pt x="28" y="235"/>
                  </a:cubicBezTo>
                  <a:cubicBezTo>
                    <a:pt x="16" y="235"/>
                    <a:pt x="0" y="242"/>
                    <a:pt x="0" y="264"/>
                  </a:cubicBezTo>
                  <a:cubicBezTo>
                    <a:pt x="0" y="310"/>
                    <a:pt x="47" y="343"/>
                    <a:pt x="101" y="343"/>
                  </a:cubicBezTo>
                  <a:cubicBezTo>
                    <a:pt x="162" y="343"/>
                    <a:pt x="207" y="297"/>
                    <a:pt x="207" y="246"/>
                  </a:cubicBezTo>
                  <a:cubicBezTo>
                    <a:pt x="207" y="206"/>
                    <a:pt x="176" y="167"/>
                    <a:pt x="124" y="15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9" name="Oval 1223">
              <a:extLst>
                <a:ext uri="{FF2B5EF4-FFF2-40B4-BE49-F238E27FC236}">
                  <a16:creationId xmlns:a16="http://schemas.microsoft.com/office/drawing/2014/main" id="{13F69C3B-7C20-4D23-8464-6D3033254274}"/>
                </a:ext>
              </a:extLst>
            </p:cNvPr>
            <p:cNvSpPr>
              <a:spLocks noChangeArrowheads="1"/>
            </p:cNvSpPr>
            <p:nvPr>
              <p:custDataLst>
                <p:tags r:id="rId135"/>
              </p:custDataLst>
            </p:nvPr>
          </p:nvSpPr>
          <p:spPr bwMode="auto">
            <a:xfrm>
              <a:off x="392113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0" name="Freeform 1224">
              <a:extLst>
                <a:ext uri="{FF2B5EF4-FFF2-40B4-BE49-F238E27FC236}">
                  <a16:creationId xmlns:a16="http://schemas.microsoft.com/office/drawing/2014/main" id="{F887D2A3-FCB5-4437-ACBE-1099C47D7D78}"/>
                </a:ext>
              </a:extLst>
            </p:cNvPr>
            <p:cNvSpPr>
              <a:spLocks noEditPoints="1"/>
            </p:cNvSpPr>
            <p:nvPr>
              <p:custDataLst>
                <p:tags r:id="rId136"/>
              </p:custDataLst>
            </p:nvPr>
          </p:nvSpPr>
          <p:spPr bwMode="auto">
            <a:xfrm>
              <a:off x="541338" y="3238501"/>
              <a:ext cx="112713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1" name="Freeform 1225">
              <a:extLst>
                <a:ext uri="{FF2B5EF4-FFF2-40B4-BE49-F238E27FC236}">
                  <a16:creationId xmlns:a16="http://schemas.microsoft.com/office/drawing/2014/main" id="{DC2AC59C-828C-4014-8F37-B401FEB848E7}"/>
                </a:ext>
              </a:extLst>
            </p:cNvPr>
            <p:cNvSpPr>
              <a:spLocks noEditPoints="1"/>
            </p:cNvSpPr>
            <p:nvPr>
              <p:custDataLst>
                <p:tags r:id="rId137"/>
              </p:custDataLst>
            </p:nvPr>
          </p:nvSpPr>
          <p:spPr bwMode="auto">
            <a:xfrm>
              <a:off x="669925" y="3236913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2" name="Freeform 1226">
              <a:extLst>
                <a:ext uri="{FF2B5EF4-FFF2-40B4-BE49-F238E27FC236}">
                  <a16:creationId xmlns:a16="http://schemas.microsoft.com/office/drawing/2014/main" id="{55B4E2BF-C679-4F47-A14B-7E59736D40DE}"/>
                </a:ext>
              </a:extLst>
            </p:cNvPr>
            <p:cNvSpPr>
              <a:spLocks/>
            </p:cNvSpPr>
            <p:nvPr>
              <p:custDataLst>
                <p:tags r:id="rId138"/>
              </p:custDataLst>
            </p:nvPr>
          </p:nvSpPr>
          <p:spPr bwMode="auto">
            <a:xfrm>
              <a:off x="779463" y="3238501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3" name="Freeform 1227">
              <a:extLst>
                <a:ext uri="{FF2B5EF4-FFF2-40B4-BE49-F238E27FC236}">
                  <a16:creationId xmlns:a16="http://schemas.microsoft.com/office/drawing/2014/main" id="{114B18A4-2266-415B-87B4-5FD7A73599F2}"/>
                </a:ext>
              </a:extLst>
            </p:cNvPr>
            <p:cNvSpPr>
              <a:spLocks/>
            </p:cNvSpPr>
            <p:nvPr>
              <p:custDataLst>
                <p:tags r:id="rId139"/>
              </p:custDataLst>
            </p:nvPr>
          </p:nvSpPr>
          <p:spPr bwMode="auto">
            <a:xfrm>
              <a:off x="869950" y="3236913"/>
              <a:ext cx="73025" cy="122238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4" name="Freeform 1228">
              <a:extLst>
                <a:ext uri="{FF2B5EF4-FFF2-40B4-BE49-F238E27FC236}">
                  <a16:creationId xmlns:a16="http://schemas.microsoft.com/office/drawing/2014/main" id="{49C4FD2A-6C0F-4FD2-812A-8ADA13C82EA6}"/>
                </a:ext>
              </a:extLst>
            </p:cNvPr>
            <p:cNvSpPr>
              <a:spLocks noEditPoints="1"/>
            </p:cNvSpPr>
            <p:nvPr>
              <p:custDataLst>
                <p:tags r:id="rId140"/>
              </p:custDataLst>
            </p:nvPr>
          </p:nvSpPr>
          <p:spPr bwMode="auto">
            <a:xfrm>
              <a:off x="957263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5" name="Freeform 1229">
              <a:extLst>
                <a:ext uri="{FF2B5EF4-FFF2-40B4-BE49-F238E27FC236}">
                  <a16:creationId xmlns:a16="http://schemas.microsoft.com/office/drawing/2014/main" id="{B6A0C31D-2DBA-4F2E-B6A3-3900BBB3E9E3}"/>
                </a:ext>
              </a:extLst>
            </p:cNvPr>
            <p:cNvSpPr>
              <a:spLocks/>
            </p:cNvSpPr>
            <p:nvPr>
              <p:custDataLst>
                <p:tags r:id="rId141"/>
              </p:custDataLst>
            </p:nvPr>
          </p:nvSpPr>
          <p:spPr bwMode="auto">
            <a:xfrm>
              <a:off x="1133475" y="3238501"/>
              <a:ext cx="90488" cy="120650"/>
            </a:xfrm>
            <a:custGeom>
              <a:avLst/>
              <a:gdLst>
                <a:gd name="T0" fmla="*/ 29 w 202"/>
                <a:gd name="T1" fmla="*/ 191 h 226"/>
                <a:gd name="T2" fmla="*/ 24 w 202"/>
                <a:gd name="T3" fmla="*/ 213 h 226"/>
                <a:gd name="T4" fmla="*/ 39 w 202"/>
                <a:gd name="T5" fmla="*/ 226 h 226"/>
                <a:gd name="T6" fmla="*/ 57 w 202"/>
                <a:gd name="T7" fmla="*/ 212 h 226"/>
                <a:gd name="T8" fmla="*/ 77 w 202"/>
                <a:gd name="T9" fmla="*/ 133 h 226"/>
                <a:gd name="T10" fmla="*/ 93 w 202"/>
                <a:gd name="T11" fmla="*/ 69 h 226"/>
                <a:gd name="T12" fmla="*/ 121 w 202"/>
                <a:gd name="T13" fmla="*/ 28 h 226"/>
                <a:gd name="T14" fmla="*/ 161 w 202"/>
                <a:gd name="T15" fmla="*/ 11 h 226"/>
                <a:gd name="T16" fmla="*/ 182 w 202"/>
                <a:gd name="T17" fmla="*/ 17 h 226"/>
                <a:gd name="T18" fmla="*/ 156 w 202"/>
                <a:gd name="T19" fmla="*/ 45 h 226"/>
                <a:gd name="T20" fmla="*/ 175 w 202"/>
                <a:gd name="T21" fmla="*/ 62 h 226"/>
                <a:gd name="T22" fmla="*/ 202 w 202"/>
                <a:gd name="T23" fmla="*/ 33 h 226"/>
                <a:gd name="T24" fmla="*/ 161 w 202"/>
                <a:gd name="T25" fmla="*/ 0 h 226"/>
                <a:gd name="T26" fmla="*/ 97 w 202"/>
                <a:gd name="T27" fmla="*/ 39 h 226"/>
                <a:gd name="T28" fmla="*/ 52 w 202"/>
                <a:gd name="T29" fmla="*/ 0 h 226"/>
                <a:gd name="T30" fmla="*/ 15 w 202"/>
                <a:gd name="T31" fmla="*/ 29 h 226"/>
                <a:gd name="T32" fmla="*/ 0 w 202"/>
                <a:gd name="T33" fmla="*/ 77 h 226"/>
                <a:gd name="T34" fmla="*/ 6 w 202"/>
                <a:gd name="T35" fmla="*/ 82 h 226"/>
                <a:gd name="T36" fmla="*/ 14 w 202"/>
                <a:gd name="T37" fmla="*/ 71 h 226"/>
                <a:gd name="T38" fmla="*/ 50 w 202"/>
                <a:gd name="T39" fmla="*/ 11 h 226"/>
                <a:gd name="T40" fmla="*/ 66 w 202"/>
                <a:gd name="T41" fmla="*/ 34 h 226"/>
                <a:gd name="T42" fmla="*/ 58 w 202"/>
                <a:gd name="T43" fmla="*/ 76 h 226"/>
                <a:gd name="T44" fmla="*/ 29 w 202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2" h="226">
                  <a:moveTo>
                    <a:pt x="29" y="191"/>
                  </a:moveTo>
                  <a:cubicBezTo>
                    <a:pt x="27" y="199"/>
                    <a:pt x="24" y="210"/>
                    <a:pt x="24" y="213"/>
                  </a:cubicBezTo>
                  <a:cubicBezTo>
                    <a:pt x="24" y="222"/>
                    <a:pt x="31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2" y="51"/>
                    <a:pt x="202" y="33"/>
                  </a:cubicBezTo>
                  <a:cubicBezTo>
                    <a:pt x="202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2" y="35"/>
                    <a:pt x="32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6" name="Freeform 1230">
              <a:extLst>
                <a:ext uri="{FF2B5EF4-FFF2-40B4-BE49-F238E27FC236}">
                  <a16:creationId xmlns:a16="http://schemas.microsoft.com/office/drawing/2014/main" id="{361FAF12-CEA6-4481-BBFB-1159398FD08F}"/>
                </a:ext>
              </a:extLst>
            </p:cNvPr>
            <p:cNvSpPr>
              <a:spLocks noEditPoints="1"/>
            </p:cNvSpPr>
            <p:nvPr>
              <p:custDataLst>
                <p:tags r:id="rId142"/>
              </p:custDataLst>
            </p:nvPr>
          </p:nvSpPr>
          <p:spPr bwMode="auto">
            <a:xfrm>
              <a:off x="1309688" y="3259138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7" name="Freeform 1231">
              <a:extLst>
                <a:ext uri="{FF2B5EF4-FFF2-40B4-BE49-F238E27FC236}">
                  <a16:creationId xmlns:a16="http://schemas.microsoft.com/office/drawing/2014/main" id="{12CA94B4-EDF3-4144-927F-2B3B4E4D84DF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1557338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8" name="Freeform 1232">
              <a:extLst>
                <a:ext uri="{FF2B5EF4-FFF2-40B4-BE49-F238E27FC236}">
                  <a16:creationId xmlns:a16="http://schemas.microsoft.com/office/drawing/2014/main" id="{E50FBA71-2CA4-49C7-8AC4-34F9E9132E28}"/>
                </a:ext>
              </a:extLst>
            </p:cNvPr>
            <p:cNvSpPr>
              <a:spLocks noEditPoints="1"/>
            </p:cNvSpPr>
            <p:nvPr>
              <p:custDataLst>
                <p:tags r:id="rId144"/>
              </p:custDataLst>
            </p:nvPr>
          </p:nvSpPr>
          <p:spPr bwMode="auto">
            <a:xfrm>
              <a:off x="16335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9" name="Freeform 1233">
              <a:extLst>
                <a:ext uri="{FF2B5EF4-FFF2-40B4-BE49-F238E27FC236}">
                  <a16:creationId xmlns:a16="http://schemas.microsoft.com/office/drawing/2014/main" id="{3155FF77-4DE6-4698-8613-7C0C1FE7BE50}"/>
                </a:ext>
              </a:extLst>
            </p:cNvPr>
            <p:cNvSpPr>
              <a:spLocks/>
            </p:cNvSpPr>
            <p:nvPr>
              <p:custDataLst>
                <p:tags r:id="rId145"/>
              </p:custDataLst>
            </p:nvPr>
          </p:nvSpPr>
          <p:spPr bwMode="auto">
            <a:xfrm>
              <a:off x="1736725" y="3273426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0" name="Freeform 1234">
              <a:extLst>
                <a:ext uri="{FF2B5EF4-FFF2-40B4-BE49-F238E27FC236}">
                  <a16:creationId xmlns:a16="http://schemas.microsoft.com/office/drawing/2014/main" id="{6BBAB9BA-00F3-4624-BB58-C4C4C8E87D73}"/>
                </a:ext>
              </a:extLst>
            </p:cNvPr>
            <p:cNvSpPr>
              <a:spLocks/>
            </p:cNvSpPr>
            <p:nvPr>
              <p:custDataLst>
                <p:tags r:id="rId146"/>
              </p:custDataLst>
            </p:nvPr>
          </p:nvSpPr>
          <p:spPr bwMode="auto">
            <a:xfrm>
              <a:off x="1839913" y="3328988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" name="Oval 1235">
              <a:extLst>
                <a:ext uri="{FF2B5EF4-FFF2-40B4-BE49-F238E27FC236}">
                  <a16:creationId xmlns:a16="http://schemas.microsoft.com/office/drawing/2014/main" id="{5C6A69A4-57B3-43DB-AA3B-B178BE09B0B9}"/>
                </a:ext>
              </a:extLst>
            </p:cNvPr>
            <p:cNvSpPr>
              <a:spLocks noChangeArrowheads="1"/>
            </p:cNvSpPr>
            <p:nvPr>
              <p:custDataLst>
                <p:tags r:id="rId147"/>
              </p:custDataLst>
            </p:nvPr>
          </p:nvSpPr>
          <p:spPr bwMode="auto">
            <a:xfrm>
              <a:off x="1939925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2" name="Oval 1236">
              <a:extLst>
                <a:ext uri="{FF2B5EF4-FFF2-40B4-BE49-F238E27FC236}">
                  <a16:creationId xmlns:a16="http://schemas.microsoft.com/office/drawing/2014/main" id="{F47AE9B6-843D-4262-A09B-5D46DEDCE1B6}"/>
                </a:ext>
              </a:extLst>
            </p:cNvPr>
            <p:cNvSpPr>
              <a:spLocks noChangeArrowheads="1"/>
            </p:cNvSpPr>
            <p:nvPr>
              <p:custDataLst>
                <p:tags r:id="rId148"/>
              </p:custDataLst>
            </p:nvPr>
          </p:nvSpPr>
          <p:spPr bwMode="auto">
            <a:xfrm>
              <a:off x="2039938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3" name="Oval 1237">
              <a:extLst>
                <a:ext uri="{FF2B5EF4-FFF2-40B4-BE49-F238E27FC236}">
                  <a16:creationId xmlns:a16="http://schemas.microsoft.com/office/drawing/2014/main" id="{A5C5807B-4FEB-4A07-BBC5-792260297A86}"/>
                </a:ext>
              </a:extLst>
            </p:cNvPr>
            <p:cNvSpPr>
              <a:spLocks noChangeArrowheads="1"/>
            </p:cNvSpPr>
            <p:nvPr>
              <p:custDataLst>
                <p:tags r:id="rId149"/>
              </p:custDataLst>
            </p:nvPr>
          </p:nvSpPr>
          <p:spPr bwMode="auto">
            <a:xfrm>
              <a:off x="2139950" y="3328988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4" name="Freeform 1238">
              <a:extLst>
                <a:ext uri="{FF2B5EF4-FFF2-40B4-BE49-F238E27FC236}">
                  <a16:creationId xmlns:a16="http://schemas.microsoft.com/office/drawing/2014/main" id="{1D019F55-12C5-4000-8F7E-EEA6229B308E}"/>
                </a:ext>
              </a:extLst>
            </p:cNvPr>
            <p:cNvSpPr>
              <a:spLocks/>
            </p:cNvSpPr>
            <p:nvPr>
              <p:custDataLst>
                <p:tags r:id="rId150"/>
              </p:custDataLst>
            </p:nvPr>
          </p:nvSpPr>
          <p:spPr bwMode="auto">
            <a:xfrm>
              <a:off x="2239963" y="3328988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5" name="Freeform 1239">
              <a:extLst>
                <a:ext uri="{FF2B5EF4-FFF2-40B4-BE49-F238E27FC236}">
                  <a16:creationId xmlns:a16="http://schemas.microsoft.com/office/drawing/2014/main" id="{89D95836-FCCB-4527-BA04-D3C43B564240}"/>
                </a:ext>
              </a:extLst>
            </p:cNvPr>
            <p:cNvSpPr>
              <a:spLocks noEditPoints="1"/>
            </p:cNvSpPr>
            <p:nvPr>
              <p:custDataLst>
                <p:tags r:id="rId151"/>
              </p:custDataLst>
            </p:nvPr>
          </p:nvSpPr>
          <p:spPr bwMode="auto">
            <a:xfrm>
              <a:off x="23320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6" name="Freeform 1240">
              <a:extLst>
                <a:ext uri="{FF2B5EF4-FFF2-40B4-BE49-F238E27FC236}">
                  <a16:creationId xmlns:a16="http://schemas.microsoft.com/office/drawing/2014/main" id="{192FAD8C-807A-48D3-A905-E9A0E4E7A22F}"/>
                </a:ext>
              </a:extLst>
            </p:cNvPr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2424113" y="3279776"/>
              <a:ext cx="53975" cy="119063"/>
            </a:xfrm>
            <a:custGeom>
              <a:avLst/>
              <a:gdLst>
                <a:gd name="T0" fmla="*/ 71 w 118"/>
                <a:gd name="T1" fmla="*/ 80 h 221"/>
                <a:gd name="T2" fmla="*/ 107 w 118"/>
                <a:gd name="T3" fmla="*/ 80 h 221"/>
                <a:gd name="T4" fmla="*/ 118 w 118"/>
                <a:gd name="T5" fmla="*/ 72 h 221"/>
                <a:gd name="T6" fmla="*/ 107 w 118"/>
                <a:gd name="T7" fmla="*/ 67 h 221"/>
                <a:gd name="T8" fmla="*/ 74 w 118"/>
                <a:gd name="T9" fmla="*/ 67 h 221"/>
                <a:gd name="T10" fmla="*/ 87 w 118"/>
                <a:gd name="T11" fmla="*/ 16 h 221"/>
                <a:gd name="T12" fmla="*/ 88 w 118"/>
                <a:gd name="T13" fmla="*/ 11 h 221"/>
                <a:gd name="T14" fmla="*/ 76 w 118"/>
                <a:gd name="T15" fmla="*/ 0 h 221"/>
                <a:gd name="T16" fmla="*/ 60 w 118"/>
                <a:gd name="T17" fmla="*/ 15 h 221"/>
                <a:gd name="T18" fmla="*/ 47 w 118"/>
                <a:gd name="T19" fmla="*/ 67 h 221"/>
                <a:gd name="T20" fmla="*/ 11 w 118"/>
                <a:gd name="T21" fmla="*/ 67 h 221"/>
                <a:gd name="T22" fmla="*/ 0 w 118"/>
                <a:gd name="T23" fmla="*/ 75 h 221"/>
                <a:gd name="T24" fmla="*/ 11 w 118"/>
                <a:gd name="T25" fmla="*/ 80 h 221"/>
                <a:gd name="T26" fmla="*/ 44 w 118"/>
                <a:gd name="T27" fmla="*/ 80 h 221"/>
                <a:gd name="T28" fmla="*/ 23 w 118"/>
                <a:gd name="T29" fmla="*/ 162 h 221"/>
                <a:gd name="T30" fmla="*/ 18 w 118"/>
                <a:gd name="T31" fmla="*/ 188 h 221"/>
                <a:gd name="T32" fmla="*/ 55 w 118"/>
                <a:gd name="T33" fmla="*/ 221 h 221"/>
                <a:gd name="T34" fmla="*/ 116 w 118"/>
                <a:gd name="T35" fmla="*/ 168 h 221"/>
                <a:gd name="T36" fmla="*/ 110 w 118"/>
                <a:gd name="T37" fmla="*/ 163 h 221"/>
                <a:gd name="T38" fmla="*/ 103 w 118"/>
                <a:gd name="T39" fmla="*/ 170 h 221"/>
                <a:gd name="T40" fmla="*/ 56 w 118"/>
                <a:gd name="T41" fmla="*/ 211 h 221"/>
                <a:gd name="T42" fmla="*/ 44 w 118"/>
                <a:gd name="T43" fmla="*/ 194 h 221"/>
                <a:gd name="T44" fmla="*/ 46 w 118"/>
                <a:gd name="T45" fmla="*/ 180 h 221"/>
                <a:gd name="T46" fmla="*/ 71 w 118"/>
                <a:gd name="T47" fmla="*/ 8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1">
                  <a:moveTo>
                    <a:pt x="71" y="80"/>
                  </a:moveTo>
                  <a:lnTo>
                    <a:pt x="107" y="80"/>
                  </a:lnTo>
                  <a:cubicBezTo>
                    <a:pt x="113" y="80"/>
                    <a:pt x="118" y="80"/>
                    <a:pt x="118" y="72"/>
                  </a:cubicBezTo>
                  <a:cubicBezTo>
                    <a:pt x="118" y="67"/>
                    <a:pt x="113" y="67"/>
                    <a:pt x="107" y="67"/>
                  </a:cubicBezTo>
                  <a:lnTo>
                    <a:pt x="74" y="67"/>
                  </a:lnTo>
                  <a:lnTo>
                    <a:pt x="87" y="16"/>
                  </a:lnTo>
                  <a:cubicBezTo>
                    <a:pt x="88" y="14"/>
                    <a:pt x="88" y="12"/>
                    <a:pt x="88" y="11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3"/>
                    <a:pt x="62" y="7"/>
                    <a:pt x="47" y="67"/>
                  </a:cubicBezTo>
                  <a:lnTo>
                    <a:pt x="11" y="67"/>
                  </a:lnTo>
                  <a:cubicBezTo>
                    <a:pt x="5" y="67"/>
                    <a:pt x="0" y="67"/>
                    <a:pt x="0" y="75"/>
                  </a:cubicBezTo>
                  <a:cubicBezTo>
                    <a:pt x="0" y="80"/>
                    <a:pt x="4" y="80"/>
                    <a:pt x="11" y="80"/>
                  </a:cubicBezTo>
                  <a:lnTo>
                    <a:pt x="44" y="80"/>
                  </a:lnTo>
                  <a:lnTo>
                    <a:pt x="23" y="162"/>
                  </a:lnTo>
                  <a:cubicBezTo>
                    <a:pt x="21" y="171"/>
                    <a:pt x="18" y="183"/>
                    <a:pt x="18" y="188"/>
                  </a:cubicBezTo>
                  <a:cubicBezTo>
                    <a:pt x="18" y="208"/>
                    <a:pt x="35" y="221"/>
                    <a:pt x="55" y="221"/>
                  </a:cubicBezTo>
                  <a:cubicBezTo>
                    <a:pt x="94" y="221"/>
                    <a:pt x="116" y="172"/>
                    <a:pt x="116" y="168"/>
                  </a:cubicBezTo>
                  <a:cubicBezTo>
                    <a:pt x="116" y="163"/>
                    <a:pt x="111" y="163"/>
                    <a:pt x="110" y="163"/>
                  </a:cubicBezTo>
                  <a:cubicBezTo>
                    <a:pt x="106" y="163"/>
                    <a:pt x="106" y="164"/>
                    <a:pt x="103" y="170"/>
                  </a:cubicBezTo>
                  <a:cubicBezTo>
                    <a:pt x="93" y="192"/>
                    <a:pt x="75" y="211"/>
                    <a:pt x="56" y="211"/>
                  </a:cubicBezTo>
                  <a:cubicBezTo>
                    <a:pt x="49" y="211"/>
                    <a:pt x="44" y="207"/>
                    <a:pt x="44" y="194"/>
                  </a:cubicBezTo>
                  <a:cubicBezTo>
                    <a:pt x="44" y="191"/>
                    <a:pt x="45" y="183"/>
                    <a:pt x="46" y="180"/>
                  </a:cubicBezTo>
                  <a:lnTo>
                    <a:pt x="71" y="8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7" name="Freeform 1241">
              <a:extLst>
                <a:ext uri="{FF2B5EF4-FFF2-40B4-BE49-F238E27FC236}">
                  <a16:creationId xmlns:a16="http://schemas.microsoft.com/office/drawing/2014/main" id="{B69D4D0E-6E23-4EF1-98D0-E0B5BAF63C21}"/>
                </a:ext>
              </a:extLst>
            </p:cNvPr>
            <p:cNvSpPr>
              <a:spLocks/>
            </p:cNvSpPr>
            <p:nvPr>
              <p:custDataLst>
                <p:tags r:id="rId153"/>
              </p:custDataLst>
            </p:nvPr>
          </p:nvSpPr>
          <p:spPr bwMode="auto">
            <a:xfrm>
              <a:off x="2509838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8" name="Freeform 1242">
              <a:extLst>
                <a:ext uri="{FF2B5EF4-FFF2-40B4-BE49-F238E27FC236}">
                  <a16:creationId xmlns:a16="http://schemas.microsoft.com/office/drawing/2014/main" id="{AD95A99E-3176-4882-BD28-DF08277293DF}"/>
                </a:ext>
              </a:extLst>
            </p:cNvPr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2682875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9" name="Freeform 1243">
              <a:extLst>
                <a:ext uri="{FF2B5EF4-FFF2-40B4-BE49-F238E27FC236}">
                  <a16:creationId xmlns:a16="http://schemas.microsoft.com/office/drawing/2014/main" id="{A905958C-7CD5-46B2-AFD7-42E2BAEC1F26}"/>
                </a:ext>
              </a:extLst>
            </p:cNvPr>
            <p:cNvSpPr>
              <a:spLocks/>
            </p:cNvSpPr>
            <p:nvPr>
              <p:custDataLst>
                <p:tags r:id="rId155"/>
              </p:custDataLst>
            </p:nvPr>
          </p:nvSpPr>
          <p:spPr bwMode="auto">
            <a:xfrm>
              <a:off x="2755900" y="3236913"/>
              <a:ext cx="73025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5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5"/>
                    <a:pt x="143" y="75"/>
                    <a:pt x="144" y="75"/>
                  </a:cubicBezTo>
                  <a:cubicBezTo>
                    <a:pt x="150" y="75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0" name="Freeform 1244">
              <a:extLst>
                <a:ext uri="{FF2B5EF4-FFF2-40B4-BE49-F238E27FC236}">
                  <a16:creationId xmlns:a16="http://schemas.microsoft.com/office/drawing/2014/main" id="{66A5000B-1B9A-40E6-8BA1-698BF9074B92}"/>
                </a:ext>
              </a:extLst>
            </p:cNvPr>
            <p:cNvSpPr>
              <a:spLocks noEditPoints="1"/>
            </p:cNvSpPr>
            <p:nvPr>
              <p:custDataLst>
                <p:tags r:id="rId156"/>
              </p:custDataLst>
            </p:nvPr>
          </p:nvSpPr>
          <p:spPr bwMode="auto">
            <a:xfrm>
              <a:off x="2844800" y="3178176"/>
              <a:ext cx="47625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1" name="Freeform 1245">
              <a:extLst>
                <a:ext uri="{FF2B5EF4-FFF2-40B4-BE49-F238E27FC236}">
                  <a16:creationId xmlns:a16="http://schemas.microsoft.com/office/drawing/2014/main" id="{4388EB9F-0E76-4631-A985-4F37E283F6A2}"/>
                </a:ext>
              </a:extLst>
            </p:cNvPr>
            <p:cNvSpPr>
              <a:spLocks/>
            </p:cNvSpPr>
            <p:nvPr>
              <p:custDataLst>
                <p:tags r:id="rId157"/>
              </p:custDataLst>
            </p:nvPr>
          </p:nvSpPr>
          <p:spPr bwMode="auto">
            <a:xfrm>
              <a:off x="2906713" y="3241676"/>
              <a:ext cx="84138" cy="115888"/>
            </a:xfrm>
            <a:custGeom>
              <a:avLst/>
              <a:gdLst>
                <a:gd name="T0" fmla="*/ 181 w 186"/>
                <a:gd name="T1" fmla="*/ 15 h 215"/>
                <a:gd name="T2" fmla="*/ 185 w 186"/>
                <a:gd name="T3" fmla="*/ 6 h 215"/>
                <a:gd name="T4" fmla="*/ 172 w 186"/>
                <a:gd name="T5" fmla="*/ 0 h 215"/>
                <a:gd name="T6" fmla="*/ 13 w 186"/>
                <a:gd name="T7" fmla="*/ 0 h 215"/>
                <a:gd name="T8" fmla="*/ 7 w 186"/>
                <a:gd name="T9" fmla="*/ 80 h 215"/>
                <a:gd name="T10" fmla="*/ 20 w 186"/>
                <a:gd name="T11" fmla="*/ 80 h 215"/>
                <a:gd name="T12" fmla="*/ 87 w 186"/>
                <a:gd name="T13" fmla="*/ 11 h 215"/>
                <a:gd name="T14" fmla="*/ 144 w 186"/>
                <a:gd name="T15" fmla="*/ 11 h 215"/>
                <a:gd name="T16" fmla="*/ 5 w 186"/>
                <a:gd name="T17" fmla="*/ 199 h 215"/>
                <a:gd name="T18" fmla="*/ 0 w 186"/>
                <a:gd name="T19" fmla="*/ 208 h 215"/>
                <a:gd name="T20" fmla="*/ 13 w 186"/>
                <a:gd name="T21" fmla="*/ 215 h 215"/>
                <a:gd name="T22" fmla="*/ 178 w 186"/>
                <a:gd name="T23" fmla="*/ 215 h 215"/>
                <a:gd name="T24" fmla="*/ 186 w 186"/>
                <a:gd name="T25" fmla="*/ 121 h 215"/>
                <a:gd name="T26" fmla="*/ 174 w 186"/>
                <a:gd name="T27" fmla="*/ 121 h 215"/>
                <a:gd name="T28" fmla="*/ 101 w 186"/>
                <a:gd name="T29" fmla="*/ 202 h 215"/>
                <a:gd name="T30" fmla="*/ 42 w 186"/>
                <a:gd name="T31" fmla="*/ 202 h 215"/>
                <a:gd name="T32" fmla="*/ 181 w 186"/>
                <a:gd name="T33" fmla="*/ 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6" h="215">
                  <a:moveTo>
                    <a:pt x="181" y="15"/>
                  </a:moveTo>
                  <a:cubicBezTo>
                    <a:pt x="185" y="9"/>
                    <a:pt x="185" y="8"/>
                    <a:pt x="185" y="6"/>
                  </a:cubicBezTo>
                  <a:cubicBezTo>
                    <a:pt x="185" y="0"/>
                    <a:pt x="181" y="0"/>
                    <a:pt x="172" y="0"/>
                  </a:cubicBezTo>
                  <a:lnTo>
                    <a:pt x="13" y="0"/>
                  </a:lnTo>
                  <a:lnTo>
                    <a:pt x="7" y="80"/>
                  </a:lnTo>
                  <a:lnTo>
                    <a:pt x="20" y="80"/>
                  </a:lnTo>
                  <a:cubicBezTo>
                    <a:pt x="23" y="29"/>
                    <a:pt x="32" y="11"/>
                    <a:pt x="87" y="11"/>
                  </a:cubicBezTo>
                  <a:lnTo>
                    <a:pt x="144" y="11"/>
                  </a:lnTo>
                  <a:lnTo>
                    <a:pt x="5" y="199"/>
                  </a:lnTo>
                  <a:cubicBezTo>
                    <a:pt x="0" y="204"/>
                    <a:pt x="0" y="205"/>
                    <a:pt x="0" y="208"/>
                  </a:cubicBezTo>
                  <a:cubicBezTo>
                    <a:pt x="0" y="215"/>
                    <a:pt x="4" y="215"/>
                    <a:pt x="13" y="215"/>
                  </a:cubicBezTo>
                  <a:lnTo>
                    <a:pt x="178" y="215"/>
                  </a:lnTo>
                  <a:lnTo>
                    <a:pt x="186" y="121"/>
                  </a:lnTo>
                  <a:lnTo>
                    <a:pt x="174" y="121"/>
                  </a:lnTo>
                  <a:cubicBezTo>
                    <a:pt x="169" y="180"/>
                    <a:pt x="159" y="202"/>
                    <a:pt x="101" y="202"/>
                  </a:cubicBezTo>
                  <a:lnTo>
                    <a:pt x="42" y="202"/>
                  </a:lnTo>
                  <a:lnTo>
                    <a:pt x="181" y="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2" name="Freeform 1246">
              <a:extLst>
                <a:ext uri="{FF2B5EF4-FFF2-40B4-BE49-F238E27FC236}">
                  <a16:creationId xmlns:a16="http://schemas.microsoft.com/office/drawing/2014/main" id="{6092D585-4AC6-43F1-A34E-2419302B5C77}"/>
                </a:ext>
              </a:extLst>
            </p:cNvPr>
            <p:cNvSpPr>
              <a:spLocks noEditPoints="1"/>
            </p:cNvSpPr>
            <p:nvPr>
              <p:custDataLst>
                <p:tags r:id="rId158"/>
              </p:custDataLst>
            </p:nvPr>
          </p:nvSpPr>
          <p:spPr bwMode="auto">
            <a:xfrm>
              <a:off x="3006725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6" y="11"/>
                    <a:pt x="161" y="79"/>
                    <a:pt x="161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7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3" name="Rectangle 1247">
              <a:extLst>
                <a:ext uri="{FF2B5EF4-FFF2-40B4-BE49-F238E27FC236}">
                  <a16:creationId xmlns:a16="http://schemas.microsoft.com/office/drawing/2014/main" id="{70295793-133B-4E06-9A32-F869812D929B}"/>
                </a:ext>
              </a:extLst>
            </p:cNvPr>
            <p:cNvSpPr>
              <a:spLocks noChangeArrowheads="1"/>
            </p:cNvSpPr>
            <p:nvPr>
              <p:custDataLst>
                <p:tags r:id="rId159"/>
              </p:custDataLst>
            </p:nvPr>
          </p:nvSpPr>
          <p:spPr bwMode="auto">
            <a:xfrm>
              <a:off x="3101975" y="3292476"/>
              <a:ext cx="60325" cy="1428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4" name="Freeform 1248">
              <a:extLst>
                <a:ext uri="{FF2B5EF4-FFF2-40B4-BE49-F238E27FC236}">
                  <a16:creationId xmlns:a16="http://schemas.microsoft.com/office/drawing/2014/main" id="{3BDE1568-59D5-4AEF-88BC-43C24A003141}"/>
                </a:ext>
              </a:extLst>
            </p:cNvPr>
            <p:cNvSpPr>
              <a:spLocks/>
            </p:cNvSpPr>
            <p:nvPr>
              <p:custDataLst>
                <p:tags r:id="rId160"/>
              </p:custDataLst>
            </p:nvPr>
          </p:nvSpPr>
          <p:spPr bwMode="auto">
            <a:xfrm>
              <a:off x="3181350" y="3190876"/>
              <a:ext cx="68263" cy="168275"/>
            </a:xfrm>
            <a:custGeom>
              <a:avLst/>
              <a:gdLst>
                <a:gd name="T0" fmla="*/ 91 w 153"/>
                <a:gd name="T1" fmla="*/ 112 h 317"/>
                <a:gd name="T2" fmla="*/ 138 w 153"/>
                <a:gd name="T3" fmla="*/ 112 h 317"/>
                <a:gd name="T4" fmla="*/ 153 w 153"/>
                <a:gd name="T5" fmla="*/ 102 h 317"/>
                <a:gd name="T6" fmla="*/ 139 w 153"/>
                <a:gd name="T7" fmla="*/ 97 h 317"/>
                <a:gd name="T8" fmla="*/ 95 w 153"/>
                <a:gd name="T9" fmla="*/ 97 h 317"/>
                <a:gd name="T10" fmla="*/ 115 w 153"/>
                <a:gd name="T11" fmla="*/ 13 h 317"/>
                <a:gd name="T12" fmla="*/ 101 w 153"/>
                <a:gd name="T13" fmla="*/ 0 h 317"/>
                <a:gd name="T14" fmla="*/ 81 w 153"/>
                <a:gd name="T15" fmla="*/ 18 h 317"/>
                <a:gd name="T16" fmla="*/ 61 w 153"/>
                <a:gd name="T17" fmla="*/ 97 h 317"/>
                <a:gd name="T18" fmla="*/ 15 w 153"/>
                <a:gd name="T19" fmla="*/ 97 h 317"/>
                <a:gd name="T20" fmla="*/ 0 w 153"/>
                <a:gd name="T21" fmla="*/ 106 h 317"/>
                <a:gd name="T22" fmla="*/ 14 w 153"/>
                <a:gd name="T23" fmla="*/ 112 h 317"/>
                <a:gd name="T24" fmla="*/ 57 w 153"/>
                <a:gd name="T25" fmla="*/ 112 h 317"/>
                <a:gd name="T26" fmla="*/ 20 w 153"/>
                <a:gd name="T27" fmla="*/ 271 h 317"/>
                <a:gd name="T28" fmla="*/ 65 w 153"/>
                <a:gd name="T29" fmla="*/ 317 h 317"/>
                <a:gd name="T30" fmla="*/ 145 w 153"/>
                <a:gd name="T31" fmla="*/ 240 h 317"/>
                <a:gd name="T32" fmla="*/ 139 w 153"/>
                <a:gd name="T33" fmla="*/ 235 h 317"/>
                <a:gd name="T34" fmla="*/ 131 w 153"/>
                <a:gd name="T35" fmla="*/ 242 h 317"/>
                <a:gd name="T36" fmla="*/ 66 w 153"/>
                <a:gd name="T37" fmla="*/ 306 h 317"/>
                <a:gd name="T38" fmla="*/ 51 w 153"/>
                <a:gd name="T39" fmla="*/ 283 h 317"/>
                <a:gd name="T40" fmla="*/ 54 w 153"/>
                <a:gd name="T41" fmla="*/ 259 h 317"/>
                <a:gd name="T42" fmla="*/ 91 w 153"/>
                <a:gd name="T43" fmla="*/ 112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317">
                  <a:moveTo>
                    <a:pt x="91" y="112"/>
                  </a:moveTo>
                  <a:lnTo>
                    <a:pt x="138" y="112"/>
                  </a:lnTo>
                  <a:cubicBezTo>
                    <a:pt x="148" y="112"/>
                    <a:pt x="153" y="112"/>
                    <a:pt x="153" y="102"/>
                  </a:cubicBezTo>
                  <a:cubicBezTo>
                    <a:pt x="153" y="97"/>
                    <a:pt x="148" y="97"/>
                    <a:pt x="139" y="97"/>
                  </a:cubicBezTo>
                  <a:lnTo>
                    <a:pt x="95" y="97"/>
                  </a:lnTo>
                  <a:cubicBezTo>
                    <a:pt x="113" y="26"/>
                    <a:pt x="115" y="16"/>
                    <a:pt x="115" y="13"/>
                  </a:cubicBezTo>
                  <a:cubicBezTo>
                    <a:pt x="115" y="5"/>
                    <a:pt x="109" y="0"/>
                    <a:pt x="101" y="0"/>
                  </a:cubicBezTo>
                  <a:cubicBezTo>
                    <a:pt x="99" y="0"/>
                    <a:pt x="85" y="0"/>
                    <a:pt x="81" y="18"/>
                  </a:cubicBezTo>
                  <a:lnTo>
                    <a:pt x="61" y="97"/>
                  </a:lnTo>
                  <a:lnTo>
                    <a:pt x="15" y="97"/>
                  </a:lnTo>
                  <a:cubicBezTo>
                    <a:pt x="5" y="97"/>
                    <a:pt x="0" y="97"/>
                    <a:pt x="0" y="106"/>
                  </a:cubicBezTo>
                  <a:cubicBezTo>
                    <a:pt x="0" y="112"/>
                    <a:pt x="4" y="112"/>
                    <a:pt x="14" y="112"/>
                  </a:cubicBezTo>
                  <a:lnTo>
                    <a:pt x="57" y="112"/>
                  </a:lnTo>
                  <a:cubicBezTo>
                    <a:pt x="21" y="254"/>
                    <a:pt x="20" y="262"/>
                    <a:pt x="20" y="271"/>
                  </a:cubicBezTo>
                  <a:cubicBezTo>
                    <a:pt x="20" y="298"/>
                    <a:pt x="38" y="317"/>
                    <a:pt x="65" y="317"/>
                  </a:cubicBezTo>
                  <a:cubicBezTo>
                    <a:pt x="116" y="317"/>
                    <a:pt x="145" y="244"/>
                    <a:pt x="145" y="240"/>
                  </a:cubicBezTo>
                  <a:cubicBezTo>
                    <a:pt x="145" y="235"/>
                    <a:pt x="141" y="235"/>
                    <a:pt x="139" y="235"/>
                  </a:cubicBezTo>
                  <a:cubicBezTo>
                    <a:pt x="134" y="235"/>
                    <a:pt x="134" y="237"/>
                    <a:pt x="131" y="242"/>
                  </a:cubicBezTo>
                  <a:cubicBezTo>
                    <a:pt x="110" y="294"/>
                    <a:pt x="83" y="306"/>
                    <a:pt x="66" y="306"/>
                  </a:cubicBezTo>
                  <a:cubicBezTo>
                    <a:pt x="56" y="306"/>
                    <a:pt x="51" y="300"/>
                    <a:pt x="51" y="283"/>
                  </a:cubicBezTo>
                  <a:cubicBezTo>
                    <a:pt x="51" y="271"/>
                    <a:pt x="52" y="268"/>
                    <a:pt x="54" y="259"/>
                  </a:cubicBezTo>
                  <a:lnTo>
                    <a:pt x="91" y="11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5" name="Freeform 1249">
              <a:extLst>
                <a:ext uri="{FF2B5EF4-FFF2-40B4-BE49-F238E27FC236}">
                  <a16:creationId xmlns:a16="http://schemas.microsoft.com/office/drawing/2014/main" id="{2AF98CA5-5DDA-4474-B797-4B3896B5808B}"/>
                </a:ext>
              </a:extLst>
            </p:cNvPr>
            <p:cNvSpPr>
              <a:spLocks/>
            </p:cNvSpPr>
            <p:nvPr>
              <p:custDataLst>
                <p:tags r:id="rId161"/>
              </p:custDataLst>
            </p:nvPr>
          </p:nvSpPr>
          <p:spPr bwMode="auto">
            <a:xfrm>
              <a:off x="3338513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6" name="Freeform 1250">
              <a:extLst>
                <a:ext uri="{FF2B5EF4-FFF2-40B4-BE49-F238E27FC236}">
                  <a16:creationId xmlns:a16="http://schemas.microsoft.com/office/drawing/2014/main" id="{F7108264-EB10-42F7-BDC5-85E0552692FB}"/>
                </a:ext>
              </a:extLst>
            </p:cNvPr>
            <p:cNvSpPr>
              <a:spLocks/>
            </p:cNvSpPr>
            <p:nvPr>
              <p:custDataLst>
                <p:tags r:id="rId162"/>
              </p:custDataLst>
            </p:nvPr>
          </p:nvSpPr>
          <p:spPr bwMode="auto">
            <a:xfrm>
              <a:off x="3427413" y="3238501"/>
              <a:ext cx="114300" cy="120650"/>
            </a:xfrm>
            <a:custGeom>
              <a:avLst/>
              <a:gdLst>
                <a:gd name="T0" fmla="*/ 180 w 251"/>
                <a:gd name="T1" fmla="*/ 181 h 226"/>
                <a:gd name="T2" fmla="*/ 180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80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80" y="181"/>
                  </a:moveTo>
                  <a:lnTo>
                    <a:pt x="180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8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7" name="Freeform 1251">
              <a:extLst>
                <a:ext uri="{FF2B5EF4-FFF2-40B4-BE49-F238E27FC236}">
                  <a16:creationId xmlns:a16="http://schemas.microsoft.com/office/drawing/2014/main" id="{7C31AE91-00A5-4846-8DA0-E472FE75243C}"/>
                </a:ext>
              </a:extLst>
            </p:cNvPr>
            <p:cNvSpPr>
              <a:spLocks noEditPoints="1"/>
            </p:cNvSpPr>
            <p:nvPr>
              <p:custDataLst>
                <p:tags r:id="rId163"/>
              </p:custDataLst>
            </p:nvPr>
          </p:nvSpPr>
          <p:spPr bwMode="auto">
            <a:xfrm>
              <a:off x="3552825" y="3171826"/>
              <a:ext cx="111125" cy="187325"/>
            </a:xfrm>
            <a:custGeom>
              <a:avLst/>
              <a:gdLst>
                <a:gd name="T0" fmla="*/ 72 w 246"/>
                <a:gd name="T1" fmla="*/ 158 h 351"/>
                <a:gd name="T2" fmla="*/ 72 w 246"/>
                <a:gd name="T3" fmla="*/ 0 h 351"/>
                <a:gd name="T4" fmla="*/ 0 w 246"/>
                <a:gd name="T5" fmla="*/ 5 h 351"/>
                <a:gd name="T6" fmla="*/ 0 w 246"/>
                <a:gd name="T7" fmla="*/ 21 h 351"/>
                <a:gd name="T8" fmla="*/ 39 w 246"/>
                <a:gd name="T9" fmla="*/ 49 h 351"/>
                <a:gd name="T10" fmla="*/ 39 w 246"/>
                <a:gd name="T11" fmla="*/ 346 h 351"/>
                <a:gd name="T12" fmla="*/ 51 w 246"/>
                <a:gd name="T13" fmla="*/ 346 h 351"/>
                <a:gd name="T14" fmla="*/ 69 w 246"/>
                <a:gd name="T15" fmla="*/ 315 h 351"/>
                <a:gd name="T16" fmla="*/ 135 w 246"/>
                <a:gd name="T17" fmla="*/ 351 h 351"/>
                <a:gd name="T18" fmla="*/ 246 w 246"/>
                <a:gd name="T19" fmla="*/ 238 h 351"/>
                <a:gd name="T20" fmla="*/ 140 w 246"/>
                <a:gd name="T21" fmla="*/ 125 h 351"/>
                <a:gd name="T22" fmla="*/ 72 w 246"/>
                <a:gd name="T23" fmla="*/ 158 h 351"/>
                <a:gd name="T24" fmla="*/ 73 w 246"/>
                <a:gd name="T25" fmla="*/ 289 h 351"/>
                <a:gd name="T26" fmla="*/ 73 w 246"/>
                <a:gd name="T27" fmla="*/ 186 h 351"/>
                <a:gd name="T28" fmla="*/ 79 w 246"/>
                <a:gd name="T29" fmla="*/ 168 h 351"/>
                <a:gd name="T30" fmla="*/ 138 w 246"/>
                <a:gd name="T31" fmla="*/ 136 h 351"/>
                <a:gd name="T32" fmla="*/ 190 w 246"/>
                <a:gd name="T33" fmla="*/ 168 h 351"/>
                <a:gd name="T34" fmla="*/ 205 w 246"/>
                <a:gd name="T35" fmla="*/ 238 h 351"/>
                <a:gd name="T36" fmla="*/ 189 w 246"/>
                <a:gd name="T37" fmla="*/ 308 h 351"/>
                <a:gd name="T38" fmla="*/ 133 w 246"/>
                <a:gd name="T39" fmla="*/ 340 h 351"/>
                <a:gd name="T40" fmla="*/ 80 w 246"/>
                <a:gd name="T41" fmla="*/ 310 h 351"/>
                <a:gd name="T42" fmla="*/ 73 w 246"/>
                <a:gd name="T43" fmla="*/ 28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1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5"/>
                    <a:pt x="56" y="338"/>
                    <a:pt x="69" y="315"/>
                  </a:cubicBezTo>
                  <a:cubicBezTo>
                    <a:pt x="77" y="326"/>
                    <a:pt x="98" y="351"/>
                    <a:pt x="135" y="351"/>
                  </a:cubicBezTo>
                  <a:cubicBezTo>
                    <a:pt x="194" y="351"/>
                    <a:pt x="246" y="302"/>
                    <a:pt x="246" y="238"/>
                  </a:cubicBezTo>
                  <a:cubicBezTo>
                    <a:pt x="246" y="175"/>
                    <a:pt x="197" y="125"/>
                    <a:pt x="140" y="125"/>
                  </a:cubicBezTo>
                  <a:cubicBezTo>
                    <a:pt x="101" y="125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0"/>
                    <a:pt x="126" y="136"/>
                    <a:pt x="138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5" y="217"/>
                    <a:pt x="205" y="238"/>
                  </a:cubicBezTo>
                  <a:cubicBezTo>
                    <a:pt x="205" y="256"/>
                    <a:pt x="204" y="286"/>
                    <a:pt x="189" y="308"/>
                  </a:cubicBezTo>
                  <a:cubicBezTo>
                    <a:pt x="179" y="324"/>
                    <a:pt x="160" y="340"/>
                    <a:pt x="133" y="340"/>
                  </a:cubicBezTo>
                  <a:cubicBezTo>
                    <a:pt x="110" y="340"/>
                    <a:pt x="92" y="328"/>
                    <a:pt x="80" y="310"/>
                  </a:cubicBezTo>
                  <a:cubicBezTo>
                    <a:pt x="73" y="299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8" name="Freeform 1252">
              <a:extLst>
                <a:ext uri="{FF2B5EF4-FFF2-40B4-BE49-F238E27FC236}">
                  <a16:creationId xmlns:a16="http://schemas.microsoft.com/office/drawing/2014/main" id="{E0D62AE1-FF01-421D-BDD6-C4959F8E2D5A}"/>
                </a:ext>
              </a:extLst>
            </p:cNvPr>
            <p:cNvSpPr>
              <a:spLocks/>
            </p:cNvSpPr>
            <p:nvPr>
              <p:custDataLst>
                <p:tags r:id="rId164"/>
              </p:custDataLst>
            </p:nvPr>
          </p:nvSpPr>
          <p:spPr bwMode="auto">
            <a:xfrm>
              <a:off x="3678238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9" name="Freeform 1253">
              <a:extLst>
                <a:ext uri="{FF2B5EF4-FFF2-40B4-BE49-F238E27FC236}">
                  <a16:creationId xmlns:a16="http://schemas.microsoft.com/office/drawing/2014/main" id="{D6B82A65-18E1-4A86-B6D6-FB2031BD4930}"/>
                </a:ext>
              </a:extLst>
            </p:cNvPr>
            <p:cNvSpPr>
              <a:spLocks noEditPoints="1"/>
            </p:cNvSpPr>
            <p:nvPr>
              <p:custDataLst>
                <p:tags r:id="rId165"/>
              </p:custDataLst>
            </p:nvPr>
          </p:nvSpPr>
          <p:spPr bwMode="auto">
            <a:xfrm>
              <a:off x="3767138" y="3236913"/>
              <a:ext cx="87313" cy="122238"/>
            </a:xfrm>
            <a:custGeom>
              <a:avLst/>
              <a:gdLst>
                <a:gd name="T0" fmla="*/ 41 w 192"/>
                <a:gd name="T1" fmla="*/ 98 h 229"/>
                <a:gd name="T2" fmla="*/ 103 w 192"/>
                <a:gd name="T3" fmla="*/ 11 h 229"/>
                <a:gd name="T4" fmla="*/ 160 w 192"/>
                <a:gd name="T5" fmla="*/ 98 h 229"/>
                <a:gd name="T6" fmla="*/ 41 w 192"/>
                <a:gd name="T7" fmla="*/ 98 h 229"/>
                <a:gd name="T8" fmla="*/ 41 w 192"/>
                <a:gd name="T9" fmla="*/ 109 h 229"/>
                <a:gd name="T10" fmla="*/ 180 w 192"/>
                <a:gd name="T11" fmla="*/ 109 h 229"/>
                <a:gd name="T12" fmla="*/ 192 w 192"/>
                <a:gd name="T13" fmla="*/ 98 h 229"/>
                <a:gd name="T14" fmla="*/ 103 w 192"/>
                <a:gd name="T15" fmla="*/ 0 h 229"/>
                <a:gd name="T16" fmla="*/ 0 w 192"/>
                <a:gd name="T17" fmla="*/ 114 h 229"/>
                <a:gd name="T18" fmla="*/ 109 w 192"/>
                <a:gd name="T19" fmla="*/ 229 h 229"/>
                <a:gd name="T20" fmla="*/ 192 w 192"/>
                <a:gd name="T21" fmla="*/ 164 h 229"/>
                <a:gd name="T22" fmla="*/ 186 w 192"/>
                <a:gd name="T23" fmla="*/ 158 h 229"/>
                <a:gd name="T24" fmla="*/ 180 w 192"/>
                <a:gd name="T25" fmla="*/ 165 h 229"/>
                <a:gd name="T26" fmla="*/ 112 w 192"/>
                <a:gd name="T27" fmla="*/ 217 h 229"/>
                <a:gd name="T28" fmla="*/ 56 w 192"/>
                <a:gd name="T29" fmla="*/ 183 h 229"/>
                <a:gd name="T30" fmla="*/ 41 w 192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2" y="109"/>
                    <a:pt x="192" y="98"/>
                  </a:cubicBezTo>
                  <a:cubicBezTo>
                    <a:pt x="192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2" y="174"/>
                    <a:pt x="192" y="164"/>
                  </a:cubicBezTo>
                  <a:cubicBezTo>
                    <a:pt x="192" y="159"/>
                    <a:pt x="188" y="158"/>
                    <a:pt x="186" y="158"/>
                  </a:cubicBezTo>
                  <a:cubicBezTo>
                    <a:pt x="181" y="158"/>
                    <a:pt x="180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0" name="Freeform 1254">
              <a:extLst>
                <a:ext uri="{FF2B5EF4-FFF2-40B4-BE49-F238E27FC236}">
                  <a16:creationId xmlns:a16="http://schemas.microsoft.com/office/drawing/2014/main" id="{ACA650EA-3BE8-44AA-B07B-B15AA0006432}"/>
                </a:ext>
              </a:extLst>
            </p:cNvPr>
            <p:cNvSpPr>
              <a:spLocks/>
            </p:cNvSpPr>
            <p:nvPr>
              <p:custDataLst>
                <p:tags r:id="rId166"/>
              </p:custDataLst>
            </p:nvPr>
          </p:nvSpPr>
          <p:spPr bwMode="auto">
            <a:xfrm>
              <a:off x="3863975" y="3192463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1" name="Freeform 1255">
              <a:extLst>
                <a:ext uri="{FF2B5EF4-FFF2-40B4-BE49-F238E27FC236}">
                  <a16:creationId xmlns:a16="http://schemas.microsoft.com/office/drawing/2014/main" id="{C44367EA-447B-41A1-9A78-53EBBCC603C3}"/>
                </a:ext>
              </a:extLst>
            </p:cNvPr>
            <p:cNvSpPr>
              <a:spLocks noEditPoints="1"/>
            </p:cNvSpPr>
            <p:nvPr>
              <p:custDataLst>
                <p:tags r:id="rId167"/>
              </p:custDataLst>
            </p:nvPr>
          </p:nvSpPr>
          <p:spPr bwMode="auto">
            <a:xfrm>
              <a:off x="4029075" y="3236913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2" name="Freeform 1256">
              <a:extLst>
                <a:ext uri="{FF2B5EF4-FFF2-40B4-BE49-F238E27FC236}">
                  <a16:creationId xmlns:a16="http://schemas.microsoft.com/office/drawing/2014/main" id="{4CEC9656-459E-4191-9EF5-D59D7AE72AAE}"/>
                </a:ext>
              </a:extLst>
            </p:cNvPr>
            <p:cNvSpPr>
              <a:spLocks/>
            </p:cNvSpPr>
            <p:nvPr>
              <p:custDataLst>
                <p:tags r:id="rId168"/>
              </p:custDataLst>
            </p:nvPr>
          </p:nvSpPr>
          <p:spPr bwMode="auto">
            <a:xfrm>
              <a:off x="4143375" y="3168651"/>
              <a:ext cx="73025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39 w 162"/>
                <a:gd name="T17" fmla="*/ 79 h 352"/>
                <a:gd name="T18" fmla="*/ 39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39 w 162"/>
                <a:gd name="T25" fmla="*/ 152 h 352"/>
                <a:gd name="T26" fmla="*/ 39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39" y="27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3" name="Freeform 1257">
              <a:extLst>
                <a:ext uri="{FF2B5EF4-FFF2-40B4-BE49-F238E27FC236}">
                  <a16:creationId xmlns:a16="http://schemas.microsoft.com/office/drawing/2014/main" id="{515F7975-1239-44E3-8F89-4137769D427A}"/>
                </a:ext>
              </a:extLst>
            </p:cNvPr>
            <p:cNvSpPr>
              <a:spLocks/>
            </p:cNvSpPr>
            <p:nvPr>
              <p:custDataLst>
                <p:tags r:id="rId169"/>
              </p:custDataLst>
            </p:nvPr>
          </p:nvSpPr>
          <p:spPr bwMode="auto">
            <a:xfrm>
              <a:off x="4306888" y="3157538"/>
              <a:ext cx="30163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4" name="Freeform 1258">
              <a:extLst>
                <a:ext uri="{FF2B5EF4-FFF2-40B4-BE49-F238E27FC236}">
                  <a16:creationId xmlns:a16="http://schemas.microsoft.com/office/drawing/2014/main" id="{22EDC489-A587-476B-898B-8F2F77D7F71B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4349750" y="3238501"/>
              <a:ext cx="122238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6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1" y="226"/>
                    <a:pt x="270" y="153"/>
                    <a:pt x="270" y="149"/>
                  </a:cubicBezTo>
                  <a:cubicBezTo>
                    <a:pt x="270" y="144"/>
                    <a:pt x="265" y="144"/>
                    <a:pt x="264" y="144"/>
                  </a:cubicBezTo>
                  <a:cubicBezTo>
                    <a:pt x="259" y="144"/>
                    <a:pt x="259" y="146"/>
                    <a:pt x="256" y="153"/>
                  </a:cubicBezTo>
                  <a:cubicBezTo>
                    <a:pt x="246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5" name="Freeform 1259">
              <a:extLst>
                <a:ext uri="{FF2B5EF4-FFF2-40B4-BE49-F238E27FC236}">
                  <a16:creationId xmlns:a16="http://schemas.microsoft.com/office/drawing/2014/main" id="{38B184DA-2F8F-4C80-9283-0C8FF28DA750}"/>
                </a:ext>
              </a:extLst>
            </p:cNvPr>
            <p:cNvSpPr>
              <a:spLocks/>
            </p:cNvSpPr>
            <p:nvPr>
              <p:custDataLst>
                <p:tags r:id="rId171"/>
              </p:custDataLst>
            </p:nvPr>
          </p:nvSpPr>
          <p:spPr bwMode="auto">
            <a:xfrm>
              <a:off x="4483100" y="3157538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6" name="Freeform 1260">
              <a:extLst>
                <a:ext uri="{FF2B5EF4-FFF2-40B4-BE49-F238E27FC236}">
                  <a16:creationId xmlns:a16="http://schemas.microsoft.com/office/drawing/2014/main" id="{EBDCF433-E9E7-4FB4-A7F5-73FAA42B9944}"/>
                </a:ext>
              </a:extLst>
            </p:cNvPr>
            <p:cNvSpPr>
              <a:spLocks/>
            </p:cNvSpPr>
            <p:nvPr>
              <p:custDataLst>
                <p:tags r:id="rId172"/>
              </p:custDataLst>
            </p:nvPr>
          </p:nvSpPr>
          <p:spPr bwMode="auto">
            <a:xfrm>
              <a:off x="4552950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48" name="Rectangle 547">
            <a:extLst>
              <a:ext uri="{FF2B5EF4-FFF2-40B4-BE49-F238E27FC236}">
                <a16:creationId xmlns:a16="http://schemas.microsoft.com/office/drawing/2014/main" id="{E415B71F-A681-41DF-85A4-497415C1EF90}"/>
              </a:ext>
            </a:extLst>
          </p:cNvPr>
          <p:cNvSpPr/>
          <p:nvPr/>
        </p:nvSpPr>
        <p:spPr>
          <a:xfrm>
            <a:off x="133006" y="940013"/>
            <a:ext cx="3813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Re-use the PB-OWF construction?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64" name="Group 563">
            <a:extLst>
              <a:ext uri="{FF2B5EF4-FFF2-40B4-BE49-F238E27FC236}">
                <a16:creationId xmlns:a16="http://schemas.microsoft.com/office/drawing/2014/main" id="{EEA6FF06-2805-4192-951F-C1FA50AB7A79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228678" y="1611746"/>
            <a:ext cx="917575" cy="287338"/>
            <a:chOff x="228600" y="1944688"/>
            <a:chExt cx="917575" cy="287338"/>
          </a:xfrm>
        </p:grpSpPr>
        <p:sp>
          <p:nvSpPr>
            <p:cNvPr id="565" name="Freeform 347">
              <a:extLst>
                <a:ext uri="{FF2B5EF4-FFF2-40B4-BE49-F238E27FC236}">
                  <a16:creationId xmlns:a16="http://schemas.microsoft.com/office/drawing/2014/main" id="{08F8B5C0-EDCF-4299-BC22-42E79059C5DF}"/>
                </a:ext>
              </a:extLst>
            </p:cNvPr>
            <p:cNvSpPr>
              <a:spLocks/>
            </p:cNvSpPr>
            <p:nvPr>
              <p:custDataLst>
                <p:tags r:id="rId126"/>
              </p:custDataLst>
            </p:nvPr>
          </p:nvSpPr>
          <p:spPr bwMode="auto">
            <a:xfrm>
              <a:off x="228600" y="1987551"/>
              <a:ext cx="200025" cy="179388"/>
            </a:xfrm>
            <a:custGeom>
              <a:avLst/>
              <a:gdLst>
                <a:gd name="T0" fmla="*/ 361 w 420"/>
                <a:gd name="T1" fmla="*/ 38 h 341"/>
                <a:gd name="T2" fmla="*/ 403 w 420"/>
                <a:gd name="T3" fmla="*/ 15 h 341"/>
                <a:gd name="T4" fmla="*/ 420 w 420"/>
                <a:gd name="T5" fmla="*/ 5 h 341"/>
                <a:gd name="T6" fmla="*/ 413 w 420"/>
                <a:gd name="T7" fmla="*/ 0 h 341"/>
                <a:gd name="T8" fmla="*/ 349 w 420"/>
                <a:gd name="T9" fmla="*/ 1 h 341"/>
                <a:gd name="T10" fmla="*/ 285 w 420"/>
                <a:gd name="T11" fmla="*/ 0 h 341"/>
                <a:gd name="T12" fmla="*/ 276 w 420"/>
                <a:gd name="T13" fmla="*/ 10 h 341"/>
                <a:gd name="T14" fmla="*/ 290 w 420"/>
                <a:gd name="T15" fmla="*/ 15 h 341"/>
                <a:gd name="T16" fmla="*/ 309 w 420"/>
                <a:gd name="T17" fmla="*/ 16 h 341"/>
                <a:gd name="T18" fmla="*/ 322 w 420"/>
                <a:gd name="T19" fmla="*/ 24 h 341"/>
                <a:gd name="T20" fmla="*/ 320 w 420"/>
                <a:gd name="T21" fmla="*/ 34 h 341"/>
                <a:gd name="T22" fmla="*/ 290 w 420"/>
                <a:gd name="T23" fmla="*/ 155 h 341"/>
                <a:gd name="T24" fmla="*/ 138 w 420"/>
                <a:gd name="T25" fmla="*/ 155 h 341"/>
                <a:gd name="T26" fmla="*/ 167 w 420"/>
                <a:gd name="T27" fmla="*/ 38 h 341"/>
                <a:gd name="T28" fmla="*/ 209 w 420"/>
                <a:gd name="T29" fmla="*/ 15 h 341"/>
                <a:gd name="T30" fmla="*/ 226 w 420"/>
                <a:gd name="T31" fmla="*/ 5 h 341"/>
                <a:gd name="T32" fmla="*/ 219 w 420"/>
                <a:gd name="T33" fmla="*/ 0 h 341"/>
                <a:gd name="T34" fmla="*/ 155 w 420"/>
                <a:gd name="T35" fmla="*/ 1 h 341"/>
                <a:gd name="T36" fmla="*/ 91 w 420"/>
                <a:gd name="T37" fmla="*/ 0 h 341"/>
                <a:gd name="T38" fmla="*/ 82 w 420"/>
                <a:gd name="T39" fmla="*/ 10 h 341"/>
                <a:gd name="T40" fmla="*/ 96 w 420"/>
                <a:gd name="T41" fmla="*/ 15 h 341"/>
                <a:gd name="T42" fmla="*/ 115 w 420"/>
                <a:gd name="T43" fmla="*/ 16 h 341"/>
                <a:gd name="T44" fmla="*/ 128 w 420"/>
                <a:gd name="T45" fmla="*/ 24 h 341"/>
                <a:gd name="T46" fmla="*/ 126 w 420"/>
                <a:gd name="T47" fmla="*/ 34 h 341"/>
                <a:gd name="T48" fmla="*/ 59 w 420"/>
                <a:gd name="T49" fmla="*/ 302 h 341"/>
                <a:gd name="T50" fmla="*/ 14 w 420"/>
                <a:gd name="T51" fmla="*/ 325 h 341"/>
                <a:gd name="T52" fmla="*/ 0 w 420"/>
                <a:gd name="T53" fmla="*/ 335 h 341"/>
                <a:gd name="T54" fmla="*/ 7 w 420"/>
                <a:gd name="T55" fmla="*/ 341 h 341"/>
                <a:gd name="T56" fmla="*/ 71 w 420"/>
                <a:gd name="T57" fmla="*/ 339 h 341"/>
                <a:gd name="T58" fmla="*/ 103 w 420"/>
                <a:gd name="T59" fmla="*/ 340 h 341"/>
                <a:gd name="T60" fmla="*/ 135 w 420"/>
                <a:gd name="T61" fmla="*/ 341 h 341"/>
                <a:gd name="T62" fmla="*/ 145 w 420"/>
                <a:gd name="T63" fmla="*/ 331 h 341"/>
                <a:gd name="T64" fmla="*/ 131 w 420"/>
                <a:gd name="T65" fmla="*/ 325 h 341"/>
                <a:gd name="T66" fmla="*/ 99 w 420"/>
                <a:gd name="T67" fmla="*/ 316 h 341"/>
                <a:gd name="T68" fmla="*/ 100 w 420"/>
                <a:gd name="T69" fmla="*/ 308 h 341"/>
                <a:gd name="T70" fmla="*/ 134 w 420"/>
                <a:gd name="T71" fmla="*/ 171 h 341"/>
                <a:gd name="T72" fmla="*/ 286 w 420"/>
                <a:gd name="T73" fmla="*/ 171 h 341"/>
                <a:gd name="T74" fmla="*/ 252 w 420"/>
                <a:gd name="T75" fmla="*/ 309 h 341"/>
                <a:gd name="T76" fmla="*/ 206 w 420"/>
                <a:gd name="T77" fmla="*/ 325 h 341"/>
                <a:gd name="T78" fmla="*/ 194 w 420"/>
                <a:gd name="T79" fmla="*/ 335 h 341"/>
                <a:gd name="T80" fmla="*/ 201 w 420"/>
                <a:gd name="T81" fmla="*/ 341 h 341"/>
                <a:gd name="T82" fmla="*/ 265 w 420"/>
                <a:gd name="T83" fmla="*/ 339 h 341"/>
                <a:gd name="T84" fmla="*/ 297 w 420"/>
                <a:gd name="T85" fmla="*/ 340 h 341"/>
                <a:gd name="T86" fmla="*/ 329 w 420"/>
                <a:gd name="T87" fmla="*/ 341 h 341"/>
                <a:gd name="T88" fmla="*/ 339 w 420"/>
                <a:gd name="T89" fmla="*/ 331 h 341"/>
                <a:gd name="T90" fmla="*/ 325 w 420"/>
                <a:gd name="T91" fmla="*/ 325 h 341"/>
                <a:gd name="T92" fmla="*/ 293 w 420"/>
                <a:gd name="T93" fmla="*/ 316 h 341"/>
                <a:gd name="T94" fmla="*/ 294 w 420"/>
                <a:gd name="T95" fmla="*/ 308 h 341"/>
                <a:gd name="T96" fmla="*/ 361 w 420"/>
                <a:gd name="T97" fmla="*/ 3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1">
                  <a:moveTo>
                    <a:pt x="361" y="38"/>
                  </a:moveTo>
                  <a:cubicBezTo>
                    <a:pt x="366" y="20"/>
                    <a:pt x="367" y="15"/>
                    <a:pt x="403" y="15"/>
                  </a:cubicBezTo>
                  <a:cubicBezTo>
                    <a:pt x="416" y="15"/>
                    <a:pt x="420" y="15"/>
                    <a:pt x="420" y="5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3" y="1"/>
                    <a:pt x="349" y="1"/>
                  </a:cubicBezTo>
                  <a:cubicBezTo>
                    <a:pt x="335" y="1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5"/>
                    <a:pt x="280" y="15"/>
                    <a:pt x="290" y="15"/>
                  </a:cubicBezTo>
                  <a:cubicBezTo>
                    <a:pt x="291" y="15"/>
                    <a:pt x="300" y="15"/>
                    <a:pt x="309" y="16"/>
                  </a:cubicBezTo>
                  <a:cubicBezTo>
                    <a:pt x="318" y="17"/>
                    <a:pt x="322" y="18"/>
                    <a:pt x="322" y="24"/>
                  </a:cubicBezTo>
                  <a:cubicBezTo>
                    <a:pt x="322" y="26"/>
                    <a:pt x="322" y="27"/>
                    <a:pt x="320" y="34"/>
                  </a:cubicBezTo>
                  <a:lnTo>
                    <a:pt x="290" y="155"/>
                  </a:lnTo>
                  <a:lnTo>
                    <a:pt x="138" y="155"/>
                  </a:lnTo>
                  <a:lnTo>
                    <a:pt x="167" y="38"/>
                  </a:lnTo>
                  <a:cubicBezTo>
                    <a:pt x="172" y="20"/>
                    <a:pt x="173" y="15"/>
                    <a:pt x="209" y="15"/>
                  </a:cubicBezTo>
                  <a:cubicBezTo>
                    <a:pt x="222" y="15"/>
                    <a:pt x="226" y="15"/>
                    <a:pt x="226" y="5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69" y="1"/>
                    <a:pt x="155" y="1"/>
                  </a:cubicBezTo>
                  <a:cubicBezTo>
                    <a:pt x="141" y="1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39"/>
                    <a:pt x="71" y="339"/>
                  </a:cubicBezTo>
                  <a:cubicBezTo>
                    <a:pt x="81" y="339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5"/>
                    <a:pt x="141" y="325"/>
                    <a:pt x="131" y="325"/>
                  </a:cubicBezTo>
                  <a:cubicBezTo>
                    <a:pt x="113" y="325"/>
                    <a:pt x="99" y="325"/>
                    <a:pt x="99" y="316"/>
                  </a:cubicBezTo>
                  <a:cubicBezTo>
                    <a:pt x="99" y="313"/>
                    <a:pt x="100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1"/>
                    <a:pt x="252" y="309"/>
                  </a:cubicBezTo>
                  <a:cubicBezTo>
                    <a:pt x="247" y="325"/>
                    <a:pt x="237" y="325"/>
                    <a:pt x="206" y="325"/>
                  </a:cubicBezTo>
                  <a:cubicBezTo>
                    <a:pt x="199" y="325"/>
                    <a:pt x="194" y="325"/>
                    <a:pt x="194" y="335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39"/>
                    <a:pt x="265" y="339"/>
                  </a:cubicBezTo>
                  <a:cubicBezTo>
                    <a:pt x="275" y="339"/>
                    <a:pt x="286" y="340"/>
                    <a:pt x="297" y="340"/>
                  </a:cubicBezTo>
                  <a:cubicBezTo>
                    <a:pt x="308" y="340"/>
                    <a:pt x="319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5"/>
                    <a:pt x="335" y="325"/>
                    <a:pt x="325" y="325"/>
                  </a:cubicBezTo>
                  <a:cubicBezTo>
                    <a:pt x="307" y="325"/>
                    <a:pt x="293" y="325"/>
                    <a:pt x="293" y="316"/>
                  </a:cubicBezTo>
                  <a:cubicBezTo>
                    <a:pt x="293" y="313"/>
                    <a:pt x="294" y="311"/>
                    <a:pt x="294" y="308"/>
                  </a:cubicBezTo>
                  <a:lnTo>
                    <a:pt x="361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6" name="Freeform 348">
              <a:extLst>
                <a:ext uri="{FF2B5EF4-FFF2-40B4-BE49-F238E27FC236}">
                  <a16:creationId xmlns:a16="http://schemas.microsoft.com/office/drawing/2014/main" id="{AC84606F-AEE7-4629-9F44-727491FD3B79}"/>
                </a:ext>
              </a:extLst>
            </p:cNvPr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449263" y="1944688"/>
              <a:ext cx="90488" cy="1285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9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5 w 190"/>
                <a:gd name="T11" fmla="*/ 16 h 245"/>
                <a:gd name="T12" fmla="*/ 52 w 190"/>
                <a:gd name="T13" fmla="*/ 21 h 245"/>
                <a:gd name="T14" fmla="*/ 51 w 190"/>
                <a:gd name="T15" fmla="*/ 29 h 245"/>
                <a:gd name="T16" fmla="*/ 1 w 190"/>
                <a:gd name="T17" fmla="*/ 226 h 245"/>
                <a:gd name="T18" fmla="*/ 0 w 190"/>
                <a:gd name="T19" fmla="*/ 234 h 245"/>
                <a:gd name="T20" fmla="*/ 12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5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2 w 190"/>
                <a:gd name="T35" fmla="*/ 122 h 245"/>
                <a:gd name="T36" fmla="*/ 112 w 190"/>
                <a:gd name="T37" fmla="*/ 196 h 245"/>
                <a:gd name="T38" fmla="*/ 106 w 190"/>
                <a:gd name="T39" fmla="*/ 215 h 245"/>
                <a:gd name="T40" fmla="*/ 140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8 w 190"/>
                <a:gd name="T47" fmla="*/ 193 h 245"/>
                <a:gd name="T48" fmla="*/ 141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8 w 190"/>
                <a:gd name="T55" fmla="*/ 128 h 245"/>
                <a:gd name="T56" fmla="*/ 145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1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2" y="245"/>
                  </a:cubicBezTo>
                  <a:cubicBezTo>
                    <a:pt x="15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4" y="165"/>
                    <a:pt x="45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4" y="98"/>
                    <a:pt x="112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2" y="196"/>
                  </a:cubicBezTo>
                  <a:cubicBezTo>
                    <a:pt x="108" y="206"/>
                    <a:pt x="106" y="209"/>
                    <a:pt x="106" y="215"/>
                  </a:cubicBezTo>
                  <a:cubicBezTo>
                    <a:pt x="106" y="234"/>
                    <a:pt x="122" y="245"/>
                    <a:pt x="140" y="245"/>
                  </a:cubicBezTo>
                  <a:cubicBezTo>
                    <a:pt x="174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79" y="187"/>
                    <a:pt x="179" y="189"/>
                    <a:pt x="178" y="193"/>
                  </a:cubicBezTo>
                  <a:cubicBezTo>
                    <a:pt x="170" y="221"/>
                    <a:pt x="154" y="235"/>
                    <a:pt x="141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4" y="211"/>
                    <a:pt x="140" y="195"/>
                  </a:cubicBezTo>
                  <a:cubicBezTo>
                    <a:pt x="144" y="184"/>
                    <a:pt x="158" y="147"/>
                    <a:pt x="158" y="128"/>
                  </a:cubicBezTo>
                  <a:cubicBezTo>
                    <a:pt x="158" y="122"/>
                    <a:pt x="158" y="107"/>
                    <a:pt x="145" y="97"/>
                  </a:cubicBezTo>
                  <a:cubicBezTo>
                    <a:pt x="140" y="93"/>
                    <a:pt x="129" y="88"/>
                    <a:pt x="113" y="88"/>
                  </a:cubicBezTo>
                  <a:cubicBezTo>
                    <a:pt x="88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7" name="Freeform 349">
              <a:extLst>
                <a:ext uri="{FF2B5EF4-FFF2-40B4-BE49-F238E27FC236}">
                  <a16:creationId xmlns:a16="http://schemas.microsoft.com/office/drawing/2014/main" id="{290EB375-127B-45B6-914C-D5871FCC54D9}"/>
                </a:ext>
              </a:extLst>
            </p:cNvPr>
            <p:cNvSpPr>
              <a:spLocks/>
            </p:cNvSpPr>
            <p:nvPr>
              <p:custDataLst>
                <p:tags r:id="rId128"/>
              </p:custDataLst>
            </p:nvPr>
          </p:nvSpPr>
          <p:spPr bwMode="auto">
            <a:xfrm>
              <a:off x="582613" y="1970088"/>
              <a:ext cx="55563" cy="26193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8" name="Freeform 350">
              <a:extLst>
                <a:ext uri="{FF2B5EF4-FFF2-40B4-BE49-F238E27FC236}">
                  <a16:creationId xmlns:a16="http://schemas.microsoft.com/office/drawing/2014/main" id="{062A502A-765D-40B5-AA6C-D772F048634A}"/>
                </a:ext>
              </a:extLst>
            </p:cNvPr>
            <p:cNvSpPr>
              <a:spLocks/>
            </p:cNvSpPr>
            <p:nvPr>
              <p:custDataLst>
                <p:tags r:id="rId129"/>
              </p:custDataLst>
            </p:nvPr>
          </p:nvSpPr>
          <p:spPr bwMode="auto">
            <a:xfrm>
              <a:off x="658813" y="2051051"/>
              <a:ext cx="11906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9" name="Freeform 351">
              <a:extLst>
                <a:ext uri="{FF2B5EF4-FFF2-40B4-BE49-F238E27FC236}">
                  <a16:creationId xmlns:a16="http://schemas.microsoft.com/office/drawing/2014/main" id="{8F61D2F6-1E92-41A3-8EDE-F9C52CFA2BAC}"/>
                </a:ext>
              </a:extLst>
            </p:cNvPr>
            <p:cNvSpPr>
              <a:spLocks/>
            </p:cNvSpPr>
            <p:nvPr>
              <p:custDataLst>
                <p:tags r:id="rId130"/>
              </p:custDataLst>
            </p:nvPr>
          </p:nvSpPr>
          <p:spPr bwMode="auto">
            <a:xfrm>
              <a:off x="808038" y="2139951"/>
              <a:ext cx="28575" cy="77788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7 w 58"/>
                <a:gd name="T11" fmla="*/ 45 h 149"/>
                <a:gd name="T12" fmla="*/ 48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0" name="Freeform 352">
              <a:extLst>
                <a:ext uri="{FF2B5EF4-FFF2-40B4-BE49-F238E27FC236}">
                  <a16:creationId xmlns:a16="http://schemas.microsoft.com/office/drawing/2014/main" id="{ACDA9C55-0D5D-4678-B029-E024145A1D09}"/>
                </a:ext>
              </a:extLst>
            </p:cNvPr>
            <p:cNvSpPr>
              <a:spLocks/>
            </p:cNvSpPr>
            <p:nvPr>
              <p:custDataLst>
                <p:tags r:id="rId131"/>
              </p:custDataLst>
            </p:nvPr>
          </p:nvSpPr>
          <p:spPr bwMode="auto">
            <a:xfrm>
              <a:off x="900113" y="2051051"/>
              <a:ext cx="96838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1" name="Freeform 353">
              <a:extLst>
                <a:ext uri="{FF2B5EF4-FFF2-40B4-BE49-F238E27FC236}">
                  <a16:creationId xmlns:a16="http://schemas.microsoft.com/office/drawing/2014/main" id="{4D622996-24E7-4C9D-B824-48F5FCE0697D}"/>
                </a:ext>
              </a:extLst>
            </p:cNvPr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1020763" y="1970088"/>
              <a:ext cx="55563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2" name="Freeform 354">
              <a:extLst>
                <a:ext uri="{FF2B5EF4-FFF2-40B4-BE49-F238E27FC236}">
                  <a16:creationId xmlns:a16="http://schemas.microsoft.com/office/drawing/2014/main" id="{6CCC9BC8-1309-43A8-BC92-CBF9F0F0D1D5}"/>
                </a:ext>
              </a:extLst>
            </p:cNvPr>
            <p:cNvSpPr>
              <a:spLocks noEditPoints="1"/>
            </p:cNvSpPr>
            <p:nvPr>
              <p:custDataLst>
                <p:tags r:id="rId133"/>
              </p:custDataLst>
            </p:nvPr>
          </p:nvSpPr>
          <p:spPr bwMode="auto">
            <a:xfrm>
              <a:off x="1120775" y="2054226"/>
              <a:ext cx="25400" cy="112713"/>
            </a:xfrm>
            <a:custGeom>
              <a:avLst/>
              <a:gdLst>
                <a:gd name="T0" fmla="*/ 53 w 53"/>
                <a:gd name="T1" fmla="*/ 26 h 215"/>
                <a:gd name="T2" fmla="*/ 27 w 53"/>
                <a:gd name="T3" fmla="*/ 0 h 215"/>
                <a:gd name="T4" fmla="*/ 0 w 53"/>
                <a:gd name="T5" fmla="*/ 26 h 215"/>
                <a:gd name="T6" fmla="*/ 27 w 53"/>
                <a:gd name="T7" fmla="*/ 52 h 215"/>
                <a:gd name="T8" fmla="*/ 53 w 53"/>
                <a:gd name="T9" fmla="*/ 26 h 215"/>
                <a:gd name="T10" fmla="*/ 53 w 53"/>
                <a:gd name="T11" fmla="*/ 188 h 215"/>
                <a:gd name="T12" fmla="*/ 27 w 53"/>
                <a:gd name="T13" fmla="*/ 162 h 215"/>
                <a:gd name="T14" fmla="*/ 0 w 53"/>
                <a:gd name="T15" fmla="*/ 188 h 215"/>
                <a:gd name="T16" fmla="*/ 27 w 53"/>
                <a:gd name="T17" fmla="*/ 215 h 215"/>
                <a:gd name="T18" fmla="*/ 53 w 53"/>
                <a:gd name="T19" fmla="*/ 18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1"/>
                    <a:pt x="41" y="0"/>
                    <a:pt x="27" y="0"/>
                  </a:cubicBezTo>
                  <a:cubicBezTo>
                    <a:pt x="12" y="0"/>
                    <a:pt x="0" y="11"/>
                    <a:pt x="0" y="26"/>
                  </a:cubicBezTo>
                  <a:cubicBezTo>
                    <a:pt x="0" y="40"/>
                    <a:pt x="12" y="52"/>
                    <a:pt x="27" y="52"/>
                  </a:cubicBezTo>
                  <a:cubicBezTo>
                    <a:pt x="41" y="52"/>
                    <a:pt x="53" y="40"/>
                    <a:pt x="53" y="26"/>
                  </a:cubicBezTo>
                  <a:close/>
                  <a:moveTo>
                    <a:pt x="53" y="188"/>
                  </a:moveTo>
                  <a:cubicBezTo>
                    <a:pt x="53" y="174"/>
                    <a:pt x="41" y="162"/>
                    <a:pt x="27" y="162"/>
                  </a:cubicBezTo>
                  <a:cubicBezTo>
                    <a:pt x="12" y="162"/>
                    <a:pt x="0" y="174"/>
                    <a:pt x="0" y="188"/>
                  </a:cubicBezTo>
                  <a:cubicBezTo>
                    <a:pt x="0" y="203"/>
                    <a:pt x="12" y="215"/>
                    <a:pt x="27" y="215"/>
                  </a:cubicBezTo>
                  <a:cubicBezTo>
                    <a:pt x="41" y="215"/>
                    <a:pt x="53" y="203"/>
                    <a:pt x="53" y="18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02" name="Group 601">
            <a:extLst>
              <a:ext uri="{FF2B5EF4-FFF2-40B4-BE49-F238E27FC236}">
                <a16:creationId xmlns:a16="http://schemas.microsoft.com/office/drawing/2014/main" id="{7DC0F6A8-866B-47D8-85B9-71C4926113D4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231776" y="2908300"/>
            <a:ext cx="3802063" cy="265113"/>
            <a:chOff x="231776" y="2908300"/>
            <a:chExt cx="3802063" cy="265113"/>
          </a:xfrm>
        </p:grpSpPr>
        <p:sp>
          <p:nvSpPr>
            <p:cNvPr id="603" name="Freeform 7">
              <a:extLst>
                <a:ext uri="{FF2B5EF4-FFF2-40B4-BE49-F238E27FC236}">
                  <a16:creationId xmlns:a16="http://schemas.microsoft.com/office/drawing/2014/main" id="{4B6FE480-F08E-4407-816B-526597B5407B}"/>
                </a:ext>
              </a:extLst>
            </p:cNvPr>
            <p:cNvSpPr>
              <a:spLocks/>
            </p:cNvSpPr>
            <p:nvPr>
              <p:custDataLst>
                <p:tags r:id="rId96"/>
              </p:custDataLst>
            </p:nvPr>
          </p:nvSpPr>
          <p:spPr bwMode="auto">
            <a:xfrm>
              <a:off x="231776" y="2930525"/>
              <a:ext cx="90488" cy="177800"/>
            </a:xfrm>
            <a:custGeom>
              <a:avLst/>
              <a:gdLst>
                <a:gd name="T0" fmla="*/ 39 w 199"/>
                <a:gd name="T1" fmla="*/ 293 h 332"/>
                <a:gd name="T2" fmla="*/ 91 w 199"/>
                <a:gd name="T3" fmla="*/ 242 h 332"/>
                <a:gd name="T4" fmla="*/ 199 w 199"/>
                <a:gd name="T5" fmla="*/ 96 h 332"/>
                <a:gd name="T6" fmla="*/ 93 w 199"/>
                <a:gd name="T7" fmla="*/ 0 h 332"/>
                <a:gd name="T8" fmla="*/ 0 w 199"/>
                <a:gd name="T9" fmla="*/ 90 h 332"/>
                <a:gd name="T10" fmla="*/ 27 w 199"/>
                <a:gd name="T11" fmla="*/ 118 h 332"/>
                <a:gd name="T12" fmla="*/ 53 w 199"/>
                <a:gd name="T13" fmla="*/ 91 h 332"/>
                <a:gd name="T14" fmla="*/ 26 w 199"/>
                <a:gd name="T15" fmla="*/ 65 h 332"/>
                <a:gd name="T16" fmla="*/ 20 w 199"/>
                <a:gd name="T17" fmla="*/ 66 h 332"/>
                <a:gd name="T18" fmla="*/ 87 w 199"/>
                <a:gd name="T19" fmla="*/ 15 h 332"/>
                <a:gd name="T20" fmla="*/ 154 w 199"/>
                <a:gd name="T21" fmla="*/ 96 h 332"/>
                <a:gd name="T22" fmla="*/ 101 w 199"/>
                <a:gd name="T23" fmla="*/ 207 h 332"/>
                <a:gd name="T24" fmla="*/ 6 w 199"/>
                <a:gd name="T25" fmla="*/ 313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7 w 199"/>
                <a:gd name="T33" fmla="*/ 245 h 332"/>
                <a:gd name="T34" fmla="*/ 176 w 199"/>
                <a:gd name="T35" fmla="*/ 289 h 332"/>
                <a:gd name="T36" fmla="*/ 128 w 199"/>
                <a:gd name="T37" fmla="*/ 293 h 332"/>
                <a:gd name="T38" fmla="*/ 39 w 199"/>
                <a:gd name="T39" fmla="*/ 29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9" y="293"/>
                  </a:moveTo>
                  <a:lnTo>
                    <a:pt x="91" y="242"/>
                  </a:lnTo>
                  <a:cubicBezTo>
                    <a:pt x="169" y="173"/>
                    <a:pt x="199" y="146"/>
                    <a:pt x="199" y="96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7" y="118"/>
                  </a:cubicBezTo>
                  <a:cubicBezTo>
                    <a:pt x="35" y="118"/>
                    <a:pt x="53" y="112"/>
                    <a:pt x="53" y="91"/>
                  </a:cubicBezTo>
                  <a:cubicBezTo>
                    <a:pt x="53" y="78"/>
                    <a:pt x="44" y="65"/>
                    <a:pt x="26" y="65"/>
                  </a:cubicBezTo>
                  <a:cubicBezTo>
                    <a:pt x="22" y="65"/>
                    <a:pt x="21" y="65"/>
                    <a:pt x="20" y="66"/>
                  </a:cubicBezTo>
                  <a:cubicBezTo>
                    <a:pt x="31" y="34"/>
                    <a:pt x="58" y="15"/>
                    <a:pt x="87" y="15"/>
                  </a:cubicBezTo>
                  <a:cubicBezTo>
                    <a:pt x="132" y="15"/>
                    <a:pt x="154" y="55"/>
                    <a:pt x="154" y="96"/>
                  </a:cubicBezTo>
                  <a:cubicBezTo>
                    <a:pt x="154" y="136"/>
                    <a:pt x="129" y="176"/>
                    <a:pt x="101" y="207"/>
                  </a:cubicBezTo>
                  <a:lnTo>
                    <a:pt x="6" y="313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7" y="245"/>
                  </a:lnTo>
                  <a:cubicBezTo>
                    <a:pt x="184" y="260"/>
                    <a:pt x="181" y="282"/>
                    <a:pt x="176" y="289"/>
                  </a:cubicBezTo>
                  <a:cubicBezTo>
                    <a:pt x="172" y="293"/>
                    <a:pt x="139" y="293"/>
                    <a:pt x="128" y="293"/>
                  </a:cubicBezTo>
                  <a:lnTo>
                    <a:pt x="39" y="29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" name="Oval 8">
              <a:extLst>
                <a:ext uri="{FF2B5EF4-FFF2-40B4-BE49-F238E27FC236}">
                  <a16:creationId xmlns:a16="http://schemas.microsoft.com/office/drawing/2014/main" id="{2B07F6AE-09AD-4C6A-BA09-DB259534F4A7}"/>
                </a:ext>
              </a:extLst>
            </p:cNvPr>
            <p:cNvSpPr>
              <a:spLocks noChangeArrowheads="1"/>
            </p:cNvSpPr>
            <p:nvPr>
              <p:custDataLst>
                <p:tags r:id="rId97"/>
              </p:custDataLst>
            </p:nvPr>
          </p:nvSpPr>
          <p:spPr bwMode="auto">
            <a:xfrm>
              <a:off x="352426" y="30797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5" name="Freeform 9">
              <a:extLst>
                <a:ext uri="{FF2B5EF4-FFF2-40B4-BE49-F238E27FC236}">
                  <a16:creationId xmlns:a16="http://schemas.microsoft.com/office/drawing/2014/main" id="{9C3B62C7-D41C-4BC6-B80A-4D890526B6FA}"/>
                </a:ext>
              </a:extLst>
            </p:cNvPr>
            <p:cNvSpPr>
              <a:spLocks/>
            </p:cNvSpPr>
            <p:nvPr>
              <p:custDataLst>
                <p:tags r:id="rId98"/>
              </p:custDataLst>
            </p:nvPr>
          </p:nvSpPr>
          <p:spPr bwMode="auto">
            <a:xfrm>
              <a:off x="504826" y="2987675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9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6" name="Freeform 10">
              <a:extLst>
                <a:ext uri="{FF2B5EF4-FFF2-40B4-BE49-F238E27FC236}">
                  <a16:creationId xmlns:a16="http://schemas.microsoft.com/office/drawing/2014/main" id="{5B417EA3-8131-4EB9-A28B-A542AE712241}"/>
                </a:ext>
              </a:extLst>
            </p:cNvPr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603251" y="2987675"/>
              <a:ext cx="100013" cy="122238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5 h 229"/>
                <a:gd name="T18" fmla="*/ 110 w 220"/>
                <a:gd name="T19" fmla="*/ 11 h 229"/>
                <a:gd name="T20" fmla="*/ 166 w 220"/>
                <a:gd name="T21" fmla="*/ 44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7" name="Freeform 11">
              <a:extLst>
                <a:ext uri="{FF2B5EF4-FFF2-40B4-BE49-F238E27FC236}">
                  <a16:creationId xmlns:a16="http://schemas.microsoft.com/office/drawing/2014/main" id="{A8DC57D6-9D67-4CD1-9495-456A5FF5D926}"/>
                </a:ext>
              </a:extLst>
            </p:cNvPr>
            <p:cNvSpPr>
              <a:spLocks/>
            </p:cNvSpPr>
            <p:nvPr>
              <p:custDataLst>
                <p:tags r:id="rId100"/>
              </p:custDataLst>
            </p:nvPr>
          </p:nvSpPr>
          <p:spPr bwMode="auto">
            <a:xfrm>
              <a:off x="717551" y="2989263"/>
              <a:ext cx="176213" cy="119063"/>
            </a:xfrm>
            <a:custGeom>
              <a:avLst/>
              <a:gdLst>
                <a:gd name="T0" fmla="*/ 39 w 389"/>
                <a:gd name="T1" fmla="*/ 49 h 221"/>
                <a:gd name="T2" fmla="*/ 39 w 389"/>
                <a:gd name="T3" fmla="*/ 183 h 221"/>
                <a:gd name="T4" fmla="*/ 0 w 389"/>
                <a:gd name="T5" fmla="*/ 205 h 221"/>
                <a:gd name="T6" fmla="*/ 0 w 389"/>
                <a:gd name="T7" fmla="*/ 221 h 221"/>
                <a:gd name="T8" fmla="*/ 56 w 389"/>
                <a:gd name="T9" fmla="*/ 219 h 221"/>
                <a:gd name="T10" fmla="*/ 112 w 389"/>
                <a:gd name="T11" fmla="*/ 221 h 221"/>
                <a:gd name="T12" fmla="*/ 112 w 389"/>
                <a:gd name="T13" fmla="*/ 205 h 221"/>
                <a:gd name="T14" fmla="*/ 73 w 389"/>
                <a:gd name="T15" fmla="*/ 183 h 221"/>
                <a:gd name="T16" fmla="*/ 73 w 389"/>
                <a:gd name="T17" fmla="*/ 91 h 221"/>
                <a:gd name="T18" fmla="*/ 140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8 w 389"/>
                <a:gd name="T25" fmla="*/ 205 h 221"/>
                <a:gd name="T26" fmla="*/ 138 w 389"/>
                <a:gd name="T27" fmla="*/ 221 h 221"/>
                <a:gd name="T28" fmla="*/ 195 w 389"/>
                <a:gd name="T29" fmla="*/ 219 h 221"/>
                <a:gd name="T30" fmla="*/ 250 w 389"/>
                <a:gd name="T31" fmla="*/ 221 h 221"/>
                <a:gd name="T32" fmla="*/ 250 w 389"/>
                <a:gd name="T33" fmla="*/ 205 h 221"/>
                <a:gd name="T34" fmla="*/ 212 w 389"/>
                <a:gd name="T35" fmla="*/ 183 h 221"/>
                <a:gd name="T36" fmla="*/ 212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5 h 221"/>
                <a:gd name="T46" fmla="*/ 277 w 389"/>
                <a:gd name="T47" fmla="*/ 221 h 221"/>
                <a:gd name="T48" fmla="*/ 333 w 389"/>
                <a:gd name="T49" fmla="*/ 219 h 221"/>
                <a:gd name="T50" fmla="*/ 389 w 389"/>
                <a:gd name="T51" fmla="*/ 221 h 221"/>
                <a:gd name="T52" fmla="*/ 389 w 389"/>
                <a:gd name="T53" fmla="*/ 205 h 221"/>
                <a:gd name="T54" fmla="*/ 350 w 389"/>
                <a:gd name="T55" fmla="*/ 190 h 221"/>
                <a:gd name="T56" fmla="*/ 350 w 389"/>
                <a:gd name="T57" fmla="*/ 95 h 221"/>
                <a:gd name="T58" fmla="*/ 335 w 389"/>
                <a:gd name="T59" fmla="*/ 19 h 221"/>
                <a:gd name="T60" fmla="*/ 282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9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1"/>
                  </a:cubicBezTo>
                  <a:lnTo>
                    <a:pt x="250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1"/>
                  </a:lnTo>
                  <a:cubicBezTo>
                    <a:pt x="294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1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7"/>
                    <a:pt x="335" y="19"/>
                  </a:cubicBezTo>
                  <a:cubicBezTo>
                    <a:pt x="328" y="10"/>
                    <a:pt x="311" y="0"/>
                    <a:pt x="282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6"/>
                    <a:pt x="166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Freeform 12">
              <a:extLst>
                <a:ext uri="{FF2B5EF4-FFF2-40B4-BE49-F238E27FC236}">
                  <a16:creationId xmlns:a16="http://schemas.microsoft.com/office/drawing/2014/main" id="{DF325A02-6E20-4B05-BDF1-089B5366FBA1}"/>
                </a:ext>
              </a:extLst>
            </p:cNvPr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904876" y="2989263"/>
              <a:ext cx="111125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4 w 246"/>
                <a:gd name="T29" fmla="*/ 226 h 317"/>
                <a:gd name="T30" fmla="*/ 246 w 246"/>
                <a:gd name="T31" fmla="*/ 113 h 317"/>
                <a:gd name="T32" fmla="*/ 141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7 w 246"/>
                <a:gd name="T41" fmla="*/ 13 h 317"/>
                <a:gd name="T42" fmla="*/ 204 w 246"/>
                <a:gd name="T43" fmla="*/ 113 h 317"/>
                <a:gd name="T44" fmla="*/ 132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4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7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Freeform 13">
              <a:extLst>
                <a:ext uri="{FF2B5EF4-FFF2-40B4-BE49-F238E27FC236}">
                  <a16:creationId xmlns:a16="http://schemas.microsoft.com/office/drawing/2014/main" id="{59A763D0-ACE0-440D-8661-73CB5586490F}"/>
                </a:ext>
              </a:extLst>
            </p:cNvPr>
            <p:cNvSpPr>
              <a:spLocks/>
            </p:cNvSpPr>
            <p:nvPr>
              <p:custDataLst>
                <p:tags r:id="rId102"/>
              </p:custDataLst>
            </p:nvPr>
          </p:nvSpPr>
          <p:spPr bwMode="auto">
            <a:xfrm>
              <a:off x="1030289" y="2989263"/>
              <a:ext cx="114300" cy="1206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2 w 250"/>
                <a:gd name="T9" fmla="*/ 177 h 226"/>
                <a:gd name="T10" fmla="*/ 212 w 250"/>
                <a:gd name="T11" fmla="*/ 0 h 226"/>
                <a:gd name="T12" fmla="*/ 138 w 250"/>
                <a:gd name="T13" fmla="*/ 6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6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3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Freeform 14">
              <a:extLst>
                <a:ext uri="{FF2B5EF4-FFF2-40B4-BE49-F238E27FC236}">
                  <a16:creationId xmlns:a16="http://schemas.microsoft.com/office/drawing/2014/main" id="{4D61ACAE-6E5B-4DB7-8F22-7B8A2F9E6E5B}"/>
                </a:ext>
              </a:extLst>
            </p:cNvPr>
            <p:cNvSpPr>
              <a:spLocks/>
            </p:cNvSpPr>
            <p:nvPr>
              <p:custDataLst>
                <p:tags r:id="rId103"/>
              </p:custDataLst>
            </p:nvPr>
          </p:nvSpPr>
          <p:spPr bwMode="auto">
            <a:xfrm>
              <a:off x="1152526" y="29432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1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Freeform 15">
              <a:extLst>
                <a:ext uri="{FF2B5EF4-FFF2-40B4-BE49-F238E27FC236}">
                  <a16:creationId xmlns:a16="http://schemas.microsoft.com/office/drawing/2014/main" id="{779F5950-0901-40D1-81D7-05C24DC3C5AA}"/>
                </a:ext>
              </a:extLst>
            </p:cNvPr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1243014" y="2987675"/>
              <a:ext cx="87313" cy="122238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16">
              <a:extLst>
                <a:ext uri="{FF2B5EF4-FFF2-40B4-BE49-F238E27FC236}">
                  <a16:creationId xmlns:a16="http://schemas.microsoft.com/office/drawing/2014/main" id="{C74CAC60-D8FB-4B4D-8FAC-DCC49DA7D9E6}"/>
                </a:ext>
              </a:extLst>
            </p:cNvPr>
            <p:cNvSpPr>
              <a:spLocks/>
            </p:cNvSpPr>
            <p:nvPr>
              <p:custDataLst>
                <p:tags r:id="rId105"/>
              </p:custDataLst>
            </p:nvPr>
          </p:nvSpPr>
          <p:spPr bwMode="auto">
            <a:xfrm>
              <a:off x="1419226" y="298926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6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Freeform 17">
              <a:extLst>
                <a:ext uri="{FF2B5EF4-FFF2-40B4-BE49-F238E27FC236}">
                  <a16:creationId xmlns:a16="http://schemas.microsoft.com/office/drawing/2014/main" id="{EEC60488-F1DC-41D1-A603-6EB997568A36}"/>
                </a:ext>
              </a:extLst>
            </p:cNvPr>
            <p:cNvSpPr>
              <a:spLocks/>
            </p:cNvSpPr>
            <p:nvPr>
              <p:custDataLst>
                <p:tags r:id="rId106"/>
              </p:custDataLst>
            </p:nvPr>
          </p:nvSpPr>
          <p:spPr bwMode="auto">
            <a:xfrm>
              <a:off x="1539876" y="30241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9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4" name="Freeform 18">
              <a:extLst>
                <a:ext uri="{FF2B5EF4-FFF2-40B4-BE49-F238E27FC236}">
                  <a16:creationId xmlns:a16="http://schemas.microsoft.com/office/drawing/2014/main" id="{7CB7513C-AA1C-4DA1-BEDC-8BD923473EF4}"/>
                </a:ext>
              </a:extLst>
            </p:cNvPr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1700214" y="3009900"/>
              <a:ext cx="149225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5" name="Freeform 19">
              <a:extLst>
                <a:ext uri="{FF2B5EF4-FFF2-40B4-BE49-F238E27FC236}">
                  <a16:creationId xmlns:a16="http://schemas.microsoft.com/office/drawing/2014/main" id="{80E8C5B0-7330-4A1D-8398-B1C015201DCE}"/>
                </a:ext>
              </a:extLst>
            </p:cNvPr>
            <p:cNvSpPr>
              <a:spLocks/>
            </p:cNvSpPr>
            <p:nvPr>
              <p:custDataLst>
                <p:tags r:id="rId108"/>
              </p:custDataLst>
            </p:nvPr>
          </p:nvSpPr>
          <p:spPr bwMode="auto">
            <a:xfrm>
              <a:off x="1936751" y="2922588"/>
              <a:ext cx="111125" cy="187325"/>
            </a:xfrm>
            <a:custGeom>
              <a:avLst/>
              <a:gdLst>
                <a:gd name="T0" fmla="*/ 116 w 245"/>
                <a:gd name="T1" fmla="*/ 5 h 351"/>
                <a:gd name="T2" fmla="*/ 110 w 245"/>
                <a:gd name="T3" fmla="*/ 0 h 351"/>
                <a:gd name="T4" fmla="*/ 49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6 w 245"/>
                <a:gd name="T11" fmla="*/ 29 h 351"/>
                <a:gd name="T12" fmla="*/ 75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5 w 245"/>
                <a:gd name="T19" fmla="*/ 351 h 351"/>
                <a:gd name="T20" fmla="*/ 33 w 245"/>
                <a:gd name="T21" fmla="*/ 338 h 351"/>
                <a:gd name="T22" fmla="*/ 43 w 245"/>
                <a:gd name="T23" fmla="*/ 300 h 351"/>
                <a:gd name="T24" fmla="*/ 54 w 245"/>
                <a:gd name="T25" fmla="*/ 255 h 351"/>
                <a:gd name="T26" fmla="*/ 62 w 245"/>
                <a:gd name="T27" fmla="*/ 222 h 351"/>
                <a:gd name="T28" fmla="*/ 68 w 245"/>
                <a:gd name="T29" fmla="*/ 200 h 351"/>
                <a:gd name="T30" fmla="*/ 102 w 245"/>
                <a:gd name="T31" fmla="*/ 154 h 351"/>
                <a:gd name="T32" fmla="*/ 150 w 245"/>
                <a:gd name="T33" fmla="*/ 136 h 351"/>
                <a:gd name="T34" fmla="*/ 176 w 245"/>
                <a:gd name="T35" fmla="*/ 171 h 351"/>
                <a:gd name="T36" fmla="*/ 146 w 245"/>
                <a:gd name="T37" fmla="*/ 283 h 351"/>
                <a:gd name="T38" fmla="*/ 139 w 245"/>
                <a:gd name="T39" fmla="*/ 310 h 351"/>
                <a:gd name="T40" fmla="*/ 180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2 w 245"/>
                <a:gd name="T47" fmla="*/ 278 h 351"/>
                <a:gd name="T48" fmla="*/ 181 w 245"/>
                <a:gd name="T49" fmla="*/ 340 h 351"/>
                <a:gd name="T50" fmla="*/ 169 w 245"/>
                <a:gd name="T51" fmla="*/ 324 h 351"/>
                <a:gd name="T52" fmla="*/ 178 w 245"/>
                <a:gd name="T53" fmla="*/ 288 h 351"/>
                <a:gd name="T54" fmla="*/ 208 w 245"/>
                <a:gd name="T55" fmla="*/ 179 h 351"/>
                <a:gd name="T56" fmla="*/ 151 w 245"/>
                <a:gd name="T57" fmla="*/ 125 h 351"/>
                <a:gd name="T58" fmla="*/ 77 w 245"/>
                <a:gd name="T59" fmla="*/ 164 h 351"/>
                <a:gd name="T60" fmla="*/ 116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6" y="5"/>
                  </a:moveTo>
                  <a:cubicBezTo>
                    <a:pt x="116" y="5"/>
                    <a:pt x="116" y="0"/>
                    <a:pt x="110" y="0"/>
                  </a:cubicBezTo>
                  <a:cubicBezTo>
                    <a:pt x="98" y="0"/>
                    <a:pt x="62" y="4"/>
                    <a:pt x="49" y="5"/>
                  </a:cubicBezTo>
                  <a:cubicBezTo>
                    <a:pt x="45" y="5"/>
                    <a:pt x="39" y="6"/>
                    <a:pt x="39" y="15"/>
                  </a:cubicBezTo>
                  <a:cubicBezTo>
                    <a:pt x="39" y="21"/>
                    <a:pt x="44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5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5" y="351"/>
                  </a:cubicBezTo>
                  <a:cubicBezTo>
                    <a:pt x="23" y="351"/>
                    <a:pt x="31" y="345"/>
                    <a:pt x="33" y="338"/>
                  </a:cubicBezTo>
                  <a:lnTo>
                    <a:pt x="43" y="300"/>
                  </a:lnTo>
                  <a:lnTo>
                    <a:pt x="54" y="255"/>
                  </a:lnTo>
                  <a:cubicBezTo>
                    <a:pt x="57" y="244"/>
                    <a:pt x="60" y="234"/>
                    <a:pt x="62" y="222"/>
                  </a:cubicBezTo>
                  <a:cubicBezTo>
                    <a:pt x="63" y="219"/>
                    <a:pt x="67" y="203"/>
                    <a:pt x="68" y="200"/>
                  </a:cubicBezTo>
                  <a:cubicBezTo>
                    <a:pt x="69" y="195"/>
                    <a:pt x="85" y="167"/>
                    <a:pt x="102" y="154"/>
                  </a:cubicBezTo>
                  <a:cubicBezTo>
                    <a:pt x="113" y="146"/>
                    <a:pt x="128" y="136"/>
                    <a:pt x="150" y="136"/>
                  </a:cubicBezTo>
                  <a:cubicBezTo>
                    <a:pt x="171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6" y="283"/>
                  </a:cubicBezTo>
                  <a:cubicBezTo>
                    <a:pt x="142" y="294"/>
                    <a:pt x="139" y="300"/>
                    <a:pt x="139" y="310"/>
                  </a:cubicBezTo>
                  <a:cubicBezTo>
                    <a:pt x="139" y="334"/>
                    <a:pt x="157" y="351"/>
                    <a:pt x="180" y="351"/>
                  </a:cubicBezTo>
                  <a:cubicBezTo>
                    <a:pt x="227" y="351"/>
                    <a:pt x="245" y="278"/>
                    <a:pt x="245" y="274"/>
                  </a:cubicBezTo>
                  <a:cubicBezTo>
                    <a:pt x="245" y="269"/>
                    <a:pt x="241" y="269"/>
                    <a:pt x="239" y="269"/>
                  </a:cubicBezTo>
                  <a:cubicBezTo>
                    <a:pt x="234" y="269"/>
                    <a:pt x="234" y="271"/>
                    <a:pt x="232" y="278"/>
                  </a:cubicBezTo>
                  <a:cubicBezTo>
                    <a:pt x="224" y="305"/>
                    <a:pt x="208" y="340"/>
                    <a:pt x="181" y="340"/>
                  </a:cubicBezTo>
                  <a:cubicBezTo>
                    <a:pt x="172" y="340"/>
                    <a:pt x="169" y="335"/>
                    <a:pt x="169" y="324"/>
                  </a:cubicBezTo>
                  <a:cubicBezTo>
                    <a:pt x="169" y="311"/>
                    <a:pt x="173" y="299"/>
                    <a:pt x="178" y="288"/>
                  </a:cubicBezTo>
                  <a:cubicBezTo>
                    <a:pt x="186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1" y="125"/>
                  </a:cubicBezTo>
                  <a:cubicBezTo>
                    <a:pt x="120" y="125"/>
                    <a:pt x="96" y="141"/>
                    <a:pt x="77" y="164"/>
                  </a:cubicBezTo>
                  <a:lnTo>
                    <a:pt x="11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20">
              <a:extLst>
                <a:ext uri="{FF2B5EF4-FFF2-40B4-BE49-F238E27FC236}">
                  <a16:creationId xmlns:a16="http://schemas.microsoft.com/office/drawing/2014/main" id="{2B679A7C-C876-4CC6-9ABC-02B4ADD833BB}"/>
                </a:ext>
              </a:extLst>
            </p:cNvPr>
            <p:cNvSpPr>
              <a:spLocks/>
            </p:cNvSpPr>
            <p:nvPr>
              <p:custDataLst>
                <p:tags r:id="rId109"/>
              </p:custDataLst>
            </p:nvPr>
          </p:nvSpPr>
          <p:spPr bwMode="auto">
            <a:xfrm>
              <a:off x="2078039" y="29083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21">
              <a:extLst>
                <a:ext uri="{FF2B5EF4-FFF2-40B4-BE49-F238E27FC236}">
                  <a16:creationId xmlns:a16="http://schemas.microsoft.com/office/drawing/2014/main" id="{6ED284B6-8AA3-461C-8803-5045F2674845}"/>
                </a:ext>
              </a:extLst>
            </p:cNvPr>
            <p:cNvSpPr>
              <a:spLocks/>
            </p:cNvSpPr>
            <p:nvPr>
              <p:custDataLst>
                <p:tags r:id="rId110"/>
              </p:custDataLst>
            </p:nvPr>
          </p:nvSpPr>
          <p:spPr bwMode="auto">
            <a:xfrm>
              <a:off x="2149476" y="2989263"/>
              <a:ext cx="112713" cy="120650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Freeform 22">
              <a:extLst>
                <a:ext uri="{FF2B5EF4-FFF2-40B4-BE49-F238E27FC236}">
                  <a16:creationId xmlns:a16="http://schemas.microsoft.com/office/drawing/2014/main" id="{6FA3E887-40E4-42E3-A3E1-1E34B9247AA1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2289176" y="3024188"/>
              <a:ext cx="57150" cy="123825"/>
            </a:xfrm>
            <a:custGeom>
              <a:avLst/>
              <a:gdLst>
                <a:gd name="T0" fmla="*/ 78 w 126"/>
                <a:gd name="T1" fmla="*/ 10 h 232"/>
                <a:gd name="T2" fmla="*/ 68 w 126"/>
                <a:gd name="T3" fmla="*/ 0 h 232"/>
                <a:gd name="T4" fmla="*/ 0 w 126"/>
                <a:gd name="T5" fmla="*/ 22 h 232"/>
                <a:gd name="T6" fmla="*/ 0 w 126"/>
                <a:gd name="T7" fmla="*/ 35 h 232"/>
                <a:gd name="T8" fmla="*/ 50 w 126"/>
                <a:gd name="T9" fmla="*/ 25 h 232"/>
                <a:gd name="T10" fmla="*/ 50 w 126"/>
                <a:gd name="T11" fmla="*/ 203 h 232"/>
                <a:gd name="T12" fmla="*/ 15 w 126"/>
                <a:gd name="T13" fmla="*/ 219 h 232"/>
                <a:gd name="T14" fmla="*/ 2 w 126"/>
                <a:gd name="T15" fmla="*/ 219 h 232"/>
                <a:gd name="T16" fmla="*/ 2 w 126"/>
                <a:gd name="T17" fmla="*/ 232 h 232"/>
                <a:gd name="T18" fmla="*/ 64 w 126"/>
                <a:gd name="T19" fmla="*/ 230 h 232"/>
                <a:gd name="T20" fmla="*/ 126 w 126"/>
                <a:gd name="T21" fmla="*/ 232 h 232"/>
                <a:gd name="T22" fmla="*/ 126 w 126"/>
                <a:gd name="T23" fmla="*/ 219 h 232"/>
                <a:gd name="T24" fmla="*/ 113 w 126"/>
                <a:gd name="T25" fmla="*/ 219 h 232"/>
                <a:gd name="T26" fmla="*/ 78 w 126"/>
                <a:gd name="T27" fmla="*/ 203 h 232"/>
                <a:gd name="T28" fmla="*/ 78 w 126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6" y="232"/>
                  </a:cubicBezTo>
                  <a:lnTo>
                    <a:pt x="126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9" name="Freeform 23">
              <a:extLst>
                <a:ext uri="{FF2B5EF4-FFF2-40B4-BE49-F238E27FC236}">
                  <a16:creationId xmlns:a16="http://schemas.microsoft.com/office/drawing/2014/main" id="{C9D75DB3-BE8E-4C7C-BE57-162D5881C938}"/>
                </a:ext>
              </a:extLst>
            </p:cNvPr>
            <p:cNvSpPr>
              <a:spLocks/>
            </p:cNvSpPr>
            <p:nvPr>
              <p:custDataLst>
                <p:tags r:id="rId112"/>
              </p:custDataLst>
            </p:nvPr>
          </p:nvSpPr>
          <p:spPr bwMode="auto">
            <a:xfrm>
              <a:off x="2386014" y="290830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0" name="Freeform 24">
              <a:extLst>
                <a:ext uri="{FF2B5EF4-FFF2-40B4-BE49-F238E27FC236}">
                  <a16:creationId xmlns:a16="http://schemas.microsoft.com/office/drawing/2014/main" id="{F1315EE2-6CE5-4891-8832-1564166D24CB}"/>
                </a:ext>
              </a:extLst>
            </p:cNvPr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2481264" y="30797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Oval 25">
              <a:extLst>
                <a:ext uri="{FF2B5EF4-FFF2-40B4-BE49-F238E27FC236}">
                  <a16:creationId xmlns:a16="http://schemas.microsoft.com/office/drawing/2014/main" id="{795B7420-558E-473D-B438-CA6F75485ECE}"/>
                </a:ext>
              </a:extLst>
            </p:cNvPr>
            <p:cNvSpPr>
              <a:spLocks noChangeArrowheads="1"/>
            </p:cNvSpPr>
            <p:nvPr>
              <p:custDataLst>
                <p:tags r:id="rId114"/>
              </p:custDataLst>
            </p:nvPr>
          </p:nvSpPr>
          <p:spPr bwMode="auto">
            <a:xfrm>
              <a:off x="2581276" y="30797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Oval 26">
              <a:extLst>
                <a:ext uri="{FF2B5EF4-FFF2-40B4-BE49-F238E27FC236}">
                  <a16:creationId xmlns:a16="http://schemas.microsoft.com/office/drawing/2014/main" id="{D5F58D05-4B09-4A68-8DA8-16105D887B70}"/>
                </a:ext>
              </a:extLst>
            </p:cNvPr>
            <p:cNvSpPr>
              <a:spLocks noChangeArrowheads="1"/>
            </p:cNvSpPr>
            <p:nvPr>
              <p:custDataLst>
                <p:tags r:id="rId115"/>
              </p:custDataLst>
            </p:nvPr>
          </p:nvSpPr>
          <p:spPr bwMode="auto">
            <a:xfrm>
              <a:off x="2681289" y="30797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Oval 27">
              <a:extLst>
                <a:ext uri="{FF2B5EF4-FFF2-40B4-BE49-F238E27FC236}">
                  <a16:creationId xmlns:a16="http://schemas.microsoft.com/office/drawing/2014/main" id="{DFEC603F-C787-443F-AE98-264F01323C46}"/>
                </a:ext>
              </a:extLst>
            </p:cNvPr>
            <p:cNvSpPr>
              <a:spLocks noChangeArrowheads="1"/>
            </p:cNvSpPr>
            <p:nvPr>
              <p:custDataLst>
                <p:tags r:id="rId116"/>
              </p:custDataLst>
            </p:nvPr>
          </p:nvSpPr>
          <p:spPr bwMode="auto">
            <a:xfrm>
              <a:off x="2781301" y="3079750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" name="Freeform 28">
              <a:extLst>
                <a:ext uri="{FF2B5EF4-FFF2-40B4-BE49-F238E27FC236}">
                  <a16:creationId xmlns:a16="http://schemas.microsoft.com/office/drawing/2014/main" id="{AC60ADA2-5D1E-4F58-8C08-802DB291FEEC}"/>
                </a:ext>
              </a:extLst>
            </p:cNvPr>
            <p:cNvSpPr>
              <a:spLocks/>
            </p:cNvSpPr>
            <p:nvPr>
              <p:custDataLst>
                <p:tags r:id="rId117"/>
              </p:custDataLst>
            </p:nvPr>
          </p:nvSpPr>
          <p:spPr bwMode="auto">
            <a:xfrm>
              <a:off x="2882901" y="3079750"/>
              <a:ext cx="25400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" name="Freeform 29">
              <a:extLst>
                <a:ext uri="{FF2B5EF4-FFF2-40B4-BE49-F238E27FC236}">
                  <a16:creationId xmlns:a16="http://schemas.microsoft.com/office/drawing/2014/main" id="{94C4B3E2-9586-4A2B-9B6B-8C3A2DD00267}"/>
                </a:ext>
              </a:extLst>
            </p:cNvPr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2970214" y="298926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6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30">
              <a:extLst>
                <a:ext uri="{FF2B5EF4-FFF2-40B4-BE49-F238E27FC236}">
                  <a16:creationId xmlns:a16="http://schemas.microsoft.com/office/drawing/2014/main" id="{DD31207F-78E5-4E6D-9049-0B96D52C5A07}"/>
                </a:ext>
              </a:extLst>
            </p:cNvPr>
            <p:cNvSpPr>
              <a:spLocks/>
            </p:cNvSpPr>
            <p:nvPr>
              <p:custDataLst>
                <p:tags r:id="rId119"/>
              </p:custDataLst>
            </p:nvPr>
          </p:nvSpPr>
          <p:spPr bwMode="auto">
            <a:xfrm>
              <a:off x="3081339" y="306546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5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Freeform 31">
              <a:extLst>
                <a:ext uri="{FF2B5EF4-FFF2-40B4-BE49-F238E27FC236}">
                  <a16:creationId xmlns:a16="http://schemas.microsoft.com/office/drawing/2014/main" id="{8791CCCF-4295-482D-92A8-7B2BE6875A36}"/>
                </a:ext>
              </a:extLst>
            </p:cNvPr>
            <p:cNvSpPr>
              <a:spLocks noEditPoints="1"/>
            </p:cNvSpPr>
            <p:nvPr>
              <p:custDataLst>
                <p:tags r:id="rId120"/>
              </p:custDataLst>
            </p:nvPr>
          </p:nvSpPr>
          <p:spPr bwMode="auto">
            <a:xfrm>
              <a:off x="3271839" y="300990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Freeform 32">
              <a:extLst>
                <a:ext uri="{FF2B5EF4-FFF2-40B4-BE49-F238E27FC236}">
                  <a16:creationId xmlns:a16="http://schemas.microsoft.com/office/drawing/2014/main" id="{6B580BB5-DD3F-41B5-92F5-671375FAC394}"/>
                </a:ext>
              </a:extLst>
            </p:cNvPr>
            <p:cNvSpPr>
              <a:spLocks/>
            </p:cNvSpPr>
            <p:nvPr>
              <p:custDataLst>
                <p:tags r:id="rId121"/>
              </p:custDataLst>
            </p:nvPr>
          </p:nvSpPr>
          <p:spPr bwMode="auto">
            <a:xfrm>
              <a:off x="3509964" y="2922588"/>
              <a:ext cx="111125" cy="187325"/>
            </a:xfrm>
            <a:custGeom>
              <a:avLst/>
              <a:gdLst>
                <a:gd name="T0" fmla="*/ 115 w 245"/>
                <a:gd name="T1" fmla="*/ 5 h 351"/>
                <a:gd name="T2" fmla="*/ 109 w 245"/>
                <a:gd name="T3" fmla="*/ 0 h 351"/>
                <a:gd name="T4" fmla="*/ 48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5 w 245"/>
                <a:gd name="T11" fmla="*/ 29 h 351"/>
                <a:gd name="T12" fmla="*/ 74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4 w 245"/>
                <a:gd name="T19" fmla="*/ 351 h 351"/>
                <a:gd name="T20" fmla="*/ 33 w 245"/>
                <a:gd name="T21" fmla="*/ 338 h 351"/>
                <a:gd name="T22" fmla="*/ 42 w 245"/>
                <a:gd name="T23" fmla="*/ 300 h 351"/>
                <a:gd name="T24" fmla="*/ 53 w 245"/>
                <a:gd name="T25" fmla="*/ 255 h 351"/>
                <a:gd name="T26" fmla="*/ 62 w 245"/>
                <a:gd name="T27" fmla="*/ 222 h 351"/>
                <a:gd name="T28" fmla="*/ 67 w 245"/>
                <a:gd name="T29" fmla="*/ 200 h 351"/>
                <a:gd name="T30" fmla="*/ 101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8 w 245"/>
                <a:gd name="T39" fmla="*/ 310 h 351"/>
                <a:gd name="T40" fmla="*/ 179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1 w 245"/>
                <a:gd name="T47" fmla="*/ 278 h 351"/>
                <a:gd name="T48" fmla="*/ 180 w 245"/>
                <a:gd name="T49" fmla="*/ 340 h 351"/>
                <a:gd name="T50" fmla="*/ 168 w 245"/>
                <a:gd name="T51" fmla="*/ 324 h 351"/>
                <a:gd name="T52" fmla="*/ 177 w 245"/>
                <a:gd name="T53" fmla="*/ 288 h 351"/>
                <a:gd name="T54" fmla="*/ 208 w 245"/>
                <a:gd name="T55" fmla="*/ 179 h 351"/>
                <a:gd name="T56" fmla="*/ 150 w 245"/>
                <a:gd name="T57" fmla="*/ 125 h 351"/>
                <a:gd name="T58" fmla="*/ 77 w 245"/>
                <a:gd name="T59" fmla="*/ 164 h 351"/>
                <a:gd name="T60" fmla="*/ 115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5" y="5"/>
                  </a:moveTo>
                  <a:cubicBezTo>
                    <a:pt x="115" y="5"/>
                    <a:pt x="115" y="0"/>
                    <a:pt x="109" y="0"/>
                  </a:cubicBezTo>
                  <a:cubicBezTo>
                    <a:pt x="97" y="0"/>
                    <a:pt x="61" y="4"/>
                    <a:pt x="48" y="5"/>
                  </a:cubicBezTo>
                  <a:cubicBezTo>
                    <a:pt x="44" y="5"/>
                    <a:pt x="39" y="6"/>
                    <a:pt x="39" y="15"/>
                  </a:cubicBezTo>
                  <a:cubicBezTo>
                    <a:pt x="39" y="21"/>
                    <a:pt x="43" y="21"/>
                    <a:pt x="51" y="21"/>
                  </a:cubicBezTo>
                  <a:cubicBezTo>
                    <a:pt x="75" y="21"/>
                    <a:pt x="75" y="24"/>
                    <a:pt x="75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4" y="351"/>
                  </a:cubicBezTo>
                  <a:cubicBezTo>
                    <a:pt x="22" y="351"/>
                    <a:pt x="30" y="345"/>
                    <a:pt x="33" y="338"/>
                  </a:cubicBezTo>
                  <a:lnTo>
                    <a:pt x="42" y="300"/>
                  </a:lnTo>
                  <a:lnTo>
                    <a:pt x="53" y="255"/>
                  </a:lnTo>
                  <a:cubicBezTo>
                    <a:pt x="56" y="244"/>
                    <a:pt x="59" y="234"/>
                    <a:pt x="62" y="222"/>
                  </a:cubicBezTo>
                  <a:cubicBezTo>
                    <a:pt x="63" y="219"/>
                    <a:pt x="67" y="203"/>
                    <a:pt x="67" y="200"/>
                  </a:cubicBezTo>
                  <a:cubicBezTo>
                    <a:pt x="69" y="195"/>
                    <a:pt x="84" y="167"/>
                    <a:pt x="101" y="154"/>
                  </a:cubicBezTo>
                  <a:cubicBezTo>
                    <a:pt x="112" y="146"/>
                    <a:pt x="127" y="136"/>
                    <a:pt x="149" y="136"/>
                  </a:cubicBezTo>
                  <a:cubicBezTo>
                    <a:pt x="170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8" y="300"/>
                    <a:pt x="138" y="310"/>
                  </a:cubicBezTo>
                  <a:cubicBezTo>
                    <a:pt x="138" y="334"/>
                    <a:pt x="156" y="351"/>
                    <a:pt x="179" y="351"/>
                  </a:cubicBezTo>
                  <a:cubicBezTo>
                    <a:pt x="226" y="351"/>
                    <a:pt x="245" y="278"/>
                    <a:pt x="245" y="274"/>
                  </a:cubicBezTo>
                  <a:cubicBezTo>
                    <a:pt x="245" y="269"/>
                    <a:pt x="240" y="269"/>
                    <a:pt x="239" y="269"/>
                  </a:cubicBezTo>
                  <a:cubicBezTo>
                    <a:pt x="234" y="269"/>
                    <a:pt x="234" y="271"/>
                    <a:pt x="231" y="278"/>
                  </a:cubicBezTo>
                  <a:cubicBezTo>
                    <a:pt x="224" y="305"/>
                    <a:pt x="208" y="340"/>
                    <a:pt x="180" y="340"/>
                  </a:cubicBezTo>
                  <a:cubicBezTo>
                    <a:pt x="172" y="340"/>
                    <a:pt x="168" y="335"/>
                    <a:pt x="168" y="324"/>
                  </a:cubicBezTo>
                  <a:cubicBezTo>
                    <a:pt x="168" y="311"/>
                    <a:pt x="173" y="299"/>
                    <a:pt x="177" y="288"/>
                  </a:cubicBezTo>
                  <a:cubicBezTo>
                    <a:pt x="185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0" y="125"/>
                  </a:cubicBezTo>
                  <a:cubicBezTo>
                    <a:pt x="119" y="125"/>
                    <a:pt x="95" y="141"/>
                    <a:pt x="77" y="164"/>
                  </a:cubicBezTo>
                  <a:lnTo>
                    <a:pt x="115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9" name="Freeform 33">
              <a:extLst>
                <a:ext uri="{FF2B5EF4-FFF2-40B4-BE49-F238E27FC236}">
                  <a16:creationId xmlns:a16="http://schemas.microsoft.com/office/drawing/2014/main" id="{6D6607F9-102E-4103-8277-14AB39D51714}"/>
                </a:ext>
              </a:extLst>
            </p:cNvPr>
            <p:cNvSpPr>
              <a:spLocks/>
            </p:cNvSpPr>
            <p:nvPr>
              <p:custDataLst>
                <p:tags r:id="rId122"/>
              </p:custDataLst>
            </p:nvPr>
          </p:nvSpPr>
          <p:spPr bwMode="auto">
            <a:xfrm>
              <a:off x="3651251" y="2908300"/>
              <a:ext cx="50800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8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2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4" y="420"/>
                    <a:pt x="28" y="325"/>
                    <a:pt x="28" y="249"/>
                  </a:cubicBezTo>
                  <a:cubicBezTo>
                    <a:pt x="28" y="162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2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0" name="Freeform 34">
              <a:extLst>
                <a:ext uri="{FF2B5EF4-FFF2-40B4-BE49-F238E27FC236}">
                  <a16:creationId xmlns:a16="http://schemas.microsoft.com/office/drawing/2014/main" id="{73C91362-A79E-4B52-AD74-DC5C4B8107D5}"/>
                </a:ext>
              </a:extLst>
            </p:cNvPr>
            <p:cNvSpPr>
              <a:spLocks/>
            </p:cNvSpPr>
            <p:nvPr>
              <p:custDataLst>
                <p:tags r:id="rId123"/>
              </p:custDataLst>
            </p:nvPr>
          </p:nvSpPr>
          <p:spPr bwMode="auto">
            <a:xfrm>
              <a:off x="3722689" y="29892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1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7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3" y="11"/>
                    <a:pt x="215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7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8" y="0"/>
                    <a:pt x="201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6" y="81"/>
                    <a:pt x="27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2" y="215"/>
                    <a:pt x="22" y="209"/>
                  </a:cubicBezTo>
                  <a:cubicBezTo>
                    <a:pt x="34" y="206"/>
                    <a:pt x="45" y="196"/>
                    <a:pt x="45" y="182"/>
                  </a:cubicBezTo>
                  <a:cubicBezTo>
                    <a:pt x="45" y="168"/>
                    <a:pt x="34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4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3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Freeform 35">
              <a:extLst>
                <a:ext uri="{FF2B5EF4-FFF2-40B4-BE49-F238E27FC236}">
                  <a16:creationId xmlns:a16="http://schemas.microsoft.com/office/drawing/2014/main" id="{1B710687-5F15-48E8-9719-9978EE6C965D}"/>
                </a:ext>
              </a:extLst>
            </p:cNvPr>
            <p:cNvSpPr>
              <a:spLocks/>
            </p:cNvSpPr>
            <p:nvPr>
              <p:custDataLst>
                <p:tags r:id="rId124"/>
              </p:custDataLst>
            </p:nvPr>
          </p:nvSpPr>
          <p:spPr bwMode="auto">
            <a:xfrm>
              <a:off x="3852864" y="3065463"/>
              <a:ext cx="95250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5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6 w 213"/>
                <a:gd name="T41" fmla="*/ 0 h 157"/>
                <a:gd name="T42" fmla="*/ 77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4" y="157"/>
                  </a:cubicBezTo>
                  <a:cubicBezTo>
                    <a:pt x="41" y="157"/>
                    <a:pt x="46" y="152"/>
                    <a:pt x="48" y="149"/>
                  </a:cubicBezTo>
                  <a:cubicBezTo>
                    <a:pt x="50" y="146"/>
                    <a:pt x="53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3" y="42"/>
                  </a:cubicBezTo>
                  <a:cubicBezTo>
                    <a:pt x="92" y="28"/>
                    <a:pt x="109" y="10"/>
                    <a:pt x="135" y="10"/>
                  </a:cubicBezTo>
                  <a:cubicBezTo>
                    <a:pt x="155" y="10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2" y="59"/>
                    <a:pt x="182" y="40"/>
                  </a:cubicBezTo>
                  <a:cubicBezTo>
                    <a:pt x="182" y="6"/>
                    <a:pt x="155" y="0"/>
                    <a:pt x="136" y="0"/>
                  </a:cubicBezTo>
                  <a:cubicBezTo>
                    <a:pt x="107" y="0"/>
                    <a:pt x="88" y="18"/>
                    <a:pt x="77" y="32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5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7" y="46"/>
                    <a:pt x="45" y="56"/>
                  </a:cubicBezTo>
                  <a:cubicBezTo>
                    <a:pt x="43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36">
              <a:extLst>
                <a:ext uri="{FF2B5EF4-FFF2-40B4-BE49-F238E27FC236}">
                  <a16:creationId xmlns:a16="http://schemas.microsoft.com/office/drawing/2014/main" id="{CCDB170E-A7CF-40C6-947F-6B9525ADFDDF}"/>
                </a:ext>
              </a:extLst>
            </p:cNvPr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3979864" y="29083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33" name="Rectangle 632">
            <a:extLst>
              <a:ext uri="{FF2B5EF4-FFF2-40B4-BE49-F238E27FC236}">
                <a16:creationId xmlns:a16="http://schemas.microsoft.com/office/drawing/2014/main" id="{BCBF91AB-7F4A-4A5A-918D-AC49FDF5B099}"/>
              </a:ext>
            </a:extLst>
          </p:cNvPr>
          <p:cNvSpPr/>
          <p:nvPr/>
        </p:nvSpPr>
        <p:spPr>
          <a:xfrm>
            <a:off x="6357514" y="4471562"/>
            <a:ext cx="56740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Problem: Preimage editing hurts Collision-Resistance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34" name="Group 633">
            <a:extLst>
              <a:ext uri="{FF2B5EF4-FFF2-40B4-BE49-F238E27FC236}">
                <a16:creationId xmlns:a16="http://schemas.microsoft.com/office/drawing/2014/main" id="{AE38CF88-013E-439F-BB46-1EEA3AAD8F94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7295297" y="5509364"/>
            <a:ext cx="2919413" cy="287338"/>
            <a:chOff x="6831014" y="3840163"/>
            <a:chExt cx="2919413" cy="287338"/>
          </a:xfrm>
        </p:grpSpPr>
        <p:sp>
          <p:nvSpPr>
            <p:cNvPr id="635" name="Freeform 43">
              <a:extLst>
                <a:ext uri="{FF2B5EF4-FFF2-40B4-BE49-F238E27FC236}">
                  <a16:creationId xmlns:a16="http://schemas.microsoft.com/office/drawing/2014/main" id="{1CE416B3-D8F3-4D40-BEDC-F3C68582FA0C}"/>
                </a:ext>
              </a:extLst>
            </p:cNvPr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6831014" y="3946526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4 w 248"/>
                <a:gd name="T25" fmla="*/ 11 h 226"/>
                <a:gd name="T26" fmla="*/ 121 w 248"/>
                <a:gd name="T27" fmla="*/ 44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5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8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4" y="23"/>
                    <a:pt x="77" y="11"/>
                    <a:pt x="94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2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Freeform 44">
              <a:extLst>
                <a:ext uri="{FF2B5EF4-FFF2-40B4-BE49-F238E27FC236}">
                  <a16:creationId xmlns:a16="http://schemas.microsoft.com/office/drawing/2014/main" id="{2C84C164-3111-4FAB-BE88-F20BAF602B95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6961189" y="3865563"/>
              <a:ext cx="39688" cy="93663"/>
            </a:xfrm>
            <a:custGeom>
              <a:avLst/>
              <a:gdLst>
                <a:gd name="T0" fmla="*/ 84 w 87"/>
                <a:gd name="T1" fmla="*/ 30 h 180"/>
                <a:gd name="T2" fmla="*/ 87 w 87"/>
                <a:gd name="T3" fmla="*/ 19 h 180"/>
                <a:gd name="T4" fmla="*/ 67 w 87"/>
                <a:gd name="T5" fmla="*/ 0 h 180"/>
                <a:gd name="T6" fmla="*/ 47 w 87"/>
                <a:gd name="T7" fmla="*/ 16 h 180"/>
                <a:gd name="T8" fmla="*/ 1 w 87"/>
                <a:gd name="T9" fmla="*/ 167 h 180"/>
                <a:gd name="T10" fmla="*/ 0 w 87"/>
                <a:gd name="T11" fmla="*/ 173 h 180"/>
                <a:gd name="T12" fmla="*/ 13 w 87"/>
                <a:gd name="T13" fmla="*/ 180 h 180"/>
                <a:gd name="T14" fmla="*/ 18 w 87"/>
                <a:gd name="T15" fmla="*/ 174 h 180"/>
                <a:gd name="T16" fmla="*/ 84 w 87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80">
                  <a:moveTo>
                    <a:pt x="84" y="30"/>
                  </a:moveTo>
                  <a:cubicBezTo>
                    <a:pt x="87" y="24"/>
                    <a:pt x="87" y="21"/>
                    <a:pt x="87" y="19"/>
                  </a:cubicBezTo>
                  <a:cubicBezTo>
                    <a:pt x="87" y="8"/>
                    <a:pt x="77" y="0"/>
                    <a:pt x="67" y="0"/>
                  </a:cubicBezTo>
                  <a:cubicBezTo>
                    <a:pt x="53" y="0"/>
                    <a:pt x="49" y="10"/>
                    <a:pt x="47" y="16"/>
                  </a:cubicBezTo>
                  <a:lnTo>
                    <a:pt x="1" y="167"/>
                  </a:lnTo>
                  <a:cubicBezTo>
                    <a:pt x="1" y="168"/>
                    <a:pt x="0" y="172"/>
                    <a:pt x="0" y="173"/>
                  </a:cubicBezTo>
                  <a:cubicBezTo>
                    <a:pt x="0" y="177"/>
                    <a:pt x="10" y="180"/>
                    <a:pt x="13" y="180"/>
                  </a:cubicBezTo>
                  <a:cubicBezTo>
                    <a:pt x="16" y="180"/>
                    <a:pt x="16" y="180"/>
                    <a:pt x="18" y="174"/>
                  </a:cubicBezTo>
                  <a:lnTo>
                    <a:pt x="84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Freeform 45">
              <a:extLst>
                <a:ext uri="{FF2B5EF4-FFF2-40B4-BE49-F238E27FC236}">
                  <a16:creationId xmlns:a16="http://schemas.microsoft.com/office/drawing/2014/main" id="{2D8BCC89-4031-45DB-82D2-2A876F279FA8}"/>
                </a:ext>
              </a:extLst>
            </p:cNvPr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7092952" y="3965576"/>
              <a:ext cx="150813" cy="61913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Freeform 46">
              <a:extLst>
                <a:ext uri="{FF2B5EF4-FFF2-40B4-BE49-F238E27FC236}">
                  <a16:creationId xmlns:a16="http://schemas.microsoft.com/office/drawing/2014/main" id="{72D3118A-829B-4669-A2B9-5E9A402C7021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7342189" y="3865563"/>
              <a:ext cx="53975" cy="26193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47">
              <a:extLst>
                <a:ext uri="{FF2B5EF4-FFF2-40B4-BE49-F238E27FC236}">
                  <a16:creationId xmlns:a16="http://schemas.microsoft.com/office/drawing/2014/main" id="{62027E3E-7938-4D32-9EDD-87A09AF0BDA0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7415214" y="3946526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Freeform 48">
              <a:extLst>
                <a:ext uri="{FF2B5EF4-FFF2-40B4-BE49-F238E27FC236}">
                  <a16:creationId xmlns:a16="http://schemas.microsoft.com/office/drawing/2014/main" id="{E513B39D-77F9-4ACA-8715-43D9E6F1DCC2}"/>
                </a:ext>
              </a:extLst>
            </p:cNvPr>
            <p:cNvSpPr>
              <a:spLocks/>
            </p:cNvSpPr>
            <p:nvPr>
              <p:custDataLst>
                <p:tags r:id="rId75"/>
              </p:custDataLst>
            </p:nvPr>
          </p:nvSpPr>
          <p:spPr bwMode="auto">
            <a:xfrm>
              <a:off x="7554914" y="3979863"/>
              <a:ext cx="58738" cy="122238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Freeform 49">
              <a:extLst>
                <a:ext uri="{FF2B5EF4-FFF2-40B4-BE49-F238E27FC236}">
                  <a16:creationId xmlns:a16="http://schemas.microsoft.com/office/drawing/2014/main" id="{DC599F6F-B2AF-4DFF-B971-26DD465AA956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7659689" y="4035426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Freeform 50">
              <a:extLst>
                <a:ext uri="{FF2B5EF4-FFF2-40B4-BE49-F238E27FC236}">
                  <a16:creationId xmlns:a16="http://schemas.microsoft.com/office/drawing/2014/main" id="{84549DEC-D81E-4B16-A6A3-3A3AD455A23D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7748589" y="3946526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4 w 248"/>
                <a:gd name="T25" fmla="*/ 11 h 226"/>
                <a:gd name="T26" fmla="*/ 121 w 248"/>
                <a:gd name="T27" fmla="*/ 44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7" y="11"/>
                    <a:pt x="94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51">
              <a:extLst>
                <a:ext uri="{FF2B5EF4-FFF2-40B4-BE49-F238E27FC236}">
                  <a16:creationId xmlns:a16="http://schemas.microsoft.com/office/drawing/2014/main" id="{E2E46005-F6EF-4E47-8A59-A669E0D4DA35}"/>
                </a:ext>
              </a:extLst>
            </p:cNvPr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7880352" y="3979863"/>
              <a:ext cx="71438" cy="122238"/>
            </a:xfrm>
            <a:custGeom>
              <a:avLst/>
              <a:gdLst>
                <a:gd name="T0" fmla="*/ 154 w 154"/>
                <a:gd name="T1" fmla="*/ 168 h 232"/>
                <a:gd name="T2" fmla="*/ 142 w 154"/>
                <a:gd name="T3" fmla="*/ 168 h 232"/>
                <a:gd name="T4" fmla="*/ 133 w 154"/>
                <a:gd name="T5" fmla="*/ 200 h 232"/>
                <a:gd name="T6" fmla="*/ 98 w 154"/>
                <a:gd name="T7" fmla="*/ 202 h 232"/>
                <a:gd name="T8" fmla="*/ 34 w 154"/>
                <a:gd name="T9" fmla="*/ 202 h 232"/>
                <a:gd name="T10" fmla="*/ 104 w 154"/>
                <a:gd name="T11" fmla="*/ 143 h 232"/>
                <a:gd name="T12" fmla="*/ 154 w 154"/>
                <a:gd name="T13" fmla="*/ 68 h 232"/>
                <a:gd name="T14" fmla="*/ 72 w 154"/>
                <a:gd name="T15" fmla="*/ 0 h 232"/>
                <a:gd name="T16" fmla="*/ 0 w 154"/>
                <a:gd name="T17" fmla="*/ 62 h 232"/>
                <a:gd name="T18" fmla="*/ 18 w 154"/>
                <a:gd name="T19" fmla="*/ 82 h 232"/>
                <a:gd name="T20" fmla="*/ 37 w 154"/>
                <a:gd name="T21" fmla="*/ 63 h 232"/>
                <a:gd name="T22" fmla="*/ 16 w 154"/>
                <a:gd name="T23" fmla="*/ 45 h 232"/>
                <a:gd name="T24" fmla="*/ 67 w 154"/>
                <a:gd name="T25" fmla="*/ 12 h 232"/>
                <a:gd name="T26" fmla="*/ 120 w 154"/>
                <a:gd name="T27" fmla="*/ 68 h 232"/>
                <a:gd name="T28" fmla="*/ 87 w 154"/>
                <a:gd name="T29" fmla="*/ 135 h 232"/>
                <a:gd name="T30" fmla="*/ 3 w 154"/>
                <a:gd name="T31" fmla="*/ 218 h 232"/>
                <a:gd name="T32" fmla="*/ 0 w 154"/>
                <a:gd name="T33" fmla="*/ 232 h 232"/>
                <a:gd name="T34" fmla="*/ 143 w 154"/>
                <a:gd name="T35" fmla="*/ 232 h 232"/>
                <a:gd name="T36" fmla="*/ 154 w 154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2">
                  <a:moveTo>
                    <a:pt x="154" y="168"/>
                  </a:moveTo>
                  <a:lnTo>
                    <a:pt x="142" y="168"/>
                  </a:lnTo>
                  <a:cubicBezTo>
                    <a:pt x="141" y="176"/>
                    <a:pt x="137" y="196"/>
                    <a:pt x="133" y="200"/>
                  </a:cubicBezTo>
                  <a:cubicBezTo>
                    <a:pt x="130" y="202"/>
                    <a:pt x="103" y="202"/>
                    <a:pt x="98" y="202"/>
                  </a:cubicBezTo>
                  <a:lnTo>
                    <a:pt x="34" y="202"/>
                  </a:lnTo>
                  <a:cubicBezTo>
                    <a:pt x="71" y="169"/>
                    <a:pt x="83" y="160"/>
                    <a:pt x="104" y="143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6"/>
                    <a:pt x="117" y="0"/>
                    <a:pt x="72" y="0"/>
                  </a:cubicBezTo>
                  <a:cubicBezTo>
                    <a:pt x="29" y="0"/>
                    <a:pt x="0" y="30"/>
                    <a:pt x="0" y="62"/>
                  </a:cubicBezTo>
                  <a:cubicBezTo>
                    <a:pt x="0" y="80"/>
                    <a:pt x="15" y="82"/>
                    <a:pt x="18" y="82"/>
                  </a:cubicBezTo>
                  <a:cubicBezTo>
                    <a:pt x="27" y="82"/>
                    <a:pt x="37" y="76"/>
                    <a:pt x="37" y="63"/>
                  </a:cubicBezTo>
                  <a:cubicBezTo>
                    <a:pt x="37" y="57"/>
                    <a:pt x="34" y="45"/>
                    <a:pt x="16" y="45"/>
                  </a:cubicBezTo>
                  <a:cubicBezTo>
                    <a:pt x="27" y="20"/>
                    <a:pt x="51" y="12"/>
                    <a:pt x="67" y="12"/>
                  </a:cubicBezTo>
                  <a:cubicBezTo>
                    <a:pt x="102" y="12"/>
                    <a:pt x="120" y="40"/>
                    <a:pt x="120" y="68"/>
                  </a:cubicBezTo>
                  <a:cubicBezTo>
                    <a:pt x="120" y="98"/>
                    <a:pt x="98" y="122"/>
                    <a:pt x="87" y="135"/>
                  </a:cubicBezTo>
                  <a:lnTo>
                    <a:pt x="3" y="218"/>
                  </a:lnTo>
                  <a:cubicBezTo>
                    <a:pt x="0" y="221"/>
                    <a:pt x="0" y="222"/>
                    <a:pt x="0" y="232"/>
                  </a:cubicBezTo>
                  <a:lnTo>
                    <a:pt x="143" y="232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52">
              <a:extLst>
                <a:ext uri="{FF2B5EF4-FFF2-40B4-BE49-F238E27FC236}">
                  <a16:creationId xmlns:a16="http://schemas.microsoft.com/office/drawing/2014/main" id="{206F46A4-5E07-41F3-9293-F33AE4892215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7991477" y="4035426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53">
              <a:extLst>
                <a:ext uri="{FF2B5EF4-FFF2-40B4-BE49-F238E27FC236}">
                  <a16:creationId xmlns:a16="http://schemas.microsoft.com/office/drawing/2014/main" id="{F7649C93-3DD5-48B3-B14D-A27A16203E7F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8080377" y="3946526"/>
              <a:ext cx="112713" cy="119063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7 w 248"/>
                <a:gd name="T5" fmla="*/ 17 h 226"/>
                <a:gd name="T6" fmla="*/ 203 w 248"/>
                <a:gd name="T7" fmla="*/ 44 h 226"/>
                <a:gd name="T8" fmla="*/ 222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8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8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54">
              <a:extLst>
                <a:ext uri="{FF2B5EF4-FFF2-40B4-BE49-F238E27FC236}">
                  <a16:creationId xmlns:a16="http://schemas.microsoft.com/office/drawing/2014/main" id="{A90A2622-C5E3-44DD-BEE5-AA2E447CA3BA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8212139" y="3979863"/>
              <a:ext cx="73025" cy="125413"/>
            </a:xfrm>
            <a:custGeom>
              <a:avLst/>
              <a:gdLst>
                <a:gd name="T0" fmla="*/ 76 w 160"/>
                <a:gd name="T1" fmla="*/ 115 h 238"/>
                <a:gd name="T2" fmla="*/ 123 w 160"/>
                <a:gd name="T3" fmla="*/ 171 h 238"/>
                <a:gd name="T4" fmla="*/ 78 w 160"/>
                <a:gd name="T5" fmla="*/ 227 h 238"/>
                <a:gd name="T6" fmla="*/ 19 w 160"/>
                <a:gd name="T7" fmla="*/ 203 h 238"/>
                <a:gd name="T8" fmla="*/ 39 w 160"/>
                <a:gd name="T9" fmla="*/ 183 h 238"/>
                <a:gd name="T10" fmla="*/ 20 w 160"/>
                <a:gd name="T11" fmla="*/ 164 h 238"/>
                <a:gd name="T12" fmla="*/ 0 w 160"/>
                <a:gd name="T13" fmla="*/ 184 h 238"/>
                <a:gd name="T14" fmla="*/ 78 w 160"/>
                <a:gd name="T15" fmla="*/ 238 h 238"/>
                <a:gd name="T16" fmla="*/ 160 w 160"/>
                <a:gd name="T17" fmla="*/ 171 h 238"/>
                <a:gd name="T18" fmla="*/ 100 w 160"/>
                <a:gd name="T19" fmla="*/ 109 h 238"/>
                <a:gd name="T20" fmla="*/ 150 w 160"/>
                <a:gd name="T21" fmla="*/ 48 h 238"/>
                <a:gd name="T22" fmla="*/ 79 w 160"/>
                <a:gd name="T23" fmla="*/ 0 h 238"/>
                <a:gd name="T24" fmla="*/ 11 w 160"/>
                <a:gd name="T25" fmla="*/ 47 h 238"/>
                <a:gd name="T26" fmla="*/ 29 w 160"/>
                <a:gd name="T27" fmla="*/ 65 h 238"/>
                <a:gd name="T28" fmla="*/ 47 w 160"/>
                <a:gd name="T29" fmla="*/ 47 h 238"/>
                <a:gd name="T30" fmla="*/ 29 w 160"/>
                <a:gd name="T31" fmla="*/ 29 h 238"/>
                <a:gd name="T32" fmla="*/ 78 w 160"/>
                <a:gd name="T33" fmla="*/ 10 h 238"/>
                <a:gd name="T34" fmla="*/ 116 w 160"/>
                <a:gd name="T35" fmla="*/ 48 h 238"/>
                <a:gd name="T36" fmla="*/ 102 w 160"/>
                <a:gd name="T37" fmla="*/ 89 h 238"/>
                <a:gd name="T38" fmla="*/ 63 w 160"/>
                <a:gd name="T39" fmla="*/ 104 h 238"/>
                <a:gd name="T40" fmla="*/ 52 w 160"/>
                <a:gd name="T41" fmla="*/ 106 h 238"/>
                <a:gd name="T42" fmla="*/ 48 w 160"/>
                <a:gd name="T43" fmla="*/ 110 h 238"/>
                <a:gd name="T44" fmla="*/ 58 w 160"/>
                <a:gd name="T45" fmla="*/ 115 h 238"/>
                <a:gd name="T46" fmla="*/ 76 w 160"/>
                <a:gd name="T47" fmla="*/ 115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0" h="238">
                  <a:moveTo>
                    <a:pt x="76" y="115"/>
                  </a:moveTo>
                  <a:cubicBezTo>
                    <a:pt x="104" y="115"/>
                    <a:pt x="123" y="134"/>
                    <a:pt x="123" y="171"/>
                  </a:cubicBezTo>
                  <a:cubicBezTo>
                    <a:pt x="123" y="214"/>
                    <a:pt x="98" y="227"/>
                    <a:pt x="78" y="227"/>
                  </a:cubicBezTo>
                  <a:cubicBezTo>
                    <a:pt x="64" y="227"/>
                    <a:pt x="33" y="223"/>
                    <a:pt x="19" y="203"/>
                  </a:cubicBezTo>
                  <a:cubicBezTo>
                    <a:pt x="35" y="202"/>
                    <a:pt x="39" y="191"/>
                    <a:pt x="39" y="183"/>
                  </a:cubicBezTo>
                  <a:cubicBezTo>
                    <a:pt x="39" y="172"/>
                    <a:pt x="30" y="164"/>
                    <a:pt x="20" y="164"/>
                  </a:cubicBezTo>
                  <a:cubicBezTo>
                    <a:pt x="10" y="164"/>
                    <a:pt x="0" y="170"/>
                    <a:pt x="0" y="184"/>
                  </a:cubicBezTo>
                  <a:cubicBezTo>
                    <a:pt x="0" y="217"/>
                    <a:pt x="36" y="238"/>
                    <a:pt x="78" y="238"/>
                  </a:cubicBezTo>
                  <a:cubicBezTo>
                    <a:pt x="127" y="238"/>
                    <a:pt x="160" y="206"/>
                    <a:pt x="160" y="171"/>
                  </a:cubicBezTo>
                  <a:cubicBezTo>
                    <a:pt x="160" y="144"/>
                    <a:pt x="138" y="117"/>
                    <a:pt x="100" y="109"/>
                  </a:cubicBezTo>
                  <a:cubicBezTo>
                    <a:pt x="136" y="95"/>
                    <a:pt x="150" y="69"/>
                    <a:pt x="150" y="48"/>
                  </a:cubicBezTo>
                  <a:cubicBezTo>
                    <a:pt x="150" y="20"/>
                    <a:pt x="118" y="0"/>
                    <a:pt x="79" y="0"/>
                  </a:cubicBezTo>
                  <a:cubicBezTo>
                    <a:pt x="40" y="0"/>
                    <a:pt x="11" y="19"/>
                    <a:pt x="11" y="47"/>
                  </a:cubicBezTo>
                  <a:cubicBezTo>
                    <a:pt x="11" y="58"/>
                    <a:pt x="19" y="65"/>
                    <a:pt x="29" y="65"/>
                  </a:cubicBezTo>
                  <a:cubicBezTo>
                    <a:pt x="40" y="65"/>
                    <a:pt x="47" y="57"/>
                    <a:pt x="47" y="47"/>
                  </a:cubicBezTo>
                  <a:cubicBezTo>
                    <a:pt x="47" y="37"/>
                    <a:pt x="40" y="30"/>
                    <a:pt x="29" y="29"/>
                  </a:cubicBezTo>
                  <a:cubicBezTo>
                    <a:pt x="41" y="14"/>
                    <a:pt x="65" y="10"/>
                    <a:pt x="78" y="10"/>
                  </a:cubicBezTo>
                  <a:cubicBezTo>
                    <a:pt x="94" y="10"/>
                    <a:pt x="116" y="18"/>
                    <a:pt x="116" y="48"/>
                  </a:cubicBezTo>
                  <a:cubicBezTo>
                    <a:pt x="116" y="63"/>
                    <a:pt x="111" y="79"/>
                    <a:pt x="102" y="89"/>
                  </a:cubicBezTo>
                  <a:cubicBezTo>
                    <a:pt x="90" y="103"/>
                    <a:pt x="81" y="103"/>
                    <a:pt x="63" y="104"/>
                  </a:cubicBezTo>
                  <a:cubicBezTo>
                    <a:pt x="54" y="105"/>
                    <a:pt x="54" y="105"/>
                    <a:pt x="52" y="106"/>
                  </a:cubicBezTo>
                  <a:cubicBezTo>
                    <a:pt x="51" y="106"/>
                    <a:pt x="48" y="106"/>
                    <a:pt x="48" y="110"/>
                  </a:cubicBezTo>
                  <a:cubicBezTo>
                    <a:pt x="48" y="115"/>
                    <a:pt x="52" y="115"/>
                    <a:pt x="58" y="115"/>
                  </a:cubicBezTo>
                  <a:lnTo>
                    <a:pt x="76" y="1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55">
              <a:extLst>
                <a:ext uri="{FF2B5EF4-FFF2-40B4-BE49-F238E27FC236}">
                  <a16:creationId xmlns:a16="http://schemas.microsoft.com/office/drawing/2014/main" id="{71017B99-4ACD-4007-A351-33CFF2BDD984}"/>
                </a:ext>
              </a:extLst>
            </p:cNvPr>
            <p:cNvSpPr>
              <a:spLocks/>
            </p:cNvSpPr>
            <p:nvPr>
              <p:custDataLst>
                <p:tags r:id="rId82"/>
              </p:custDataLst>
            </p:nvPr>
          </p:nvSpPr>
          <p:spPr bwMode="auto">
            <a:xfrm>
              <a:off x="8324852" y="4035426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Freeform 56">
              <a:extLst>
                <a:ext uri="{FF2B5EF4-FFF2-40B4-BE49-F238E27FC236}">
                  <a16:creationId xmlns:a16="http://schemas.microsoft.com/office/drawing/2014/main" id="{4B2EBDB9-313F-4A98-8233-346EA039C1B6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8426452" y="3887788"/>
              <a:ext cx="74613" cy="174625"/>
            </a:xfrm>
            <a:custGeom>
              <a:avLst/>
              <a:gdLst>
                <a:gd name="T0" fmla="*/ 102 w 164"/>
                <a:gd name="T1" fmla="*/ 13 h 333"/>
                <a:gd name="T2" fmla="*/ 90 w 164"/>
                <a:gd name="T3" fmla="*/ 0 h 333"/>
                <a:gd name="T4" fmla="*/ 0 w 164"/>
                <a:gd name="T5" fmla="*/ 32 h 333"/>
                <a:gd name="T6" fmla="*/ 0 w 164"/>
                <a:gd name="T7" fmla="*/ 48 h 333"/>
                <a:gd name="T8" fmla="*/ 65 w 164"/>
                <a:gd name="T9" fmla="*/ 35 h 333"/>
                <a:gd name="T10" fmla="*/ 65 w 164"/>
                <a:gd name="T11" fmla="*/ 293 h 333"/>
                <a:gd name="T12" fmla="*/ 19 w 164"/>
                <a:gd name="T13" fmla="*/ 317 h 333"/>
                <a:gd name="T14" fmla="*/ 3 w 164"/>
                <a:gd name="T15" fmla="*/ 317 h 333"/>
                <a:gd name="T16" fmla="*/ 3 w 164"/>
                <a:gd name="T17" fmla="*/ 333 h 333"/>
                <a:gd name="T18" fmla="*/ 83 w 164"/>
                <a:gd name="T19" fmla="*/ 331 h 333"/>
                <a:gd name="T20" fmla="*/ 164 w 164"/>
                <a:gd name="T21" fmla="*/ 333 h 333"/>
                <a:gd name="T22" fmla="*/ 164 w 164"/>
                <a:gd name="T23" fmla="*/ 317 h 333"/>
                <a:gd name="T24" fmla="*/ 148 w 164"/>
                <a:gd name="T25" fmla="*/ 317 h 333"/>
                <a:gd name="T26" fmla="*/ 102 w 164"/>
                <a:gd name="T27" fmla="*/ 293 h 333"/>
                <a:gd name="T28" fmla="*/ 102 w 164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" h="333">
                  <a:moveTo>
                    <a:pt x="102" y="13"/>
                  </a:moveTo>
                  <a:cubicBezTo>
                    <a:pt x="102" y="1"/>
                    <a:pt x="102" y="0"/>
                    <a:pt x="90" y="0"/>
                  </a:cubicBezTo>
                  <a:cubicBezTo>
                    <a:pt x="59" y="32"/>
                    <a:pt x="15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39" y="48"/>
                    <a:pt x="65" y="35"/>
                  </a:cubicBezTo>
                  <a:lnTo>
                    <a:pt x="65" y="293"/>
                  </a:lnTo>
                  <a:cubicBezTo>
                    <a:pt x="65" y="311"/>
                    <a:pt x="63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0" y="331"/>
                    <a:pt x="63" y="331"/>
                    <a:pt x="83" y="331"/>
                  </a:cubicBezTo>
                  <a:cubicBezTo>
                    <a:pt x="103" y="331"/>
                    <a:pt x="147" y="331"/>
                    <a:pt x="164" y="333"/>
                  </a:cubicBezTo>
                  <a:lnTo>
                    <a:pt x="164" y="317"/>
                  </a:lnTo>
                  <a:lnTo>
                    <a:pt x="148" y="317"/>
                  </a:lnTo>
                  <a:cubicBezTo>
                    <a:pt x="103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Freeform 57">
              <a:extLst>
                <a:ext uri="{FF2B5EF4-FFF2-40B4-BE49-F238E27FC236}">
                  <a16:creationId xmlns:a16="http://schemas.microsoft.com/office/drawing/2014/main" id="{4E3980C6-972A-4610-97BE-FD0A7E924197}"/>
                </a:ext>
              </a:extLst>
            </p:cNvPr>
            <p:cNvSpPr>
              <a:spLocks/>
            </p:cNvSpPr>
            <p:nvPr>
              <p:custDataLst>
                <p:tags r:id="rId84"/>
              </p:custDataLst>
            </p:nvPr>
          </p:nvSpPr>
          <p:spPr bwMode="auto">
            <a:xfrm>
              <a:off x="8531227" y="3840163"/>
              <a:ext cx="87313" cy="128588"/>
            </a:xfrm>
            <a:custGeom>
              <a:avLst/>
              <a:gdLst>
                <a:gd name="T0" fmla="*/ 115 w 192"/>
                <a:gd name="T1" fmla="*/ 142 h 246"/>
                <a:gd name="T2" fmla="*/ 156 w 192"/>
                <a:gd name="T3" fmla="*/ 237 h 246"/>
                <a:gd name="T4" fmla="*/ 175 w 192"/>
                <a:gd name="T5" fmla="*/ 245 h 246"/>
                <a:gd name="T6" fmla="*/ 182 w 192"/>
                <a:gd name="T7" fmla="*/ 245 h 246"/>
                <a:gd name="T8" fmla="*/ 192 w 192"/>
                <a:gd name="T9" fmla="*/ 241 h 246"/>
                <a:gd name="T10" fmla="*/ 190 w 192"/>
                <a:gd name="T11" fmla="*/ 237 h 246"/>
                <a:gd name="T12" fmla="*/ 181 w 192"/>
                <a:gd name="T13" fmla="*/ 222 h 246"/>
                <a:gd name="T14" fmla="*/ 96 w 192"/>
                <a:gd name="T15" fmla="*/ 21 h 246"/>
                <a:gd name="T16" fmla="*/ 50 w 192"/>
                <a:gd name="T17" fmla="*/ 0 h 246"/>
                <a:gd name="T18" fmla="*/ 41 w 192"/>
                <a:gd name="T19" fmla="*/ 4 h 246"/>
                <a:gd name="T20" fmla="*/ 46 w 192"/>
                <a:gd name="T21" fmla="*/ 9 h 246"/>
                <a:gd name="T22" fmla="*/ 68 w 192"/>
                <a:gd name="T23" fmla="*/ 31 h 246"/>
                <a:gd name="T24" fmla="*/ 110 w 192"/>
                <a:gd name="T25" fmla="*/ 129 h 246"/>
                <a:gd name="T26" fmla="*/ 7 w 192"/>
                <a:gd name="T27" fmla="*/ 222 h 246"/>
                <a:gd name="T28" fmla="*/ 0 w 192"/>
                <a:gd name="T29" fmla="*/ 234 h 246"/>
                <a:gd name="T30" fmla="*/ 12 w 192"/>
                <a:gd name="T31" fmla="*/ 246 h 246"/>
                <a:gd name="T32" fmla="*/ 24 w 192"/>
                <a:gd name="T33" fmla="*/ 240 h 246"/>
                <a:gd name="T34" fmla="*/ 115 w 192"/>
                <a:gd name="T35" fmla="*/ 14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46">
                  <a:moveTo>
                    <a:pt x="115" y="142"/>
                  </a:moveTo>
                  <a:cubicBezTo>
                    <a:pt x="133" y="182"/>
                    <a:pt x="152" y="232"/>
                    <a:pt x="156" y="237"/>
                  </a:cubicBezTo>
                  <a:cubicBezTo>
                    <a:pt x="163" y="245"/>
                    <a:pt x="169" y="245"/>
                    <a:pt x="175" y="245"/>
                  </a:cubicBezTo>
                  <a:lnTo>
                    <a:pt x="182" y="245"/>
                  </a:lnTo>
                  <a:cubicBezTo>
                    <a:pt x="188" y="245"/>
                    <a:pt x="192" y="245"/>
                    <a:pt x="192" y="241"/>
                  </a:cubicBezTo>
                  <a:cubicBezTo>
                    <a:pt x="192" y="239"/>
                    <a:pt x="191" y="238"/>
                    <a:pt x="190" y="237"/>
                  </a:cubicBezTo>
                  <a:cubicBezTo>
                    <a:pt x="186" y="234"/>
                    <a:pt x="182" y="226"/>
                    <a:pt x="181" y="222"/>
                  </a:cubicBezTo>
                  <a:lnTo>
                    <a:pt x="96" y="21"/>
                  </a:lnTo>
                  <a:cubicBezTo>
                    <a:pt x="94" y="15"/>
                    <a:pt x="87" y="0"/>
                    <a:pt x="50" y="0"/>
                  </a:cubicBezTo>
                  <a:cubicBezTo>
                    <a:pt x="45" y="0"/>
                    <a:pt x="41" y="0"/>
                    <a:pt x="41" y="4"/>
                  </a:cubicBezTo>
                  <a:cubicBezTo>
                    <a:pt x="41" y="9"/>
                    <a:pt x="44" y="9"/>
                    <a:pt x="46" y="9"/>
                  </a:cubicBezTo>
                  <a:cubicBezTo>
                    <a:pt x="53" y="10"/>
                    <a:pt x="60" y="11"/>
                    <a:pt x="68" y="31"/>
                  </a:cubicBezTo>
                  <a:lnTo>
                    <a:pt x="110" y="129"/>
                  </a:lnTo>
                  <a:lnTo>
                    <a:pt x="7" y="222"/>
                  </a:lnTo>
                  <a:cubicBezTo>
                    <a:pt x="3" y="225"/>
                    <a:pt x="0" y="228"/>
                    <a:pt x="0" y="234"/>
                  </a:cubicBezTo>
                  <a:cubicBezTo>
                    <a:pt x="0" y="242"/>
                    <a:pt x="7" y="246"/>
                    <a:pt x="12" y="246"/>
                  </a:cubicBezTo>
                  <a:cubicBezTo>
                    <a:pt x="19" y="246"/>
                    <a:pt x="23" y="241"/>
                    <a:pt x="24" y="240"/>
                  </a:cubicBezTo>
                  <a:lnTo>
                    <a:pt x="115" y="1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58">
              <a:extLst>
                <a:ext uri="{FF2B5EF4-FFF2-40B4-BE49-F238E27FC236}">
                  <a16:creationId xmlns:a16="http://schemas.microsoft.com/office/drawing/2014/main" id="{F3ED8C35-79A3-4173-882E-703BDDF0B427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8658227" y="4035426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Freeform 59">
              <a:extLst>
                <a:ext uri="{FF2B5EF4-FFF2-40B4-BE49-F238E27FC236}">
                  <a16:creationId xmlns:a16="http://schemas.microsoft.com/office/drawing/2014/main" id="{BBA04617-7C89-4D98-B0E0-99F3B991A93D}"/>
                </a:ext>
              </a:extLst>
            </p:cNvPr>
            <p:cNvSpPr>
              <a:spLocks/>
            </p:cNvSpPr>
            <p:nvPr>
              <p:custDataLst>
                <p:tags r:id="rId86"/>
              </p:custDataLst>
            </p:nvPr>
          </p:nvSpPr>
          <p:spPr bwMode="auto">
            <a:xfrm>
              <a:off x="8745539" y="3946526"/>
              <a:ext cx="114300" cy="119063"/>
            </a:xfrm>
            <a:custGeom>
              <a:avLst/>
              <a:gdLst>
                <a:gd name="T0" fmla="*/ 153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4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5 w 249"/>
                <a:gd name="T53" fmla="*/ 215 h 226"/>
                <a:gd name="T54" fmla="*/ 127 w 249"/>
                <a:gd name="T55" fmla="*/ 182 h 226"/>
                <a:gd name="T56" fmla="*/ 136 w 249"/>
                <a:gd name="T57" fmla="*/ 138 h 226"/>
                <a:gd name="T58" fmla="*/ 153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3" y="70"/>
                  </a:moveTo>
                  <a:cubicBezTo>
                    <a:pt x="156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5" y="11"/>
                    <a:pt x="122" y="15"/>
                    <a:pt x="122" y="44"/>
                  </a:cubicBezTo>
                  <a:cubicBezTo>
                    <a:pt x="122" y="60"/>
                    <a:pt x="114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6" y="207"/>
                    <a:pt x="124" y="226"/>
                    <a:pt x="154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5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6" y="138"/>
                  </a:cubicBezTo>
                  <a:lnTo>
                    <a:pt x="153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Freeform 60">
              <a:extLst>
                <a:ext uri="{FF2B5EF4-FFF2-40B4-BE49-F238E27FC236}">
                  <a16:creationId xmlns:a16="http://schemas.microsoft.com/office/drawing/2014/main" id="{2C1F52F3-C032-4EDD-B415-DCBF16152E09}"/>
                </a:ext>
              </a:extLst>
            </p:cNvPr>
            <p:cNvSpPr>
              <a:spLocks/>
            </p:cNvSpPr>
            <p:nvPr>
              <p:custDataLst>
                <p:tags r:id="rId87"/>
              </p:custDataLst>
            </p:nvPr>
          </p:nvSpPr>
          <p:spPr bwMode="auto">
            <a:xfrm>
              <a:off x="8878889" y="3979863"/>
              <a:ext cx="71438" cy="125413"/>
            </a:xfrm>
            <a:custGeom>
              <a:avLst/>
              <a:gdLst>
                <a:gd name="T0" fmla="*/ 32 w 154"/>
                <a:gd name="T1" fmla="*/ 37 h 238"/>
                <a:gd name="T2" fmla="*/ 65 w 154"/>
                <a:gd name="T3" fmla="*/ 41 h 238"/>
                <a:gd name="T4" fmla="*/ 139 w 154"/>
                <a:gd name="T5" fmla="*/ 5 h 238"/>
                <a:gd name="T6" fmla="*/ 134 w 154"/>
                <a:gd name="T7" fmla="*/ 0 h 238"/>
                <a:gd name="T8" fmla="*/ 132 w 154"/>
                <a:gd name="T9" fmla="*/ 1 h 238"/>
                <a:gd name="T10" fmla="*/ 79 w 154"/>
                <a:gd name="T11" fmla="*/ 11 h 238"/>
                <a:gd name="T12" fmla="*/ 28 w 154"/>
                <a:gd name="T13" fmla="*/ 2 h 238"/>
                <a:gd name="T14" fmla="*/ 24 w 154"/>
                <a:gd name="T15" fmla="*/ 0 h 238"/>
                <a:gd name="T16" fmla="*/ 19 w 154"/>
                <a:gd name="T17" fmla="*/ 9 h 238"/>
                <a:gd name="T18" fmla="*/ 19 w 154"/>
                <a:gd name="T19" fmla="*/ 112 h 238"/>
                <a:gd name="T20" fmla="*/ 25 w 154"/>
                <a:gd name="T21" fmla="*/ 122 h 238"/>
                <a:gd name="T22" fmla="*/ 32 w 154"/>
                <a:gd name="T23" fmla="*/ 117 h 238"/>
                <a:gd name="T24" fmla="*/ 80 w 154"/>
                <a:gd name="T25" fmla="*/ 95 h 238"/>
                <a:gd name="T26" fmla="*/ 112 w 154"/>
                <a:gd name="T27" fmla="*/ 115 h 238"/>
                <a:gd name="T28" fmla="*/ 120 w 154"/>
                <a:gd name="T29" fmla="*/ 160 h 238"/>
                <a:gd name="T30" fmla="*/ 110 w 154"/>
                <a:gd name="T31" fmla="*/ 206 h 238"/>
                <a:gd name="T32" fmla="*/ 69 w 154"/>
                <a:gd name="T33" fmla="*/ 227 h 238"/>
                <a:gd name="T34" fmla="*/ 15 w 154"/>
                <a:gd name="T35" fmla="*/ 192 h 238"/>
                <a:gd name="T36" fmla="*/ 34 w 154"/>
                <a:gd name="T37" fmla="*/ 175 h 238"/>
                <a:gd name="T38" fmla="*/ 17 w 154"/>
                <a:gd name="T39" fmla="*/ 157 h 238"/>
                <a:gd name="T40" fmla="*/ 0 w 154"/>
                <a:gd name="T41" fmla="*/ 176 h 238"/>
                <a:gd name="T42" fmla="*/ 70 w 154"/>
                <a:gd name="T43" fmla="*/ 238 h 238"/>
                <a:gd name="T44" fmla="*/ 154 w 154"/>
                <a:gd name="T45" fmla="*/ 161 h 238"/>
                <a:gd name="T46" fmla="*/ 80 w 154"/>
                <a:gd name="T47" fmla="*/ 86 h 238"/>
                <a:gd name="T48" fmla="*/ 32 w 154"/>
                <a:gd name="T49" fmla="*/ 103 h 238"/>
                <a:gd name="T50" fmla="*/ 32 w 154"/>
                <a:gd name="T51" fmla="*/ 37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" h="238">
                  <a:moveTo>
                    <a:pt x="32" y="37"/>
                  </a:moveTo>
                  <a:cubicBezTo>
                    <a:pt x="49" y="41"/>
                    <a:pt x="60" y="41"/>
                    <a:pt x="65" y="41"/>
                  </a:cubicBezTo>
                  <a:cubicBezTo>
                    <a:pt x="111" y="41"/>
                    <a:pt x="139" y="10"/>
                    <a:pt x="139" y="5"/>
                  </a:cubicBezTo>
                  <a:cubicBezTo>
                    <a:pt x="139" y="1"/>
                    <a:pt x="136" y="0"/>
                    <a:pt x="134" y="0"/>
                  </a:cubicBezTo>
                  <a:cubicBezTo>
                    <a:pt x="134" y="0"/>
                    <a:pt x="133" y="0"/>
                    <a:pt x="132" y="1"/>
                  </a:cubicBezTo>
                  <a:cubicBezTo>
                    <a:pt x="123" y="4"/>
                    <a:pt x="105" y="11"/>
                    <a:pt x="79" y="11"/>
                  </a:cubicBezTo>
                  <a:cubicBezTo>
                    <a:pt x="69" y="11"/>
                    <a:pt x="51" y="10"/>
                    <a:pt x="28" y="2"/>
                  </a:cubicBezTo>
                  <a:cubicBezTo>
                    <a:pt x="25" y="0"/>
                    <a:pt x="24" y="0"/>
                    <a:pt x="24" y="0"/>
                  </a:cubicBezTo>
                  <a:cubicBezTo>
                    <a:pt x="19" y="0"/>
                    <a:pt x="19" y="4"/>
                    <a:pt x="19" y="9"/>
                  </a:cubicBezTo>
                  <a:lnTo>
                    <a:pt x="19" y="112"/>
                  </a:lnTo>
                  <a:cubicBezTo>
                    <a:pt x="19" y="118"/>
                    <a:pt x="19" y="122"/>
                    <a:pt x="25" y="122"/>
                  </a:cubicBezTo>
                  <a:cubicBezTo>
                    <a:pt x="28" y="122"/>
                    <a:pt x="28" y="122"/>
                    <a:pt x="32" y="117"/>
                  </a:cubicBezTo>
                  <a:cubicBezTo>
                    <a:pt x="47" y="98"/>
                    <a:pt x="68" y="95"/>
                    <a:pt x="80" y="95"/>
                  </a:cubicBezTo>
                  <a:cubicBezTo>
                    <a:pt x="101" y="95"/>
                    <a:pt x="110" y="112"/>
                    <a:pt x="112" y="115"/>
                  </a:cubicBezTo>
                  <a:cubicBezTo>
                    <a:pt x="118" y="126"/>
                    <a:pt x="120" y="140"/>
                    <a:pt x="120" y="160"/>
                  </a:cubicBezTo>
                  <a:cubicBezTo>
                    <a:pt x="120" y="170"/>
                    <a:pt x="120" y="191"/>
                    <a:pt x="110" y="206"/>
                  </a:cubicBezTo>
                  <a:cubicBezTo>
                    <a:pt x="101" y="219"/>
                    <a:pt x="86" y="227"/>
                    <a:pt x="69" y="227"/>
                  </a:cubicBezTo>
                  <a:cubicBezTo>
                    <a:pt x="47" y="227"/>
                    <a:pt x="23" y="215"/>
                    <a:pt x="15" y="192"/>
                  </a:cubicBezTo>
                  <a:cubicBezTo>
                    <a:pt x="28" y="193"/>
                    <a:pt x="34" y="184"/>
                    <a:pt x="34" y="175"/>
                  </a:cubicBezTo>
                  <a:cubicBezTo>
                    <a:pt x="34" y="160"/>
                    <a:pt x="21" y="157"/>
                    <a:pt x="17" y="157"/>
                  </a:cubicBezTo>
                  <a:cubicBezTo>
                    <a:pt x="16" y="157"/>
                    <a:pt x="0" y="157"/>
                    <a:pt x="0" y="176"/>
                  </a:cubicBezTo>
                  <a:cubicBezTo>
                    <a:pt x="0" y="207"/>
                    <a:pt x="28" y="238"/>
                    <a:pt x="70" y="238"/>
                  </a:cubicBezTo>
                  <a:cubicBezTo>
                    <a:pt x="115" y="238"/>
                    <a:pt x="154" y="205"/>
                    <a:pt x="154" y="161"/>
                  </a:cubicBezTo>
                  <a:cubicBezTo>
                    <a:pt x="154" y="122"/>
                    <a:pt x="124" y="86"/>
                    <a:pt x="80" y="86"/>
                  </a:cubicBezTo>
                  <a:cubicBezTo>
                    <a:pt x="65" y="86"/>
                    <a:pt x="47" y="89"/>
                    <a:pt x="32" y="103"/>
                  </a:cubicBezTo>
                  <a:lnTo>
                    <a:pt x="32" y="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61">
              <a:extLst>
                <a:ext uri="{FF2B5EF4-FFF2-40B4-BE49-F238E27FC236}">
                  <a16:creationId xmlns:a16="http://schemas.microsoft.com/office/drawing/2014/main" id="{C3DA1F41-743F-4EB5-B7B5-B840143D02A4}"/>
                </a:ext>
              </a:extLst>
            </p:cNvPr>
            <p:cNvSpPr>
              <a:spLocks/>
            </p:cNvSpPr>
            <p:nvPr>
              <p:custDataLst>
                <p:tags r:id="rId88"/>
              </p:custDataLst>
            </p:nvPr>
          </p:nvSpPr>
          <p:spPr bwMode="auto">
            <a:xfrm>
              <a:off x="8983664" y="3865563"/>
              <a:ext cx="52388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7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1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9" y="66"/>
                    <a:pt x="87" y="146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Freeform 62">
              <a:extLst>
                <a:ext uri="{FF2B5EF4-FFF2-40B4-BE49-F238E27FC236}">
                  <a16:creationId xmlns:a16="http://schemas.microsoft.com/office/drawing/2014/main" id="{F2B5C7C6-DA8F-459A-9C32-503371D79ED5}"/>
                </a:ext>
              </a:extLst>
            </p:cNvPr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9090027" y="3865563"/>
              <a:ext cx="52388" cy="261938"/>
            </a:xfrm>
            <a:custGeom>
              <a:avLst/>
              <a:gdLst>
                <a:gd name="T0" fmla="*/ 20 w 118"/>
                <a:gd name="T1" fmla="*/ 17 h 499"/>
                <a:gd name="T2" fmla="*/ 10 w 118"/>
                <a:gd name="T3" fmla="*/ 0 h 499"/>
                <a:gd name="T4" fmla="*/ 0 w 118"/>
                <a:gd name="T5" fmla="*/ 19 h 499"/>
                <a:gd name="T6" fmla="*/ 0 w 118"/>
                <a:gd name="T7" fmla="*/ 481 h 499"/>
                <a:gd name="T8" fmla="*/ 10 w 118"/>
                <a:gd name="T9" fmla="*/ 499 h 499"/>
                <a:gd name="T10" fmla="*/ 20 w 118"/>
                <a:gd name="T11" fmla="*/ 482 h 499"/>
                <a:gd name="T12" fmla="*/ 20 w 118"/>
                <a:gd name="T13" fmla="*/ 17 h 499"/>
                <a:gd name="T14" fmla="*/ 118 w 118"/>
                <a:gd name="T15" fmla="*/ 19 h 499"/>
                <a:gd name="T16" fmla="*/ 108 w 118"/>
                <a:gd name="T17" fmla="*/ 0 h 499"/>
                <a:gd name="T18" fmla="*/ 98 w 118"/>
                <a:gd name="T19" fmla="*/ 17 h 499"/>
                <a:gd name="T20" fmla="*/ 98 w 118"/>
                <a:gd name="T21" fmla="*/ 482 h 499"/>
                <a:gd name="T22" fmla="*/ 108 w 118"/>
                <a:gd name="T23" fmla="*/ 499 h 499"/>
                <a:gd name="T24" fmla="*/ 118 w 118"/>
                <a:gd name="T25" fmla="*/ 481 h 499"/>
                <a:gd name="T26" fmla="*/ 118 w 118"/>
                <a:gd name="T27" fmla="*/ 1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9"/>
                  </a:cubicBezTo>
                  <a:lnTo>
                    <a:pt x="0" y="481"/>
                  </a:lnTo>
                  <a:cubicBezTo>
                    <a:pt x="0" y="489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8" y="19"/>
                  </a:moveTo>
                  <a:cubicBezTo>
                    <a:pt x="118" y="11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8" y="499"/>
                    <a:pt x="118" y="488"/>
                    <a:pt x="118" y="481"/>
                  </a:cubicBezTo>
                  <a:lnTo>
                    <a:pt x="118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Freeform 63">
              <a:extLst>
                <a:ext uri="{FF2B5EF4-FFF2-40B4-BE49-F238E27FC236}">
                  <a16:creationId xmlns:a16="http://schemas.microsoft.com/office/drawing/2014/main" id="{BA000540-58A0-4873-AB4E-666C4A4CB2B9}"/>
                </a:ext>
              </a:extLst>
            </p:cNvPr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9194802" y="3865563"/>
              <a:ext cx="53975" cy="26193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64">
              <a:extLst>
                <a:ext uri="{FF2B5EF4-FFF2-40B4-BE49-F238E27FC236}">
                  <a16:creationId xmlns:a16="http://schemas.microsoft.com/office/drawing/2014/main" id="{98CD2000-AF1F-4A3E-8FBE-0CBE2DCFE634}"/>
                </a:ext>
              </a:extLst>
            </p:cNvPr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9267827" y="3884613"/>
              <a:ext cx="100013" cy="177800"/>
            </a:xfrm>
            <a:custGeom>
              <a:avLst/>
              <a:gdLst>
                <a:gd name="T0" fmla="*/ 133 w 221"/>
                <a:gd name="T1" fmla="*/ 255 h 338"/>
                <a:gd name="T2" fmla="*/ 133 w 221"/>
                <a:gd name="T3" fmla="*/ 299 h 338"/>
                <a:gd name="T4" fmla="*/ 95 w 221"/>
                <a:gd name="T5" fmla="*/ 322 h 338"/>
                <a:gd name="T6" fmla="*/ 85 w 221"/>
                <a:gd name="T7" fmla="*/ 322 h 338"/>
                <a:gd name="T8" fmla="*/ 85 w 221"/>
                <a:gd name="T9" fmla="*/ 338 h 338"/>
                <a:gd name="T10" fmla="*/ 152 w 221"/>
                <a:gd name="T11" fmla="*/ 336 h 338"/>
                <a:gd name="T12" fmla="*/ 220 w 221"/>
                <a:gd name="T13" fmla="*/ 338 h 338"/>
                <a:gd name="T14" fmla="*/ 220 w 221"/>
                <a:gd name="T15" fmla="*/ 322 h 338"/>
                <a:gd name="T16" fmla="*/ 209 w 221"/>
                <a:gd name="T17" fmla="*/ 322 h 338"/>
                <a:gd name="T18" fmla="*/ 171 w 221"/>
                <a:gd name="T19" fmla="*/ 299 h 338"/>
                <a:gd name="T20" fmla="*/ 171 w 221"/>
                <a:gd name="T21" fmla="*/ 255 h 338"/>
                <a:gd name="T22" fmla="*/ 221 w 221"/>
                <a:gd name="T23" fmla="*/ 255 h 338"/>
                <a:gd name="T24" fmla="*/ 221 w 221"/>
                <a:gd name="T25" fmla="*/ 240 h 338"/>
                <a:gd name="T26" fmla="*/ 171 w 221"/>
                <a:gd name="T27" fmla="*/ 240 h 338"/>
                <a:gd name="T28" fmla="*/ 171 w 221"/>
                <a:gd name="T29" fmla="*/ 13 h 338"/>
                <a:gd name="T30" fmla="*/ 163 w 221"/>
                <a:gd name="T31" fmla="*/ 0 h 338"/>
                <a:gd name="T32" fmla="*/ 153 w 221"/>
                <a:gd name="T33" fmla="*/ 6 h 338"/>
                <a:gd name="T34" fmla="*/ 0 w 221"/>
                <a:gd name="T35" fmla="*/ 240 h 338"/>
                <a:gd name="T36" fmla="*/ 0 w 221"/>
                <a:gd name="T37" fmla="*/ 255 h 338"/>
                <a:gd name="T38" fmla="*/ 133 w 221"/>
                <a:gd name="T39" fmla="*/ 255 h 338"/>
                <a:gd name="T40" fmla="*/ 136 w 221"/>
                <a:gd name="T41" fmla="*/ 240 h 338"/>
                <a:gd name="T42" fmla="*/ 14 w 221"/>
                <a:gd name="T43" fmla="*/ 240 h 338"/>
                <a:gd name="T44" fmla="*/ 136 w 221"/>
                <a:gd name="T45" fmla="*/ 54 h 338"/>
                <a:gd name="T46" fmla="*/ 136 w 221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38">
                  <a:moveTo>
                    <a:pt x="133" y="255"/>
                  </a:moveTo>
                  <a:lnTo>
                    <a:pt x="133" y="299"/>
                  </a:lnTo>
                  <a:cubicBezTo>
                    <a:pt x="133" y="317"/>
                    <a:pt x="132" y="322"/>
                    <a:pt x="95" y="322"/>
                  </a:cubicBezTo>
                  <a:lnTo>
                    <a:pt x="85" y="322"/>
                  </a:lnTo>
                  <a:lnTo>
                    <a:pt x="85" y="338"/>
                  </a:lnTo>
                  <a:cubicBezTo>
                    <a:pt x="105" y="336"/>
                    <a:pt x="131" y="336"/>
                    <a:pt x="152" y="336"/>
                  </a:cubicBezTo>
                  <a:cubicBezTo>
                    <a:pt x="173" y="336"/>
                    <a:pt x="199" y="336"/>
                    <a:pt x="220" y="338"/>
                  </a:cubicBezTo>
                  <a:lnTo>
                    <a:pt x="220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5"/>
                  </a:lnTo>
                  <a:lnTo>
                    <a:pt x="221" y="255"/>
                  </a:lnTo>
                  <a:lnTo>
                    <a:pt x="221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9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5"/>
                  </a:lnTo>
                  <a:lnTo>
                    <a:pt x="133" y="255"/>
                  </a:lnTo>
                  <a:close/>
                  <a:moveTo>
                    <a:pt x="136" y="240"/>
                  </a:moveTo>
                  <a:lnTo>
                    <a:pt x="14" y="240"/>
                  </a:lnTo>
                  <a:lnTo>
                    <a:pt x="136" y="54"/>
                  </a:lnTo>
                  <a:lnTo>
                    <a:pt x="136" y="24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Freeform 65">
              <a:extLst>
                <a:ext uri="{FF2B5EF4-FFF2-40B4-BE49-F238E27FC236}">
                  <a16:creationId xmlns:a16="http://schemas.microsoft.com/office/drawing/2014/main" id="{61D3E960-4544-4868-BA85-AF3D6638C670}"/>
                </a:ext>
              </a:extLst>
            </p:cNvPr>
            <p:cNvSpPr>
              <a:spLocks/>
            </p:cNvSpPr>
            <p:nvPr>
              <p:custDataLst>
                <p:tags r:id="rId92"/>
              </p:custDataLst>
            </p:nvPr>
          </p:nvSpPr>
          <p:spPr bwMode="auto">
            <a:xfrm>
              <a:off x="9394827" y="4035426"/>
              <a:ext cx="26988" cy="7778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Freeform 66">
              <a:extLst>
                <a:ext uri="{FF2B5EF4-FFF2-40B4-BE49-F238E27FC236}">
                  <a16:creationId xmlns:a16="http://schemas.microsoft.com/office/drawing/2014/main" id="{D88EFD88-2A2A-415A-B6B7-F07615ABC429}"/>
                </a:ext>
              </a:extLst>
            </p:cNvPr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9486902" y="3946526"/>
              <a:ext cx="84138" cy="119063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6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2 h 226"/>
                <a:gd name="T14" fmla="*/ 143 w 184"/>
                <a:gd name="T15" fmla="*/ 160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2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3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4"/>
                    <a:pt x="145" y="45"/>
                    <a:pt x="145" y="56"/>
                  </a:cubicBezTo>
                  <a:cubicBezTo>
                    <a:pt x="145" y="63"/>
                    <a:pt x="150" y="71"/>
                    <a:pt x="161" y="71"/>
                  </a:cubicBezTo>
                  <a:cubicBezTo>
                    <a:pt x="172" y="71"/>
                    <a:pt x="184" y="62"/>
                    <a:pt x="184" y="43"/>
                  </a:cubicBezTo>
                  <a:cubicBezTo>
                    <a:pt x="184" y="20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2" y="166"/>
                    <a:pt x="172" y="143"/>
                  </a:cubicBezTo>
                  <a:cubicBezTo>
                    <a:pt x="172" y="125"/>
                    <a:pt x="162" y="113"/>
                    <a:pt x="156" y="107"/>
                  </a:cubicBezTo>
                  <a:cubicBezTo>
                    <a:pt x="143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1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67">
              <a:extLst>
                <a:ext uri="{FF2B5EF4-FFF2-40B4-BE49-F238E27FC236}">
                  <a16:creationId xmlns:a16="http://schemas.microsoft.com/office/drawing/2014/main" id="{47068F2C-D9AE-4386-A22D-4C04885D1299}"/>
                </a:ext>
              </a:extLst>
            </p:cNvPr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9588502" y="3978276"/>
              <a:ext cx="77788" cy="123825"/>
            </a:xfrm>
            <a:custGeom>
              <a:avLst/>
              <a:gdLst>
                <a:gd name="T0" fmla="*/ 171 w 171"/>
                <a:gd name="T1" fmla="*/ 178 h 236"/>
                <a:gd name="T2" fmla="*/ 171 w 171"/>
                <a:gd name="T3" fmla="*/ 166 h 236"/>
                <a:gd name="T4" fmla="*/ 132 w 171"/>
                <a:gd name="T5" fmla="*/ 166 h 236"/>
                <a:gd name="T6" fmla="*/ 132 w 171"/>
                <a:gd name="T7" fmla="*/ 10 h 236"/>
                <a:gd name="T8" fmla="*/ 124 w 171"/>
                <a:gd name="T9" fmla="*/ 0 h 236"/>
                <a:gd name="T10" fmla="*/ 115 w 171"/>
                <a:gd name="T11" fmla="*/ 5 h 236"/>
                <a:gd name="T12" fmla="*/ 0 w 171"/>
                <a:gd name="T13" fmla="*/ 166 h 236"/>
                <a:gd name="T14" fmla="*/ 0 w 171"/>
                <a:gd name="T15" fmla="*/ 178 h 236"/>
                <a:gd name="T16" fmla="*/ 103 w 171"/>
                <a:gd name="T17" fmla="*/ 178 h 236"/>
                <a:gd name="T18" fmla="*/ 103 w 171"/>
                <a:gd name="T19" fmla="*/ 207 h 236"/>
                <a:gd name="T20" fmla="*/ 74 w 171"/>
                <a:gd name="T21" fmla="*/ 223 h 236"/>
                <a:gd name="T22" fmla="*/ 65 w 171"/>
                <a:gd name="T23" fmla="*/ 223 h 236"/>
                <a:gd name="T24" fmla="*/ 65 w 171"/>
                <a:gd name="T25" fmla="*/ 236 h 236"/>
                <a:gd name="T26" fmla="*/ 117 w 171"/>
                <a:gd name="T27" fmla="*/ 234 h 236"/>
                <a:gd name="T28" fmla="*/ 170 w 171"/>
                <a:gd name="T29" fmla="*/ 236 h 236"/>
                <a:gd name="T30" fmla="*/ 170 w 171"/>
                <a:gd name="T31" fmla="*/ 223 h 236"/>
                <a:gd name="T32" fmla="*/ 160 w 171"/>
                <a:gd name="T33" fmla="*/ 223 h 236"/>
                <a:gd name="T34" fmla="*/ 132 w 171"/>
                <a:gd name="T35" fmla="*/ 207 h 236"/>
                <a:gd name="T36" fmla="*/ 132 w 171"/>
                <a:gd name="T37" fmla="*/ 178 h 236"/>
                <a:gd name="T38" fmla="*/ 171 w 171"/>
                <a:gd name="T39" fmla="*/ 178 h 236"/>
                <a:gd name="T40" fmla="*/ 105 w 171"/>
                <a:gd name="T41" fmla="*/ 38 h 236"/>
                <a:gd name="T42" fmla="*/ 105 w 171"/>
                <a:gd name="T43" fmla="*/ 166 h 236"/>
                <a:gd name="T44" fmla="*/ 13 w 171"/>
                <a:gd name="T45" fmla="*/ 166 h 236"/>
                <a:gd name="T46" fmla="*/ 105 w 171"/>
                <a:gd name="T47" fmla="*/ 3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1" h="236">
                  <a:moveTo>
                    <a:pt x="171" y="178"/>
                  </a:moveTo>
                  <a:lnTo>
                    <a:pt x="171" y="166"/>
                  </a:lnTo>
                  <a:lnTo>
                    <a:pt x="132" y="166"/>
                  </a:lnTo>
                  <a:lnTo>
                    <a:pt x="132" y="10"/>
                  </a:lnTo>
                  <a:cubicBezTo>
                    <a:pt x="132" y="3"/>
                    <a:pt x="132" y="0"/>
                    <a:pt x="124" y="0"/>
                  </a:cubicBezTo>
                  <a:cubicBezTo>
                    <a:pt x="120" y="0"/>
                    <a:pt x="119" y="0"/>
                    <a:pt x="115" y="5"/>
                  </a:cubicBezTo>
                  <a:lnTo>
                    <a:pt x="0" y="166"/>
                  </a:lnTo>
                  <a:lnTo>
                    <a:pt x="0" y="178"/>
                  </a:lnTo>
                  <a:lnTo>
                    <a:pt x="103" y="178"/>
                  </a:lnTo>
                  <a:lnTo>
                    <a:pt x="103" y="207"/>
                  </a:lnTo>
                  <a:cubicBezTo>
                    <a:pt x="103" y="219"/>
                    <a:pt x="103" y="223"/>
                    <a:pt x="74" y="223"/>
                  </a:cubicBezTo>
                  <a:lnTo>
                    <a:pt x="65" y="223"/>
                  </a:lnTo>
                  <a:lnTo>
                    <a:pt x="65" y="236"/>
                  </a:lnTo>
                  <a:cubicBezTo>
                    <a:pt x="82" y="235"/>
                    <a:pt x="105" y="234"/>
                    <a:pt x="117" y="234"/>
                  </a:cubicBezTo>
                  <a:cubicBezTo>
                    <a:pt x="130" y="234"/>
                    <a:pt x="152" y="235"/>
                    <a:pt x="170" y="236"/>
                  </a:cubicBezTo>
                  <a:lnTo>
                    <a:pt x="170" y="223"/>
                  </a:lnTo>
                  <a:lnTo>
                    <a:pt x="160" y="223"/>
                  </a:lnTo>
                  <a:cubicBezTo>
                    <a:pt x="132" y="223"/>
                    <a:pt x="132" y="219"/>
                    <a:pt x="132" y="207"/>
                  </a:cubicBezTo>
                  <a:lnTo>
                    <a:pt x="132" y="178"/>
                  </a:lnTo>
                  <a:lnTo>
                    <a:pt x="171" y="178"/>
                  </a:lnTo>
                  <a:close/>
                  <a:moveTo>
                    <a:pt x="105" y="38"/>
                  </a:moveTo>
                  <a:lnTo>
                    <a:pt x="105" y="166"/>
                  </a:lnTo>
                  <a:lnTo>
                    <a:pt x="13" y="166"/>
                  </a:lnTo>
                  <a:lnTo>
                    <a:pt x="105" y="38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60" name="Freeform 68">
              <a:extLst>
                <a:ext uri="{FF2B5EF4-FFF2-40B4-BE49-F238E27FC236}">
                  <a16:creationId xmlns:a16="http://schemas.microsoft.com/office/drawing/2014/main" id="{C757D3BD-03E1-4F13-A462-8D8501925118}"/>
                </a:ext>
              </a:extLst>
            </p:cNvPr>
            <p:cNvSpPr>
              <a:spLocks/>
            </p:cNvSpPr>
            <p:nvPr>
              <p:custDataLst>
                <p:tags r:id="rId95"/>
              </p:custDataLst>
            </p:nvPr>
          </p:nvSpPr>
          <p:spPr bwMode="auto">
            <a:xfrm>
              <a:off x="9696452" y="3865563"/>
              <a:ext cx="53975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7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9" y="66"/>
                    <a:pt x="87" y="146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1" name="Group 660">
            <a:extLst>
              <a:ext uri="{FF2B5EF4-FFF2-40B4-BE49-F238E27FC236}">
                <a16:creationId xmlns:a16="http://schemas.microsoft.com/office/drawing/2014/main" id="{AED7A255-AB66-4E4F-A250-C85C6CDE845F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7188429" y="6007678"/>
            <a:ext cx="2052638" cy="287338"/>
            <a:chOff x="2540000" y="2540000"/>
            <a:chExt cx="2052638" cy="287338"/>
          </a:xfrm>
        </p:grpSpPr>
        <p:sp>
          <p:nvSpPr>
            <p:cNvPr id="662" name="Freeform 75">
              <a:extLst>
                <a:ext uri="{FF2B5EF4-FFF2-40B4-BE49-F238E27FC236}">
                  <a16:creationId xmlns:a16="http://schemas.microsoft.com/office/drawing/2014/main" id="{811B33DD-DDED-4201-8BF7-90BEA8ECD25E}"/>
                </a:ext>
              </a:extLst>
            </p:cNvPr>
            <p:cNvSpPr>
              <a:spLocks/>
            </p:cNvSpPr>
            <p:nvPr>
              <p:custDataLst>
                <p:tags r:id="rId56"/>
              </p:custDataLst>
            </p:nvPr>
          </p:nvSpPr>
          <p:spPr bwMode="auto">
            <a:xfrm>
              <a:off x="2540000" y="2582863"/>
              <a:ext cx="193675" cy="179388"/>
            </a:xfrm>
            <a:custGeom>
              <a:avLst/>
              <a:gdLst>
                <a:gd name="T0" fmla="*/ 361 w 420"/>
                <a:gd name="T1" fmla="*/ 38 h 341"/>
                <a:gd name="T2" fmla="*/ 403 w 420"/>
                <a:gd name="T3" fmla="*/ 15 h 341"/>
                <a:gd name="T4" fmla="*/ 420 w 420"/>
                <a:gd name="T5" fmla="*/ 5 h 341"/>
                <a:gd name="T6" fmla="*/ 413 w 420"/>
                <a:gd name="T7" fmla="*/ 0 h 341"/>
                <a:gd name="T8" fmla="*/ 349 w 420"/>
                <a:gd name="T9" fmla="*/ 1 h 341"/>
                <a:gd name="T10" fmla="*/ 285 w 420"/>
                <a:gd name="T11" fmla="*/ 0 h 341"/>
                <a:gd name="T12" fmla="*/ 276 w 420"/>
                <a:gd name="T13" fmla="*/ 10 h 341"/>
                <a:gd name="T14" fmla="*/ 290 w 420"/>
                <a:gd name="T15" fmla="*/ 15 h 341"/>
                <a:gd name="T16" fmla="*/ 309 w 420"/>
                <a:gd name="T17" fmla="*/ 16 h 341"/>
                <a:gd name="T18" fmla="*/ 322 w 420"/>
                <a:gd name="T19" fmla="*/ 24 h 341"/>
                <a:gd name="T20" fmla="*/ 320 w 420"/>
                <a:gd name="T21" fmla="*/ 34 h 341"/>
                <a:gd name="T22" fmla="*/ 290 w 420"/>
                <a:gd name="T23" fmla="*/ 155 h 341"/>
                <a:gd name="T24" fmla="*/ 138 w 420"/>
                <a:gd name="T25" fmla="*/ 155 h 341"/>
                <a:gd name="T26" fmla="*/ 167 w 420"/>
                <a:gd name="T27" fmla="*/ 38 h 341"/>
                <a:gd name="T28" fmla="*/ 209 w 420"/>
                <a:gd name="T29" fmla="*/ 15 h 341"/>
                <a:gd name="T30" fmla="*/ 226 w 420"/>
                <a:gd name="T31" fmla="*/ 5 h 341"/>
                <a:gd name="T32" fmla="*/ 219 w 420"/>
                <a:gd name="T33" fmla="*/ 0 h 341"/>
                <a:gd name="T34" fmla="*/ 155 w 420"/>
                <a:gd name="T35" fmla="*/ 1 h 341"/>
                <a:gd name="T36" fmla="*/ 91 w 420"/>
                <a:gd name="T37" fmla="*/ 0 h 341"/>
                <a:gd name="T38" fmla="*/ 82 w 420"/>
                <a:gd name="T39" fmla="*/ 10 h 341"/>
                <a:gd name="T40" fmla="*/ 96 w 420"/>
                <a:gd name="T41" fmla="*/ 15 h 341"/>
                <a:gd name="T42" fmla="*/ 115 w 420"/>
                <a:gd name="T43" fmla="*/ 16 h 341"/>
                <a:gd name="T44" fmla="*/ 128 w 420"/>
                <a:gd name="T45" fmla="*/ 24 h 341"/>
                <a:gd name="T46" fmla="*/ 126 w 420"/>
                <a:gd name="T47" fmla="*/ 34 h 341"/>
                <a:gd name="T48" fmla="*/ 59 w 420"/>
                <a:gd name="T49" fmla="*/ 302 h 341"/>
                <a:gd name="T50" fmla="*/ 14 w 420"/>
                <a:gd name="T51" fmla="*/ 325 h 341"/>
                <a:gd name="T52" fmla="*/ 0 w 420"/>
                <a:gd name="T53" fmla="*/ 335 h 341"/>
                <a:gd name="T54" fmla="*/ 7 w 420"/>
                <a:gd name="T55" fmla="*/ 341 h 341"/>
                <a:gd name="T56" fmla="*/ 71 w 420"/>
                <a:gd name="T57" fmla="*/ 339 h 341"/>
                <a:gd name="T58" fmla="*/ 103 w 420"/>
                <a:gd name="T59" fmla="*/ 340 h 341"/>
                <a:gd name="T60" fmla="*/ 135 w 420"/>
                <a:gd name="T61" fmla="*/ 341 h 341"/>
                <a:gd name="T62" fmla="*/ 145 w 420"/>
                <a:gd name="T63" fmla="*/ 331 h 341"/>
                <a:gd name="T64" fmla="*/ 131 w 420"/>
                <a:gd name="T65" fmla="*/ 325 h 341"/>
                <a:gd name="T66" fmla="*/ 99 w 420"/>
                <a:gd name="T67" fmla="*/ 316 h 341"/>
                <a:gd name="T68" fmla="*/ 100 w 420"/>
                <a:gd name="T69" fmla="*/ 308 h 341"/>
                <a:gd name="T70" fmla="*/ 134 w 420"/>
                <a:gd name="T71" fmla="*/ 171 h 341"/>
                <a:gd name="T72" fmla="*/ 286 w 420"/>
                <a:gd name="T73" fmla="*/ 171 h 341"/>
                <a:gd name="T74" fmla="*/ 252 w 420"/>
                <a:gd name="T75" fmla="*/ 309 h 341"/>
                <a:gd name="T76" fmla="*/ 206 w 420"/>
                <a:gd name="T77" fmla="*/ 325 h 341"/>
                <a:gd name="T78" fmla="*/ 194 w 420"/>
                <a:gd name="T79" fmla="*/ 335 h 341"/>
                <a:gd name="T80" fmla="*/ 201 w 420"/>
                <a:gd name="T81" fmla="*/ 341 h 341"/>
                <a:gd name="T82" fmla="*/ 265 w 420"/>
                <a:gd name="T83" fmla="*/ 339 h 341"/>
                <a:gd name="T84" fmla="*/ 297 w 420"/>
                <a:gd name="T85" fmla="*/ 340 h 341"/>
                <a:gd name="T86" fmla="*/ 329 w 420"/>
                <a:gd name="T87" fmla="*/ 341 h 341"/>
                <a:gd name="T88" fmla="*/ 339 w 420"/>
                <a:gd name="T89" fmla="*/ 331 h 341"/>
                <a:gd name="T90" fmla="*/ 325 w 420"/>
                <a:gd name="T91" fmla="*/ 325 h 341"/>
                <a:gd name="T92" fmla="*/ 293 w 420"/>
                <a:gd name="T93" fmla="*/ 316 h 341"/>
                <a:gd name="T94" fmla="*/ 294 w 420"/>
                <a:gd name="T95" fmla="*/ 308 h 341"/>
                <a:gd name="T96" fmla="*/ 361 w 420"/>
                <a:gd name="T97" fmla="*/ 3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1">
                  <a:moveTo>
                    <a:pt x="361" y="38"/>
                  </a:moveTo>
                  <a:cubicBezTo>
                    <a:pt x="366" y="20"/>
                    <a:pt x="367" y="15"/>
                    <a:pt x="403" y="15"/>
                  </a:cubicBezTo>
                  <a:cubicBezTo>
                    <a:pt x="416" y="15"/>
                    <a:pt x="420" y="15"/>
                    <a:pt x="420" y="5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3" y="1"/>
                    <a:pt x="349" y="1"/>
                  </a:cubicBezTo>
                  <a:cubicBezTo>
                    <a:pt x="335" y="1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5"/>
                    <a:pt x="280" y="15"/>
                    <a:pt x="290" y="15"/>
                  </a:cubicBezTo>
                  <a:cubicBezTo>
                    <a:pt x="291" y="15"/>
                    <a:pt x="300" y="15"/>
                    <a:pt x="309" y="16"/>
                  </a:cubicBezTo>
                  <a:cubicBezTo>
                    <a:pt x="318" y="17"/>
                    <a:pt x="322" y="18"/>
                    <a:pt x="322" y="24"/>
                  </a:cubicBezTo>
                  <a:cubicBezTo>
                    <a:pt x="322" y="26"/>
                    <a:pt x="322" y="27"/>
                    <a:pt x="320" y="34"/>
                  </a:cubicBezTo>
                  <a:lnTo>
                    <a:pt x="290" y="155"/>
                  </a:lnTo>
                  <a:lnTo>
                    <a:pt x="138" y="155"/>
                  </a:lnTo>
                  <a:lnTo>
                    <a:pt x="167" y="38"/>
                  </a:lnTo>
                  <a:cubicBezTo>
                    <a:pt x="172" y="20"/>
                    <a:pt x="173" y="15"/>
                    <a:pt x="209" y="15"/>
                  </a:cubicBezTo>
                  <a:cubicBezTo>
                    <a:pt x="222" y="15"/>
                    <a:pt x="226" y="15"/>
                    <a:pt x="226" y="5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69" y="1"/>
                    <a:pt x="155" y="1"/>
                  </a:cubicBezTo>
                  <a:cubicBezTo>
                    <a:pt x="141" y="1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39"/>
                    <a:pt x="71" y="339"/>
                  </a:cubicBezTo>
                  <a:cubicBezTo>
                    <a:pt x="81" y="339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5"/>
                    <a:pt x="141" y="325"/>
                    <a:pt x="131" y="325"/>
                  </a:cubicBezTo>
                  <a:cubicBezTo>
                    <a:pt x="113" y="325"/>
                    <a:pt x="99" y="325"/>
                    <a:pt x="99" y="316"/>
                  </a:cubicBezTo>
                  <a:cubicBezTo>
                    <a:pt x="99" y="313"/>
                    <a:pt x="100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1"/>
                    <a:pt x="252" y="309"/>
                  </a:cubicBezTo>
                  <a:cubicBezTo>
                    <a:pt x="247" y="325"/>
                    <a:pt x="237" y="325"/>
                    <a:pt x="206" y="325"/>
                  </a:cubicBezTo>
                  <a:cubicBezTo>
                    <a:pt x="199" y="325"/>
                    <a:pt x="194" y="325"/>
                    <a:pt x="194" y="335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39"/>
                    <a:pt x="265" y="339"/>
                  </a:cubicBezTo>
                  <a:cubicBezTo>
                    <a:pt x="275" y="339"/>
                    <a:pt x="286" y="340"/>
                    <a:pt x="297" y="340"/>
                  </a:cubicBezTo>
                  <a:cubicBezTo>
                    <a:pt x="308" y="340"/>
                    <a:pt x="319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5"/>
                    <a:pt x="334" y="325"/>
                    <a:pt x="325" y="325"/>
                  </a:cubicBezTo>
                  <a:cubicBezTo>
                    <a:pt x="307" y="325"/>
                    <a:pt x="293" y="325"/>
                    <a:pt x="293" y="316"/>
                  </a:cubicBezTo>
                  <a:cubicBezTo>
                    <a:pt x="293" y="313"/>
                    <a:pt x="294" y="311"/>
                    <a:pt x="294" y="308"/>
                  </a:cubicBezTo>
                  <a:lnTo>
                    <a:pt x="361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Freeform 76">
              <a:extLst>
                <a:ext uri="{FF2B5EF4-FFF2-40B4-BE49-F238E27FC236}">
                  <a16:creationId xmlns:a16="http://schemas.microsoft.com/office/drawing/2014/main" id="{2E8C697B-81FB-4A7E-879A-2DC7A10E8C2B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2752725" y="2540000"/>
              <a:ext cx="87313" cy="1285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8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5 w 190"/>
                <a:gd name="T11" fmla="*/ 16 h 245"/>
                <a:gd name="T12" fmla="*/ 52 w 190"/>
                <a:gd name="T13" fmla="*/ 21 h 245"/>
                <a:gd name="T14" fmla="*/ 51 w 190"/>
                <a:gd name="T15" fmla="*/ 29 h 245"/>
                <a:gd name="T16" fmla="*/ 1 w 190"/>
                <a:gd name="T17" fmla="*/ 226 h 245"/>
                <a:gd name="T18" fmla="*/ 0 w 190"/>
                <a:gd name="T19" fmla="*/ 234 h 245"/>
                <a:gd name="T20" fmla="*/ 11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5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2 w 190"/>
                <a:gd name="T35" fmla="*/ 122 h 245"/>
                <a:gd name="T36" fmla="*/ 112 w 190"/>
                <a:gd name="T37" fmla="*/ 196 h 245"/>
                <a:gd name="T38" fmla="*/ 106 w 190"/>
                <a:gd name="T39" fmla="*/ 215 h 245"/>
                <a:gd name="T40" fmla="*/ 139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7 w 190"/>
                <a:gd name="T47" fmla="*/ 193 h 245"/>
                <a:gd name="T48" fmla="*/ 140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8 w 190"/>
                <a:gd name="T55" fmla="*/ 128 h 245"/>
                <a:gd name="T56" fmla="*/ 145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8" y="0"/>
                  </a:cubicBezTo>
                  <a:cubicBezTo>
                    <a:pt x="71" y="0"/>
                    <a:pt x="43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1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1" y="245"/>
                  </a:cubicBezTo>
                  <a:cubicBezTo>
                    <a:pt x="15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4" y="165"/>
                    <a:pt x="45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4" y="98"/>
                    <a:pt x="112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2" y="196"/>
                  </a:cubicBezTo>
                  <a:cubicBezTo>
                    <a:pt x="108" y="206"/>
                    <a:pt x="106" y="209"/>
                    <a:pt x="106" y="215"/>
                  </a:cubicBezTo>
                  <a:cubicBezTo>
                    <a:pt x="106" y="234"/>
                    <a:pt x="122" y="245"/>
                    <a:pt x="139" y="245"/>
                  </a:cubicBezTo>
                  <a:cubicBezTo>
                    <a:pt x="174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79" y="187"/>
                    <a:pt x="179" y="189"/>
                    <a:pt x="177" y="193"/>
                  </a:cubicBezTo>
                  <a:cubicBezTo>
                    <a:pt x="169" y="221"/>
                    <a:pt x="154" y="235"/>
                    <a:pt x="140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4" y="211"/>
                    <a:pt x="140" y="195"/>
                  </a:cubicBezTo>
                  <a:cubicBezTo>
                    <a:pt x="144" y="184"/>
                    <a:pt x="158" y="147"/>
                    <a:pt x="158" y="128"/>
                  </a:cubicBezTo>
                  <a:cubicBezTo>
                    <a:pt x="158" y="122"/>
                    <a:pt x="158" y="107"/>
                    <a:pt x="145" y="97"/>
                  </a:cubicBezTo>
                  <a:cubicBezTo>
                    <a:pt x="139" y="93"/>
                    <a:pt x="129" y="88"/>
                    <a:pt x="113" y="88"/>
                  </a:cubicBezTo>
                  <a:cubicBezTo>
                    <a:pt x="87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Freeform 77">
              <a:extLst>
                <a:ext uri="{FF2B5EF4-FFF2-40B4-BE49-F238E27FC236}">
                  <a16:creationId xmlns:a16="http://schemas.microsoft.com/office/drawing/2014/main" id="{B6B2F272-B4EC-4F42-9EBF-46559A969045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2881313" y="2565400"/>
              <a:ext cx="53975" cy="26193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78">
              <a:extLst>
                <a:ext uri="{FF2B5EF4-FFF2-40B4-BE49-F238E27FC236}">
                  <a16:creationId xmlns:a16="http://schemas.microsoft.com/office/drawing/2014/main" id="{CA8226AF-4B00-4AE9-8406-141167F1BC95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2954338" y="2646363"/>
              <a:ext cx="114300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1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Freeform 79">
              <a:extLst>
                <a:ext uri="{FF2B5EF4-FFF2-40B4-BE49-F238E27FC236}">
                  <a16:creationId xmlns:a16="http://schemas.microsoft.com/office/drawing/2014/main" id="{AD301ED1-7415-40FC-A8B5-185B2FF6B3E9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3092450" y="2565400"/>
              <a:ext cx="52388" cy="261938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4 w 115"/>
                <a:gd name="T5" fmla="*/ 0 h 499"/>
                <a:gd name="T6" fmla="*/ 0 w 115"/>
                <a:gd name="T7" fmla="*/ 5 h 499"/>
                <a:gd name="T8" fmla="*/ 9 w 115"/>
                <a:gd name="T9" fmla="*/ 17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4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1"/>
                    <a:pt x="82" y="94"/>
                  </a:cubicBezTo>
                  <a:cubicBezTo>
                    <a:pt x="52" y="33"/>
                    <a:pt x="9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6" y="146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1" y="499"/>
                    <a:pt x="4" y="499"/>
                  </a:cubicBezTo>
                  <a:cubicBezTo>
                    <a:pt x="9" y="499"/>
                    <a:pt x="54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Freeform 80">
              <a:extLst>
                <a:ext uri="{FF2B5EF4-FFF2-40B4-BE49-F238E27FC236}">
                  <a16:creationId xmlns:a16="http://schemas.microsoft.com/office/drawing/2014/main" id="{06C919E0-0C2C-4B49-9D3F-7CFAE9F0A224}"/>
                </a:ext>
              </a:extLst>
            </p:cNvPr>
            <p:cNvSpPr>
              <a:spLocks noEditPoints="1"/>
            </p:cNvSpPr>
            <p:nvPr>
              <p:custDataLst>
                <p:tags r:id="rId61"/>
              </p:custDataLst>
            </p:nvPr>
          </p:nvSpPr>
          <p:spPr bwMode="auto">
            <a:xfrm>
              <a:off x="3244850" y="2665413"/>
              <a:ext cx="152400" cy="61913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81">
              <a:extLst>
                <a:ext uri="{FF2B5EF4-FFF2-40B4-BE49-F238E27FC236}">
                  <a16:creationId xmlns:a16="http://schemas.microsoft.com/office/drawing/2014/main" id="{257D44A7-B51B-49FE-BB02-9E31F9FCB56C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3482975" y="2582863"/>
              <a:ext cx="192088" cy="179388"/>
            </a:xfrm>
            <a:custGeom>
              <a:avLst/>
              <a:gdLst>
                <a:gd name="T0" fmla="*/ 361 w 419"/>
                <a:gd name="T1" fmla="*/ 38 h 341"/>
                <a:gd name="T2" fmla="*/ 402 w 419"/>
                <a:gd name="T3" fmla="*/ 15 h 341"/>
                <a:gd name="T4" fmla="*/ 419 w 419"/>
                <a:gd name="T5" fmla="*/ 5 h 341"/>
                <a:gd name="T6" fmla="*/ 412 w 419"/>
                <a:gd name="T7" fmla="*/ 0 h 341"/>
                <a:gd name="T8" fmla="*/ 349 w 419"/>
                <a:gd name="T9" fmla="*/ 1 h 341"/>
                <a:gd name="T10" fmla="*/ 284 w 419"/>
                <a:gd name="T11" fmla="*/ 0 h 341"/>
                <a:gd name="T12" fmla="*/ 275 w 419"/>
                <a:gd name="T13" fmla="*/ 10 h 341"/>
                <a:gd name="T14" fmla="*/ 289 w 419"/>
                <a:gd name="T15" fmla="*/ 15 h 341"/>
                <a:gd name="T16" fmla="*/ 308 w 419"/>
                <a:gd name="T17" fmla="*/ 16 h 341"/>
                <a:gd name="T18" fmla="*/ 321 w 419"/>
                <a:gd name="T19" fmla="*/ 24 h 341"/>
                <a:gd name="T20" fmla="*/ 319 w 419"/>
                <a:gd name="T21" fmla="*/ 34 h 341"/>
                <a:gd name="T22" fmla="*/ 289 w 419"/>
                <a:gd name="T23" fmla="*/ 155 h 341"/>
                <a:gd name="T24" fmla="*/ 137 w 419"/>
                <a:gd name="T25" fmla="*/ 155 h 341"/>
                <a:gd name="T26" fmla="*/ 167 w 419"/>
                <a:gd name="T27" fmla="*/ 38 h 341"/>
                <a:gd name="T28" fmla="*/ 208 w 419"/>
                <a:gd name="T29" fmla="*/ 15 h 341"/>
                <a:gd name="T30" fmla="*/ 225 w 419"/>
                <a:gd name="T31" fmla="*/ 5 h 341"/>
                <a:gd name="T32" fmla="*/ 218 w 419"/>
                <a:gd name="T33" fmla="*/ 0 h 341"/>
                <a:gd name="T34" fmla="*/ 155 w 419"/>
                <a:gd name="T35" fmla="*/ 1 h 341"/>
                <a:gd name="T36" fmla="*/ 90 w 419"/>
                <a:gd name="T37" fmla="*/ 0 h 341"/>
                <a:gd name="T38" fmla="*/ 81 w 419"/>
                <a:gd name="T39" fmla="*/ 10 h 341"/>
                <a:gd name="T40" fmla="*/ 95 w 419"/>
                <a:gd name="T41" fmla="*/ 15 h 341"/>
                <a:gd name="T42" fmla="*/ 114 w 419"/>
                <a:gd name="T43" fmla="*/ 16 h 341"/>
                <a:gd name="T44" fmla="*/ 127 w 419"/>
                <a:gd name="T45" fmla="*/ 24 h 341"/>
                <a:gd name="T46" fmla="*/ 125 w 419"/>
                <a:gd name="T47" fmla="*/ 34 h 341"/>
                <a:gd name="T48" fmla="*/ 58 w 419"/>
                <a:gd name="T49" fmla="*/ 302 h 341"/>
                <a:gd name="T50" fmla="*/ 13 w 419"/>
                <a:gd name="T51" fmla="*/ 325 h 341"/>
                <a:gd name="T52" fmla="*/ 0 w 419"/>
                <a:gd name="T53" fmla="*/ 335 h 341"/>
                <a:gd name="T54" fmla="*/ 7 w 419"/>
                <a:gd name="T55" fmla="*/ 341 h 341"/>
                <a:gd name="T56" fmla="*/ 70 w 419"/>
                <a:gd name="T57" fmla="*/ 339 h 341"/>
                <a:gd name="T58" fmla="*/ 102 w 419"/>
                <a:gd name="T59" fmla="*/ 340 h 341"/>
                <a:gd name="T60" fmla="*/ 134 w 419"/>
                <a:gd name="T61" fmla="*/ 341 h 341"/>
                <a:gd name="T62" fmla="*/ 144 w 419"/>
                <a:gd name="T63" fmla="*/ 331 h 341"/>
                <a:gd name="T64" fmla="*/ 130 w 419"/>
                <a:gd name="T65" fmla="*/ 325 h 341"/>
                <a:gd name="T66" fmla="*/ 98 w 419"/>
                <a:gd name="T67" fmla="*/ 316 h 341"/>
                <a:gd name="T68" fmla="*/ 99 w 419"/>
                <a:gd name="T69" fmla="*/ 308 h 341"/>
                <a:gd name="T70" fmla="*/ 133 w 419"/>
                <a:gd name="T71" fmla="*/ 171 h 341"/>
                <a:gd name="T72" fmla="*/ 285 w 419"/>
                <a:gd name="T73" fmla="*/ 171 h 341"/>
                <a:gd name="T74" fmla="*/ 251 w 419"/>
                <a:gd name="T75" fmla="*/ 309 h 341"/>
                <a:gd name="T76" fmla="*/ 205 w 419"/>
                <a:gd name="T77" fmla="*/ 325 h 341"/>
                <a:gd name="T78" fmla="*/ 194 w 419"/>
                <a:gd name="T79" fmla="*/ 335 h 341"/>
                <a:gd name="T80" fmla="*/ 200 w 419"/>
                <a:gd name="T81" fmla="*/ 341 h 341"/>
                <a:gd name="T82" fmla="*/ 264 w 419"/>
                <a:gd name="T83" fmla="*/ 339 h 341"/>
                <a:gd name="T84" fmla="*/ 296 w 419"/>
                <a:gd name="T85" fmla="*/ 340 h 341"/>
                <a:gd name="T86" fmla="*/ 328 w 419"/>
                <a:gd name="T87" fmla="*/ 341 h 341"/>
                <a:gd name="T88" fmla="*/ 338 w 419"/>
                <a:gd name="T89" fmla="*/ 331 h 341"/>
                <a:gd name="T90" fmla="*/ 324 w 419"/>
                <a:gd name="T91" fmla="*/ 325 h 341"/>
                <a:gd name="T92" fmla="*/ 292 w 419"/>
                <a:gd name="T93" fmla="*/ 316 h 341"/>
                <a:gd name="T94" fmla="*/ 293 w 419"/>
                <a:gd name="T95" fmla="*/ 308 h 341"/>
                <a:gd name="T96" fmla="*/ 361 w 419"/>
                <a:gd name="T97" fmla="*/ 3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9" h="341">
                  <a:moveTo>
                    <a:pt x="361" y="38"/>
                  </a:moveTo>
                  <a:cubicBezTo>
                    <a:pt x="365" y="20"/>
                    <a:pt x="366" y="15"/>
                    <a:pt x="402" y="15"/>
                  </a:cubicBezTo>
                  <a:cubicBezTo>
                    <a:pt x="415" y="15"/>
                    <a:pt x="419" y="15"/>
                    <a:pt x="419" y="5"/>
                  </a:cubicBezTo>
                  <a:cubicBezTo>
                    <a:pt x="419" y="0"/>
                    <a:pt x="414" y="0"/>
                    <a:pt x="412" y="0"/>
                  </a:cubicBezTo>
                  <a:cubicBezTo>
                    <a:pt x="398" y="0"/>
                    <a:pt x="363" y="1"/>
                    <a:pt x="349" y="1"/>
                  </a:cubicBezTo>
                  <a:cubicBezTo>
                    <a:pt x="334" y="1"/>
                    <a:pt x="299" y="0"/>
                    <a:pt x="284" y="0"/>
                  </a:cubicBezTo>
                  <a:cubicBezTo>
                    <a:pt x="280" y="0"/>
                    <a:pt x="275" y="0"/>
                    <a:pt x="275" y="10"/>
                  </a:cubicBezTo>
                  <a:cubicBezTo>
                    <a:pt x="275" y="15"/>
                    <a:pt x="279" y="15"/>
                    <a:pt x="289" y="15"/>
                  </a:cubicBezTo>
                  <a:cubicBezTo>
                    <a:pt x="290" y="15"/>
                    <a:pt x="299" y="15"/>
                    <a:pt x="308" y="16"/>
                  </a:cubicBezTo>
                  <a:cubicBezTo>
                    <a:pt x="317" y="17"/>
                    <a:pt x="321" y="18"/>
                    <a:pt x="321" y="24"/>
                  </a:cubicBezTo>
                  <a:cubicBezTo>
                    <a:pt x="321" y="26"/>
                    <a:pt x="321" y="27"/>
                    <a:pt x="319" y="34"/>
                  </a:cubicBezTo>
                  <a:lnTo>
                    <a:pt x="289" y="155"/>
                  </a:lnTo>
                  <a:lnTo>
                    <a:pt x="137" y="155"/>
                  </a:lnTo>
                  <a:lnTo>
                    <a:pt x="167" y="38"/>
                  </a:lnTo>
                  <a:cubicBezTo>
                    <a:pt x="171" y="20"/>
                    <a:pt x="173" y="15"/>
                    <a:pt x="208" y="15"/>
                  </a:cubicBezTo>
                  <a:cubicBezTo>
                    <a:pt x="221" y="15"/>
                    <a:pt x="225" y="15"/>
                    <a:pt x="225" y="5"/>
                  </a:cubicBezTo>
                  <a:cubicBezTo>
                    <a:pt x="225" y="0"/>
                    <a:pt x="220" y="0"/>
                    <a:pt x="218" y="0"/>
                  </a:cubicBezTo>
                  <a:cubicBezTo>
                    <a:pt x="204" y="0"/>
                    <a:pt x="169" y="1"/>
                    <a:pt x="155" y="1"/>
                  </a:cubicBezTo>
                  <a:cubicBezTo>
                    <a:pt x="140" y="1"/>
                    <a:pt x="105" y="0"/>
                    <a:pt x="90" y="0"/>
                  </a:cubicBez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5" y="15"/>
                    <a:pt x="95" y="15"/>
                  </a:cubicBezTo>
                  <a:cubicBezTo>
                    <a:pt x="96" y="15"/>
                    <a:pt x="105" y="15"/>
                    <a:pt x="114" y="16"/>
                  </a:cubicBezTo>
                  <a:cubicBezTo>
                    <a:pt x="123" y="17"/>
                    <a:pt x="127" y="18"/>
                    <a:pt x="127" y="24"/>
                  </a:cubicBezTo>
                  <a:cubicBezTo>
                    <a:pt x="127" y="26"/>
                    <a:pt x="127" y="28"/>
                    <a:pt x="125" y="34"/>
                  </a:cubicBezTo>
                  <a:lnTo>
                    <a:pt x="58" y="302"/>
                  </a:lnTo>
                  <a:cubicBezTo>
                    <a:pt x="53" y="321"/>
                    <a:pt x="52" y="325"/>
                    <a:pt x="13" y="325"/>
                  </a:cubicBezTo>
                  <a:cubicBezTo>
                    <a:pt x="4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0" y="341"/>
                    <a:pt x="56" y="339"/>
                    <a:pt x="70" y="339"/>
                  </a:cubicBezTo>
                  <a:cubicBezTo>
                    <a:pt x="80" y="339"/>
                    <a:pt x="91" y="340"/>
                    <a:pt x="102" y="340"/>
                  </a:cubicBezTo>
                  <a:cubicBezTo>
                    <a:pt x="113" y="340"/>
                    <a:pt x="124" y="341"/>
                    <a:pt x="134" y="341"/>
                  </a:cubicBezTo>
                  <a:cubicBezTo>
                    <a:pt x="138" y="341"/>
                    <a:pt x="144" y="341"/>
                    <a:pt x="144" y="331"/>
                  </a:cubicBezTo>
                  <a:cubicBezTo>
                    <a:pt x="144" y="325"/>
                    <a:pt x="140" y="325"/>
                    <a:pt x="130" y="325"/>
                  </a:cubicBezTo>
                  <a:cubicBezTo>
                    <a:pt x="112" y="325"/>
                    <a:pt x="98" y="325"/>
                    <a:pt x="98" y="316"/>
                  </a:cubicBezTo>
                  <a:cubicBezTo>
                    <a:pt x="98" y="313"/>
                    <a:pt x="99" y="311"/>
                    <a:pt x="99" y="308"/>
                  </a:cubicBezTo>
                  <a:lnTo>
                    <a:pt x="133" y="171"/>
                  </a:lnTo>
                  <a:lnTo>
                    <a:pt x="285" y="171"/>
                  </a:lnTo>
                  <a:cubicBezTo>
                    <a:pt x="264" y="254"/>
                    <a:pt x="253" y="301"/>
                    <a:pt x="251" y="309"/>
                  </a:cubicBezTo>
                  <a:cubicBezTo>
                    <a:pt x="246" y="325"/>
                    <a:pt x="236" y="325"/>
                    <a:pt x="205" y="325"/>
                  </a:cubicBezTo>
                  <a:cubicBezTo>
                    <a:pt x="198" y="325"/>
                    <a:pt x="194" y="325"/>
                    <a:pt x="194" y="335"/>
                  </a:cubicBezTo>
                  <a:cubicBezTo>
                    <a:pt x="194" y="341"/>
                    <a:pt x="199" y="341"/>
                    <a:pt x="200" y="341"/>
                  </a:cubicBezTo>
                  <a:cubicBezTo>
                    <a:pt x="214" y="341"/>
                    <a:pt x="250" y="339"/>
                    <a:pt x="264" y="339"/>
                  </a:cubicBezTo>
                  <a:cubicBezTo>
                    <a:pt x="274" y="339"/>
                    <a:pt x="285" y="340"/>
                    <a:pt x="296" y="340"/>
                  </a:cubicBezTo>
                  <a:cubicBezTo>
                    <a:pt x="307" y="340"/>
                    <a:pt x="318" y="341"/>
                    <a:pt x="328" y="341"/>
                  </a:cubicBezTo>
                  <a:cubicBezTo>
                    <a:pt x="332" y="341"/>
                    <a:pt x="338" y="341"/>
                    <a:pt x="338" y="331"/>
                  </a:cubicBezTo>
                  <a:cubicBezTo>
                    <a:pt x="338" y="325"/>
                    <a:pt x="334" y="325"/>
                    <a:pt x="324" y="325"/>
                  </a:cubicBezTo>
                  <a:cubicBezTo>
                    <a:pt x="306" y="325"/>
                    <a:pt x="292" y="325"/>
                    <a:pt x="292" y="316"/>
                  </a:cubicBezTo>
                  <a:cubicBezTo>
                    <a:pt x="292" y="313"/>
                    <a:pt x="293" y="311"/>
                    <a:pt x="293" y="308"/>
                  </a:cubicBezTo>
                  <a:lnTo>
                    <a:pt x="361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Freeform 82">
              <a:extLst>
                <a:ext uri="{FF2B5EF4-FFF2-40B4-BE49-F238E27FC236}">
                  <a16:creationId xmlns:a16="http://schemas.microsoft.com/office/drawing/2014/main" id="{91250E17-BC67-4B7C-8680-19A1E68AD7EB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3694113" y="2540000"/>
              <a:ext cx="88900" cy="1285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9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6 w 190"/>
                <a:gd name="T11" fmla="*/ 16 h 245"/>
                <a:gd name="T12" fmla="*/ 52 w 190"/>
                <a:gd name="T13" fmla="*/ 21 h 245"/>
                <a:gd name="T14" fmla="*/ 51 w 190"/>
                <a:gd name="T15" fmla="*/ 29 h 245"/>
                <a:gd name="T16" fmla="*/ 2 w 190"/>
                <a:gd name="T17" fmla="*/ 226 h 245"/>
                <a:gd name="T18" fmla="*/ 0 w 190"/>
                <a:gd name="T19" fmla="*/ 234 h 245"/>
                <a:gd name="T20" fmla="*/ 12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6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2 w 190"/>
                <a:gd name="T35" fmla="*/ 122 h 245"/>
                <a:gd name="T36" fmla="*/ 112 w 190"/>
                <a:gd name="T37" fmla="*/ 196 h 245"/>
                <a:gd name="T38" fmla="*/ 107 w 190"/>
                <a:gd name="T39" fmla="*/ 215 h 245"/>
                <a:gd name="T40" fmla="*/ 140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8 w 190"/>
                <a:gd name="T47" fmla="*/ 193 h 245"/>
                <a:gd name="T48" fmla="*/ 141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9 w 190"/>
                <a:gd name="T55" fmla="*/ 128 h 245"/>
                <a:gd name="T56" fmla="*/ 146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6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2" y="26"/>
                    <a:pt x="51" y="29"/>
                  </a:cubicBezTo>
                  <a:lnTo>
                    <a:pt x="2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2" y="245"/>
                  </a:cubicBezTo>
                  <a:cubicBezTo>
                    <a:pt x="16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5" y="165"/>
                    <a:pt x="46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5" y="98"/>
                    <a:pt x="112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2" y="196"/>
                  </a:cubicBezTo>
                  <a:cubicBezTo>
                    <a:pt x="108" y="206"/>
                    <a:pt x="107" y="209"/>
                    <a:pt x="107" y="215"/>
                  </a:cubicBezTo>
                  <a:cubicBezTo>
                    <a:pt x="107" y="234"/>
                    <a:pt x="122" y="245"/>
                    <a:pt x="140" y="245"/>
                  </a:cubicBezTo>
                  <a:cubicBezTo>
                    <a:pt x="175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80" y="187"/>
                    <a:pt x="179" y="189"/>
                    <a:pt x="178" y="193"/>
                  </a:cubicBezTo>
                  <a:cubicBezTo>
                    <a:pt x="170" y="221"/>
                    <a:pt x="154" y="235"/>
                    <a:pt x="141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4" y="211"/>
                    <a:pt x="140" y="195"/>
                  </a:cubicBezTo>
                  <a:cubicBezTo>
                    <a:pt x="144" y="184"/>
                    <a:pt x="159" y="147"/>
                    <a:pt x="159" y="128"/>
                  </a:cubicBezTo>
                  <a:cubicBezTo>
                    <a:pt x="159" y="122"/>
                    <a:pt x="159" y="107"/>
                    <a:pt x="146" y="97"/>
                  </a:cubicBezTo>
                  <a:cubicBezTo>
                    <a:pt x="140" y="93"/>
                    <a:pt x="130" y="88"/>
                    <a:pt x="113" y="88"/>
                  </a:cubicBezTo>
                  <a:cubicBezTo>
                    <a:pt x="88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Freeform 83">
              <a:extLst>
                <a:ext uri="{FF2B5EF4-FFF2-40B4-BE49-F238E27FC236}">
                  <a16:creationId xmlns:a16="http://schemas.microsoft.com/office/drawing/2014/main" id="{BE9D27F9-5AA9-41E3-A313-4ECD89E4E203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3824288" y="2565400"/>
              <a:ext cx="52388" cy="261938"/>
            </a:xfrm>
            <a:custGeom>
              <a:avLst/>
              <a:gdLst>
                <a:gd name="T0" fmla="*/ 116 w 116"/>
                <a:gd name="T1" fmla="*/ 494 h 499"/>
                <a:gd name="T2" fmla="*/ 108 w 116"/>
                <a:gd name="T3" fmla="*/ 483 h 499"/>
                <a:gd name="T4" fmla="*/ 29 w 116"/>
                <a:gd name="T5" fmla="*/ 250 h 499"/>
                <a:gd name="T6" fmla="*/ 110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8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10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Freeform 84">
              <a:extLst>
                <a:ext uri="{FF2B5EF4-FFF2-40B4-BE49-F238E27FC236}">
                  <a16:creationId xmlns:a16="http://schemas.microsoft.com/office/drawing/2014/main" id="{B8FC4EAF-A97F-4D78-8CCB-88A48F9F8575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3897313" y="2646363"/>
              <a:ext cx="114300" cy="119063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7 w 248"/>
                <a:gd name="T5" fmla="*/ 17 h 226"/>
                <a:gd name="T6" fmla="*/ 203 w 248"/>
                <a:gd name="T7" fmla="*/ 44 h 226"/>
                <a:gd name="T8" fmla="*/ 222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8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8" y="215"/>
                  </a:cubicBezTo>
                  <a:cubicBezTo>
                    <a:pt x="44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Freeform 85">
              <a:extLst>
                <a:ext uri="{FF2B5EF4-FFF2-40B4-BE49-F238E27FC236}">
                  <a16:creationId xmlns:a16="http://schemas.microsoft.com/office/drawing/2014/main" id="{3C83ABC4-3326-4C20-89B7-0ABDAEDC8C9B}"/>
                </a:ext>
              </a:extLst>
            </p:cNvPr>
            <p:cNvSpPr>
              <a:spLocks/>
            </p:cNvSpPr>
            <p:nvPr>
              <p:custDataLst>
                <p:tags r:id="rId66"/>
              </p:custDataLst>
            </p:nvPr>
          </p:nvSpPr>
          <p:spPr bwMode="auto">
            <a:xfrm>
              <a:off x="4029075" y="2565400"/>
              <a:ext cx="39688" cy="93663"/>
            </a:xfrm>
            <a:custGeom>
              <a:avLst/>
              <a:gdLst>
                <a:gd name="T0" fmla="*/ 84 w 87"/>
                <a:gd name="T1" fmla="*/ 30 h 180"/>
                <a:gd name="T2" fmla="*/ 87 w 87"/>
                <a:gd name="T3" fmla="*/ 19 h 180"/>
                <a:gd name="T4" fmla="*/ 67 w 87"/>
                <a:gd name="T5" fmla="*/ 0 h 180"/>
                <a:gd name="T6" fmla="*/ 48 w 87"/>
                <a:gd name="T7" fmla="*/ 16 h 180"/>
                <a:gd name="T8" fmla="*/ 2 w 87"/>
                <a:gd name="T9" fmla="*/ 167 h 180"/>
                <a:gd name="T10" fmla="*/ 0 w 87"/>
                <a:gd name="T11" fmla="*/ 173 h 180"/>
                <a:gd name="T12" fmla="*/ 14 w 87"/>
                <a:gd name="T13" fmla="*/ 180 h 180"/>
                <a:gd name="T14" fmla="*/ 19 w 87"/>
                <a:gd name="T15" fmla="*/ 174 h 180"/>
                <a:gd name="T16" fmla="*/ 84 w 87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80">
                  <a:moveTo>
                    <a:pt x="84" y="30"/>
                  </a:moveTo>
                  <a:cubicBezTo>
                    <a:pt x="87" y="24"/>
                    <a:pt x="87" y="21"/>
                    <a:pt x="87" y="19"/>
                  </a:cubicBezTo>
                  <a:cubicBezTo>
                    <a:pt x="87" y="8"/>
                    <a:pt x="78" y="0"/>
                    <a:pt x="67" y="0"/>
                  </a:cubicBezTo>
                  <a:cubicBezTo>
                    <a:pt x="54" y="0"/>
                    <a:pt x="49" y="10"/>
                    <a:pt x="48" y="16"/>
                  </a:cubicBezTo>
                  <a:lnTo>
                    <a:pt x="2" y="167"/>
                  </a:lnTo>
                  <a:cubicBezTo>
                    <a:pt x="1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6" y="180"/>
                    <a:pt x="19" y="174"/>
                  </a:cubicBezTo>
                  <a:lnTo>
                    <a:pt x="84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Freeform 86">
              <a:extLst>
                <a:ext uri="{FF2B5EF4-FFF2-40B4-BE49-F238E27FC236}">
                  <a16:creationId xmlns:a16="http://schemas.microsoft.com/office/drawing/2014/main" id="{ECBF3A2A-EFE4-49A6-81A2-3AF733918AF4}"/>
                </a:ext>
              </a:extLst>
            </p:cNvPr>
            <p:cNvSpPr>
              <a:spLocks/>
            </p:cNvSpPr>
            <p:nvPr>
              <p:custDataLst>
                <p:tags r:id="rId67"/>
              </p:custDataLst>
            </p:nvPr>
          </p:nvSpPr>
          <p:spPr bwMode="auto">
            <a:xfrm>
              <a:off x="4098925" y="2565400"/>
              <a:ext cx="52388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7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1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9" y="66"/>
                    <a:pt x="87" y="146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Freeform 87">
              <a:extLst>
                <a:ext uri="{FF2B5EF4-FFF2-40B4-BE49-F238E27FC236}">
                  <a16:creationId xmlns:a16="http://schemas.microsoft.com/office/drawing/2014/main" id="{C93B6691-9A44-4188-971A-6B0455CBD8BD}"/>
                </a:ext>
              </a:extLst>
            </p:cNvPr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4251325" y="2665413"/>
              <a:ext cx="152400" cy="61913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88">
              <a:extLst>
                <a:ext uri="{FF2B5EF4-FFF2-40B4-BE49-F238E27FC236}">
                  <a16:creationId xmlns:a16="http://schemas.microsoft.com/office/drawing/2014/main" id="{97243CEC-8353-41EE-A84C-9D08752B10E1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4486275" y="2646363"/>
              <a:ext cx="106363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9 w 230"/>
                <a:gd name="T43" fmla="*/ 280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79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6" y="215"/>
                    <a:pt x="103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39"/>
                    <a:pt x="72" y="52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5" y="230"/>
                    <a:pt x="139" y="254"/>
                    <a:pt x="119" y="280"/>
                  </a:cubicBezTo>
                  <a:cubicBezTo>
                    <a:pt x="106" y="297"/>
                    <a:pt x="87" y="312"/>
                    <a:pt x="64" y="312"/>
                  </a:cubicBezTo>
                  <a:cubicBezTo>
                    <a:pt x="57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3" y="323"/>
                    <a:pt x="64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6" name="Group 675">
            <a:extLst>
              <a:ext uri="{FF2B5EF4-FFF2-40B4-BE49-F238E27FC236}">
                <a16:creationId xmlns:a16="http://schemas.microsoft.com/office/drawing/2014/main" id="{C24D47AF-0998-4D5D-9FC7-7EE6617A1113}"/>
              </a:ext>
            </a:extLst>
          </p:cNvPr>
          <p:cNvGrpSpPr>
            <a:grpSpLocks noChangeAspect="1"/>
          </p:cNvGrpSpPr>
          <p:nvPr>
            <p:custDataLst>
              <p:tags r:id="rId18"/>
            </p:custDataLst>
          </p:nvPr>
        </p:nvGrpSpPr>
        <p:grpSpPr>
          <a:xfrm>
            <a:off x="6676996" y="5009348"/>
            <a:ext cx="3709988" cy="242888"/>
            <a:chOff x="2541588" y="2540000"/>
            <a:chExt cx="3709988" cy="242888"/>
          </a:xfrm>
        </p:grpSpPr>
        <p:sp>
          <p:nvSpPr>
            <p:cNvPr id="677" name="Freeform 95">
              <a:extLst>
                <a:ext uri="{FF2B5EF4-FFF2-40B4-BE49-F238E27FC236}">
                  <a16:creationId xmlns:a16="http://schemas.microsoft.com/office/drawing/2014/main" id="{6FC91A49-17E8-40D4-AD35-44ED53EAC151}"/>
                </a:ext>
              </a:extLst>
            </p:cNvPr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2541588" y="2546350"/>
              <a:ext cx="47625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Freeform 96">
              <a:extLst>
                <a:ext uri="{FF2B5EF4-FFF2-40B4-BE49-F238E27FC236}">
                  <a16:creationId xmlns:a16="http://schemas.microsoft.com/office/drawing/2014/main" id="{805014E9-FD29-4C64-809B-26841B2A6234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2603501" y="2608263"/>
              <a:ext cx="114300" cy="119063"/>
            </a:xfrm>
            <a:custGeom>
              <a:avLst/>
              <a:gdLst>
                <a:gd name="T0" fmla="*/ 39 w 250"/>
                <a:gd name="T1" fmla="*/ 48 h 220"/>
                <a:gd name="T2" fmla="*/ 39 w 250"/>
                <a:gd name="T3" fmla="*/ 182 h 220"/>
                <a:gd name="T4" fmla="*/ 0 w 250"/>
                <a:gd name="T5" fmla="*/ 205 h 220"/>
                <a:gd name="T6" fmla="*/ 0 w 250"/>
                <a:gd name="T7" fmla="*/ 220 h 220"/>
                <a:gd name="T8" fmla="*/ 56 w 250"/>
                <a:gd name="T9" fmla="*/ 219 h 220"/>
                <a:gd name="T10" fmla="*/ 112 w 250"/>
                <a:gd name="T11" fmla="*/ 220 h 220"/>
                <a:gd name="T12" fmla="*/ 112 w 250"/>
                <a:gd name="T13" fmla="*/ 205 h 220"/>
                <a:gd name="T14" fmla="*/ 73 w 250"/>
                <a:gd name="T15" fmla="*/ 182 h 220"/>
                <a:gd name="T16" fmla="*/ 73 w 250"/>
                <a:gd name="T17" fmla="*/ 90 h 220"/>
                <a:gd name="T18" fmla="*/ 140 w 250"/>
                <a:gd name="T19" fmla="*/ 11 h 220"/>
                <a:gd name="T20" fmla="*/ 177 w 250"/>
                <a:gd name="T21" fmla="*/ 66 h 220"/>
                <a:gd name="T22" fmla="*/ 177 w 250"/>
                <a:gd name="T23" fmla="*/ 182 h 220"/>
                <a:gd name="T24" fmla="*/ 138 w 250"/>
                <a:gd name="T25" fmla="*/ 205 h 220"/>
                <a:gd name="T26" fmla="*/ 138 w 250"/>
                <a:gd name="T27" fmla="*/ 220 h 220"/>
                <a:gd name="T28" fmla="*/ 195 w 250"/>
                <a:gd name="T29" fmla="*/ 219 h 220"/>
                <a:gd name="T30" fmla="*/ 250 w 250"/>
                <a:gd name="T31" fmla="*/ 220 h 220"/>
                <a:gd name="T32" fmla="*/ 250 w 250"/>
                <a:gd name="T33" fmla="*/ 205 h 220"/>
                <a:gd name="T34" fmla="*/ 212 w 250"/>
                <a:gd name="T35" fmla="*/ 190 h 220"/>
                <a:gd name="T36" fmla="*/ 212 w 250"/>
                <a:gd name="T37" fmla="*/ 94 h 220"/>
                <a:gd name="T38" fmla="*/ 196 w 250"/>
                <a:gd name="T39" fmla="*/ 18 h 220"/>
                <a:gd name="T40" fmla="*/ 144 w 250"/>
                <a:gd name="T41" fmla="*/ 0 h 220"/>
                <a:gd name="T42" fmla="*/ 70 w 250"/>
                <a:gd name="T43" fmla="*/ 52 h 220"/>
                <a:gd name="T44" fmla="*/ 70 w 250"/>
                <a:gd name="T45" fmla="*/ 0 h 220"/>
                <a:gd name="T46" fmla="*/ 0 w 250"/>
                <a:gd name="T47" fmla="*/ 5 h 220"/>
                <a:gd name="T48" fmla="*/ 0 w 250"/>
                <a:gd name="T49" fmla="*/ 21 h 220"/>
                <a:gd name="T50" fmla="*/ 39 w 250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0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Freeform 97">
              <a:extLst>
                <a:ext uri="{FF2B5EF4-FFF2-40B4-BE49-F238E27FC236}">
                  <a16:creationId xmlns:a16="http://schemas.microsoft.com/office/drawing/2014/main" id="{A592C729-088D-4F3D-A9B8-4B03C35138A6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2805113" y="2543175"/>
              <a:ext cx="139700" cy="184150"/>
            </a:xfrm>
            <a:custGeom>
              <a:avLst/>
              <a:gdLst>
                <a:gd name="T0" fmla="*/ 51 w 308"/>
                <a:gd name="T1" fmla="*/ 300 h 339"/>
                <a:gd name="T2" fmla="*/ 12 w 308"/>
                <a:gd name="T3" fmla="*/ 324 h 339"/>
                <a:gd name="T4" fmla="*/ 0 w 308"/>
                <a:gd name="T5" fmla="*/ 324 h 339"/>
                <a:gd name="T6" fmla="*/ 0 w 308"/>
                <a:gd name="T7" fmla="*/ 339 h 339"/>
                <a:gd name="T8" fmla="*/ 288 w 308"/>
                <a:gd name="T9" fmla="*/ 339 h 339"/>
                <a:gd name="T10" fmla="*/ 308 w 308"/>
                <a:gd name="T11" fmla="*/ 210 h 339"/>
                <a:gd name="T12" fmla="*/ 296 w 308"/>
                <a:gd name="T13" fmla="*/ 210 h 339"/>
                <a:gd name="T14" fmla="*/ 186 w 308"/>
                <a:gd name="T15" fmla="*/ 324 h 339"/>
                <a:gd name="T16" fmla="*/ 120 w 308"/>
                <a:gd name="T17" fmla="*/ 324 h 339"/>
                <a:gd name="T18" fmla="*/ 96 w 308"/>
                <a:gd name="T19" fmla="*/ 304 h 339"/>
                <a:gd name="T20" fmla="*/ 96 w 308"/>
                <a:gd name="T21" fmla="*/ 170 h 339"/>
                <a:gd name="T22" fmla="*/ 140 w 308"/>
                <a:gd name="T23" fmla="*/ 170 h 339"/>
                <a:gd name="T24" fmla="*/ 194 w 308"/>
                <a:gd name="T25" fmla="*/ 229 h 339"/>
                <a:gd name="T26" fmla="*/ 207 w 308"/>
                <a:gd name="T27" fmla="*/ 229 h 339"/>
                <a:gd name="T28" fmla="*/ 207 w 308"/>
                <a:gd name="T29" fmla="*/ 97 h 339"/>
                <a:gd name="T30" fmla="*/ 194 w 308"/>
                <a:gd name="T31" fmla="*/ 97 h 339"/>
                <a:gd name="T32" fmla="*/ 140 w 308"/>
                <a:gd name="T33" fmla="*/ 155 h 339"/>
                <a:gd name="T34" fmla="*/ 96 w 308"/>
                <a:gd name="T35" fmla="*/ 155 h 339"/>
                <a:gd name="T36" fmla="*/ 96 w 308"/>
                <a:gd name="T37" fmla="*/ 35 h 339"/>
                <a:gd name="T38" fmla="*/ 120 w 308"/>
                <a:gd name="T39" fmla="*/ 15 h 339"/>
                <a:gd name="T40" fmla="*/ 184 w 308"/>
                <a:gd name="T41" fmla="*/ 15 h 339"/>
                <a:gd name="T42" fmla="*/ 282 w 308"/>
                <a:gd name="T43" fmla="*/ 112 h 339"/>
                <a:gd name="T44" fmla="*/ 295 w 308"/>
                <a:gd name="T45" fmla="*/ 112 h 339"/>
                <a:gd name="T46" fmla="*/ 281 w 308"/>
                <a:gd name="T47" fmla="*/ 0 h 339"/>
                <a:gd name="T48" fmla="*/ 0 w 308"/>
                <a:gd name="T49" fmla="*/ 0 h 339"/>
                <a:gd name="T50" fmla="*/ 0 w 308"/>
                <a:gd name="T51" fmla="*/ 15 h 339"/>
                <a:gd name="T52" fmla="*/ 12 w 308"/>
                <a:gd name="T53" fmla="*/ 15 h 339"/>
                <a:gd name="T54" fmla="*/ 51 w 308"/>
                <a:gd name="T55" fmla="*/ 39 h 339"/>
                <a:gd name="T56" fmla="*/ 51 w 308"/>
                <a:gd name="T57" fmla="*/ 30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8" h="339">
                  <a:moveTo>
                    <a:pt x="51" y="300"/>
                  </a:moveTo>
                  <a:cubicBezTo>
                    <a:pt x="51" y="318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lnTo>
                    <a:pt x="288" y="339"/>
                  </a:lnTo>
                  <a:lnTo>
                    <a:pt x="308" y="210"/>
                  </a:lnTo>
                  <a:lnTo>
                    <a:pt x="296" y="210"/>
                  </a:lnTo>
                  <a:cubicBezTo>
                    <a:pt x="284" y="287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7" y="324"/>
                    <a:pt x="96" y="320"/>
                    <a:pt x="96" y="304"/>
                  </a:cubicBezTo>
                  <a:lnTo>
                    <a:pt x="96" y="170"/>
                  </a:lnTo>
                  <a:lnTo>
                    <a:pt x="140" y="170"/>
                  </a:lnTo>
                  <a:cubicBezTo>
                    <a:pt x="189" y="170"/>
                    <a:pt x="194" y="186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0" y="155"/>
                  </a:cubicBezTo>
                  <a:lnTo>
                    <a:pt x="96" y="155"/>
                  </a:lnTo>
                  <a:lnTo>
                    <a:pt x="96" y="35"/>
                  </a:lnTo>
                  <a:cubicBezTo>
                    <a:pt x="96" y="19"/>
                    <a:pt x="97" y="15"/>
                    <a:pt x="120" y="15"/>
                  </a:cubicBezTo>
                  <a:lnTo>
                    <a:pt x="184" y="15"/>
                  </a:lnTo>
                  <a:cubicBezTo>
                    <a:pt x="261" y="15"/>
                    <a:pt x="274" y="43"/>
                    <a:pt x="282" y="112"/>
                  </a:cubicBezTo>
                  <a:lnTo>
                    <a:pt x="295" y="112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98">
              <a:extLst>
                <a:ext uri="{FF2B5EF4-FFF2-40B4-BE49-F238E27FC236}">
                  <a16:creationId xmlns:a16="http://schemas.microsoft.com/office/drawing/2014/main" id="{F18049A8-C4FD-4894-A7A4-DBF73734FF41}"/>
                </a:ext>
              </a:extLst>
            </p:cNvPr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2959101" y="2540000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5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39 h 352"/>
                <a:gd name="T40" fmla="*/ 57 w 246"/>
                <a:gd name="T41" fmla="*/ 168 h 352"/>
                <a:gd name="T42" fmla="*/ 114 w 246"/>
                <a:gd name="T43" fmla="*/ 137 h 352"/>
                <a:gd name="T44" fmla="*/ 167 w 246"/>
                <a:gd name="T45" fmla="*/ 166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2" y="126"/>
                  </a:cubicBezTo>
                  <a:cubicBezTo>
                    <a:pt x="53" y="126"/>
                    <a:pt x="0" y="174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2" y="260"/>
                    <a:pt x="42" y="239"/>
                  </a:cubicBezTo>
                  <a:cubicBezTo>
                    <a:pt x="42" y="221"/>
                    <a:pt x="43" y="191"/>
                    <a:pt x="57" y="168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Freeform 99">
              <a:extLst>
                <a:ext uri="{FF2B5EF4-FFF2-40B4-BE49-F238E27FC236}">
                  <a16:creationId xmlns:a16="http://schemas.microsoft.com/office/drawing/2014/main" id="{92C600C3-01EA-4D43-998D-4247267EE367}"/>
                </a:ext>
              </a:extLst>
            </p:cNvPr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3084513" y="2546350"/>
              <a:ext cx="49213" cy="180975"/>
            </a:xfrm>
            <a:custGeom>
              <a:avLst/>
              <a:gdLst>
                <a:gd name="T0" fmla="*/ 71 w 106"/>
                <a:gd name="T1" fmla="*/ 114 h 334"/>
                <a:gd name="T2" fmla="*/ 2 w 106"/>
                <a:gd name="T3" fmla="*/ 119 h 334"/>
                <a:gd name="T4" fmla="*/ 2 w 106"/>
                <a:gd name="T5" fmla="*/ 135 h 334"/>
                <a:gd name="T6" fmla="*/ 39 w 106"/>
                <a:gd name="T7" fmla="*/ 162 h 334"/>
                <a:gd name="T8" fmla="*/ 39 w 106"/>
                <a:gd name="T9" fmla="*/ 296 h 334"/>
                <a:gd name="T10" fmla="*/ 0 w 106"/>
                <a:gd name="T11" fmla="*/ 319 h 334"/>
                <a:gd name="T12" fmla="*/ 0 w 106"/>
                <a:gd name="T13" fmla="*/ 334 h 334"/>
                <a:gd name="T14" fmla="*/ 54 w 106"/>
                <a:gd name="T15" fmla="*/ 333 h 334"/>
                <a:gd name="T16" fmla="*/ 106 w 106"/>
                <a:gd name="T17" fmla="*/ 334 h 334"/>
                <a:gd name="T18" fmla="*/ 106 w 106"/>
                <a:gd name="T19" fmla="*/ 319 h 334"/>
                <a:gd name="T20" fmla="*/ 71 w 106"/>
                <a:gd name="T21" fmla="*/ 297 h 334"/>
                <a:gd name="T22" fmla="*/ 71 w 106"/>
                <a:gd name="T23" fmla="*/ 114 h 334"/>
                <a:gd name="T24" fmla="*/ 73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4" y="333"/>
                  </a:cubicBezTo>
                  <a:cubicBezTo>
                    <a:pt x="72" y="333"/>
                    <a:pt x="89" y="334"/>
                    <a:pt x="106" y="334"/>
                  </a:cubicBezTo>
                  <a:lnTo>
                    <a:pt x="106" y="319"/>
                  </a:lnTo>
                  <a:cubicBezTo>
                    <a:pt x="73" y="319"/>
                    <a:pt x="71" y="316"/>
                    <a:pt x="71" y="297"/>
                  </a:cubicBezTo>
                  <a:lnTo>
                    <a:pt x="71" y="114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2" name="Freeform 100">
              <a:extLst>
                <a:ext uri="{FF2B5EF4-FFF2-40B4-BE49-F238E27FC236}">
                  <a16:creationId xmlns:a16="http://schemas.microsoft.com/office/drawing/2014/main" id="{66F20961-B14F-44A4-921F-43D60CE68999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3144838" y="2560638"/>
              <a:ext cx="71438" cy="169863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101">
              <a:extLst>
                <a:ext uri="{FF2B5EF4-FFF2-40B4-BE49-F238E27FC236}">
                  <a16:creationId xmlns:a16="http://schemas.microsoft.com/office/drawing/2014/main" id="{EBBC65E6-FBDE-405A-9DF9-7C11F647ABB1}"/>
                </a:ext>
              </a:extLst>
            </p:cNvPr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3235326" y="2546350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Freeform 102">
              <a:extLst>
                <a:ext uri="{FF2B5EF4-FFF2-40B4-BE49-F238E27FC236}">
                  <a16:creationId xmlns:a16="http://schemas.microsoft.com/office/drawing/2014/main" id="{F900CCEC-BE8D-4838-AD03-3C16D0BF89A3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3298826" y="2608263"/>
              <a:ext cx="114300" cy="119063"/>
            </a:xfrm>
            <a:custGeom>
              <a:avLst/>
              <a:gdLst>
                <a:gd name="T0" fmla="*/ 39 w 250"/>
                <a:gd name="T1" fmla="*/ 48 h 220"/>
                <a:gd name="T2" fmla="*/ 39 w 250"/>
                <a:gd name="T3" fmla="*/ 182 h 220"/>
                <a:gd name="T4" fmla="*/ 0 w 250"/>
                <a:gd name="T5" fmla="*/ 205 h 220"/>
                <a:gd name="T6" fmla="*/ 0 w 250"/>
                <a:gd name="T7" fmla="*/ 220 h 220"/>
                <a:gd name="T8" fmla="*/ 56 w 250"/>
                <a:gd name="T9" fmla="*/ 219 h 220"/>
                <a:gd name="T10" fmla="*/ 112 w 250"/>
                <a:gd name="T11" fmla="*/ 220 h 220"/>
                <a:gd name="T12" fmla="*/ 112 w 250"/>
                <a:gd name="T13" fmla="*/ 205 h 220"/>
                <a:gd name="T14" fmla="*/ 73 w 250"/>
                <a:gd name="T15" fmla="*/ 182 h 220"/>
                <a:gd name="T16" fmla="*/ 73 w 250"/>
                <a:gd name="T17" fmla="*/ 90 h 220"/>
                <a:gd name="T18" fmla="*/ 140 w 250"/>
                <a:gd name="T19" fmla="*/ 11 h 220"/>
                <a:gd name="T20" fmla="*/ 177 w 250"/>
                <a:gd name="T21" fmla="*/ 66 h 220"/>
                <a:gd name="T22" fmla="*/ 177 w 250"/>
                <a:gd name="T23" fmla="*/ 182 h 220"/>
                <a:gd name="T24" fmla="*/ 138 w 250"/>
                <a:gd name="T25" fmla="*/ 205 h 220"/>
                <a:gd name="T26" fmla="*/ 138 w 250"/>
                <a:gd name="T27" fmla="*/ 220 h 220"/>
                <a:gd name="T28" fmla="*/ 195 w 250"/>
                <a:gd name="T29" fmla="*/ 219 h 220"/>
                <a:gd name="T30" fmla="*/ 250 w 250"/>
                <a:gd name="T31" fmla="*/ 220 h 220"/>
                <a:gd name="T32" fmla="*/ 250 w 250"/>
                <a:gd name="T33" fmla="*/ 205 h 220"/>
                <a:gd name="T34" fmla="*/ 212 w 250"/>
                <a:gd name="T35" fmla="*/ 190 h 220"/>
                <a:gd name="T36" fmla="*/ 212 w 250"/>
                <a:gd name="T37" fmla="*/ 94 h 220"/>
                <a:gd name="T38" fmla="*/ 196 w 250"/>
                <a:gd name="T39" fmla="*/ 18 h 220"/>
                <a:gd name="T40" fmla="*/ 144 w 250"/>
                <a:gd name="T41" fmla="*/ 0 h 220"/>
                <a:gd name="T42" fmla="*/ 70 w 250"/>
                <a:gd name="T43" fmla="*/ 52 h 220"/>
                <a:gd name="T44" fmla="*/ 70 w 250"/>
                <a:gd name="T45" fmla="*/ 0 h 220"/>
                <a:gd name="T46" fmla="*/ 0 w 250"/>
                <a:gd name="T47" fmla="*/ 5 h 220"/>
                <a:gd name="T48" fmla="*/ 0 w 250"/>
                <a:gd name="T49" fmla="*/ 21 h 220"/>
                <a:gd name="T50" fmla="*/ 39 w 250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0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Freeform 103">
              <a:extLst>
                <a:ext uri="{FF2B5EF4-FFF2-40B4-BE49-F238E27FC236}">
                  <a16:creationId xmlns:a16="http://schemas.microsoft.com/office/drawing/2014/main" id="{613D9FAA-28BD-4CB9-BDD8-679E85A7EBC6}"/>
                </a:ext>
              </a:extLst>
            </p:cNvPr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3422651" y="2605088"/>
              <a:ext cx="104775" cy="177800"/>
            </a:xfrm>
            <a:custGeom>
              <a:avLst/>
              <a:gdLst>
                <a:gd name="T0" fmla="*/ 97 w 228"/>
                <a:gd name="T1" fmla="*/ 140 h 329"/>
                <a:gd name="T2" fmla="*/ 54 w 228"/>
                <a:gd name="T3" fmla="*/ 79 h 329"/>
                <a:gd name="T4" fmla="*/ 62 w 228"/>
                <a:gd name="T5" fmla="*/ 37 h 329"/>
                <a:gd name="T6" fmla="*/ 97 w 228"/>
                <a:gd name="T7" fmla="*/ 17 h 329"/>
                <a:gd name="T8" fmla="*/ 141 w 228"/>
                <a:gd name="T9" fmla="*/ 78 h 329"/>
                <a:gd name="T10" fmla="*/ 133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8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8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4 w 228"/>
                <a:gd name="T31" fmla="*/ 39 h 329"/>
                <a:gd name="T32" fmla="*/ 228 w 228"/>
                <a:gd name="T33" fmla="*/ 25 h 329"/>
                <a:gd name="T34" fmla="*/ 203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40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1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6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7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4" y="140"/>
                    <a:pt x="54" y="90"/>
                    <a:pt x="54" y="79"/>
                  </a:cubicBezTo>
                  <a:cubicBezTo>
                    <a:pt x="54" y="65"/>
                    <a:pt x="54" y="49"/>
                    <a:pt x="62" y="37"/>
                  </a:cubicBezTo>
                  <a:cubicBezTo>
                    <a:pt x="66" y="31"/>
                    <a:pt x="77" y="17"/>
                    <a:pt x="97" y="17"/>
                  </a:cubicBezTo>
                  <a:cubicBezTo>
                    <a:pt x="141" y="17"/>
                    <a:pt x="141" y="67"/>
                    <a:pt x="141" y="78"/>
                  </a:cubicBezTo>
                  <a:cubicBezTo>
                    <a:pt x="141" y="92"/>
                    <a:pt x="140" y="108"/>
                    <a:pt x="133" y="120"/>
                  </a:cubicBezTo>
                  <a:cubicBezTo>
                    <a:pt x="129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8" y="136"/>
                  </a:cubicBezTo>
                  <a:cubicBezTo>
                    <a:pt x="67" y="150"/>
                    <a:pt x="88" y="152"/>
                    <a:pt x="97" y="152"/>
                  </a:cubicBezTo>
                  <a:cubicBezTo>
                    <a:pt x="144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8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2"/>
                  </a:cubicBezTo>
                  <a:cubicBezTo>
                    <a:pt x="202" y="14"/>
                    <a:pt x="199" y="19"/>
                    <a:pt x="199" y="25"/>
                  </a:cubicBezTo>
                  <a:cubicBezTo>
                    <a:pt x="199" y="34"/>
                    <a:pt x="206" y="39"/>
                    <a:pt x="214" y="39"/>
                  </a:cubicBezTo>
                  <a:cubicBezTo>
                    <a:pt x="219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1" y="6"/>
                    <a:pt x="16" y="40"/>
                    <a:pt x="16" y="78"/>
                  </a:cubicBezTo>
                  <a:cubicBezTo>
                    <a:pt x="16" y="100"/>
                    <a:pt x="27" y="119"/>
                    <a:pt x="40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1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50" y="329"/>
                    <a:pt x="111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3" y="194"/>
                    <a:pt x="134" y="194"/>
                    <a:pt x="103" y="194"/>
                  </a:cubicBezTo>
                  <a:cubicBezTo>
                    <a:pt x="91" y="194"/>
                    <a:pt x="69" y="194"/>
                    <a:pt x="66" y="193"/>
                  </a:cubicBezTo>
                  <a:cubicBezTo>
                    <a:pt x="50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1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7" y="223"/>
                  </a:lnTo>
                  <a:cubicBezTo>
                    <a:pt x="140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104">
              <a:extLst>
                <a:ext uri="{FF2B5EF4-FFF2-40B4-BE49-F238E27FC236}">
                  <a16:creationId xmlns:a16="http://schemas.microsoft.com/office/drawing/2014/main" id="{886098F0-822A-42DF-BD9C-EE4F7A8B3147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3613151" y="2606675"/>
              <a:ext cx="87313" cy="123825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5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1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105">
              <a:extLst>
                <a:ext uri="{FF2B5EF4-FFF2-40B4-BE49-F238E27FC236}">
                  <a16:creationId xmlns:a16="http://schemas.microsoft.com/office/drawing/2014/main" id="{C9D20173-6AF6-42B6-A157-C11CA5D741A0}"/>
                </a:ext>
              </a:extLst>
            </p:cNvPr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3716338" y="2606675"/>
              <a:ext cx="101600" cy="12382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3 w 225"/>
                <a:gd name="T49" fmla="*/ 218 h 229"/>
                <a:gd name="T50" fmla="*/ 39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79"/>
                    <a:pt x="38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59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Freeform 106">
              <a:extLst>
                <a:ext uri="{FF2B5EF4-FFF2-40B4-BE49-F238E27FC236}">
                  <a16:creationId xmlns:a16="http://schemas.microsoft.com/office/drawing/2014/main" id="{DF06FE18-2C18-4C73-AEA2-A71AA996E2EA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3827463" y="2606675"/>
              <a:ext cx="74613" cy="123825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9" name="Freeform 107">
              <a:extLst>
                <a:ext uri="{FF2B5EF4-FFF2-40B4-BE49-F238E27FC236}">
                  <a16:creationId xmlns:a16="http://schemas.microsoft.com/office/drawing/2014/main" id="{6015AE51-E53B-48ED-AA32-32BE4609283F}"/>
                </a:ext>
              </a:extLst>
            </p:cNvPr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3916363" y="2606675"/>
              <a:ext cx="87313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0" name="Freeform 108">
              <a:extLst>
                <a:ext uri="{FF2B5EF4-FFF2-40B4-BE49-F238E27FC236}">
                  <a16:creationId xmlns:a16="http://schemas.microsoft.com/office/drawing/2014/main" id="{547C7B7B-3EE0-4E30-B7C7-F2E6320CC100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4029076" y="2698750"/>
              <a:ext cx="26988" cy="80963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5 w 58"/>
                <a:gd name="T9" fmla="*/ 46 h 150"/>
                <a:gd name="T10" fmla="*/ 46 w 58"/>
                <a:gd name="T11" fmla="*/ 45 h 150"/>
                <a:gd name="T12" fmla="*/ 47 w 58"/>
                <a:gd name="T13" fmla="*/ 53 h 150"/>
                <a:gd name="T14" fmla="*/ 11 w 58"/>
                <a:gd name="T15" fmla="*/ 139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1"/>
                    <a:pt x="46" y="0"/>
                    <a:pt x="26" y="0"/>
                  </a:cubicBezTo>
                  <a:cubicBezTo>
                    <a:pt x="9" y="0"/>
                    <a:pt x="0" y="14"/>
                    <a:pt x="0" y="27"/>
                  </a:cubicBezTo>
                  <a:cubicBezTo>
                    <a:pt x="0" y="40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6"/>
                    <a:pt x="47" y="53"/>
                  </a:cubicBezTo>
                  <a:cubicBezTo>
                    <a:pt x="47" y="85"/>
                    <a:pt x="33" y="115"/>
                    <a:pt x="11" y="139"/>
                  </a:cubicBezTo>
                  <a:cubicBezTo>
                    <a:pt x="8" y="142"/>
                    <a:pt x="8" y="142"/>
                    <a:pt x="8" y="144"/>
                  </a:cubicBezTo>
                  <a:cubicBezTo>
                    <a:pt x="8" y="148"/>
                    <a:pt x="10" y="150"/>
                    <a:pt x="13" y="150"/>
                  </a:cubicBezTo>
                  <a:cubicBezTo>
                    <a:pt x="19" y="150"/>
                    <a:pt x="58" y="110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Freeform 109">
              <a:extLst>
                <a:ext uri="{FF2B5EF4-FFF2-40B4-BE49-F238E27FC236}">
                  <a16:creationId xmlns:a16="http://schemas.microsoft.com/office/drawing/2014/main" id="{7D7E746B-8188-4CBE-B8DC-46F32F19A562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4154488" y="2608263"/>
              <a:ext cx="112713" cy="122238"/>
            </a:xfrm>
            <a:custGeom>
              <a:avLst/>
              <a:gdLst>
                <a:gd name="T0" fmla="*/ 152 w 248"/>
                <a:gd name="T1" fmla="*/ 69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1 h 226"/>
                <a:gd name="T10" fmla="*/ 248 w 248"/>
                <a:gd name="T11" fmla="*/ 32 h 226"/>
                <a:gd name="T12" fmla="*/ 202 w 248"/>
                <a:gd name="T13" fmla="*/ 0 h 226"/>
                <a:gd name="T14" fmla="*/ 149 w 248"/>
                <a:gd name="T15" fmla="*/ 37 h 226"/>
                <a:gd name="T16" fmla="*/ 96 w 248"/>
                <a:gd name="T17" fmla="*/ 0 h 226"/>
                <a:gd name="T18" fmla="*/ 15 w 248"/>
                <a:gd name="T19" fmla="*/ 76 h 226"/>
                <a:gd name="T20" fmla="*/ 21 w 248"/>
                <a:gd name="T21" fmla="*/ 81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8 h 226"/>
                <a:gd name="T34" fmla="*/ 46 w 248"/>
                <a:gd name="T35" fmla="*/ 181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49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6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69"/>
                  </a:moveTo>
                  <a:cubicBezTo>
                    <a:pt x="155" y="56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1"/>
                    <a:pt x="221" y="61"/>
                  </a:cubicBezTo>
                  <a:cubicBezTo>
                    <a:pt x="232" y="61"/>
                    <a:pt x="248" y="52"/>
                    <a:pt x="248" y="32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7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6"/>
                  </a:cubicBezTo>
                  <a:cubicBezTo>
                    <a:pt x="15" y="81"/>
                    <a:pt x="20" y="81"/>
                    <a:pt x="21" y="81"/>
                  </a:cubicBezTo>
                  <a:cubicBezTo>
                    <a:pt x="25" y="81"/>
                    <a:pt x="27" y="80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59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8"/>
                  </a:cubicBezTo>
                  <a:cubicBezTo>
                    <a:pt x="35" y="206"/>
                    <a:pt x="46" y="195"/>
                    <a:pt x="46" y="181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6"/>
                    <a:pt x="123" y="226"/>
                    <a:pt x="153" y="226"/>
                  </a:cubicBezTo>
                  <a:cubicBezTo>
                    <a:pt x="204" y="226"/>
                    <a:pt x="233" y="161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49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30" y="160"/>
                    <a:pt x="135" y="138"/>
                  </a:cubicBezTo>
                  <a:lnTo>
                    <a:pt x="152" y="6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Freeform 110">
              <a:extLst>
                <a:ext uri="{FF2B5EF4-FFF2-40B4-BE49-F238E27FC236}">
                  <a16:creationId xmlns:a16="http://schemas.microsoft.com/office/drawing/2014/main" id="{CEBA833C-AB61-4458-B13C-8F7D302956E4}"/>
                </a:ext>
              </a:extLst>
            </p:cNvPr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4284663" y="2640013"/>
              <a:ext cx="77788" cy="128588"/>
            </a:xfrm>
            <a:custGeom>
              <a:avLst/>
              <a:gdLst>
                <a:gd name="T0" fmla="*/ 171 w 171"/>
                <a:gd name="T1" fmla="*/ 178 h 235"/>
                <a:gd name="T2" fmla="*/ 171 w 171"/>
                <a:gd name="T3" fmla="*/ 165 h 235"/>
                <a:gd name="T4" fmla="*/ 132 w 171"/>
                <a:gd name="T5" fmla="*/ 165 h 235"/>
                <a:gd name="T6" fmla="*/ 132 w 171"/>
                <a:gd name="T7" fmla="*/ 10 h 235"/>
                <a:gd name="T8" fmla="*/ 124 w 171"/>
                <a:gd name="T9" fmla="*/ 0 h 235"/>
                <a:gd name="T10" fmla="*/ 115 w 171"/>
                <a:gd name="T11" fmla="*/ 5 h 235"/>
                <a:gd name="T12" fmla="*/ 0 w 171"/>
                <a:gd name="T13" fmla="*/ 165 h 235"/>
                <a:gd name="T14" fmla="*/ 0 w 171"/>
                <a:gd name="T15" fmla="*/ 178 h 235"/>
                <a:gd name="T16" fmla="*/ 102 w 171"/>
                <a:gd name="T17" fmla="*/ 178 h 235"/>
                <a:gd name="T18" fmla="*/ 102 w 171"/>
                <a:gd name="T19" fmla="*/ 206 h 235"/>
                <a:gd name="T20" fmla="*/ 74 w 171"/>
                <a:gd name="T21" fmla="*/ 223 h 235"/>
                <a:gd name="T22" fmla="*/ 65 w 171"/>
                <a:gd name="T23" fmla="*/ 223 h 235"/>
                <a:gd name="T24" fmla="*/ 65 w 171"/>
                <a:gd name="T25" fmla="*/ 235 h 235"/>
                <a:gd name="T26" fmla="*/ 117 w 171"/>
                <a:gd name="T27" fmla="*/ 234 h 235"/>
                <a:gd name="T28" fmla="*/ 170 w 171"/>
                <a:gd name="T29" fmla="*/ 235 h 235"/>
                <a:gd name="T30" fmla="*/ 170 w 171"/>
                <a:gd name="T31" fmla="*/ 223 h 235"/>
                <a:gd name="T32" fmla="*/ 160 w 171"/>
                <a:gd name="T33" fmla="*/ 223 h 235"/>
                <a:gd name="T34" fmla="*/ 132 w 171"/>
                <a:gd name="T35" fmla="*/ 206 h 235"/>
                <a:gd name="T36" fmla="*/ 132 w 171"/>
                <a:gd name="T37" fmla="*/ 178 h 235"/>
                <a:gd name="T38" fmla="*/ 171 w 171"/>
                <a:gd name="T39" fmla="*/ 178 h 235"/>
                <a:gd name="T40" fmla="*/ 105 w 171"/>
                <a:gd name="T41" fmla="*/ 38 h 235"/>
                <a:gd name="T42" fmla="*/ 105 w 171"/>
                <a:gd name="T43" fmla="*/ 165 h 235"/>
                <a:gd name="T44" fmla="*/ 13 w 171"/>
                <a:gd name="T45" fmla="*/ 165 h 235"/>
                <a:gd name="T46" fmla="*/ 105 w 171"/>
                <a:gd name="T47" fmla="*/ 38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1" h="235">
                  <a:moveTo>
                    <a:pt x="171" y="178"/>
                  </a:moveTo>
                  <a:lnTo>
                    <a:pt x="171" y="165"/>
                  </a:lnTo>
                  <a:lnTo>
                    <a:pt x="132" y="165"/>
                  </a:lnTo>
                  <a:lnTo>
                    <a:pt x="132" y="10"/>
                  </a:lnTo>
                  <a:cubicBezTo>
                    <a:pt x="132" y="2"/>
                    <a:pt x="132" y="0"/>
                    <a:pt x="124" y="0"/>
                  </a:cubicBezTo>
                  <a:cubicBezTo>
                    <a:pt x="120" y="0"/>
                    <a:pt x="119" y="0"/>
                    <a:pt x="115" y="5"/>
                  </a:cubicBezTo>
                  <a:lnTo>
                    <a:pt x="0" y="165"/>
                  </a:lnTo>
                  <a:lnTo>
                    <a:pt x="0" y="178"/>
                  </a:lnTo>
                  <a:lnTo>
                    <a:pt x="102" y="178"/>
                  </a:lnTo>
                  <a:lnTo>
                    <a:pt x="102" y="206"/>
                  </a:lnTo>
                  <a:cubicBezTo>
                    <a:pt x="102" y="218"/>
                    <a:pt x="102" y="223"/>
                    <a:pt x="74" y="223"/>
                  </a:cubicBezTo>
                  <a:lnTo>
                    <a:pt x="65" y="223"/>
                  </a:lnTo>
                  <a:lnTo>
                    <a:pt x="65" y="235"/>
                  </a:lnTo>
                  <a:cubicBezTo>
                    <a:pt x="82" y="234"/>
                    <a:pt x="104" y="234"/>
                    <a:pt x="117" y="234"/>
                  </a:cubicBezTo>
                  <a:cubicBezTo>
                    <a:pt x="130" y="234"/>
                    <a:pt x="152" y="234"/>
                    <a:pt x="170" y="235"/>
                  </a:cubicBezTo>
                  <a:lnTo>
                    <a:pt x="170" y="223"/>
                  </a:lnTo>
                  <a:lnTo>
                    <a:pt x="160" y="223"/>
                  </a:lnTo>
                  <a:cubicBezTo>
                    <a:pt x="132" y="223"/>
                    <a:pt x="132" y="218"/>
                    <a:pt x="132" y="206"/>
                  </a:cubicBezTo>
                  <a:lnTo>
                    <a:pt x="132" y="178"/>
                  </a:lnTo>
                  <a:lnTo>
                    <a:pt x="171" y="178"/>
                  </a:lnTo>
                  <a:close/>
                  <a:moveTo>
                    <a:pt x="105" y="38"/>
                  </a:moveTo>
                  <a:lnTo>
                    <a:pt x="105" y="165"/>
                  </a:lnTo>
                  <a:lnTo>
                    <a:pt x="13" y="165"/>
                  </a:lnTo>
                  <a:lnTo>
                    <a:pt x="105" y="38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Freeform 111">
              <a:extLst>
                <a:ext uri="{FF2B5EF4-FFF2-40B4-BE49-F238E27FC236}">
                  <a16:creationId xmlns:a16="http://schemas.microsoft.com/office/drawing/2014/main" id="{063CFD66-DC4D-4457-9D43-4C3AEE729618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4462463" y="2606675"/>
              <a:ext cx="85725" cy="123825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3 w 190"/>
                <a:gd name="T5" fmla="*/ 31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5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3" y="31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1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reeform 112">
              <a:extLst>
                <a:ext uri="{FF2B5EF4-FFF2-40B4-BE49-F238E27FC236}">
                  <a16:creationId xmlns:a16="http://schemas.microsoft.com/office/drawing/2014/main" id="{B3E799BA-9341-457C-AFDA-3D38DE65583A}"/>
                </a:ext>
              </a:extLst>
            </p:cNvPr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4562476" y="2606675"/>
              <a:ext cx="100013" cy="123825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2 h 229"/>
                <a:gd name="T24" fmla="*/ 168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4"/>
                    <a:pt x="179" y="93"/>
                    <a:pt x="179" y="112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13">
              <a:extLst>
                <a:ext uri="{FF2B5EF4-FFF2-40B4-BE49-F238E27FC236}">
                  <a16:creationId xmlns:a16="http://schemas.microsoft.com/office/drawing/2014/main" id="{0671606E-3F75-478C-ABB7-EFC66F393B9B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4675188" y="2608263"/>
              <a:ext cx="114300" cy="122238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1 h 226"/>
                <a:gd name="T16" fmla="*/ 177 w 251"/>
                <a:gd name="T17" fmla="*/ 48 h 226"/>
                <a:gd name="T18" fmla="*/ 177 w 251"/>
                <a:gd name="T19" fmla="*/ 137 h 226"/>
                <a:gd name="T20" fmla="*/ 117 w 251"/>
                <a:gd name="T21" fmla="*/ 215 h 226"/>
                <a:gd name="T22" fmla="*/ 73 w 251"/>
                <a:gd name="T23" fmla="*/ 165 h 226"/>
                <a:gd name="T24" fmla="*/ 73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6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1"/>
                  </a:lnTo>
                  <a:cubicBezTo>
                    <a:pt x="173" y="21"/>
                    <a:pt x="177" y="24"/>
                    <a:pt x="177" y="48"/>
                  </a:cubicBezTo>
                  <a:lnTo>
                    <a:pt x="177" y="137"/>
                  </a:lnTo>
                  <a:cubicBezTo>
                    <a:pt x="177" y="181"/>
                    <a:pt x="154" y="215"/>
                    <a:pt x="117" y="215"/>
                  </a:cubicBezTo>
                  <a:cubicBezTo>
                    <a:pt x="75" y="215"/>
                    <a:pt x="73" y="191"/>
                    <a:pt x="73" y="165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6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14">
              <a:extLst>
                <a:ext uri="{FF2B5EF4-FFF2-40B4-BE49-F238E27FC236}">
                  <a16:creationId xmlns:a16="http://schemas.microsoft.com/office/drawing/2014/main" id="{50BB82C4-6028-4AA7-8962-0A149887E389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4802188" y="2540000"/>
              <a:ext cx="50800" cy="187325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7" name="Freeform 115">
              <a:extLst>
                <a:ext uri="{FF2B5EF4-FFF2-40B4-BE49-F238E27FC236}">
                  <a16:creationId xmlns:a16="http://schemas.microsoft.com/office/drawing/2014/main" id="{4EA52A15-E1B1-4821-8A72-B8ED5F52960E}"/>
                </a:ext>
              </a:extLst>
            </p:cNvPr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4865688" y="2540000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5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1 w 246"/>
                <a:gd name="T39" fmla="*/ 239 h 352"/>
                <a:gd name="T40" fmla="*/ 57 w 246"/>
                <a:gd name="T41" fmla="*/ 168 h 352"/>
                <a:gd name="T42" fmla="*/ 113 w 246"/>
                <a:gd name="T43" fmla="*/ 137 h 352"/>
                <a:gd name="T44" fmla="*/ 167 w 246"/>
                <a:gd name="T45" fmla="*/ 166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1" y="126"/>
                  </a:cubicBezTo>
                  <a:cubicBezTo>
                    <a:pt x="52" y="126"/>
                    <a:pt x="0" y="174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6"/>
                  </a:cubicBezTo>
                  <a:cubicBezTo>
                    <a:pt x="152" y="330"/>
                    <a:pt x="130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1" y="260"/>
                    <a:pt x="41" y="239"/>
                  </a:cubicBezTo>
                  <a:cubicBezTo>
                    <a:pt x="41" y="221"/>
                    <a:pt x="42" y="191"/>
                    <a:pt x="57" y="168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1" y="137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8" name="Freeform 116">
              <a:extLst>
                <a:ext uri="{FF2B5EF4-FFF2-40B4-BE49-F238E27FC236}">
                  <a16:creationId xmlns:a16="http://schemas.microsoft.com/office/drawing/2014/main" id="{F6803057-AF2D-464B-AD00-07F6BECC6C4C}"/>
                </a:ext>
              </a:extLst>
            </p:cNvPr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5065713" y="2540000"/>
              <a:ext cx="111125" cy="190500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5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1 w 246"/>
                <a:gd name="T13" fmla="*/ 346 h 352"/>
                <a:gd name="T14" fmla="*/ 69 w 246"/>
                <a:gd name="T15" fmla="*/ 315 h 352"/>
                <a:gd name="T16" fmla="*/ 134 w 246"/>
                <a:gd name="T17" fmla="*/ 352 h 352"/>
                <a:gd name="T18" fmla="*/ 246 w 246"/>
                <a:gd name="T19" fmla="*/ 238 h 352"/>
                <a:gd name="T20" fmla="*/ 140 w 246"/>
                <a:gd name="T21" fmla="*/ 126 h 352"/>
                <a:gd name="T22" fmla="*/ 72 w 246"/>
                <a:gd name="T23" fmla="*/ 158 h 352"/>
                <a:gd name="T24" fmla="*/ 73 w 246"/>
                <a:gd name="T25" fmla="*/ 289 h 352"/>
                <a:gd name="T26" fmla="*/ 73 w 246"/>
                <a:gd name="T27" fmla="*/ 186 h 352"/>
                <a:gd name="T28" fmla="*/ 79 w 246"/>
                <a:gd name="T29" fmla="*/ 168 h 352"/>
                <a:gd name="T30" fmla="*/ 137 w 246"/>
                <a:gd name="T31" fmla="*/ 137 h 352"/>
                <a:gd name="T32" fmla="*/ 190 w 246"/>
                <a:gd name="T33" fmla="*/ 168 h 352"/>
                <a:gd name="T34" fmla="*/ 204 w 246"/>
                <a:gd name="T35" fmla="*/ 238 h 352"/>
                <a:gd name="T36" fmla="*/ 189 w 246"/>
                <a:gd name="T37" fmla="*/ 309 h 352"/>
                <a:gd name="T38" fmla="*/ 132 w 246"/>
                <a:gd name="T39" fmla="*/ 341 h 352"/>
                <a:gd name="T40" fmla="*/ 80 w 246"/>
                <a:gd name="T41" fmla="*/ 310 h 352"/>
                <a:gd name="T42" fmla="*/ 73 w 246"/>
                <a:gd name="T43" fmla="*/ 28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6"/>
                    <a:pt x="56" y="339"/>
                    <a:pt x="69" y="315"/>
                  </a:cubicBezTo>
                  <a:cubicBezTo>
                    <a:pt x="77" y="327"/>
                    <a:pt x="97" y="352"/>
                    <a:pt x="134" y="352"/>
                  </a:cubicBezTo>
                  <a:cubicBezTo>
                    <a:pt x="194" y="352"/>
                    <a:pt x="246" y="303"/>
                    <a:pt x="246" y="238"/>
                  </a:cubicBezTo>
                  <a:cubicBezTo>
                    <a:pt x="246" y="175"/>
                    <a:pt x="197" y="126"/>
                    <a:pt x="140" y="126"/>
                  </a:cubicBezTo>
                  <a:cubicBezTo>
                    <a:pt x="101" y="126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1"/>
                    <a:pt x="125" y="137"/>
                    <a:pt x="137" y="137"/>
                  </a:cubicBezTo>
                  <a:cubicBezTo>
                    <a:pt x="160" y="137"/>
                    <a:pt x="178" y="150"/>
                    <a:pt x="190" y="168"/>
                  </a:cubicBezTo>
                  <a:cubicBezTo>
                    <a:pt x="203" y="189"/>
                    <a:pt x="204" y="217"/>
                    <a:pt x="204" y="238"/>
                  </a:cubicBezTo>
                  <a:cubicBezTo>
                    <a:pt x="204" y="256"/>
                    <a:pt x="203" y="286"/>
                    <a:pt x="189" y="309"/>
                  </a:cubicBezTo>
                  <a:cubicBezTo>
                    <a:pt x="178" y="324"/>
                    <a:pt x="159" y="341"/>
                    <a:pt x="132" y="341"/>
                  </a:cubicBezTo>
                  <a:cubicBezTo>
                    <a:pt x="110" y="341"/>
                    <a:pt x="92" y="329"/>
                    <a:pt x="80" y="310"/>
                  </a:cubicBezTo>
                  <a:cubicBezTo>
                    <a:pt x="73" y="300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17">
              <a:extLst>
                <a:ext uri="{FF2B5EF4-FFF2-40B4-BE49-F238E27FC236}">
                  <a16:creationId xmlns:a16="http://schemas.microsoft.com/office/drawing/2014/main" id="{8BE08A6B-BAD1-4537-AAEF-92B5EF4C84BD}"/>
                </a:ext>
              </a:extLst>
            </p:cNvPr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5197476" y="2606675"/>
              <a:ext cx="87313" cy="123825"/>
            </a:xfrm>
            <a:custGeom>
              <a:avLst/>
              <a:gdLst>
                <a:gd name="T0" fmla="*/ 41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1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7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1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18">
              <a:extLst>
                <a:ext uri="{FF2B5EF4-FFF2-40B4-BE49-F238E27FC236}">
                  <a16:creationId xmlns:a16="http://schemas.microsoft.com/office/drawing/2014/main" id="{00C879D7-0E33-4AE2-A657-7769F47F74B9}"/>
                </a:ext>
              </a:extLst>
            </p:cNvPr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5376863" y="2606675"/>
              <a:ext cx="101600" cy="12382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4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1 w 225"/>
                <a:gd name="T45" fmla="*/ 103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119">
              <a:extLst>
                <a:ext uri="{FF2B5EF4-FFF2-40B4-BE49-F238E27FC236}">
                  <a16:creationId xmlns:a16="http://schemas.microsoft.com/office/drawing/2014/main" id="{6D664FF5-B7FC-47C2-A3B7-CD25201C47DB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5486401" y="2608263"/>
              <a:ext cx="76200" cy="119063"/>
            </a:xfrm>
            <a:custGeom>
              <a:avLst/>
              <a:gdLst>
                <a:gd name="T0" fmla="*/ 69 w 167"/>
                <a:gd name="T1" fmla="*/ 54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8 h 220"/>
                <a:gd name="T10" fmla="*/ 39 w 167"/>
                <a:gd name="T11" fmla="*/ 182 h 220"/>
                <a:gd name="T12" fmla="*/ 0 w 167"/>
                <a:gd name="T13" fmla="*/ 205 h 220"/>
                <a:gd name="T14" fmla="*/ 0 w 167"/>
                <a:gd name="T15" fmla="*/ 220 h 220"/>
                <a:gd name="T16" fmla="*/ 57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10 w 167"/>
                <a:gd name="T23" fmla="*/ 205 h 220"/>
                <a:gd name="T24" fmla="*/ 72 w 167"/>
                <a:gd name="T25" fmla="*/ 181 h 220"/>
                <a:gd name="T26" fmla="*/ 72 w 167"/>
                <a:gd name="T27" fmla="*/ 104 h 220"/>
                <a:gd name="T28" fmla="*/ 131 w 167"/>
                <a:gd name="T29" fmla="*/ 11 h 220"/>
                <a:gd name="T30" fmla="*/ 136 w 167"/>
                <a:gd name="T31" fmla="*/ 11 h 220"/>
                <a:gd name="T32" fmla="*/ 125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1 w 167"/>
                <a:gd name="T39" fmla="*/ 0 h 220"/>
                <a:gd name="T40" fmla="*/ 69 w 167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4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120">
              <a:extLst>
                <a:ext uri="{FF2B5EF4-FFF2-40B4-BE49-F238E27FC236}">
                  <a16:creationId xmlns:a16="http://schemas.microsoft.com/office/drawing/2014/main" id="{D512E10E-0665-464D-99E1-9923E7042000}"/>
                </a:ext>
              </a:extLst>
            </p:cNvPr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5575301" y="2540000"/>
              <a:ext cx="111125" cy="190500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5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1 w 246"/>
                <a:gd name="T13" fmla="*/ 346 h 352"/>
                <a:gd name="T14" fmla="*/ 69 w 246"/>
                <a:gd name="T15" fmla="*/ 315 h 352"/>
                <a:gd name="T16" fmla="*/ 134 w 246"/>
                <a:gd name="T17" fmla="*/ 352 h 352"/>
                <a:gd name="T18" fmla="*/ 246 w 246"/>
                <a:gd name="T19" fmla="*/ 238 h 352"/>
                <a:gd name="T20" fmla="*/ 140 w 246"/>
                <a:gd name="T21" fmla="*/ 126 h 352"/>
                <a:gd name="T22" fmla="*/ 72 w 246"/>
                <a:gd name="T23" fmla="*/ 158 h 352"/>
                <a:gd name="T24" fmla="*/ 73 w 246"/>
                <a:gd name="T25" fmla="*/ 289 h 352"/>
                <a:gd name="T26" fmla="*/ 73 w 246"/>
                <a:gd name="T27" fmla="*/ 186 h 352"/>
                <a:gd name="T28" fmla="*/ 79 w 246"/>
                <a:gd name="T29" fmla="*/ 168 h 352"/>
                <a:gd name="T30" fmla="*/ 137 w 246"/>
                <a:gd name="T31" fmla="*/ 137 h 352"/>
                <a:gd name="T32" fmla="*/ 190 w 246"/>
                <a:gd name="T33" fmla="*/ 168 h 352"/>
                <a:gd name="T34" fmla="*/ 204 w 246"/>
                <a:gd name="T35" fmla="*/ 238 h 352"/>
                <a:gd name="T36" fmla="*/ 189 w 246"/>
                <a:gd name="T37" fmla="*/ 309 h 352"/>
                <a:gd name="T38" fmla="*/ 132 w 246"/>
                <a:gd name="T39" fmla="*/ 341 h 352"/>
                <a:gd name="T40" fmla="*/ 80 w 246"/>
                <a:gd name="T41" fmla="*/ 310 h 352"/>
                <a:gd name="T42" fmla="*/ 73 w 246"/>
                <a:gd name="T43" fmla="*/ 28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6"/>
                    <a:pt x="56" y="339"/>
                    <a:pt x="69" y="315"/>
                  </a:cubicBezTo>
                  <a:cubicBezTo>
                    <a:pt x="77" y="327"/>
                    <a:pt x="98" y="352"/>
                    <a:pt x="134" y="352"/>
                  </a:cubicBezTo>
                  <a:cubicBezTo>
                    <a:pt x="194" y="352"/>
                    <a:pt x="246" y="303"/>
                    <a:pt x="246" y="238"/>
                  </a:cubicBezTo>
                  <a:cubicBezTo>
                    <a:pt x="246" y="175"/>
                    <a:pt x="197" y="126"/>
                    <a:pt x="140" y="126"/>
                  </a:cubicBezTo>
                  <a:cubicBezTo>
                    <a:pt x="101" y="126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1"/>
                    <a:pt x="125" y="137"/>
                    <a:pt x="137" y="137"/>
                  </a:cubicBezTo>
                  <a:cubicBezTo>
                    <a:pt x="160" y="137"/>
                    <a:pt x="178" y="150"/>
                    <a:pt x="190" y="168"/>
                  </a:cubicBezTo>
                  <a:cubicBezTo>
                    <a:pt x="203" y="189"/>
                    <a:pt x="204" y="217"/>
                    <a:pt x="204" y="238"/>
                  </a:cubicBezTo>
                  <a:cubicBezTo>
                    <a:pt x="204" y="256"/>
                    <a:pt x="203" y="286"/>
                    <a:pt x="189" y="309"/>
                  </a:cubicBezTo>
                  <a:cubicBezTo>
                    <a:pt x="178" y="324"/>
                    <a:pt x="159" y="341"/>
                    <a:pt x="132" y="341"/>
                  </a:cubicBezTo>
                  <a:cubicBezTo>
                    <a:pt x="110" y="341"/>
                    <a:pt x="92" y="329"/>
                    <a:pt x="80" y="310"/>
                  </a:cubicBezTo>
                  <a:cubicBezTo>
                    <a:pt x="73" y="300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121">
              <a:extLst>
                <a:ext uri="{FF2B5EF4-FFF2-40B4-BE49-F238E27FC236}">
                  <a16:creationId xmlns:a16="http://schemas.microsoft.com/office/drawing/2014/main" id="{27017F6D-6AF6-4DFD-A709-C8F3BF640947}"/>
                </a:ext>
              </a:extLst>
            </p:cNvPr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5702301" y="2546350"/>
              <a:ext cx="47625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4" name="Freeform 122">
              <a:extLst>
                <a:ext uri="{FF2B5EF4-FFF2-40B4-BE49-F238E27FC236}">
                  <a16:creationId xmlns:a16="http://schemas.microsoft.com/office/drawing/2014/main" id="{8E597901-33F6-4A89-8A3D-9817898E1F1F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5762626" y="2560638"/>
              <a:ext cx="69850" cy="169863"/>
            </a:xfrm>
            <a:custGeom>
              <a:avLst/>
              <a:gdLst>
                <a:gd name="T0" fmla="*/ 76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6 w 156"/>
                <a:gd name="T7" fmla="*/ 92 h 313"/>
                <a:gd name="T8" fmla="*/ 76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6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6 w 156"/>
                <a:gd name="T33" fmla="*/ 246 h 313"/>
                <a:gd name="T34" fmla="*/ 76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6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5"/>
                    <a:pt x="76" y="246"/>
                  </a:cubicBezTo>
                  <a:lnTo>
                    <a:pt x="7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5" name="Freeform 123">
              <a:extLst>
                <a:ext uri="{FF2B5EF4-FFF2-40B4-BE49-F238E27FC236}">
                  <a16:creationId xmlns:a16="http://schemas.microsoft.com/office/drawing/2014/main" id="{C27CD7D7-800D-4643-82CA-2B3786ED26B9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5851526" y="2608263"/>
              <a:ext cx="76200" cy="119063"/>
            </a:xfrm>
            <a:custGeom>
              <a:avLst/>
              <a:gdLst>
                <a:gd name="T0" fmla="*/ 69 w 167"/>
                <a:gd name="T1" fmla="*/ 54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8 h 220"/>
                <a:gd name="T10" fmla="*/ 39 w 167"/>
                <a:gd name="T11" fmla="*/ 182 h 220"/>
                <a:gd name="T12" fmla="*/ 0 w 167"/>
                <a:gd name="T13" fmla="*/ 205 h 220"/>
                <a:gd name="T14" fmla="*/ 0 w 167"/>
                <a:gd name="T15" fmla="*/ 220 h 220"/>
                <a:gd name="T16" fmla="*/ 57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10 w 167"/>
                <a:gd name="T23" fmla="*/ 205 h 220"/>
                <a:gd name="T24" fmla="*/ 72 w 167"/>
                <a:gd name="T25" fmla="*/ 181 h 220"/>
                <a:gd name="T26" fmla="*/ 72 w 167"/>
                <a:gd name="T27" fmla="*/ 104 h 220"/>
                <a:gd name="T28" fmla="*/ 130 w 167"/>
                <a:gd name="T29" fmla="*/ 11 h 220"/>
                <a:gd name="T30" fmla="*/ 136 w 167"/>
                <a:gd name="T31" fmla="*/ 11 h 220"/>
                <a:gd name="T32" fmla="*/ 124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0 w 167"/>
                <a:gd name="T39" fmla="*/ 0 h 220"/>
                <a:gd name="T40" fmla="*/ 69 w 167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4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24">
              <a:extLst>
                <a:ext uri="{FF2B5EF4-FFF2-40B4-BE49-F238E27FC236}">
                  <a16:creationId xmlns:a16="http://schemas.microsoft.com/office/drawing/2014/main" id="{4607C440-06DF-4981-856A-36384C0566C7}"/>
                </a:ext>
              </a:extLst>
            </p:cNvPr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5943601" y="2606675"/>
              <a:ext cx="103188" cy="12382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7" name="Freeform 125">
              <a:extLst>
                <a:ext uri="{FF2B5EF4-FFF2-40B4-BE49-F238E27FC236}">
                  <a16:creationId xmlns:a16="http://schemas.microsoft.com/office/drawing/2014/main" id="{C8E1912F-0E66-41C0-88B1-F3CDB8E7D940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6053138" y="2608263"/>
              <a:ext cx="76200" cy="119063"/>
            </a:xfrm>
            <a:custGeom>
              <a:avLst/>
              <a:gdLst>
                <a:gd name="T0" fmla="*/ 69 w 167"/>
                <a:gd name="T1" fmla="*/ 54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8 h 220"/>
                <a:gd name="T10" fmla="*/ 39 w 167"/>
                <a:gd name="T11" fmla="*/ 182 h 220"/>
                <a:gd name="T12" fmla="*/ 0 w 167"/>
                <a:gd name="T13" fmla="*/ 205 h 220"/>
                <a:gd name="T14" fmla="*/ 0 w 167"/>
                <a:gd name="T15" fmla="*/ 220 h 220"/>
                <a:gd name="T16" fmla="*/ 57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10 w 167"/>
                <a:gd name="T23" fmla="*/ 205 h 220"/>
                <a:gd name="T24" fmla="*/ 72 w 167"/>
                <a:gd name="T25" fmla="*/ 181 h 220"/>
                <a:gd name="T26" fmla="*/ 72 w 167"/>
                <a:gd name="T27" fmla="*/ 104 h 220"/>
                <a:gd name="T28" fmla="*/ 131 w 167"/>
                <a:gd name="T29" fmla="*/ 11 h 220"/>
                <a:gd name="T30" fmla="*/ 136 w 167"/>
                <a:gd name="T31" fmla="*/ 11 h 220"/>
                <a:gd name="T32" fmla="*/ 125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1 w 167"/>
                <a:gd name="T39" fmla="*/ 0 h 220"/>
                <a:gd name="T40" fmla="*/ 69 w 167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4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8" name="Freeform 126">
              <a:extLst>
                <a:ext uri="{FF2B5EF4-FFF2-40B4-BE49-F238E27FC236}">
                  <a16:creationId xmlns:a16="http://schemas.microsoft.com/office/drawing/2014/main" id="{28A58351-9E66-40ED-9325-95D6ACBF9AA0}"/>
                </a:ext>
              </a:extLst>
            </p:cNvPr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6140451" y="2609850"/>
              <a:ext cx="111125" cy="173038"/>
            </a:xfrm>
            <a:custGeom>
              <a:avLst/>
              <a:gdLst>
                <a:gd name="T0" fmla="*/ 197 w 243"/>
                <a:gd name="T1" fmla="*/ 47 h 318"/>
                <a:gd name="T2" fmla="*/ 243 w 243"/>
                <a:gd name="T3" fmla="*/ 16 h 318"/>
                <a:gd name="T4" fmla="*/ 243 w 243"/>
                <a:gd name="T5" fmla="*/ 0 h 318"/>
                <a:gd name="T6" fmla="*/ 206 w 243"/>
                <a:gd name="T7" fmla="*/ 2 h 318"/>
                <a:gd name="T8" fmla="*/ 163 w 243"/>
                <a:gd name="T9" fmla="*/ 0 h 318"/>
                <a:gd name="T10" fmla="*/ 163 w 243"/>
                <a:gd name="T11" fmla="*/ 16 h 318"/>
                <a:gd name="T12" fmla="*/ 186 w 243"/>
                <a:gd name="T13" fmla="*/ 37 h 318"/>
                <a:gd name="T14" fmla="*/ 183 w 243"/>
                <a:gd name="T15" fmla="*/ 49 h 318"/>
                <a:gd name="T16" fmla="*/ 133 w 243"/>
                <a:gd name="T17" fmla="*/ 172 h 318"/>
                <a:gd name="T18" fmla="*/ 77 w 243"/>
                <a:gd name="T19" fmla="*/ 37 h 318"/>
                <a:gd name="T20" fmla="*/ 74 w 243"/>
                <a:gd name="T21" fmla="*/ 28 h 318"/>
                <a:gd name="T22" fmla="*/ 102 w 243"/>
                <a:gd name="T23" fmla="*/ 16 h 318"/>
                <a:gd name="T24" fmla="*/ 102 w 243"/>
                <a:gd name="T25" fmla="*/ 0 h 318"/>
                <a:gd name="T26" fmla="*/ 48 w 243"/>
                <a:gd name="T27" fmla="*/ 2 h 318"/>
                <a:gd name="T28" fmla="*/ 0 w 243"/>
                <a:gd name="T29" fmla="*/ 0 h 318"/>
                <a:gd name="T30" fmla="*/ 0 w 243"/>
                <a:gd name="T31" fmla="*/ 16 h 318"/>
                <a:gd name="T32" fmla="*/ 40 w 243"/>
                <a:gd name="T33" fmla="*/ 33 h 318"/>
                <a:gd name="T34" fmla="*/ 115 w 243"/>
                <a:gd name="T35" fmla="*/ 215 h 318"/>
                <a:gd name="T36" fmla="*/ 102 w 243"/>
                <a:gd name="T37" fmla="*/ 245 h 318"/>
                <a:gd name="T38" fmla="*/ 45 w 243"/>
                <a:gd name="T39" fmla="*/ 307 h 318"/>
                <a:gd name="T40" fmla="*/ 22 w 243"/>
                <a:gd name="T41" fmla="*/ 298 h 318"/>
                <a:gd name="T42" fmla="*/ 41 w 243"/>
                <a:gd name="T43" fmla="*/ 277 h 318"/>
                <a:gd name="T44" fmla="*/ 21 w 243"/>
                <a:gd name="T45" fmla="*/ 256 h 318"/>
                <a:gd name="T46" fmla="*/ 0 w 243"/>
                <a:gd name="T47" fmla="*/ 277 h 318"/>
                <a:gd name="T48" fmla="*/ 45 w 243"/>
                <a:gd name="T49" fmla="*/ 318 h 318"/>
                <a:gd name="T50" fmla="*/ 109 w 243"/>
                <a:gd name="T51" fmla="*/ 261 h 318"/>
                <a:gd name="T52" fmla="*/ 197 w 243"/>
                <a:gd name="T53" fmla="*/ 4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3" h="318">
                  <a:moveTo>
                    <a:pt x="197" y="47"/>
                  </a:moveTo>
                  <a:cubicBezTo>
                    <a:pt x="210" y="16"/>
                    <a:pt x="235" y="16"/>
                    <a:pt x="243" y="16"/>
                  </a:cubicBezTo>
                  <a:lnTo>
                    <a:pt x="243" y="0"/>
                  </a:lnTo>
                  <a:cubicBezTo>
                    <a:pt x="232" y="1"/>
                    <a:pt x="217" y="2"/>
                    <a:pt x="206" y="2"/>
                  </a:cubicBezTo>
                  <a:cubicBezTo>
                    <a:pt x="197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8" y="16"/>
                    <a:pt x="186" y="25"/>
                    <a:pt x="186" y="37"/>
                  </a:cubicBezTo>
                  <a:cubicBezTo>
                    <a:pt x="186" y="42"/>
                    <a:pt x="186" y="43"/>
                    <a:pt x="183" y="49"/>
                  </a:cubicBezTo>
                  <a:lnTo>
                    <a:pt x="133" y="172"/>
                  </a:lnTo>
                  <a:lnTo>
                    <a:pt x="77" y="37"/>
                  </a:lnTo>
                  <a:cubicBezTo>
                    <a:pt x="75" y="32"/>
                    <a:pt x="74" y="30"/>
                    <a:pt x="74" y="28"/>
                  </a:cubicBezTo>
                  <a:cubicBezTo>
                    <a:pt x="74" y="16"/>
                    <a:pt x="93" y="16"/>
                    <a:pt x="102" y="16"/>
                  </a:cubicBezTo>
                  <a:lnTo>
                    <a:pt x="102" y="0"/>
                  </a:lnTo>
                  <a:cubicBezTo>
                    <a:pt x="89" y="1"/>
                    <a:pt x="56" y="2"/>
                    <a:pt x="48" y="2"/>
                  </a:cubicBezTo>
                  <a:cubicBezTo>
                    <a:pt x="34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3" y="16"/>
                    <a:pt x="33" y="16"/>
                    <a:pt x="40" y="33"/>
                  </a:cubicBezTo>
                  <a:lnTo>
                    <a:pt x="115" y="215"/>
                  </a:lnTo>
                  <a:cubicBezTo>
                    <a:pt x="112" y="222"/>
                    <a:pt x="105" y="238"/>
                    <a:pt x="102" y="245"/>
                  </a:cubicBezTo>
                  <a:cubicBezTo>
                    <a:pt x="91" y="272"/>
                    <a:pt x="77" y="307"/>
                    <a:pt x="45" y="307"/>
                  </a:cubicBezTo>
                  <a:cubicBezTo>
                    <a:pt x="43" y="307"/>
                    <a:pt x="31" y="307"/>
                    <a:pt x="22" y="298"/>
                  </a:cubicBezTo>
                  <a:cubicBezTo>
                    <a:pt x="37" y="296"/>
                    <a:pt x="41" y="285"/>
                    <a:pt x="41" y="277"/>
                  </a:cubicBezTo>
                  <a:cubicBezTo>
                    <a:pt x="41" y="264"/>
                    <a:pt x="32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300"/>
                    <a:pt x="21" y="318"/>
                    <a:pt x="45" y="318"/>
                  </a:cubicBezTo>
                  <a:cubicBezTo>
                    <a:pt x="77" y="318"/>
                    <a:pt x="97" y="289"/>
                    <a:pt x="109" y="261"/>
                  </a:cubicBezTo>
                  <a:lnTo>
                    <a:pt x="197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709" name="Straight Connector 708">
            <a:extLst>
              <a:ext uri="{FF2B5EF4-FFF2-40B4-BE49-F238E27FC236}">
                <a16:creationId xmlns:a16="http://schemas.microsoft.com/office/drawing/2014/main" id="{9E7EEF32-19A6-45AE-BF14-039FDD00A2DC}"/>
              </a:ext>
            </a:extLst>
          </p:cNvPr>
          <p:cNvCxnSpPr>
            <a:cxnSpLocks/>
          </p:cNvCxnSpPr>
          <p:nvPr/>
        </p:nvCxnSpPr>
        <p:spPr>
          <a:xfrm flipH="1">
            <a:off x="6204177" y="1429794"/>
            <a:ext cx="44562" cy="507858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2" name="Group 711">
            <a:extLst>
              <a:ext uri="{FF2B5EF4-FFF2-40B4-BE49-F238E27FC236}">
                <a16:creationId xmlns:a16="http://schemas.microsoft.com/office/drawing/2014/main" id="{4FE21183-4FAA-4983-A133-389D8DFF85E1}"/>
              </a:ext>
            </a:extLst>
          </p:cNvPr>
          <p:cNvGrpSpPr>
            <a:grpSpLocks noChangeAspect="1"/>
          </p:cNvGrpSpPr>
          <p:nvPr>
            <p:custDataLst>
              <p:tags r:id="rId19"/>
            </p:custDataLst>
          </p:nvPr>
        </p:nvGrpSpPr>
        <p:grpSpPr>
          <a:xfrm>
            <a:off x="6661998" y="5561752"/>
            <a:ext cx="409576" cy="236538"/>
            <a:chOff x="2541584" y="2538412"/>
            <a:chExt cx="409576" cy="236538"/>
          </a:xfrm>
        </p:grpSpPr>
        <p:sp>
          <p:nvSpPr>
            <p:cNvPr id="713" name="Freeform 7">
              <a:extLst>
                <a:ext uri="{FF2B5EF4-FFF2-40B4-BE49-F238E27FC236}">
                  <a16:creationId xmlns:a16="http://schemas.microsoft.com/office/drawing/2014/main" id="{C98AA9A6-3B40-478C-BA39-33C188A59EE1}"/>
                </a:ext>
              </a:extLst>
            </p:cNvPr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2541584" y="2538412"/>
              <a:ext cx="157163" cy="182563"/>
            </a:xfrm>
            <a:custGeom>
              <a:avLst/>
              <a:gdLst>
                <a:gd name="T0" fmla="*/ 51 w 309"/>
                <a:gd name="T1" fmla="*/ 301 h 340"/>
                <a:gd name="T2" fmla="*/ 12 w 309"/>
                <a:gd name="T3" fmla="*/ 325 h 340"/>
                <a:gd name="T4" fmla="*/ 0 w 309"/>
                <a:gd name="T5" fmla="*/ 325 h 340"/>
                <a:gd name="T6" fmla="*/ 0 w 309"/>
                <a:gd name="T7" fmla="*/ 340 h 340"/>
                <a:gd name="T8" fmla="*/ 288 w 309"/>
                <a:gd name="T9" fmla="*/ 340 h 340"/>
                <a:gd name="T10" fmla="*/ 309 w 309"/>
                <a:gd name="T11" fmla="*/ 211 h 340"/>
                <a:gd name="T12" fmla="*/ 296 w 309"/>
                <a:gd name="T13" fmla="*/ 211 h 340"/>
                <a:gd name="T14" fmla="*/ 186 w 309"/>
                <a:gd name="T15" fmla="*/ 325 h 340"/>
                <a:gd name="T16" fmla="*/ 120 w 309"/>
                <a:gd name="T17" fmla="*/ 325 h 340"/>
                <a:gd name="T18" fmla="*/ 96 w 309"/>
                <a:gd name="T19" fmla="*/ 305 h 340"/>
                <a:gd name="T20" fmla="*/ 96 w 309"/>
                <a:gd name="T21" fmla="*/ 171 h 340"/>
                <a:gd name="T22" fmla="*/ 141 w 309"/>
                <a:gd name="T23" fmla="*/ 171 h 340"/>
                <a:gd name="T24" fmla="*/ 194 w 309"/>
                <a:gd name="T25" fmla="*/ 230 h 340"/>
                <a:gd name="T26" fmla="*/ 207 w 309"/>
                <a:gd name="T27" fmla="*/ 230 h 340"/>
                <a:gd name="T28" fmla="*/ 207 w 309"/>
                <a:gd name="T29" fmla="*/ 97 h 340"/>
                <a:gd name="T30" fmla="*/ 194 w 309"/>
                <a:gd name="T31" fmla="*/ 97 h 340"/>
                <a:gd name="T32" fmla="*/ 141 w 309"/>
                <a:gd name="T33" fmla="*/ 156 h 340"/>
                <a:gd name="T34" fmla="*/ 96 w 309"/>
                <a:gd name="T35" fmla="*/ 156 h 340"/>
                <a:gd name="T36" fmla="*/ 96 w 309"/>
                <a:gd name="T37" fmla="*/ 36 h 340"/>
                <a:gd name="T38" fmla="*/ 120 w 309"/>
                <a:gd name="T39" fmla="*/ 16 h 340"/>
                <a:gd name="T40" fmla="*/ 184 w 309"/>
                <a:gd name="T41" fmla="*/ 16 h 340"/>
                <a:gd name="T42" fmla="*/ 282 w 309"/>
                <a:gd name="T43" fmla="*/ 113 h 340"/>
                <a:gd name="T44" fmla="*/ 295 w 309"/>
                <a:gd name="T45" fmla="*/ 113 h 340"/>
                <a:gd name="T46" fmla="*/ 281 w 309"/>
                <a:gd name="T47" fmla="*/ 0 h 340"/>
                <a:gd name="T48" fmla="*/ 0 w 309"/>
                <a:gd name="T49" fmla="*/ 0 h 340"/>
                <a:gd name="T50" fmla="*/ 0 w 309"/>
                <a:gd name="T51" fmla="*/ 16 h 340"/>
                <a:gd name="T52" fmla="*/ 12 w 309"/>
                <a:gd name="T53" fmla="*/ 16 h 340"/>
                <a:gd name="T54" fmla="*/ 51 w 309"/>
                <a:gd name="T55" fmla="*/ 39 h 340"/>
                <a:gd name="T56" fmla="*/ 51 w 309"/>
                <a:gd name="T57" fmla="*/ 30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40">
                  <a:moveTo>
                    <a:pt x="51" y="301"/>
                  </a:moveTo>
                  <a:cubicBezTo>
                    <a:pt x="51" y="319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lnTo>
                    <a:pt x="288" y="340"/>
                  </a:lnTo>
                  <a:lnTo>
                    <a:pt x="309" y="211"/>
                  </a:lnTo>
                  <a:lnTo>
                    <a:pt x="296" y="211"/>
                  </a:lnTo>
                  <a:cubicBezTo>
                    <a:pt x="284" y="288"/>
                    <a:pt x="272" y="325"/>
                    <a:pt x="186" y="325"/>
                  </a:cubicBezTo>
                  <a:lnTo>
                    <a:pt x="120" y="325"/>
                  </a:lnTo>
                  <a:cubicBezTo>
                    <a:pt x="97" y="325"/>
                    <a:pt x="96" y="321"/>
                    <a:pt x="96" y="305"/>
                  </a:cubicBezTo>
                  <a:lnTo>
                    <a:pt x="96" y="171"/>
                  </a:lnTo>
                  <a:lnTo>
                    <a:pt x="141" y="171"/>
                  </a:lnTo>
                  <a:cubicBezTo>
                    <a:pt x="189" y="171"/>
                    <a:pt x="194" y="187"/>
                    <a:pt x="194" y="230"/>
                  </a:cubicBezTo>
                  <a:lnTo>
                    <a:pt x="207" y="230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6"/>
                    <a:pt x="141" y="156"/>
                  </a:cubicBezTo>
                  <a:lnTo>
                    <a:pt x="96" y="156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4" y="16"/>
                  </a:lnTo>
                  <a:cubicBezTo>
                    <a:pt x="261" y="16"/>
                    <a:pt x="274" y="43"/>
                    <a:pt x="282" y="113"/>
                  </a:cubicBezTo>
                  <a:lnTo>
                    <a:pt x="295" y="113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Oval 8">
              <a:extLst>
                <a:ext uri="{FF2B5EF4-FFF2-40B4-BE49-F238E27FC236}">
                  <a16:creationId xmlns:a16="http://schemas.microsoft.com/office/drawing/2014/main" id="{CFA5E4D0-8EB6-46C7-A73C-75D7D8E60C94}"/>
                </a:ext>
              </a:extLst>
            </p:cNvPr>
            <p:cNvSpPr>
              <a:spLocks noChangeArrowheads="1"/>
            </p:cNvSpPr>
            <p:nvPr>
              <p:custDataLst>
                <p:tags r:id="rId21"/>
              </p:custDataLst>
            </p:nvPr>
          </p:nvSpPr>
          <p:spPr bwMode="auto">
            <a:xfrm>
              <a:off x="2727322" y="2692400"/>
              <a:ext cx="2698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Freeform 9">
              <a:extLst>
                <a:ext uri="{FF2B5EF4-FFF2-40B4-BE49-F238E27FC236}">
                  <a16:creationId xmlns:a16="http://schemas.microsoft.com/office/drawing/2014/main" id="{22A6D6F6-746F-4D7A-9CB7-9206E248424E}"/>
                </a:ext>
              </a:extLst>
            </p:cNvPr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2782884" y="2600325"/>
              <a:ext cx="115888" cy="174625"/>
            </a:xfrm>
            <a:custGeom>
              <a:avLst/>
              <a:gdLst>
                <a:gd name="T0" fmla="*/ 97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7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7 w 228"/>
                <a:gd name="T23" fmla="*/ 30 h 329"/>
                <a:gd name="T24" fmla="*/ 202 w 228"/>
                <a:gd name="T25" fmla="*/ 11 h 329"/>
                <a:gd name="T26" fmla="*/ 207 w 228"/>
                <a:gd name="T27" fmla="*/ 11 h 329"/>
                <a:gd name="T28" fmla="*/ 199 w 228"/>
                <a:gd name="T29" fmla="*/ 25 h 329"/>
                <a:gd name="T30" fmla="*/ 214 w 228"/>
                <a:gd name="T31" fmla="*/ 39 h 329"/>
                <a:gd name="T32" fmla="*/ 228 w 228"/>
                <a:gd name="T33" fmla="*/ 24 h 329"/>
                <a:gd name="T34" fmla="*/ 203 w 228"/>
                <a:gd name="T35" fmla="*/ 0 h 329"/>
                <a:gd name="T36" fmla="*/ 150 w 228"/>
                <a:gd name="T37" fmla="*/ 23 h 329"/>
                <a:gd name="T38" fmla="*/ 97 w 228"/>
                <a:gd name="T39" fmla="*/ 5 h 329"/>
                <a:gd name="T40" fmla="*/ 16 w 228"/>
                <a:gd name="T41" fmla="*/ 78 h 329"/>
                <a:gd name="T42" fmla="*/ 39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7" y="150"/>
                    <a:pt x="87" y="152"/>
                    <a:pt x="97" y="152"/>
                  </a:cubicBezTo>
                  <a:cubicBezTo>
                    <a:pt x="143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7" y="30"/>
                  </a:cubicBezTo>
                  <a:cubicBezTo>
                    <a:pt x="175" y="13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1"/>
                  </a:cubicBezTo>
                  <a:cubicBezTo>
                    <a:pt x="202" y="13"/>
                    <a:pt x="199" y="19"/>
                    <a:pt x="199" y="25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6"/>
                    <a:pt x="228" y="24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7"/>
                    <a:pt x="108" y="5"/>
                    <a:pt x="97" y="5"/>
                  </a:cubicBezTo>
                  <a:cubicBezTo>
                    <a:pt x="50" y="5"/>
                    <a:pt x="16" y="40"/>
                    <a:pt x="16" y="78"/>
                  </a:cubicBezTo>
                  <a:cubicBezTo>
                    <a:pt x="16" y="100"/>
                    <a:pt x="27" y="119"/>
                    <a:pt x="39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0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2" y="194"/>
                    <a:pt x="133" y="194"/>
                    <a:pt x="103" y="194"/>
                  </a:cubicBezTo>
                  <a:cubicBezTo>
                    <a:pt x="90" y="194"/>
                    <a:pt x="69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Oval 10">
              <a:extLst>
                <a:ext uri="{FF2B5EF4-FFF2-40B4-BE49-F238E27FC236}">
                  <a16:creationId xmlns:a16="http://schemas.microsoft.com/office/drawing/2014/main" id="{88432B78-27A1-4EF6-A045-1668D684D506}"/>
                </a:ext>
              </a:extLst>
            </p:cNvPr>
            <p:cNvSpPr>
              <a:spLocks noChangeArrowheads="1"/>
            </p:cNvSpPr>
            <p:nvPr>
              <p:custDataLst>
                <p:tags r:id="rId23"/>
              </p:custDataLst>
            </p:nvPr>
          </p:nvSpPr>
          <p:spPr bwMode="auto">
            <a:xfrm>
              <a:off x="2924172" y="2692400"/>
              <a:ext cx="2698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4645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3" grpId="0"/>
      <p:bldP spid="424" grpId="0" animBg="1"/>
      <p:bldP spid="63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4086A-43DA-455F-A757-9C3FCA2FB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PB-CRHF (the function)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39BB64-BA91-4E80-85CA-26C5E7AEA36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18602" y="2450122"/>
            <a:ext cx="4684713" cy="309563"/>
            <a:chOff x="2540000" y="2540000"/>
            <a:chExt cx="4684713" cy="309563"/>
          </a:xfrm>
        </p:grpSpPr>
        <p:sp>
          <p:nvSpPr>
            <p:cNvPr id="14" name="Freeform 338">
              <a:extLst>
                <a:ext uri="{FF2B5EF4-FFF2-40B4-BE49-F238E27FC236}">
                  <a16:creationId xmlns:a16="http://schemas.microsoft.com/office/drawing/2014/main" id="{EEC27ED0-B81F-4275-8C11-2E3E7B2D1912}"/>
                </a:ext>
              </a:extLst>
            </p:cNvPr>
            <p:cNvSpPr>
              <a:spLocks/>
            </p:cNvSpPr>
            <p:nvPr>
              <p:custDataLst>
                <p:tags r:id="rId553"/>
              </p:custDataLst>
            </p:nvPr>
          </p:nvSpPr>
          <p:spPr bwMode="auto">
            <a:xfrm>
              <a:off x="2540000" y="2563813"/>
              <a:ext cx="74613" cy="180975"/>
            </a:xfrm>
            <a:custGeom>
              <a:avLst/>
              <a:gdLst>
                <a:gd name="T0" fmla="*/ 102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5 w 165"/>
                <a:gd name="T9" fmla="*/ 35 h 333"/>
                <a:gd name="T10" fmla="*/ 65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2 w 165"/>
                <a:gd name="T27" fmla="*/ 293 h 333"/>
                <a:gd name="T28" fmla="*/ 102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39" y="48"/>
                    <a:pt x="65" y="35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339">
              <a:extLst>
                <a:ext uri="{FF2B5EF4-FFF2-40B4-BE49-F238E27FC236}">
                  <a16:creationId xmlns:a16="http://schemas.microsoft.com/office/drawing/2014/main" id="{63147849-D972-4C42-96BD-94EEF4456443}"/>
                </a:ext>
              </a:extLst>
            </p:cNvPr>
            <p:cNvSpPr>
              <a:spLocks noChangeArrowheads="1"/>
            </p:cNvSpPr>
            <p:nvPr>
              <p:custDataLst>
                <p:tags r:id="rId554"/>
              </p:custDataLst>
            </p:nvPr>
          </p:nvSpPr>
          <p:spPr bwMode="auto">
            <a:xfrm>
              <a:off x="26527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40">
              <a:extLst>
                <a:ext uri="{FF2B5EF4-FFF2-40B4-BE49-F238E27FC236}">
                  <a16:creationId xmlns:a16="http://schemas.microsoft.com/office/drawing/2014/main" id="{A6F0FFC4-DD91-4435-A212-C95F00D387B6}"/>
                </a:ext>
              </a:extLst>
            </p:cNvPr>
            <p:cNvSpPr>
              <a:spLocks noEditPoints="1"/>
            </p:cNvSpPr>
            <p:nvPr>
              <p:custDataLst>
                <p:tags r:id="rId555"/>
              </p:custDataLst>
            </p:nvPr>
          </p:nvSpPr>
          <p:spPr bwMode="auto">
            <a:xfrm>
              <a:off x="2801938" y="2624138"/>
              <a:ext cx="111125" cy="173038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4 w 246"/>
                <a:gd name="T23" fmla="*/ 280 h 318"/>
                <a:gd name="T24" fmla="*/ 74 w 246"/>
                <a:gd name="T25" fmla="*/ 196 h 318"/>
                <a:gd name="T26" fmla="*/ 74 w 246"/>
                <a:gd name="T27" fmla="*/ 191 h 318"/>
                <a:gd name="T28" fmla="*/ 135 w 246"/>
                <a:gd name="T29" fmla="*/ 226 h 318"/>
                <a:gd name="T30" fmla="*/ 246 w 246"/>
                <a:gd name="T31" fmla="*/ 113 h 318"/>
                <a:gd name="T32" fmla="*/ 142 w 246"/>
                <a:gd name="T33" fmla="*/ 0 h 318"/>
                <a:gd name="T34" fmla="*/ 72 w 246"/>
                <a:gd name="T35" fmla="*/ 33 h 318"/>
                <a:gd name="T36" fmla="*/ 74 w 246"/>
                <a:gd name="T37" fmla="*/ 164 h 318"/>
                <a:gd name="T38" fmla="*/ 74 w 246"/>
                <a:gd name="T39" fmla="*/ 53 h 318"/>
                <a:gd name="T40" fmla="*/ 138 w 246"/>
                <a:gd name="T41" fmla="*/ 13 h 318"/>
                <a:gd name="T42" fmla="*/ 205 w 246"/>
                <a:gd name="T43" fmla="*/ 113 h 318"/>
                <a:gd name="T44" fmla="*/ 133 w 246"/>
                <a:gd name="T45" fmla="*/ 215 h 318"/>
                <a:gd name="T46" fmla="*/ 81 w 246"/>
                <a:gd name="T47" fmla="*/ 185 h 318"/>
                <a:gd name="T48" fmla="*/ 74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2" y="318"/>
                  </a:cubicBezTo>
                  <a:lnTo>
                    <a:pt x="112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5" y="57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341">
              <a:extLst>
                <a:ext uri="{FF2B5EF4-FFF2-40B4-BE49-F238E27FC236}">
                  <a16:creationId xmlns:a16="http://schemas.microsoft.com/office/drawing/2014/main" id="{CF87EA40-0E1B-4B38-9E1C-FAA6562D0E97}"/>
                </a:ext>
              </a:extLst>
            </p:cNvPr>
            <p:cNvSpPr>
              <a:spLocks noEditPoints="1"/>
            </p:cNvSpPr>
            <p:nvPr>
              <p:custDataLst>
                <p:tags r:id="rId556"/>
              </p:custDataLst>
            </p:nvPr>
          </p:nvSpPr>
          <p:spPr bwMode="auto">
            <a:xfrm>
              <a:off x="2930525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342">
              <a:extLst>
                <a:ext uri="{FF2B5EF4-FFF2-40B4-BE49-F238E27FC236}">
                  <a16:creationId xmlns:a16="http://schemas.microsoft.com/office/drawing/2014/main" id="{E6D75D8D-EE5C-4B63-84FF-594FA2783775}"/>
                </a:ext>
              </a:extLst>
            </p:cNvPr>
            <p:cNvSpPr>
              <a:spLocks/>
            </p:cNvSpPr>
            <p:nvPr>
              <p:custDataLst>
                <p:tags r:id="rId557"/>
              </p:custDataLst>
            </p:nvPr>
          </p:nvSpPr>
          <p:spPr bwMode="auto">
            <a:xfrm>
              <a:off x="3040063" y="2624138"/>
              <a:ext cx="76200" cy="120650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343">
              <a:extLst>
                <a:ext uri="{FF2B5EF4-FFF2-40B4-BE49-F238E27FC236}">
                  <a16:creationId xmlns:a16="http://schemas.microsoft.com/office/drawing/2014/main" id="{868BABC8-7D35-4390-A084-BE0B60BF4F3A}"/>
                </a:ext>
              </a:extLst>
            </p:cNvPr>
            <p:cNvSpPr>
              <a:spLocks/>
            </p:cNvSpPr>
            <p:nvPr>
              <p:custDataLst>
                <p:tags r:id="rId558"/>
              </p:custDataLst>
            </p:nvPr>
          </p:nvSpPr>
          <p:spPr bwMode="auto">
            <a:xfrm>
              <a:off x="3130550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344">
              <a:extLst>
                <a:ext uri="{FF2B5EF4-FFF2-40B4-BE49-F238E27FC236}">
                  <a16:creationId xmlns:a16="http://schemas.microsoft.com/office/drawing/2014/main" id="{8C907189-C63A-440D-A8DF-796FD147F99F}"/>
                </a:ext>
              </a:extLst>
            </p:cNvPr>
            <p:cNvSpPr>
              <a:spLocks noEditPoints="1"/>
            </p:cNvSpPr>
            <p:nvPr>
              <p:custDataLst>
                <p:tags r:id="rId559"/>
              </p:custDataLst>
            </p:nvPr>
          </p:nvSpPr>
          <p:spPr bwMode="auto">
            <a:xfrm>
              <a:off x="3217863" y="2622550"/>
              <a:ext cx="87313" cy="125413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345">
              <a:extLst>
                <a:ext uri="{FF2B5EF4-FFF2-40B4-BE49-F238E27FC236}">
                  <a16:creationId xmlns:a16="http://schemas.microsoft.com/office/drawing/2014/main" id="{223146D7-4219-4F14-8AD6-C40092938BBD}"/>
                </a:ext>
              </a:extLst>
            </p:cNvPr>
            <p:cNvSpPr>
              <a:spLocks/>
            </p:cNvSpPr>
            <p:nvPr>
              <p:custDataLst>
                <p:tags r:id="rId560"/>
              </p:custDataLst>
            </p:nvPr>
          </p:nvSpPr>
          <p:spPr bwMode="auto">
            <a:xfrm>
              <a:off x="3394075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346">
              <a:extLst>
                <a:ext uri="{FF2B5EF4-FFF2-40B4-BE49-F238E27FC236}">
                  <a16:creationId xmlns:a16="http://schemas.microsoft.com/office/drawing/2014/main" id="{C1927E99-0D22-45B3-8EF9-33F521296FAA}"/>
                </a:ext>
              </a:extLst>
            </p:cNvPr>
            <p:cNvSpPr>
              <a:spLocks noEditPoints="1"/>
            </p:cNvSpPr>
            <p:nvPr>
              <p:custDataLst>
                <p:tags r:id="rId561"/>
              </p:custDataLst>
            </p:nvPr>
          </p:nvSpPr>
          <p:spPr bwMode="auto">
            <a:xfrm>
              <a:off x="3600450" y="2622550"/>
              <a:ext cx="101600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1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347">
              <a:extLst>
                <a:ext uri="{FF2B5EF4-FFF2-40B4-BE49-F238E27FC236}">
                  <a16:creationId xmlns:a16="http://schemas.microsoft.com/office/drawing/2014/main" id="{5F450220-5589-4B35-92D1-D6D92AE2F5DB}"/>
                </a:ext>
              </a:extLst>
            </p:cNvPr>
            <p:cNvSpPr>
              <a:spLocks/>
            </p:cNvSpPr>
            <p:nvPr>
              <p:custDataLst>
                <p:tags r:id="rId562"/>
              </p:custDataLst>
            </p:nvPr>
          </p:nvSpPr>
          <p:spPr bwMode="auto">
            <a:xfrm>
              <a:off x="3711575" y="2622550"/>
              <a:ext cx="73025" cy="12541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348">
              <a:extLst>
                <a:ext uri="{FF2B5EF4-FFF2-40B4-BE49-F238E27FC236}">
                  <a16:creationId xmlns:a16="http://schemas.microsoft.com/office/drawing/2014/main" id="{BFCF2418-ED81-4E82-B695-E6D5BA474C99}"/>
                </a:ext>
              </a:extLst>
            </p:cNvPr>
            <p:cNvSpPr>
              <a:spLocks/>
            </p:cNvSpPr>
            <p:nvPr>
              <p:custDataLst>
                <p:tags r:id="rId563"/>
              </p:custDataLst>
            </p:nvPr>
          </p:nvSpPr>
          <p:spPr bwMode="auto">
            <a:xfrm>
              <a:off x="3889375" y="2540000"/>
              <a:ext cx="52388" cy="273050"/>
            </a:xfrm>
            <a:custGeom>
              <a:avLst/>
              <a:gdLst>
                <a:gd name="T0" fmla="*/ 116 w 116"/>
                <a:gd name="T1" fmla="*/ 495 h 500"/>
                <a:gd name="T2" fmla="*/ 107 w 116"/>
                <a:gd name="T3" fmla="*/ 484 h 500"/>
                <a:gd name="T4" fmla="*/ 29 w 116"/>
                <a:gd name="T5" fmla="*/ 250 h 500"/>
                <a:gd name="T6" fmla="*/ 109 w 116"/>
                <a:gd name="T7" fmla="*/ 14 h 500"/>
                <a:gd name="T8" fmla="*/ 116 w 116"/>
                <a:gd name="T9" fmla="*/ 5 h 500"/>
                <a:gd name="T10" fmla="*/ 111 w 116"/>
                <a:gd name="T11" fmla="*/ 0 h 500"/>
                <a:gd name="T12" fmla="*/ 31 w 116"/>
                <a:gd name="T13" fmla="*/ 98 h 500"/>
                <a:gd name="T14" fmla="*/ 0 w 116"/>
                <a:gd name="T15" fmla="*/ 250 h 500"/>
                <a:gd name="T16" fmla="*/ 33 w 116"/>
                <a:gd name="T17" fmla="*/ 406 h 500"/>
                <a:gd name="T18" fmla="*/ 111 w 116"/>
                <a:gd name="T19" fmla="*/ 500 h 500"/>
                <a:gd name="T20" fmla="*/ 116 w 116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495"/>
                  </a:moveTo>
                  <a:cubicBezTo>
                    <a:pt x="116" y="493"/>
                    <a:pt x="116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6" y="500"/>
                    <a:pt x="111" y="500"/>
                  </a:cubicBezTo>
                  <a:cubicBezTo>
                    <a:pt x="114" y="500"/>
                    <a:pt x="116" y="498"/>
                    <a:pt x="116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349">
              <a:extLst>
                <a:ext uri="{FF2B5EF4-FFF2-40B4-BE49-F238E27FC236}">
                  <a16:creationId xmlns:a16="http://schemas.microsoft.com/office/drawing/2014/main" id="{20A5D2BC-571F-4EA7-822B-B50B88260F6E}"/>
                </a:ext>
              </a:extLst>
            </p:cNvPr>
            <p:cNvSpPr>
              <a:spLocks/>
            </p:cNvSpPr>
            <p:nvPr>
              <p:custDataLst>
                <p:tags r:id="rId564"/>
              </p:custDataLst>
            </p:nvPr>
          </p:nvSpPr>
          <p:spPr bwMode="auto">
            <a:xfrm>
              <a:off x="3962400" y="2624138"/>
              <a:ext cx="111125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50">
              <a:extLst>
                <a:ext uri="{FF2B5EF4-FFF2-40B4-BE49-F238E27FC236}">
                  <a16:creationId xmlns:a16="http://schemas.microsoft.com/office/drawing/2014/main" id="{422C905C-165C-4A3C-B0EC-4F03540799D3}"/>
                </a:ext>
              </a:extLst>
            </p:cNvPr>
            <p:cNvSpPr>
              <a:spLocks/>
            </p:cNvSpPr>
            <p:nvPr>
              <p:custDataLst>
                <p:tags r:id="rId565"/>
              </p:custDataLst>
            </p:nvPr>
          </p:nvSpPr>
          <p:spPr bwMode="auto">
            <a:xfrm>
              <a:off x="4102100" y="2659063"/>
              <a:ext cx="57150" cy="127000"/>
            </a:xfrm>
            <a:custGeom>
              <a:avLst/>
              <a:gdLst>
                <a:gd name="T0" fmla="*/ 79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9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51">
              <a:extLst>
                <a:ext uri="{FF2B5EF4-FFF2-40B4-BE49-F238E27FC236}">
                  <a16:creationId xmlns:a16="http://schemas.microsoft.com/office/drawing/2014/main" id="{BCC18A60-C092-4854-BB52-BDBB738C4F82}"/>
                </a:ext>
              </a:extLst>
            </p:cNvPr>
            <p:cNvSpPr>
              <a:spLocks/>
            </p:cNvSpPr>
            <p:nvPr>
              <p:custDataLst>
                <p:tags r:id="rId566"/>
              </p:custDataLst>
            </p:nvPr>
          </p:nvSpPr>
          <p:spPr bwMode="auto">
            <a:xfrm>
              <a:off x="4205288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352">
              <a:extLst>
                <a:ext uri="{FF2B5EF4-FFF2-40B4-BE49-F238E27FC236}">
                  <a16:creationId xmlns:a16="http://schemas.microsoft.com/office/drawing/2014/main" id="{31ECF48C-019E-4980-B4CB-8119E1720C84}"/>
                </a:ext>
              </a:extLst>
            </p:cNvPr>
            <p:cNvSpPr>
              <a:spLocks noChangeArrowheads="1"/>
            </p:cNvSpPr>
            <p:nvPr>
              <p:custDataLst>
                <p:tags r:id="rId567"/>
              </p:custDataLst>
            </p:nvPr>
          </p:nvSpPr>
          <p:spPr bwMode="auto">
            <a:xfrm>
              <a:off x="430530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Oval 353">
              <a:extLst>
                <a:ext uri="{FF2B5EF4-FFF2-40B4-BE49-F238E27FC236}">
                  <a16:creationId xmlns:a16="http://schemas.microsoft.com/office/drawing/2014/main" id="{242BB298-2499-4765-95EE-361A59B08654}"/>
                </a:ext>
              </a:extLst>
            </p:cNvPr>
            <p:cNvSpPr>
              <a:spLocks noChangeArrowheads="1"/>
            </p:cNvSpPr>
            <p:nvPr>
              <p:custDataLst>
                <p:tags r:id="rId568"/>
              </p:custDataLst>
            </p:nvPr>
          </p:nvSpPr>
          <p:spPr bwMode="auto">
            <a:xfrm>
              <a:off x="440531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354">
              <a:extLst>
                <a:ext uri="{FF2B5EF4-FFF2-40B4-BE49-F238E27FC236}">
                  <a16:creationId xmlns:a16="http://schemas.microsoft.com/office/drawing/2014/main" id="{C4158650-8D67-4082-9277-3BCE6A088E35}"/>
                </a:ext>
              </a:extLst>
            </p:cNvPr>
            <p:cNvSpPr>
              <a:spLocks noChangeArrowheads="1"/>
            </p:cNvSpPr>
            <p:nvPr>
              <p:custDataLst>
                <p:tags r:id="rId569"/>
              </p:custDataLst>
            </p:nvPr>
          </p:nvSpPr>
          <p:spPr bwMode="auto">
            <a:xfrm>
              <a:off x="450532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55">
              <a:extLst>
                <a:ext uri="{FF2B5EF4-FFF2-40B4-BE49-F238E27FC236}">
                  <a16:creationId xmlns:a16="http://schemas.microsoft.com/office/drawing/2014/main" id="{47865AF6-4ABC-4245-AA2D-3A7CFD428F19}"/>
                </a:ext>
              </a:extLst>
            </p:cNvPr>
            <p:cNvSpPr>
              <a:spLocks/>
            </p:cNvSpPr>
            <p:nvPr>
              <p:custDataLst>
                <p:tags r:id="rId570"/>
              </p:custDataLst>
            </p:nvPr>
          </p:nvSpPr>
          <p:spPr bwMode="auto">
            <a:xfrm>
              <a:off x="46053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56">
              <a:extLst>
                <a:ext uri="{FF2B5EF4-FFF2-40B4-BE49-F238E27FC236}">
                  <a16:creationId xmlns:a16="http://schemas.microsoft.com/office/drawing/2014/main" id="{05B6F57E-77EC-4551-BC95-84AB5528C058}"/>
                </a:ext>
              </a:extLst>
            </p:cNvPr>
            <p:cNvSpPr>
              <a:spLocks/>
            </p:cNvSpPr>
            <p:nvPr>
              <p:custDataLst>
                <p:tags r:id="rId571"/>
              </p:custDataLst>
            </p:nvPr>
          </p:nvSpPr>
          <p:spPr bwMode="auto">
            <a:xfrm>
              <a:off x="4692650" y="2624138"/>
              <a:ext cx="112713" cy="123825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57">
              <a:extLst>
                <a:ext uri="{FF2B5EF4-FFF2-40B4-BE49-F238E27FC236}">
                  <a16:creationId xmlns:a16="http://schemas.microsoft.com/office/drawing/2014/main" id="{A417B1AE-56D8-4092-974B-B4028BF9328B}"/>
                </a:ext>
              </a:extLst>
            </p:cNvPr>
            <p:cNvSpPr>
              <a:spLocks/>
            </p:cNvSpPr>
            <p:nvPr>
              <p:custDataLst>
                <p:tags r:id="rId572"/>
              </p:custDataLst>
            </p:nvPr>
          </p:nvSpPr>
          <p:spPr bwMode="auto">
            <a:xfrm>
              <a:off x="4822825" y="2701925"/>
              <a:ext cx="96838" cy="85725"/>
            </a:xfrm>
            <a:custGeom>
              <a:avLst/>
              <a:gdLst>
                <a:gd name="T0" fmla="*/ 26 w 213"/>
                <a:gd name="T1" fmla="*/ 132 h 157"/>
                <a:gd name="T2" fmla="*/ 22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2 w 213"/>
                <a:gd name="T15" fmla="*/ 41 h 157"/>
                <a:gd name="T16" fmla="*/ 135 w 213"/>
                <a:gd name="T17" fmla="*/ 9 h 157"/>
                <a:gd name="T18" fmla="*/ 155 w 213"/>
                <a:gd name="T19" fmla="*/ 34 h 157"/>
                <a:gd name="T20" fmla="*/ 135 w 213"/>
                <a:gd name="T21" fmla="*/ 108 h 157"/>
                <a:gd name="T22" fmla="*/ 129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1 w 213"/>
                <a:gd name="T39" fmla="*/ 39 h 157"/>
                <a:gd name="T40" fmla="*/ 136 w 213"/>
                <a:gd name="T41" fmla="*/ 0 h 157"/>
                <a:gd name="T42" fmla="*/ 77 w 213"/>
                <a:gd name="T43" fmla="*/ 31 h 157"/>
                <a:gd name="T44" fmla="*/ 40 w 213"/>
                <a:gd name="T45" fmla="*/ 0 h 157"/>
                <a:gd name="T46" fmla="*/ 12 w 213"/>
                <a:gd name="T47" fmla="*/ 18 h 157"/>
                <a:gd name="T48" fmla="*/ 0 w 213"/>
                <a:gd name="T49" fmla="*/ 53 h 157"/>
                <a:gd name="T50" fmla="*/ 6 w 213"/>
                <a:gd name="T51" fmla="*/ 58 h 157"/>
                <a:gd name="T52" fmla="*/ 13 w 213"/>
                <a:gd name="T53" fmla="*/ 47 h 157"/>
                <a:gd name="T54" fmla="*/ 39 w 213"/>
                <a:gd name="T55" fmla="*/ 9 h 157"/>
                <a:gd name="T56" fmla="*/ 50 w 213"/>
                <a:gd name="T57" fmla="*/ 26 h 157"/>
                <a:gd name="T58" fmla="*/ 45 w 213"/>
                <a:gd name="T59" fmla="*/ 55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4" y="136"/>
                    <a:pt x="22" y="145"/>
                    <a:pt x="22" y="146"/>
                  </a:cubicBezTo>
                  <a:cubicBezTo>
                    <a:pt x="22" y="154"/>
                    <a:pt x="29" y="157"/>
                    <a:pt x="34" y="157"/>
                  </a:cubicBezTo>
                  <a:cubicBezTo>
                    <a:pt x="40" y="157"/>
                    <a:pt x="46" y="153"/>
                    <a:pt x="48" y="149"/>
                  </a:cubicBezTo>
                  <a:cubicBezTo>
                    <a:pt x="50" y="146"/>
                    <a:pt x="52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2" y="41"/>
                  </a:cubicBezTo>
                  <a:cubicBezTo>
                    <a:pt x="92" y="28"/>
                    <a:pt x="108" y="9"/>
                    <a:pt x="135" y="9"/>
                  </a:cubicBezTo>
                  <a:cubicBezTo>
                    <a:pt x="155" y="9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29" y="121"/>
                    <a:pt x="129" y="127"/>
                  </a:cubicBezTo>
                  <a:cubicBezTo>
                    <a:pt x="129" y="146"/>
                    <a:pt x="145" y="157"/>
                    <a:pt x="163" y="157"/>
                  </a:cubicBezTo>
                  <a:cubicBezTo>
                    <a:pt x="197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2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6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1" y="59"/>
                    <a:pt x="181" y="39"/>
                  </a:cubicBezTo>
                  <a:cubicBezTo>
                    <a:pt x="181" y="6"/>
                    <a:pt x="155" y="0"/>
                    <a:pt x="136" y="0"/>
                  </a:cubicBezTo>
                  <a:cubicBezTo>
                    <a:pt x="107" y="0"/>
                    <a:pt x="88" y="17"/>
                    <a:pt x="77" y="31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0"/>
                    <a:pt x="12" y="18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0" y="58"/>
                    <a:pt x="11" y="57"/>
                    <a:pt x="13" y="47"/>
                  </a:cubicBezTo>
                  <a:cubicBezTo>
                    <a:pt x="19" y="26"/>
                    <a:pt x="25" y="9"/>
                    <a:pt x="39" y="9"/>
                  </a:cubicBezTo>
                  <a:cubicBezTo>
                    <a:pt x="48" y="9"/>
                    <a:pt x="50" y="17"/>
                    <a:pt x="50" y="26"/>
                  </a:cubicBezTo>
                  <a:cubicBezTo>
                    <a:pt x="50" y="33"/>
                    <a:pt x="47" y="46"/>
                    <a:pt x="45" y="55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58">
              <a:extLst>
                <a:ext uri="{FF2B5EF4-FFF2-40B4-BE49-F238E27FC236}">
                  <a16:creationId xmlns:a16="http://schemas.microsoft.com/office/drawing/2014/main" id="{41339787-1783-4498-97A4-EA34C65CB83C}"/>
                </a:ext>
              </a:extLst>
            </p:cNvPr>
            <p:cNvSpPr>
              <a:spLocks/>
            </p:cNvSpPr>
            <p:nvPr>
              <p:custDataLst>
                <p:tags r:id="rId573"/>
              </p:custDataLst>
            </p:nvPr>
          </p:nvSpPr>
          <p:spPr bwMode="auto">
            <a:xfrm>
              <a:off x="4951413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59">
              <a:extLst>
                <a:ext uri="{FF2B5EF4-FFF2-40B4-BE49-F238E27FC236}">
                  <a16:creationId xmlns:a16="http://schemas.microsoft.com/office/drawing/2014/main" id="{B2627595-4FA1-4576-9DB6-08D9AE4BA679}"/>
                </a:ext>
              </a:extLst>
            </p:cNvPr>
            <p:cNvSpPr>
              <a:spLocks noEditPoints="1"/>
            </p:cNvSpPr>
            <p:nvPr>
              <p:custDataLst>
                <p:tags r:id="rId574"/>
              </p:custDataLst>
            </p:nvPr>
          </p:nvSpPr>
          <p:spPr bwMode="auto">
            <a:xfrm>
              <a:off x="5056188" y="2540000"/>
              <a:ext cx="52388" cy="273050"/>
            </a:xfrm>
            <a:custGeom>
              <a:avLst/>
              <a:gdLst>
                <a:gd name="T0" fmla="*/ 20 w 117"/>
                <a:gd name="T1" fmla="*/ 17 h 500"/>
                <a:gd name="T2" fmla="*/ 10 w 117"/>
                <a:gd name="T3" fmla="*/ 0 h 500"/>
                <a:gd name="T4" fmla="*/ 0 w 117"/>
                <a:gd name="T5" fmla="*/ 19 h 500"/>
                <a:gd name="T6" fmla="*/ 0 w 117"/>
                <a:gd name="T7" fmla="*/ 481 h 500"/>
                <a:gd name="T8" fmla="*/ 10 w 117"/>
                <a:gd name="T9" fmla="*/ 500 h 500"/>
                <a:gd name="T10" fmla="*/ 20 w 117"/>
                <a:gd name="T11" fmla="*/ 483 h 500"/>
                <a:gd name="T12" fmla="*/ 20 w 117"/>
                <a:gd name="T13" fmla="*/ 17 h 500"/>
                <a:gd name="T14" fmla="*/ 117 w 117"/>
                <a:gd name="T15" fmla="*/ 19 h 500"/>
                <a:gd name="T16" fmla="*/ 107 w 117"/>
                <a:gd name="T17" fmla="*/ 0 h 500"/>
                <a:gd name="T18" fmla="*/ 97 w 117"/>
                <a:gd name="T19" fmla="*/ 17 h 500"/>
                <a:gd name="T20" fmla="*/ 97 w 117"/>
                <a:gd name="T21" fmla="*/ 483 h 500"/>
                <a:gd name="T22" fmla="*/ 107 w 117"/>
                <a:gd name="T23" fmla="*/ 500 h 500"/>
                <a:gd name="T24" fmla="*/ 117 w 117"/>
                <a:gd name="T25" fmla="*/ 481 h 500"/>
                <a:gd name="T26" fmla="*/ 117 w 117"/>
                <a:gd name="T27" fmla="*/ 19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500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9"/>
                  </a:cubicBezTo>
                  <a:lnTo>
                    <a:pt x="0" y="481"/>
                  </a:lnTo>
                  <a:cubicBezTo>
                    <a:pt x="0" y="489"/>
                    <a:pt x="0" y="500"/>
                    <a:pt x="10" y="500"/>
                  </a:cubicBezTo>
                  <a:cubicBezTo>
                    <a:pt x="20" y="500"/>
                    <a:pt x="20" y="491"/>
                    <a:pt x="20" y="483"/>
                  </a:cubicBezTo>
                  <a:lnTo>
                    <a:pt x="20" y="17"/>
                  </a:lnTo>
                  <a:close/>
                  <a:moveTo>
                    <a:pt x="117" y="19"/>
                  </a:moveTo>
                  <a:cubicBezTo>
                    <a:pt x="117" y="11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3"/>
                  </a:lnTo>
                  <a:cubicBezTo>
                    <a:pt x="97" y="491"/>
                    <a:pt x="97" y="500"/>
                    <a:pt x="107" y="500"/>
                  </a:cubicBezTo>
                  <a:cubicBezTo>
                    <a:pt x="117" y="500"/>
                    <a:pt x="117" y="489"/>
                    <a:pt x="117" y="481"/>
                  </a:cubicBezTo>
                  <a:lnTo>
                    <a:pt x="117" y="1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60">
              <a:extLst>
                <a:ext uri="{FF2B5EF4-FFF2-40B4-BE49-F238E27FC236}">
                  <a16:creationId xmlns:a16="http://schemas.microsoft.com/office/drawing/2014/main" id="{B7EC96E9-C2F0-4947-A07D-BE63137575F2}"/>
                </a:ext>
              </a:extLst>
            </p:cNvPr>
            <p:cNvSpPr>
              <a:spLocks/>
            </p:cNvSpPr>
            <p:nvPr>
              <p:custDataLst>
                <p:tags r:id="rId575"/>
              </p:custDataLst>
            </p:nvPr>
          </p:nvSpPr>
          <p:spPr bwMode="auto">
            <a:xfrm>
              <a:off x="5160963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61">
              <a:extLst>
                <a:ext uri="{FF2B5EF4-FFF2-40B4-BE49-F238E27FC236}">
                  <a16:creationId xmlns:a16="http://schemas.microsoft.com/office/drawing/2014/main" id="{4380C069-BAC0-4F0F-8300-DA664174808B}"/>
                </a:ext>
              </a:extLst>
            </p:cNvPr>
            <p:cNvSpPr>
              <a:spLocks noEditPoints="1"/>
            </p:cNvSpPr>
            <p:nvPr>
              <p:custDataLst>
                <p:tags r:id="rId576"/>
              </p:custDataLst>
            </p:nvPr>
          </p:nvSpPr>
          <p:spPr bwMode="auto">
            <a:xfrm>
              <a:off x="5219700" y="2624138"/>
              <a:ext cx="117475" cy="173038"/>
            </a:xfrm>
            <a:custGeom>
              <a:avLst/>
              <a:gdLst>
                <a:gd name="T0" fmla="*/ 39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2 w 260"/>
                <a:gd name="T33" fmla="*/ 77 h 318"/>
                <a:gd name="T34" fmla="*/ 38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9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5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9" y="282"/>
                  </a:moveTo>
                  <a:cubicBezTo>
                    <a:pt x="35" y="299"/>
                    <a:pt x="34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5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2" y="75"/>
                    <a:pt x="32" y="77"/>
                  </a:cubicBezTo>
                  <a:cubicBezTo>
                    <a:pt x="32" y="82"/>
                    <a:pt x="37" y="82"/>
                    <a:pt x="38" y="82"/>
                  </a:cubicBezTo>
                  <a:cubicBezTo>
                    <a:pt x="43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9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5" y="29"/>
                    <a:pt x="225" y="58"/>
                  </a:cubicBezTo>
                  <a:cubicBezTo>
                    <a:pt x="225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62">
              <a:extLst>
                <a:ext uri="{FF2B5EF4-FFF2-40B4-BE49-F238E27FC236}">
                  <a16:creationId xmlns:a16="http://schemas.microsoft.com/office/drawing/2014/main" id="{E68D6BDF-DC3F-4DEA-BCF2-DA4BDC2E5D84}"/>
                </a:ext>
              </a:extLst>
            </p:cNvPr>
            <p:cNvSpPr>
              <a:spLocks/>
            </p:cNvSpPr>
            <p:nvPr>
              <p:custDataLst>
                <p:tags r:id="rId577"/>
              </p:custDataLst>
            </p:nvPr>
          </p:nvSpPr>
          <p:spPr bwMode="auto">
            <a:xfrm>
              <a:off x="5357813" y="2659063"/>
              <a:ext cx="57150" cy="127000"/>
            </a:xfrm>
            <a:custGeom>
              <a:avLst/>
              <a:gdLst>
                <a:gd name="T0" fmla="*/ 78 w 127"/>
                <a:gd name="T1" fmla="*/ 9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9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63">
              <a:extLst>
                <a:ext uri="{FF2B5EF4-FFF2-40B4-BE49-F238E27FC236}">
                  <a16:creationId xmlns:a16="http://schemas.microsoft.com/office/drawing/2014/main" id="{566C2B5C-0C25-4D38-B273-96C16541FA49}"/>
                </a:ext>
              </a:extLst>
            </p:cNvPr>
            <p:cNvSpPr>
              <a:spLocks/>
            </p:cNvSpPr>
            <p:nvPr>
              <p:custDataLst>
                <p:tags r:id="rId578"/>
              </p:custDataLst>
            </p:nvPr>
          </p:nvSpPr>
          <p:spPr bwMode="auto">
            <a:xfrm>
              <a:off x="5461000" y="271621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64">
              <a:extLst>
                <a:ext uri="{FF2B5EF4-FFF2-40B4-BE49-F238E27FC236}">
                  <a16:creationId xmlns:a16="http://schemas.microsoft.com/office/drawing/2014/main" id="{A6692671-9B82-4A1D-BD23-C8418AF7642F}"/>
                </a:ext>
              </a:extLst>
            </p:cNvPr>
            <p:cNvSpPr>
              <a:spLocks/>
            </p:cNvSpPr>
            <p:nvPr>
              <p:custDataLst>
                <p:tags r:id="rId579"/>
              </p:custDataLst>
            </p:nvPr>
          </p:nvSpPr>
          <p:spPr bwMode="auto">
            <a:xfrm>
              <a:off x="5548313" y="2624138"/>
              <a:ext cx="103188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65">
              <a:extLst>
                <a:ext uri="{FF2B5EF4-FFF2-40B4-BE49-F238E27FC236}">
                  <a16:creationId xmlns:a16="http://schemas.microsoft.com/office/drawing/2014/main" id="{9D35CDB9-E3E3-44C1-85A3-FB7641956EFA}"/>
                </a:ext>
              </a:extLst>
            </p:cNvPr>
            <p:cNvSpPr>
              <a:spLocks/>
            </p:cNvSpPr>
            <p:nvPr>
              <p:custDataLst>
                <p:tags r:id="rId580"/>
              </p:custDataLst>
            </p:nvPr>
          </p:nvSpPr>
          <p:spPr bwMode="auto">
            <a:xfrm>
              <a:off x="5667375" y="2540000"/>
              <a:ext cx="39688" cy="98425"/>
            </a:xfrm>
            <a:custGeom>
              <a:avLst/>
              <a:gdLst>
                <a:gd name="T0" fmla="*/ 85 w 88"/>
                <a:gd name="T1" fmla="*/ 30 h 180"/>
                <a:gd name="T2" fmla="*/ 88 w 88"/>
                <a:gd name="T3" fmla="*/ 19 h 180"/>
                <a:gd name="T4" fmla="*/ 67 w 88"/>
                <a:gd name="T5" fmla="*/ 0 h 180"/>
                <a:gd name="T6" fmla="*/ 48 w 88"/>
                <a:gd name="T7" fmla="*/ 16 h 180"/>
                <a:gd name="T8" fmla="*/ 2 w 88"/>
                <a:gd name="T9" fmla="*/ 167 h 180"/>
                <a:gd name="T10" fmla="*/ 0 w 88"/>
                <a:gd name="T11" fmla="*/ 173 h 180"/>
                <a:gd name="T12" fmla="*/ 14 w 88"/>
                <a:gd name="T13" fmla="*/ 180 h 180"/>
                <a:gd name="T14" fmla="*/ 19 w 88"/>
                <a:gd name="T15" fmla="*/ 175 h 180"/>
                <a:gd name="T16" fmla="*/ 85 w 88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0">
                  <a:moveTo>
                    <a:pt x="85" y="30"/>
                  </a:moveTo>
                  <a:cubicBezTo>
                    <a:pt x="88" y="24"/>
                    <a:pt x="88" y="21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0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66">
              <a:extLst>
                <a:ext uri="{FF2B5EF4-FFF2-40B4-BE49-F238E27FC236}">
                  <a16:creationId xmlns:a16="http://schemas.microsoft.com/office/drawing/2014/main" id="{76D7A40C-AFAA-49B3-B29A-AAE2411E5838}"/>
                </a:ext>
              </a:extLst>
            </p:cNvPr>
            <p:cNvSpPr>
              <a:spLocks noEditPoints="1"/>
            </p:cNvSpPr>
            <p:nvPr>
              <p:custDataLst>
                <p:tags r:id="rId581"/>
              </p:custDataLst>
            </p:nvPr>
          </p:nvSpPr>
          <p:spPr bwMode="auto">
            <a:xfrm>
              <a:off x="5651500" y="2727325"/>
              <a:ext cx="88900" cy="122238"/>
            </a:xfrm>
            <a:custGeom>
              <a:avLst/>
              <a:gdLst>
                <a:gd name="T0" fmla="*/ 26 w 194"/>
                <a:gd name="T1" fmla="*/ 197 h 222"/>
                <a:gd name="T2" fmla="*/ 9 w 194"/>
                <a:gd name="T3" fmla="*/ 209 h 222"/>
                <a:gd name="T4" fmla="*/ 0 w 194"/>
                <a:gd name="T5" fmla="*/ 217 h 222"/>
                <a:gd name="T6" fmla="*/ 4 w 194"/>
                <a:gd name="T7" fmla="*/ 222 h 222"/>
                <a:gd name="T8" fmla="*/ 34 w 194"/>
                <a:gd name="T9" fmla="*/ 221 h 222"/>
                <a:gd name="T10" fmla="*/ 71 w 194"/>
                <a:gd name="T11" fmla="*/ 222 h 222"/>
                <a:gd name="T12" fmla="*/ 78 w 194"/>
                <a:gd name="T13" fmla="*/ 214 h 222"/>
                <a:gd name="T14" fmla="*/ 69 w 194"/>
                <a:gd name="T15" fmla="*/ 209 h 222"/>
                <a:gd name="T16" fmla="*/ 52 w 194"/>
                <a:gd name="T17" fmla="*/ 205 h 222"/>
                <a:gd name="T18" fmla="*/ 56 w 194"/>
                <a:gd name="T19" fmla="*/ 189 h 222"/>
                <a:gd name="T20" fmla="*/ 69 w 194"/>
                <a:gd name="T21" fmla="*/ 137 h 222"/>
                <a:gd name="T22" fmla="*/ 104 w 194"/>
                <a:gd name="T23" fmla="*/ 158 h 222"/>
                <a:gd name="T24" fmla="*/ 194 w 194"/>
                <a:gd name="T25" fmla="*/ 59 h 222"/>
                <a:gd name="T26" fmla="*/ 142 w 194"/>
                <a:gd name="T27" fmla="*/ 0 h 222"/>
                <a:gd name="T28" fmla="*/ 92 w 194"/>
                <a:gd name="T29" fmla="*/ 25 h 222"/>
                <a:gd name="T30" fmla="*/ 56 w 194"/>
                <a:gd name="T31" fmla="*/ 0 h 222"/>
                <a:gd name="T32" fmla="*/ 29 w 194"/>
                <a:gd name="T33" fmla="*/ 19 h 222"/>
                <a:gd name="T34" fmla="*/ 16 w 194"/>
                <a:gd name="T35" fmla="*/ 54 h 222"/>
                <a:gd name="T36" fmla="*/ 22 w 194"/>
                <a:gd name="T37" fmla="*/ 58 h 222"/>
                <a:gd name="T38" fmla="*/ 30 w 194"/>
                <a:gd name="T39" fmla="*/ 48 h 222"/>
                <a:gd name="T40" fmla="*/ 55 w 194"/>
                <a:gd name="T41" fmla="*/ 10 h 222"/>
                <a:gd name="T42" fmla="*/ 67 w 194"/>
                <a:gd name="T43" fmla="*/ 27 h 222"/>
                <a:gd name="T44" fmla="*/ 66 w 194"/>
                <a:gd name="T45" fmla="*/ 38 h 222"/>
                <a:gd name="T46" fmla="*/ 26 w 194"/>
                <a:gd name="T47" fmla="*/ 197 h 222"/>
                <a:gd name="T48" fmla="*/ 92 w 194"/>
                <a:gd name="T49" fmla="*/ 42 h 222"/>
                <a:gd name="T50" fmla="*/ 141 w 194"/>
                <a:gd name="T51" fmla="*/ 10 h 222"/>
                <a:gd name="T52" fmla="*/ 166 w 194"/>
                <a:gd name="T53" fmla="*/ 44 h 222"/>
                <a:gd name="T54" fmla="*/ 148 w 194"/>
                <a:gd name="T55" fmla="*/ 114 h 222"/>
                <a:gd name="T56" fmla="*/ 104 w 194"/>
                <a:gd name="T57" fmla="*/ 148 h 222"/>
                <a:gd name="T58" fmla="*/ 73 w 194"/>
                <a:gd name="T59" fmla="*/ 118 h 222"/>
                <a:gd name="T60" fmla="*/ 74 w 194"/>
                <a:gd name="T61" fmla="*/ 112 h 222"/>
                <a:gd name="T62" fmla="*/ 92 w 194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4" h="222">
                  <a:moveTo>
                    <a:pt x="26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4" y="209"/>
                    <a:pt x="0" y="209"/>
                    <a:pt x="0" y="217"/>
                  </a:cubicBezTo>
                  <a:cubicBezTo>
                    <a:pt x="0" y="221"/>
                    <a:pt x="3" y="222"/>
                    <a:pt x="4" y="222"/>
                  </a:cubicBezTo>
                  <a:cubicBezTo>
                    <a:pt x="13" y="222"/>
                    <a:pt x="25" y="221"/>
                    <a:pt x="34" y="221"/>
                  </a:cubicBezTo>
                  <a:cubicBezTo>
                    <a:pt x="46" y="221"/>
                    <a:pt x="60" y="222"/>
                    <a:pt x="71" y="222"/>
                  </a:cubicBezTo>
                  <a:cubicBezTo>
                    <a:pt x="74" y="222"/>
                    <a:pt x="78" y="221"/>
                    <a:pt x="78" y="214"/>
                  </a:cubicBezTo>
                  <a:cubicBezTo>
                    <a:pt x="78" y="209"/>
                    <a:pt x="73" y="209"/>
                    <a:pt x="69" y="209"/>
                  </a:cubicBezTo>
                  <a:cubicBezTo>
                    <a:pt x="61" y="209"/>
                    <a:pt x="52" y="209"/>
                    <a:pt x="52" y="205"/>
                  </a:cubicBezTo>
                  <a:cubicBezTo>
                    <a:pt x="52" y="203"/>
                    <a:pt x="54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4" y="158"/>
                  </a:cubicBezTo>
                  <a:cubicBezTo>
                    <a:pt x="147" y="158"/>
                    <a:pt x="194" y="111"/>
                    <a:pt x="194" y="59"/>
                  </a:cubicBezTo>
                  <a:cubicBezTo>
                    <a:pt x="194" y="18"/>
                    <a:pt x="166" y="0"/>
                    <a:pt x="142" y="0"/>
                  </a:cubicBezTo>
                  <a:cubicBezTo>
                    <a:pt x="120" y="0"/>
                    <a:pt x="102" y="15"/>
                    <a:pt x="92" y="25"/>
                  </a:cubicBezTo>
                  <a:cubicBezTo>
                    <a:pt x="86" y="5"/>
                    <a:pt x="67" y="0"/>
                    <a:pt x="56" y="0"/>
                  </a:cubicBezTo>
                  <a:cubicBezTo>
                    <a:pt x="43" y="0"/>
                    <a:pt x="34" y="9"/>
                    <a:pt x="29" y="19"/>
                  </a:cubicBezTo>
                  <a:cubicBezTo>
                    <a:pt x="22" y="31"/>
                    <a:pt x="16" y="52"/>
                    <a:pt x="16" y="54"/>
                  </a:cubicBezTo>
                  <a:cubicBezTo>
                    <a:pt x="16" y="58"/>
                    <a:pt x="21" y="58"/>
                    <a:pt x="22" y="58"/>
                  </a:cubicBezTo>
                  <a:cubicBezTo>
                    <a:pt x="27" y="58"/>
                    <a:pt x="27" y="57"/>
                    <a:pt x="30" y="48"/>
                  </a:cubicBezTo>
                  <a:cubicBezTo>
                    <a:pt x="35" y="27"/>
                    <a:pt x="42" y="10"/>
                    <a:pt x="55" y="10"/>
                  </a:cubicBezTo>
                  <a:cubicBezTo>
                    <a:pt x="64" y="10"/>
                    <a:pt x="67" y="18"/>
                    <a:pt x="67" y="27"/>
                  </a:cubicBezTo>
                  <a:cubicBezTo>
                    <a:pt x="67" y="31"/>
                    <a:pt x="66" y="36"/>
                    <a:pt x="66" y="38"/>
                  </a:cubicBezTo>
                  <a:lnTo>
                    <a:pt x="26" y="197"/>
                  </a:lnTo>
                  <a:close/>
                  <a:moveTo>
                    <a:pt x="92" y="42"/>
                  </a:moveTo>
                  <a:cubicBezTo>
                    <a:pt x="112" y="15"/>
                    <a:pt x="130" y="10"/>
                    <a:pt x="141" y="10"/>
                  </a:cubicBezTo>
                  <a:cubicBezTo>
                    <a:pt x="154" y="10"/>
                    <a:pt x="166" y="20"/>
                    <a:pt x="166" y="44"/>
                  </a:cubicBezTo>
                  <a:cubicBezTo>
                    <a:pt x="166" y="58"/>
                    <a:pt x="159" y="94"/>
                    <a:pt x="148" y="114"/>
                  </a:cubicBezTo>
                  <a:cubicBezTo>
                    <a:pt x="139" y="131"/>
                    <a:pt x="122" y="148"/>
                    <a:pt x="104" y="148"/>
                  </a:cubicBezTo>
                  <a:cubicBezTo>
                    <a:pt x="80" y="148"/>
                    <a:pt x="73" y="121"/>
                    <a:pt x="73" y="118"/>
                  </a:cubicBezTo>
                  <a:cubicBezTo>
                    <a:pt x="73" y="116"/>
                    <a:pt x="74" y="114"/>
                    <a:pt x="74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67">
              <a:extLst>
                <a:ext uri="{FF2B5EF4-FFF2-40B4-BE49-F238E27FC236}">
                  <a16:creationId xmlns:a16="http://schemas.microsoft.com/office/drawing/2014/main" id="{D1E63721-9163-4D52-AF0E-2BDF52019FA7}"/>
                </a:ext>
              </a:extLst>
            </p:cNvPr>
            <p:cNvSpPr>
              <a:spLocks/>
            </p:cNvSpPr>
            <p:nvPr>
              <p:custDataLst>
                <p:tags r:id="rId582"/>
              </p:custDataLst>
            </p:nvPr>
          </p:nvSpPr>
          <p:spPr bwMode="auto">
            <a:xfrm>
              <a:off x="5761038" y="2747963"/>
              <a:ext cx="46038" cy="90488"/>
            </a:xfrm>
            <a:custGeom>
              <a:avLst/>
              <a:gdLst>
                <a:gd name="T0" fmla="*/ 63 w 102"/>
                <a:gd name="T1" fmla="*/ 8 h 166"/>
                <a:gd name="T2" fmla="*/ 54 w 102"/>
                <a:gd name="T3" fmla="*/ 0 h 166"/>
                <a:gd name="T4" fmla="*/ 4 w 102"/>
                <a:gd name="T5" fmla="*/ 16 h 166"/>
                <a:gd name="T6" fmla="*/ 0 w 102"/>
                <a:gd name="T7" fmla="*/ 16 h 166"/>
                <a:gd name="T8" fmla="*/ 0 w 102"/>
                <a:gd name="T9" fmla="*/ 27 h 166"/>
                <a:gd name="T10" fmla="*/ 4 w 102"/>
                <a:gd name="T11" fmla="*/ 27 h 166"/>
                <a:gd name="T12" fmla="*/ 40 w 102"/>
                <a:gd name="T13" fmla="*/ 20 h 166"/>
                <a:gd name="T14" fmla="*/ 40 w 102"/>
                <a:gd name="T15" fmla="*/ 145 h 166"/>
                <a:gd name="T16" fmla="*/ 14 w 102"/>
                <a:gd name="T17" fmla="*/ 155 h 166"/>
                <a:gd name="T18" fmla="*/ 1 w 102"/>
                <a:gd name="T19" fmla="*/ 155 h 166"/>
                <a:gd name="T20" fmla="*/ 1 w 102"/>
                <a:gd name="T21" fmla="*/ 166 h 166"/>
                <a:gd name="T22" fmla="*/ 52 w 102"/>
                <a:gd name="T23" fmla="*/ 165 h 166"/>
                <a:gd name="T24" fmla="*/ 102 w 102"/>
                <a:gd name="T25" fmla="*/ 166 h 166"/>
                <a:gd name="T26" fmla="*/ 102 w 102"/>
                <a:gd name="T27" fmla="*/ 155 h 166"/>
                <a:gd name="T28" fmla="*/ 89 w 102"/>
                <a:gd name="T29" fmla="*/ 155 h 166"/>
                <a:gd name="T30" fmla="*/ 63 w 102"/>
                <a:gd name="T31" fmla="*/ 145 h 166"/>
                <a:gd name="T32" fmla="*/ 63 w 102"/>
                <a:gd name="T33" fmla="*/ 8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6">
                  <a:moveTo>
                    <a:pt x="63" y="8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6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5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1" y="155"/>
                  </a:lnTo>
                  <a:lnTo>
                    <a:pt x="1" y="166"/>
                  </a:lnTo>
                  <a:cubicBezTo>
                    <a:pt x="15" y="165"/>
                    <a:pt x="37" y="165"/>
                    <a:pt x="52" y="165"/>
                  </a:cubicBezTo>
                  <a:cubicBezTo>
                    <a:pt x="66" y="165"/>
                    <a:pt x="88" y="165"/>
                    <a:pt x="102" y="166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5"/>
                  </a:cubicBezTo>
                  <a:lnTo>
                    <a:pt x="63" y="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68">
              <a:extLst>
                <a:ext uri="{FF2B5EF4-FFF2-40B4-BE49-F238E27FC236}">
                  <a16:creationId xmlns:a16="http://schemas.microsoft.com/office/drawing/2014/main" id="{B33FC0B4-3B85-4F6B-805E-51D2D257A73F}"/>
                </a:ext>
              </a:extLst>
            </p:cNvPr>
            <p:cNvSpPr>
              <a:spLocks/>
            </p:cNvSpPr>
            <p:nvPr>
              <p:custDataLst>
                <p:tags r:id="rId583"/>
              </p:custDataLst>
            </p:nvPr>
          </p:nvSpPr>
          <p:spPr bwMode="auto">
            <a:xfrm>
              <a:off x="5856288" y="2540000"/>
              <a:ext cx="52388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69">
              <a:extLst>
                <a:ext uri="{FF2B5EF4-FFF2-40B4-BE49-F238E27FC236}">
                  <a16:creationId xmlns:a16="http://schemas.microsoft.com/office/drawing/2014/main" id="{B8D73731-B08F-482C-8375-8637B06B1375}"/>
                </a:ext>
              </a:extLst>
            </p:cNvPr>
            <p:cNvSpPr>
              <a:spLocks/>
            </p:cNvSpPr>
            <p:nvPr>
              <p:custDataLst>
                <p:tags r:id="rId584"/>
              </p:custDataLst>
            </p:nvPr>
          </p:nvSpPr>
          <p:spPr bwMode="auto">
            <a:xfrm>
              <a:off x="5951538" y="271621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370">
              <a:extLst>
                <a:ext uri="{FF2B5EF4-FFF2-40B4-BE49-F238E27FC236}">
                  <a16:creationId xmlns:a16="http://schemas.microsoft.com/office/drawing/2014/main" id="{A32DEC91-92A9-40D1-B5E3-1A2A87AF60ED}"/>
                </a:ext>
              </a:extLst>
            </p:cNvPr>
            <p:cNvSpPr>
              <a:spLocks noChangeArrowheads="1"/>
            </p:cNvSpPr>
            <p:nvPr>
              <p:custDataLst>
                <p:tags r:id="rId585"/>
              </p:custDataLst>
            </p:nvPr>
          </p:nvSpPr>
          <p:spPr bwMode="auto">
            <a:xfrm>
              <a:off x="6051550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Oval 371">
              <a:extLst>
                <a:ext uri="{FF2B5EF4-FFF2-40B4-BE49-F238E27FC236}">
                  <a16:creationId xmlns:a16="http://schemas.microsoft.com/office/drawing/2014/main" id="{770AF367-C69A-4205-BA5D-EFBD45D4149A}"/>
                </a:ext>
              </a:extLst>
            </p:cNvPr>
            <p:cNvSpPr>
              <a:spLocks noChangeArrowheads="1"/>
            </p:cNvSpPr>
            <p:nvPr>
              <p:custDataLst>
                <p:tags r:id="rId586"/>
              </p:custDataLst>
            </p:nvPr>
          </p:nvSpPr>
          <p:spPr bwMode="auto">
            <a:xfrm>
              <a:off x="6151563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372">
              <a:extLst>
                <a:ext uri="{FF2B5EF4-FFF2-40B4-BE49-F238E27FC236}">
                  <a16:creationId xmlns:a16="http://schemas.microsoft.com/office/drawing/2014/main" id="{1399F737-49A6-4128-B1EE-B74535BAB6AC}"/>
                </a:ext>
              </a:extLst>
            </p:cNvPr>
            <p:cNvSpPr>
              <a:spLocks noChangeArrowheads="1"/>
            </p:cNvSpPr>
            <p:nvPr>
              <p:custDataLst>
                <p:tags r:id="rId587"/>
              </p:custDataLst>
            </p:nvPr>
          </p:nvSpPr>
          <p:spPr bwMode="auto">
            <a:xfrm>
              <a:off x="6251575" y="271621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73">
              <a:extLst>
                <a:ext uri="{FF2B5EF4-FFF2-40B4-BE49-F238E27FC236}">
                  <a16:creationId xmlns:a16="http://schemas.microsoft.com/office/drawing/2014/main" id="{590429B5-C162-48DD-AC53-B8F6ED70273C}"/>
                </a:ext>
              </a:extLst>
            </p:cNvPr>
            <p:cNvSpPr>
              <a:spLocks/>
            </p:cNvSpPr>
            <p:nvPr>
              <p:custDataLst>
                <p:tags r:id="rId588"/>
              </p:custDataLst>
            </p:nvPr>
          </p:nvSpPr>
          <p:spPr bwMode="auto">
            <a:xfrm>
              <a:off x="635158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374">
              <a:extLst>
                <a:ext uri="{FF2B5EF4-FFF2-40B4-BE49-F238E27FC236}">
                  <a16:creationId xmlns:a16="http://schemas.microsoft.com/office/drawing/2014/main" id="{F40C886D-99FF-455B-BA93-A7CE38BC58AA}"/>
                </a:ext>
              </a:extLst>
            </p:cNvPr>
            <p:cNvSpPr>
              <a:spLocks/>
            </p:cNvSpPr>
            <p:nvPr>
              <p:custDataLst>
                <p:tags r:id="rId589"/>
              </p:custDataLst>
            </p:nvPr>
          </p:nvSpPr>
          <p:spPr bwMode="auto">
            <a:xfrm>
              <a:off x="6454775" y="2540000"/>
              <a:ext cx="52388" cy="2730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75">
              <a:extLst>
                <a:ext uri="{FF2B5EF4-FFF2-40B4-BE49-F238E27FC236}">
                  <a16:creationId xmlns:a16="http://schemas.microsoft.com/office/drawing/2014/main" id="{E5C2E71A-2464-47AC-BCFC-90864E96D951}"/>
                </a:ext>
              </a:extLst>
            </p:cNvPr>
            <p:cNvSpPr>
              <a:spLocks noEditPoints="1"/>
            </p:cNvSpPr>
            <p:nvPr>
              <p:custDataLst>
                <p:tags r:id="rId590"/>
              </p:custDataLst>
            </p:nvPr>
          </p:nvSpPr>
          <p:spPr bwMode="auto">
            <a:xfrm>
              <a:off x="6513513" y="2624138"/>
              <a:ext cx="117475" cy="173038"/>
            </a:xfrm>
            <a:custGeom>
              <a:avLst/>
              <a:gdLst>
                <a:gd name="T0" fmla="*/ 38 w 260"/>
                <a:gd name="T1" fmla="*/ 282 h 318"/>
                <a:gd name="T2" fmla="*/ 12 w 260"/>
                <a:gd name="T3" fmla="*/ 302 h 318"/>
                <a:gd name="T4" fmla="*/ 0 w 260"/>
                <a:gd name="T5" fmla="*/ 312 h 318"/>
                <a:gd name="T6" fmla="*/ 7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6 w 260"/>
                <a:gd name="T37" fmla="*/ 70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3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2" y="302"/>
                  </a:cubicBezTo>
                  <a:cubicBezTo>
                    <a:pt x="6" y="302"/>
                    <a:pt x="0" y="302"/>
                    <a:pt x="0" y="312"/>
                  </a:cubicBezTo>
                  <a:cubicBezTo>
                    <a:pt x="0" y="316"/>
                    <a:pt x="3" y="318"/>
                    <a:pt x="7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3" y="11"/>
                  </a:cubicBezTo>
                  <a:cubicBezTo>
                    <a:pt x="213" y="11"/>
                    <a:pt x="224" y="29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376">
              <a:extLst>
                <a:ext uri="{FF2B5EF4-FFF2-40B4-BE49-F238E27FC236}">
                  <a16:creationId xmlns:a16="http://schemas.microsoft.com/office/drawing/2014/main" id="{C059A63B-14E3-42C2-A794-B7B7AF81D89A}"/>
                </a:ext>
              </a:extLst>
            </p:cNvPr>
            <p:cNvSpPr>
              <a:spLocks/>
            </p:cNvSpPr>
            <p:nvPr>
              <p:custDataLst>
                <p:tags r:id="rId591"/>
              </p:custDataLst>
            </p:nvPr>
          </p:nvSpPr>
          <p:spPr bwMode="auto">
            <a:xfrm>
              <a:off x="6645275" y="2652713"/>
              <a:ext cx="77788" cy="134938"/>
            </a:xfrm>
            <a:custGeom>
              <a:avLst/>
              <a:gdLst>
                <a:gd name="T0" fmla="*/ 83 w 171"/>
                <a:gd name="T1" fmla="*/ 11 h 246"/>
                <a:gd name="T2" fmla="*/ 84 w 171"/>
                <a:gd name="T3" fmla="*/ 5 h 246"/>
                <a:gd name="T4" fmla="*/ 79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1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2 w 171"/>
                <a:gd name="T21" fmla="*/ 246 h 246"/>
                <a:gd name="T22" fmla="*/ 28 w 171"/>
                <a:gd name="T23" fmla="*/ 231 h 246"/>
                <a:gd name="T24" fmla="*/ 45 w 171"/>
                <a:gd name="T25" fmla="*/ 164 h 246"/>
                <a:gd name="T26" fmla="*/ 89 w 171"/>
                <a:gd name="T27" fmla="*/ 192 h 246"/>
                <a:gd name="T28" fmla="*/ 89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7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6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9 w 171"/>
                <a:gd name="T65" fmla="*/ 119 h 246"/>
                <a:gd name="T66" fmla="*/ 48 w 171"/>
                <a:gd name="T67" fmla="*/ 150 h 246"/>
                <a:gd name="T68" fmla="*/ 83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3" y="11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1" y="30"/>
                  </a:cubicBezTo>
                  <a:lnTo>
                    <a:pt x="1" y="227"/>
                  </a:lnTo>
                  <a:cubicBezTo>
                    <a:pt x="0" y="234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8" y="230"/>
                    <a:pt x="43" y="169"/>
                    <a:pt x="45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9" y="199"/>
                  </a:cubicBezTo>
                  <a:cubicBezTo>
                    <a:pt x="87" y="205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7"/>
                  </a:cubicBezTo>
                  <a:cubicBezTo>
                    <a:pt x="152" y="212"/>
                    <a:pt x="142" y="236"/>
                    <a:pt x="125" y="236"/>
                  </a:cubicBezTo>
                  <a:cubicBezTo>
                    <a:pt x="116" y="236"/>
                    <a:pt x="113" y="228"/>
                    <a:pt x="113" y="218"/>
                  </a:cubicBezTo>
                  <a:cubicBezTo>
                    <a:pt x="113" y="212"/>
                    <a:pt x="113" y="212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1"/>
                    <a:pt x="75" y="156"/>
                    <a:pt x="60" y="155"/>
                  </a:cubicBezTo>
                  <a:cubicBezTo>
                    <a:pt x="71" y="148"/>
                    <a:pt x="83" y="137"/>
                    <a:pt x="89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5" y="89"/>
                    <a:pt x="106" y="103"/>
                    <a:pt x="89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377">
              <a:extLst>
                <a:ext uri="{FF2B5EF4-FFF2-40B4-BE49-F238E27FC236}">
                  <a16:creationId xmlns:a16="http://schemas.microsoft.com/office/drawing/2014/main" id="{EA2383F2-1D4C-4CCC-A023-CBE3323912C0}"/>
                </a:ext>
              </a:extLst>
            </p:cNvPr>
            <p:cNvSpPr>
              <a:spLocks/>
            </p:cNvSpPr>
            <p:nvPr>
              <p:custDataLst>
                <p:tags r:id="rId592"/>
              </p:custDataLst>
            </p:nvPr>
          </p:nvSpPr>
          <p:spPr bwMode="auto">
            <a:xfrm>
              <a:off x="6764338" y="27162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378">
              <a:extLst>
                <a:ext uri="{FF2B5EF4-FFF2-40B4-BE49-F238E27FC236}">
                  <a16:creationId xmlns:a16="http://schemas.microsoft.com/office/drawing/2014/main" id="{E8C16E11-DE6E-4ECB-8042-5FDCAE637FCF}"/>
                </a:ext>
              </a:extLst>
            </p:cNvPr>
            <p:cNvSpPr>
              <a:spLocks/>
            </p:cNvSpPr>
            <p:nvPr>
              <p:custDataLst>
                <p:tags r:id="rId593"/>
              </p:custDataLst>
            </p:nvPr>
          </p:nvSpPr>
          <p:spPr bwMode="auto">
            <a:xfrm>
              <a:off x="6851650" y="2624138"/>
              <a:ext cx="104775" cy="1762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79">
              <a:extLst>
                <a:ext uri="{FF2B5EF4-FFF2-40B4-BE49-F238E27FC236}">
                  <a16:creationId xmlns:a16="http://schemas.microsoft.com/office/drawing/2014/main" id="{2853C21B-5053-4224-A693-9061D2CE4B2A}"/>
                </a:ext>
              </a:extLst>
            </p:cNvPr>
            <p:cNvSpPr>
              <a:spLocks/>
            </p:cNvSpPr>
            <p:nvPr>
              <p:custDataLst>
                <p:tags r:id="rId594"/>
              </p:custDataLst>
            </p:nvPr>
          </p:nvSpPr>
          <p:spPr bwMode="auto">
            <a:xfrm>
              <a:off x="6970713" y="2540000"/>
              <a:ext cx="39688" cy="98425"/>
            </a:xfrm>
            <a:custGeom>
              <a:avLst/>
              <a:gdLst>
                <a:gd name="T0" fmla="*/ 84 w 87"/>
                <a:gd name="T1" fmla="*/ 30 h 180"/>
                <a:gd name="T2" fmla="*/ 87 w 87"/>
                <a:gd name="T3" fmla="*/ 19 h 180"/>
                <a:gd name="T4" fmla="*/ 67 w 87"/>
                <a:gd name="T5" fmla="*/ 0 h 180"/>
                <a:gd name="T6" fmla="*/ 48 w 87"/>
                <a:gd name="T7" fmla="*/ 16 h 180"/>
                <a:gd name="T8" fmla="*/ 2 w 87"/>
                <a:gd name="T9" fmla="*/ 167 h 180"/>
                <a:gd name="T10" fmla="*/ 0 w 87"/>
                <a:gd name="T11" fmla="*/ 173 h 180"/>
                <a:gd name="T12" fmla="*/ 14 w 87"/>
                <a:gd name="T13" fmla="*/ 180 h 180"/>
                <a:gd name="T14" fmla="*/ 19 w 87"/>
                <a:gd name="T15" fmla="*/ 175 h 180"/>
                <a:gd name="T16" fmla="*/ 84 w 87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80">
                  <a:moveTo>
                    <a:pt x="84" y="30"/>
                  </a:moveTo>
                  <a:cubicBezTo>
                    <a:pt x="87" y="24"/>
                    <a:pt x="87" y="21"/>
                    <a:pt x="87" y="19"/>
                  </a:cubicBezTo>
                  <a:cubicBezTo>
                    <a:pt x="87" y="8"/>
                    <a:pt x="78" y="0"/>
                    <a:pt x="67" y="0"/>
                  </a:cubicBezTo>
                  <a:cubicBezTo>
                    <a:pt x="54" y="0"/>
                    <a:pt x="49" y="10"/>
                    <a:pt x="48" y="16"/>
                  </a:cubicBezTo>
                  <a:lnTo>
                    <a:pt x="2" y="167"/>
                  </a:lnTo>
                  <a:cubicBezTo>
                    <a:pt x="1" y="168"/>
                    <a:pt x="0" y="172"/>
                    <a:pt x="0" y="173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6" y="180"/>
                    <a:pt x="19" y="175"/>
                  </a:cubicBezTo>
                  <a:lnTo>
                    <a:pt x="84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80">
              <a:extLst>
                <a:ext uri="{FF2B5EF4-FFF2-40B4-BE49-F238E27FC236}">
                  <a16:creationId xmlns:a16="http://schemas.microsoft.com/office/drawing/2014/main" id="{2BC8607E-456D-446B-8E71-089209C4273E}"/>
                </a:ext>
              </a:extLst>
            </p:cNvPr>
            <p:cNvSpPr>
              <a:spLocks noEditPoints="1"/>
            </p:cNvSpPr>
            <p:nvPr>
              <p:custDataLst>
                <p:tags r:id="rId595"/>
              </p:custDataLst>
            </p:nvPr>
          </p:nvSpPr>
          <p:spPr bwMode="auto">
            <a:xfrm>
              <a:off x="6954838" y="2727325"/>
              <a:ext cx="88900" cy="122238"/>
            </a:xfrm>
            <a:custGeom>
              <a:avLst/>
              <a:gdLst>
                <a:gd name="T0" fmla="*/ 27 w 195"/>
                <a:gd name="T1" fmla="*/ 197 h 222"/>
                <a:gd name="T2" fmla="*/ 9 w 195"/>
                <a:gd name="T3" fmla="*/ 209 h 222"/>
                <a:gd name="T4" fmla="*/ 0 w 195"/>
                <a:gd name="T5" fmla="*/ 217 h 222"/>
                <a:gd name="T6" fmla="*/ 5 w 195"/>
                <a:gd name="T7" fmla="*/ 222 h 222"/>
                <a:gd name="T8" fmla="*/ 35 w 195"/>
                <a:gd name="T9" fmla="*/ 221 h 222"/>
                <a:gd name="T10" fmla="*/ 72 w 195"/>
                <a:gd name="T11" fmla="*/ 222 h 222"/>
                <a:gd name="T12" fmla="*/ 79 w 195"/>
                <a:gd name="T13" fmla="*/ 214 h 222"/>
                <a:gd name="T14" fmla="*/ 69 w 195"/>
                <a:gd name="T15" fmla="*/ 209 h 222"/>
                <a:gd name="T16" fmla="*/ 52 w 195"/>
                <a:gd name="T17" fmla="*/ 205 h 222"/>
                <a:gd name="T18" fmla="*/ 56 w 195"/>
                <a:gd name="T19" fmla="*/ 189 h 222"/>
                <a:gd name="T20" fmla="*/ 69 w 195"/>
                <a:gd name="T21" fmla="*/ 137 h 222"/>
                <a:gd name="T22" fmla="*/ 105 w 195"/>
                <a:gd name="T23" fmla="*/ 158 h 222"/>
                <a:gd name="T24" fmla="*/ 195 w 195"/>
                <a:gd name="T25" fmla="*/ 59 h 222"/>
                <a:gd name="T26" fmla="*/ 142 w 195"/>
                <a:gd name="T27" fmla="*/ 0 h 222"/>
                <a:gd name="T28" fmla="*/ 93 w 195"/>
                <a:gd name="T29" fmla="*/ 25 h 222"/>
                <a:gd name="T30" fmla="*/ 57 w 195"/>
                <a:gd name="T31" fmla="*/ 0 h 222"/>
                <a:gd name="T32" fmla="*/ 29 w 195"/>
                <a:gd name="T33" fmla="*/ 19 h 222"/>
                <a:gd name="T34" fmla="*/ 17 w 195"/>
                <a:gd name="T35" fmla="*/ 54 h 222"/>
                <a:gd name="T36" fmla="*/ 23 w 195"/>
                <a:gd name="T37" fmla="*/ 58 h 222"/>
                <a:gd name="T38" fmla="*/ 30 w 195"/>
                <a:gd name="T39" fmla="*/ 48 h 222"/>
                <a:gd name="T40" fmla="*/ 56 w 195"/>
                <a:gd name="T41" fmla="*/ 10 h 222"/>
                <a:gd name="T42" fmla="*/ 67 w 195"/>
                <a:gd name="T43" fmla="*/ 27 h 222"/>
                <a:gd name="T44" fmla="*/ 66 w 195"/>
                <a:gd name="T45" fmla="*/ 38 h 222"/>
                <a:gd name="T46" fmla="*/ 27 w 195"/>
                <a:gd name="T47" fmla="*/ 197 h 222"/>
                <a:gd name="T48" fmla="*/ 92 w 195"/>
                <a:gd name="T49" fmla="*/ 42 h 222"/>
                <a:gd name="T50" fmla="*/ 141 w 195"/>
                <a:gd name="T51" fmla="*/ 10 h 222"/>
                <a:gd name="T52" fmla="*/ 167 w 195"/>
                <a:gd name="T53" fmla="*/ 44 h 222"/>
                <a:gd name="T54" fmla="*/ 149 w 195"/>
                <a:gd name="T55" fmla="*/ 114 h 222"/>
                <a:gd name="T56" fmla="*/ 105 w 195"/>
                <a:gd name="T57" fmla="*/ 148 h 222"/>
                <a:gd name="T58" fmla="*/ 74 w 195"/>
                <a:gd name="T59" fmla="*/ 118 h 222"/>
                <a:gd name="T60" fmla="*/ 75 w 195"/>
                <a:gd name="T61" fmla="*/ 112 h 222"/>
                <a:gd name="T62" fmla="*/ 92 w 195"/>
                <a:gd name="T63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5" h="222">
                  <a:moveTo>
                    <a:pt x="27" y="197"/>
                  </a:moveTo>
                  <a:cubicBezTo>
                    <a:pt x="24" y="207"/>
                    <a:pt x="23" y="209"/>
                    <a:pt x="9" y="209"/>
                  </a:cubicBezTo>
                  <a:cubicBezTo>
                    <a:pt x="5" y="209"/>
                    <a:pt x="0" y="209"/>
                    <a:pt x="0" y="217"/>
                  </a:cubicBezTo>
                  <a:cubicBezTo>
                    <a:pt x="0" y="221"/>
                    <a:pt x="3" y="222"/>
                    <a:pt x="5" y="222"/>
                  </a:cubicBezTo>
                  <a:cubicBezTo>
                    <a:pt x="14" y="222"/>
                    <a:pt x="26" y="221"/>
                    <a:pt x="35" y="221"/>
                  </a:cubicBezTo>
                  <a:cubicBezTo>
                    <a:pt x="47" y="221"/>
                    <a:pt x="60" y="222"/>
                    <a:pt x="72" y="222"/>
                  </a:cubicBezTo>
                  <a:cubicBezTo>
                    <a:pt x="75" y="222"/>
                    <a:pt x="79" y="221"/>
                    <a:pt x="79" y="214"/>
                  </a:cubicBezTo>
                  <a:cubicBezTo>
                    <a:pt x="79" y="209"/>
                    <a:pt x="74" y="209"/>
                    <a:pt x="69" y="209"/>
                  </a:cubicBezTo>
                  <a:cubicBezTo>
                    <a:pt x="62" y="209"/>
                    <a:pt x="52" y="209"/>
                    <a:pt x="52" y="205"/>
                  </a:cubicBezTo>
                  <a:cubicBezTo>
                    <a:pt x="52" y="203"/>
                    <a:pt x="55" y="194"/>
                    <a:pt x="56" y="189"/>
                  </a:cubicBezTo>
                  <a:cubicBezTo>
                    <a:pt x="60" y="171"/>
                    <a:pt x="65" y="152"/>
                    <a:pt x="69" y="137"/>
                  </a:cubicBezTo>
                  <a:cubicBezTo>
                    <a:pt x="73" y="144"/>
                    <a:pt x="84" y="158"/>
                    <a:pt x="105" y="158"/>
                  </a:cubicBezTo>
                  <a:cubicBezTo>
                    <a:pt x="148" y="158"/>
                    <a:pt x="195" y="111"/>
                    <a:pt x="195" y="59"/>
                  </a:cubicBezTo>
                  <a:cubicBezTo>
                    <a:pt x="195" y="18"/>
                    <a:pt x="166" y="0"/>
                    <a:pt x="142" y="0"/>
                  </a:cubicBezTo>
                  <a:cubicBezTo>
                    <a:pt x="121" y="0"/>
                    <a:pt x="102" y="15"/>
                    <a:pt x="93" y="25"/>
                  </a:cubicBezTo>
                  <a:cubicBezTo>
                    <a:pt x="87" y="5"/>
                    <a:pt x="67" y="0"/>
                    <a:pt x="57" y="0"/>
                  </a:cubicBezTo>
                  <a:cubicBezTo>
                    <a:pt x="43" y="0"/>
                    <a:pt x="35" y="9"/>
                    <a:pt x="29" y="19"/>
                  </a:cubicBezTo>
                  <a:cubicBezTo>
                    <a:pt x="22" y="31"/>
                    <a:pt x="17" y="52"/>
                    <a:pt x="17" y="54"/>
                  </a:cubicBezTo>
                  <a:cubicBezTo>
                    <a:pt x="17" y="58"/>
                    <a:pt x="22" y="58"/>
                    <a:pt x="23" y="58"/>
                  </a:cubicBezTo>
                  <a:cubicBezTo>
                    <a:pt x="28" y="58"/>
                    <a:pt x="28" y="57"/>
                    <a:pt x="30" y="48"/>
                  </a:cubicBezTo>
                  <a:cubicBezTo>
                    <a:pt x="36" y="27"/>
                    <a:pt x="42" y="10"/>
                    <a:pt x="56" y="10"/>
                  </a:cubicBezTo>
                  <a:cubicBezTo>
                    <a:pt x="65" y="10"/>
                    <a:pt x="67" y="18"/>
                    <a:pt x="67" y="27"/>
                  </a:cubicBezTo>
                  <a:cubicBezTo>
                    <a:pt x="67" y="31"/>
                    <a:pt x="67" y="36"/>
                    <a:pt x="66" y="38"/>
                  </a:cubicBezTo>
                  <a:lnTo>
                    <a:pt x="27" y="197"/>
                  </a:lnTo>
                  <a:close/>
                  <a:moveTo>
                    <a:pt x="92" y="42"/>
                  </a:moveTo>
                  <a:cubicBezTo>
                    <a:pt x="113" y="15"/>
                    <a:pt x="130" y="10"/>
                    <a:pt x="141" y="10"/>
                  </a:cubicBezTo>
                  <a:cubicBezTo>
                    <a:pt x="155" y="10"/>
                    <a:pt x="167" y="20"/>
                    <a:pt x="167" y="44"/>
                  </a:cubicBezTo>
                  <a:cubicBezTo>
                    <a:pt x="167" y="58"/>
                    <a:pt x="159" y="94"/>
                    <a:pt x="149" y="114"/>
                  </a:cubicBezTo>
                  <a:cubicBezTo>
                    <a:pt x="140" y="131"/>
                    <a:pt x="123" y="148"/>
                    <a:pt x="105" y="148"/>
                  </a:cubicBezTo>
                  <a:cubicBezTo>
                    <a:pt x="80" y="148"/>
                    <a:pt x="74" y="121"/>
                    <a:pt x="74" y="118"/>
                  </a:cubicBezTo>
                  <a:cubicBezTo>
                    <a:pt x="74" y="116"/>
                    <a:pt x="75" y="114"/>
                    <a:pt x="75" y="112"/>
                  </a:cubicBezTo>
                  <a:lnTo>
                    <a:pt x="9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81">
              <a:extLst>
                <a:ext uri="{FF2B5EF4-FFF2-40B4-BE49-F238E27FC236}">
                  <a16:creationId xmlns:a16="http://schemas.microsoft.com/office/drawing/2014/main" id="{C665A689-6371-42C3-A3D4-5C14254ACD20}"/>
                </a:ext>
              </a:extLst>
            </p:cNvPr>
            <p:cNvSpPr>
              <a:spLocks/>
            </p:cNvSpPr>
            <p:nvPr>
              <p:custDataLst>
                <p:tags r:id="rId596"/>
              </p:custDataLst>
            </p:nvPr>
          </p:nvSpPr>
          <p:spPr bwMode="auto">
            <a:xfrm>
              <a:off x="7062788" y="2746375"/>
              <a:ext cx="61913" cy="96838"/>
            </a:xfrm>
            <a:custGeom>
              <a:avLst/>
              <a:gdLst>
                <a:gd name="T0" fmla="*/ 61 w 136"/>
                <a:gd name="T1" fmla="*/ 10 h 176"/>
                <a:gd name="T2" fmla="*/ 62 w 136"/>
                <a:gd name="T3" fmla="*/ 5 h 176"/>
                <a:gd name="T4" fmla="*/ 54 w 136"/>
                <a:gd name="T5" fmla="*/ 1 h 176"/>
                <a:gd name="T6" fmla="*/ 24 w 136"/>
                <a:gd name="T7" fmla="*/ 3 h 176"/>
                <a:gd name="T8" fmla="*/ 18 w 136"/>
                <a:gd name="T9" fmla="*/ 4 h 176"/>
                <a:gd name="T10" fmla="*/ 16 w 136"/>
                <a:gd name="T11" fmla="*/ 10 h 176"/>
                <a:gd name="T12" fmla="*/ 24 w 136"/>
                <a:gd name="T13" fmla="*/ 14 h 176"/>
                <a:gd name="T14" fmla="*/ 32 w 136"/>
                <a:gd name="T15" fmla="*/ 15 h 176"/>
                <a:gd name="T16" fmla="*/ 37 w 136"/>
                <a:gd name="T17" fmla="*/ 18 h 176"/>
                <a:gd name="T18" fmla="*/ 36 w 136"/>
                <a:gd name="T19" fmla="*/ 24 h 176"/>
                <a:gd name="T20" fmla="*/ 1 w 136"/>
                <a:gd name="T21" fmla="*/ 161 h 176"/>
                <a:gd name="T22" fmla="*/ 0 w 136"/>
                <a:gd name="T23" fmla="*/ 167 h 176"/>
                <a:gd name="T24" fmla="*/ 10 w 136"/>
                <a:gd name="T25" fmla="*/ 176 h 176"/>
                <a:gd name="T26" fmla="*/ 23 w 136"/>
                <a:gd name="T27" fmla="*/ 163 h 176"/>
                <a:gd name="T28" fmla="*/ 34 w 136"/>
                <a:gd name="T29" fmla="*/ 117 h 176"/>
                <a:gd name="T30" fmla="*/ 71 w 136"/>
                <a:gd name="T31" fmla="*/ 137 h 176"/>
                <a:gd name="T32" fmla="*/ 71 w 136"/>
                <a:gd name="T33" fmla="*/ 143 h 176"/>
                <a:gd name="T34" fmla="*/ 70 w 136"/>
                <a:gd name="T35" fmla="*/ 149 h 176"/>
                <a:gd name="T36" fmla="*/ 100 w 136"/>
                <a:gd name="T37" fmla="*/ 176 h 176"/>
                <a:gd name="T38" fmla="*/ 136 w 136"/>
                <a:gd name="T39" fmla="*/ 137 h 176"/>
                <a:gd name="T40" fmla="*/ 130 w 136"/>
                <a:gd name="T41" fmla="*/ 134 h 176"/>
                <a:gd name="T42" fmla="*/ 124 w 136"/>
                <a:gd name="T43" fmla="*/ 139 h 176"/>
                <a:gd name="T44" fmla="*/ 101 w 136"/>
                <a:gd name="T45" fmla="*/ 167 h 176"/>
                <a:gd name="T46" fmla="*/ 91 w 136"/>
                <a:gd name="T47" fmla="*/ 153 h 176"/>
                <a:gd name="T48" fmla="*/ 92 w 136"/>
                <a:gd name="T49" fmla="*/ 145 h 176"/>
                <a:gd name="T50" fmla="*/ 93 w 136"/>
                <a:gd name="T51" fmla="*/ 136 h 176"/>
                <a:gd name="T52" fmla="*/ 49 w 136"/>
                <a:gd name="T53" fmla="*/ 109 h 176"/>
                <a:gd name="T54" fmla="*/ 71 w 136"/>
                <a:gd name="T55" fmla="*/ 93 h 176"/>
                <a:gd name="T56" fmla="*/ 113 w 136"/>
                <a:gd name="T57" fmla="*/ 72 h 176"/>
                <a:gd name="T58" fmla="*/ 121 w 136"/>
                <a:gd name="T59" fmla="*/ 75 h 176"/>
                <a:gd name="T60" fmla="*/ 119 w 136"/>
                <a:gd name="T61" fmla="*/ 75 h 176"/>
                <a:gd name="T62" fmla="*/ 108 w 136"/>
                <a:gd name="T63" fmla="*/ 90 h 176"/>
                <a:gd name="T64" fmla="*/ 119 w 136"/>
                <a:gd name="T65" fmla="*/ 100 h 176"/>
                <a:gd name="T66" fmla="*/ 135 w 136"/>
                <a:gd name="T67" fmla="*/ 83 h 176"/>
                <a:gd name="T68" fmla="*/ 113 w 136"/>
                <a:gd name="T69" fmla="*/ 63 h 176"/>
                <a:gd name="T70" fmla="*/ 64 w 136"/>
                <a:gd name="T71" fmla="*/ 89 h 176"/>
                <a:gd name="T72" fmla="*/ 37 w 136"/>
                <a:gd name="T73" fmla="*/ 106 h 176"/>
                <a:gd name="T74" fmla="*/ 61 w 136"/>
                <a:gd name="T75" fmla="*/ 1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6" h="176">
                  <a:moveTo>
                    <a:pt x="61" y="10"/>
                  </a:moveTo>
                  <a:cubicBezTo>
                    <a:pt x="62" y="6"/>
                    <a:pt x="62" y="6"/>
                    <a:pt x="62" y="5"/>
                  </a:cubicBezTo>
                  <a:cubicBezTo>
                    <a:pt x="62" y="0"/>
                    <a:pt x="58" y="0"/>
                    <a:pt x="54" y="1"/>
                  </a:cubicBezTo>
                  <a:lnTo>
                    <a:pt x="24" y="3"/>
                  </a:lnTo>
                  <a:cubicBezTo>
                    <a:pt x="20" y="3"/>
                    <a:pt x="19" y="3"/>
                    <a:pt x="18" y="4"/>
                  </a:cubicBezTo>
                  <a:cubicBezTo>
                    <a:pt x="17" y="6"/>
                    <a:pt x="16" y="9"/>
                    <a:pt x="16" y="10"/>
                  </a:cubicBezTo>
                  <a:cubicBezTo>
                    <a:pt x="16" y="14"/>
                    <a:pt x="20" y="14"/>
                    <a:pt x="24" y="14"/>
                  </a:cubicBezTo>
                  <a:cubicBezTo>
                    <a:pt x="24" y="14"/>
                    <a:pt x="28" y="14"/>
                    <a:pt x="32" y="15"/>
                  </a:cubicBezTo>
                  <a:cubicBezTo>
                    <a:pt x="37" y="15"/>
                    <a:pt x="37" y="16"/>
                    <a:pt x="37" y="18"/>
                  </a:cubicBezTo>
                  <a:cubicBezTo>
                    <a:pt x="37" y="19"/>
                    <a:pt x="37" y="19"/>
                    <a:pt x="36" y="24"/>
                  </a:cubicBezTo>
                  <a:lnTo>
                    <a:pt x="1" y="161"/>
                  </a:lnTo>
                  <a:cubicBezTo>
                    <a:pt x="0" y="165"/>
                    <a:pt x="0" y="165"/>
                    <a:pt x="0" y="167"/>
                  </a:cubicBezTo>
                  <a:cubicBezTo>
                    <a:pt x="0" y="173"/>
                    <a:pt x="5" y="176"/>
                    <a:pt x="10" y="176"/>
                  </a:cubicBezTo>
                  <a:cubicBezTo>
                    <a:pt x="20" y="176"/>
                    <a:pt x="22" y="167"/>
                    <a:pt x="23" y="163"/>
                  </a:cubicBezTo>
                  <a:lnTo>
                    <a:pt x="34" y="117"/>
                  </a:lnTo>
                  <a:cubicBezTo>
                    <a:pt x="40" y="118"/>
                    <a:pt x="71" y="119"/>
                    <a:pt x="71" y="137"/>
                  </a:cubicBezTo>
                  <a:cubicBezTo>
                    <a:pt x="71" y="139"/>
                    <a:pt x="71" y="140"/>
                    <a:pt x="71" y="143"/>
                  </a:cubicBezTo>
                  <a:cubicBezTo>
                    <a:pt x="70" y="146"/>
                    <a:pt x="70" y="148"/>
                    <a:pt x="70" y="149"/>
                  </a:cubicBezTo>
                  <a:cubicBezTo>
                    <a:pt x="70" y="167"/>
                    <a:pt x="86" y="176"/>
                    <a:pt x="100" y="176"/>
                  </a:cubicBezTo>
                  <a:cubicBezTo>
                    <a:pt x="126" y="176"/>
                    <a:pt x="136" y="140"/>
                    <a:pt x="136" y="137"/>
                  </a:cubicBezTo>
                  <a:cubicBezTo>
                    <a:pt x="136" y="134"/>
                    <a:pt x="131" y="134"/>
                    <a:pt x="130" y="134"/>
                  </a:cubicBezTo>
                  <a:cubicBezTo>
                    <a:pt x="126" y="134"/>
                    <a:pt x="126" y="135"/>
                    <a:pt x="124" y="139"/>
                  </a:cubicBezTo>
                  <a:cubicBezTo>
                    <a:pt x="122" y="148"/>
                    <a:pt x="115" y="167"/>
                    <a:pt x="101" y="167"/>
                  </a:cubicBezTo>
                  <a:cubicBezTo>
                    <a:pt x="92" y="167"/>
                    <a:pt x="91" y="158"/>
                    <a:pt x="91" y="153"/>
                  </a:cubicBezTo>
                  <a:cubicBezTo>
                    <a:pt x="91" y="152"/>
                    <a:pt x="91" y="149"/>
                    <a:pt x="92" y="145"/>
                  </a:cubicBezTo>
                  <a:cubicBezTo>
                    <a:pt x="93" y="141"/>
                    <a:pt x="93" y="138"/>
                    <a:pt x="93" y="136"/>
                  </a:cubicBezTo>
                  <a:cubicBezTo>
                    <a:pt x="93" y="114"/>
                    <a:pt x="66" y="111"/>
                    <a:pt x="49" y="109"/>
                  </a:cubicBezTo>
                  <a:cubicBezTo>
                    <a:pt x="56" y="105"/>
                    <a:pt x="67" y="97"/>
                    <a:pt x="71" y="93"/>
                  </a:cubicBezTo>
                  <a:cubicBezTo>
                    <a:pt x="85" y="82"/>
                    <a:pt x="99" y="72"/>
                    <a:pt x="113" y="72"/>
                  </a:cubicBezTo>
                  <a:cubicBezTo>
                    <a:pt x="118" y="72"/>
                    <a:pt x="120" y="73"/>
                    <a:pt x="121" y="75"/>
                  </a:cubicBezTo>
                  <a:cubicBezTo>
                    <a:pt x="121" y="75"/>
                    <a:pt x="120" y="75"/>
                    <a:pt x="119" y="75"/>
                  </a:cubicBezTo>
                  <a:cubicBezTo>
                    <a:pt x="108" y="79"/>
                    <a:pt x="108" y="89"/>
                    <a:pt x="108" y="90"/>
                  </a:cubicBezTo>
                  <a:cubicBezTo>
                    <a:pt x="108" y="94"/>
                    <a:pt x="111" y="100"/>
                    <a:pt x="119" y="100"/>
                  </a:cubicBezTo>
                  <a:cubicBezTo>
                    <a:pt x="124" y="100"/>
                    <a:pt x="135" y="96"/>
                    <a:pt x="135" y="83"/>
                  </a:cubicBezTo>
                  <a:cubicBezTo>
                    <a:pt x="135" y="71"/>
                    <a:pt x="125" y="63"/>
                    <a:pt x="113" y="63"/>
                  </a:cubicBezTo>
                  <a:cubicBezTo>
                    <a:pt x="96" y="63"/>
                    <a:pt x="82" y="75"/>
                    <a:pt x="64" y="89"/>
                  </a:cubicBezTo>
                  <a:cubicBezTo>
                    <a:pt x="55" y="96"/>
                    <a:pt x="47" y="102"/>
                    <a:pt x="37" y="106"/>
                  </a:cubicBezTo>
                  <a:lnTo>
                    <a:pt x="61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82">
              <a:extLst>
                <a:ext uri="{FF2B5EF4-FFF2-40B4-BE49-F238E27FC236}">
                  <a16:creationId xmlns:a16="http://schemas.microsoft.com/office/drawing/2014/main" id="{B4F7A540-ED52-481D-9D4F-20538454A920}"/>
                </a:ext>
              </a:extLst>
            </p:cNvPr>
            <p:cNvSpPr>
              <a:spLocks/>
            </p:cNvSpPr>
            <p:nvPr>
              <p:custDataLst>
                <p:tags r:id="rId597"/>
              </p:custDataLst>
            </p:nvPr>
          </p:nvSpPr>
          <p:spPr bwMode="auto">
            <a:xfrm>
              <a:off x="7170738" y="2540000"/>
              <a:ext cx="53975" cy="2730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AC00B34D-447A-4649-A88E-1E5A666DFF1A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74191" y="4235556"/>
            <a:ext cx="4760913" cy="277813"/>
            <a:chOff x="523876" y="4516437"/>
            <a:chExt cx="4760913" cy="277813"/>
          </a:xfrm>
        </p:grpSpPr>
        <p:sp>
          <p:nvSpPr>
            <p:cNvPr id="114" name="Freeform 7">
              <a:extLst>
                <a:ext uri="{FF2B5EF4-FFF2-40B4-BE49-F238E27FC236}">
                  <a16:creationId xmlns:a16="http://schemas.microsoft.com/office/drawing/2014/main" id="{9C51B553-D9D4-491D-97CD-3C56ACD91AEF}"/>
                </a:ext>
              </a:extLst>
            </p:cNvPr>
            <p:cNvSpPr>
              <a:spLocks/>
            </p:cNvSpPr>
            <p:nvPr>
              <p:custDataLst>
                <p:tags r:id="rId510"/>
              </p:custDataLst>
            </p:nvPr>
          </p:nvSpPr>
          <p:spPr bwMode="auto">
            <a:xfrm>
              <a:off x="523876" y="4541837"/>
              <a:ext cx="152400" cy="185738"/>
            </a:xfrm>
            <a:custGeom>
              <a:avLst/>
              <a:gdLst>
                <a:gd name="T0" fmla="*/ 99 w 340"/>
                <a:gd name="T1" fmla="*/ 6 h 341"/>
                <a:gd name="T2" fmla="*/ 85 w 340"/>
                <a:gd name="T3" fmla="*/ 0 h 341"/>
                <a:gd name="T4" fmla="*/ 0 w 340"/>
                <a:gd name="T5" fmla="*/ 0 h 341"/>
                <a:gd name="T6" fmla="*/ 0 w 340"/>
                <a:gd name="T7" fmla="*/ 15 h 341"/>
                <a:gd name="T8" fmla="*/ 14 w 340"/>
                <a:gd name="T9" fmla="*/ 15 h 341"/>
                <a:gd name="T10" fmla="*/ 39 w 340"/>
                <a:gd name="T11" fmla="*/ 16 h 341"/>
                <a:gd name="T12" fmla="*/ 51 w 340"/>
                <a:gd name="T13" fmla="*/ 28 h 341"/>
                <a:gd name="T14" fmla="*/ 51 w 340"/>
                <a:gd name="T15" fmla="*/ 288 h 341"/>
                <a:gd name="T16" fmla="*/ 0 w 340"/>
                <a:gd name="T17" fmla="*/ 325 h 341"/>
                <a:gd name="T18" fmla="*/ 0 w 340"/>
                <a:gd name="T19" fmla="*/ 341 h 341"/>
                <a:gd name="T20" fmla="*/ 58 w 340"/>
                <a:gd name="T21" fmla="*/ 339 h 341"/>
                <a:gd name="T22" fmla="*/ 117 w 340"/>
                <a:gd name="T23" fmla="*/ 341 h 341"/>
                <a:gd name="T24" fmla="*/ 117 w 340"/>
                <a:gd name="T25" fmla="*/ 325 h 341"/>
                <a:gd name="T26" fmla="*/ 65 w 340"/>
                <a:gd name="T27" fmla="*/ 288 h 341"/>
                <a:gd name="T28" fmla="*/ 65 w 340"/>
                <a:gd name="T29" fmla="*/ 29 h 341"/>
                <a:gd name="T30" fmla="*/ 70 w 340"/>
                <a:gd name="T31" fmla="*/ 35 h 341"/>
                <a:gd name="T32" fmla="*/ 274 w 340"/>
                <a:gd name="T33" fmla="*/ 334 h 341"/>
                <a:gd name="T34" fmla="*/ 282 w 340"/>
                <a:gd name="T35" fmla="*/ 341 h 341"/>
                <a:gd name="T36" fmla="*/ 289 w 340"/>
                <a:gd name="T37" fmla="*/ 328 h 341"/>
                <a:gd name="T38" fmla="*/ 289 w 340"/>
                <a:gd name="T39" fmla="*/ 52 h 341"/>
                <a:gd name="T40" fmla="*/ 340 w 340"/>
                <a:gd name="T41" fmla="*/ 15 h 341"/>
                <a:gd name="T42" fmla="*/ 340 w 340"/>
                <a:gd name="T43" fmla="*/ 0 h 341"/>
                <a:gd name="T44" fmla="*/ 282 w 340"/>
                <a:gd name="T45" fmla="*/ 1 h 341"/>
                <a:gd name="T46" fmla="*/ 224 w 340"/>
                <a:gd name="T47" fmla="*/ 0 h 341"/>
                <a:gd name="T48" fmla="*/ 224 w 340"/>
                <a:gd name="T49" fmla="*/ 15 h 341"/>
                <a:gd name="T50" fmla="*/ 275 w 340"/>
                <a:gd name="T51" fmla="*/ 52 h 341"/>
                <a:gd name="T52" fmla="*/ 275 w 340"/>
                <a:gd name="T53" fmla="*/ 265 h 341"/>
                <a:gd name="T54" fmla="*/ 99 w 340"/>
                <a:gd name="T55" fmla="*/ 6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0" h="341">
                  <a:moveTo>
                    <a:pt x="99" y="6"/>
                  </a:moveTo>
                  <a:cubicBezTo>
                    <a:pt x="95" y="0"/>
                    <a:pt x="94" y="0"/>
                    <a:pt x="85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4" y="15"/>
                  </a:lnTo>
                  <a:cubicBezTo>
                    <a:pt x="22" y="15"/>
                    <a:pt x="32" y="16"/>
                    <a:pt x="39" y="16"/>
                  </a:cubicBezTo>
                  <a:cubicBezTo>
                    <a:pt x="51" y="18"/>
                    <a:pt x="51" y="18"/>
                    <a:pt x="51" y="28"/>
                  </a:cubicBezTo>
                  <a:lnTo>
                    <a:pt x="51" y="288"/>
                  </a:lnTo>
                  <a:cubicBezTo>
                    <a:pt x="51" y="302"/>
                    <a:pt x="51" y="325"/>
                    <a:pt x="0" y="325"/>
                  </a:cubicBezTo>
                  <a:lnTo>
                    <a:pt x="0" y="341"/>
                  </a:lnTo>
                  <a:cubicBezTo>
                    <a:pt x="17" y="340"/>
                    <a:pt x="42" y="339"/>
                    <a:pt x="58" y="339"/>
                  </a:cubicBezTo>
                  <a:cubicBezTo>
                    <a:pt x="75" y="339"/>
                    <a:pt x="99" y="340"/>
                    <a:pt x="117" y="341"/>
                  </a:cubicBezTo>
                  <a:lnTo>
                    <a:pt x="117" y="325"/>
                  </a:lnTo>
                  <a:cubicBezTo>
                    <a:pt x="65" y="325"/>
                    <a:pt x="65" y="302"/>
                    <a:pt x="65" y="288"/>
                  </a:cubicBezTo>
                  <a:lnTo>
                    <a:pt x="65" y="29"/>
                  </a:lnTo>
                  <a:cubicBezTo>
                    <a:pt x="68" y="31"/>
                    <a:pt x="68" y="32"/>
                    <a:pt x="70" y="35"/>
                  </a:cubicBezTo>
                  <a:lnTo>
                    <a:pt x="274" y="334"/>
                  </a:lnTo>
                  <a:cubicBezTo>
                    <a:pt x="278" y="340"/>
                    <a:pt x="279" y="341"/>
                    <a:pt x="282" y="341"/>
                  </a:cubicBezTo>
                  <a:cubicBezTo>
                    <a:pt x="289" y="341"/>
                    <a:pt x="289" y="337"/>
                    <a:pt x="289" y="328"/>
                  </a:cubicBezTo>
                  <a:lnTo>
                    <a:pt x="289" y="52"/>
                  </a:lnTo>
                  <a:cubicBezTo>
                    <a:pt x="289" y="39"/>
                    <a:pt x="289" y="15"/>
                    <a:pt x="340" y="15"/>
                  </a:cubicBezTo>
                  <a:lnTo>
                    <a:pt x="340" y="0"/>
                  </a:lnTo>
                  <a:cubicBezTo>
                    <a:pt x="323" y="0"/>
                    <a:pt x="299" y="1"/>
                    <a:pt x="282" y="1"/>
                  </a:cubicBezTo>
                  <a:cubicBezTo>
                    <a:pt x="266" y="1"/>
                    <a:pt x="241" y="0"/>
                    <a:pt x="224" y="0"/>
                  </a:cubicBezTo>
                  <a:lnTo>
                    <a:pt x="224" y="15"/>
                  </a:lnTo>
                  <a:cubicBezTo>
                    <a:pt x="275" y="15"/>
                    <a:pt x="275" y="39"/>
                    <a:pt x="275" y="52"/>
                  </a:cubicBezTo>
                  <a:lnTo>
                    <a:pt x="275" y="265"/>
                  </a:lnTo>
                  <a:lnTo>
                    <a:pt x="99" y="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8">
              <a:extLst>
                <a:ext uri="{FF2B5EF4-FFF2-40B4-BE49-F238E27FC236}">
                  <a16:creationId xmlns:a16="http://schemas.microsoft.com/office/drawing/2014/main" id="{E3028623-37C8-44DA-84FE-03C344772C75}"/>
                </a:ext>
              </a:extLst>
            </p:cNvPr>
            <p:cNvSpPr>
              <a:spLocks noEditPoints="1"/>
            </p:cNvSpPr>
            <p:nvPr>
              <p:custDataLst>
                <p:tags r:id="rId511"/>
              </p:custDataLst>
            </p:nvPr>
          </p:nvSpPr>
          <p:spPr bwMode="auto">
            <a:xfrm>
              <a:off x="690564" y="4605337"/>
              <a:ext cx="100013" cy="1238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79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9">
              <a:extLst>
                <a:ext uri="{FF2B5EF4-FFF2-40B4-BE49-F238E27FC236}">
                  <a16:creationId xmlns:a16="http://schemas.microsoft.com/office/drawing/2014/main" id="{D7204778-4B8C-4AFD-82E4-64C389693E8A}"/>
                </a:ext>
              </a:extLst>
            </p:cNvPr>
            <p:cNvSpPr>
              <a:spLocks/>
            </p:cNvSpPr>
            <p:nvPr>
              <p:custDataLst>
                <p:tags r:id="rId512"/>
              </p:custDataLst>
            </p:nvPr>
          </p:nvSpPr>
          <p:spPr bwMode="auto">
            <a:xfrm>
              <a:off x="804864" y="4606925"/>
              <a:ext cx="112713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Rectangle 10">
              <a:extLst>
                <a:ext uri="{FF2B5EF4-FFF2-40B4-BE49-F238E27FC236}">
                  <a16:creationId xmlns:a16="http://schemas.microsoft.com/office/drawing/2014/main" id="{39491E16-AA69-442C-BC8A-C6B5189FEBDA}"/>
                </a:ext>
              </a:extLst>
            </p:cNvPr>
            <p:cNvSpPr>
              <a:spLocks noChangeArrowheads="1"/>
            </p:cNvSpPr>
            <p:nvPr>
              <p:custDataLst>
                <p:tags r:id="rId513"/>
              </p:custDataLst>
            </p:nvPr>
          </p:nvSpPr>
          <p:spPr bwMode="auto">
            <a:xfrm>
              <a:off x="923926" y="4659312"/>
              <a:ext cx="60325" cy="158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1">
              <a:extLst>
                <a:ext uri="{FF2B5EF4-FFF2-40B4-BE49-F238E27FC236}">
                  <a16:creationId xmlns:a16="http://schemas.microsoft.com/office/drawing/2014/main" id="{2AEA8A48-61E5-4D7A-8E2E-B9F7936668AC}"/>
                </a:ext>
              </a:extLst>
            </p:cNvPr>
            <p:cNvSpPr>
              <a:spLocks noEditPoints="1"/>
            </p:cNvSpPr>
            <p:nvPr>
              <p:custDataLst>
                <p:tags r:id="rId514"/>
              </p:custDataLst>
            </p:nvPr>
          </p:nvSpPr>
          <p:spPr bwMode="auto">
            <a:xfrm>
              <a:off x="1003301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2">
              <a:extLst>
                <a:ext uri="{FF2B5EF4-FFF2-40B4-BE49-F238E27FC236}">
                  <a16:creationId xmlns:a16="http://schemas.microsoft.com/office/drawing/2014/main" id="{0590AC20-85AB-4F52-86CD-CC70A2534380}"/>
                </a:ext>
              </a:extLst>
            </p:cNvPr>
            <p:cNvSpPr>
              <a:spLocks noEditPoints="1"/>
            </p:cNvSpPr>
            <p:nvPr>
              <p:custDataLst>
                <p:tags r:id="rId515"/>
              </p:custDataLst>
            </p:nvPr>
          </p:nvSpPr>
          <p:spPr bwMode="auto">
            <a:xfrm>
              <a:off x="1104901" y="4538662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3">
              <a:extLst>
                <a:ext uri="{FF2B5EF4-FFF2-40B4-BE49-F238E27FC236}">
                  <a16:creationId xmlns:a16="http://schemas.microsoft.com/office/drawing/2014/main" id="{ACF68B01-BE1F-475C-A21F-0F8F0EECBBA6}"/>
                </a:ext>
              </a:extLst>
            </p:cNvPr>
            <p:cNvSpPr>
              <a:spLocks noEditPoints="1"/>
            </p:cNvSpPr>
            <p:nvPr>
              <p:custDataLst>
                <p:tags r:id="rId516"/>
              </p:custDataLst>
            </p:nvPr>
          </p:nvSpPr>
          <p:spPr bwMode="auto">
            <a:xfrm>
              <a:off x="1230314" y="4545012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8 w 107"/>
                <a:gd name="T27" fmla="*/ 0 h 334"/>
                <a:gd name="T28" fmla="*/ 21 w 107"/>
                <a:gd name="T29" fmla="*/ 26 h 334"/>
                <a:gd name="T30" fmla="*/ 48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4">
              <a:extLst>
                <a:ext uri="{FF2B5EF4-FFF2-40B4-BE49-F238E27FC236}">
                  <a16:creationId xmlns:a16="http://schemas.microsoft.com/office/drawing/2014/main" id="{5DBF2DDB-A414-4217-904F-DE2EDEAF43EB}"/>
                </a:ext>
              </a:extLst>
            </p:cNvPr>
            <p:cNvSpPr>
              <a:spLocks/>
            </p:cNvSpPr>
            <p:nvPr>
              <p:custDataLst>
                <p:tags r:id="rId517"/>
              </p:custDataLst>
            </p:nvPr>
          </p:nvSpPr>
          <p:spPr bwMode="auto">
            <a:xfrm>
              <a:off x="1289051" y="4559300"/>
              <a:ext cx="71438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5">
              <a:extLst>
                <a:ext uri="{FF2B5EF4-FFF2-40B4-BE49-F238E27FC236}">
                  <a16:creationId xmlns:a16="http://schemas.microsoft.com/office/drawing/2014/main" id="{B256D986-7D6D-4C0E-9F11-4FB1A6F62E8F}"/>
                </a:ext>
              </a:extLst>
            </p:cNvPr>
            <p:cNvSpPr>
              <a:spLocks noEditPoints="1"/>
            </p:cNvSpPr>
            <p:nvPr>
              <p:custDataLst>
                <p:tags r:id="rId518"/>
              </p:custDataLst>
            </p:nvPr>
          </p:nvSpPr>
          <p:spPr bwMode="auto">
            <a:xfrm>
              <a:off x="1379539" y="4545012"/>
              <a:ext cx="49213" cy="182563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3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6"/>
                  </a:moveTo>
                  <a:cubicBezTo>
                    <a:pt x="73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2"/>
                    <a:pt x="73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6">
              <a:extLst>
                <a:ext uri="{FF2B5EF4-FFF2-40B4-BE49-F238E27FC236}">
                  <a16:creationId xmlns:a16="http://schemas.microsoft.com/office/drawing/2014/main" id="{C4EDA90F-28E6-456C-AA11-5112EE1DD229}"/>
                </a:ext>
              </a:extLst>
            </p:cNvPr>
            <p:cNvSpPr>
              <a:spLocks/>
            </p:cNvSpPr>
            <p:nvPr>
              <p:custDataLst>
                <p:tags r:id="rId519"/>
              </p:custDataLst>
            </p:nvPr>
          </p:nvSpPr>
          <p:spPr bwMode="auto">
            <a:xfrm>
              <a:off x="1441451" y="4606925"/>
              <a:ext cx="114300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5 w 251"/>
                <a:gd name="T41" fmla="*/ 0 h 221"/>
                <a:gd name="T42" fmla="*/ 71 w 251"/>
                <a:gd name="T43" fmla="*/ 52 h 221"/>
                <a:gd name="T44" fmla="*/ 71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7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4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7">
              <a:extLst>
                <a:ext uri="{FF2B5EF4-FFF2-40B4-BE49-F238E27FC236}">
                  <a16:creationId xmlns:a16="http://schemas.microsoft.com/office/drawing/2014/main" id="{AF476A04-8BBD-4CA2-85F4-5E313A0CF944}"/>
                </a:ext>
              </a:extLst>
            </p:cNvPr>
            <p:cNvSpPr>
              <a:spLocks noEditPoints="1"/>
            </p:cNvSpPr>
            <p:nvPr>
              <p:custDataLst>
                <p:tags r:id="rId520"/>
              </p:custDataLst>
            </p:nvPr>
          </p:nvSpPr>
          <p:spPr bwMode="auto">
            <a:xfrm>
              <a:off x="1566864" y="4603750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0 w 228"/>
                <a:gd name="T9" fmla="*/ 78 h 328"/>
                <a:gd name="T10" fmla="*/ 132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7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0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0" y="16"/>
                    <a:pt x="140" y="66"/>
                    <a:pt x="140" y="78"/>
                  </a:cubicBezTo>
                  <a:cubicBezTo>
                    <a:pt x="140" y="91"/>
                    <a:pt x="140" y="107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3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7" y="30"/>
                  </a:cubicBezTo>
                  <a:cubicBezTo>
                    <a:pt x="175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0" y="328"/>
                  </a:cubicBezTo>
                  <a:cubicBezTo>
                    <a:pt x="169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2" y="193"/>
                    <a:pt x="133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39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8">
              <a:extLst>
                <a:ext uri="{FF2B5EF4-FFF2-40B4-BE49-F238E27FC236}">
                  <a16:creationId xmlns:a16="http://schemas.microsoft.com/office/drawing/2014/main" id="{14484E53-16F1-425F-A1B5-A6F9E08CBDAB}"/>
                </a:ext>
              </a:extLst>
            </p:cNvPr>
            <p:cNvSpPr>
              <a:spLocks/>
            </p:cNvSpPr>
            <p:nvPr>
              <p:custDataLst>
                <p:tags r:id="rId521"/>
              </p:custDataLst>
            </p:nvPr>
          </p:nvSpPr>
          <p:spPr bwMode="auto">
            <a:xfrm>
              <a:off x="1755776" y="4605337"/>
              <a:ext cx="85725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9">
              <a:extLst>
                <a:ext uri="{FF2B5EF4-FFF2-40B4-BE49-F238E27FC236}">
                  <a16:creationId xmlns:a16="http://schemas.microsoft.com/office/drawing/2014/main" id="{FA870125-2003-49D0-B78C-0203CC29F5E5}"/>
                </a:ext>
              </a:extLst>
            </p:cNvPr>
            <p:cNvSpPr>
              <a:spLocks noEditPoints="1"/>
            </p:cNvSpPr>
            <p:nvPr>
              <p:custDataLst>
                <p:tags r:id="rId522"/>
              </p:custDataLst>
            </p:nvPr>
          </p:nvSpPr>
          <p:spPr bwMode="auto">
            <a:xfrm>
              <a:off x="1857376" y="4605337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20">
              <a:extLst>
                <a:ext uri="{FF2B5EF4-FFF2-40B4-BE49-F238E27FC236}">
                  <a16:creationId xmlns:a16="http://schemas.microsoft.com/office/drawing/2014/main" id="{46FEBAE6-F60D-40FF-916E-BD57DC561F2D}"/>
                </a:ext>
              </a:extLst>
            </p:cNvPr>
            <p:cNvSpPr>
              <a:spLocks/>
            </p:cNvSpPr>
            <p:nvPr>
              <p:custDataLst>
                <p:tags r:id="rId523"/>
              </p:custDataLst>
            </p:nvPr>
          </p:nvSpPr>
          <p:spPr bwMode="auto">
            <a:xfrm>
              <a:off x="1968501" y="4605337"/>
              <a:ext cx="73025" cy="123825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21">
              <a:extLst>
                <a:ext uri="{FF2B5EF4-FFF2-40B4-BE49-F238E27FC236}">
                  <a16:creationId xmlns:a16="http://schemas.microsoft.com/office/drawing/2014/main" id="{205C8B0C-242A-4CEA-85D8-8F8F64A92FE0}"/>
                </a:ext>
              </a:extLst>
            </p:cNvPr>
            <p:cNvSpPr>
              <a:spLocks noEditPoints="1"/>
            </p:cNvSpPr>
            <p:nvPr>
              <p:custDataLst>
                <p:tags r:id="rId524"/>
              </p:custDataLst>
            </p:nvPr>
          </p:nvSpPr>
          <p:spPr bwMode="auto">
            <a:xfrm>
              <a:off x="2055814" y="4605337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22">
              <a:extLst>
                <a:ext uri="{FF2B5EF4-FFF2-40B4-BE49-F238E27FC236}">
                  <a16:creationId xmlns:a16="http://schemas.microsoft.com/office/drawing/2014/main" id="{948216A3-3FC2-4708-ADC4-161DF22C17F7}"/>
                </a:ext>
              </a:extLst>
            </p:cNvPr>
            <p:cNvSpPr>
              <a:spLocks noEditPoints="1"/>
            </p:cNvSpPr>
            <p:nvPr>
              <p:custDataLst>
                <p:tags r:id="rId525"/>
              </p:custDataLst>
            </p:nvPr>
          </p:nvSpPr>
          <p:spPr bwMode="auto">
            <a:xfrm>
              <a:off x="2168526" y="4610100"/>
              <a:ext cx="23813" cy="117475"/>
            </a:xfrm>
            <a:custGeom>
              <a:avLst/>
              <a:gdLst>
                <a:gd name="T0" fmla="*/ 52 w 52"/>
                <a:gd name="T1" fmla="*/ 27 h 216"/>
                <a:gd name="T2" fmla="*/ 26 w 52"/>
                <a:gd name="T3" fmla="*/ 0 h 216"/>
                <a:gd name="T4" fmla="*/ 0 w 52"/>
                <a:gd name="T5" fmla="*/ 27 h 216"/>
                <a:gd name="T6" fmla="*/ 26 w 52"/>
                <a:gd name="T7" fmla="*/ 53 h 216"/>
                <a:gd name="T8" fmla="*/ 52 w 52"/>
                <a:gd name="T9" fmla="*/ 27 h 216"/>
                <a:gd name="T10" fmla="*/ 52 w 52"/>
                <a:gd name="T11" fmla="*/ 189 h 216"/>
                <a:gd name="T12" fmla="*/ 26 w 52"/>
                <a:gd name="T13" fmla="*/ 163 h 216"/>
                <a:gd name="T14" fmla="*/ 0 w 52"/>
                <a:gd name="T15" fmla="*/ 189 h 216"/>
                <a:gd name="T16" fmla="*/ 26 w 52"/>
                <a:gd name="T17" fmla="*/ 216 h 216"/>
                <a:gd name="T18" fmla="*/ 52 w 52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6">
                  <a:moveTo>
                    <a:pt x="52" y="27"/>
                  </a:moveTo>
                  <a:cubicBezTo>
                    <a:pt x="52" y="12"/>
                    <a:pt x="40" y="0"/>
                    <a:pt x="26" y="0"/>
                  </a:cubicBezTo>
                  <a:cubicBezTo>
                    <a:pt x="11" y="0"/>
                    <a:pt x="0" y="12"/>
                    <a:pt x="0" y="27"/>
                  </a:cubicBezTo>
                  <a:cubicBezTo>
                    <a:pt x="0" y="41"/>
                    <a:pt x="11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5"/>
                    <a:pt x="40" y="163"/>
                    <a:pt x="26" y="163"/>
                  </a:cubicBezTo>
                  <a:cubicBezTo>
                    <a:pt x="11" y="163"/>
                    <a:pt x="0" y="175"/>
                    <a:pt x="0" y="189"/>
                  </a:cubicBezTo>
                  <a:cubicBezTo>
                    <a:pt x="0" y="204"/>
                    <a:pt x="11" y="216"/>
                    <a:pt x="26" y="216"/>
                  </a:cubicBezTo>
                  <a:cubicBezTo>
                    <a:pt x="40" y="216"/>
                    <a:pt x="52" y="204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23">
              <a:extLst>
                <a:ext uri="{FF2B5EF4-FFF2-40B4-BE49-F238E27FC236}">
                  <a16:creationId xmlns:a16="http://schemas.microsoft.com/office/drawing/2014/main" id="{BDCAA312-9FCC-4C82-B16E-DE5B786BDD10}"/>
                </a:ext>
              </a:extLst>
            </p:cNvPr>
            <p:cNvSpPr>
              <a:spLocks/>
            </p:cNvSpPr>
            <p:nvPr>
              <p:custDataLst>
                <p:tags r:id="rId526"/>
              </p:custDataLst>
            </p:nvPr>
          </p:nvSpPr>
          <p:spPr bwMode="auto">
            <a:xfrm>
              <a:off x="2328864" y="4522787"/>
              <a:ext cx="79375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4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24">
              <a:extLst>
                <a:ext uri="{FF2B5EF4-FFF2-40B4-BE49-F238E27FC236}">
                  <a16:creationId xmlns:a16="http://schemas.microsoft.com/office/drawing/2014/main" id="{3C95BF97-AABF-4FC5-945F-16EBD34D9D3C}"/>
                </a:ext>
              </a:extLst>
            </p:cNvPr>
            <p:cNvSpPr>
              <a:spLocks noEditPoints="1"/>
            </p:cNvSpPr>
            <p:nvPr>
              <p:custDataLst>
                <p:tags r:id="rId527"/>
              </p:custDataLst>
            </p:nvPr>
          </p:nvSpPr>
          <p:spPr bwMode="auto">
            <a:xfrm>
              <a:off x="2417764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25">
              <a:extLst>
                <a:ext uri="{FF2B5EF4-FFF2-40B4-BE49-F238E27FC236}">
                  <a16:creationId xmlns:a16="http://schemas.microsoft.com/office/drawing/2014/main" id="{5C032DD6-AEAA-4E00-A09D-A9AE36F3BD20}"/>
                </a:ext>
              </a:extLst>
            </p:cNvPr>
            <p:cNvSpPr>
              <a:spLocks/>
            </p:cNvSpPr>
            <p:nvPr>
              <p:custDataLst>
                <p:tags r:id="rId528"/>
              </p:custDataLst>
            </p:nvPr>
          </p:nvSpPr>
          <p:spPr bwMode="auto">
            <a:xfrm>
              <a:off x="2555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9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6">
              <a:extLst>
                <a:ext uri="{FF2B5EF4-FFF2-40B4-BE49-F238E27FC236}">
                  <a16:creationId xmlns:a16="http://schemas.microsoft.com/office/drawing/2014/main" id="{CEFD484A-BD91-4A52-A6BF-48E891EBF577}"/>
                </a:ext>
              </a:extLst>
            </p:cNvPr>
            <p:cNvSpPr>
              <a:spLocks/>
            </p:cNvSpPr>
            <p:nvPr>
              <p:custDataLst>
                <p:tags r:id="rId529"/>
              </p:custDataLst>
            </p:nvPr>
          </p:nvSpPr>
          <p:spPr bwMode="auto">
            <a:xfrm>
              <a:off x="2659064" y="4697412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Oval 27">
              <a:extLst>
                <a:ext uri="{FF2B5EF4-FFF2-40B4-BE49-F238E27FC236}">
                  <a16:creationId xmlns:a16="http://schemas.microsoft.com/office/drawing/2014/main" id="{E5AAAA37-A85F-40D1-AB45-C2BD2AC7CCF9}"/>
                </a:ext>
              </a:extLst>
            </p:cNvPr>
            <p:cNvSpPr>
              <a:spLocks noChangeArrowheads="1"/>
            </p:cNvSpPr>
            <p:nvPr>
              <p:custDataLst>
                <p:tags r:id="rId530"/>
              </p:custDataLst>
            </p:nvPr>
          </p:nvSpPr>
          <p:spPr bwMode="auto">
            <a:xfrm>
              <a:off x="2759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Oval 28">
              <a:extLst>
                <a:ext uri="{FF2B5EF4-FFF2-40B4-BE49-F238E27FC236}">
                  <a16:creationId xmlns:a16="http://schemas.microsoft.com/office/drawing/2014/main" id="{ECCA368E-965A-4ECF-9FA0-EDCF14193B2F}"/>
                </a:ext>
              </a:extLst>
            </p:cNvPr>
            <p:cNvSpPr>
              <a:spLocks noChangeArrowheads="1"/>
            </p:cNvSpPr>
            <p:nvPr>
              <p:custDataLst>
                <p:tags r:id="rId531"/>
              </p:custDataLst>
            </p:nvPr>
          </p:nvSpPr>
          <p:spPr bwMode="auto">
            <a:xfrm>
              <a:off x="2859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Oval 29">
              <a:extLst>
                <a:ext uri="{FF2B5EF4-FFF2-40B4-BE49-F238E27FC236}">
                  <a16:creationId xmlns:a16="http://schemas.microsoft.com/office/drawing/2014/main" id="{CC901D7E-3281-4DD8-B9DD-6CDD9FC75B36}"/>
                </a:ext>
              </a:extLst>
            </p:cNvPr>
            <p:cNvSpPr>
              <a:spLocks noChangeArrowheads="1"/>
            </p:cNvSpPr>
            <p:nvPr>
              <p:custDataLst>
                <p:tags r:id="rId532"/>
              </p:custDataLst>
            </p:nvPr>
          </p:nvSpPr>
          <p:spPr bwMode="auto">
            <a:xfrm>
              <a:off x="2959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30">
              <a:extLst>
                <a:ext uri="{FF2B5EF4-FFF2-40B4-BE49-F238E27FC236}">
                  <a16:creationId xmlns:a16="http://schemas.microsoft.com/office/drawing/2014/main" id="{BE146CDF-7569-4ADA-88FA-0E0E1320EE9F}"/>
                </a:ext>
              </a:extLst>
            </p:cNvPr>
            <p:cNvSpPr>
              <a:spLocks/>
            </p:cNvSpPr>
            <p:nvPr>
              <p:custDataLst>
                <p:tags r:id="rId533"/>
              </p:custDataLst>
            </p:nvPr>
          </p:nvSpPr>
          <p:spPr bwMode="auto">
            <a:xfrm>
              <a:off x="3059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31">
              <a:extLst>
                <a:ext uri="{FF2B5EF4-FFF2-40B4-BE49-F238E27FC236}">
                  <a16:creationId xmlns:a16="http://schemas.microsoft.com/office/drawing/2014/main" id="{2F5744CB-CABC-48D5-AE69-28C7DB608B99}"/>
                </a:ext>
              </a:extLst>
            </p:cNvPr>
            <p:cNvSpPr>
              <a:spLocks noEditPoints="1"/>
            </p:cNvSpPr>
            <p:nvPr>
              <p:custDataLst>
                <p:tags r:id="rId534"/>
              </p:custDataLst>
            </p:nvPr>
          </p:nvSpPr>
          <p:spPr bwMode="auto">
            <a:xfrm>
              <a:off x="3132139" y="4606925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7 w 260"/>
                <a:gd name="T11" fmla="*/ 317 h 317"/>
                <a:gd name="T12" fmla="*/ 106 w 260"/>
                <a:gd name="T13" fmla="*/ 307 h 317"/>
                <a:gd name="T14" fmla="*/ 94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3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7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39 w 260"/>
                <a:gd name="T57" fmla="*/ 215 h 317"/>
                <a:gd name="T58" fmla="*/ 100 w 260"/>
                <a:gd name="T59" fmla="*/ 171 h 317"/>
                <a:gd name="T60" fmla="*/ 101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1" y="317"/>
                    <a:pt x="97" y="317"/>
                  </a:cubicBezTo>
                  <a:cubicBezTo>
                    <a:pt x="100" y="317"/>
                    <a:pt x="106" y="317"/>
                    <a:pt x="106" y="307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3" y="10"/>
                    <a:pt x="102" y="0"/>
                    <a:pt x="83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29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32">
              <a:extLst>
                <a:ext uri="{FF2B5EF4-FFF2-40B4-BE49-F238E27FC236}">
                  <a16:creationId xmlns:a16="http://schemas.microsoft.com/office/drawing/2014/main" id="{2F008644-2873-4E11-8759-D07126D41F6D}"/>
                </a:ext>
              </a:extLst>
            </p:cNvPr>
            <p:cNvSpPr>
              <a:spLocks/>
            </p:cNvSpPr>
            <p:nvPr>
              <p:custDataLst>
                <p:tags r:id="rId535"/>
              </p:custDataLst>
            </p:nvPr>
          </p:nvSpPr>
          <p:spPr bwMode="auto">
            <a:xfrm>
              <a:off x="3265489" y="4635500"/>
              <a:ext cx="76200" cy="133350"/>
            </a:xfrm>
            <a:custGeom>
              <a:avLst/>
              <a:gdLst>
                <a:gd name="T0" fmla="*/ 82 w 171"/>
                <a:gd name="T1" fmla="*/ 11 h 246"/>
                <a:gd name="T2" fmla="*/ 84 w 171"/>
                <a:gd name="T3" fmla="*/ 5 h 246"/>
                <a:gd name="T4" fmla="*/ 78 w 171"/>
                <a:gd name="T5" fmla="*/ 0 h 246"/>
                <a:gd name="T6" fmla="*/ 34 w 171"/>
                <a:gd name="T7" fmla="*/ 4 h 246"/>
                <a:gd name="T8" fmla="*/ 26 w 171"/>
                <a:gd name="T9" fmla="*/ 12 h 246"/>
                <a:gd name="T10" fmla="*/ 35 w 171"/>
                <a:gd name="T11" fmla="*/ 17 h 246"/>
                <a:gd name="T12" fmla="*/ 52 w 171"/>
                <a:gd name="T13" fmla="*/ 22 h 246"/>
                <a:gd name="T14" fmla="*/ 50 w 171"/>
                <a:gd name="T15" fmla="*/ 30 h 246"/>
                <a:gd name="T16" fmla="*/ 1 w 171"/>
                <a:gd name="T17" fmla="*/ 227 h 246"/>
                <a:gd name="T18" fmla="*/ 0 w 171"/>
                <a:gd name="T19" fmla="*/ 235 h 246"/>
                <a:gd name="T20" fmla="*/ 11 w 171"/>
                <a:gd name="T21" fmla="*/ 246 h 246"/>
                <a:gd name="T22" fmla="*/ 27 w 171"/>
                <a:gd name="T23" fmla="*/ 231 h 246"/>
                <a:gd name="T24" fmla="*/ 44 w 171"/>
                <a:gd name="T25" fmla="*/ 164 h 246"/>
                <a:gd name="T26" fmla="*/ 89 w 171"/>
                <a:gd name="T27" fmla="*/ 192 h 246"/>
                <a:gd name="T28" fmla="*/ 88 w 171"/>
                <a:gd name="T29" fmla="*/ 199 h 246"/>
                <a:gd name="T30" fmla="*/ 87 w 171"/>
                <a:gd name="T31" fmla="*/ 210 h 246"/>
                <a:gd name="T32" fmla="*/ 124 w 171"/>
                <a:gd name="T33" fmla="*/ 246 h 246"/>
                <a:gd name="T34" fmla="*/ 168 w 171"/>
                <a:gd name="T35" fmla="*/ 193 h 246"/>
                <a:gd name="T36" fmla="*/ 163 w 171"/>
                <a:gd name="T37" fmla="*/ 188 h 246"/>
                <a:gd name="T38" fmla="*/ 156 w 171"/>
                <a:gd name="T39" fmla="*/ 196 h 246"/>
                <a:gd name="T40" fmla="*/ 125 w 171"/>
                <a:gd name="T41" fmla="*/ 236 h 246"/>
                <a:gd name="T42" fmla="*/ 113 w 171"/>
                <a:gd name="T43" fmla="*/ 218 h 246"/>
                <a:gd name="T44" fmla="*/ 115 w 171"/>
                <a:gd name="T45" fmla="*/ 202 h 246"/>
                <a:gd name="T46" fmla="*/ 117 w 171"/>
                <a:gd name="T47" fmla="*/ 192 h 246"/>
                <a:gd name="T48" fmla="*/ 60 w 171"/>
                <a:gd name="T49" fmla="*/ 155 h 246"/>
                <a:gd name="T50" fmla="*/ 89 w 171"/>
                <a:gd name="T51" fmla="*/ 132 h 246"/>
                <a:gd name="T52" fmla="*/ 144 w 171"/>
                <a:gd name="T53" fmla="*/ 98 h 246"/>
                <a:gd name="T54" fmla="*/ 155 w 171"/>
                <a:gd name="T55" fmla="*/ 103 h 246"/>
                <a:gd name="T56" fmla="*/ 137 w 171"/>
                <a:gd name="T57" fmla="*/ 122 h 246"/>
                <a:gd name="T58" fmla="*/ 151 w 171"/>
                <a:gd name="T59" fmla="*/ 135 h 246"/>
                <a:gd name="T60" fmla="*/ 171 w 171"/>
                <a:gd name="T61" fmla="*/ 113 h 246"/>
                <a:gd name="T62" fmla="*/ 144 w 171"/>
                <a:gd name="T63" fmla="*/ 89 h 246"/>
                <a:gd name="T64" fmla="*/ 88 w 171"/>
                <a:gd name="T65" fmla="*/ 119 h 246"/>
                <a:gd name="T66" fmla="*/ 48 w 171"/>
                <a:gd name="T67" fmla="*/ 150 h 246"/>
                <a:gd name="T68" fmla="*/ 82 w 171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6">
                  <a:moveTo>
                    <a:pt x="82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2" y="0"/>
                    <a:pt x="78" y="0"/>
                  </a:cubicBezTo>
                  <a:cubicBezTo>
                    <a:pt x="71" y="0"/>
                    <a:pt x="42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0" y="30"/>
                  </a:cubicBezTo>
                  <a:lnTo>
                    <a:pt x="1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1" y="246"/>
                  </a:cubicBezTo>
                  <a:cubicBezTo>
                    <a:pt x="21" y="246"/>
                    <a:pt x="25" y="239"/>
                    <a:pt x="27" y="231"/>
                  </a:cubicBezTo>
                  <a:cubicBezTo>
                    <a:pt x="28" y="230"/>
                    <a:pt x="43" y="168"/>
                    <a:pt x="44" y="164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4"/>
                    <a:pt x="89" y="196"/>
                    <a:pt x="88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7" y="246"/>
                    <a:pt x="124" y="246"/>
                  </a:cubicBezTo>
                  <a:cubicBezTo>
                    <a:pt x="158" y="246"/>
                    <a:pt x="168" y="193"/>
                    <a:pt x="168" y="193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7" y="190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0" y="155"/>
                  </a:cubicBezTo>
                  <a:cubicBezTo>
                    <a:pt x="70" y="148"/>
                    <a:pt x="83" y="137"/>
                    <a:pt x="89" y="132"/>
                  </a:cubicBezTo>
                  <a:cubicBezTo>
                    <a:pt x="107" y="115"/>
                    <a:pt x="124" y="98"/>
                    <a:pt x="144" y="98"/>
                  </a:cubicBezTo>
                  <a:cubicBezTo>
                    <a:pt x="148" y="98"/>
                    <a:pt x="153" y="99"/>
                    <a:pt x="155" y="103"/>
                  </a:cubicBezTo>
                  <a:cubicBezTo>
                    <a:pt x="140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8"/>
                    <a:pt x="171" y="113"/>
                  </a:cubicBezTo>
                  <a:cubicBezTo>
                    <a:pt x="171" y="102"/>
                    <a:pt x="163" y="89"/>
                    <a:pt x="144" y="89"/>
                  </a:cubicBezTo>
                  <a:cubicBezTo>
                    <a:pt x="124" y="89"/>
                    <a:pt x="106" y="103"/>
                    <a:pt x="88" y="119"/>
                  </a:cubicBezTo>
                  <a:cubicBezTo>
                    <a:pt x="74" y="133"/>
                    <a:pt x="62" y="144"/>
                    <a:pt x="48" y="150"/>
                  </a:cubicBezTo>
                  <a:lnTo>
                    <a:pt x="82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33">
              <a:extLst>
                <a:ext uri="{FF2B5EF4-FFF2-40B4-BE49-F238E27FC236}">
                  <a16:creationId xmlns:a16="http://schemas.microsoft.com/office/drawing/2014/main" id="{1FAB8AA0-25EF-43F2-9827-D711DE25310A}"/>
                </a:ext>
              </a:extLst>
            </p:cNvPr>
            <p:cNvSpPr>
              <a:spLocks/>
            </p:cNvSpPr>
            <p:nvPr>
              <p:custDataLst>
                <p:tags r:id="rId536"/>
              </p:custDataLst>
            </p:nvPr>
          </p:nvSpPr>
          <p:spPr bwMode="auto">
            <a:xfrm>
              <a:off x="3379789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70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34">
              <a:extLst>
                <a:ext uri="{FF2B5EF4-FFF2-40B4-BE49-F238E27FC236}">
                  <a16:creationId xmlns:a16="http://schemas.microsoft.com/office/drawing/2014/main" id="{C5750ABB-4E84-4DCF-9A08-55EF455A95D2}"/>
                </a:ext>
              </a:extLst>
            </p:cNvPr>
            <p:cNvSpPr>
              <a:spLocks/>
            </p:cNvSpPr>
            <p:nvPr>
              <p:custDataLst>
                <p:tags r:id="rId537"/>
              </p:custDataLst>
            </p:nvPr>
          </p:nvSpPr>
          <p:spPr bwMode="auto">
            <a:xfrm>
              <a:off x="3538539" y="4564062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8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8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8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8" y="20"/>
                  </a:cubicBezTo>
                  <a:cubicBezTo>
                    <a:pt x="161" y="20"/>
                    <a:pt x="192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35">
              <a:extLst>
                <a:ext uri="{FF2B5EF4-FFF2-40B4-BE49-F238E27FC236}">
                  <a16:creationId xmlns:a16="http://schemas.microsoft.com/office/drawing/2014/main" id="{AFAAD2E9-A62D-4971-9D89-4AA0E9A93098}"/>
                </a:ext>
              </a:extLst>
            </p:cNvPr>
            <p:cNvSpPr>
              <a:spLocks/>
            </p:cNvSpPr>
            <p:nvPr>
              <p:custDataLst>
                <p:tags r:id="rId538"/>
              </p:custDataLst>
            </p:nvPr>
          </p:nvSpPr>
          <p:spPr bwMode="auto">
            <a:xfrm>
              <a:off x="3743326" y="4522787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7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36">
              <a:extLst>
                <a:ext uri="{FF2B5EF4-FFF2-40B4-BE49-F238E27FC236}">
                  <a16:creationId xmlns:a16="http://schemas.microsoft.com/office/drawing/2014/main" id="{DA7CA4D3-6992-496B-AB38-4BD3532EB6CF}"/>
                </a:ext>
              </a:extLst>
            </p:cNvPr>
            <p:cNvSpPr>
              <a:spLocks noEditPoints="1"/>
            </p:cNvSpPr>
            <p:nvPr>
              <p:custDataLst>
                <p:tags r:id="rId539"/>
              </p:custDataLst>
            </p:nvPr>
          </p:nvSpPr>
          <p:spPr bwMode="auto">
            <a:xfrm>
              <a:off x="3849689" y="4538662"/>
              <a:ext cx="82550" cy="190500"/>
            </a:xfrm>
            <a:custGeom>
              <a:avLst/>
              <a:gdLst>
                <a:gd name="T0" fmla="*/ 95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5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5" y="6"/>
                  </a:moveTo>
                  <a:cubicBezTo>
                    <a:pt x="95" y="5"/>
                    <a:pt x="95" y="0"/>
                    <a:pt x="89" y="0"/>
                  </a:cubicBezTo>
                  <a:cubicBezTo>
                    <a:pt x="77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3" y="140"/>
                    <a:pt x="59" y="156"/>
                  </a:cubicBezTo>
                  <a:lnTo>
                    <a:pt x="95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0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2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7">
              <a:extLst>
                <a:ext uri="{FF2B5EF4-FFF2-40B4-BE49-F238E27FC236}">
                  <a16:creationId xmlns:a16="http://schemas.microsoft.com/office/drawing/2014/main" id="{2DFAED3A-D1BF-4456-A0A3-6E75110080CD}"/>
                </a:ext>
              </a:extLst>
            </p:cNvPr>
            <p:cNvSpPr>
              <a:spLocks/>
            </p:cNvSpPr>
            <p:nvPr>
              <p:custDataLst>
                <p:tags r:id="rId540"/>
              </p:custDataLst>
            </p:nvPr>
          </p:nvSpPr>
          <p:spPr bwMode="auto">
            <a:xfrm>
              <a:off x="3952876" y="4641850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6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38">
              <a:extLst>
                <a:ext uri="{FF2B5EF4-FFF2-40B4-BE49-F238E27FC236}">
                  <a16:creationId xmlns:a16="http://schemas.microsoft.com/office/drawing/2014/main" id="{950DFFAA-72ED-4E3A-B9FC-3C462373AB9E}"/>
                </a:ext>
              </a:extLst>
            </p:cNvPr>
            <p:cNvSpPr>
              <a:spLocks/>
            </p:cNvSpPr>
            <p:nvPr>
              <p:custDataLst>
                <p:tags r:id="rId541"/>
              </p:custDataLst>
            </p:nvPr>
          </p:nvSpPr>
          <p:spPr bwMode="auto">
            <a:xfrm>
              <a:off x="405606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Oval 39">
              <a:extLst>
                <a:ext uri="{FF2B5EF4-FFF2-40B4-BE49-F238E27FC236}">
                  <a16:creationId xmlns:a16="http://schemas.microsoft.com/office/drawing/2014/main" id="{2441B102-0C0C-496E-92D3-798C7821A484}"/>
                </a:ext>
              </a:extLst>
            </p:cNvPr>
            <p:cNvSpPr>
              <a:spLocks noChangeArrowheads="1"/>
            </p:cNvSpPr>
            <p:nvPr>
              <p:custDataLst>
                <p:tags r:id="rId542"/>
              </p:custDataLst>
            </p:nvPr>
          </p:nvSpPr>
          <p:spPr bwMode="auto">
            <a:xfrm>
              <a:off x="4156076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Oval 40">
              <a:extLst>
                <a:ext uri="{FF2B5EF4-FFF2-40B4-BE49-F238E27FC236}">
                  <a16:creationId xmlns:a16="http://schemas.microsoft.com/office/drawing/2014/main" id="{0CDEC0E5-7DA7-411C-8737-A122B0FDC7F8}"/>
                </a:ext>
              </a:extLst>
            </p:cNvPr>
            <p:cNvSpPr>
              <a:spLocks noChangeArrowheads="1"/>
            </p:cNvSpPr>
            <p:nvPr>
              <p:custDataLst>
                <p:tags r:id="rId543"/>
              </p:custDataLst>
            </p:nvPr>
          </p:nvSpPr>
          <p:spPr bwMode="auto">
            <a:xfrm>
              <a:off x="4256089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Oval 41">
              <a:extLst>
                <a:ext uri="{FF2B5EF4-FFF2-40B4-BE49-F238E27FC236}">
                  <a16:creationId xmlns:a16="http://schemas.microsoft.com/office/drawing/2014/main" id="{9FB5B2E6-C657-4A28-85BC-DFDAF8CF533A}"/>
                </a:ext>
              </a:extLst>
            </p:cNvPr>
            <p:cNvSpPr>
              <a:spLocks noChangeArrowheads="1"/>
            </p:cNvSpPr>
            <p:nvPr>
              <p:custDataLst>
                <p:tags r:id="rId544"/>
              </p:custDataLst>
            </p:nvPr>
          </p:nvSpPr>
          <p:spPr bwMode="auto">
            <a:xfrm>
              <a:off x="4356101" y="4697412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42">
              <a:extLst>
                <a:ext uri="{FF2B5EF4-FFF2-40B4-BE49-F238E27FC236}">
                  <a16:creationId xmlns:a16="http://schemas.microsoft.com/office/drawing/2014/main" id="{F0B66019-642A-4B60-8D31-DD4B37BB7EBA}"/>
                </a:ext>
              </a:extLst>
            </p:cNvPr>
            <p:cNvSpPr>
              <a:spLocks/>
            </p:cNvSpPr>
            <p:nvPr>
              <p:custDataLst>
                <p:tags r:id="rId545"/>
              </p:custDataLst>
            </p:nvPr>
          </p:nvSpPr>
          <p:spPr bwMode="auto">
            <a:xfrm>
              <a:off x="4456114" y="4697412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43">
              <a:extLst>
                <a:ext uri="{FF2B5EF4-FFF2-40B4-BE49-F238E27FC236}">
                  <a16:creationId xmlns:a16="http://schemas.microsoft.com/office/drawing/2014/main" id="{04BB0924-F76F-4CD0-BBD1-2005AFB38A3A}"/>
                </a:ext>
              </a:extLst>
            </p:cNvPr>
            <p:cNvSpPr>
              <a:spLocks noEditPoints="1"/>
            </p:cNvSpPr>
            <p:nvPr>
              <p:custDataLst>
                <p:tags r:id="rId546"/>
              </p:custDataLst>
            </p:nvPr>
          </p:nvSpPr>
          <p:spPr bwMode="auto">
            <a:xfrm>
              <a:off x="4548189" y="4538662"/>
              <a:ext cx="82550" cy="190500"/>
            </a:xfrm>
            <a:custGeom>
              <a:avLst/>
              <a:gdLst>
                <a:gd name="T0" fmla="*/ 96 w 183"/>
                <a:gd name="T1" fmla="*/ 6 h 352"/>
                <a:gd name="T2" fmla="*/ 89 w 183"/>
                <a:gd name="T3" fmla="*/ 0 h 352"/>
                <a:gd name="T4" fmla="*/ 28 w 183"/>
                <a:gd name="T5" fmla="*/ 5 h 352"/>
                <a:gd name="T6" fmla="*/ 19 w 183"/>
                <a:gd name="T7" fmla="*/ 15 h 352"/>
                <a:gd name="T8" fmla="*/ 31 w 183"/>
                <a:gd name="T9" fmla="*/ 21 h 352"/>
                <a:gd name="T10" fmla="*/ 56 w 183"/>
                <a:gd name="T11" fmla="*/ 30 h 352"/>
                <a:gd name="T12" fmla="*/ 49 w 183"/>
                <a:gd name="T13" fmla="*/ 61 h 352"/>
                <a:gd name="T14" fmla="*/ 8 w 183"/>
                <a:gd name="T15" fmla="*/ 223 h 352"/>
                <a:gd name="T16" fmla="*/ 0 w 183"/>
                <a:gd name="T17" fmla="*/ 274 h 352"/>
                <a:gd name="T18" fmla="*/ 63 w 183"/>
                <a:gd name="T19" fmla="*/ 352 h 352"/>
                <a:gd name="T20" fmla="*/ 183 w 183"/>
                <a:gd name="T21" fmla="*/ 206 h 352"/>
                <a:gd name="T22" fmla="*/ 117 w 183"/>
                <a:gd name="T23" fmla="*/ 126 h 352"/>
                <a:gd name="T24" fmla="*/ 59 w 183"/>
                <a:gd name="T25" fmla="*/ 156 h 352"/>
                <a:gd name="T26" fmla="*/ 96 w 183"/>
                <a:gd name="T27" fmla="*/ 6 h 352"/>
                <a:gd name="T28" fmla="*/ 49 w 183"/>
                <a:gd name="T29" fmla="*/ 194 h 352"/>
                <a:gd name="T30" fmla="*/ 56 w 183"/>
                <a:gd name="T31" fmla="*/ 177 h 352"/>
                <a:gd name="T32" fmla="*/ 116 w 183"/>
                <a:gd name="T33" fmla="*/ 137 h 352"/>
                <a:gd name="T34" fmla="*/ 147 w 183"/>
                <a:gd name="T35" fmla="*/ 184 h 352"/>
                <a:gd name="T36" fmla="*/ 122 w 183"/>
                <a:gd name="T37" fmla="*/ 290 h 352"/>
                <a:gd name="T38" fmla="*/ 63 w 183"/>
                <a:gd name="T39" fmla="*/ 341 h 352"/>
                <a:gd name="T40" fmla="*/ 30 w 183"/>
                <a:gd name="T41" fmla="*/ 291 h 352"/>
                <a:gd name="T42" fmla="*/ 38 w 183"/>
                <a:gd name="T43" fmla="*/ 240 h 352"/>
                <a:gd name="T44" fmla="*/ 49 w 183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6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6" y="352"/>
                    <a:pt x="63" y="352"/>
                  </a:cubicBezTo>
                  <a:cubicBezTo>
                    <a:pt x="122" y="352"/>
                    <a:pt x="183" y="278"/>
                    <a:pt x="183" y="206"/>
                  </a:cubicBezTo>
                  <a:cubicBezTo>
                    <a:pt x="183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7" y="152"/>
                    <a:pt x="147" y="184"/>
                  </a:cubicBezTo>
                  <a:cubicBezTo>
                    <a:pt x="147" y="213"/>
                    <a:pt x="131" y="271"/>
                    <a:pt x="122" y="290"/>
                  </a:cubicBezTo>
                  <a:cubicBezTo>
                    <a:pt x="105" y="323"/>
                    <a:pt x="83" y="341"/>
                    <a:pt x="63" y="341"/>
                  </a:cubicBezTo>
                  <a:cubicBezTo>
                    <a:pt x="46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44">
              <a:extLst>
                <a:ext uri="{FF2B5EF4-FFF2-40B4-BE49-F238E27FC236}">
                  <a16:creationId xmlns:a16="http://schemas.microsoft.com/office/drawing/2014/main" id="{54F0C7D4-49D0-4A49-9DA1-0DDE897F7662}"/>
                </a:ext>
              </a:extLst>
            </p:cNvPr>
            <p:cNvSpPr>
              <a:spLocks/>
            </p:cNvSpPr>
            <p:nvPr>
              <p:custDataLst>
                <p:tags r:id="rId547"/>
              </p:custDataLst>
            </p:nvPr>
          </p:nvSpPr>
          <p:spPr bwMode="auto">
            <a:xfrm>
              <a:off x="4640264" y="4648200"/>
              <a:ext cx="53975" cy="120650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6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1 h 222"/>
                <a:gd name="T26" fmla="*/ 43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6"/>
                  </a:lnTo>
                  <a:cubicBezTo>
                    <a:pt x="87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7" y="0"/>
                    <a:pt x="62" y="6"/>
                    <a:pt x="60" y="15"/>
                  </a:cubicBezTo>
                  <a:cubicBezTo>
                    <a:pt x="57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4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3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5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45">
              <a:extLst>
                <a:ext uri="{FF2B5EF4-FFF2-40B4-BE49-F238E27FC236}">
                  <a16:creationId xmlns:a16="http://schemas.microsoft.com/office/drawing/2014/main" id="{718191E9-D915-44F6-9D44-6224B054D69F}"/>
                </a:ext>
              </a:extLst>
            </p:cNvPr>
            <p:cNvSpPr>
              <a:spLocks/>
            </p:cNvSpPr>
            <p:nvPr>
              <p:custDataLst>
                <p:tags r:id="rId548"/>
              </p:custDataLst>
            </p:nvPr>
          </p:nvSpPr>
          <p:spPr bwMode="auto">
            <a:xfrm>
              <a:off x="4729164" y="4522787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7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7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6">
              <a:extLst>
                <a:ext uri="{FF2B5EF4-FFF2-40B4-BE49-F238E27FC236}">
                  <a16:creationId xmlns:a16="http://schemas.microsoft.com/office/drawing/2014/main" id="{6E8CD2E4-15FB-4515-8B87-50911D6B2B32}"/>
                </a:ext>
              </a:extLst>
            </p:cNvPr>
            <p:cNvSpPr>
              <a:spLocks/>
            </p:cNvSpPr>
            <p:nvPr>
              <p:custDataLst>
                <p:tags r:id="rId549"/>
              </p:custDataLst>
            </p:nvPr>
          </p:nvSpPr>
          <p:spPr bwMode="auto">
            <a:xfrm>
              <a:off x="4919664" y="4532312"/>
              <a:ext cx="112713" cy="252413"/>
            </a:xfrm>
            <a:custGeom>
              <a:avLst/>
              <a:gdLst>
                <a:gd name="T0" fmla="*/ 244 w 248"/>
                <a:gd name="T1" fmla="*/ 20 h 465"/>
                <a:gd name="T2" fmla="*/ 248 w 248"/>
                <a:gd name="T3" fmla="*/ 10 h 465"/>
                <a:gd name="T4" fmla="*/ 238 w 248"/>
                <a:gd name="T5" fmla="*/ 0 h 465"/>
                <a:gd name="T6" fmla="*/ 227 w 248"/>
                <a:gd name="T7" fmla="*/ 10 h 465"/>
                <a:gd name="T8" fmla="*/ 3 w 248"/>
                <a:gd name="T9" fmla="*/ 446 h 465"/>
                <a:gd name="T10" fmla="*/ 0 w 248"/>
                <a:gd name="T11" fmla="*/ 455 h 465"/>
                <a:gd name="T12" fmla="*/ 9 w 248"/>
                <a:gd name="T13" fmla="*/ 465 h 465"/>
                <a:gd name="T14" fmla="*/ 20 w 248"/>
                <a:gd name="T15" fmla="*/ 455 h 465"/>
                <a:gd name="T16" fmla="*/ 244 w 248"/>
                <a:gd name="T17" fmla="*/ 2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465">
                  <a:moveTo>
                    <a:pt x="244" y="20"/>
                  </a:moveTo>
                  <a:cubicBezTo>
                    <a:pt x="248" y="13"/>
                    <a:pt x="248" y="12"/>
                    <a:pt x="248" y="10"/>
                  </a:cubicBezTo>
                  <a:cubicBezTo>
                    <a:pt x="248" y="7"/>
                    <a:pt x="245" y="0"/>
                    <a:pt x="238" y="0"/>
                  </a:cubicBezTo>
                  <a:cubicBezTo>
                    <a:pt x="232" y="0"/>
                    <a:pt x="231" y="3"/>
                    <a:pt x="227" y="10"/>
                  </a:cubicBezTo>
                  <a:lnTo>
                    <a:pt x="3" y="446"/>
                  </a:lnTo>
                  <a:cubicBezTo>
                    <a:pt x="0" y="453"/>
                    <a:pt x="0" y="454"/>
                    <a:pt x="0" y="455"/>
                  </a:cubicBezTo>
                  <a:cubicBezTo>
                    <a:pt x="0" y="459"/>
                    <a:pt x="3" y="465"/>
                    <a:pt x="9" y="465"/>
                  </a:cubicBezTo>
                  <a:cubicBezTo>
                    <a:pt x="15" y="465"/>
                    <a:pt x="17" y="462"/>
                    <a:pt x="20" y="455"/>
                  </a:cubicBezTo>
                  <a:lnTo>
                    <a:pt x="244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7">
              <a:extLst>
                <a:ext uri="{FF2B5EF4-FFF2-40B4-BE49-F238E27FC236}">
                  <a16:creationId xmlns:a16="http://schemas.microsoft.com/office/drawing/2014/main" id="{9B7940FA-4C1A-41CF-86C0-B1791D53FF07}"/>
                </a:ext>
              </a:extLst>
            </p:cNvPr>
            <p:cNvSpPr>
              <a:spLocks noEditPoints="1"/>
            </p:cNvSpPr>
            <p:nvPr>
              <p:custDataLst>
                <p:tags r:id="rId550"/>
              </p:custDataLst>
            </p:nvPr>
          </p:nvSpPr>
          <p:spPr bwMode="auto">
            <a:xfrm>
              <a:off x="4900614" y="4627562"/>
              <a:ext cx="150813" cy="63500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8">
              <a:extLst>
                <a:ext uri="{FF2B5EF4-FFF2-40B4-BE49-F238E27FC236}">
                  <a16:creationId xmlns:a16="http://schemas.microsoft.com/office/drawing/2014/main" id="{4635AC76-876B-4201-8484-5D2B2E0194E3}"/>
                </a:ext>
              </a:extLst>
            </p:cNvPr>
            <p:cNvSpPr>
              <a:spLocks noEditPoints="1"/>
            </p:cNvSpPr>
            <p:nvPr>
              <p:custDataLst>
                <p:tags r:id="rId551"/>
              </p:custDataLst>
            </p:nvPr>
          </p:nvSpPr>
          <p:spPr bwMode="auto">
            <a:xfrm>
              <a:off x="5135564" y="4516437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2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4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1 w 202"/>
                <a:gd name="T23" fmla="*/ 386 h 425"/>
                <a:gd name="T24" fmla="*/ 101 w 202"/>
                <a:gd name="T25" fmla="*/ 397 h 425"/>
                <a:gd name="T26" fmla="*/ 188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4 w 202"/>
                <a:gd name="T37" fmla="*/ 207 h 425"/>
                <a:gd name="T38" fmla="*/ 41 w 202"/>
                <a:gd name="T39" fmla="*/ 101 h 425"/>
                <a:gd name="T40" fmla="*/ 102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6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2" y="28"/>
                  </a:cubicBezTo>
                  <a:cubicBezTo>
                    <a:pt x="73" y="28"/>
                    <a:pt x="41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4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50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1" y="386"/>
                  </a:cubicBezTo>
                  <a:cubicBezTo>
                    <a:pt x="73" y="393"/>
                    <a:pt x="88" y="397"/>
                    <a:pt x="101" y="397"/>
                  </a:cubicBezTo>
                  <a:cubicBezTo>
                    <a:pt x="157" y="397"/>
                    <a:pt x="179" y="350"/>
                    <a:pt x="188" y="326"/>
                  </a:cubicBezTo>
                  <a:cubicBezTo>
                    <a:pt x="201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4" y="316"/>
                    <a:pt x="34" y="255"/>
                    <a:pt x="34" y="207"/>
                  </a:cubicBezTo>
                  <a:cubicBezTo>
                    <a:pt x="34" y="167"/>
                    <a:pt x="34" y="133"/>
                    <a:pt x="41" y="101"/>
                  </a:cubicBezTo>
                  <a:cubicBezTo>
                    <a:pt x="50" y="54"/>
                    <a:pt x="79" y="39"/>
                    <a:pt x="102" y="39"/>
                  </a:cubicBezTo>
                  <a:cubicBezTo>
                    <a:pt x="112" y="39"/>
                    <a:pt x="125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90" y="386"/>
                    <a:pt x="78" y="382"/>
                    <a:pt x="66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49">
              <a:extLst>
                <a:ext uri="{FF2B5EF4-FFF2-40B4-BE49-F238E27FC236}">
                  <a16:creationId xmlns:a16="http://schemas.microsoft.com/office/drawing/2014/main" id="{0F12791F-D0CB-4952-AC3D-81044A73036D}"/>
                </a:ext>
              </a:extLst>
            </p:cNvPr>
            <p:cNvSpPr>
              <a:spLocks/>
            </p:cNvSpPr>
            <p:nvPr>
              <p:custDataLst>
                <p:tags r:id="rId552"/>
              </p:custDataLst>
            </p:nvPr>
          </p:nvSpPr>
          <p:spPr bwMode="auto">
            <a:xfrm>
              <a:off x="5257801" y="4697412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5607A136-06FF-42F0-B9DF-C621266BEA16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947738" y="4686301"/>
            <a:ext cx="2009775" cy="265113"/>
            <a:chOff x="2540000" y="2540000"/>
            <a:chExt cx="2009775" cy="265113"/>
          </a:xfrm>
        </p:grpSpPr>
        <p:sp>
          <p:nvSpPr>
            <p:cNvPr id="158" name="Freeform 660">
              <a:extLst>
                <a:ext uri="{FF2B5EF4-FFF2-40B4-BE49-F238E27FC236}">
                  <a16:creationId xmlns:a16="http://schemas.microsoft.com/office/drawing/2014/main" id="{8109C255-37A9-4886-B72D-CEB178F9802E}"/>
                </a:ext>
              </a:extLst>
            </p:cNvPr>
            <p:cNvSpPr>
              <a:spLocks/>
            </p:cNvSpPr>
            <p:nvPr>
              <p:custDataLst>
                <p:tags r:id="rId494"/>
              </p:custDataLst>
            </p:nvPr>
          </p:nvSpPr>
          <p:spPr bwMode="auto">
            <a:xfrm>
              <a:off x="2540000" y="2620963"/>
              <a:ext cx="84138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3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661">
              <a:extLst>
                <a:ext uri="{FF2B5EF4-FFF2-40B4-BE49-F238E27FC236}">
                  <a16:creationId xmlns:a16="http://schemas.microsoft.com/office/drawing/2014/main" id="{060BB854-2C69-4BCF-B12C-4061DC5F50F5}"/>
                </a:ext>
              </a:extLst>
            </p:cNvPr>
            <p:cNvSpPr>
              <a:spLocks noEditPoints="1"/>
            </p:cNvSpPr>
            <p:nvPr>
              <p:custDataLst>
                <p:tags r:id="rId495"/>
              </p:custDataLst>
            </p:nvPr>
          </p:nvSpPr>
          <p:spPr bwMode="auto">
            <a:xfrm>
              <a:off x="2643188" y="2655888"/>
              <a:ext cx="47625" cy="125413"/>
            </a:xfrm>
            <a:custGeom>
              <a:avLst/>
              <a:gdLst>
                <a:gd name="T0" fmla="*/ 96 w 105"/>
                <a:gd name="T1" fmla="*/ 14 h 235"/>
                <a:gd name="T2" fmla="*/ 82 w 105"/>
                <a:gd name="T3" fmla="*/ 0 h 235"/>
                <a:gd name="T4" fmla="*/ 63 w 105"/>
                <a:gd name="T5" fmla="*/ 20 h 235"/>
                <a:gd name="T6" fmla="*/ 77 w 105"/>
                <a:gd name="T7" fmla="*/ 33 h 235"/>
                <a:gd name="T8" fmla="*/ 96 w 105"/>
                <a:gd name="T9" fmla="*/ 14 h 235"/>
                <a:gd name="T10" fmla="*/ 25 w 105"/>
                <a:gd name="T11" fmla="*/ 191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2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1 h 235"/>
                <a:gd name="T28" fmla="*/ 64 w 105"/>
                <a:gd name="T29" fmla="*/ 163 h 235"/>
                <a:gd name="T30" fmla="*/ 81 w 105"/>
                <a:gd name="T31" fmla="*/ 119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6 h 235"/>
                <a:gd name="T40" fmla="*/ 12 w 105"/>
                <a:gd name="T41" fmla="*/ 130 h 235"/>
                <a:gd name="T42" fmla="*/ 49 w 105"/>
                <a:gd name="T43" fmla="*/ 88 h 235"/>
                <a:gd name="T44" fmla="*/ 58 w 105"/>
                <a:gd name="T45" fmla="*/ 100 h 235"/>
                <a:gd name="T46" fmla="*/ 47 w 105"/>
                <a:gd name="T47" fmla="*/ 135 h 235"/>
                <a:gd name="T48" fmla="*/ 25 w 105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4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4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2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1"/>
                    <a:pt x="47" y="213"/>
                  </a:cubicBezTo>
                  <a:cubicBezTo>
                    <a:pt x="47" y="205"/>
                    <a:pt x="50" y="198"/>
                    <a:pt x="53" y="191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3"/>
                    <a:pt x="81" y="119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0" y="136"/>
                    <a:pt x="11" y="134"/>
                    <a:pt x="12" y="130"/>
                  </a:cubicBezTo>
                  <a:cubicBezTo>
                    <a:pt x="21" y="100"/>
                    <a:pt x="36" y="88"/>
                    <a:pt x="49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7" y="135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662">
              <a:extLst>
                <a:ext uri="{FF2B5EF4-FFF2-40B4-BE49-F238E27FC236}">
                  <a16:creationId xmlns:a16="http://schemas.microsoft.com/office/drawing/2014/main" id="{63CF6A03-C029-48C9-815F-8AD1ED7851BF}"/>
                </a:ext>
              </a:extLst>
            </p:cNvPr>
            <p:cNvSpPr>
              <a:spLocks noEditPoints="1"/>
            </p:cNvSpPr>
            <p:nvPr>
              <p:custDataLst>
                <p:tags r:id="rId496"/>
              </p:custDataLst>
            </p:nvPr>
          </p:nvSpPr>
          <p:spPr bwMode="auto">
            <a:xfrm>
              <a:off x="2787650" y="2641600"/>
              <a:ext cx="153988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6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6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6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6"/>
                  </a:moveTo>
                  <a:cubicBezTo>
                    <a:pt x="323" y="116"/>
                    <a:pt x="332" y="116"/>
                    <a:pt x="332" y="106"/>
                  </a:cubicBezTo>
                  <a:cubicBezTo>
                    <a:pt x="332" y="96"/>
                    <a:pt x="323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6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663">
              <a:extLst>
                <a:ext uri="{FF2B5EF4-FFF2-40B4-BE49-F238E27FC236}">
                  <a16:creationId xmlns:a16="http://schemas.microsoft.com/office/drawing/2014/main" id="{90CE4DCF-6677-4206-83A2-65326337D36C}"/>
                </a:ext>
              </a:extLst>
            </p:cNvPr>
            <p:cNvSpPr>
              <a:spLocks/>
            </p:cNvSpPr>
            <p:nvPr>
              <p:custDataLst>
                <p:tags r:id="rId497"/>
              </p:custDataLst>
            </p:nvPr>
          </p:nvSpPr>
          <p:spPr bwMode="auto">
            <a:xfrm>
              <a:off x="3024188" y="2620963"/>
              <a:ext cx="106363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664">
              <a:extLst>
                <a:ext uri="{FF2B5EF4-FFF2-40B4-BE49-F238E27FC236}">
                  <a16:creationId xmlns:a16="http://schemas.microsoft.com/office/drawing/2014/main" id="{5EE088BC-FE07-45E2-B3D1-6AC01B2DF1E5}"/>
                </a:ext>
              </a:extLst>
            </p:cNvPr>
            <p:cNvSpPr>
              <a:spLocks noEditPoints="1"/>
            </p:cNvSpPr>
            <p:nvPr>
              <p:custDataLst>
                <p:tags r:id="rId498"/>
              </p:custDataLst>
            </p:nvPr>
          </p:nvSpPr>
          <p:spPr bwMode="auto">
            <a:xfrm>
              <a:off x="3136900" y="2655888"/>
              <a:ext cx="49213" cy="125413"/>
            </a:xfrm>
            <a:custGeom>
              <a:avLst/>
              <a:gdLst>
                <a:gd name="T0" fmla="*/ 97 w 106"/>
                <a:gd name="T1" fmla="*/ 14 h 235"/>
                <a:gd name="T2" fmla="*/ 83 w 106"/>
                <a:gd name="T3" fmla="*/ 0 h 235"/>
                <a:gd name="T4" fmla="*/ 63 w 106"/>
                <a:gd name="T5" fmla="*/ 20 h 235"/>
                <a:gd name="T6" fmla="*/ 77 w 106"/>
                <a:gd name="T7" fmla="*/ 33 h 235"/>
                <a:gd name="T8" fmla="*/ 97 w 106"/>
                <a:gd name="T9" fmla="*/ 14 h 235"/>
                <a:gd name="T10" fmla="*/ 26 w 106"/>
                <a:gd name="T11" fmla="*/ 191 h 235"/>
                <a:gd name="T12" fmla="*/ 22 w 106"/>
                <a:gd name="T13" fmla="*/ 205 h 235"/>
                <a:gd name="T14" fmla="*/ 56 w 106"/>
                <a:gd name="T15" fmla="*/ 235 h 235"/>
                <a:gd name="T16" fmla="*/ 106 w 106"/>
                <a:gd name="T17" fmla="*/ 182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9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6 h 235"/>
                <a:gd name="T40" fmla="*/ 12 w 106"/>
                <a:gd name="T41" fmla="*/ 130 h 235"/>
                <a:gd name="T42" fmla="*/ 50 w 106"/>
                <a:gd name="T43" fmla="*/ 88 h 235"/>
                <a:gd name="T44" fmla="*/ 58 w 106"/>
                <a:gd name="T45" fmla="*/ 100 h 235"/>
                <a:gd name="T46" fmla="*/ 48 w 106"/>
                <a:gd name="T47" fmla="*/ 135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4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20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4"/>
                  </a:cubicBezTo>
                  <a:close/>
                  <a:moveTo>
                    <a:pt x="26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6" y="235"/>
                  </a:cubicBezTo>
                  <a:cubicBezTo>
                    <a:pt x="90" y="235"/>
                    <a:pt x="106" y="187"/>
                    <a:pt x="106" y="182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3"/>
                    <a:pt x="82" y="119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6"/>
                    <a:pt x="5" y="136"/>
                    <a:pt x="6" y="136"/>
                  </a:cubicBezTo>
                  <a:cubicBezTo>
                    <a:pt x="11" y="136"/>
                    <a:pt x="11" y="134"/>
                    <a:pt x="12" y="130"/>
                  </a:cubicBezTo>
                  <a:cubicBezTo>
                    <a:pt x="21" y="100"/>
                    <a:pt x="37" y="88"/>
                    <a:pt x="50" y="88"/>
                  </a:cubicBezTo>
                  <a:cubicBezTo>
                    <a:pt x="55" y="88"/>
                    <a:pt x="58" y="90"/>
                    <a:pt x="58" y="100"/>
                  </a:cubicBezTo>
                  <a:cubicBezTo>
                    <a:pt x="58" y="108"/>
                    <a:pt x="56" y="113"/>
                    <a:pt x="48" y="135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665">
              <a:extLst>
                <a:ext uri="{FF2B5EF4-FFF2-40B4-BE49-F238E27FC236}">
                  <a16:creationId xmlns:a16="http://schemas.microsoft.com/office/drawing/2014/main" id="{38ACA9C5-9D97-4ADE-8C52-14C0847B8A64}"/>
                </a:ext>
              </a:extLst>
            </p:cNvPr>
            <p:cNvSpPr>
              <a:spLocks/>
            </p:cNvSpPr>
            <p:nvPr>
              <p:custDataLst>
                <p:tags r:id="rId499"/>
              </p:custDataLst>
            </p:nvPr>
          </p:nvSpPr>
          <p:spPr bwMode="auto">
            <a:xfrm>
              <a:off x="3290888" y="2551113"/>
              <a:ext cx="74613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40 w 162"/>
                <a:gd name="T17" fmla="*/ 79 h 352"/>
                <a:gd name="T18" fmla="*/ 40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40 w 162"/>
                <a:gd name="T25" fmla="*/ 152 h 352"/>
                <a:gd name="T26" fmla="*/ 40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40" y="27"/>
                    <a:pt x="40" y="79"/>
                  </a:cubicBezTo>
                  <a:lnTo>
                    <a:pt x="40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4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4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666">
              <a:extLst>
                <a:ext uri="{FF2B5EF4-FFF2-40B4-BE49-F238E27FC236}">
                  <a16:creationId xmlns:a16="http://schemas.microsoft.com/office/drawing/2014/main" id="{25111CA0-5028-49BA-BDF2-77B1463F8BA0}"/>
                </a:ext>
              </a:extLst>
            </p:cNvPr>
            <p:cNvSpPr>
              <a:spLocks noEditPoints="1"/>
            </p:cNvSpPr>
            <p:nvPr>
              <p:custDataLst>
                <p:tags r:id="rId500"/>
              </p:custDataLst>
            </p:nvPr>
          </p:nvSpPr>
          <p:spPr bwMode="auto">
            <a:xfrm>
              <a:off x="3359150" y="2619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667">
              <a:extLst>
                <a:ext uri="{FF2B5EF4-FFF2-40B4-BE49-F238E27FC236}">
                  <a16:creationId xmlns:a16="http://schemas.microsoft.com/office/drawing/2014/main" id="{D4A4B9CF-7C01-4D7B-ACDD-54BD2DBA63D4}"/>
                </a:ext>
              </a:extLst>
            </p:cNvPr>
            <p:cNvSpPr>
              <a:spLocks/>
            </p:cNvSpPr>
            <p:nvPr>
              <p:custDataLst>
                <p:tags r:id="rId501"/>
              </p:custDataLst>
            </p:nvPr>
          </p:nvSpPr>
          <p:spPr bwMode="auto">
            <a:xfrm>
              <a:off x="3473450" y="2620963"/>
              <a:ext cx="77788" cy="119063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668">
              <a:extLst>
                <a:ext uri="{FF2B5EF4-FFF2-40B4-BE49-F238E27FC236}">
                  <a16:creationId xmlns:a16="http://schemas.microsoft.com/office/drawing/2014/main" id="{61C24448-EC20-4519-91A6-C6EC0442723E}"/>
                </a:ext>
              </a:extLst>
            </p:cNvPr>
            <p:cNvSpPr>
              <a:spLocks noEditPoints="1"/>
            </p:cNvSpPr>
            <p:nvPr>
              <p:custDataLst>
                <p:tags r:id="rId502"/>
              </p:custDataLst>
            </p:nvPr>
          </p:nvSpPr>
          <p:spPr bwMode="auto">
            <a:xfrm>
              <a:off x="3643313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669">
              <a:extLst>
                <a:ext uri="{FF2B5EF4-FFF2-40B4-BE49-F238E27FC236}">
                  <a16:creationId xmlns:a16="http://schemas.microsoft.com/office/drawing/2014/main" id="{BAE1E93F-EFF9-42CC-997D-437F1C7042A3}"/>
                </a:ext>
              </a:extLst>
            </p:cNvPr>
            <p:cNvSpPr>
              <a:spLocks/>
            </p:cNvSpPr>
            <p:nvPr>
              <p:custDataLst>
                <p:tags r:id="rId503"/>
              </p:custDataLst>
            </p:nvPr>
          </p:nvSpPr>
          <p:spPr bwMode="auto">
            <a:xfrm>
              <a:off x="3756025" y="2554288"/>
              <a:ext cx="50800" cy="185738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670">
              <a:extLst>
                <a:ext uri="{FF2B5EF4-FFF2-40B4-BE49-F238E27FC236}">
                  <a16:creationId xmlns:a16="http://schemas.microsoft.com/office/drawing/2014/main" id="{3F21A30D-4C23-428E-8488-C86EFD3CABC0}"/>
                </a:ext>
              </a:extLst>
            </p:cNvPr>
            <p:cNvSpPr>
              <a:spLocks/>
            </p:cNvSpPr>
            <p:nvPr>
              <p:custDataLst>
                <p:tags r:id="rId504"/>
              </p:custDataLst>
            </p:nvPr>
          </p:nvSpPr>
          <p:spPr bwMode="auto">
            <a:xfrm>
              <a:off x="3819525" y="2554288"/>
              <a:ext cx="50800" cy="185738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6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8" y="344"/>
                    <a:pt x="92" y="345"/>
                    <a:pt x="111" y="346"/>
                  </a:cubicBezTo>
                  <a:lnTo>
                    <a:pt x="111" y="330"/>
                  </a:lnTo>
                  <a:cubicBezTo>
                    <a:pt x="78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671">
              <a:extLst>
                <a:ext uri="{FF2B5EF4-FFF2-40B4-BE49-F238E27FC236}">
                  <a16:creationId xmlns:a16="http://schemas.microsoft.com/office/drawing/2014/main" id="{660990F8-8702-4E1A-AC5B-D4EBED0CF103}"/>
                </a:ext>
              </a:extLst>
            </p:cNvPr>
            <p:cNvSpPr>
              <a:spLocks noEditPoints="1"/>
            </p:cNvSpPr>
            <p:nvPr>
              <p:custDataLst>
                <p:tags r:id="rId505"/>
              </p:custDataLst>
            </p:nvPr>
          </p:nvSpPr>
          <p:spPr bwMode="auto">
            <a:xfrm>
              <a:off x="3959225" y="2563813"/>
              <a:ext cx="60325" cy="177800"/>
            </a:xfrm>
            <a:custGeom>
              <a:avLst/>
              <a:gdLst>
                <a:gd name="T0" fmla="*/ 127 w 131"/>
                <a:gd name="T1" fmla="*/ 18 h 335"/>
                <a:gd name="T2" fmla="*/ 109 w 131"/>
                <a:gd name="T3" fmla="*/ 0 h 335"/>
                <a:gd name="T4" fmla="*/ 82 w 131"/>
                <a:gd name="T5" fmla="*/ 27 h 335"/>
                <a:gd name="T6" fmla="*/ 101 w 131"/>
                <a:gd name="T7" fmla="*/ 45 h 335"/>
                <a:gd name="T8" fmla="*/ 127 w 131"/>
                <a:gd name="T9" fmla="*/ 18 h 335"/>
                <a:gd name="T10" fmla="*/ 89 w 131"/>
                <a:gd name="T11" fmla="*/ 206 h 335"/>
                <a:gd name="T12" fmla="*/ 100 w 131"/>
                <a:gd name="T13" fmla="*/ 177 h 335"/>
                <a:gd name="T14" fmla="*/ 107 w 131"/>
                <a:gd name="T15" fmla="*/ 150 h 335"/>
                <a:gd name="T16" fmla="*/ 66 w 131"/>
                <a:gd name="T17" fmla="*/ 109 h 335"/>
                <a:gd name="T18" fmla="*/ 0 w 131"/>
                <a:gd name="T19" fmla="*/ 186 h 335"/>
                <a:gd name="T20" fmla="*/ 6 w 131"/>
                <a:gd name="T21" fmla="*/ 191 h 335"/>
                <a:gd name="T22" fmla="*/ 14 w 131"/>
                <a:gd name="T23" fmla="*/ 182 h 335"/>
                <a:gd name="T24" fmla="*/ 64 w 131"/>
                <a:gd name="T25" fmla="*/ 120 h 335"/>
                <a:gd name="T26" fmla="*/ 77 w 131"/>
                <a:gd name="T27" fmla="*/ 136 h 335"/>
                <a:gd name="T28" fmla="*/ 71 w 131"/>
                <a:gd name="T29" fmla="*/ 162 h 335"/>
                <a:gd name="T30" fmla="*/ 37 w 131"/>
                <a:gd name="T31" fmla="*/ 254 h 335"/>
                <a:gd name="T32" fmla="*/ 25 w 131"/>
                <a:gd name="T33" fmla="*/ 294 h 335"/>
                <a:gd name="T34" fmla="*/ 66 w 131"/>
                <a:gd name="T35" fmla="*/ 335 h 335"/>
                <a:gd name="T36" fmla="*/ 131 w 131"/>
                <a:gd name="T37" fmla="*/ 258 h 335"/>
                <a:gd name="T38" fmla="*/ 125 w 131"/>
                <a:gd name="T39" fmla="*/ 253 h 335"/>
                <a:gd name="T40" fmla="*/ 118 w 131"/>
                <a:gd name="T41" fmla="*/ 262 h 335"/>
                <a:gd name="T42" fmla="*/ 67 w 131"/>
                <a:gd name="T43" fmla="*/ 324 h 335"/>
                <a:gd name="T44" fmla="*/ 55 w 131"/>
                <a:gd name="T45" fmla="*/ 308 h 335"/>
                <a:gd name="T46" fmla="*/ 70 w 131"/>
                <a:gd name="T47" fmla="*/ 258 h 335"/>
                <a:gd name="T48" fmla="*/ 89 w 131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1" h="335">
                  <a:moveTo>
                    <a:pt x="127" y="18"/>
                  </a:moveTo>
                  <a:cubicBezTo>
                    <a:pt x="127" y="8"/>
                    <a:pt x="120" y="0"/>
                    <a:pt x="109" y="0"/>
                  </a:cubicBezTo>
                  <a:cubicBezTo>
                    <a:pt x="95" y="0"/>
                    <a:pt x="82" y="13"/>
                    <a:pt x="82" y="27"/>
                  </a:cubicBezTo>
                  <a:cubicBezTo>
                    <a:pt x="82" y="36"/>
                    <a:pt x="89" y="45"/>
                    <a:pt x="101" y="45"/>
                  </a:cubicBezTo>
                  <a:cubicBezTo>
                    <a:pt x="112" y="45"/>
                    <a:pt x="127" y="33"/>
                    <a:pt x="127" y="18"/>
                  </a:cubicBezTo>
                  <a:close/>
                  <a:moveTo>
                    <a:pt x="89" y="206"/>
                  </a:moveTo>
                  <a:cubicBezTo>
                    <a:pt x="95" y="191"/>
                    <a:pt x="95" y="190"/>
                    <a:pt x="100" y="177"/>
                  </a:cubicBezTo>
                  <a:cubicBezTo>
                    <a:pt x="104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1" y="190"/>
                    <a:pt x="14" y="182"/>
                  </a:cubicBezTo>
                  <a:cubicBezTo>
                    <a:pt x="27" y="135"/>
                    <a:pt x="47" y="120"/>
                    <a:pt x="64" y="120"/>
                  </a:cubicBezTo>
                  <a:cubicBezTo>
                    <a:pt x="68" y="120"/>
                    <a:pt x="77" y="120"/>
                    <a:pt x="77" y="136"/>
                  </a:cubicBezTo>
                  <a:cubicBezTo>
                    <a:pt x="77" y="147"/>
                    <a:pt x="73" y="157"/>
                    <a:pt x="71" y="162"/>
                  </a:cubicBezTo>
                  <a:cubicBezTo>
                    <a:pt x="67" y="175"/>
                    <a:pt x="45" y="233"/>
                    <a:pt x="37" y="254"/>
                  </a:cubicBezTo>
                  <a:cubicBezTo>
                    <a:pt x="32" y="267"/>
                    <a:pt x="25" y="284"/>
                    <a:pt x="25" y="294"/>
                  </a:cubicBezTo>
                  <a:cubicBezTo>
                    <a:pt x="25" y="318"/>
                    <a:pt x="42" y="335"/>
                    <a:pt x="66" y="335"/>
                  </a:cubicBezTo>
                  <a:cubicBezTo>
                    <a:pt x="113" y="335"/>
                    <a:pt x="131" y="263"/>
                    <a:pt x="131" y="258"/>
                  </a:cubicBezTo>
                  <a:cubicBezTo>
                    <a:pt x="131" y="253"/>
                    <a:pt x="127" y="253"/>
                    <a:pt x="125" y="253"/>
                  </a:cubicBezTo>
                  <a:cubicBezTo>
                    <a:pt x="120" y="253"/>
                    <a:pt x="120" y="255"/>
                    <a:pt x="118" y="262"/>
                  </a:cubicBezTo>
                  <a:cubicBezTo>
                    <a:pt x="109" y="294"/>
                    <a:pt x="93" y="324"/>
                    <a:pt x="67" y="324"/>
                  </a:cubicBezTo>
                  <a:cubicBezTo>
                    <a:pt x="59" y="324"/>
                    <a:pt x="55" y="319"/>
                    <a:pt x="55" y="308"/>
                  </a:cubicBezTo>
                  <a:cubicBezTo>
                    <a:pt x="55" y="295"/>
                    <a:pt x="58" y="288"/>
                    <a:pt x="70" y="258"/>
                  </a:cubicBezTo>
                  <a:lnTo>
                    <a:pt x="89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672">
              <a:extLst>
                <a:ext uri="{FF2B5EF4-FFF2-40B4-BE49-F238E27FC236}">
                  <a16:creationId xmlns:a16="http://schemas.microsoft.com/office/drawing/2014/main" id="{312D723B-ACC9-4820-8B8A-D20914AC30F0}"/>
                </a:ext>
              </a:extLst>
            </p:cNvPr>
            <p:cNvSpPr>
              <a:spLocks/>
            </p:cNvSpPr>
            <p:nvPr>
              <p:custDataLst>
                <p:tags r:id="rId506"/>
              </p:custDataLst>
            </p:nvPr>
          </p:nvSpPr>
          <p:spPr bwMode="auto">
            <a:xfrm>
              <a:off x="4113213" y="2595563"/>
              <a:ext cx="115888" cy="153988"/>
            </a:xfrm>
            <a:custGeom>
              <a:avLst/>
              <a:gdLst>
                <a:gd name="T0" fmla="*/ 232 w 249"/>
                <a:gd name="T1" fmla="*/ 155 h 290"/>
                <a:gd name="T2" fmla="*/ 249 w 249"/>
                <a:gd name="T3" fmla="*/ 145 h 290"/>
                <a:gd name="T4" fmla="*/ 232 w 249"/>
                <a:gd name="T5" fmla="*/ 135 h 290"/>
                <a:gd name="T6" fmla="*/ 20 w 249"/>
                <a:gd name="T7" fmla="*/ 135 h 290"/>
                <a:gd name="T8" fmla="*/ 154 w 249"/>
                <a:gd name="T9" fmla="*/ 20 h 290"/>
                <a:gd name="T10" fmla="*/ 232 w 249"/>
                <a:gd name="T11" fmla="*/ 20 h 290"/>
                <a:gd name="T12" fmla="*/ 249 w 249"/>
                <a:gd name="T13" fmla="*/ 10 h 290"/>
                <a:gd name="T14" fmla="*/ 232 w 249"/>
                <a:gd name="T15" fmla="*/ 0 h 290"/>
                <a:gd name="T16" fmla="*/ 153 w 249"/>
                <a:gd name="T17" fmla="*/ 0 h 290"/>
                <a:gd name="T18" fmla="*/ 0 w 249"/>
                <a:gd name="T19" fmla="*/ 145 h 290"/>
                <a:gd name="T20" fmla="*/ 153 w 249"/>
                <a:gd name="T21" fmla="*/ 290 h 290"/>
                <a:gd name="T22" fmla="*/ 232 w 249"/>
                <a:gd name="T23" fmla="*/ 290 h 290"/>
                <a:gd name="T24" fmla="*/ 249 w 249"/>
                <a:gd name="T25" fmla="*/ 280 h 290"/>
                <a:gd name="T26" fmla="*/ 232 w 249"/>
                <a:gd name="T27" fmla="*/ 270 h 290"/>
                <a:gd name="T28" fmla="*/ 154 w 249"/>
                <a:gd name="T29" fmla="*/ 270 h 290"/>
                <a:gd name="T30" fmla="*/ 20 w 249"/>
                <a:gd name="T31" fmla="*/ 155 h 290"/>
                <a:gd name="T32" fmla="*/ 232 w 249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9" h="290">
                  <a:moveTo>
                    <a:pt x="232" y="155"/>
                  </a:moveTo>
                  <a:cubicBezTo>
                    <a:pt x="240" y="155"/>
                    <a:pt x="249" y="155"/>
                    <a:pt x="249" y="145"/>
                  </a:cubicBezTo>
                  <a:cubicBezTo>
                    <a:pt x="249" y="135"/>
                    <a:pt x="240" y="135"/>
                    <a:pt x="232" y="135"/>
                  </a:cubicBezTo>
                  <a:lnTo>
                    <a:pt x="20" y="135"/>
                  </a:lnTo>
                  <a:cubicBezTo>
                    <a:pt x="26" y="68"/>
                    <a:pt x="83" y="20"/>
                    <a:pt x="154" y="20"/>
                  </a:cubicBezTo>
                  <a:lnTo>
                    <a:pt x="232" y="20"/>
                  </a:lnTo>
                  <a:cubicBezTo>
                    <a:pt x="240" y="20"/>
                    <a:pt x="249" y="20"/>
                    <a:pt x="249" y="10"/>
                  </a:cubicBezTo>
                  <a:cubicBezTo>
                    <a:pt x="249" y="0"/>
                    <a:pt x="240" y="0"/>
                    <a:pt x="232" y="0"/>
                  </a:cubicBezTo>
                  <a:lnTo>
                    <a:pt x="153" y="0"/>
                  </a:lnTo>
                  <a:cubicBezTo>
                    <a:pt x="67" y="0"/>
                    <a:pt x="0" y="65"/>
                    <a:pt x="0" y="145"/>
                  </a:cubicBezTo>
                  <a:cubicBezTo>
                    <a:pt x="0" y="225"/>
                    <a:pt x="67" y="290"/>
                    <a:pt x="153" y="290"/>
                  </a:cubicBezTo>
                  <a:lnTo>
                    <a:pt x="232" y="290"/>
                  </a:lnTo>
                  <a:cubicBezTo>
                    <a:pt x="240" y="290"/>
                    <a:pt x="249" y="290"/>
                    <a:pt x="249" y="280"/>
                  </a:cubicBezTo>
                  <a:cubicBezTo>
                    <a:pt x="249" y="270"/>
                    <a:pt x="240" y="270"/>
                    <a:pt x="232" y="270"/>
                  </a:cubicBezTo>
                  <a:lnTo>
                    <a:pt x="154" y="270"/>
                  </a:lnTo>
                  <a:cubicBezTo>
                    <a:pt x="83" y="270"/>
                    <a:pt x="26" y="222"/>
                    <a:pt x="20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673">
              <a:extLst>
                <a:ext uri="{FF2B5EF4-FFF2-40B4-BE49-F238E27FC236}">
                  <a16:creationId xmlns:a16="http://schemas.microsoft.com/office/drawing/2014/main" id="{C86291A3-DF77-48D9-9A23-DB2E556DE7E4}"/>
                </a:ext>
              </a:extLst>
            </p:cNvPr>
            <p:cNvSpPr>
              <a:spLocks/>
            </p:cNvSpPr>
            <p:nvPr>
              <p:custDataLst>
                <p:tags r:id="rId507"/>
              </p:custDataLst>
            </p:nvPr>
          </p:nvSpPr>
          <p:spPr bwMode="auto">
            <a:xfrm>
              <a:off x="4338638" y="2540000"/>
              <a:ext cx="31750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674">
              <a:extLst>
                <a:ext uri="{FF2B5EF4-FFF2-40B4-BE49-F238E27FC236}">
                  <a16:creationId xmlns:a16="http://schemas.microsoft.com/office/drawing/2014/main" id="{C0ECF05D-62E4-4812-9B10-30C3CBC1D36F}"/>
                </a:ext>
              </a:extLst>
            </p:cNvPr>
            <p:cNvSpPr>
              <a:spLocks/>
            </p:cNvSpPr>
            <p:nvPr>
              <p:custDataLst>
                <p:tags r:id="rId508"/>
              </p:custDataLst>
            </p:nvPr>
          </p:nvSpPr>
          <p:spPr bwMode="auto">
            <a:xfrm>
              <a:off x="4381500" y="2620963"/>
              <a:ext cx="123825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6"/>
                    <a:pt x="257" y="153"/>
                  </a:cubicBezTo>
                  <a:cubicBezTo>
                    <a:pt x="247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675">
              <a:extLst>
                <a:ext uri="{FF2B5EF4-FFF2-40B4-BE49-F238E27FC236}">
                  <a16:creationId xmlns:a16="http://schemas.microsoft.com/office/drawing/2014/main" id="{9421F75A-CD8B-4A95-93FC-A72C9959184C}"/>
                </a:ext>
              </a:extLst>
            </p:cNvPr>
            <p:cNvSpPr>
              <a:spLocks/>
            </p:cNvSpPr>
            <p:nvPr>
              <p:custDataLst>
                <p:tags r:id="rId509"/>
              </p:custDataLst>
            </p:nvPr>
          </p:nvSpPr>
          <p:spPr bwMode="auto">
            <a:xfrm>
              <a:off x="4518025" y="2540000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5369963-FB69-4C47-B63E-CD5A58DE9736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464666" y="5172181"/>
            <a:ext cx="4335463" cy="277813"/>
            <a:chOff x="514351" y="5453062"/>
            <a:chExt cx="4335463" cy="277813"/>
          </a:xfrm>
        </p:grpSpPr>
        <p:sp>
          <p:nvSpPr>
            <p:cNvPr id="175" name="Freeform 56">
              <a:extLst>
                <a:ext uri="{FF2B5EF4-FFF2-40B4-BE49-F238E27FC236}">
                  <a16:creationId xmlns:a16="http://schemas.microsoft.com/office/drawing/2014/main" id="{0DDE9CA2-44D0-4EF9-BEC3-04AAD669CC88}"/>
                </a:ext>
              </a:extLst>
            </p:cNvPr>
            <p:cNvSpPr>
              <a:spLocks/>
            </p:cNvSpPr>
            <p:nvPr>
              <p:custDataLst>
                <p:tags r:id="rId456"/>
              </p:custDataLst>
            </p:nvPr>
          </p:nvSpPr>
          <p:spPr bwMode="auto">
            <a:xfrm>
              <a:off x="514351" y="5478462"/>
              <a:ext cx="139700" cy="185738"/>
            </a:xfrm>
            <a:custGeom>
              <a:avLst/>
              <a:gdLst>
                <a:gd name="T0" fmla="*/ 51 w 309"/>
                <a:gd name="T1" fmla="*/ 301 h 340"/>
                <a:gd name="T2" fmla="*/ 12 w 309"/>
                <a:gd name="T3" fmla="*/ 324 h 340"/>
                <a:gd name="T4" fmla="*/ 0 w 309"/>
                <a:gd name="T5" fmla="*/ 324 h 340"/>
                <a:gd name="T6" fmla="*/ 0 w 309"/>
                <a:gd name="T7" fmla="*/ 340 h 340"/>
                <a:gd name="T8" fmla="*/ 288 w 309"/>
                <a:gd name="T9" fmla="*/ 340 h 340"/>
                <a:gd name="T10" fmla="*/ 309 w 309"/>
                <a:gd name="T11" fmla="*/ 211 h 340"/>
                <a:gd name="T12" fmla="*/ 296 w 309"/>
                <a:gd name="T13" fmla="*/ 211 h 340"/>
                <a:gd name="T14" fmla="*/ 186 w 309"/>
                <a:gd name="T15" fmla="*/ 324 h 340"/>
                <a:gd name="T16" fmla="*/ 120 w 309"/>
                <a:gd name="T17" fmla="*/ 324 h 340"/>
                <a:gd name="T18" fmla="*/ 96 w 309"/>
                <a:gd name="T19" fmla="*/ 304 h 340"/>
                <a:gd name="T20" fmla="*/ 96 w 309"/>
                <a:gd name="T21" fmla="*/ 171 h 340"/>
                <a:gd name="T22" fmla="*/ 141 w 309"/>
                <a:gd name="T23" fmla="*/ 171 h 340"/>
                <a:gd name="T24" fmla="*/ 194 w 309"/>
                <a:gd name="T25" fmla="*/ 229 h 340"/>
                <a:gd name="T26" fmla="*/ 207 w 309"/>
                <a:gd name="T27" fmla="*/ 229 h 340"/>
                <a:gd name="T28" fmla="*/ 207 w 309"/>
                <a:gd name="T29" fmla="*/ 97 h 340"/>
                <a:gd name="T30" fmla="*/ 194 w 309"/>
                <a:gd name="T31" fmla="*/ 97 h 340"/>
                <a:gd name="T32" fmla="*/ 141 w 309"/>
                <a:gd name="T33" fmla="*/ 155 h 340"/>
                <a:gd name="T34" fmla="*/ 96 w 309"/>
                <a:gd name="T35" fmla="*/ 155 h 340"/>
                <a:gd name="T36" fmla="*/ 96 w 309"/>
                <a:gd name="T37" fmla="*/ 36 h 340"/>
                <a:gd name="T38" fmla="*/ 120 w 309"/>
                <a:gd name="T39" fmla="*/ 16 h 340"/>
                <a:gd name="T40" fmla="*/ 184 w 309"/>
                <a:gd name="T41" fmla="*/ 16 h 340"/>
                <a:gd name="T42" fmla="*/ 282 w 309"/>
                <a:gd name="T43" fmla="*/ 113 h 340"/>
                <a:gd name="T44" fmla="*/ 295 w 309"/>
                <a:gd name="T45" fmla="*/ 113 h 340"/>
                <a:gd name="T46" fmla="*/ 281 w 309"/>
                <a:gd name="T47" fmla="*/ 0 h 340"/>
                <a:gd name="T48" fmla="*/ 0 w 309"/>
                <a:gd name="T49" fmla="*/ 0 h 340"/>
                <a:gd name="T50" fmla="*/ 0 w 309"/>
                <a:gd name="T51" fmla="*/ 16 h 340"/>
                <a:gd name="T52" fmla="*/ 12 w 309"/>
                <a:gd name="T53" fmla="*/ 16 h 340"/>
                <a:gd name="T54" fmla="*/ 51 w 309"/>
                <a:gd name="T55" fmla="*/ 39 h 340"/>
                <a:gd name="T56" fmla="*/ 51 w 309"/>
                <a:gd name="T57" fmla="*/ 30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40">
                  <a:moveTo>
                    <a:pt x="51" y="301"/>
                  </a:move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lnTo>
                    <a:pt x="288" y="340"/>
                  </a:lnTo>
                  <a:lnTo>
                    <a:pt x="309" y="211"/>
                  </a:lnTo>
                  <a:lnTo>
                    <a:pt x="296" y="211"/>
                  </a:lnTo>
                  <a:cubicBezTo>
                    <a:pt x="284" y="288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7" y="324"/>
                    <a:pt x="96" y="321"/>
                    <a:pt x="96" y="304"/>
                  </a:cubicBezTo>
                  <a:lnTo>
                    <a:pt x="96" y="171"/>
                  </a:lnTo>
                  <a:lnTo>
                    <a:pt x="141" y="171"/>
                  </a:lnTo>
                  <a:cubicBezTo>
                    <a:pt x="189" y="171"/>
                    <a:pt x="194" y="187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1" y="155"/>
                  </a:cubicBezTo>
                  <a:lnTo>
                    <a:pt x="96" y="155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4" y="16"/>
                  </a:lnTo>
                  <a:cubicBezTo>
                    <a:pt x="261" y="16"/>
                    <a:pt x="274" y="43"/>
                    <a:pt x="282" y="113"/>
                  </a:cubicBezTo>
                  <a:lnTo>
                    <a:pt x="295" y="113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57">
              <a:extLst>
                <a:ext uri="{FF2B5EF4-FFF2-40B4-BE49-F238E27FC236}">
                  <a16:creationId xmlns:a16="http://schemas.microsoft.com/office/drawing/2014/main" id="{7F9C9966-EFBA-49DB-B4B7-418E99B94285}"/>
                </a:ext>
              </a:extLst>
            </p:cNvPr>
            <p:cNvSpPr>
              <a:spLocks noEditPoints="1"/>
            </p:cNvSpPr>
            <p:nvPr>
              <p:custDataLst>
                <p:tags r:id="rId457"/>
              </p:custDataLst>
            </p:nvPr>
          </p:nvSpPr>
          <p:spPr bwMode="auto">
            <a:xfrm>
              <a:off x="666751" y="5475287"/>
              <a:ext cx="111125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7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6 h 352"/>
                <a:gd name="T14" fmla="*/ 136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8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7"/>
                  </a:lnTo>
                  <a:lnTo>
                    <a:pt x="246" y="331"/>
                  </a:lnTo>
                  <a:cubicBezTo>
                    <a:pt x="211" y="331"/>
                    <a:pt x="207" y="328"/>
                    <a:pt x="207" y="303"/>
                  </a:cubicBezTo>
                  <a:lnTo>
                    <a:pt x="207" y="0"/>
                  </a:lnTo>
                  <a:lnTo>
                    <a:pt x="136" y="6"/>
                  </a:lnTo>
                  <a:lnTo>
                    <a:pt x="136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3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8"/>
                  </a:lnTo>
                  <a:cubicBezTo>
                    <a:pt x="173" y="297"/>
                    <a:pt x="173" y="298"/>
                    <a:pt x="167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9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58">
              <a:extLst>
                <a:ext uri="{FF2B5EF4-FFF2-40B4-BE49-F238E27FC236}">
                  <a16:creationId xmlns:a16="http://schemas.microsoft.com/office/drawing/2014/main" id="{A5E9E255-FC68-48B5-88A5-D85A6A8ADF19}"/>
                </a:ext>
              </a:extLst>
            </p:cNvPr>
            <p:cNvSpPr>
              <a:spLocks noEditPoints="1"/>
            </p:cNvSpPr>
            <p:nvPr>
              <p:custDataLst>
                <p:tags r:id="rId458"/>
              </p:custDataLst>
            </p:nvPr>
          </p:nvSpPr>
          <p:spPr bwMode="auto">
            <a:xfrm>
              <a:off x="792164" y="5481637"/>
              <a:ext cx="47625" cy="182563"/>
            </a:xfrm>
            <a:custGeom>
              <a:avLst/>
              <a:gdLst>
                <a:gd name="T0" fmla="*/ 72 w 106"/>
                <a:gd name="T1" fmla="*/ 113 h 334"/>
                <a:gd name="T2" fmla="*/ 2 w 106"/>
                <a:gd name="T3" fmla="*/ 118 h 334"/>
                <a:gd name="T4" fmla="*/ 2 w 106"/>
                <a:gd name="T5" fmla="*/ 134 h 334"/>
                <a:gd name="T6" fmla="*/ 39 w 106"/>
                <a:gd name="T7" fmla="*/ 161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5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2 w 106"/>
                <a:gd name="T21" fmla="*/ 296 h 334"/>
                <a:gd name="T22" fmla="*/ 72 w 106"/>
                <a:gd name="T23" fmla="*/ 113 h 334"/>
                <a:gd name="T24" fmla="*/ 74 w 106"/>
                <a:gd name="T25" fmla="*/ 26 h 334"/>
                <a:gd name="T26" fmla="*/ 47 w 106"/>
                <a:gd name="T27" fmla="*/ 0 h 334"/>
                <a:gd name="T28" fmla="*/ 21 w 106"/>
                <a:gd name="T29" fmla="*/ 26 h 334"/>
                <a:gd name="T30" fmla="*/ 47 w 106"/>
                <a:gd name="T31" fmla="*/ 53 h 334"/>
                <a:gd name="T32" fmla="*/ 74 w 106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6" y="334"/>
                  </a:cubicBezTo>
                  <a:lnTo>
                    <a:pt x="106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59">
              <a:extLst>
                <a:ext uri="{FF2B5EF4-FFF2-40B4-BE49-F238E27FC236}">
                  <a16:creationId xmlns:a16="http://schemas.microsoft.com/office/drawing/2014/main" id="{32E6BB93-36D2-4217-9AA2-6FA95238EE81}"/>
                </a:ext>
              </a:extLst>
            </p:cNvPr>
            <p:cNvSpPr>
              <a:spLocks/>
            </p:cNvSpPr>
            <p:nvPr>
              <p:custDataLst>
                <p:tags r:id="rId459"/>
              </p:custDataLst>
            </p:nvPr>
          </p:nvSpPr>
          <p:spPr bwMode="auto">
            <a:xfrm>
              <a:off x="852489" y="5495925"/>
              <a:ext cx="69850" cy="169863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60">
              <a:extLst>
                <a:ext uri="{FF2B5EF4-FFF2-40B4-BE49-F238E27FC236}">
                  <a16:creationId xmlns:a16="http://schemas.microsoft.com/office/drawing/2014/main" id="{13660D59-5144-491E-9BA8-688254C75BF2}"/>
                </a:ext>
              </a:extLst>
            </p:cNvPr>
            <p:cNvSpPr>
              <a:spLocks noEditPoints="1"/>
            </p:cNvSpPr>
            <p:nvPr>
              <p:custDataLst>
                <p:tags r:id="rId460"/>
              </p:custDataLst>
            </p:nvPr>
          </p:nvSpPr>
          <p:spPr bwMode="auto">
            <a:xfrm>
              <a:off x="942976" y="5481637"/>
              <a:ext cx="47625" cy="18256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7 w 107"/>
                <a:gd name="T27" fmla="*/ 0 h 334"/>
                <a:gd name="T28" fmla="*/ 21 w 107"/>
                <a:gd name="T29" fmla="*/ 26 h 334"/>
                <a:gd name="T30" fmla="*/ 47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61">
              <a:extLst>
                <a:ext uri="{FF2B5EF4-FFF2-40B4-BE49-F238E27FC236}">
                  <a16:creationId xmlns:a16="http://schemas.microsoft.com/office/drawing/2014/main" id="{92D23580-D532-4DF6-A31B-0F60167ABF7B}"/>
                </a:ext>
              </a:extLst>
            </p:cNvPr>
            <p:cNvSpPr>
              <a:spLocks/>
            </p:cNvSpPr>
            <p:nvPr>
              <p:custDataLst>
                <p:tags r:id="rId461"/>
              </p:custDataLst>
            </p:nvPr>
          </p:nvSpPr>
          <p:spPr bwMode="auto">
            <a:xfrm>
              <a:off x="1004889" y="5543550"/>
              <a:ext cx="112713" cy="120650"/>
            </a:xfrm>
            <a:custGeom>
              <a:avLst/>
              <a:gdLst>
                <a:gd name="T0" fmla="*/ 39 w 250"/>
                <a:gd name="T1" fmla="*/ 49 h 221"/>
                <a:gd name="T2" fmla="*/ 39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6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2 w 250"/>
                <a:gd name="T35" fmla="*/ 190 h 221"/>
                <a:gd name="T36" fmla="*/ 212 w 250"/>
                <a:gd name="T37" fmla="*/ 95 h 221"/>
                <a:gd name="T38" fmla="*/ 196 w 250"/>
                <a:gd name="T39" fmla="*/ 18 h 221"/>
                <a:gd name="T40" fmla="*/ 144 w 250"/>
                <a:gd name="T41" fmla="*/ 0 h 221"/>
                <a:gd name="T42" fmla="*/ 70 w 250"/>
                <a:gd name="T43" fmla="*/ 52 h 221"/>
                <a:gd name="T44" fmla="*/ 70 w 250"/>
                <a:gd name="T45" fmla="*/ 0 h 221"/>
                <a:gd name="T46" fmla="*/ 0 w 250"/>
                <a:gd name="T47" fmla="*/ 5 h 221"/>
                <a:gd name="T48" fmla="*/ 0 w 250"/>
                <a:gd name="T49" fmla="*/ 21 h 221"/>
                <a:gd name="T50" fmla="*/ 39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1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62">
              <a:extLst>
                <a:ext uri="{FF2B5EF4-FFF2-40B4-BE49-F238E27FC236}">
                  <a16:creationId xmlns:a16="http://schemas.microsoft.com/office/drawing/2014/main" id="{3B4438AF-E4B2-4FD3-8C9F-27DB9B5B49B7}"/>
                </a:ext>
              </a:extLst>
            </p:cNvPr>
            <p:cNvSpPr>
              <a:spLocks noEditPoints="1"/>
            </p:cNvSpPr>
            <p:nvPr>
              <p:custDataLst>
                <p:tags r:id="rId462"/>
              </p:custDataLst>
            </p:nvPr>
          </p:nvSpPr>
          <p:spPr bwMode="auto">
            <a:xfrm>
              <a:off x="1128714" y="5540375"/>
              <a:ext cx="103188" cy="177800"/>
            </a:xfrm>
            <a:custGeom>
              <a:avLst/>
              <a:gdLst>
                <a:gd name="T0" fmla="*/ 97 w 228"/>
                <a:gd name="T1" fmla="*/ 140 h 328"/>
                <a:gd name="T2" fmla="*/ 54 w 228"/>
                <a:gd name="T3" fmla="*/ 78 h 328"/>
                <a:gd name="T4" fmla="*/ 62 w 228"/>
                <a:gd name="T5" fmla="*/ 36 h 328"/>
                <a:gd name="T6" fmla="*/ 97 w 228"/>
                <a:gd name="T7" fmla="*/ 16 h 328"/>
                <a:gd name="T8" fmla="*/ 141 w 228"/>
                <a:gd name="T9" fmla="*/ 78 h 328"/>
                <a:gd name="T10" fmla="*/ 133 w 228"/>
                <a:gd name="T11" fmla="*/ 120 h 328"/>
                <a:gd name="T12" fmla="*/ 97 w 228"/>
                <a:gd name="T13" fmla="*/ 140 h 328"/>
                <a:gd name="T14" fmla="*/ 39 w 228"/>
                <a:gd name="T15" fmla="*/ 159 h 328"/>
                <a:gd name="T16" fmla="*/ 48 w 228"/>
                <a:gd name="T17" fmla="*/ 136 h 328"/>
                <a:gd name="T18" fmla="*/ 97 w 228"/>
                <a:gd name="T19" fmla="*/ 151 h 328"/>
                <a:gd name="T20" fmla="*/ 178 w 228"/>
                <a:gd name="T21" fmla="*/ 78 h 328"/>
                <a:gd name="T22" fmla="*/ 158 w 228"/>
                <a:gd name="T23" fmla="*/ 30 h 328"/>
                <a:gd name="T24" fmla="*/ 202 w 228"/>
                <a:gd name="T25" fmla="*/ 10 h 328"/>
                <a:gd name="T26" fmla="*/ 207 w 228"/>
                <a:gd name="T27" fmla="*/ 11 h 328"/>
                <a:gd name="T28" fmla="*/ 199 w 228"/>
                <a:gd name="T29" fmla="*/ 24 h 328"/>
                <a:gd name="T30" fmla="*/ 214 w 228"/>
                <a:gd name="T31" fmla="*/ 39 h 328"/>
                <a:gd name="T32" fmla="*/ 228 w 228"/>
                <a:gd name="T33" fmla="*/ 24 h 328"/>
                <a:gd name="T34" fmla="*/ 203 w 228"/>
                <a:gd name="T35" fmla="*/ 0 h 328"/>
                <a:gd name="T36" fmla="*/ 150 w 228"/>
                <a:gd name="T37" fmla="*/ 23 h 328"/>
                <a:gd name="T38" fmla="*/ 97 w 228"/>
                <a:gd name="T39" fmla="*/ 5 h 328"/>
                <a:gd name="T40" fmla="*/ 16 w 228"/>
                <a:gd name="T41" fmla="*/ 78 h 328"/>
                <a:gd name="T42" fmla="*/ 40 w 228"/>
                <a:gd name="T43" fmla="*/ 129 h 328"/>
                <a:gd name="T44" fmla="*/ 24 w 228"/>
                <a:gd name="T45" fmla="*/ 171 h 328"/>
                <a:gd name="T46" fmla="*/ 46 w 228"/>
                <a:gd name="T47" fmla="*/ 215 h 328"/>
                <a:gd name="T48" fmla="*/ 0 w 228"/>
                <a:gd name="T49" fmla="*/ 265 h 328"/>
                <a:gd name="T50" fmla="*/ 111 w 228"/>
                <a:gd name="T51" fmla="*/ 328 h 328"/>
                <a:gd name="T52" fmla="*/ 221 w 228"/>
                <a:gd name="T53" fmla="*/ 264 h 328"/>
                <a:gd name="T54" fmla="*/ 189 w 228"/>
                <a:gd name="T55" fmla="*/ 207 h 328"/>
                <a:gd name="T56" fmla="*/ 103 w 228"/>
                <a:gd name="T57" fmla="*/ 193 h 328"/>
                <a:gd name="T58" fmla="*/ 66 w 228"/>
                <a:gd name="T59" fmla="*/ 193 h 328"/>
                <a:gd name="T60" fmla="*/ 39 w 228"/>
                <a:gd name="T61" fmla="*/ 159 h 328"/>
                <a:gd name="T62" fmla="*/ 111 w 228"/>
                <a:gd name="T63" fmla="*/ 317 h 328"/>
                <a:gd name="T64" fmla="*/ 26 w 228"/>
                <a:gd name="T65" fmla="*/ 265 h 328"/>
                <a:gd name="T66" fmla="*/ 67 w 228"/>
                <a:gd name="T67" fmla="*/ 222 h 328"/>
                <a:gd name="T68" fmla="*/ 97 w 228"/>
                <a:gd name="T69" fmla="*/ 222 h 328"/>
                <a:gd name="T70" fmla="*/ 195 w 228"/>
                <a:gd name="T71" fmla="*/ 265 h 328"/>
                <a:gd name="T72" fmla="*/ 111 w 228"/>
                <a:gd name="T73" fmla="*/ 317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8">
                  <a:moveTo>
                    <a:pt x="97" y="140"/>
                  </a:moveTo>
                  <a:cubicBezTo>
                    <a:pt x="54" y="140"/>
                    <a:pt x="54" y="90"/>
                    <a:pt x="54" y="78"/>
                  </a:cubicBezTo>
                  <a:cubicBezTo>
                    <a:pt x="54" y="65"/>
                    <a:pt x="54" y="49"/>
                    <a:pt x="62" y="36"/>
                  </a:cubicBezTo>
                  <a:cubicBezTo>
                    <a:pt x="66" y="30"/>
                    <a:pt x="77" y="16"/>
                    <a:pt x="97" y="16"/>
                  </a:cubicBezTo>
                  <a:cubicBezTo>
                    <a:pt x="141" y="16"/>
                    <a:pt x="141" y="66"/>
                    <a:pt x="141" y="78"/>
                  </a:cubicBezTo>
                  <a:cubicBezTo>
                    <a:pt x="141" y="91"/>
                    <a:pt x="140" y="107"/>
                    <a:pt x="133" y="120"/>
                  </a:cubicBezTo>
                  <a:cubicBezTo>
                    <a:pt x="129" y="126"/>
                    <a:pt x="117" y="140"/>
                    <a:pt x="97" y="140"/>
                  </a:cubicBezTo>
                  <a:close/>
                  <a:moveTo>
                    <a:pt x="39" y="159"/>
                  </a:moveTo>
                  <a:cubicBezTo>
                    <a:pt x="39" y="157"/>
                    <a:pt x="39" y="146"/>
                    <a:pt x="48" y="136"/>
                  </a:cubicBezTo>
                  <a:cubicBezTo>
                    <a:pt x="67" y="150"/>
                    <a:pt x="88" y="151"/>
                    <a:pt x="97" y="151"/>
                  </a:cubicBezTo>
                  <a:cubicBezTo>
                    <a:pt x="144" y="151"/>
                    <a:pt x="178" y="117"/>
                    <a:pt x="178" y="78"/>
                  </a:cubicBezTo>
                  <a:cubicBezTo>
                    <a:pt x="178" y="60"/>
                    <a:pt x="170" y="41"/>
                    <a:pt x="158" y="30"/>
                  </a:cubicBezTo>
                  <a:cubicBezTo>
                    <a:pt x="176" y="13"/>
                    <a:pt x="193" y="10"/>
                    <a:pt x="202" y="10"/>
                  </a:cubicBezTo>
                  <a:cubicBezTo>
                    <a:pt x="203" y="10"/>
                    <a:pt x="206" y="10"/>
                    <a:pt x="207" y="11"/>
                  </a:cubicBezTo>
                  <a:cubicBezTo>
                    <a:pt x="202" y="13"/>
                    <a:pt x="199" y="18"/>
                    <a:pt x="199" y="24"/>
                  </a:cubicBezTo>
                  <a:cubicBezTo>
                    <a:pt x="199" y="33"/>
                    <a:pt x="206" y="39"/>
                    <a:pt x="214" y="39"/>
                  </a:cubicBezTo>
                  <a:cubicBezTo>
                    <a:pt x="219" y="39"/>
                    <a:pt x="228" y="35"/>
                    <a:pt x="228" y="24"/>
                  </a:cubicBezTo>
                  <a:cubicBezTo>
                    <a:pt x="228" y="15"/>
                    <a:pt x="222" y="0"/>
                    <a:pt x="203" y="0"/>
                  </a:cubicBezTo>
                  <a:cubicBezTo>
                    <a:pt x="193" y="0"/>
                    <a:pt x="171" y="3"/>
                    <a:pt x="150" y="23"/>
                  </a:cubicBezTo>
                  <a:cubicBezTo>
                    <a:pt x="129" y="6"/>
                    <a:pt x="108" y="5"/>
                    <a:pt x="97" y="5"/>
                  </a:cubicBezTo>
                  <a:cubicBezTo>
                    <a:pt x="51" y="5"/>
                    <a:pt x="16" y="39"/>
                    <a:pt x="16" y="78"/>
                  </a:cubicBezTo>
                  <a:cubicBezTo>
                    <a:pt x="16" y="100"/>
                    <a:pt x="27" y="119"/>
                    <a:pt x="40" y="129"/>
                  </a:cubicBezTo>
                  <a:cubicBezTo>
                    <a:pt x="33" y="137"/>
                    <a:pt x="24" y="153"/>
                    <a:pt x="24" y="171"/>
                  </a:cubicBezTo>
                  <a:cubicBezTo>
                    <a:pt x="24" y="186"/>
                    <a:pt x="31" y="205"/>
                    <a:pt x="46" y="215"/>
                  </a:cubicBezTo>
                  <a:cubicBezTo>
                    <a:pt x="16" y="224"/>
                    <a:pt x="0" y="245"/>
                    <a:pt x="0" y="265"/>
                  </a:cubicBezTo>
                  <a:cubicBezTo>
                    <a:pt x="0" y="301"/>
                    <a:pt x="50" y="328"/>
                    <a:pt x="111" y="328"/>
                  </a:cubicBezTo>
                  <a:cubicBezTo>
                    <a:pt x="170" y="328"/>
                    <a:pt x="221" y="303"/>
                    <a:pt x="221" y="264"/>
                  </a:cubicBezTo>
                  <a:cubicBezTo>
                    <a:pt x="221" y="247"/>
                    <a:pt x="214" y="221"/>
                    <a:pt x="189" y="207"/>
                  </a:cubicBezTo>
                  <a:cubicBezTo>
                    <a:pt x="163" y="193"/>
                    <a:pt x="134" y="193"/>
                    <a:pt x="103" y="193"/>
                  </a:cubicBezTo>
                  <a:cubicBezTo>
                    <a:pt x="91" y="193"/>
                    <a:pt x="69" y="193"/>
                    <a:pt x="66" y="193"/>
                  </a:cubicBezTo>
                  <a:cubicBezTo>
                    <a:pt x="50" y="191"/>
                    <a:pt x="39" y="175"/>
                    <a:pt x="39" y="159"/>
                  </a:cubicBezTo>
                  <a:close/>
                  <a:moveTo>
                    <a:pt x="111" y="317"/>
                  </a:moveTo>
                  <a:cubicBezTo>
                    <a:pt x="61" y="317"/>
                    <a:pt x="26" y="291"/>
                    <a:pt x="26" y="265"/>
                  </a:cubicBezTo>
                  <a:cubicBezTo>
                    <a:pt x="26" y="242"/>
                    <a:pt x="45" y="224"/>
                    <a:pt x="67" y="222"/>
                  </a:cubicBezTo>
                  <a:lnTo>
                    <a:pt x="97" y="222"/>
                  </a:lnTo>
                  <a:cubicBezTo>
                    <a:pt x="140" y="222"/>
                    <a:pt x="195" y="222"/>
                    <a:pt x="195" y="265"/>
                  </a:cubicBezTo>
                  <a:cubicBezTo>
                    <a:pt x="195" y="292"/>
                    <a:pt x="160" y="317"/>
                    <a:pt x="111" y="3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63">
              <a:extLst>
                <a:ext uri="{FF2B5EF4-FFF2-40B4-BE49-F238E27FC236}">
                  <a16:creationId xmlns:a16="http://schemas.microsoft.com/office/drawing/2014/main" id="{8BB68BB6-4611-43C7-A430-6F62C2D0189B}"/>
                </a:ext>
              </a:extLst>
            </p:cNvPr>
            <p:cNvSpPr>
              <a:spLocks/>
            </p:cNvSpPr>
            <p:nvPr>
              <p:custDataLst>
                <p:tags r:id="rId463"/>
              </p:custDataLst>
            </p:nvPr>
          </p:nvSpPr>
          <p:spPr bwMode="auto">
            <a:xfrm>
              <a:off x="1317626" y="5541962"/>
              <a:ext cx="87313" cy="1238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3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3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64">
              <a:extLst>
                <a:ext uri="{FF2B5EF4-FFF2-40B4-BE49-F238E27FC236}">
                  <a16:creationId xmlns:a16="http://schemas.microsoft.com/office/drawing/2014/main" id="{3A687C9F-7B4B-44F6-8CE9-563209FF2D60}"/>
                </a:ext>
              </a:extLst>
            </p:cNvPr>
            <p:cNvSpPr>
              <a:spLocks noEditPoints="1"/>
            </p:cNvSpPr>
            <p:nvPr>
              <p:custDataLst>
                <p:tags r:id="rId464"/>
              </p:custDataLst>
            </p:nvPr>
          </p:nvSpPr>
          <p:spPr bwMode="auto">
            <a:xfrm>
              <a:off x="1420814" y="5541962"/>
              <a:ext cx="101600" cy="1238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65">
              <a:extLst>
                <a:ext uri="{FF2B5EF4-FFF2-40B4-BE49-F238E27FC236}">
                  <a16:creationId xmlns:a16="http://schemas.microsoft.com/office/drawing/2014/main" id="{AAB243A5-5207-4EE8-89A1-7FF8E94D82C1}"/>
                </a:ext>
              </a:extLst>
            </p:cNvPr>
            <p:cNvSpPr>
              <a:spLocks/>
            </p:cNvSpPr>
            <p:nvPr>
              <p:custDataLst>
                <p:tags r:id="rId465"/>
              </p:custDataLst>
            </p:nvPr>
          </p:nvSpPr>
          <p:spPr bwMode="auto">
            <a:xfrm>
              <a:off x="1531939" y="5541962"/>
              <a:ext cx="73025" cy="123825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7 w 163"/>
                <a:gd name="T17" fmla="*/ 219 h 229"/>
                <a:gd name="T18" fmla="*/ 27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3 w 163"/>
                <a:gd name="T29" fmla="*/ 47 h 229"/>
                <a:gd name="T30" fmla="*/ 79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2" y="190"/>
                    <a:pt x="13" y="147"/>
                  </a:cubicBezTo>
                  <a:cubicBezTo>
                    <a:pt x="11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7" y="229"/>
                    <a:pt x="8" y="229"/>
                    <a:pt x="17" y="219"/>
                  </a:cubicBezTo>
                  <a:cubicBezTo>
                    <a:pt x="18" y="218"/>
                    <a:pt x="18" y="217"/>
                    <a:pt x="27" y="208"/>
                  </a:cubicBezTo>
                  <a:cubicBezTo>
                    <a:pt x="49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3" y="76"/>
                    <a:pt x="23" y="47"/>
                  </a:cubicBezTo>
                  <a:cubicBezTo>
                    <a:pt x="23" y="30"/>
                    <a:pt x="36" y="9"/>
                    <a:pt x="79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8" y="0"/>
                    <a:pt x="0" y="33"/>
                    <a:pt x="0" y="61"/>
                  </a:cubicBezTo>
                  <a:cubicBezTo>
                    <a:pt x="0" y="79"/>
                    <a:pt x="7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66">
              <a:extLst>
                <a:ext uri="{FF2B5EF4-FFF2-40B4-BE49-F238E27FC236}">
                  <a16:creationId xmlns:a16="http://schemas.microsoft.com/office/drawing/2014/main" id="{AB0229D1-23EE-4899-9134-2F52C7BF83EC}"/>
                </a:ext>
              </a:extLst>
            </p:cNvPr>
            <p:cNvSpPr>
              <a:spLocks noEditPoints="1"/>
            </p:cNvSpPr>
            <p:nvPr>
              <p:custDataLst>
                <p:tags r:id="rId466"/>
              </p:custDataLst>
            </p:nvPr>
          </p:nvSpPr>
          <p:spPr bwMode="auto">
            <a:xfrm>
              <a:off x="1619251" y="5541962"/>
              <a:ext cx="87313" cy="1238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67">
              <a:extLst>
                <a:ext uri="{FF2B5EF4-FFF2-40B4-BE49-F238E27FC236}">
                  <a16:creationId xmlns:a16="http://schemas.microsoft.com/office/drawing/2014/main" id="{4E28F639-1261-4AC5-B914-7C23F8D7C25C}"/>
                </a:ext>
              </a:extLst>
            </p:cNvPr>
            <p:cNvSpPr>
              <a:spLocks noEditPoints="1"/>
            </p:cNvSpPr>
            <p:nvPr>
              <p:custDataLst>
                <p:tags r:id="rId467"/>
              </p:custDataLst>
            </p:nvPr>
          </p:nvSpPr>
          <p:spPr bwMode="auto">
            <a:xfrm>
              <a:off x="1731964" y="5546725"/>
              <a:ext cx="23813" cy="117475"/>
            </a:xfrm>
            <a:custGeom>
              <a:avLst/>
              <a:gdLst>
                <a:gd name="T0" fmla="*/ 53 w 53"/>
                <a:gd name="T1" fmla="*/ 27 h 216"/>
                <a:gd name="T2" fmla="*/ 26 w 53"/>
                <a:gd name="T3" fmla="*/ 0 h 216"/>
                <a:gd name="T4" fmla="*/ 0 w 53"/>
                <a:gd name="T5" fmla="*/ 27 h 216"/>
                <a:gd name="T6" fmla="*/ 26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6 w 53"/>
                <a:gd name="T13" fmla="*/ 163 h 216"/>
                <a:gd name="T14" fmla="*/ 0 w 53"/>
                <a:gd name="T15" fmla="*/ 189 h 216"/>
                <a:gd name="T16" fmla="*/ 26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6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68">
              <a:extLst>
                <a:ext uri="{FF2B5EF4-FFF2-40B4-BE49-F238E27FC236}">
                  <a16:creationId xmlns:a16="http://schemas.microsoft.com/office/drawing/2014/main" id="{E8816987-F989-42FE-86FE-2ACC4CD7CC9E}"/>
                </a:ext>
              </a:extLst>
            </p:cNvPr>
            <p:cNvSpPr>
              <a:spLocks/>
            </p:cNvSpPr>
            <p:nvPr>
              <p:custDataLst>
                <p:tags r:id="rId468"/>
              </p:custDataLst>
            </p:nvPr>
          </p:nvSpPr>
          <p:spPr bwMode="auto">
            <a:xfrm>
              <a:off x="1892301" y="5459412"/>
              <a:ext cx="79375" cy="271463"/>
            </a:xfrm>
            <a:custGeom>
              <a:avLst/>
              <a:gdLst>
                <a:gd name="T0" fmla="*/ 105 w 177"/>
                <a:gd name="T1" fmla="*/ 67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5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6 w 177"/>
                <a:gd name="T35" fmla="*/ 445 h 499"/>
                <a:gd name="T36" fmla="*/ 105 w 177"/>
                <a:gd name="T37" fmla="*/ 422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7"/>
                  </a:moveTo>
                  <a:cubicBezTo>
                    <a:pt x="105" y="47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5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6" y="445"/>
                  </a:cubicBezTo>
                  <a:cubicBezTo>
                    <a:pt x="105" y="440"/>
                    <a:pt x="105" y="439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69">
              <a:extLst>
                <a:ext uri="{FF2B5EF4-FFF2-40B4-BE49-F238E27FC236}">
                  <a16:creationId xmlns:a16="http://schemas.microsoft.com/office/drawing/2014/main" id="{D1566823-4149-4880-BD33-CD8A67360DE0}"/>
                </a:ext>
              </a:extLst>
            </p:cNvPr>
            <p:cNvSpPr>
              <a:spLocks noEditPoints="1"/>
            </p:cNvSpPr>
            <p:nvPr>
              <p:custDataLst>
                <p:tags r:id="rId469"/>
              </p:custDataLst>
            </p:nvPr>
          </p:nvSpPr>
          <p:spPr bwMode="auto">
            <a:xfrm>
              <a:off x="1981201" y="5543550"/>
              <a:ext cx="117475" cy="171450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70">
              <a:extLst>
                <a:ext uri="{FF2B5EF4-FFF2-40B4-BE49-F238E27FC236}">
                  <a16:creationId xmlns:a16="http://schemas.microsoft.com/office/drawing/2014/main" id="{5A3793F9-954A-49E2-93EA-8792EB6D62BB}"/>
                </a:ext>
              </a:extLst>
            </p:cNvPr>
            <p:cNvSpPr>
              <a:spLocks/>
            </p:cNvSpPr>
            <p:nvPr>
              <p:custDataLst>
                <p:tags r:id="rId470"/>
              </p:custDataLst>
            </p:nvPr>
          </p:nvSpPr>
          <p:spPr bwMode="auto">
            <a:xfrm>
              <a:off x="2119314" y="5578475"/>
              <a:ext cx="57150" cy="125413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71">
              <a:extLst>
                <a:ext uri="{FF2B5EF4-FFF2-40B4-BE49-F238E27FC236}">
                  <a16:creationId xmlns:a16="http://schemas.microsoft.com/office/drawing/2014/main" id="{980D7AEA-9426-491B-9222-04F1006269C8}"/>
                </a:ext>
              </a:extLst>
            </p:cNvPr>
            <p:cNvSpPr>
              <a:spLocks/>
            </p:cNvSpPr>
            <p:nvPr>
              <p:custDataLst>
                <p:tags r:id="rId471"/>
              </p:custDataLst>
            </p:nvPr>
          </p:nvSpPr>
          <p:spPr bwMode="auto">
            <a:xfrm>
              <a:off x="2222501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Oval 72">
              <a:extLst>
                <a:ext uri="{FF2B5EF4-FFF2-40B4-BE49-F238E27FC236}">
                  <a16:creationId xmlns:a16="http://schemas.microsoft.com/office/drawing/2014/main" id="{0FAA7E1D-2FD8-41BD-A5BB-892094975E40}"/>
                </a:ext>
              </a:extLst>
            </p:cNvPr>
            <p:cNvSpPr>
              <a:spLocks noChangeArrowheads="1"/>
            </p:cNvSpPr>
            <p:nvPr>
              <p:custDataLst>
                <p:tags r:id="rId472"/>
              </p:custDataLst>
            </p:nvPr>
          </p:nvSpPr>
          <p:spPr bwMode="auto">
            <a:xfrm>
              <a:off x="23225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Oval 73">
              <a:extLst>
                <a:ext uri="{FF2B5EF4-FFF2-40B4-BE49-F238E27FC236}">
                  <a16:creationId xmlns:a16="http://schemas.microsoft.com/office/drawing/2014/main" id="{30A4D815-E594-4A40-A5AB-A2E25DA3ED26}"/>
                </a:ext>
              </a:extLst>
            </p:cNvPr>
            <p:cNvSpPr>
              <a:spLocks noChangeArrowheads="1"/>
            </p:cNvSpPr>
            <p:nvPr>
              <p:custDataLst>
                <p:tags r:id="rId473"/>
              </p:custDataLst>
            </p:nvPr>
          </p:nvSpPr>
          <p:spPr bwMode="auto">
            <a:xfrm>
              <a:off x="24225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Oval 74">
              <a:extLst>
                <a:ext uri="{FF2B5EF4-FFF2-40B4-BE49-F238E27FC236}">
                  <a16:creationId xmlns:a16="http://schemas.microsoft.com/office/drawing/2014/main" id="{BC3ECE8E-C177-412C-9EE5-C636A04D7A6B}"/>
                </a:ext>
              </a:extLst>
            </p:cNvPr>
            <p:cNvSpPr>
              <a:spLocks noChangeArrowheads="1"/>
            </p:cNvSpPr>
            <p:nvPr>
              <p:custDataLst>
                <p:tags r:id="rId474"/>
              </p:custDataLst>
            </p:nvPr>
          </p:nvSpPr>
          <p:spPr bwMode="auto">
            <a:xfrm>
              <a:off x="2522539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75">
              <a:extLst>
                <a:ext uri="{FF2B5EF4-FFF2-40B4-BE49-F238E27FC236}">
                  <a16:creationId xmlns:a16="http://schemas.microsoft.com/office/drawing/2014/main" id="{1E370A62-5691-4E98-9C8F-6413D68B906A}"/>
                </a:ext>
              </a:extLst>
            </p:cNvPr>
            <p:cNvSpPr>
              <a:spLocks/>
            </p:cNvSpPr>
            <p:nvPr>
              <p:custDataLst>
                <p:tags r:id="rId475"/>
              </p:custDataLst>
            </p:nvPr>
          </p:nvSpPr>
          <p:spPr bwMode="auto">
            <a:xfrm>
              <a:off x="2622551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76">
              <a:extLst>
                <a:ext uri="{FF2B5EF4-FFF2-40B4-BE49-F238E27FC236}">
                  <a16:creationId xmlns:a16="http://schemas.microsoft.com/office/drawing/2014/main" id="{3D73D8AE-6773-4DDF-BFB1-9142A396C70D}"/>
                </a:ext>
              </a:extLst>
            </p:cNvPr>
            <p:cNvSpPr>
              <a:spLocks noEditPoints="1"/>
            </p:cNvSpPr>
            <p:nvPr>
              <p:custDataLst>
                <p:tags r:id="rId476"/>
              </p:custDataLst>
            </p:nvPr>
          </p:nvSpPr>
          <p:spPr bwMode="auto">
            <a:xfrm>
              <a:off x="2695576" y="5543550"/>
              <a:ext cx="119063" cy="171450"/>
            </a:xfrm>
            <a:custGeom>
              <a:avLst/>
              <a:gdLst>
                <a:gd name="T0" fmla="*/ 38 w 260"/>
                <a:gd name="T1" fmla="*/ 281 h 317"/>
                <a:gd name="T2" fmla="*/ 12 w 260"/>
                <a:gd name="T3" fmla="*/ 302 h 317"/>
                <a:gd name="T4" fmla="*/ 0 w 260"/>
                <a:gd name="T5" fmla="*/ 311 h 317"/>
                <a:gd name="T6" fmla="*/ 7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3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5" y="298"/>
                    <a:pt x="33" y="302"/>
                    <a:pt x="12" y="302"/>
                  </a:cubicBezTo>
                  <a:cubicBezTo>
                    <a:pt x="6" y="302"/>
                    <a:pt x="0" y="302"/>
                    <a:pt x="0" y="311"/>
                  </a:cubicBezTo>
                  <a:cubicBezTo>
                    <a:pt x="0" y="315"/>
                    <a:pt x="3" y="317"/>
                    <a:pt x="7" y="317"/>
                  </a:cubicBezTo>
                  <a:cubicBezTo>
                    <a:pt x="20" y="317"/>
                    <a:pt x="35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70" y="14"/>
                    <a:pt x="184" y="11"/>
                    <a:pt x="193" y="11"/>
                  </a:cubicBezTo>
                  <a:cubicBezTo>
                    <a:pt x="213" y="11"/>
                    <a:pt x="224" y="28"/>
                    <a:pt x="224" y="58"/>
                  </a:cubicBezTo>
                  <a:cubicBezTo>
                    <a:pt x="224" y="87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77">
              <a:extLst>
                <a:ext uri="{FF2B5EF4-FFF2-40B4-BE49-F238E27FC236}">
                  <a16:creationId xmlns:a16="http://schemas.microsoft.com/office/drawing/2014/main" id="{5F105193-ADFB-4C22-9392-ACFFF3B1BB11}"/>
                </a:ext>
              </a:extLst>
            </p:cNvPr>
            <p:cNvSpPr>
              <a:spLocks/>
            </p:cNvSpPr>
            <p:nvPr>
              <p:custDataLst>
                <p:tags r:id="rId477"/>
              </p:custDataLst>
            </p:nvPr>
          </p:nvSpPr>
          <p:spPr bwMode="auto">
            <a:xfrm>
              <a:off x="2828926" y="5572125"/>
              <a:ext cx="77788" cy="133350"/>
            </a:xfrm>
            <a:custGeom>
              <a:avLst/>
              <a:gdLst>
                <a:gd name="T0" fmla="*/ 83 w 172"/>
                <a:gd name="T1" fmla="*/ 11 h 246"/>
                <a:gd name="T2" fmla="*/ 84 w 172"/>
                <a:gd name="T3" fmla="*/ 5 h 246"/>
                <a:gd name="T4" fmla="*/ 79 w 172"/>
                <a:gd name="T5" fmla="*/ 0 h 246"/>
                <a:gd name="T6" fmla="*/ 34 w 172"/>
                <a:gd name="T7" fmla="*/ 4 h 246"/>
                <a:gd name="T8" fmla="*/ 26 w 172"/>
                <a:gd name="T9" fmla="*/ 12 h 246"/>
                <a:gd name="T10" fmla="*/ 35 w 172"/>
                <a:gd name="T11" fmla="*/ 17 h 246"/>
                <a:gd name="T12" fmla="*/ 52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7 w 172"/>
                <a:gd name="T31" fmla="*/ 210 h 246"/>
                <a:gd name="T32" fmla="*/ 124 w 172"/>
                <a:gd name="T33" fmla="*/ 246 h 246"/>
                <a:gd name="T34" fmla="*/ 169 w 172"/>
                <a:gd name="T35" fmla="*/ 193 h 246"/>
                <a:gd name="T36" fmla="*/ 163 w 172"/>
                <a:gd name="T37" fmla="*/ 188 h 246"/>
                <a:gd name="T38" fmla="*/ 156 w 172"/>
                <a:gd name="T39" fmla="*/ 196 h 246"/>
                <a:gd name="T40" fmla="*/ 125 w 172"/>
                <a:gd name="T41" fmla="*/ 236 h 246"/>
                <a:gd name="T42" fmla="*/ 113 w 172"/>
                <a:gd name="T43" fmla="*/ 218 h 246"/>
                <a:gd name="T44" fmla="*/ 115 w 172"/>
                <a:gd name="T45" fmla="*/ 202 h 246"/>
                <a:gd name="T46" fmla="*/ 117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4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8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2" y="26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21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7" y="204"/>
                    <a:pt x="87" y="206"/>
                    <a:pt x="87" y="210"/>
                  </a:cubicBezTo>
                  <a:cubicBezTo>
                    <a:pt x="87" y="235"/>
                    <a:pt x="108" y="246"/>
                    <a:pt x="124" y="246"/>
                  </a:cubicBezTo>
                  <a:cubicBezTo>
                    <a:pt x="158" y="246"/>
                    <a:pt x="169" y="193"/>
                    <a:pt x="169" y="193"/>
                  </a:cubicBezTo>
                  <a:cubicBezTo>
                    <a:pt x="169" y="188"/>
                    <a:pt x="164" y="188"/>
                    <a:pt x="163" y="188"/>
                  </a:cubicBezTo>
                  <a:cubicBezTo>
                    <a:pt x="158" y="188"/>
                    <a:pt x="158" y="190"/>
                    <a:pt x="156" y="196"/>
                  </a:cubicBezTo>
                  <a:cubicBezTo>
                    <a:pt x="152" y="211"/>
                    <a:pt x="143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6" y="201"/>
                    <a:pt x="117" y="195"/>
                    <a:pt x="117" y="192"/>
                  </a:cubicBezTo>
                  <a:cubicBezTo>
                    <a:pt x="117" y="160"/>
                    <a:pt x="75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7" y="115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1" y="135"/>
                    <a:pt x="172" y="128"/>
                    <a:pt x="172" y="113"/>
                  </a:cubicBezTo>
                  <a:cubicBezTo>
                    <a:pt x="172" y="102"/>
                    <a:pt x="163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78">
              <a:extLst>
                <a:ext uri="{FF2B5EF4-FFF2-40B4-BE49-F238E27FC236}">
                  <a16:creationId xmlns:a16="http://schemas.microsoft.com/office/drawing/2014/main" id="{D7F1A798-458B-421A-A32F-A788834C31B3}"/>
                </a:ext>
              </a:extLst>
            </p:cNvPr>
            <p:cNvSpPr>
              <a:spLocks/>
            </p:cNvSpPr>
            <p:nvPr>
              <p:custDataLst>
                <p:tags r:id="rId478"/>
              </p:custDataLst>
            </p:nvPr>
          </p:nvSpPr>
          <p:spPr bwMode="auto">
            <a:xfrm>
              <a:off x="2944814" y="5459412"/>
              <a:ext cx="79375" cy="271463"/>
            </a:xfrm>
            <a:custGeom>
              <a:avLst/>
              <a:gdLst>
                <a:gd name="T0" fmla="*/ 72 w 177"/>
                <a:gd name="T1" fmla="*/ 433 h 499"/>
                <a:gd name="T2" fmla="*/ 4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4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2" y="257"/>
                    <a:pt x="161" y="256"/>
                    <a:pt x="172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79">
              <a:extLst>
                <a:ext uri="{FF2B5EF4-FFF2-40B4-BE49-F238E27FC236}">
                  <a16:creationId xmlns:a16="http://schemas.microsoft.com/office/drawing/2014/main" id="{9E0341E3-8F7F-44A0-B0CD-E962B0E3B1F0}"/>
                </a:ext>
              </a:extLst>
            </p:cNvPr>
            <p:cNvSpPr>
              <a:spLocks/>
            </p:cNvSpPr>
            <p:nvPr>
              <p:custDataLst>
                <p:tags r:id="rId479"/>
              </p:custDataLst>
            </p:nvPr>
          </p:nvSpPr>
          <p:spPr bwMode="auto">
            <a:xfrm>
              <a:off x="3103564" y="5500687"/>
              <a:ext cx="125413" cy="168275"/>
            </a:xfrm>
            <a:custGeom>
              <a:avLst/>
              <a:gdLst>
                <a:gd name="T0" fmla="*/ 277 w 277"/>
                <a:gd name="T1" fmla="*/ 109 h 310"/>
                <a:gd name="T2" fmla="*/ 139 w 277"/>
                <a:gd name="T3" fmla="*/ 0 h 310"/>
                <a:gd name="T4" fmla="*/ 0 w 277"/>
                <a:gd name="T5" fmla="*/ 108 h 310"/>
                <a:gd name="T6" fmla="*/ 0 w 277"/>
                <a:gd name="T7" fmla="*/ 292 h 310"/>
                <a:gd name="T8" fmla="*/ 10 w 277"/>
                <a:gd name="T9" fmla="*/ 310 h 310"/>
                <a:gd name="T10" fmla="*/ 20 w 277"/>
                <a:gd name="T11" fmla="*/ 292 h 310"/>
                <a:gd name="T12" fmla="*/ 20 w 277"/>
                <a:gd name="T13" fmla="*/ 111 h 310"/>
                <a:gd name="T14" fmla="*/ 139 w 277"/>
                <a:gd name="T15" fmla="*/ 20 h 310"/>
                <a:gd name="T16" fmla="*/ 219 w 277"/>
                <a:gd name="T17" fmla="*/ 42 h 310"/>
                <a:gd name="T18" fmla="*/ 257 w 277"/>
                <a:gd name="T19" fmla="*/ 111 h 310"/>
                <a:gd name="T20" fmla="*/ 257 w 277"/>
                <a:gd name="T21" fmla="*/ 292 h 310"/>
                <a:gd name="T22" fmla="*/ 267 w 277"/>
                <a:gd name="T23" fmla="*/ 310 h 310"/>
                <a:gd name="T24" fmla="*/ 277 w 277"/>
                <a:gd name="T25" fmla="*/ 292 h 310"/>
                <a:gd name="T26" fmla="*/ 277 w 277"/>
                <a:gd name="T27" fmla="*/ 10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310">
                  <a:moveTo>
                    <a:pt x="277" y="109"/>
                  </a:moveTo>
                  <a:cubicBezTo>
                    <a:pt x="277" y="33"/>
                    <a:pt x="201" y="0"/>
                    <a:pt x="139" y="0"/>
                  </a:cubicBezTo>
                  <a:cubicBezTo>
                    <a:pt x="74" y="0"/>
                    <a:pt x="0" y="35"/>
                    <a:pt x="0" y="108"/>
                  </a:cubicBezTo>
                  <a:lnTo>
                    <a:pt x="0" y="292"/>
                  </a:lnTo>
                  <a:cubicBezTo>
                    <a:pt x="0" y="301"/>
                    <a:pt x="0" y="310"/>
                    <a:pt x="10" y="310"/>
                  </a:cubicBezTo>
                  <a:cubicBezTo>
                    <a:pt x="20" y="310"/>
                    <a:pt x="20" y="301"/>
                    <a:pt x="20" y="292"/>
                  </a:cubicBezTo>
                  <a:lnTo>
                    <a:pt x="20" y="111"/>
                  </a:lnTo>
                  <a:cubicBezTo>
                    <a:pt x="20" y="36"/>
                    <a:pt x="101" y="20"/>
                    <a:pt x="139" y="20"/>
                  </a:cubicBezTo>
                  <a:cubicBezTo>
                    <a:pt x="161" y="20"/>
                    <a:pt x="193" y="25"/>
                    <a:pt x="219" y="42"/>
                  </a:cubicBezTo>
                  <a:cubicBezTo>
                    <a:pt x="257" y="66"/>
                    <a:pt x="257" y="98"/>
                    <a:pt x="257" y="111"/>
                  </a:cubicBezTo>
                  <a:lnTo>
                    <a:pt x="257" y="292"/>
                  </a:lnTo>
                  <a:cubicBezTo>
                    <a:pt x="257" y="301"/>
                    <a:pt x="257" y="310"/>
                    <a:pt x="267" y="310"/>
                  </a:cubicBezTo>
                  <a:cubicBezTo>
                    <a:pt x="277" y="310"/>
                    <a:pt x="277" y="301"/>
                    <a:pt x="277" y="292"/>
                  </a:cubicBezTo>
                  <a:lnTo>
                    <a:pt x="277" y="1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80">
              <a:extLst>
                <a:ext uri="{FF2B5EF4-FFF2-40B4-BE49-F238E27FC236}">
                  <a16:creationId xmlns:a16="http://schemas.microsoft.com/office/drawing/2014/main" id="{2E3284BB-8FDF-4452-9879-84460DD6F262}"/>
                </a:ext>
              </a:extLst>
            </p:cNvPr>
            <p:cNvSpPr>
              <a:spLocks/>
            </p:cNvSpPr>
            <p:nvPr>
              <p:custDataLst>
                <p:tags r:id="rId480"/>
              </p:custDataLst>
            </p:nvPr>
          </p:nvSpPr>
          <p:spPr bwMode="auto">
            <a:xfrm>
              <a:off x="3306764" y="5459412"/>
              <a:ext cx="80963" cy="271463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2 h 499"/>
                <a:gd name="T38" fmla="*/ 106 w 177"/>
                <a:gd name="T39" fmla="*/ 317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8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81">
              <a:extLst>
                <a:ext uri="{FF2B5EF4-FFF2-40B4-BE49-F238E27FC236}">
                  <a16:creationId xmlns:a16="http://schemas.microsoft.com/office/drawing/2014/main" id="{FEE89F3E-7CC9-4B59-9AEC-1DA2C9E5709F}"/>
                </a:ext>
              </a:extLst>
            </p:cNvPr>
            <p:cNvSpPr>
              <a:spLocks noEditPoints="1"/>
            </p:cNvSpPr>
            <p:nvPr>
              <p:custDataLst>
                <p:tags r:id="rId481"/>
              </p:custDataLst>
            </p:nvPr>
          </p:nvSpPr>
          <p:spPr bwMode="auto">
            <a:xfrm>
              <a:off x="34147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89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3 w 184"/>
                <a:gd name="T19" fmla="*/ 352 h 352"/>
                <a:gd name="T20" fmla="*/ 184 w 184"/>
                <a:gd name="T21" fmla="*/ 206 h 352"/>
                <a:gd name="T22" fmla="*/ 117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6 w 184"/>
                <a:gd name="T31" fmla="*/ 177 h 352"/>
                <a:gd name="T32" fmla="*/ 116 w 184"/>
                <a:gd name="T33" fmla="*/ 137 h 352"/>
                <a:gd name="T34" fmla="*/ 148 w 184"/>
                <a:gd name="T35" fmla="*/ 184 h 352"/>
                <a:gd name="T36" fmla="*/ 122 w 184"/>
                <a:gd name="T37" fmla="*/ 290 h 352"/>
                <a:gd name="T38" fmla="*/ 63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1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3" y="352"/>
                  </a:cubicBezTo>
                  <a:cubicBezTo>
                    <a:pt x="122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7" y="126"/>
                  </a:cubicBezTo>
                  <a:cubicBezTo>
                    <a:pt x="94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7"/>
                  </a:cubicBezTo>
                  <a:cubicBezTo>
                    <a:pt x="81" y="144"/>
                    <a:pt x="103" y="137"/>
                    <a:pt x="116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2" y="290"/>
                  </a:cubicBezTo>
                  <a:cubicBezTo>
                    <a:pt x="106" y="323"/>
                    <a:pt x="83" y="341"/>
                    <a:pt x="63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82">
              <a:extLst>
                <a:ext uri="{FF2B5EF4-FFF2-40B4-BE49-F238E27FC236}">
                  <a16:creationId xmlns:a16="http://schemas.microsoft.com/office/drawing/2014/main" id="{A21F7153-2916-423F-9716-3BEFFEFB4B50}"/>
                </a:ext>
              </a:extLst>
            </p:cNvPr>
            <p:cNvSpPr>
              <a:spLocks/>
            </p:cNvSpPr>
            <p:nvPr>
              <p:custDataLst>
                <p:tags r:id="rId482"/>
              </p:custDataLst>
            </p:nvPr>
          </p:nvSpPr>
          <p:spPr bwMode="auto">
            <a:xfrm>
              <a:off x="3517901" y="5578475"/>
              <a:ext cx="57150" cy="125413"/>
            </a:xfrm>
            <a:custGeom>
              <a:avLst/>
              <a:gdLst>
                <a:gd name="T0" fmla="*/ 78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8 w 127"/>
                <a:gd name="T27" fmla="*/ 203 h 231"/>
                <a:gd name="T28" fmla="*/ 78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83">
              <a:extLst>
                <a:ext uri="{FF2B5EF4-FFF2-40B4-BE49-F238E27FC236}">
                  <a16:creationId xmlns:a16="http://schemas.microsoft.com/office/drawing/2014/main" id="{F2A764CA-DF59-4F25-BEFA-EC15AB365442}"/>
                </a:ext>
              </a:extLst>
            </p:cNvPr>
            <p:cNvSpPr>
              <a:spLocks/>
            </p:cNvSpPr>
            <p:nvPr>
              <p:custDataLst>
                <p:tags r:id="rId483"/>
              </p:custDataLst>
            </p:nvPr>
          </p:nvSpPr>
          <p:spPr bwMode="auto">
            <a:xfrm>
              <a:off x="3621089" y="5634037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84">
              <a:extLst>
                <a:ext uri="{FF2B5EF4-FFF2-40B4-BE49-F238E27FC236}">
                  <a16:creationId xmlns:a16="http://schemas.microsoft.com/office/drawing/2014/main" id="{43E9609B-D0AB-4368-AFF5-7EC677A0A691}"/>
                </a:ext>
              </a:extLst>
            </p:cNvPr>
            <p:cNvSpPr>
              <a:spLocks noChangeArrowheads="1"/>
            </p:cNvSpPr>
            <p:nvPr>
              <p:custDataLst>
                <p:tags r:id="rId484"/>
              </p:custDataLst>
            </p:nvPr>
          </p:nvSpPr>
          <p:spPr bwMode="auto">
            <a:xfrm>
              <a:off x="3721101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85">
              <a:extLst>
                <a:ext uri="{FF2B5EF4-FFF2-40B4-BE49-F238E27FC236}">
                  <a16:creationId xmlns:a16="http://schemas.microsoft.com/office/drawing/2014/main" id="{1BB27CC5-7943-4E72-BE5D-5A7CC1AD222F}"/>
                </a:ext>
              </a:extLst>
            </p:cNvPr>
            <p:cNvSpPr>
              <a:spLocks noChangeArrowheads="1"/>
            </p:cNvSpPr>
            <p:nvPr>
              <p:custDataLst>
                <p:tags r:id="rId485"/>
              </p:custDataLst>
            </p:nvPr>
          </p:nvSpPr>
          <p:spPr bwMode="auto">
            <a:xfrm>
              <a:off x="3821114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86">
              <a:extLst>
                <a:ext uri="{FF2B5EF4-FFF2-40B4-BE49-F238E27FC236}">
                  <a16:creationId xmlns:a16="http://schemas.microsoft.com/office/drawing/2014/main" id="{E7888679-9798-42D2-BDAD-824D4C5DCF4D}"/>
                </a:ext>
              </a:extLst>
            </p:cNvPr>
            <p:cNvSpPr>
              <a:spLocks noChangeArrowheads="1"/>
            </p:cNvSpPr>
            <p:nvPr>
              <p:custDataLst>
                <p:tags r:id="rId486"/>
              </p:custDataLst>
            </p:nvPr>
          </p:nvSpPr>
          <p:spPr bwMode="auto">
            <a:xfrm>
              <a:off x="3921126" y="5634037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87">
              <a:extLst>
                <a:ext uri="{FF2B5EF4-FFF2-40B4-BE49-F238E27FC236}">
                  <a16:creationId xmlns:a16="http://schemas.microsoft.com/office/drawing/2014/main" id="{94DAE73C-4569-4B1C-94D1-E6029AD8C9E2}"/>
                </a:ext>
              </a:extLst>
            </p:cNvPr>
            <p:cNvSpPr>
              <a:spLocks/>
            </p:cNvSpPr>
            <p:nvPr>
              <p:custDataLst>
                <p:tags r:id="rId487"/>
              </p:custDataLst>
            </p:nvPr>
          </p:nvSpPr>
          <p:spPr bwMode="auto">
            <a:xfrm>
              <a:off x="4022726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88">
              <a:extLst>
                <a:ext uri="{FF2B5EF4-FFF2-40B4-BE49-F238E27FC236}">
                  <a16:creationId xmlns:a16="http://schemas.microsoft.com/office/drawing/2014/main" id="{C92B6539-4934-466D-A549-85631FAFE16A}"/>
                </a:ext>
              </a:extLst>
            </p:cNvPr>
            <p:cNvSpPr>
              <a:spLocks noEditPoints="1"/>
            </p:cNvSpPr>
            <p:nvPr>
              <p:custDataLst>
                <p:tags r:id="rId488"/>
              </p:custDataLst>
            </p:nvPr>
          </p:nvSpPr>
          <p:spPr bwMode="auto">
            <a:xfrm>
              <a:off x="4113214" y="5475287"/>
              <a:ext cx="82550" cy="190500"/>
            </a:xfrm>
            <a:custGeom>
              <a:avLst/>
              <a:gdLst>
                <a:gd name="T0" fmla="*/ 96 w 184"/>
                <a:gd name="T1" fmla="*/ 6 h 352"/>
                <a:gd name="T2" fmla="*/ 90 w 184"/>
                <a:gd name="T3" fmla="*/ 0 h 352"/>
                <a:gd name="T4" fmla="*/ 29 w 184"/>
                <a:gd name="T5" fmla="*/ 5 h 352"/>
                <a:gd name="T6" fmla="*/ 19 w 184"/>
                <a:gd name="T7" fmla="*/ 15 h 352"/>
                <a:gd name="T8" fmla="*/ 31 w 184"/>
                <a:gd name="T9" fmla="*/ 21 h 352"/>
                <a:gd name="T10" fmla="*/ 56 w 184"/>
                <a:gd name="T11" fmla="*/ 30 h 352"/>
                <a:gd name="T12" fmla="*/ 49 w 184"/>
                <a:gd name="T13" fmla="*/ 61 h 352"/>
                <a:gd name="T14" fmla="*/ 8 w 184"/>
                <a:gd name="T15" fmla="*/ 223 h 352"/>
                <a:gd name="T16" fmla="*/ 0 w 184"/>
                <a:gd name="T17" fmla="*/ 274 h 352"/>
                <a:gd name="T18" fmla="*/ 64 w 184"/>
                <a:gd name="T19" fmla="*/ 352 h 352"/>
                <a:gd name="T20" fmla="*/ 184 w 184"/>
                <a:gd name="T21" fmla="*/ 206 h 352"/>
                <a:gd name="T22" fmla="*/ 118 w 184"/>
                <a:gd name="T23" fmla="*/ 126 h 352"/>
                <a:gd name="T24" fmla="*/ 59 w 184"/>
                <a:gd name="T25" fmla="*/ 156 h 352"/>
                <a:gd name="T26" fmla="*/ 96 w 184"/>
                <a:gd name="T27" fmla="*/ 6 h 352"/>
                <a:gd name="T28" fmla="*/ 49 w 184"/>
                <a:gd name="T29" fmla="*/ 194 h 352"/>
                <a:gd name="T30" fmla="*/ 57 w 184"/>
                <a:gd name="T31" fmla="*/ 177 h 352"/>
                <a:gd name="T32" fmla="*/ 117 w 184"/>
                <a:gd name="T33" fmla="*/ 137 h 352"/>
                <a:gd name="T34" fmla="*/ 148 w 184"/>
                <a:gd name="T35" fmla="*/ 184 h 352"/>
                <a:gd name="T36" fmla="*/ 123 w 184"/>
                <a:gd name="T37" fmla="*/ 290 h 352"/>
                <a:gd name="T38" fmla="*/ 64 w 184"/>
                <a:gd name="T39" fmla="*/ 341 h 352"/>
                <a:gd name="T40" fmla="*/ 30 w 184"/>
                <a:gd name="T41" fmla="*/ 291 h 352"/>
                <a:gd name="T42" fmla="*/ 38 w 184"/>
                <a:gd name="T43" fmla="*/ 240 h 352"/>
                <a:gd name="T44" fmla="*/ 49 w 184"/>
                <a:gd name="T45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2">
                  <a:moveTo>
                    <a:pt x="96" y="6"/>
                  </a:moveTo>
                  <a:cubicBezTo>
                    <a:pt x="96" y="5"/>
                    <a:pt x="96" y="0"/>
                    <a:pt x="90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6"/>
                    <a:pt x="19" y="6"/>
                    <a:pt x="19" y="15"/>
                  </a:cubicBezTo>
                  <a:cubicBezTo>
                    <a:pt x="19" y="21"/>
                    <a:pt x="24" y="21"/>
                    <a:pt x="31" y="21"/>
                  </a:cubicBezTo>
                  <a:cubicBezTo>
                    <a:pt x="55" y="21"/>
                    <a:pt x="56" y="25"/>
                    <a:pt x="56" y="30"/>
                  </a:cubicBezTo>
                  <a:cubicBezTo>
                    <a:pt x="56" y="33"/>
                    <a:pt x="52" y="50"/>
                    <a:pt x="49" y="61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4"/>
                  </a:cubicBezTo>
                  <a:cubicBezTo>
                    <a:pt x="0" y="321"/>
                    <a:pt x="27" y="352"/>
                    <a:pt x="64" y="352"/>
                  </a:cubicBezTo>
                  <a:cubicBezTo>
                    <a:pt x="123" y="352"/>
                    <a:pt x="184" y="278"/>
                    <a:pt x="184" y="206"/>
                  </a:cubicBezTo>
                  <a:cubicBezTo>
                    <a:pt x="184" y="160"/>
                    <a:pt x="157" y="126"/>
                    <a:pt x="118" y="126"/>
                  </a:cubicBezTo>
                  <a:cubicBezTo>
                    <a:pt x="95" y="126"/>
                    <a:pt x="74" y="140"/>
                    <a:pt x="59" y="156"/>
                  </a:cubicBezTo>
                  <a:lnTo>
                    <a:pt x="96" y="6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7" y="177"/>
                  </a:cubicBezTo>
                  <a:cubicBezTo>
                    <a:pt x="81" y="144"/>
                    <a:pt x="104" y="137"/>
                    <a:pt x="117" y="137"/>
                  </a:cubicBezTo>
                  <a:cubicBezTo>
                    <a:pt x="134" y="137"/>
                    <a:pt x="148" y="152"/>
                    <a:pt x="148" y="184"/>
                  </a:cubicBezTo>
                  <a:cubicBezTo>
                    <a:pt x="148" y="213"/>
                    <a:pt x="131" y="271"/>
                    <a:pt x="123" y="290"/>
                  </a:cubicBezTo>
                  <a:cubicBezTo>
                    <a:pt x="106" y="323"/>
                    <a:pt x="83" y="341"/>
                    <a:pt x="64" y="341"/>
                  </a:cubicBezTo>
                  <a:cubicBezTo>
                    <a:pt x="47" y="341"/>
                    <a:pt x="30" y="328"/>
                    <a:pt x="30" y="291"/>
                  </a:cubicBezTo>
                  <a:cubicBezTo>
                    <a:pt x="30" y="281"/>
                    <a:pt x="30" y="272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89">
              <a:extLst>
                <a:ext uri="{FF2B5EF4-FFF2-40B4-BE49-F238E27FC236}">
                  <a16:creationId xmlns:a16="http://schemas.microsoft.com/office/drawing/2014/main" id="{7502196F-00F6-4FA6-9B26-381E5A3019C6}"/>
                </a:ext>
              </a:extLst>
            </p:cNvPr>
            <p:cNvSpPr>
              <a:spLocks/>
            </p:cNvSpPr>
            <p:nvPr>
              <p:custDataLst>
                <p:tags r:id="rId489"/>
              </p:custDataLst>
            </p:nvPr>
          </p:nvSpPr>
          <p:spPr bwMode="auto">
            <a:xfrm>
              <a:off x="4205289" y="5584825"/>
              <a:ext cx="53975" cy="120650"/>
            </a:xfrm>
            <a:custGeom>
              <a:avLst/>
              <a:gdLst>
                <a:gd name="T0" fmla="*/ 72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8 w 118"/>
                <a:gd name="T7" fmla="*/ 68 h 222"/>
                <a:gd name="T8" fmla="*/ 75 w 118"/>
                <a:gd name="T9" fmla="*/ 68 h 222"/>
                <a:gd name="T10" fmla="*/ 88 w 118"/>
                <a:gd name="T11" fmla="*/ 16 h 222"/>
                <a:gd name="T12" fmla="*/ 89 w 118"/>
                <a:gd name="T13" fmla="*/ 12 h 222"/>
                <a:gd name="T14" fmla="*/ 77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2 w 118"/>
                <a:gd name="T21" fmla="*/ 68 h 222"/>
                <a:gd name="T22" fmla="*/ 0 w 118"/>
                <a:gd name="T23" fmla="*/ 76 h 222"/>
                <a:gd name="T24" fmla="*/ 11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6 w 118"/>
                <a:gd name="T33" fmla="*/ 222 h 222"/>
                <a:gd name="T34" fmla="*/ 116 w 118"/>
                <a:gd name="T35" fmla="*/ 169 h 222"/>
                <a:gd name="T36" fmla="*/ 111 w 118"/>
                <a:gd name="T37" fmla="*/ 164 h 222"/>
                <a:gd name="T38" fmla="*/ 103 w 118"/>
                <a:gd name="T39" fmla="*/ 171 h 222"/>
                <a:gd name="T40" fmla="*/ 57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2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2" y="81"/>
                  </a:moveTo>
                  <a:lnTo>
                    <a:pt x="107" y="81"/>
                  </a:lnTo>
                  <a:cubicBezTo>
                    <a:pt x="114" y="81"/>
                    <a:pt x="118" y="81"/>
                    <a:pt x="118" y="73"/>
                  </a:cubicBezTo>
                  <a:cubicBezTo>
                    <a:pt x="118" y="68"/>
                    <a:pt x="114" y="68"/>
                    <a:pt x="108" y="68"/>
                  </a:cubicBezTo>
                  <a:lnTo>
                    <a:pt x="75" y="68"/>
                  </a:lnTo>
                  <a:lnTo>
                    <a:pt x="88" y="16"/>
                  </a:lnTo>
                  <a:cubicBezTo>
                    <a:pt x="88" y="15"/>
                    <a:pt x="89" y="13"/>
                    <a:pt x="89" y="12"/>
                  </a:cubicBezTo>
                  <a:cubicBezTo>
                    <a:pt x="89" y="5"/>
                    <a:pt x="84" y="0"/>
                    <a:pt x="77" y="0"/>
                  </a:cubicBezTo>
                  <a:cubicBezTo>
                    <a:pt x="68" y="0"/>
                    <a:pt x="63" y="6"/>
                    <a:pt x="60" y="15"/>
                  </a:cubicBezTo>
                  <a:cubicBezTo>
                    <a:pt x="58" y="24"/>
                    <a:pt x="63" y="7"/>
                    <a:pt x="47" y="68"/>
                  </a:cubicBezTo>
                  <a:lnTo>
                    <a:pt x="12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5" y="81"/>
                    <a:pt x="11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6" y="222"/>
                    <a:pt x="56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2" y="164"/>
                    <a:pt x="111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4" y="193"/>
                    <a:pt x="76" y="212"/>
                    <a:pt x="57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6" y="184"/>
                    <a:pt x="46" y="181"/>
                  </a:cubicBezTo>
                  <a:lnTo>
                    <a:pt x="72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90">
              <a:extLst>
                <a:ext uri="{FF2B5EF4-FFF2-40B4-BE49-F238E27FC236}">
                  <a16:creationId xmlns:a16="http://schemas.microsoft.com/office/drawing/2014/main" id="{9C2823D8-F2F0-401B-9626-3B0F1FD2C9F1}"/>
                </a:ext>
              </a:extLst>
            </p:cNvPr>
            <p:cNvSpPr>
              <a:spLocks/>
            </p:cNvSpPr>
            <p:nvPr>
              <p:custDataLst>
                <p:tags r:id="rId490"/>
              </p:custDataLst>
            </p:nvPr>
          </p:nvSpPr>
          <p:spPr bwMode="auto">
            <a:xfrm>
              <a:off x="4294189" y="5459412"/>
              <a:ext cx="80963" cy="271463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7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5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91">
              <a:extLst>
                <a:ext uri="{FF2B5EF4-FFF2-40B4-BE49-F238E27FC236}">
                  <a16:creationId xmlns:a16="http://schemas.microsoft.com/office/drawing/2014/main" id="{E677C548-188C-4EA4-BD54-9A5A0F7CF8AD}"/>
                </a:ext>
              </a:extLst>
            </p:cNvPr>
            <p:cNvSpPr>
              <a:spLocks noEditPoints="1"/>
            </p:cNvSpPr>
            <p:nvPr>
              <p:custDataLst>
                <p:tags r:id="rId491"/>
              </p:custDataLst>
            </p:nvPr>
          </p:nvSpPr>
          <p:spPr bwMode="auto">
            <a:xfrm>
              <a:off x="4467226" y="5564187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92">
              <a:extLst>
                <a:ext uri="{FF2B5EF4-FFF2-40B4-BE49-F238E27FC236}">
                  <a16:creationId xmlns:a16="http://schemas.microsoft.com/office/drawing/2014/main" id="{6BA692FB-118E-457E-909F-7B3C7DE4F414}"/>
                </a:ext>
              </a:extLst>
            </p:cNvPr>
            <p:cNvSpPr>
              <a:spLocks noEditPoints="1"/>
            </p:cNvSpPr>
            <p:nvPr>
              <p:custDataLst>
                <p:tags r:id="rId492"/>
              </p:custDataLst>
            </p:nvPr>
          </p:nvSpPr>
          <p:spPr bwMode="auto">
            <a:xfrm>
              <a:off x="4702176" y="5453062"/>
              <a:ext cx="92075" cy="231775"/>
            </a:xfrm>
            <a:custGeom>
              <a:avLst/>
              <a:gdLst>
                <a:gd name="T0" fmla="*/ 170 w 202"/>
                <a:gd name="T1" fmla="*/ 10 h 425"/>
                <a:gd name="T2" fmla="*/ 160 w 202"/>
                <a:gd name="T3" fmla="*/ 0 h 425"/>
                <a:gd name="T4" fmla="*/ 148 w 202"/>
                <a:gd name="T5" fmla="*/ 16 h 425"/>
                <a:gd name="T6" fmla="*/ 142 w 202"/>
                <a:gd name="T7" fmla="*/ 39 h 425"/>
                <a:gd name="T8" fmla="*/ 101 w 202"/>
                <a:gd name="T9" fmla="*/ 28 h 425"/>
                <a:gd name="T10" fmla="*/ 22 w 202"/>
                <a:gd name="T11" fmla="*/ 82 h 425"/>
                <a:gd name="T12" fmla="*/ 0 w 202"/>
                <a:gd name="T13" fmla="*/ 213 h 425"/>
                <a:gd name="T14" fmla="*/ 43 w 202"/>
                <a:gd name="T15" fmla="*/ 374 h 425"/>
                <a:gd name="T16" fmla="*/ 32 w 202"/>
                <a:gd name="T17" fmla="*/ 415 h 425"/>
                <a:gd name="T18" fmla="*/ 42 w 202"/>
                <a:gd name="T19" fmla="*/ 425 h 425"/>
                <a:gd name="T20" fmla="*/ 54 w 202"/>
                <a:gd name="T21" fmla="*/ 409 h 425"/>
                <a:gd name="T22" fmla="*/ 60 w 202"/>
                <a:gd name="T23" fmla="*/ 386 h 425"/>
                <a:gd name="T24" fmla="*/ 101 w 202"/>
                <a:gd name="T25" fmla="*/ 397 h 425"/>
                <a:gd name="T26" fmla="*/ 187 w 202"/>
                <a:gd name="T27" fmla="*/ 326 h 425"/>
                <a:gd name="T28" fmla="*/ 202 w 202"/>
                <a:gd name="T29" fmla="*/ 213 h 425"/>
                <a:gd name="T30" fmla="*/ 159 w 202"/>
                <a:gd name="T31" fmla="*/ 52 h 425"/>
                <a:gd name="T32" fmla="*/ 170 w 202"/>
                <a:gd name="T33" fmla="*/ 10 h 425"/>
                <a:gd name="T34" fmla="*/ 50 w 202"/>
                <a:gd name="T35" fmla="*/ 351 h 425"/>
                <a:gd name="T36" fmla="*/ 33 w 202"/>
                <a:gd name="T37" fmla="*/ 207 h 425"/>
                <a:gd name="T38" fmla="*/ 40 w 202"/>
                <a:gd name="T39" fmla="*/ 101 h 425"/>
                <a:gd name="T40" fmla="*/ 101 w 202"/>
                <a:gd name="T41" fmla="*/ 39 h 425"/>
                <a:gd name="T42" fmla="*/ 137 w 202"/>
                <a:gd name="T43" fmla="*/ 53 h 425"/>
                <a:gd name="T44" fmla="*/ 50 w 202"/>
                <a:gd name="T45" fmla="*/ 351 h 425"/>
                <a:gd name="T46" fmla="*/ 152 w 202"/>
                <a:gd name="T47" fmla="*/ 73 h 425"/>
                <a:gd name="T48" fmla="*/ 169 w 202"/>
                <a:gd name="T49" fmla="*/ 207 h 425"/>
                <a:gd name="T50" fmla="*/ 163 w 202"/>
                <a:gd name="T51" fmla="*/ 314 h 425"/>
                <a:gd name="T52" fmla="*/ 101 w 202"/>
                <a:gd name="T53" fmla="*/ 386 h 425"/>
                <a:gd name="T54" fmla="*/ 65 w 202"/>
                <a:gd name="T55" fmla="*/ 371 h 425"/>
                <a:gd name="T56" fmla="*/ 152 w 202"/>
                <a:gd name="T57" fmla="*/ 7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2" h="425">
                  <a:moveTo>
                    <a:pt x="170" y="10"/>
                  </a:moveTo>
                  <a:cubicBezTo>
                    <a:pt x="170" y="5"/>
                    <a:pt x="166" y="0"/>
                    <a:pt x="160" y="0"/>
                  </a:cubicBezTo>
                  <a:cubicBezTo>
                    <a:pt x="153" y="0"/>
                    <a:pt x="151" y="6"/>
                    <a:pt x="148" y="16"/>
                  </a:cubicBezTo>
                  <a:cubicBezTo>
                    <a:pt x="142" y="36"/>
                    <a:pt x="147" y="19"/>
                    <a:pt x="142" y="39"/>
                  </a:cubicBezTo>
                  <a:cubicBezTo>
                    <a:pt x="136" y="36"/>
                    <a:pt x="120" y="28"/>
                    <a:pt x="101" y="28"/>
                  </a:cubicBezTo>
                  <a:cubicBezTo>
                    <a:pt x="73" y="28"/>
                    <a:pt x="40" y="43"/>
                    <a:pt x="22" y="82"/>
                  </a:cubicBezTo>
                  <a:cubicBezTo>
                    <a:pt x="3" y="122"/>
                    <a:pt x="0" y="167"/>
                    <a:pt x="0" y="213"/>
                  </a:cubicBezTo>
                  <a:cubicBezTo>
                    <a:pt x="0" y="245"/>
                    <a:pt x="0" y="335"/>
                    <a:pt x="43" y="374"/>
                  </a:cubicBezTo>
                  <a:cubicBezTo>
                    <a:pt x="32" y="412"/>
                    <a:pt x="32" y="413"/>
                    <a:pt x="32" y="415"/>
                  </a:cubicBezTo>
                  <a:cubicBezTo>
                    <a:pt x="32" y="420"/>
                    <a:pt x="36" y="425"/>
                    <a:pt x="42" y="425"/>
                  </a:cubicBezTo>
                  <a:cubicBezTo>
                    <a:pt x="49" y="425"/>
                    <a:pt x="51" y="420"/>
                    <a:pt x="54" y="409"/>
                  </a:cubicBezTo>
                  <a:cubicBezTo>
                    <a:pt x="60" y="389"/>
                    <a:pt x="55" y="406"/>
                    <a:pt x="60" y="386"/>
                  </a:cubicBezTo>
                  <a:cubicBezTo>
                    <a:pt x="72" y="393"/>
                    <a:pt x="87" y="397"/>
                    <a:pt x="101" y="397"/>
                  </a:cubicBezTo>
                  <a:cubicBezTo>
                    <a:pt x="157" y="397"/>
                    <a:pt x="179" y="350"/>
                    <a:pt x="187" y="326"/>
                  </a:cubicBezTo>
                  <a:cubicBezTo>
                    <a:pt x="200" y="291"/>
                    <a:pt x="202" y="249"/>
                    <a:pt x="202" y="213"/>
                  </a:cubicBezTo>
                  <a:cubicBezTo>
                    <a:pt x="202" y="176"/>
                    <a:pt x="202" y="94"/>
                    <a:pt x="159" y="52"/>
                  </a:cubicBezTo>
                  <a:lnTo>
                    <a:pt x="170" y="10"/>
                  </a:lnTo>
                  <a:close/>
                  <a:moveTo>
                    <a:pt x="50" y="351"/>
                  </a:moveTo>
                  <a:cubicBezTo>
                    <a:pt x="33" y="316"/>
                    <a:pt x="33" y="255"/>
                    <a:pt x="33" y="207"/>
                  </a:cubicBezTo>
                  <a:cubicBezTo>
                    <a:pt x="33" y="167"/>
                    <a:pt x="33" y="133"/>
                    <a:pt x="40" y="101"/>
                  </a:cubicBezTo>
                  <a:cubicBezTo>
                    <a:pt x="50" y="54"/>
                    <a:pt x="79" y="39"/>
                    <a:pt x="101" y="39"/>
                  </a:cubicBezTo>
                  <a:cubicBezTo>
                    <a:pt x="111" y="39"/>
                    <a:pt x="124" y="42"/>
                    <a:pt x="137" y="53"/>
                  </a:cubicBezTo>
                  <a:lnTo>
                    <a:pt x="50" y="351"/>
                  </a:lnTo>
                  <a:close/>
                  <a:moveTo>
                    <a:pt x="152" y="73"/>
                  </a:moveTo>
                  <a:cubicBezTo>
                    <a:pt x="169" y="102"/>
                    <a:pt x="169" y="160"/>
                    <a:pt x="169" y="207"/>
                  </a:cubicBezTo>
                  <a:cubicBezTo>
                    <a:pt x="169" y="244"/>
                    <a:pt x="169" y="281"/>
                    <a:pt x="163" y="314"/>
                  </a:cubicBezTo>
                  <a:cubicBezTo>
                    <a:pt x="154" y="367"/>
                    <a:pt x="127" y="386"/>
                    <a:pt x="101" y="386"/>
                  </a:cubicBezTo>
                  <a:cubicBezTo>
                    <a:pt x="89" y="386"/>
                    <a:pt x="77" y="382"/>
                    <a:pt x="65" y="371"/>
                  </a:cubicBezTo>
                  <a:lnTo>
                    <a:pt x="152" y="7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93">
              <a:extLst>
                <a:ext uri="{FF2B5EF4-FFF2-40B4-BE49-F238E27FC236}">
                  <a16:creationId xmlns:a16="http://schemas.microsoft.com/office/drawing/2014/main" id="{3019AD6C-82F2-40F9-B134-43004FC83A50}"/>
                </a:ext>
              </a:extLst>
            </p:cNvPr>
            <p:cNvSpPr>
              <a:spLocks/>
            </p:cNvSpPr>
            <p:nvPr>
              <p:custDataLst>
                <p:tags r:id="rId493"/>
              </p:custDataLst>
            </p:nvPr>
          </p:nvSpPr>
          <p:spPr bwMode="auto">
            <a:xfrm>
              <a:off x="4824414" y="5634037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6" y="45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C775D22D-0F5A-4454-B0DE-4A0975C7D508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928807" y="5611732"/>
            <a:ext cx="3060701" cy="709613"/>
            <a:chOff x="2540000" y="2540000"/>
            <a:chExt cx="3060701" cy="709613"/>
          </a:xfrm>
        </p:grpSpPr>
        <p:sp>
          <p:nvSpPr>
            <p:cNvPr id="214" name="Freeform 720">
              <a:extLst>
                <a:ext uri="{FF2B5EF4-FFF2-40B4-BE49-F238E27FC236}">
                  <a16:creationId xmlns:a16="http://schemas.microsoft.com/office/drawing/2014/main" id="{9BA1C470-4E30-46C3-AA9B-1DDFDEBEC38B}"/>
                </a:ext>
              </a:extLst>
            </p:cNvPr>
            <p:cNvSpPr>
              <a:spLocks/>
            </p:cNvSpPr>
            <p:nvPr>
              <p:custDataLst>
                <p:tags r:id="rId417"/>
              </p:custDataLst>
            </p:nvPr>
          </p:nvSpPr>
          <p:spPr bwMode="auto">
            <a:xfrm>
              <a:off x="2540000" y="2849563"/>
              <a:ext cx="84138" cy="106363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2 h 226"/>
                <a:gd name="T14" fmla="*/ 143 w 183"/>
                <a:gd name="T15" fmla="*/ 160 h 226"/>
                <a:gd name="T16" fmla="*/ 71 w 183"/>
                <a:gd name="T17" fmla="*/ 215 h 226"/>
                <a:gd name="T18" fmla="*/ 15 w 183"/>
                <a:gd name="T19" fmla="*/ 189 h 226"/>
                <a:gd name="T20" fmla="*/ 46 w 183"/>
                <a:gd name="T21" fmla="*/ 162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3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6" y="119"/>
                    <a:pt x="91" y="122"/>
                  </a:cubicBezTo>
                  <a:cubicBezTo>
                    <a:pt x="117" y="127"/>
                    <a:pt x="143" y="133"/>
                    <a:pt x="143" y="160"/>
                  </a:cubicBezTo>
                  <a:cubicBezTo>
                    <a:pt x="143" y="173"/>
                    <a:pt x="131" y="215"/>
                    <a:pt x="71" y="215"/>
                  </a:cubicBezTo>
                  <a:cubicBezTo>
                    <a:pt x="64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2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5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3"/>
                  </a:cubicBezTo>
                  <a:cubicBezTo>
                    <a:pt x="171" y="125"/>
                    <a:pt x="162" y="113"/>
                    <a:pt x="156" y="107"/>
                  </a:cubicBezTo>
                  <a:cubicBezTo>
                    <a:pt x="142" y="93"/>
                    <a:pt x="128" y="90"/>
                    <a:pt x="106" y="86"/>
                  </a:cubicBezTo>
                  <a:cubicBezTo>
                    <a:pt x="88" y="82"/>
                    <a:pt x="68" y="78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721">
              <a:extLst>
                <a:ext uri="{FF2B5EF4-FFF2-40B4-BE49-F238E27FC236}">
                  <a16:creationId xmlns:a16="http://schemas.microsoft.com/office/drawing/2014/main" id="{773D1041-A614-4806-BF9A-E9AC190DA23B}"/>
                </a:ext>
              </a:extLst>
            </p:cNvPr>
            <p:cNvSpPr>
              <a:spLocks noEditPoints="1"/>
            </p:cNvSpPr>
            <p:nvPr>
              <p:custDataLst>
                <p:tags r:id="rId418"/>
              </p:custDataLst>
            </p:nvPr>
          </p:nvSpPr>
          <p:spPr bwMode="auto">
            <a:xfrm>
              <a:off x="2641600" y="2879725"/>
              <a:ext cx="49213" cy="111125"/>
            </a:xfrm>
            <a:custGeom>
              <a:avLst/>
              <a:gdLst>
                <a:gd name="T0" fmla="*/ 96 w 105"/>
                <a:gd name="T1" fmla="*/ 13 h 235"/>
                <a:gd name="T2" fmla="*/ 82 w 105"/>
                <a:gd name="T3" fmla="*/ 0 h 235"/>
                <a:gd name="T4" fmla="*/ 63 w 105"/>
                <a:gd name="T5" fmla="*/ 19 h 235"/>
                <a:gd name="T6" fmla="*/ 77 w 105"/>
                <a:gd name="T7" fmla="*/ 33 h 235"/>
                <a:gd name="T8" fmla="*/ 96 w 105"/>
                <a:gd name="T9" fmla="*/ 13 h 235"/>
                <a:gd name="T10" fmla="*/ 25 w 105"/>
                <a:gd name="T11" fmla="*/ 190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1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0 h 235"/>
                <a:gd name="T28" fmla="*/ 64 w 105"/>
                <a:gd name="T29" fmla="*/ 163 h 235"/>
                <a:gd name="T30" fmla="*/ 81 w 105"/>
                <a:gd name="T31" fmla="*/ 118 h 235"/>
                <a:gd name="T32" fmla="*/ 83 w 105"/>
                <a:gd name="T33" fmla="*/ 107 h 235"/>
                <a:gd name="T34" fmla="*/ 50 w 105"/>
                <a:gd name="T35" fmla="*/ 78 h 235"/>
                <a:gd name="T36" fmla="*/ 0 w 105"/>
                <a:gd name="T37" fmla="*/ 131 h 235"/>
                <a:gd name="T38" fmla="*/ 6 w 105"/>
                <a:gd name="T39" fmla="*/ 135 h 235"/>
                <a:gd name="T40" fmla="*/ 12 w 105"/>
                <a:gd name="T41" fmla="*/ 130 h 235"/>
                <a:gd name="T42" fmla="*/ 49 w 105"/>
                <a:gd name="T43" fmla="*/ 87 h 235"/>
                <a:gd name="T44" fmla="*/ 58 w 105"/>
                <a:gd name="T45" fmla="*/ 99 h 235"/>
                <a:gd name="T46" fmla="*/ 47 w 105"/>
                <a:gd name="T47" fmla="*/ 134 h 235"/>
                <a:gd name="T48" fmla="*/ 25 w 105"/>
                <a:gd name="T49" fmla="*/ 19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3"/>
                  </a:moveTo>
                  <a:cubicBezTo>
                    <a:pt x="96" y="8"/>
                    <a:pt x="92" y="0"/>
                    <a:pt x="82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7" y="33"/>
                    <a:pt x="77" y="33"/>
                  </a:cubicBezTo>
                  <a:cubicBezTo>
                    <a:pt x="87" y="33"/>
                    <a:pt x="96" y="23"/>
                    <a:pt x="96" y="13"/>
                  </a:cubicBezTo>
                  <a:close/>
                  <a:moveTo>
                    <a:pt x="25" y="190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1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0"/>
                    <a:pt x="47" y="213"/>
                  </a:cubicBezTo>
                  <a:cubicBezTo>
                    <a:pt x="47" y="205"/>
                    <a:pt x="50" y="198"/>
                    <a:pt x="53" y="190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2"/>
                    <a:pt x="81" y="118"/>
                  </a:cubicBezTo>
                  <a:cubicBezTo>
                    <a:pt x="82" y="115"/>
                    <a:pt x="83" y="111"/>
                    <a:pt x="83" y="107"/>
                  </a:cubicBezTo>
                  <a:cubicBezTo>
                    <a:pt x="83" y="91"/>
                    <a:pt x="69" y="78"/>
                    <a:pt x="50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4" y="135"/>
                    <a:pt x="6" y="135"/>
                  </a:cubicBezTo>
                  <a:cubicBezTo>
                    <a:pt x="10" y="135"/>
                    <a:pt x="11" y="134"/>
                    <a:pt x="12" y="130"/>
                  </a:cubicBezTo>
                  <a:cubicBezTo>
                    <a:pt x="21" y="100"/>
                    <a:pt x="36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722">
              <a:extLst>
                <a:ext uri="{FF2B5EF4-FFF2-40B4-BE49-F238E27FC236}">
                  <a16:creationId xmlns:a16="http://schemas.microsoft.com/office/drawing/2014/main" id="{65C0FD0C-5FF9-4E60-848E-5AB300C6C12D}"/>
                </a:ext>
              </a:extLst>
            </p:cNvPr>
            <p:cNvSpPr>
              <a:spLocks noEditPoints="1"/>
            </p:cNvSpPr>
            <p:nvPr>
              <p:custDataLst>
                <p:tags r:id="rId419"/>
              </p:custDataLst>
            </p:nvPr>
          </p:nvSpPr>
          <p:spPr bwMode="auto">
            <a:xfrm>
              <a:off x="2786063" y="2867025"/>
              <a:ext cx="150813" cy="5556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723">
              <a:extLst>
                <a:ext uri="{FF2B5EF4-FFF2-40B4-BE49-F238E27FC236}">
                  <a16:creationId xmlns:a16="http://schemas.microsoft.com/office/drawing/2014/main" id="{2796C7EB-FA52-44D8-80BB-A546C8450B1B}"/>
                </a:ext>
              </a:extLst>
            </p:cNvPr>
            <p:cNvSpPr>
              <a:spLocks/>
            </p:cNvSpPr>
            <p:nvPr>
              <p:custDataLst>
                <p:tags r:id="rId420"/>
              </p:custDataLst>
            </p:nvPr>
          </p:nvSpPr>
          <p:spPr bwMode="auto">
            <a:xfrm>
              <a:off x="3046413" y="2540000"/>
              <a:ext cx="117475" cy="709613"/>
            </a:xfrm>
            <a:custGeom>
              <a:avLst/>
              <a:gdLst>
                <a:gd name="T0" fmla="*/ 153 w 258"/>
                <a:gd name="T1" fmla="*/ 932 h 1496"/>
                <a:gd name="T2" fmla="*/ 29 w 258"/>
                <a:gd name="T3" fmla="*/ 749 h 1496"/>
                <a:gd name="T4" fmla="*/ 153 w 258"/>
                <a:gd name="T5" fmla="*/ 568 h 1496"/>
                <a:gd name="T6" fmla="*/ 153 w 258"/>
                <a:gd name="T7" fmla="*/ 565 h 1496"/>
                <a:gd name="T8" fmla="*/ 153 w 258"/>
                <a:gd name="T9" fmla="*/ 219 h 1496"/>
                <a:gd name="T10" fmla="*/ 157 w 258"/>
                <a:gd name="T11" fmla="*/ 151 h 1496"/>
                <a:gd name="T12" fmla="*/ 253 w 258"/>
                <a:gd name="T13" fmla="*/ 24 h 1496"/>
                <a:gd name="T14" fmla="*/ 258 w 258"/>
                <a:gd name="T15" fmla="*/ 12 h 1496"/>
                <a:gd name="T16" fmla="*/ 246 w 258"/>
                <a:gd name="T17" fmla="*/ 0 h 1496"/>
                <a:gd name="T18" fmla="*/ 223 w 258"/>
                <a:gd name="T19" fmla="*/ 8 h 1496"/>
                <a:gd name="T20" fmla="*/ 105 w 258"/>
                <a:gd name="T21" fmla="*/ 182 h 1496"/>
                <a:gd name="T22" fmla="*/ 105 w 258"/>
                <a:gd name="T23" fmla="*/ 537 h 1496"/>
                <a:gd name="T24" fmla="*/ 79 w 258"/>
                <a:gd name="T25" fmla="*/ 659 h 1496"/>
                <a:gd name="T26" fmla="*/ 8 w 258"/>
                <a:gd name="T27" fmla="*/ 735 h 1496"/>
                <a:gd name="T28" fmla="*/ 0 w 258"/>
                <a:gd name="T29" fmla="*/ 748 h 1496"/>
                <a:gd name="T30" fmla="*/ 5 w 258"/>
                <a:gd name="T31" fmla="*/ 760 h 1496"/>
                <a:gd name="T32" fmla="*/ 103 w 258"/>
                <a:gd name="T33" fmla="*/ 914 h 1496"/>
                <a:gd name="T34" fmla="*/ 105 w 258"/>
                <a:gd name="T35" fmla="*/ 932 h 1496"/>
                <a:gd name="T36" fmla="*/ 105 w 258"/>
                <a:gd name="T37" fmla="*/ 1315 h 1496"/>
                <a:gd name="T38" fmla="*/ 226 w 258"/>
                <a:gd name="T39" fmla="*/ 1490 h 1496"/>
                <a:gd name="T40" fmla="*/ 246 w 258"/>
                <a:gd name="T41" fmla="*/ 1496 h 1496"/>
                <a:gd name="T42" fmla="*/ 258 w 258"/>
                <a:gd name="T43" fmla="*/ 1485 h 1496"/>
                <a:gd name="T44" fmla="*/ 255 w 258"/>
                <a:gd name="T45" fmla="*/ 1474 h 1496"/>
                <a:gd name="T46" fmla="*/ 155 w 258"/>
                <a:gd name="T47" fmla="*/ 1335 h 1496"/>
                <a:gd name="T48" fmla="*/ 153 w 258"/>
                <a:gd name="T49" fmla="*/ 1314 h 1496"/>
                <a:gd name="T50" fmla="*/ 153 w 258"/>
                <a:gd name="T51" fmla="*/ 932 h 1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8" h="1496">
                  <a:moveTo>
                    <a:pt x="153" y="932"/>
                  </a:moveTo>
                  <a:cubicBezTo>
                    <a:pt x="153" y="877"/>
                    <a:pt x="115" y="792"/>
                    <a:pt x="29" y="749"/>
                  </a:cubicBezTo>
                  <a:cubicBezTo>
                    <a:pt x="82" y="720"/>
                    <a:pt x="147" y="661"/>
                    <a:pt x="153" y="568"/>
                  </a:cubicBezTo>
                  <a:lnTo>
                    <a:pt x="153" y="565"/>
                  </a:lnTo>
                  <a:lnTo>
                    <a:pt x="153" y="219"/>
                  </a:lnTo>
                  <a:cubicBezTo>
                    <a:pt x="153" y="178"/>
                    <a:pt x="153" y="170"/>
                    <a:pt x="157" y="151"/>
                  </a:cubicBezTo>
                  <a:cubicBezTo>
                    <a:pt x="166" y="111"/>
                    <a:pt x="190" y="61"/>
                    <a:pt x="253" y="24"/>
                  </a:cubicBezTo>
                  <a:cubicBezTo>
                    <a:pt x="257" y="21"/>
                    <a:pt x="258" y="21"/>
                    <a:pt x="258" y="12"/>
                  </a:cubicBezTo>
                  <a:cubicBezTo>
                    <a:pt x="258" y="1"/>
                    <a:pt x="257" y="0"/>
                    <a:pt x="246" y="0"/>
                  </a:cubicBezTo>
                  <a:cubicBezTo>
                    <a:pt x="237" y="0"/>
                    <a:pt x="236" y="0"/>
                    <a:pt x="223" y="8"/>
                  </a:cubicBezTo>
                  <a:cubicBezTo>
                    <a:pt x="111" y="72"/>
                    <a:pt x="105" y="164"/>
                    <a:pt x="105" y="182"/>
                  </a:cubicBezTo>
                  <a:lnTo>
                    <a:pt x="105" y="537"/>
                  </a:lnTo>
                  <a:cubicBezTo>
                    <a:pt x="105" y="573"/>
                    <a:pt x="105" y="613"/>
                    <a:pt x="79" y="659"/>
                  </a:cubicBezTo>
                  <a:cubicBezTo>
                    <a:pt x="56" y="700"/>
                    <a:pt x="29" y="720"/>
                    <a:pt x="8" y="735"/>
                  </a:cubicBezTo>
                  <a:cubicBezTo>
                    <a:pt x="1" y="739"/>
                    <a:pt x="0" y="740"/>
                    <a:pt x="0" y="748"/>
                  </a:cubicBezTo>
                  <a:cubicBezTo>
                    <a:pt x="0" y="757"/>
                    <a:pt x="1" y="758"/>
                    <a:pt x="5" y="760"/>
                  </a:cubicBezTo>
                  <a:cubicBezTo>
                    <a:pt x="47" y="788"/>
                    <a:pt x="92" y="832"/>
                    <a:pt x="103" y="914"/>
                  </a:cubicBezTo>
                  <a:cubicBezTo>
                    <a:pt x="105" y="925"/>
                    <a:pt x="105" y="926"/>
                    <a:pt x="105" y="932"/>
                  </a:cubicBezTo>
                  <a:lnTo>
                    <a:pt x="105" y="1315"/>
                  </a:lnTo>
                  <a:cubicBezTo>
                    <a:pt x="105" y="1355"/>
                    <a:pt x="130" y="1439"/>
                    <a:pt x="226" y="1490"/>
                  </a:cubicBezTo>
                  <a:cubicBezTo>
                    <a:pt x="237" y="1496"/>
                    <a:pt x="238" y="1496"/>
                    <a:pt x="246" y="1496"/>
                  </a:cubicBezTo>
                  <a:cubicBezTo>
                    <a:pt x="257" y="1496"/>
                    <a:pt x="258" y="1496"/>
                    <a:pt x="258" y="1485"/>
                  </a:cubicBezTo>
                  <a:cubicBezTo>
                    <a:pt x="258" y="1476"/>
                    <a:pt x="257" y="1475"/>
                    <a:pt x="255" y="1474"/>
                  </a:cubicBezTo>
                  <a:cubicBezTo>
                    <a:pt x="234" y="1461"/>
                    <a:pt x="169" y="1421"/>
                    <a:pt x="155" y="1335"/>
                  </a:cubicBezTo>
                  <a:cubicBezTo>
                    <a:pt x="153" y="1322"/>
                    <a:pt x="153" y="1321"/>
                    <a:pt x="153" y="1314"/>
                  </a:cubicBezTo>
                  <a:lnTo>
                    <a:pt x="153" y="9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724">
              <a:extLst>
                <a:ext uri="{FF2B5EF4-FFF2-40B4-BE49-F238E27FC236}">
                  <a16:creationId xmlns:a16="http://schemas.microsoft.com/office/drawing/2014/main" id="{F9589EFF-2AA1-4C6B-87E0-CF6CE9669E9A}"/>
                </a:ext>
              </a:extLst>
            </p:cNvPr>
            <p:cNvSpPr>
              <a:spLocks/>
            </p:cNvSpPr>
            <p:nvPr>
              <p:custDataLst>
                <p:tags r:id="rId421"/>
              </p:custDataLst>
            </p:nvPr>
          </p:nvSpPr>
          <p:spPr bwMode="auto">
            <a:xfrm>
              <a:off x="3201988" y="2687638"/>
              <a:ext cx="104775" cy="15398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725">
              <a:extLst>
                <a:ext uri="{FF2B5EF4-FFF2-40B4-BE49-F238E27FC236}">
                  <a16:creationId xmlns:a16="http://schemas.microsoft.com/office/drawing/2014/main" id="{969F082F-6B0A-42F8-8892-015FCC2E4D53}"/>
                </a:ext>
              </a:extLst>
            </p:cNvPr>
            <p:cNvSpPr>
              <a:spLocks/>
            </p:cNvSpPr>
            <p:nvPr>
              <p:custDataLst>
                <p:tags r:id="rId422"/>
              </p:custDataLst>
            </p:nvPr>
          </p:nvSpPr>
          <p:spPr bwMode="auto">
            <a:xfrm>
              <a:off x="3322638" y="2614613"/>
              <a:ext cx="39688" cy="85725"/>
            </a:xfrm>
            <a:custGeom>
              <a:avLst/>
              <a:gdLst>
                <a:gd name="T0" fmla="*/ 85 w 88"/>
                <a:gd name="T1" fmla="*/ 30 h 181"/>
                <a:gd name="T2" fmla="*/ 88 w 88"/>
                <a:gd name="T3" fmla="*/ 19 h 181"/>
                <a:gd name="T4" fmla="*/ 67 w 88"/>
                <a:gd name="T5" fmla="*/ 0 h 181"/>
                <a:gd name="T6" fmla="*/ 48 w 88"/>
                <a:gd name="T7" fmla="*/ 16 h 181"/>
                <a:gd name="T8" fmla="*/ 2 w 88"/>
                <a:gd name="T9" fmla="*/ 167 h 181"/>
                <a:gd name="T10" fmla="*/ 0 w 88"/>
                <a:gd name="T11" fmla="*/ 173 h 181"/>
                <a:gd name="T12" fmla="*/ 14 w 88"/>
                <a:gd name="T13" fmla="*/ 181 h 181"/>
                <a:gd name="T14" fmla="*/ 19 w 88"/>
                <a:gd name="T15" fmla="*/ 175 h 181"/>
                <a:gd name="T16" fmla="*/ 85 w 88"/>
                <a:gd name="T17" fmla="*/ 3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1">
                  <a:moveTo>
                    <a:pt x="85" y="30"/>
                  </a:moveTo>
                  <a:cubicBezTo>
                    <a:pt x="88" y="24"/>
                    <a:pt x="88" y="22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1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3"/>
                    <a:pt x="0" y="173"/>
                  </a:cubicBezTo>
                  <a:cubicBezTo>
                    <a:pt x="0" y="177"/>
                    <a:pt x="11" y="181"/>
                    <a:pt x="14" y="181"/>
                  </a:cubicBezTo>
                  <a:cubicBezTo>
                    <a:pt x="16" y="181"/>
                    <a:pt x="17" y="180"/>
                    <a:pt x="19" y="175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726">
              <a:extLst>
                <a:ext uri="{FF2B5EF4-FFF2-40B4-BE49-F238E27FC236}">
                  <a16:creationId xmlns:a16="http://schemas.microsoft.com/office/drawing/2014/main" id="{C8C2B2BE-00AF-4BB8-9557-7F43AE8E41B4}"/>
                </a:ext>
              </a:extLst>
            </p:cNvPr>
            <p:cNvSpPr>
              <a:spLocks noEditPoints="1"/>
            </p:cNvSpPr>
            <p:nvPr>
              <p:custDataLst>
                <p:tags r:id="rId423"/>
              </p:custDataLst>
            </p:nvPr>
          </p:nvSpPr>
          <p:spPr bwMode="auto">
            <a:xfrm>
              <a:off x="3314700" y="2744788"/>
              <a:ext cx="47625" cy="111125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3 h 235"/>
                <a:gd name="T8" fmla="*/ 97 w 106"/>
                <a:gd name="T9" fmla="*/ 13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8 h 235"/>
                <a:gd name="T36" fmla="*/ 0 w 106"/>
                <a:gd name="T37" fmla="*/ 131 h 235"/>
                <a:gd name="T38" fmla="*/ 6 w 106"/>
                <a:gd name="T39" fmla="*/ 135 h 235"/>
                <a:gd name="T40" fmla="*/ 12 w 106"/>
                <a:gd name="T41" fmla="*/ 130 h 235"/>
                <a:gd name="T42" fmla="*/ 50 w 106"/>
                <a:gd name="T43" fmla="*/ 87 h 235"/>
                <a:gd name="T44" fmla="*/ 58 w 106"/>
                <a:gd name="T45" fmla="*/ 99 h 235"/>
                <a:gd name="T46" fmla="*/ 48 w 106"/>
                <a:gd name="T47" fmla="*/ 134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3"/>
                    <a:pt x="77" y="33"/>
                  </a:cubicBezTo>
                  <a:cubicBezTo>
                    <a:pt x="87" y="33"/>
                    <a:pt x="97" y="23"/>
                    <a:pt x="97" y="13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6" y="235"/>
                    <a:pt x="56" y="235"/>
                  </a:cubicBezTo>
                  <a:cubicBezTo>
                    <a:pt x="91" y="235"/>
                    <a:pt x="106" y="187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3"/>
                  </a:cubicBezTo>
                  <a:cubicBezTo>
                    <a:pt x="48" y="205"/>
                    <a:pt x="50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8"/>
                    <a:pt x="51" y="78"/>
                  </a:cubicBezTo>
                  <a:cubicBezTo>
                    <a:pt x="16" y="78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2" y="130"/>
                  </a:cubicBezTo>
                  <a:cubicBezTo>
                    <a:pt x="22" y="100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8" y="134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727">
              <a:extLst>
                <a:ext uri="{FF2B5EF4-FFF2-40B4-BE49-F238E27FC236}">
                  <a16:creationId xmlns:a16="http://schemas.microsoft.com/office/drawing/2014/main" id="{ED7DC8EC-5399-4EC0-8D4B-E2376C8F7B1E}"/>
                </a:ext>
              </a:extLst>
            </p:cNvPr>
            <p:cNvSpPr>
              <a:spLocks noEditPoints="1"/>
            </p:cNvSpPr>
            <p:nvPr>
              <p:custDataLst>
                <p:tags r:id="rId424"/>
              </p:custDataLst>
            </p:nvPr>
          </p:nvSpPr>
          <p:spPr bwMode="auto">
            <a:xfrm>
              <a:off x="3616325" y="2635250"/>
              <a:ext cx="60325" cy="160338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7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6 h 335"/>
                <a:gd name="T12" fmla="*/ 101 w 132"/>
                <a:gd name="T13" fmla="*/ 177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8 h 335"/>
                <a:gd name="T46" fmla="*/ 70 w 132"/>
                <a:gd name="T47" fmla="*/ 258 h 335"/>
                <a:gd name="T48" fmla="*/ 90 w 132"/>
                <a:gd name="T49" fmla="*/ 20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7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6"/>
                  </a:moveTo>
                  <a:cubicBezTo>
                    <a:pt x="96" y="191"/>
                    <a:pt x="96" y="190"/>
                    <a:pt x="101" y="177"/>
                  </a:cubicBezTo>
                  <a:cubicBezTo>
                    <a:pt x="105" y="167"/>
                    <a:pt x="107" y="160"/>
                    <a:pt x="107" y="150"/>
                  </a:cubicBezTo>
                  <a:cubicBezTo>
                    <a:pt x="107" y="128"/>
                    <a:pt x="91" y="109"/>
                    <a:pt x="66" y="109"/>
                  </a:cubicBezTo>
                  <a:cubicBezTo>
                    <a:pt x="19" y="109"/>
                    <a:pt x="0" y="182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7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4"/>
                    <a:pt x="26" y="294"/>
                  </a:cubicBezTo>
                  <a:cubicBezTo>
                    <a:pt x="26" y="318"/>
                    <a:pt x="43" y="335"/>
                    <a:pt x="67" y="335"/>
                  </a:cubicBezTo>
                  <a:cubicBezTo>
                    <a:pt x="114" y="335"/>
                    <a:pt x="132" y="263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5"/>
                    <a:pt x="119" y="262"/>
                  </a:cubicBezTo>
                  <a:cubicBezTo>
                    <a:pt x="110" y="294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8"/>
                  </a:cubicBezTo>
                  <a:cubicBezTo>
                    <a:pt x="56" y="295"/>
                    <a:pt x="59" y="288"/>
                    <a:pt x="70" y="258"/>
                  </a:cubicBezTo>
                  <a:lnTo>
                    <a:pt x="90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728">
              <a:extLst>
                <a:ext uri="{FF2B5EF4-FFF2-40B4-BE49-F238E27FC236}">
                  <a16:creationId xmlns:a16="http://schemas.microsoft.com/office/drawing/2014/main" id="{E4AE301E-A320-420D-B3A9-E41F162ABDA5}"/>
                </a:ext>
              </a:extLst>
            </p:cNvPr>
            <p:cNvSpPr>
              <a:spLocks/>
            </p:cNvSpPr>
            <p:nvPr>
              <p:custDataLst>
                <p:tags r:id="rId425"/>
              </p:custDataLst>
            </p:nvPr>
          </p:nvSpPr>
          <p:spPr bwMode="auto">
            <a:xfrm>
              <a:off x="3770313" y="2663825"/>
              <a:ext cx="114300" cy="138113"/>
            </a:xfrm>
            <a:custGeom>
              <a:avLst/>
              <a:gdLst>
                <a:gd name="T0" fmla="*/ 232 w 250"/>
                <a:gd name="T1" fmla="*/ 155 h 290"/>
                <a:gd name="T2" fmla="*/ 250 w 250"/>
                <a:gd name="T3" fmla="*/ 145 h 290"/>
                <a:gd name="T4" fmla="*/ 232 w 250"/>
                <a:gd name="T5" fmla="*/ 135 h 290"/>
                <a:gd name="T6" fmla="*/ 21 w 250"/>
                <a:gd name="T7" fmla="*/ 135 h 290"/>
                <a:gd name="T8" fmla="*/ 154 w 250"/>
                <a:gd name="T9" fmla="*/ 20 h 290"/>
                <a:gd name="T10" fmla="*/ 232 w 250"/>
                <a:gd name="T11" fmla="*/ 20 h 290"/>
                <a:gd name="T12" fmla="*/ 250 w 250"/>
                <a:gd name="T13" fmla="*/ 10 h 290"/>
                <a:gd name="T14" fmla="*/ 232 w 250"/>
                <a:gd name="T15" fmla="*/ 0 h 290"/>
                <a:gd name="T16" fmla="*/ 153 w 250"/>
                <a:gd name="T17" fmla="*/ 0 h 290"/>
                <a:gd name="T18" fmla="*/ 0 w 250"/>
                <a:gd name="T19" fmla="*/ 145 h 290"/>
                <a:gd name="T20" fmla="*/ 153 w 250"/>
                <a:gd name="T21" fmla="*/ 290 h 290"/>
                <a:gd name="T22" fmla="*/ 232 w 250"/>
                <a:gd name="T23" fmla="*/ 290 h 290"/>
                <a:gd name="T24" fmla="*/ 250 w 250"/>
                <a:gd name="T25" fmla="*/ 280 h 290"/>
                <a:gd name="T26" fmla="*/ 232 w 250"/>
                <a:gd name="T27" fmla="*/ 270 h 290"/>
                <a:gd name="T28" fmla="*/ 154 w 250"/>
                <a:gd name="T29" fmla="*/ 270 h 290"/>
                <a:gd name="T30" fmla="*/ 21 w 250"/>
                <a:gd name="T31" fmla="*/ 155 h 290"/>
                <a:gd name="T32" fmla="*/ 232 w 250"/>
                <a:gd name="T33" fmla="*/ 15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90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5"/>
                    <a:pt x="68" y="290"/>
                    <a:pt x="153" y="290"/>
                  </a:cubicBezTo>
                  <a:lnTo>
                    <a:pt x="232" y="290"/>
                  </a:lnTo>
                  <a:cubicBezTo>
                    <a:pt x="241" y="290"/>
                    <a:pt x="250" y="290"/>
                    <a:pt x="250" y="280"/>
                  </a:cubicBezTo>
                  <a:cubicBezTo>
                    <a:pt x="250" y="270"/>
                    <a:pt x="241" y="270"/>
                    <a:pt x="232" y="270"/>
                  </a:cubicBezTo>
                  <a:lnTo>
                    <a:pt x="154" y="270"/>
                  </a:lnTo>
                  <a:cubicBezTo>
                    <a:pt x="84" y="270"/>
                    <a:pt x="27" y="222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729">
              <a:extLst>
                <a:ext uri="{FF2B5EF4-FFF2-40B4-BE49-F238E27FC236}">
                  <a16:creationId xmlns:a16="http://schemas.microsoft.com/office/drawing/2014/main" id="{AD0B5434-345C-4937-885B-91197863A73E}"/>
                </a:ext>
              </a:extLst>
            </p:cNvPr>
            <p:cNvSpPr>
              <a:spLocks/>
            </p:cNvSpPr>
            <p:nvPr>
              <p:custDataLst>
                <p:tags r:id="rId426"/>
              </p:custDataLst>
            </p:nvPr>
          </p:nvSpPr>
          <p:spPr bwMode="auto">
            <a:xfrm>
              <a:off x="3981450" y="2614613"/>
              <a:ext cx="80963" cy="236538"/>
            </a:xfrm>
            <a:custGeom>
              <a:avLst/>
              <a:gdLst>
                <a:gd name="T0" fmla="*/ 106 w 177"/>
                <a:gd name="T1" fmla="*/ 66 h 498"/>
                <a:gd name="T2" fmla="*/ 173 w 177"/>
                <a:gd name="T3" fmla="*/ 11 h 498"/>
                <a:gd name="T4" fmla="*/ 177 w 177"/>
                <a:gd name="T5" fmla="*/ 5 h 498"/>
                <a:gd name="T6" fmla="*/ 168 w 177"/>
                <a:gd name="T7" fmla="*/ 0 h 498"/>
                <a:gd name="T8" fmla="*/ 72 w 177"/>
                <a:gd name="T9" fmla="*/ 62 h 498"/>
                <a:gd name="T10" fmla="*/ 72 w 177"/>
                <a:gd name="T11" fmla="*/ 176 h 498"/>
                <a:gd name="T12" fmla="*/ 52 w 177"/>
                <a:gd name="T13" fmla="*/ 228 h 498"/>
                <a:gd name="T14" fmla="*/ 5 w 177"/>
                <a:gd name="T15" fmla="*/ 244 h 498"/>
                <a:gd name="T16" fmla="*/ 0 w 177"/>
                <a:gd name="T17" fmla="*/ 249 h 498"/>
                <a:gd name="T18" fmla="*/ 8 w 177"/>
                <a:gd name="T19" fmla="*/ 255 h 498"/>
                <a:gd name="T20" fmla="*/ 71 w 177"/>
                <a:gd name="T21" fmla="*/ 299 h 498"/>
                <a:gd name="T22" fmla="*/ 72 w 177"/>
                <a:gd name="T23" fmla="*/ 323 h 498"/>
                <a:gd name="T24" fmla="*/ 72 w 177"/>
                <a:gd name="T25" fmla="*/ 422 h 498"/>
                <a:gd name="T26" fmla="*/ 96 w 177"/>
                <a:gd name="T27" fmla="*/ 478 h 498"/>
                <a:gd name="T28" fmla="*/ 168 w 177"/>
                <a:gd name="T29" fmla="*/ 498 h 498"/>
                <a:gd name="T30" fmla="*/ 177 w 177"/>
                <a:gd name="T31" fmla="*/ 493 h 498"/>
                <a:gd name="T32" fmla="*/ 170 w 177"/>
                <a:gd name="T33" fmla="*/ 487 h 498"/>
                <a:gd name="T34" fmla="*/ 107 w 177"/>
                <a:gd name="T35" fmla="*/ 444 h 498"/>
                <a:gd name="T36" fmla="*/ 106 w 177"/>
                <a:gd name="T37" fmla="*/ 421 h 498"/>
                <a:gd name="T38" fmla="*/ 106 w 177"/>
                <a:gd name="T39" fmla="*/ 316 h 498"/>
                <a:gd name="T40" fmla="*/ 86 w 177"/>
                <a:gd name="T41" fmla="*/ 269 h 498"/>
                <a:gd name="T42" fmla="*/ 47 w 177"/>
                <a:gd name="T43" fmla="*/ 249 h 498"/>
                <a:gd name="T44" fmla="*/ 106 w 177"/>
                <a:gd name="T45" fmla="*/ 186 h 498"/>
                <a:gd name="T46" fmla="*/ 106 w 177"/>
                <a:gd name="T47" fmla="*/ 6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106" y="66"/>
                  </a:moveTo>
                  <a:cubicBezTo>
                    <a:pt x="106" y="46"/>
                    <a:pt x="119" y="14"/>
                    <a:pt x="173" y="11"/>
                  </a:cubicBezTo>
                  <a:cubicBezTo>
                    <a:pt x="176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4"/>
                    <a:pt x="72" y="305"/>
                    <a:pt x="72" y="323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6" y="493"/>
                    <a:pt x="149" y="498"/>
                    <a:pt x="168" y="498"/>
                  </a:cubicBezTo>
                  <a:cubicBezTo>
                    <a:pt x="173" y="498"/>
                    <a:pt x="177" y="498"/>
                    <a:pt x="177" y="493"/>
                  </a:cubicBezTo>
                  <a:cubicBezTo>
                    <a:pt x="177" y="488"/>
                    <a:pt x="174" y="488"/>
                    <a:pt x="170" y="487"/>
                  </a:cubicBezTo>
                  <a:cubicBezTo>
                    <a:pt x="138" y="485"/>
                    <a:pt x="114" y="470"/>
                    <a:pt x="107" y="444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4"/>
                    <a:pt x="86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730">
              <a:extLst>
                <a:ext uri="{FF2B5EF4-FFF2-40B4-BE49-F238E27FC236}">
                  <a16:creationId xmlns:a16="http://schemas.microsoft.com/office/drawing/2014/main" id="{AC0ADC7E-2F75-4E16-883C-1756DE419FA2}"/>
                </a:ext>
              </a:extLst>
            </p:cNvPr>
            <p:cNvSpPr>
              <a:spLocks noEditPoints="1"/>
            </p:cNvSpPr>
            <p:nvPr>
              <p:custDataLst>
                <p:tags r:id="rId427"/>
              </p:custDataLst>
            </p:nvPr>
          </p:nvSpPr>
          <p:spPr bwMode="auto">
            <a:xfrm>
              <a:off x="4071938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7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7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731">
              <a:extLst>
                <a:ext uri="{FF2B5EF4-FFF2-40B4-BE49-F238E27FC236}">
                  <a16:creationId xmlns:a16="http://schemas.microsoft.com/office/drawing/2014/main" id="{54937110-24CF-41D2-AAD2-F88441A7D2CD}"/>
                </a:ext>
              </a:extLst>
            </p:cNvPr>
            <p:cNvSpPr>
              <a:spLocks/>
            </p:cNvSpPr>
            <p:nvPr>
              <p:custDataLst>
                <p:tags r:id="rId428"/>
              </p:custDataLst>
            </p:nvPr>
          </p:nvSpPr>
          <p:spPr bwMode="auto">
            <a:xfrm>
              <a:off x="4211638" y="2717800"/>
              <a:ext cx="57150" cy="109538"/>
            </a:xfrm>
            <a:custGeom>
              <a:avLst/>
              <a:gdLst>
                <a:gd name="T0" fmla="*/ 79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1 w 127"/>
                <a:gd name="T9" fmla="*/ 25 h 231"/>
                <a:gd name="T10" fmla="*/ 51 w 127"/>
                <a:gd name="T11" fmla="*/ 203 h 231"/>
                <a:gd name="T12" fmla="*/ 16 w 127"/>
                <a:gd name="T13" fmla="*/ 219 h 231"/>
                <a:gd name="T14" fmla="*/ 3 w 127"/>
                <a:gd name="T15" fmla="*/ 219 h 231"/>
                <a:gd name="T16" fmla="*/ 3 w 127"/>
                <a:gd name="T17" fmla="*/ 231 h 231"/>
                <a:gd name="T18" fmla="*/ 65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4 w 127"/>
                <a:gd name="T25" fmla="*/ 219 h 231"/>
                <a:gd name="T26" fmla="*/ 79 w 127"/>
                <a:gd name="T27" fmla="*/ 203 h 231"/>
                <a:gd name="T28" fmla="*/ 79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1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732">
              <a:extLst>
                <a:ext uri="{FF2B5EF4-FFF2-40B4-BE49-F238E27FC236}">
                  <a16:creationId xmlns:a16="http://schemas.microsoft.com/office/drawing/2014/main" id="{59A04B05-CB9A-411D-9A3B-BFDB20AEA3E9}"/>
                </a:ext>
              </a:extLst>
            </p:cNvPr>
            <p:cNvSpPr>
              <a:spLocks/>
            </p:cNvSpPr>
            <p:nvPr>
              <p:custDataLst>
                <p:tags r:id="rId429"/>
              </p:custDataLst>
            </p:nvPr>
          </p:nvSpPr>
          <p:spPr bwMode="auto">
            <a:xfrm>
              <a:off x="4314825" y="2767013"/>
              <a:ext cx="26988" cy="7143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Oval 733">
              <a:extLst>
                <a:ext uri="{FF2B5EF4-FFF2-40B4-BE49-F238E27FC236}">
                  <a16:creationId xmlns:a16="http://schemas.microsoft.com/office/drawing/2014/main" id="{ED8D8C53-D306-404C-AC81-D96C1410CA36}"/>
                </a:ext>
              </a:extLst>
            </p:cNvPr>
            <p:cNvSpPr>
              <a:spLocks noChangeArrowheads="1"/>
            </p:cNvSpPr>
            <p:nvPr>
              <p:custDataLst>
                <p:tags r:id="rId430"/>
              </p:custDataLst>
            </p:nvPr>
          </p:nvSpPr>
          <p:spPr bwMode="auto">
            <a:xfrm>
              <a:off x="4416425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Oval 734">
              <a:extLst>
                <a:ext uri="{FF2B5EF4-FFF2-40B4-BE49-F238E27FC236}">
                  <a16:creationId xmlns:a16="http://schemas.microsoft.com/office/drawing/2014/main" id="{36302883-3EBB-4B51-8EE6-E9A506C63829}"/>
                </a:ext>
              </a:extLst>
            </p:cNvPr>
            <p:cNvSpPr>
              <a:spLocks noChangeArrowheads="1"/>
            </p:cNvSpPr>
            <p:nvPr>
              <p:custDataLst>
                <p:tags r:id="rId431"/>
              </p:custDataLst>
            </p:nvPr>
          </p:nvSpPr>
          <p:spPr bwMode="auto">
            <a:xfrm>
              <a:off x="4516438" y="2767013"/>
              <a:ext cx="25400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Oval 735">
              <a:extLst>
                <a:ext uri="{FF2B5EF4-FFF2-40B4-BE49-F238E27FC236}">
                  <a16:creationId xmlns:a16="http://schemas.microsoft.com/office/drawing/2014/main" id="{D6E40793-EA03-458A-9944-C568DFC19965}"/>
                </a:ext>
              </a:extLst>
            </p:cNvPr>
            <p:cNvSpPr>
              <a:spLocks noChangeArrowheads="1"/>
            </p:cNvSpPr>
            <p:nvPr>
              <p:custDataLst>
                <p:tags r:id="rId432"/>
              </p:custDataLst>
            </p:nvPr>
          </p:nvSpPr>
          <p:spPr bwMode="auto">
            <a:xfrm>
              <a:off x="4618038" y="2767013"/>
              <a:ext cx="23813" cy="2540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736">
              <a:extLst>
                <a:ext uri="{FF2B5EF4-FFF2-40B4-BE49-F238E27FC236}">
                  <a16:creationId xmlns:a16="http://schemas.microsoft.com/office/drawing/2014/main" id="{0CB2DDDF-77B0-4B7A-B4B4-8AB3F6E80ABD}"/>
                </a:ext>
              </a:extLst>
            </p:cNvPr>
            <p:cNvSpPr>
              <a:spLocks/>
            </p:cNvSpPr>
            <p:nvPr>
              <p:custDataLst>
                <p:tags r:id="rId433"/>
              </p:custDataLst>
            </p:nvPr>
          </p:nvSpPr>
          <p:spPr bwMode="auto">
            <a:xfrm>
              <a:off x="4719638" y="2767013"/>
              <a:ext cx="26988" cy="71438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737">
              <a:extLst>
                <a:ext uri="{FF2B5EF4-FFF2-40B4-BE49-F238E27FC236}">
                  <a16:creationId xmlns:a16="http://schemas.microsoft.com/office/drawing/2014/main" id="{302775DD-C717-423D-9827-7E0801AF5DD4}"/>
                </a:ext>
              </a:extLst>
            </p:cNvPr>
            <p:cNvSpPr>
              <a:spLocks noEditPoints="1"/>
            </p:cNvSpPr>
            <p:nvPr>
              <p:custDataLst>
                <p:tags r:id="rId434"/>
              </p:custDataLst>
            </p:nvPr>
          </p:nvSpPr>
          <p:spPr bwMode="auto">
            <a:xfrm>
              <a:off x="4792663" y="2687638"/>
              <a:ext cx="119063" cy="150813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7 w 260"/>
                <a:gd name="T11" fmla="*/ 318 h 318"/>
                <a:gd name="T12" fmla="*/ 106 w 260"/>
                <a:gd name="T13" fmla="*/ 308 h 318"/>
                <a:gd name="T14" fmla="*/ 94 w 260"/>
                <a:gd name="T15" fmla="*/ 302 h 318"/>
                <a:gd name="T16" fmla="*/ 69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8 w 260"/>
                <a:gd name="T27" fmla="*/ 38 h 318"/>
                <a:gd name="T28" fmla="*/ 83 w 260"/>
                <a:gd name="T29" fmla="*/ 0 h 318"/>
                <a:gd name="T30" fmla="*/ 46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5 w 260"/>
                <a:gd name="T37" fmla="*/ 71 h 318"/>
                <a:gd name="T38" fmla="*/ 82 w 260"/>
                <a:gd name="T39" fmla="*/ 11 h 318"/>
                <a:gd name="T40" fmla="*/ 97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39 w 260"/>
                <a:gd name="T57" fmla="*/ 215 h 318"/>
                <a:gd name="T58" fmla="*/ 100 w 260"/>
                <a:gd name="T59" fmla="*/ 171 h 318"/>
                <a:gd name="T60" fmla="*/ 101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4" y="316"/>
                    <a:pt x="81" y="318"/>
                    <a:pt x="97" y="318"/>
                  </a:cubicBezTo>
                  <a:cubicBezTo>
                    <a:pt x="100" y="318"/>
                    <a:pt x="106" y="318"/>
                    <a:pt x="106" y="308"/>
                  </a:cubicBezTo>
                  <a:cubicBezTo>
                    <a:pt x="106" y="302"/>
                    <a:pt x="101" y="302"/>
                    <a:pt x="94" y="302"/>
                  </a:cubicBezTo>
                  <a:cubicBezTo>
                    <a:pt x="69" y="302"/>
                    <a:pt x="69" y="299"/>
                    <a:pt x="69" y="294"/>
                  </a:cubicBezTo>
                  <a:cubicBezTo>
                    <a:pt x="69" y="288"/>
                    <a:pt x="90" y="207"/>
                    <a:pt x="94" y="194"/>
                  </a:cubicBezTo>
                  <a:cubicBezTo>
                    <a:pt x="100" y="209"/>
                    <a:pt x="114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1" y="0"/>
                    <a:pt x="194" y="0"/>
                  </a:cubicBezTo>
                  <a:cubicBezTo>
                    <a:pt x="169" y="0"/>
                    <a:pt x="145" y="18"/>
                    <a:pt x="128" y="38"/>
                  </a:cubicBezTo>
                  <a:cubicBezTo>
                    <a:pt x="123" y="11"/>
                    <a:pt x="102" y="0"/>
                    <a:pt x="83" y="0"/>
                  </a:cubicBezTo>
                  <a:cubicBezTo>
                    <a:pt x="60" y="0"/>
                    <a:pt x="51" y="20"/>
                    <a:pt x="46" y="29"/>
                  </a:cubicBezTo>
                  <a:cubicBezTo>
                    <a:pt x="38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2" y="82"/>
                    <a:pt x="45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0" y="11"/>
                    <a:pt x="97" y="15"/>
                    <a:pt x="97" y="34"/>
                  </a:cubicBezTo>
                  <a:cubicBezTo>
                    <a:pt x="97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29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8" y="145"/>
                    <a:pt x="199" y="164"/>
                  </a:cubicBezTo>
                  <a:cubicBezTo>
                    <a:pt x="182" y="199"/>
                    <a:pt x="158" y="215"/>
                    <a:pt x="139" y="215"/>
                  </a:cubicBezTo>
                  <a:cubicBezTo>
                    <a:pt x="106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1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738">
              <a:extLst>
                <a:ext uri="{FF2B5EF4-FFF2-40B4-BE49-F238E27FC236}">
                  <a16:creationId xmlns:a16="http://schemas.microsoft.com/office/drawing/2014/main" id="{4B4C2CAB-F366-434A-89F8-7A443878D636}"/>
                </a:ext>
              </a:extLst>
            </p:cNvPr>
            <p:cNvSpPr>
              <a:spLocks/>
            </p:cNvSpPr>
            <p:nvPr>
              <p:custDataLst>
                <p:tags r:id="rId435"/>
              </p:custDataLst>
            </p:nvPr>
          </p:nvSpPr>
          <p:spPr bwMode="auto">
            <a:xfrm>
              <a:off x="4926013" y="2713038"/>
              <a:ext cx="79375" cy="115888"/>
            </a:xfrm>
            <a:custGeom>
              <a:avLst/>
              <a:gdLst>
                <a:gd name="T0" fmla="*/ 83 w 172"/>
                <a:gd name="T1" fmla="*/ 11 h 246"/>
                <a:gd name="T2" fmla="*/ 85 w 172"/>
                <a:gd name="T3" fmla="*/ 5 h 246"/>
                <a:gd name="T4" fmla="*/ 79 w 172"/>
                <a:gd name="T5" fmla="*/ 0 h 246"/>
                <a:gd name="T6" fmla="*/ 35 w 172"/>
                <a:gd name="T7" fmla="*/ 4 h 246"/>
                <a:gd name="T8" fmla="*/ 27 w 172"/>
                <a:gd name="T9" fmla="*/ 12 h 246"/>
                <a:gd name="T10" fmla="*/ 36 w 172"/>
                <a:gd name="T11" fmla="*/ 17 h 246"/>
                <a:gd name="T12" fmla="*/ 53 w 172"/>
                <a:gd name="T13" fmla="*/ 22 h 246"/>
                <a:gd name="T14" fmla="*/ 51 w 172"/>
                <a:gd name="T15" fmla="*/ 30 h 246"/>
                <a:gd name="T16" fmla="*/ 2 w 172"/>
                <a:gd name="T17" fmla="*/ 227 h 246"/>
                <a:gd name="T18" fmla="*/ 0 w 172"/>
                <a:gd name="T19" fmla="*/ 235 h 246"/>
                <a:gd name="T20" fmla="*/ 12 w 172"/>
                <a:gd name="T21" fmla="*/ 246 h 246"/>
                <a:gd name="T22" fmla="*/ 28 w 172"/>
                <a:gd name="T23" fmla="*/ 231 h 246"/>
                <a:gd name="T24" fmla="*/ 45 w 172"/>
                <a:gd name="T25" fmla="*/ 164 h 246"/>
                <a:gd name="T26" fmla="*/ 90 w 172"/>
                <a:gd name="T27" fmla="*/ 192 h 246"/>
                <a:gd name="T28" fmla="*/ 89 w 172"/>
                <a:gd name="T29" fmla="*/ 199 h 246"/>
                <a:gd name="T30" fmla="*/ 88 w 172"/>
                <a:gd name="T31" fmla="*/ 210 h 246"/>
                <a:gd name="T32" fmla="*/ 125 w 172"/>
                <a:gd name="T33" fmla="*/ 246 h 246"/>
                <a:gd name="T34" fmla="*/ 169 w 172"/>
                <a:gd name="T35" fmla="*/ 193 h 246"/>
                <a:gd name="T36" fmla="*/ 164 w 172"/>
                <a:gd name="T37" fmla="*/ 188 h 246"/>
                <a:gd name="T38" fmla="*/ 157 w 172"/>
                <a:gd name="T39" fmla="*/ 196 h 246"/>
                <a:gd name="T40" fmla="*/ 126 w 172"/>
                <a:gd name="T41" fmla="*/ 236 h 246"/>
                <a:gd name="T42" fmla="*/ 114 w 172"/>
                <a:gd name="T43" fmla="*/ 218 h 246"/>
                <a:gd name="T44" fmla="*/ 116 w 172"/>
                <a:gd name="T45" fmla="*/ 202 h 246"/>
                <a:gd name="T46" fmla="*/ 118 w 172"/>
                <a:gd name="T47" fmla="*/ 192 h 246"/>
                <a:gd name="T48" fmla="*/ 61 w 172"/>
                <a:gd name="T49" fmla="*/ 155 h 246"/>
                <a:gd name="T50" fmla="*/ 90 w 172"/>
                <a:gd name="T51" fmla="*/ 132 h 246"/>
                <a:gd name="T52" fmla="*/ 145 w 172"/>
                <a:gd name="T53" fmla="*/ 98 h 246"/>
                <a:gd name="T54" fmla="*/ 156 w 172"/>
                <a:gd name="T55" fmla="*/ 103 h 246"/>
                <a:gd name="T56" fmla="*/ 138 w 172"/>
                <a:gd name="T57" fmla="*/ 122 h 246"/>
                <a:gd name="T58" fmla="*/ 152 w 172"/>
                <a:gd name="T59" fmla="*/ 135 h 246"/>
                <a:gd name="T60" fmla="*/ 172 w 172"/>
                <a:gd name="T61" fmla="*/ 113 h 246"/>
                <a:gd name="T62" fmla="*/ 145 w 172"/>
                <a:gd name="T63" fmla="*/ 89 h 246"/>
                <a:gd name="T64" fmla="*/ 89 w 172"/>
                <a:gd name="T65" fmla="*/ 119 h 246"/>
                <a:gd name="T66" fmla="*/ 49 w 172"/>
                <a:gd name="T67" fmla="*/ 150 h 246"/>
                <a:gd name="T68" fmla="*/ 83 w 172"/>
                <a:gd name="T69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2" h="246">
                  <a:moveTo>
                    <a:pt x="83" y="11"/>
                  </a:moveTo>
                  <a:cubicBezTo>
                    <a:pt x="84" y="10"/>
                    <a:pt x="85" y="6"/>
                    <a:pt x="85" y="5"/>
                  </a:cubicBezTo>
                  <a:cubicBezTo>
                    <a:pt x="85" y="4"/>
                    <a:pt x="83" y="0"/>
                    <a:pt x="79" y="0"/>
                  </a:cubicBezTo>
                  <a:cubicBezTo>
                    <a:pt x="72" y="0"/>
                    <a:pt x="43" y="3"/>
                    <a:pt x="35" y="4"/>
                  </a:cubicBezTo>
                  <a:cubicBezTo>
                    <a:pt x="32" y="4"/>
                    <a:pt x="27" y="5"/>
                    <a:pt x="27" y="12"/>
                  </a:cubicBezTo>
                  <a:cubicBezTo>
                    <a:pt x="27" y="17"/>
                    <a:pt x="32" y="17"/>
                    <a:pt x="36" y="17"/>
                  </a:cubicBezTo>
                  <a:cubicBezTo>
                    <a:pt x="53" y="17"/>
                    <a:pt x="53" y="19"/>
                    <a:pt x="53" y="22"/>
                  </a:cubicBezTo>
                  <a:cubicBezTo>
                    <a:pt x="53" y="24"/>
                    <a:pt x="52" y="27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5" y="246"/>
                    <a:pt x="12" y="246"/>
                  </a:cubicBezTo>
                  <a:cubicBezTo>
                    <a:pt x="22" y="246"/>
                    <a:pt x="26" y="239"/>
                    <a:pt x="28" y="231"/>
                  </a:cubicBezTo>
                  <a:cubicBezTo>
                    <a:pt x="29" y="230"/>
                    <a:pt x="44" y="168"/>
                    <a:pt x="45" y="164"/>
                  </a:cubicBezTo>
                  <a:cubicBezTo>
                    <a:pt x="70" y="166"/>
                    <a:pt x="90" y="174"/>
                    <a:pt x="90" y="192"/>
                  </a:cubicBezTo>
                  <a:cubicBezTo>
                    <a:pt x="90" y="194"/>
                    <a:pt x="90" y="196"/>
                    <a:pt x="89" y="199"/>
                  </a:cubicBezTo>
                  <a:cubicBezTo>
                    <a:pt x="88" y="204"/>
                    <a:pt x="88" y="206"/>
                    <a:pt x="88" y="210"/>
                  </a:cubicBezTo>
                  <a:cubicBezTo>
                    <a:pt x="88" y="235"/>
                    <a:pt x="108" y="246"/>
                    <a:pt x="125" y="246"/>
                  </a:cubicBezTo>
                  <a:cubicBezTo>
                    <a:pt x="159" y="246"/>
                    <a:pt x="169" y="193"/>
                    <a:pt x="169" y="193"/>
                  </a:cubicBezTo>
                  <a:cubicBezTo>
                    <a:pt x="169" y="188"/>
                    <a:pt x="165" y="188"/>
                    <a:pt x="164" y="188"/>
                  </a:cubicBezTo>
                  <a:cubicBezTo>
                    <a:pt x="159" y="188"/>
                    <a:pt x="158" y="190"/>
                    <a:pt x="157" y="196"/>
                  </a:cubicBezTo>
                  <a:cubicBezTo>
                    <a:pt x="152" y="211"/>
                    <a:pt x="143" y="236"/>
                    <a:pt x="126" y="236"/>
                  </a:cubicBezTo>
                  <a:cubicBezTo>
                    <a:pt x="117" y="236"/>
                    <a:pt x="114" y="227"/>
                    <a:pt x="114" y="218"/>
                  </a:cubicBezTo>
                  <a:cubicBezTo>
                    <a:pt x="114" y="212"/>
                    <a:pt x="114" y="211"/>
                    <a:pt x="116" y="202"/>
                  </a:cubicBezTo>
                  <a:cubicBezTo>
                    <a:pt x="116" y="201"/>
                    <a:pt x="118" y="195"/>
                    <a:pt x="118" y="192"/>
                  </a:cubicBezTo>
                  <a:cubicBezTo>
                    <a:pt x="118" y="160"/>
                    <a:pt x="76" y="156"/>
                    <a:pt x="61" y="155"/>
                  </a:cubicBezTo>
                  <a:cubicBezTo>
                    <a:pt x="71" y="148"/>
                    <a:pt x="84" y="137"/>
                    <a:pt x="90" y="132"/>
                  </a:cubicBezTo>
                  <a:cubicBezTo>
                    <a:pt x="108" y="115"/>
                    <a:pt x="125" y="98"/>
                    <a:pt x="145" y="98"/>
                  </a:cubicBezTo>
                  <a:cubicBezTo>
                    <a:pt x="149" y="98"/>
                    <a:pt x="154" y="99"/>
                    <a:pt x="156" y="103"/>
                  </a:cubicBezTo>
                  <a:cubicBezTo>
                    <a:pt x="141" y="105"/>
                    <a:pt x="138" y="117"/>
                    <a:pt x="138" y="122"/>
                  </a:cubicBezTo>
                  <a:cubicBezTo>
                    <a:pt x="138" y="130"/>
                    <a:pt x="144" y="135"/>
                    <a:pt x="152" y="135"/>
                  </a:cubicBezTo>
                  <a:cubicBezTo>
                    <a:pt x="162" y="135"/>
                    <a:pt x="172" y="128"/>
                    <a:pt x="172" y="113"/>
                  </a:cubicBezTo>
                  <a:cubicBezTo>
                    <a:pt x="172" y="102"/>
                    <a:pt x="164" y="89"/>
                    <a:pt x="145" y="89"/>
                  </a:cubicBezTo>
                  <a:cubicBezTo>
                    <a:pt x="125" y="89"/>
                    <a:pt x="107" y="103"/>
                    <a:pt x="89" y="119"/>
                  </a:cubicBezTo>
                  <a:cubicBezTo>
                    <a:pt x="75" y="133"/>
                    <a:pt x="63" y="144"/>
                    <a:pt x="49" y="150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739">
              <a:extLst>
                <a:ext uri="{FF2B5EF4-FFF2-40B4-BE49-F238E27FC236}">
                  <a16:creationId xmlns:a16="http://schemas.microsoft.com/office/drawing/2014/main" id="{D7637095-C63A-4B07-AEC3-97EDB063E3AF}"/>
                </a:ext>
              </a:extLst>
            </p:cNvPr>
            <p:cNvSpPr>
              <a:spLocks/>
            </p:cNvSpPr>
            <p:nvPr>
              <p:custDataLst>
                <p:tags r:id="rId436"/>
              </p:custDataLst>
            </p:nvPr>
          </p:nvSpPr>
          <p:spPr bwMode="auto">
            <a:xfrm>
              <a:off x="5041900" y="2614613"/>
              <a:ext cx="80963" cy="236538"/>
            </a:xfrm>
            <a:custGeom>
              <a:avLst/>
              <a:gdLst>
                <a:gd name="T0" fmla="*/ 72 w 177"/>
                <a:gd name="T1" fmla="*/ 432 h 498"/>
                <a:gd name="T2" fmla="*/ 5 w 177"/>
                <a:gd name="T3" fmla="*/ 487 h 498"/>
                <a:gd name="T4" fmla="*/ 0 w 177"/>
                <a:gd name="T5" fmla="*/ 493 h 498"/>
                <a:gd name="T6" fmla="*/ 10 w 177"/>
                <a:gd name="T7" fmla="*/ 498 h 498"/>
                <a:gd name="T8" fmla="*/ 105 w 177"/>
                <a:gd name="T9" fmla="*/ 436 h 498"/>
                <a:gd name="T10" fmla="*/ 105 w 177"/>
                <a:gd name="T11" fmla="*/ 322 h 498"/>
                <a:gd name="T12" fmla="*/ 125 w 177"/>
                <a:gd name="T13" fmla="*/ 271 h 498"/>
                <a:gd name="T14" fmla="*/ 173 w 177"/>
                <a:gd name="T15" fmla="*/ 255 h 498"/>
                <a:gd name="T16" fmla="*/ 177 w 177"/>
                <a:gd name="T17" fmla="*/ 249 h 498"/>
                <a:gd name="T18" fmla="*/ 169 w 177"/>
                <a:gd name="T19" fmla="*/ 244 h 498"/>
                <a:gd name="T20" fmla="*/ 107 w 177"/>
                <a:gd name="T21" fmla="*/ 199 h 498"/>
                <a:gd name="T22" fmla="*/ 105 w 177"/>
                <a:gd name="T23" fmla="*/ 175 h 498"/>
                <a:gd name="T24" fmla="*/ 105 w 177"/>
                <a:gd name="T25" fmla="*/ 76 h 498"/>
                <a:gd name="T26" fmla="*/ 81 w 177"/>
                <a:gd name="T27" fmla="*/ 20 h 498"/>
                <a:gd name="T28" fmla="*/ 10 w 177"/>
                <a:gd name="T29" fmla="*/ 0 h 498"/>
                <a:gd name="T30" fmla="*/ 0 w 177"/>
                <a:gd name="T31" fmla="*/ 5 h 498"/>
                <a:gd name="T32" fmla="*/ 8 w 177"/>
                <a:gd name="T33" fmla="*/ 11 h 498"/>
                <a:gd name="T34" fmla="*/ 71 w 177"/>
                <a:gd name="T35" fmla="*/ 54 h 498"/>
                <a:gd name="T36" fmla="*/ 72 w 177"/>
                <a:gd name="T37" fmla="*/ 77 h 498"/>
                <a:gd name="T38" fmla="*/ 72 w 177"/>
                <a:gd name="T39" fmla="*/ 182 h 498"/>
                <a:gd name="T40" fmla="*/ 92 w 177"/>
                <a:gd name="T41" fmla="*/ 230 h 498"/>
                <a:gd name="T42" fmla="*/ 131 w 177"/>
                <a:gd name="T43" fmla="*/ 249 h 498"/>
                <a:gd name="T44" fmla="*/ 72 w 177"/>
                <a:gd name="T45" fmla="*/ 312 h 498"/>
                <a:gd name="T46" fmla="*/ 72 w 177"/>
                <a:gd name="T47" fmla="*/ 43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8">
                  <a:moveTo>
                    <a:pt x="72" y="432"/>
                  </a:moveTo>
                  <a:cubicBezTo>
                    <a:pt x="72" y="452"/>
                    <a:pt x="59" y="484"/>
                    <a:pt x="5" y="487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8"/>
                    <a:pt x="6" y="498"/>
                    <a:pt x="10" y="498"/>
                  </a:cubicBezTo>
                  <a:cubicBezTo>
                    <a:pt x="59" y="498"/>
                    <a:pt x="105" y="474"/>
                    <a:pt x="105" y="436"/>
                  </a:cubicBezTo>
                  <a:lnTo>
                    <a:pt x="105" y="322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7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7"/>
                  </a:cubicBezTo>
                  <a:lnTo>
                    <a:pt x="72" y="182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2" y="240"/>
                    <a:pt x="117" y="245"/>
                    <a:pt x="131" y="249"/>
                  </a:cubicBezTo>
                  <a:cubicBezTo>
                    <a:pt x="90" y="261"/>
                    <a:pt x="72" y="283"/>
                    <a:pt x="72" y="312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740">
              <a:extLst>
                <a:ext uri="{FF2B5EF4-FFF2-40B4-BE49-F238E27FC236}">
                  <a16:creationId xmlns:a16="http://schemas.microsoft.com/office/drawing/2014/main" id="{BF226A12-5FCF-407A-BC96-1E439F4ABA68}"/>
                </a:ext>
              </a:extLst>
            </p:cNvPr>
            <p:cNvSpPr>
              <a:spLocks/>
            </p:cNvSpPr>
            <p:nvPr>
              <p:custDataLst>
                <p:tags r:id="rId437"/>
              </p:custDataLst>
            </p:nvPr>
          </p:nvSpPr>
          <p:spPr bwMode="auto">
            <a:xfrm>
              <a:off x="3201988" y="3028950"/>
              <a:ext cx="104775" cy="152400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2 h 323"/>
                <a:gd name="T14" fmla="*/ 102 w 230"/>
                <a:gd name="T15" fmla="*/ 215 h 323"/>
                <a:gd name="T16" fmla="*/ 71 w 230"/>
                <a:gd name="T17" fmla="*/ 174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6 h 323"/>
                <a:gd name="T38" fmla="*/ 100 w 230"/>
                <a:gd name="T39" fmla="*/ 226 h 323"/>
                <a:gd name="T40" fmla="*/ 151 w 230"/>
                <a:gd name="T41" fmla="*/ 203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1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2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4"/>
                  </a:cubicBezTo>
                  <a:cubicBezTo>
                    <a:pt x="71" y="151"/>
                    <a:pt x="80" y="121"/>
                    <a:pt x="97" y="77"/>
                  </a:cubicBezTo>
                  <a:cubicBezTo>
                    <a:pt x="105" y="56"/>
                    <a:pt x="107" y="51"/>
                    <a:pt x="107" y="41"/>
                  </a:cubicBezTo>
                  <a:cubicBezTo>
                    <a:pt x="107" y="18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6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7"/>
                    <a:pt x="151" y="203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79"/>
                  </a:cubicBezTo>
                  <a:cubicBezTo>
                    <a:pt x="11" y="304"/>
                    <a:pt x="32" y="323"/>
                    <a:pt x="63" y="323"/>
                  </a:cubicBezTo>
                  <a:cubicBezTo>
                    <a:pt x="115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741">
              <a:extLst>
                <a:ext uri="{FF2B5EF4-FFF2-40B4-BE49-F238E27FC236}">
                  <a16:creationId xmlns:a16="http://schemas.microsoft.com/office/drawing/2014/main" id="{7F317AE4-384A-44A4-B371-C4B57D315FC1}"/>
                </a:ext>
              </a:extLst>
            </p:cNvPr>
            <p:cNvSpPr>
              <a:spLocks noEditPoints="1"/>
            </p:cNvSpPr>
            <p:nvPr>
              <p:custDataLst>
                <p:tags r:id="rId438"/>
              </p:custDataLst>
            </p:nvPr>
          </p:nvSpPr>
          <p:spPr bwMode="auto">
            <a:xfrm>
              <a:off x="3314700" y="3059113"/>
              <a:ext cx="47625" cy="111125"/>
            </a:xfrm>
            <a:custGeom>
              <a:avLst/>
              <a:gdLst>
                <a:gd name="T0" fmla="*/ 97 w 106"/>
                <a:gd name="T1" fmla="*/ 13 h 234"/>
                <a:gd name="T2" fmla="*/ 83 w 106"/>
                <a:gd name="T3" fmla="*/ 0 h 234"/>
                <a:gd name="T4" fmla="*/ 63 w 106"/>
                <a:gd name="T5" fmla="*/ 19 h 234"/>
                <a:gd name="T6" fmla="*/ 77 w 106"/>
                <a:gd name="T7" fmla="*/ 32 h 234"/>
                <a:gd name="T8" fmla="*/ 97 w 106"/>
                <a:gd name="T9" fmla="*/ 13 h 234"/>
                <a:gd name="T10" fmla="*/ 26 w 106"/>
                <a:gd name="T11" fmla="*/ 190 h 234"/>
                <a:gd name="T12" fmla="*/ 23 w 106"/>
                <a:gd name="T13" fmla="*/ 205 h 234"/>
                <a:gd name="T14" fmla="*/ 56 w 106"/>
                <a:gd name="T15" fmla="*/ 234 h 234"/>
                <a:gd name="T16" fmla="*/ 106 w 106"/>
                <a:gd name="T17" fmla="*/ 181 h 234"/>
                <a:gd name="T18" fmla="*/ 100 w 106"/>
                <a:gd name="T19" fmla="*/ 177 h 234"/>
                <a:gd name="T20" fmla="*/ 94 w 106"/>
                <a:gd name="T21" fmla="*/ 182 h 234"/>
                <a:gd name="T22" fmla="*/ 57 w 106"/>
                <a:gd name="T23" fmla="*/ 225 h 234"/>
                <a:gd name="T24" fmla="*/ 48 w 106"/>
                <a:gd name="T25" fmla="*/ 212 h 234"/>
                <a:gd name="T26" fmla="*/ 54 w 106"/>
                <a:gd name="T27" fmla="*/ 190 h 234"/>
                <a:gd name="T28" fmla="*/ 65 w 106"/>
                <a:gd name="T29" fmla="*/ 162 h 234"/>
                <a:gd name="T30" fmla="*/ 82 w 106"/>
                <a:gd name="T31" fmla="*/ 118 h 234"/>
                <a:gd name="T32" fmla="*/ 84 w 106"/>
                <a:gd name="T33" fmla="*/ 107 h 234"/>
                <a:gd name="T34" fmla="*/ 51 w 106"/>
                <a:gd name="T35" fmla="*/ 77 h 234"/>
                <a:gd name="T36" fmla="*/ 0 w 106"/>
                <a:gd name="T37" fmla="*/ 131 h 234"/>
                <a:gd name="T38" fmla="*/ 6 w 106"/>
                <a:gd name="T39" fmla="*/ 135 h 234"/>
                <a:gd name="T40" fmla="*/ 12 w 106"/>
                <a:gd name="T41" fmla="*/ 129 h 234"/>
                <a:gd name="T42" fmla="*/ 50 w 106"/>
                <a:gd name="T43" fmla="*/ 87 h 234"/>
                <a:gd name="T44" fmla="*/ 58 w 106"/>
                <a:gd name="T45" fmla="*/ 99 h 234"/>
                <a:gd name="T46" fmla="*/ 48 w 106"/>
                <a:gd name="T47" fmla="*/ 134 h 234"/>
                <a:gd name="T48" fmla="*/ 26 w 106"/>
                <a:gd name="T49" fmla="*/ 19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4">
                  <a:moveTo>
                    <a:pt x="97" y="13"/>
                  </a:moveTo>
                  <a:cubicBezTo>
                    <a:pt x="97" y="7"/>
                    <a:pt x="93" y="0"/>
                    <a:pt x="83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7" y="32"/>
                    <a:pt x="97" y="22"/>
                    <a:pt x="97" y="13"/>
                  </a:cubicBezTo>
                  <a:close/>
                  <a:moveTo>
                    <a:pt x="26" y="190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1"/>
                    <a:pt x="36" y="234"/>
                    <a:pt x="56" y="234"/>
                  </a:cubicBezTo>
                  <a:cubicBezTo>
                    <a:pt x="91" y="234"/>
                    <a:pt x="106" y="186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5" y="177"/>
                    <a:pt x="95" y="179"/>
                    <a:pt x="94" y="182"/>
                  </a:cubicBezTo>
                  <a:cubicBezTo>
                    <a:pt x="86" y="210"/>
                    <a:pt x="70" y="225"/>
                    <a:pt x="57" y="225"/>
                  </a:cubicBezTo>
                  <a:cubicBezTo>
                    <a:pt x="50" y="225"/>
                    <a:pt x="48" y="220"/>
                    <a:pt x="48" y="212"/>
                  </a:cubicBezTo>
                  <a:cubicBezTo>
                    <a:pt x="48" y="204"/>
                    <a:pt x="50" y="198"/>
                    <a:pt x="54" y="190"/>
                  </a:cubicBezTo>
                  <a:cubicBezTo>
                    <a:pt x="57" y="181"/>
                    <a:pt x="61" y="171"/>
                    <a:pt x="65" y="162"/>
                  </a:cubicBezTo>
                  <a:cubicBezTo>
                    <a:pt x="68" y="154"/>
                    <a:pt x="80" y="122"/>
                    <a:pt x="82" y="118"/>
                  </a:cubicBezTo>
                  <a:cubicBezTo>
                    <a:pt x="83" y="114"/>
                    <a:pt x="84" y="110"/>
                    <a:pt x="84" y="107"/>
                  </a:cubicBezTo>
                  <a:cubicBezTo>
                    <a:pt x="84" y="90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3"/>
                    <a:pt x="12" y="129"/>
                  </a:cubicBezTo>
                  <a:cubicBezTo>
                    <a:pt x="22" y="99"/>
                    <a:pt x="37" y="87"/>
                    <a:pt x="50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2"/>
                    <a:pt x="48" y="134"/>
                  </a:cubicBezTo>
                  <a:lnTo>
                    <a:pt x="26" y="19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742">
              <a:extLst>
                <a:ext uri="{FF2B5EF4-FFF2-40B4-BE49-F238E27FC236}">
                  <a16:creationId xmlns:a16="http://schemas.microsoft.com/office/drawing/2014/main" id="{5DF156F4-C2DF-41E0-B058-B8DED6E903E3}"/>
                </a:ext>
              </a:extLst>
            </p:cNvPr>
            <p:cNvSpPr>
              <a:spLocks noEditPoints="1"/>
            </p:cNvSpPr>
            <p:nvPr>
              <p:custDataLst>
                <p:tags r:id="rId439"/>
              </p:custDataLst>
            </p:nvPr>
          </p:nvSpPr>
          <p:spPr bwMode="auto">
            <a:xfrm>
              <a:off x="3616325" y="2976563"/>
              <a:ext cx="60325" cy="158750"/>
            </a:xfrm>
            <a:custGeom>
              <a:avLst/>
              <a:gdLst>
                <a:gd name="T0" fmla="*/ 128 w 132"/>
                <a:gd name="T1" fmla="*/ 18 h 335"/>
                <a:gd name="T2" fmla="*/ 109 w 132"/>
                <a:gd name="T3" fmla="*/ 0 h 335"/>
                <a:gd name="T4" fmla="*/ 82 w 132"/>
                <a:gd name="T5" fmla="*/ 26 h 335"/>
                <a:gd name="T6" fmla="*/ 101 w 132"/>
                <a:gd name="T7" fmla="*/ 44 h 335"/>
                <a:gd name="T8" fmla="*/ 128 w 132"/>
                <a:gd name="T9" fmla="*/ 18 h 335"/>
                <a:gd name="T10" fmla="*/ 90 w 132"/>
                <a:gd name="T11" fmla="*/ 205 h 335"/>
                <a:gd name="T12" fmla="*/ 101 w 132"/>
                <a:gd name="T13" fmla="*/ 176 h 335"/>
                <a:gd name="T14" fmla="*/ 107 w 132"/>
                <a:gd name="T15" fmla="*/ 150 h 335"/>
                <a:gd name="T16" fmla="*/ 66 w 132"/>
                <a:gd name="T17" fmla="*/ 109 h 335"/>
                <a:gd name="T18" fmla="*/ 0 w 132"/>
                <a:gd name="T19" fmla="*/ 186 h 335"/>
                <a:gd name="T20" fmla="*/ 6 w 132"/>
                <a:gd name="T21" fmla="*/ 191 h 335"/>
                <a:gd name="T22" fmla="*/ 14 w 132"/>
                <a:gd name="T23" fmla="*/ 182 h 335"/>
                <a:gd name="T24" fmla="*/ 65 w 132"/>
                <a:gd name="T25" fmla="*/ 120 h 335"/>
                <a:gd name="T26" fmla="*/ 77 w 132"/>
                <a:gd name="T27" fmla="*/ 136 h 335"/>
                <a:gd name="T28" fmla="*/ 72 w 132"/>
                <a:gd name="T29" fmla="*/ 162 h 335"/>
                <a:gd name="T30" fmla="*/ 37 w 132"/>
                <a:gd name="T31" fmla="*/ 254 h 335"/>
                <a:gd name="T32" fmla="*/ 26 w 132"/>
                <a:gd name="T33" fmla="*/ 294 h 335"/>
                <a:gd name="T34" fmla="*/ 67 w 132"/>
                <a:gd name="T35" fmla="*/ 335 h 335"/>
                <a:gd name="T36" fmla="*/ 132 w 132"/>
                <a:gd name="T37" fmla="*/ 258 h 335"/>
                <a:gd name="T38" fmla="*/ 126 w 132"/>
                <a:gd name="T39" fmla="*/ 253 h 335"/>
                <a:gd name="T40" fmla="*/ 119 w 132"/>
                <a:gd name="T41" fmla="*/ 262 h 335"/>
                <a:gd name="T42" fmla="*/ 68 w 132"/>
                <a:gd name="T43" fmla="*/ 324 h 335"/>
                <a:gd name="T44" fmla="*/ 56 w 132"/>
                <a:gd name="T45" fmla="*/ 307 h 335"/>
                <a:gd name="T46" fmla="*/ 70 w 132"/>
                <a:gd name="T47" fmla="*/ 257 h 335"/>
                <a:gd name="T48" fmla="*/ 90 w 132"/>
                <a:gd name="T49" fmla="*/ 20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35">
                  <a:moveTo>
                    <a:pt x="128" y="18"/>
                  </a:moveTo>
                  <a:cubicBezTo>
                    <a:pt x="128" y="8"/>
                    <a:pt x="121" y="0"/>
                    <a:pt x="109" y="0"/>
                  </a:cubicBezTo>
                  <a:cubicBezTo>
                    <a:pt x="96" y="0"/>
                    <a:pt x="82" y="13"/>
                    <a:pt x="82" y="26"/>
                  </a:cubicBezTo>
                  <a:cubicBezTo>
                    <a:pt x="82" y="36"/>
                    <a:pt x="89" y="44"/>
                    <a:pt x="101" y="44"/>
                  </a:cubicBezTo>
                  <a:cubicBezTo>
                    <a:pt x="113" y="44"/>
                    <a:pt x="128" y="33"/>
                    <a:pt x="128" y="18"/>
                  </a:cubicBezTo>
                  <a:close/>
                  <a:moveTo>
                    <a:pt x="90" y="205"/>
                  </a:moveTo>
                  <a:cubicBezTo>
                    <a:pt x="96" y="191"/>
                    <a:pt x="96" y="190"/>
                    <a:pt x="101" y="176"/>
                  </a:cubicBezTo>
                  <a:cubicBezTo>
                    <a:pt x="105" y="166"/>
                    <a:pt x="107" y="159"/>
                    <a:pt x="107" y="150"/>
                  </a:cubicBezTo>
                  <a:cubicBezTo>
                    <a:pt x="107" y="127"/>
                    <a:pt x="91" y="109"/>
                    <a:pt x="66" y="109"/>
                  </a:cubicBezTo>
                  <a:cubicBezTo>
                    <a:pt x="19" y="109"/>
                    <a:pt x="0" y="181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2" y="190"/>
                    <a:pt x="14" y="182"/>
                  </a:cubicBezTo>
                  <a:cubicBezTo>
                    <a:pt x="28" y="135"/>
                    <a:pt x="48" y="120"/>
                    <a:pt x="65" y="120"/>
                  </a:cubicBezTo>
                  <a:cubicBezTo>
                    <a:pt x="69" y="120"/>
                    <a:pt x="77" y="120"/>
                    <a:pt x="77" y="136"/>
                  </a:cubicBezTo>
                  <a:cubicBezTo>
                    <a:pt x="77" y="146"/>
                    <a:pt x="74" y="157"/>
                    <a:pt x="72" y="162"/>
                  </a:cubicBezTo>
                  <a:cubicBezTo>
                    <a:pt x="68" y="175"/>
                    <a:pt x="45" y="233"/>
                    <a:pt x="37" y="254"/>
                  </a:cubicBezTo>
                  <a:cubicBezTo>
                    <a:pt x="32" y="267"/>
                    <a:pt x="26" y="283"/>
                    <a:pt x="26" y="294"/>
                  </a:cubicBezTo>
                  <a:cubicBezTo>
                    <a:pt x="26" y="317"/>
                    <a:pt x="43" y="335"/>
                    <a:pt x="67" y="335"/>
                  </a:cubicBezTo>
                  <a:cubicBezTo>
                    <a:pt x="114" y="335"/>
                    <a:pt x="132" y="262"/>
                    <a:pt x="132" y="258"/>
                  </a:cubicBezTo>
                  <a:cubicBezTo>
                    <a:pt x="132" y="253"/>
                    <a:pt x="128" y="253"/>
                    <a:pt x="126" y="253"/>
                  </a:cubicBezTo>
                  <a:cubicBezTo>
                    <a:pt x="121" y="253"/>
                    <a:pt x="121" y="254"/>
                    <a:pt x="119" y="262"/>
                  </a:cubicBezTo>
                  <a:cubicBezTo>
                    <a:pt x="110" y="293"/>
                    <a:pt x="93" y="324"/>
                    <a:pt x="68" y="324"/>
                  </a:cubicBezTo>
                  <a:cubicBezTo>
                    <a:pt x="59" y="324"/>
                    <a:pt x="56" y="319"/>
                    <a:pt x="56" y="307"/>
                  </a:cubicBezTo>
                  <a:cubicBezTo>
                    <a:pt x="56" y="295"/>
                    <a:pt x="59" y="288"/>
                    <a:pt x="70" y="257"/>
                  </a:cubicBezTo>
                  <a:lnTo>
                    <a:pt x="90" y="20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743">
              <a:extLst>
                <a:ext uri="{FF2B5EF4-FFF2-40B4-BE49-F238E27FC236}">
                  <a16:creationId xmlns:a16="http://schemas.microsoft.com/office/drawing/2014/main" id="{568109A0-DBFB-452F-948F-74CC834488AF}"/>
                </a:ext>
              </a:extLst>
            </p:cNvPr>
            <p:cNvSpPr>
              <a:spLocks/>
            </p:cNvSpPr>
            <p:nvPr>
              <p:custDataLst>
                <p:tags r:id="rId440"/>
              </p:custDataLst>
            </p:nvPr>
          </p:nvSpPr>
          <p:spPr bwMode="auto">
            <a:xfrm>
              <a:off x="3770313" y="3005138"/>
              <a:ext cx="114300" cy="136525"/>
            </a:xfrm>
            <a:custGeom>
              <a:avLst/>
              <a:gdLst>
                <a:gd name="T0" fmla="*/ 232 w 250"/>
                <a:gd name="T1" fmla="*/ 155 h 289"/>
                <a:gd name="T2" fmla="*/ 250 w 250"/>
                <a:gd name="T3" fmla="*/ 145 h 289"/>
                <a:gd name="T4" fmla="*/ 232 w 250"/>
                <a:gd name="T5" fmla="*/ 135 h 289"/>
                <a:gd name="T6" fmla="*/ 21 w 250"/>
                <a:gd name="T7" fmla="*/ 135 h 289"/>
                <a:gd name="T8" fmla="*/ 154 w 250"/>
                <a:gd name="T9" fmla="*/ 20 h 289"/>
                <a:gd name="T10" fmla="*/ 232 w 250"/>
                <a:gd name="T11" fmla="*/ 20 h 289"/>
                <a:gd name="T12" fmla="*/ 250 w 250"/>
                <a:gd name="T13" fmla="*/ 10 h 289"/>
                <a:gd name="T14" fmla="*/ 232 w 250"/>
                <a:gd name="T15" fmla="*/ 0 h 289"/>
                <a:gd name="T16" fmla="*/ 153 w 250"/>
                <a:gd name="T17" fmla="*/ 0 h 289"/>
                <a:gd name="T18" fmla="*/ 0 w 250"/>
                <a:gd name="T19" fmla="*/ 145 h 289"/>
                <a:gd name="T20" fmla="*/ 153 w 250"/>
                <a:gd name="T21" fmla="*/ 289 h 289"/>
                <a:gd name="T22" fmla="*/ 232 w 250"/>
                <a:gd name="T23" fmla="*/ 289 h 289"/>
                <a:gd name="T24" fmla="*/ 250 w 250"/>
                <a:gd name="T25" fmla="*/ 279 h 289"/>
                <a:gd name="T26" fmla="*/ 232 w 250"/>
                <a:gd name="T27" fmla="*/ 269 h 289"/>
                <a:gd name="T28" fmla="*/ 154 w 250"/>
                <a:gd name="T29" fmla="*/ 269 h 289"/>
                <a:gd name="T30" fmla="*/ 21 w 250"/>
                <a:gd name="T31" fmla="*/ 155 h 289"/>
                <a:gd name="T32" fmla="*/ 232 w 250"/>
                <a:gd name="T33" fmla="*/ 155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0" h="289">
                  <a:moveTo>
                    <a:pt x="232" y="155"/>
                  </a:moveTo>
                  <a:cubicBezTo>
                    <a:pt x="241" y="155"/>
                    <a:pt x="250" y="155"/>
                    <a:pt x="250" y="145"/>
                  </a:cubicBezTo>
                  <a:cubicBezTo>
                    <a:pt x="250" y="135"/>
                    <a:pt x="241" y="135"/>
                    <a:pt x="232" y="135"/>
                  </a:cubicBezTo>
                  <a:lnTo>
                    <a:pt x="21" y="135"/>
                  </a:lnTo>
                  <a:cubicBezTo>
                    <a:pt x="27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1" y="20"/>
                    <a:pt x="250" y="20"/>
                    <a:pt x="250" y="10"/>
                  </a:cubicBezTo>
                  <a:cubicBezTo>
                    <a:pt x="250" y="0"/>
                    <a:pt x="241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4"/>
                    <a:pt x="68" y="289"/>
                    <a:pt x="153" y="289"/>
                  </a:cubicBezTo>
                  <a:lnTo>
                    <a:pt x="232" y="289"/>
                  </a:lnTo>
                  <a:cubicBezTo>
                    <a:pt x="241" y="289"/>
                    <a:pt x="250" y="289"/>
                    <a:pt x="250" y="279"/>
                  </a:cubicBezTo>
                  <a:cubicBezTo>
                    <a:pt x="250" y="269"/>
                    <a:pt x="241" y="269"/>
                    <a:pt x="232" y="269"/>
                  </a:cubicBezTo>
                  <a:lnTo>
                    <a:pt x="154" y="269"/>
                  </a:lnTo>
                  <a:cubicBezTo>
                    <a:pt x="84" y="269"/>
                    <a:pt x="27" y="221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744">
              <a:extLst>
                <a:ext uri="{FF2B5EF4-FFF2-40B4-BE49-F238E27FC236}">
                  <a16:creationId xmlns:a16="http://schemas.microsoft.com/office/drawing/2014/main" id="{DE616695-6FA2-49ED-8B75-16B87336E232}"/>
                </a:ext>
              </a:extLst>
            </p:cNvPr>
            <p:cNvSpPr>
              <a:spLocks/>
            </p:cNvSpPr>
            <p:nvPr>
              <p:custDataLst>
                <p:tags r:id="rId441"/>
              </p:custDataLst>
            </p:nvPr>
          </p:nvSpPr>
          <p:spPr bwMode="auto">
            <a:xfrm>
              <a:off x="3992563" y="2955925"/>
              <a:ext cx="31750" cy="236538"/>
            </a:xfrm>
            <a:custGeom>
              <a:avLst/>
              <a:gdLst>
                <a:gd name="T0" fmla="*/ 69 w 69"/>
                <a:gd name="T1" fmla="*/ 499 h 499"/>
                <a:gd name="T2" fmla="*/ 69 w 69"/>
                <a:gd name="T3" fmla="*/ 479 h 499"/>
                <a:gd name="T4" fmla="*/ 20 w 69"/>
                <a:gd name="T5" fmla="*/ 479 h 499"/>
                <a:gd name="T6" fmla="*/ 20 w 69"/>
                <a:gd name="T7" fmla="*/ 20 h 499"/>
                <a:gd name="T8" fmla="*/ 69 w 69"/>
                <a:gd name="T9" fmla="*/ 20 h 499"/>
                <a:gd name="T10" fmla="*/ 69 w 69"/>
                <a:gd name="T11" fmla="*/ 0 h 499"/>
                <a:gd name="T12" fmla="*/ 0 w 69"/>
                <a:gd name="T13" fmla="*/ 0 h 499"/>
                <a:gd name="T14" fmla="*/ 0 w 69"/>
                <a:gd name="T15" fmla="*/ 499 h 499"/>
                <a:gd name="T16" fmla="*/ 69 w 69"/>
                <a:gd name="T1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9">
                  <a:moveTo>
                    <a:pt x="69" y="499"/>
                  </a:moveTo>
                  <a:lnTo>
                    <a:pt x="69" y="479"/>
                  </a:lnTo>
                  <a:lnTo>
                    <a:pt x="20" y="479"/>
                  </a:lnTo>
                  <a:lnTo>
                    <a:pt x="20" y="20"/>
                  </a:lnTo>
                  <a:lnTo>
                    <a:pt x="69" y="20"/>
                  </a:lnTo>
                  <a:lnTo>
                    <a:pt x="69" y="0"/>
                  </a:lnTo>
                  <a:lnTo>
                    <a:pt x="0" y="0"/>
                  </a:lnTo>
                  <a:lnTo>
                    <a:pt x="0" y="499"/>
                  </a:lnTo>
                  <a:lnTo>
                    <a:pt x="69" y="49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745">
              <a:extLst>
                <a:ext uri="{FF2B5EF4-FFF2-40B4-BE49-F238E27FC236}">
                  <a16:creationId xmlns:a16="http://schemas.microsoft.com/office/drawing/2014/main" id="{986451CC-3083-4326-BC99-2FBDDD408CEB}"/>
                </a:ext>
              </a:extLst>
            </p:cNvPr>
            <p:cNvSpPr>
              <a:spLocks/>
            </p:cNvSpPr>
            <p:nvPr>
              <p:custDataLst>
                <p:tags r:id="rId442"/>
              </p:custDataLst>
            </p:nvPr>
          </p:nvSpPr>
          <p:spPr bwMode="auto">
            <a:xfrm>
              <a:off x="4035425" y="3028950"/>
              <a:ext cx="123825" cy="106363"/>
            </a:xfrm>
            <a:custGeom>
              <a:avLst/>
              <a:gdLst>
                <a:gd name="T0" fmla="*/ 30 w 270"/>
                <a:gd name="T1" fmla="*/ 191 h 226"/>
                <a:gd name="T2" fmla="*/ 25 w 270"/>
                <a:gd name="T3" fmla="*/ 212 h 226"/>
                <a:gd name="T4" fmla="*/ 40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7 w 270"/>
                <a:gd name="T13" fmla="*/ 97 h 226"/>
                <a:gd name="T14" fmla="*/ 93 w 270"/>
                <a:gd name="T15" fmla="*/ 72 h 226"/>
                <a:gd name="T16" fmla="*/ 175 w 270"/>
                <a:gd name="T17" fmla="*/ 11 h 226"/>
                <a:gd name="T18" fmla="*/ 202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7 w 270"/>
                <a:gd name="T31" fmla="*/ 153 h 226"/>
                <a:gd name="T32" fmla="*/ 206 w 270"/>
                <a:gd name="T33" fmla="*/ 215 h 226"/>
                <a:gd name="T34" fmla="*/ 194 w 270"/>
                <a:gd name="T35" fmla="*/ 198 h 226"/>
                <a:gd name="T36" fmla="*/ 203 w 270"/>
                <a:gd name="T37" fmla="*/ 163 h 226"/>
                <a:gd name="T38" fmla="*/ 234 w 270"/>
                <a:gd name="T39" fmla="*/ 53 h 226"/>
                <a:gd name="T40" fmla="*/ 176 w 270"/>
                <a:gd name="T41" fmla="*/ 0 h 226"/>
                <a:gd name="T42" fmla="*/ 98 w 270"/>
                <a:gd name="T43" fmla="*/ 43 h 226"/>
                <a:gd name="T44" fmla="*/ 53 w 270"/>
                <a:gd name="T45" fmla="*/ 0 h 226"/>
                <a:gd name="T46" fmla="*/ 15 w 270"/>
                <a:gd name="T47" fmla="*/ 28 h 226"/>
                <a:gd name="T48" fmla="*/ 0 w 270"/>
                <a:gd name="T49" fmla="*/ 77 h 226"/>
                <a:gd name="T50" fmla="*/ 6 w 270"/>
                <a:gd name="T51" fmla="*/ 82 h 226"/>
                <a:gd name="T52" fmla="*/ 15 w 270"/>
                <a:gd name="T53" fmla="*/ 70 h 226"/>
                <a:gd name="T54" fmla="*/ 51 w 270"/>
                <a:gd name="T55" fmla="*/ 11 h 226"/>
                <a:gd name="T56" fmla="*/ 66 w 270"/>
                <a:gd name="T57" fmla="*/ 34 h 226"/>
                <a:gd name="T58" fmla="*/ 59 w 270"/>
                <a:gd name="T59" fmla="*/ 76 h 226"/>
                <a:gd name="T60" fmla="*/ 30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30" y="191"/>
                  </a:moveTo>
                  <a:cubicBezTo>
                    <a:pt x="28" y="198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1"/>
                    <a:pt x="64" y="187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8"/>
                    <a:pt x="87" y="97"/>
                  </a:cubicBezTo>
                  <a:cubicBezTo>
                    <a:pt x="89" y="88"/>
                    <a:pt x="93" y="74"/>
                    <a:pt x="93" y="72"/>
                  </a:cubicBezTo>
                  <a:cubicBezTo>
                    <a:pt x="101" y="56"/>
                    <a:pt x="127" y="11"/>
                    <a:pt x="175" y="11"/>
                  </a:cubicBezTo>
                  <a:cubicBezTo>
                    <a:pt x="197" y="11"/>
                    <a:pt x="202" y="29"/>
                    <a:pt x="202" y="46"/>
                  </a:cubicBezTo>
                  <a:cubicBezTo>
                    <a:pt x="202" y="77"/>
                    <a:pt x="177" y="140"/>
                    <a:pt x="169" y="162"/>
                  </a:cubicBezTo>
                  <a:cubicBezTo>
                    <a:pt x="165" y="173"/>
                    <a:pt x="164" y="179"/>
                    <a:pt x="164" y="185"/>
                  </a:cubicBezTo>
                  <a:cubicBezTo>
                    <a:pt x="164" y="208"/>
                    <a:pt x="182" y="226"/>
                    <a:pt x="205" y="226"/>
                  </a:cubicBezTo>
                  <a:cubicBezTo>
                    <a:pt x="252" y="226"/>
                    <a:pt x="270" y="153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5"/>
                    <a:pt x="257" y="153"/>
                  </a:cubicBezTo>
                  <a:cubicBezTo>
                    <a:pt x="247" y="187"/>
                    <a:pt x="231" y="215"/>
                    <a:pt x="206" y="215"/>
                  </a:cubicBezTo>
                  <a:cubicBezTo>
                    <a:pt x="198" y="215"/>
                    <a:pt x="194" y="210"/>
                    <a:pt x="194" y="198"/>
                  </a:cubicBezTo>
                  <a:cubicBezTo>
                    <a:pt x="194" y="186"/>
                    <a:pt x="199" y="174"/>
                    <a:pt x="203" y="163"/>
                  </a:cubicBezTo>
                  <a:cubicBezTo>
                    <a:pt x="213" y="136"/>
                    <a:pt x="234" y="82"/>
                    <a:pt x="234" y="53"/>
                  </a:cubicBezTo>
                  <a:cubicBezTo>
                    <a:pt x="234" y="20"/>
                    <a:pt x="212" y="0"/>
                    <a:pt x="176" y="0"/>
                  </a:cubicBezTo>
                  <a:cubicBezTo>
                    <a:pt x="131" y="0"/>
                    <a:pt x="107" y="32"/>
                    <a:pt x="98" y="43"/>
                  </a:cubicBezTo>
                  <a:cubicBezTo>
                    <a:pt x="96" y="15"/>
                    <a:pt x="75" y="0"/>
                    <a:pt x="53" y="0"/>
                  </a:cubicBezTo>
                  <a:cubicBezTo>
                    <a:pt x="30" y="0"/>
                    <a:pt x="20" y="19"/>
                    <a:pt x="15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7"/>
                    <a:pt x="66" y="34"/>
                  </a:cubicBezTo>
                  <a:cubicBezTo>
                    <a:pt x="66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746">
              <a:extLst>
                <a:ext uri="{FF2B5EF4-FFF2-40B4-BE49-F238E27FC236}">
                  <a16:creationId xmlns:a16="http://schemas.microsoft.com/office/drawing/2014/main" id="{C3958105-00F8-41EF-8459-6BA928A9B17B}"/>
                </a:ext>
              </a:extLst>
            </p:cNvPr>
            <p:cNvSpPr>
              <a:spLocks/>
            </p:cNvSpPr>
            <p:nvPr>
              <p:custDataLst>
                <p:tags r:id="rId443"/>
              </p:custDataLst>
            </p:nvPr>
          </p:nvSpPr>
          <p:spPr bwMode="auto">
            <a:xfrm>
              <a:off x="4170363" y="2955925"/>
              <a:ext cx="31750" cy="236538"/>
            </a:xfrm>
            <a:custGeom>
              <a:avLst/>
              <a:gdLst>
                <a:gd name="T0" fmla="*/ 68 w 68"/>
                <a:gd name="T1" fmla="*/ 0 h 499"/>
                <a:gd name="T2" fmla="*/ 0 w 68"/>
                <a:gd name="T3" fmla="*/ 0 h 499"/>
                <a:gd name="T4" fmla="*/ 0 w 68"/>
                <a:gd name="T5" fmla="*/ 20 h 499"/>
                <a:gd name="T6" fmla="*/ 48 w 68"/>
                <a:gd name="T7" fmla="*/ 20 h 499"/>
                <a:gd name="T8" fmla="*/ 48 w 68"/>
                <a:gd name="T9" fmla="*/ 479 h 499"/>
                <a:gd name="T10" fmla="*/ 0 w 68"/>
                <a:gd name="T11" fmla="*/ 479 h 499"/>
                <a:gd name="T12" fmla="*/ 0 w 68"/>
                <a:gd name="T13" fmla="*/ 499 h 499"/>
                <a:gd name="T14" fmla="*/ 68 w 68"/>
                <a:gd name="T15" fmla="*/ 499 h 499"/>
                <a:gd name="T16" fmla="*/ 68 w 68"/>
                <a:gd name="T1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9">
                  <a:moveTo>
                    <a:pt x="68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8" y="20"/>
                  </a:lnTo>
                  <a:lnTo>
                    <a:pt x="48" y="479"/>
                  </a:lnTo>
                  <a:lnTo>
                    <a:pt x="0" y="479"/>
                  </a:lnTo>
                  <a:lnTo>
                    <a:pt x="0" y="499"/>
                  </a:lnTo>
                  <a:lnTo>
                    <a:pt x="68" y="499"/>
                  </a:lnTo>
                  <a:lnTo>
                    <a:pt x="68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747">
              <a:extLst>
                <a:ext uri="{FF2B5EF4-FFF2-40B4-BE49-F238E27FC236}">
                  <a16:creationId xmlns:a16="http://schemas.microsoft.com/office/drawing/2014/main" id="{571458E7-6C68-40E1-9044-5195580BB5FF}"/>
                </a:ext>
              </a:extLst>
            </p:cNvPr>
            <p:cNvSpPr>
              <a:spLocks/>
            </p:cNvSpPr>
            <p:nvPr>
              <p:custDataLst>
                <p:tags r:id="rId444"/>
              </p:custDataLst>
            </p:nvPr>
          </p:nvSpPr>
          <p:spPr bwMode="auto">
            <a:xfrm>
              <a:off x="4291013" y="2955925"/>
              <a:ext cx="88900" cy="236538"/>
            </a:xfrm>
            <a:custGeom>
              <a:avLst/>
              <a:gdLst>
                <a:gd name="T0" fmla="*/ 173 w 194"/>
                <a:gd name="T1" fmla="*/ 487 h 499"/>
                <a:gd name="T2" fmla="*/ 184 w 194"/>
                <a:gd name="T3" fmla="*/ 499 h 499"/>
                <a:gd name="T4" fmla="*/ 194 w 194"/>
                <a:gd name="T5" fmla="*/ 489 h 499"/>
                <a:gd name="T6" fmla="*/ 192 w 194"/>
                <a:gd name="T7" fmla="*/ 481 h 499"/>
                <a:gd name="T8" fmla="*/ 21 w 194"/>
                <a:gd name="T9" fmla="*/ 12 h 499"/>
                <a:gd name="T10" fmla="*/ 10 w 194"/>
                <a:gd name="T11" fmla="*/ 0 h 499"/>
                <a:gd name="T12" fmla="*/ 0 w 194"/>
                <a:gd name="T13" fmla="*/ 10 h 499"/>
                <a:gd name="T14" fmla="*/ 3 w 194"/>
                <a:gd name="T15" fmla="*/ 18 h 499"/>
                <a:gd name="T16" fmla="*/ 173 w 194"/>
                <a:gd name="T17" fmla="*/ 48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499">
                  <a:moveTo>
                    <a:pt x="173" y="487"/>
                  </a:moveTo>
                  <a:cubicBezTo>
                    <a:pt x="175" y="494"/>
                    <a:pt x="178" y="499"/>
                    <a:pt x="184" y="499"/>
                  </a:cubicBezTo>
                  <a:cubicBezTo>
                    <a:pt x="190" y="499"/>
                    <a:pt x="194" y="494"/>
                    <a:pt x="194" y="489"/>
                  </a:cubicBezTo>
                  <a:cubicBezTo>
                    <a:pt x="194" y="488"/>
                    <a:pt x="194" y="487"/>
                    <a:pt x="192" y="481"/>
                  </a:cubicBezTo>
                  <a:lnTo>
                    <a:pt x="21" y="12"/>
                  </a:lnTo>
                  <a:cubicBezTo>
                    <a:pt x="18" y="4"/>
                    <a:pt x="17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1"/>
                    <a:pt x="0" y="12"/>
                    <a:pt x="3" y="18"/>
                  </a:cubicBezTo>
                  <a:lnTo>
                    <a:pt x="173" y="48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748">
              <a:extLst>
                <a:ext uri="{FF2B5EF4-FFF2-40B4-BE49-F238E27FC236}">
                  <a16:creationId xmlns:a16="http://schemas.microsoft.com/office/drawing/2014/main" id="{7F89B3D0-9681-4EAA-97A2-18C2B1BA8021}"/>
                </a:ext>
              </a:extLst>
            </p:cNvPr>
            <p:cNvSpPr>
              <a:spLocks/>
            </p:cNvSpPr>
            <p:nvPr>
              <p:custDataLst>
                <p:tags r:id="rId445"/>
              </p:custDataLst>
            </p:nvPr>
          </p:nvSpPr>
          <p:spPr bwMode="auto">
            <a:xfrm>
              <a:off x="4459288" y="2955925"/>
              <a:ext cx="80963" cy="236538"/>
            </a:xfrm>
            <a:custGeom>
              <a:avLst/>
              <a:gdLst>
                <a:gd name="T0" fmla="*/ 106 w 177"/>
                <a:gd name="T1" fmla="*/ 67 h 499"/>
                <a:gd name="T2" fmla="*/ 173 w 177"/>
                <a:gd name="T3" fmla="*/ 11 h 499"/>
                <a:gd name="T4" fmla="*/ 177 w 177"/>
                <a:gd name="T5" fmla="*/ 6 h 499"/>
                <a:gd name="T6" fmla="*/ 168 w 177"/>
                <a:gd name="T7" fmla="*/ 0 h 499"/>
                <a:gd name="T8" fmla="*/ 72 w 177"/>
                <a:gd name="T9" fmla="*/ 63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1 w 177"/>
                <a:gd name="T21" fmla="*/ 299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7 w 177"/>
                <a:gd name="T35" fmla="*/ 445 h 499"/>
                <a:gd name="T36" fmla="*/ 106 w 177"/>
                <a:gd name="T37" fmla="*/ 421 h 499"/>
                <a:gd name="T38" fmla="*/ 106 w 177"/>
                <a:gd name="T39" fmla="*/ 316 h 499"/>
                <a:gd name="T40" fmla="*/ 86 w 177"/>
                <a:gd name="T41" fmla="*/ 269 h 499"/>
                <a:gd name="T42" fmla="*/ 47 w 177"/>
                <a:gd name="T43" fmla="*/ 250 h 499"/>
                <a:gd name="T44" fmla="*/ 106 w 177"/>
                <a:gd name="T45" fmla="*/ 186 h 499"/>
                <a:gd name="T46" fmla="*/ 106 w 177"/>
                <a:gd name="T47" fmla="*/ 6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3"/>
                    <a:pt x="149" y="499"/>
                    <a:pt x="168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8" y="486"/>
                    <a:pt x="114" y="470"/>
                    <a:pt x="107" y="445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749">
              <a:extLst>
                <a:ext uri="{FF2B5EF4-FFF2-40B4-BE49-F238E27FC236}">
                  <a16:creationId xmlns:a16="http://schemas.microsoft.com/office/drawing/2014/main" id="{C75CB26D-CEF3-47FE-A2F5-6F83220861A1}"/>
                </a:ext>
              </a:extLst>
            </p:cNvPr>
            <p:cNvSpPr>
              <a:spLocks noEditPoints="1"/>
            </p:cNvSpPr>
            <p:nvPr>
              <p:custDataLst>
                <p:tags r:id="rId446"/>
              </p:custDataLst>
            </p:nvPr>
          </p:nvSpPr>
          <p:spPr bwMode="auto">
            <a:xfrm>
              <a:off x="4549775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8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39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8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39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750">
              <a:extLst>
                <a:ext uri="{FF2B5EF4-FFF2-40B4-BE49-F238E27FC236}">
                  <a16:creationId xmlns:a16="http://schemas.microsoft.com/office/drawing/2014/main" id="{D5D5754D-3117-4AA7-87BE-1763BB9D60F9}"/>
                </a:ext>
              </a:extLst>
            </p:cNvPr>
            <p:cNvSpPr>
              <a:spLocks/>
            </p:cNvSpPr>
            <p:nvPr>
              <p:custDataLst>
                <p:tags r:id="rId447"/>
              </p:custDataLst>
            </p:nvPr>
          </p:nvSpPr>
          <p:spPr bwMode="auto">
            <a:xfrm>
              <a:off x="4687888" y="3057525"/>
              <a:ext cx="58738" cy="1111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3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1"/>
                    <a:pt x="78" y="0"/>
                    <a:pt x="69" y="0"/>
                  </a:cubicBezTo>
                  <a:cubicBezTo>
                    <a:pt x="46" y="22"/>
                    <a:pt x="15" y="23"/>
                    <a:pt x="0" y="23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751">
              <a:extLst>
                <a:ext uri="{FF2B5EF4-FFF2-40B4-BE49-F238E27FC236}">
                  <a16:creationId xmlns:a16="http://schemas.microsoft.com/office/drawing/2014/main" id="{0FFA6FC2-318F-49E5-A1D1-1586C4D56139}"/>
                </a:ext>
              </a:extLst>
            </p:cNvPr>
            <p:cNvSpPr>
              <a:spLocks/>
            </p:cNvSpPr>
            <p:nvPr>
              <p:custDataLst>
                <p:tags r:id="rId448"/>
              </p:custDataLst>
            </p:nvPr>
          </p:nvSpPr>
          <p:spPr bwMode="auto">
            <a:xfrm>
              <a:off x="4792663" y="3108325"/>
              <a:ext cx="25400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4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8 w 58"/>
                <a:gd name="T17" fmla="*/ 144 h 150"/>
                <a:gd name="T18" fmla="*/ 13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90"/>
                    <a:pt x="30" y="120"/>
                    <a:pt x="13" y="136"/>
                  </a:cubicBezTo>
                  <a:cubicBezTo>
                    <a:pt x="8" y="142"/>
                    <a:pt x="8" y="143"/>
                    <a:pt x="8" y="144"/>
                  </a:cubicBezTo>
                  <a:cubicBezTo>
                    <a:pt x="8" y="148"/>
                    <a:pt x="10" y="150"/>
                    <a:pt x="13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Oval 752">
              <a:extLst>
                <a:ext uri="{FF2B5EF4-FFF2-40B4-BE49-F238E27FC236}">
                  <a16:creationId xmlns:a16="http://schemas.microsoft.com/office/drawing/2014/main" id="{1F8A80D8-C370-4018-9F13-91C893D77CF4}"/>
                </a:ext>
              </a:extLst>
            </p:cNvPr>
            <p:cNvSpPr>
              <a:spLocks noChangeArrowheads="1"/>
            </p:cNvSpPr>
            <p:nvPr>
              <p:custDataLst>
                <p:tags r:id="rId449"/>
              </p:custDataLst>
            </p:nvPr>
          </p:nvSpPr>
          <p:spPr bwMode="auto">
            <a:xfrm>
              <a:off x="4892675" y="3108325"/>
              <a:ext cx="25400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Oval 753">
              <a:extLst>
                <a:ext uri="{FF2B5EF4-FFF2-40B4-BE49-F238E27FC236}">
                  <a16:creationId xmlns:a16="http://schemas.microsoft.com/office/drawing/2014/main" id="{40AD0FAC-8952-4DA3-B4ED-9313EC4B5B6E}"/>
                </a:ext>
              </a:extLst>
            </p:cNvPr>
            <p:cNvSpPr>
              <a:spLocks noChangeArrowheads="1"/>
            </p:cNvSpPr>
            <p:nvPr>
              <p:custDataLst>
                <p:tags r:id="rId450"/>
              </p:custDataLst>
            </p:nvPr>
          </p:nvSpPr>
          <p:spPr bwMode="auto">
            <a:xfrm>
              <a:off x="49942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Oval 754">
              <a:extLst>
                <a:ext uri="{FF2B5EF4-FFF2-40B4-BE49-F238E27FC236}">
                  <a16:creationId xmlns:a16="http://schemas.microsoft.com/office/drawing/2014/main" id="{4A7461A2-704D-4843-BD21-AA24E44B14D8}"/>
                </a:ext>
              </a:extLst>
            </p:cNvPr>
            <p:cNvSpPr>
              <a:spLocks noChangeArrowheads="1"/>
            </p:cNvSpPr>
            <p:nvPr>
              <p:custDataLst>
                <p:tags r:id="rId451"/>
              </p:custDataLst>
            </p:nvPr>
          </p:nvSpPr>
          <p:spPr bwMode="auto">
            <a:xfrm>
              <a:off x="5095875" y="3108325"/>
              <a:ext cx="23813" cy="2381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755">
              <a:extLst>
                <a:ext uri="{FF2B5EF4-FFF2-40B4-BE49-F238E27FC236}">
                  <a16:creationId xmlns:a16="http://schemas.microsoft.com/office/drawing/2014/main" id="{2CC8EEB5-7445-49F8-A053-9B879EC032EC}"/>
                </a:ext>
              </a:extLst>
            </p:cNvPr>
            <p:cNvSpPr>
              <a:spLocks/>
            </p:cNvSpPr>
            <p:nvPr>
              <p:custDataLst>
                <p:tags r:id="rId452"/>
              </p:custDataLst>
            </p:nvPr>
          </p:nvSpPr>
          <p:spPr bwMode="auto">
            <a:xfrm>
              <a:off x="5195888" y="3108325"/>
              <a:ext cx="26988" cy="69850"/>
            </a:xfrm>
            <a:custGeom>
              <a:avLst/>
              <a:gdLst>
                <a:gd name="T0" fmla="*/ 58 w 58"/>
                <a:gd name="T1" fmla="*/ 53 h 150"/>
                <a:gd name="T2" fmla="*/ 26 w 58"/>
                <a:gd name="T3" fmla="*/ 0 h 150"/>
                <a:gd name="T4" fmla="*/ 0 w 58"/>
                <a:gd name="T5" fmla="*/ 27 h 150"/>
                <a:gd name="T6" fmla="*/ 26 w 58"/>
                <a:gd name="T7" fmla="*/ 53 h 150"/>
                <a:gd name="T8" fmla="*/ 43 w 58"/>
                <a:gd name="T9" fmla="*/ 47 h 150"/>
                <a:gd name="T10" fmla="*/ 46 w 58"/>
                <a:gd name="T11" fmla="*/ 45 h 150"/>
                <a:gd name="T12" fmla="*/ 47 w 58"/>
                <a:gd name="T13" fmla="*/ 53 h 150"/>
                <a:gd name="T14" fmla="*/ 13 w 58"/>
                <a:gd name="T15" fmla="*/ 136 h 150"/>
                <a:gd name="T16" fmla="*/ 7 w 58"/>
                <a:gd name="T17" fmla="*/ 144 h 150"/>
                <a:gd name="T18" fmla="*/ 12 w 58"/>
                <a:gd name="T19" fmla="*/ 150 h 150"/>
                <a:gd name="T20" fmla="*/ 58 w 58"/>
                <a:gd name="T21" fmla="*/ 5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50">
                  <a:moveTo>
                    <a:pt x="58" y="53"/>
                  </a:moveTo>
                  <a:cubicBezTo>
                    <a:pt x="58" y="20"/>
                    <a:pt x="45" y="0"/>
                    <a:pt x="26" y="0"/>
                  </a:cubicBezTo>
                  <a:cubicBezTo>
                    <a:pt x="9" y="0"/>
                    <a:pt x="0" y="13"/>
                    <a:pt x="0" y="27"/>
                  </a:cubicBezTo>
                  <a:cubicBezTo>
                    <a:pt x="0" y="40"/>
                    <a:pt x="9" y="53"/>
                    <a:pt x="26" y="53"/>
                  </a:cubicBezTo>
                  <a:cubicBezTo>
                    <a:pt x="32" y="53"/>
                    <a:pt x="38" y="51"/>
                    <a:pt x="43" y="47"/>
                  </a:cubicBezTo>
                  <a:cubicBezTo>
                    <a:pt x="45" y="46"/>
                    <a:pt x="45" y="45"/>
                    <a:pt x="46" y="45"/>
                  </a:cubicBezTo>
                  <a:cubicBezTo>
                    <a:pt x="46" y="45"/>
                    <a:pt x="47" y="46"/>
                    <a:pt x="47" y="53"/>
                  </a:cubicBezTo>
                  <a:cubicBezTo>
                    <a:pt x="47" y="90"/>
                    <a:pt x="29" y="120"/>
                    <a:pt x="13" y="136"/>
                  </a:cubicBezTo>
                  <a:cubicBezTo>
                    <a:pt x="7" y="142"/>
                    <a:pt x="7" y="143"/>
                    <a:pt x="7" y="144"/>
                  </a:cubicBezTo>
                  <a:cubicBezTo>
                    <a:pt x="7" y="148"/>
                    <a:pt x="10" y="150"/>
                    <a:pt x="12" y="150"/>
                  </a:cubicBezTo>
                  <a:cubicBezTo>
                    <a:pt x="18" y="150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756">
              <a:extLst>
                <a:ext uri="{FF2B5EF4-FFF2-40B4-BE49-F238E27FC236}">
                  <a16:creationId xmlns:a16="http://schemas.microsoft.com/office/drawing/2014/main" id="{CD105E00-81B1-497E-8D7D-0F052D86CD7A}"/>
                </a:ext>
              </a:extLst>
            </p:cNvPr>
            <p:cNvSpPr>
              <a:spLocks noEditPoints="1"/>
            </p:cNvSpPr>
            <p:nvPr>
              <p:custDataLst>
                <p:tags r:id="rId453"/>
              </p:custDataLst>
            </p:nvPr>
          </p:nvSpPr>
          <p:spPr bwMode="auto">
            <a:xfrm>
              <a:off x="5270500" y="3028950"/>
              <a:ext cx="117475" cy="149225"/>
            </a:xfrm>
            <a:custGeom>
              <a:avLst/>
              <a:gdLst>
                <a:gd name="T0" fmla="*/ 38 w 260"/>
                <a:gd name="T1" fmla="*/ 281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7 h 317"/>
                <a:gd name="T28" fmla="*/ 84 w 260"/>
                <a:gd name="T29" fmla="*/ 0 h 317"/>
                <a:gd name="T30" fmla="*/ 47 w 260"/>
                <a:gd name="T31" fmla="*/ 28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0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59 h 317"/>
                <a:gd name="T44" fmla="*/ 38 w 260"/>
                <a:gd name="T45" fmla="*/ 281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3 h 317"/>
                <a:gd name="T56" fmla="*/ 140 w 260"/>
                <a:gd name="T57" fmla="*/ 215 h 317"/>
                <a:gd name="T58" fmla="*/ 100 w 260"/>
                <a:gd name="T59" fmla="*/ 170 h 317"/>
                <a:gd name="T60" fmla="*/ 102 w 260"/>
                <a:gd name="T61" fmla="*/ 162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1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6"/>
                    <a:pt x="94" y="194"/>
                  </a:cubicBezTo>
                  <a:cubicBezTo>
                    <a:pt x="101" y="208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7"/>
                  </a:cubicBezTo>
                  <a:cubicBezTo>
                    <a:pt x="124" y="10"/>
                    <a:pt x="102" y="0"/>
                    <a:pt x="84" y="0"/>
                  </a:cubicBezTo>
                  <a:cubicBezTo>
                    <a:pt x="61" y="0"/>
                    <a:pt x="51" y="19"/>
                    <a:pt x="47" y="28"/>
                  </a:cubicBezTo>
                  <a:cubicBezTo>
                    <a:pt x="38" y="45"/>
                    <a:pt x="31" y="75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1"/>
                    <a:pt x="46" y="70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5"/>
                    <a:pt x="96" y="51"/>
                    <a:pt x="94" y="59"/>
                  </a:cubicBezTo>
                  <a:lnTo>
                    <a:pt x="38" y="281"/>
                  </a:lnTo>
                  <a:close/>
                  <a:moveTo>
                    <a:pt x="126" y="65"/>
                  </a:moveTo>
                  <a:cubicBezTo>
                    <a:pt x="130" y="51"/>
                    <a:pt x="143" y="37"/>
                    <a:pt x="152" y="30"/>
                  </a:cubicBezTo>
                  <a:cubicBezTo>
                    <a:pt x="169" y="14"/>
                    <a:pt x="184" y="11"/>
                    <a:pt x="192" y="11"/>
                  </a:cubicBezTo>
                  <a:cubicBezTo>
                    <a:pt x="212" y="11"/>
                    <a:pt x="224" y="28"/>
                    <a:pt x="224" y="58"/>
                  </a:cubicBezTo>
                  <a:cubicBezTo>
                    <a:pt x="224" y="87"/>
                    <a:pt x="208" y="144"/>
                    <a:pt x="199" y="163"/>
                  </a:cubicBezTo>
                  <a:cubicBezTo>
                    <a:pt x="182" y="198"/>
                    <a:pt x="158" y="215"/>
                    <a:pt x="140" y="215"/>
                  </a:cubicBezTo>
                  <a:cubicBezTo>
                    <a:pt x="107" y="215"/>
                    <a:pt x="100" y="173"/>
                    <a:pt x="100" y="170"/>
                  </a:cubicBezTo>
                  <a:cubicBezTo>
                    <a:pt x="100" y="169"/>
                    <a:pt x="100" y="168"/>
                    <a:pt x="102" y="162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757">
              <a:extLst>
                <a:ext uri="{FF2B5EF4-FFF2-40B4-BE49-F238E27FC236}">
                  <a16:creationId xmlns:a16="http://schemas.microsoft.com/office/drawing/2014/main" id="{1330AC7E-3590-44E4-A214-612B1443FA5B}"/>
                </a:ext>
              </a:extLst>
            </p:cNvPr>
            <p:cNvSpPr>
              <a:spLocks/>
            </p:cNvSpPr>
            <p:nvPr>
              <p:custDataLst>
                <p:tags r:id="rId454"/>
              </p:custDataLst>
            </p:nvPr>
          </p:nvSpPr>
          <p:spPr bwMode="auto">
            <a:xfrm>
              <a:off x="5403850" y="3052763"/>
              <a:ext cx="77788" cy="117475"/>
            </a:xfrm>
            <a:custGeom>
              <a:avLst/>
              <a:gdLst>
                <a:gd name="T0" fmla="*/ 83 w 171"/>
                <a:gd name="T1" fmla="*/ 10 h 245"/>
                <a:gd name="T2" fmla="*/ 84 w 171"/>
                <a:gd name="T3" fmla="*/ 5 h 245"/>
                <a:gd name="T4" fmla="*/ 79 w 171"/>
                <a:gd name="T5" fmla="*/ 0 h 245"/>
                <a:gd name="T6" fmla="*/ 34 w 171"/>
                <a:gd name="T7" fmla="*/ 3 h 245"/>
                <a:gd name="T8" fmla="*/ 26 w 171"/>
                <a:gd name="T9" fmla="*/ 11 h 245"/>
                <a:gd name="T10" fmla="*/ 35 w 171"/>
                <a:gd name="T11" fmla="*/ 16 h 245"/>
                <a:gd name="T12" fmla="*/ 52 w 171"/>
                <a:gd name="T13" fmla="*/ 22 h 245"/>
                <a:gd name="T14" fmla="*/ 51 w 171"/>
                <a:gd name="T15" fmla="*/ 29 h 245"/>
                <a:gd name="T16" fmla="*/ 2 w 171"/>
                <a:gd name="T17" fmla="*/ 227 h 245"/>
                <a:gd name="T18" fmla="*/ 0 w 171"/>
                <a:gd name="T19" fmla="*/ 234 h 245"/>
                <a:gd name="T20" fmla="*/ 12 w 171"/>
                <a:gd name="T21" fmla="*/ 245 h 245"/>
                <a:gd name="T22" fmla="*/ 28 w 171"/>
                <a:gd name="T23" fmla="*/ 231 h 245"/>
                <a:gd name="T24" fmla="*/ 45 w 171"/>
                <a:gd name="T25" fmla="*/ 163 h 245"/>
                <a:gd name="T26" fmla="*/ 89 w 171"/>
                <a:gd name="T27" fmla="*/ 192 h 245"/>
                <a:gd name="T28" fmla="*/ 89 w 171"/>
                <a:gd name="T29" fmla="*/ 199 h 245"/>
                <a:gd name="T30" fmla="*/ 87 w 171"/>
                <a:gd name="T31" fmla="*/ 209 h 245"/>
                <a:gd name="T32" fmla="*/ 124 w 171"/>
                <a:gd name="T33" fmla="*/ 245 h 245"/>
                <a:gd name="T34" fmla="*/ 168 w 171"/>
                <a:gd name="T35" fmla="*/ 192 h 245"/>
                <a:gd name="T36" fmla="*/ 163 w 171"/>
                <a:gd name="T37" fmla="*/ 188 h 245"/>
                <a:gd name="T38" fmla="*/ 156 w 171"/>
                <a:gd name="T39" fmla="*/ 196 h 245"/>
                <a:gd name="T40" fmla="*/ 125 w 171"/>
                <a:gd name="T41" fmla="*/ 236 h 245"/>
                <a:gd name="T42" fmla="*/ 113 w 171"/>
                <a:gd name="T43" fmla="*/ 218 h 245"/>
                <a:gd name="T44" fmla="*/ 115 w 171"/>
                <a:gd name="T45" fmla="*/ 202 h 245"/>
                <a:gd name="T46" fmla="*/ 117 w 171"/>
                <a:gd name="T47" fmla="*/ 191 h 245"/>
                <a:gd name="T48" fmla="*/ 60 w 171"/>
                <a:gd name="T49" fmla="*/ 154 h 245"/>
                <a:gd name="T50" fmla="*/ 89 w 171"/>
                <a:gd name="T51" fmla="*/ 131 h 245"/>
                <a:gd name="T52" fmla="*/ 144 w 171"/>
                <a:gd name="T53" fmla="*/ 98 h 245"/>
                <a:gd name="T54" fmla="*/ 156 w 171"/>
                <a:gd name="T55" fmla="*/ 102 h 245"/>
                <a:gd name="T56" fmla="*/ 137 w 171"/>
                <a:gd name="T57" fmla="*/ 122 h 245"/>
                <a:gd name="T58" fmla="*/ 151 w 171"/>
                <a:gd name="T59" fmla="*/ 135 h 245"/>
                <a:gd name="T60" fmla="*/ 171 w 171"/>
                <a:gd name="T61" fmla="*/ 113 h 245"/>
                <a:gd name="T62" fmla="*/ 144 w 171"/>
                <a:gd name="T63" fmla="*/ 88 h 245"/>
                <a:gd name="T64" fmla="*/ 89 w 171"/>
                <a:gd name="T65" fmla="*/ 119 h 245"/>
                <a:gd name="T66" fmla="*/ 48 w 171"/>
                <a:gd name="T67" fmla="*/ 150 h 245"/>
                <a:gd name="T68" fmla="*/ 83 w 171"/>
                <a:gd name="T69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245">
                  <a:moveTo>
                    <a:pt x="83" y="10"/>
                  </a:moveTo>
                  <a:cubicBezTo>
                    <a:pt x="83" y="10"/>
                    <a:pt x="84" y="5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3"/>
                  </a:cubicBezTo>
                  <a:cubicBezTo>
                    <a:pt x="31" y="4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9"/>
                    <a:pt x="52" y="22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4"/>
                  </a:cubicBezTo>
                  <a:cubicBezTo>
                    <a:pt x="0" y="240"/>
                    <a:pt x="4" y="245"/>
                    <a:pt x="12" y="245"/>
                  </a:cubicBezTo>
                  <a:cubicBezTo>
                    <a:pt x="21" y="245"/>
                    <a:pt x="26" y="238"/>
                    <a:pt x="28" y="231"/>
                  </a:cubicBezTo>
                  <a:cubicBezTo>
                    <a:pt x="28" y="229"/>
                    <a:pt x="43" y="168"/>
                    <a:pt x="45" y="163"/>
                  </a:cubicBezTo>
                  <a:cubicBezTo>
                    <a:pt x="69" y="166"/>
                    <a:pt x="89" y="174"/>
                    <a:pt x="89" y="192"/>
                  </a:cubicBezTo>
                  <a:cubicBezTo>
                    <a:pt x="89" y="193"/>
                    <a:pt x="89" y="195"/>
                    <a:pt x="89" y="199"/>
                  </a:cubicBezTo>
                  <a:cubicBezTo>
                    <a:pt x="87" y="204"/>
                    <a:pt x="87" y="206"/>
                    <a:pt x="87" y="209"/>
                  </a:cubicBezTo>
                  <a:cubicBezTo>
                    <a:pt x="87" y="234"/>
                    <a:pt x="108" y="245"/>
                    <a:pt x="124" y="245"/>
                  </a:cubicBezTo>
                  <a:cubicBezTo>
                    <a:pt x="158" y="245"/>
                    <a:pt x="168" y="192"/>
                    <a:pt x="168" y="192"/>
                  </a:cubicBezTo>
                  <a:cubicBezTo>
                    <a:pt x="168" y="188"/>
                    <a:pt x="164" y="188"/>
                    <a:pt x="163" y="188"/>
                  </a:cubicBezTo>
                  <a:cubicBezTo>
                    <a:pt x="158" y="188"/>
                    <a:pt x="158" y="189"/>
                    <a:pt x="156" y="196"/>
                  </a:cubicBezTo>
                  <a:cubicBezTo>
                    <a:pt x="152" y="211"/>
                    <a:pt x="142" y="236"/>
                    <a:pt x="125" y="236"/>
                  </a:cubicBezTo>
                  <a:cubicBezTo>
                    <a:pt x="116" y="236"/>
                    <a:pt x="113" y="227"/>
                    <a:pt x="113" y="218"/>
                  </a:cubicBezTo>
                  <a:cubicBezTo>
                    <a:pt x="113" y="212"/>
                    <a:pt x="113" y="211"/>
                    <a:pt x="115" y="202"/>
                  </a:cubicBezTo>
                  <a:cubicBezTo>
                    <a:pt x="115" y="201"/>
                    <a:pt x="117" y="195"/>
                    <a:pt x="117" y="191"/>
                  </a:cubicBezTo>
                  <a:cubicBezTo>
                    <a:pt x="117" y="160"/>
                    <a:pt x="75" y="155"/>
                    <a:pt x="60" y="154"/>
                  </a:cubicBezTo>
                  <a:cubicBezTo>
                    <a:pt x="71" y="148"/>
                    <a:pt x="83" y="136"/>
                    <a:pt x="89" y="131"/>
                  </a:cubicBezTo>
                  <a:cubicBezTo>
                    <a:pt x="107" y="114"/>
                    <a:pt x="125" y="98"/>
                    <a:pt x="144" y="98"/>
                  </a:cubicBezTo>
                  <a:cubicBezTo>
                    <a:pt x="148" y="98"/>
                    <a:pt x="153" y="99"/>
                    <a:pt x="156" y="102"/>
                  </a:cubicBezTo>
                  <a:cubicBezTo>
                    <a:pt x="141" y="105"/>
                    <a:pt x="137" y="117"/>
                    <a:pt x="137" y="122"/>
                  </a:cubicBezTo>
                  <a:cubicBezTo>
                    <a:pt x="137" y="130"/>
                    <a:pt x="143" y="135"/>
                    <a:pt x="151" y="135"/>
                  </a:cubicBezTo>
                  <a:cubicBezTo>
                    <a:pt x="161" y="135"/>
                    <a:pt x="171" y="127"/>
                    <a:pt x="171" y="113"/>
                  </a:cubicBezTo>
                  <a:cubicBezTo>
                    <a:pt x="171" y="101"/>
                    <a:pt x="163" y="88"/>
                    <a:pt x="144" y="88"/>
                  </a:cubicBezTo>
                  <a:cubicBezTo>
                    <a:pt x="125" y="88"/>
                    <a:pt x="106" y="102"/>
                    <a:pt x="89" y="119"/>
                  </a:cubicBezTo>
                  <a:cubicBezTo>
                    <a:pt x="74" y="133"/>
                    <a:pt x="63" y="144"/>
                    <a:pt x="48" y="150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758">
              <a:extLst>
                <a:ext uri="{FF2B5EF4-FFF2-40B4-BE49-F238E27FC236}">
                  <a16:creationId xmlns:a16="http://schemas.microsoft.com/office/drawing/2014/main" id="{16869C9B-5355-4018-95E9-ADEEDBD6AD5F}"/>
                </a:ext>
              </a:extLst>
            </p:cNvPr>
            <p:cNvSpPr>
              <a:spLocks/>
            </p:cNvSpPr>
            <p:nvPr>
              <p:custDataLst>
                <p:tags r:id="rId455"/>
              </p:custDataLst>
            </p:nvPr>
          </p:nvSpPr>
          <p:spPr bwMode="auto">
            <a:xfrm>
              <a:off x="5519738" y="2955925"/>
              <a:ext cx="80963" cy="236538"/>
            </a:xfrm>
            <a:custGeom>
              <a:avLst/>
              <a:gdLst>
                <a:gd name="T0" fmla="*/ 72 w 178"/>
                <a:gd name="T1" fmla="*/ 433 h 499"/>
                <a:gd name="T2" fmla="*/ 5 w 178"/>
                <a:gd name="T3" fmla="*/ 488 h 499"/>
                <a:gd name="T4" fmla="*/ 0 w 178"/>
                <a:gd name="T5" fmla="*/ 493 h 499"/>
                <a:gd name="T6" fmla="*/ 10 w 178"/>
                <a:gd name="T7" fmla="*/ 499 h 499"/>
                <a:gd name="T8" fmla="*/ 106 w 178"/>
                <a:gd name="T9" fmla="*/ 437 h 499"/>
                <a:gd name="T10" fmla="*/ 106 w 178"/>
                <a:gd name="T11" fmla="*/ 323 h 499"/>
                <a:gd name="T12" fmla="*/ 126 w 178"/>
                <a:gd name="T13" fmla="*/ 271 h 499"/>
                <a:gd name="T14" fmla="*/ 173 w 178"/>
                <a:gd name="T15" fmla="*/ 255 h 499"/>
                <a:gd name="T16" fmla="*/ 178 w 178"/>
                <a:gd name="T17" fmla="*/ 250 h 499"/>
                <a:gd name="T18" fmla="*/ 170 w 178"/>
                <a:gd name="T19" fmla="*/ 244 h 499"/>
                <a:gd name="T20" fmla="*/ 107 w 178"/>
                <a:gd name="T21" fmla="*/ 200 h 499"/>
                <a:gd name="T22" fmla="*/ 106 w 178"/>
                <a:gd name="T23" fmla="*/ 175 h 499"/>
                <a:gd name="T24" fmla="*/ 106 w 178"/>
                <a:gd name="T25" fmla="*/ 76 h 499"/>
                <a:gd name="T26" fmla="*/ 82 w 178"/>
                <a:gd name="T27" fmla="*/ 21 h 499"/>
                <a:gd name="T28" fmla="*/ 10 w 178"/>
                <a:gd name="T29" fmla="*/ 0 h 499"/>
                <a:gd name="T30" fmla="*/ 0 w 178"/>
                <a:gd name="T31" fmla="*/ 6 h 499"/>
                <a:gd name="T32" fmla="*/ 8 w 178"/>
                <a:gd name="T33" fmla="*/ 11 h 499"/>
                <a:gd name="T34" fmla="*/ 71 w 178"/>
                <a:gd name="T35" fmla="*/ 55 h 499"/>
                <a:gd name="T36" fmla="*/ 72 w 178"/>
                <a:gd name="T37" fmla="*/ 78 h 499"/>
                <a:gd name="T38" fmla="*/ 72 w 178"/>
                <a:gd name="T39" fmla="*/ 183 h 499"/>
                <a:gd name="T40" fmla="*/ 92 w 178"/>
                <a:gd name="T41" fmla="*/ 230 h 499"/>
                <a:gd name="T42" fmla="*/ 131 w 178"/>
                <a:gd name="T43" fmla="*/ 250 h 499"/>
                <a:gd name="T44" fmla="*/ 72 w 178"/>
                <a:gd name="T45" fmla="*/ 313 h 499"/>
                <a:gd name="T46" fmla="*/ 72 w 178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8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3"/>
                    <a:pt x="106" y="287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6" y="255"/>
                    <a:pt x="178" y="253"/>
                    <a:pt x="178" y="250"/>
                  </a:cubicBezTo>
                  <a:cubicBezTo>
                    <a:pt x="178" y="245"/>
                    <a:pt x="175" y="245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6"/>
                    <a:pt x="106" y="40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6257885A-BC24-4A6D-9F6F-2886DEE9B7F6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228401" y="3332426"/>
            <a:ext cx="4335463" cy="265113"/>
            <a:chOff x="269875" y="3157538"/>
            <a:chExt cx="4335463" cy="265113"/>
          </a:xfrm>
        </p:grpSpPr>
        <p:sp>
          <p:nvSpPr>
            <p:cNvPr id="478" name="Freeform 1222">
              <a:extLst>
                <a:ext uri="{FF2B5EF4-FFF2-40B4-BE49-F238E27FC236}">
                  <a16:creationId xmlns:a16="http://schemas.microsoft.com/office/drawing/2014/main" id="{4D1909CE-0DE4-4569-9611-B93A4CE69CCA}"/>
                </a:ext>
              </a:extLst>
            </p:cNvPr>
            <p:cNvSpPr>
              <a:spLocks/>
            </p:cNvSpPr>
            <p:nvPr>
              <p:custDataLst>
                <p:tags r:id="rId378"/>
              </p:custDataLst>
            </p:nvPr>
          </p:nvSpPr>
          <p:spPr bwMode="auto">
            <a:xfrm>
              <a:off x="269875" y="3179763"/>
              <a:ext cx="93663" cy="182563"/>
            </a:xfrm>
            <a:custGeom>
              <a:avLst/>
              <a:gdLst>
                <a:gd name="T0" fmla="*/ 124 w 207"/>
                <a:gd name="T1" fmla="*/ 156 h 343"/>
                <a:gd name="T2" fmla="*/ 194 w 207"/>
                <a:gd name="T3" fmla="*/ 68 h 343"/>
                <a:gd name="T4" fmla="*/ 102 w 207"/>
                <a:gd name="T5" fmla="*/ 0 h 343"/>
                <a:gd name="T6" fmla="*/ 14 w 207"/>
                <a:gd name="T7" fmla="*/ 67 h 343"/>
                <a:gd name="T8" fmla="*/ 39 w 207"/>
                <a:gd name="T9" fmla="*/ 93 h 343"/>
                <a:gd name="T10" fmla="*/ 65 w 207"/>
                <a:gd name="T11" fmla="*/ 68 h 343"/>
                <a:gd name="T12" fmla="*/ 34 w 207"/>
                <a:gd name="T13" fmla="*/ 43 h 343"/>
                <a:gd name="T14" fmla="*/ 100 w 207"/>
                <a:gd name="T15" fmla="*/ 12 h 343"/>
                <a:gd name="T16" fmla="*/ 148 w 207"/>
                <a:gd name="T17" fmla="*/ 68 h 343"/>
                <a:gd name="T18" fmla="*/ 134 w 207"/>
                <a:gd name="T19" fmla="*/ 125 h 343"/>
                <a:gd name="T20" fmla="*/ 90 w 207"/>
                <a:gd name="T21" fmla="*/ 151 h 343"/>
                <a:gd name="T22" fmla="*/ 70 w 207"/>
                <a:gd name="T23" fmla="*/ 152 h 343"/>
                <a:gd name="T24" fmla="*/ 63 w 207"/>
                <a:gd name="T25" fmla="*/ 158 h 343"/>
                <a:gd name="T26" fmla="*/ 75 w 207"/>
                <a:gd name="T27" fmla="*/ 164 h 343"/>
                <a:gd name="T28" fmla="*/ 97 w 207"/>
                <a:gd name="T29" fmla="*/ 164 h 343"/>
                <a:gd name="T30" fmla="*/ 156 w 207"/>
                <a:gd name="T31" fmla="*/ 246 h 343"/>
                <a:gd name="T32" fmla="*/ 100 w 207"/>
                <a:gd name="T33" fmla="*/ 329 h 343"/>
                <a:gd name="T34" fmla="*/ 23 w 207"/>
                <a:gd name="T35" fmla="*/ 291 h 343"/>
                <a:gd name="T36" fmla="*/ 56 w 207"/>
                <a:gd name="T37" fmla="*/ 263 h 343"/>
                <a:gd name="T38" fmla="*/ 28 w 207"/>
                <a:gd name="T39" fmla="*/ 235 h 343"/>
                <a:gd name="T40" fmla="*/ 0 w 207"/>
                <a:gd name="T41" fmla="*/ 264 h 343"/>
                <a:gd name="T42" fmla="*/ 101 w 207"/>
                <a:gd name="T43" fmla="*/ 343 h 343"/>
                <a:gd name="T44" fmla="*/ 207 w 207"/>
                <a:gd name="T45" fmla="*/ 246 h 343"/>
                <a:gd name="T46" fmla="*/ 124 w 207"/>
                <a:gd name="T47" fmla="*/ 15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6"/>
                  </a:moveTo>
                  <a:cubicBezTo>
                    <a:pt x="165" y="143"/>
                    <a:pt x="194" y="108"/>
                    <a:pt x="194" y="68"/>
                  </a:cubicBezTo>
                  <a:cubicBezTo>
                    <a:pt x="194" y="28"/>
                    <a:pt x="150" y="0"/>
                    <a:pt x="102" y="0"/>
                  </a:cubicBezTo>
                  <a:cubicBezTo>
                    <a:pt x="52" y="0"/>
                    <a:pt x="14" y="30"/>
                    <a:pt x="14" y="67"/>
                  </a:cubicBezTo>
                  <a:cubicBezTo>
                    <a:pt x="14" y="84"/>
                    <a:pt x="25" y="93"/>
                    <a:pt x="39" y="93"/>
                  </a:cubicBezTo>
                  <a:cubicBezTo>
                    <a:pt x="55" y="93"/>
                    <a:pt x="65" y="82"/>
                    <a:pt x="65" y="68"/>
                  </a:cubicBezTo>
                  <a:cubicBezTo>
                    <a:pt x="65" y="43"/>
                    <a:pt x="41" y="43"/>
                    <a:pt x="34" y="43"/>
                  </a:cubicBezTo>
                  <a:cubicBezTo>
                    <a:pt x="49" y="19"/>
                    <a:pt x="82" y="12"/>
                    <a:pt x="100" y="12"/>
                  </a:cubicBezTo>
                  <a:cubicBezTo>
                    <a:pt x="121" y="12"/>
                    <a:pt x="148" y="23"/>
                    <a:pt x="148" y="68"/>
                  </a:cubicBezTo>
                  <a:cubicBezTo>
                    <a:pt x="148" y="74"/>
                    <a:pt x="147" y="103"/>
                    <a:pt x="134" y="125"/>
                  </a:cubicBezTo>
                  <a:cubicBezTo>
                    <a:pt x="119" y="149"/>
                    <a:pt x="102" y="150"/>
                    <a:pt x="90" y="151"/>
                  </a:cubicBezTo>
                  <a:cubicBezTo>
                    <a:pt x="86" y="151"/>
                    <a:pt x="74" y="152"/>
                    <a:pt x="70" y="152"/>
                  </a:cubicBezTo>
                  <a:cubicBezTo>
                    <a:pt x="66" y="153"/>
                    <a:pt x="63" y="153"/>
                    <a:pt x="63" y="158"/>
                  </a:cubicBezTo>
                  <a:cubicBezTo>
                    <a:pt x="63" y="164"/>
                    <a:pt x="66" y="164"/>
                    <a:pt x="75" y="164"/>
                  </a:cubicBezTo>
                  <a:lnTo>
                    <a:pt x="97" y="164"/>
                  </a:lnTo>
                  <a:cubicBezTo>
                    <a:pt x="137" y="164"/>
                    <a:pt x="156" y="198"/>
                    <a:pt x="156" y="246"/>
                  </a:cubicBezTo>
                  <a:cubicBezTo>
                    <a:pt x="156" y="314"/>
                    <a:pt x="122" y="329"/>
                    <a:pt x="100" y="329"/>
                  </a:cubicBezTo>
                  <a:cubicBezTo>
                    <a:pt x="78" y="329"/>
                    <a:pt x="41" y="320"/>
                    <a:pt x="23" y="291"/>
                  </a:cubicBezTo>
                  <a:cubicBezTo>
                    <a:pt x="41" y="293"/>
                    <a:pt x="56" y="282"/>
                    <a:pt x="56" y="263"/>
                  </a:cubicBezTo>
                  <a:cubicBezTo>
                    <a:pt x="56" y="245"/>
                    <a:pt x="43" y="235"/>
                    <a:pt x="28" y="235"/>
                  </a:cubicBezTo>
                  <a:cubicBezTo>
                    <a:pt x="16" y="235"/>
                    <a:pt x="0" y="242"/>
                    <a:pt x="0" y="264"/>
                  </a:cubicBezTo>
                  <a:cubicBezTo>
                    <a:pt x="0" y="310"/>
                    <a:pt x="47" y="343"/>
                    <a:pt x="101" y="343"/>
                  </a:cubicBezTo>
                  <a:cubicBezTo>
                    <a:pt x="162" y="343"/>
                    <a:pt x="207" y="297"/>
                    <a:pt x="207" y="246"/>
                  </a:cubicBezTo>
                  <a:cubicBezTo>
                    <a:pt x="207" y="206"/>
                    <a:pt x="176" y="167"/>
                    <a:pt x="124" y="15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9" name="Oval 1223">
              <a:extLst>
                <a:ext uri="{FF2B5EF4-FFF2-40B4-BE49-F238E27FC236}">
                  <a16:creationId xmlns:a16="http://schemas.microsoft.com/office/drawing/2014/main" id="{13F69C3B-7C20-4D23-8464-6D3033254274}"/>
                </a:ext>
              </a:extLst>
            </p:cNvPr>
            <p:cNvSpPr>
              <a:spLocks noChangeArrowheads="1"/>
            </p:cNvSpPr>
            <p:nvPr>
              <p:custDataLst>
                <p:tags r:id="rId379"/>
              </p:custDataLst>
            </p:nvPr>
          </p:nvSpPr>
          <p:spPr bwMode="auto">
            <a:xfrm>
              <a:off x="392113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0" name="Freeform 1224">
              <a:extLst>
                <a:ext uri="{FF2B5EF4-FFF2-40B4-BE49-F238E27FC236}">
                  <a16:creationId xmlns:a16="http://schemas.microsoft.com/office/drawing/2014/main" id="{F887D2A3-FCB5-4437-ACBE-1099C47D7D78}"/>
                </a:ext>
              </a:extLst>
            </p:cNvPr>
            <p:cNvSpPr>
              <a:spLocks noEditPoints="1"/>
            </p:cNvSpPr>
            <p:nvPr>
              <p:custDataLst>
                <p:tags r:id="rId380"/>
              </p:custDataLst>
            </p:nvPr>
          </p:nvSpPr>
          <p:spPr bwMode="auto">
            <a:xfrm>
              <a:off x="541338" y="3238501"/>
              <a:ext cx="112713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1" name="Freeform 1225">
              <a:extLst>
                <a:ext uri="{FF2B5EF4-FFF2-40B4-BE49-F238E27FC236}">
                  <a16:creationId xmlns:a16="http://schemas.microsoft.com/office/drawing/2014/main" id="{DC2AC59C-828C-4014-8F37-B401FEB848E7}"/>
                </a:ext>
              </a:extLst>
            </p:cNvPr>
            <p:cNvSpPr>
              <a:spLocks noEditPoints="1"/>
            </p:cNvSpPr>
            <p:nvPr>
              <p:custDataLst>
                <p:tags r:id="rId381"/>
              </p:custDataLst>
            </p:nvPr>
          </p:nvSpPr>
          <p:spPr bwMode="auto">
            <a:xfrm>
              <a:off x="669925" y="3236913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2" name="Freeform 1226">
              <a:extLst>
                <a:ext uri="{FF2B5EF4-FFF2-40B4-BE49-F238E27FC236}">
                  <a16:creationId xmlns:a16="http://schemas.microsoft.com/office/drawing/2014/main" id="{55B4E2BF-C679-4F47-A14B-7E59736D40DE}"/>
                </a:ext>
              </a:extLst>
            </p:cNvPr>
            <p:cNvSpPr>
              <a:spLocks/>
            </p:cNvSpPr>
            <p:nvPr>
              <p:custDataLst>
                <p:tags r:id="rId382"/>
              </p:custDataLst>
            </p:nvPr>
          </p:nvSpPr>
          <p:spPr bwMode="auto">
            <a:xfrm>
              <a:off x="779463" y="3238501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3" name="Freeform 1227">
              <a:extLst>
                <a:ext uri="{FF2B5EF4-FFF2-40B4-BE49-F238E27FC236}">
                  <a16:creationId xmlns:a16="http://schemas.microsoft.com/office/drawing/2014/main" id="{114B18A4-2266-415B-87B4-5FD7A73599F2}"/>
                </a:ext>
              </a:extLst>
            </p:cNvPr>
            <p:cNvSpPr>
              <a:spLocks/>
            </p:cNvSpPr>
            <p:nvPr>
              <p:custDataLst>
                <p:tags r:id="rId383"/>
              </p:custDataLst>
            </p:nvPr>
          </p:nvSpPr>
          <p:spPr bwMode="auto">
            <a:xfrm>
              <a:off x="869950" y="3236913"/>
              <a:ext cx="73025" cy="122238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4" name="Freeform 1228">
              <a:extLst>
                <a:ext uri="{FF2B5EF4-FFF2-40B4-BE49-F238E27FC236}">
                  <a16:creationId xmlns:a16="http://schemas.microsoft.com/office/drawing/2014/main" id="{49C4FD2A-6C0F-4FD2-812A-8ADA13C82EA6}"/>
                </a:ext>
              </a:extLst>
            </p:cNvPr>
            <p:cNvSpPr>
              <a:spLocks noEditPoints="1"/>
            </p:cNvSpPr>
            <p:nvPr>
              <p:custDataLst>
                <p:tags r:id="rId384"/>
              </p:custDataLst>
            </p:nvPr>
          </p:nvSpPr>
          <p:spPr bwMode="auto">
            <a:xfrm>
              <a:off x="957263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5" name="Freeform 1229">
              <a:extLst>
                <a:ext uri="{FF2B5EF4-FFF2-40B4-BE49-F238E27FC236}">
                  <a16:creationId xmlns:a16="http://schemas.microsoft.com/office/drawing/2014/main" id="{B6A0C31D-2DBA-4F2E-B6A3-3900BBB3E9E3}"/>
                </a:ext>
              </a:extLst>
            </p:cNvPr>
            <p:cNvSpPr>
              <a:spLocks/>
            </p:cNvSpPr>
            <p:nvPr>
              <p:custDataLst>
                <p:tags r:id="rId385"/>
              </p:custDataLst>
            </p:nvPr>
          </p:nvSpPr>
          <p:spPr bwMode="auto">
            <a:xfrm>
              <a:off x="1133475" y="3238501"/>
              <a:ext cx="90488" cy="120650"/>
            </a:xfrm>
            <a:custGeom>
              <a:avLst/>
              <a:gdLst>
                <a:gd name="T0" fmla="*/ 29 w 202"/>
                <a:gd name="T1" fmla="*/ 191 h 226"/>
                <a:gd name="T2" fmla="*/ 24 w 202"/>
                <a:gd name="T3" fmla="*/ 213 h 226"/>
                <a:gd name="T4" fmla="*/ 39 w 202"/>
                <a:gd name="T5" fmla="*/ 226 h 226"/>
                <a:gd name="T6" fmla="*/ 57 w 202"/>
                <a:gd name="T7" fmla="*/ 212 h 226"/>
                <a:gd name="T8" fmla="*/ 77 w 202"/>
                <a:gd name="T9" fmla="*/ 133 h 226"/>
                <a:gd name="T10" fmla="*/ 93 w 202"/>
                <a:gd name="T11" fmla="*/ 69 h 226"/>
                <a:gd name="T12" fmla="*/ 121 w 202"/>
                <a:gd name="T13" fmla="*/ 28 h 226"/>
                <a:gd name="T14" fmla="*/ 161 w 202"/>
                <a:gd name="T15" fmla="*/ 11 h 226"/>
                <a:gd name="T16" fmla="*/ 182 w 202"/>
                <a:gd name="T17" fmla="*/ 17 h 226"/>
                <a:gd name="T18" fmla="*/ 156 w 202"/>
                <a:gd name="T19" fmla="*/ 45 h 226"/>
                <a:gd name="T20" fmla="*/ 175 w 202"/>
                <a:gd name="T21" fmla="*/ 62 h 226"/>
                <a:gd name="T22" fmla="*/ 202 w 202"/>
                <a:gd name="T23" fmla="*/ 33 h 226"/>
                <a:gd name="T24" fmla="*/ 161 w 202"/>
                <a:gd name="T25" fmla="*/ 0 h 226"/>
                <a:gd name="T26" fmla="*/ 97 w 202"/>
                <a:gd name="T27" fmla="*/ 39 h 226"/>
                <a:gd name="T28" fmla="*/ 52 w 202"/>
                <a:gd name="T29" fmla="*/ 0 h 226"/>
                <a:gd name="T30" fmla="*/ 15 w 202"/>
                <a:gd name="T31" fmla="*/ 29 h 226"/>
                <a:gd name="T32" fmla="*/ 0 w 202"/>
                <a:gd name="T33" fmla="*/ 77 h 226"/>
                <a:gd name="T34" fmla="*/ 6 w 202"/>
                <a:gd name="T35" fmla="*/ 82 h 226"/>
                <a:gd name="T36" fmla="*/ 14 w 202"/>
                <a:gd name="T37" fmla="*/ 71 h 226"/>
                <a:gd name="T38" fmla="*/ 50 w 202"/>
                <a:gd name="T39" fmla="*/ 11 h 226"/>
                <a:gd name="T40" fmla="*/ 66 w 202"/>
                <a:gd name="T41" fmla="*/ 34 h 226"/>
                <a:gd name="T42" fmla="*/ 58 w 202"/>
                <a:gd name="T43" fmla="*/ 76 h 226"/>
                <a:gd name="T44" fmla="*/ 29 w 202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2" h="226">
                  <a:moveTo>
                    <a:pt x="29" y="191"/>
                  </a:moveTo>
                  <a:cubicBezTo>
                    <a:pt x="27" y="199"/>
                    <a:pt x="24" y="210"/>
                    <a:pt x="24" y="213"/>
                  </a:cubicBezTo>
                  <a:cubicBezTo>
                    <a:pt x="24" y="222"/>
                    <a:pt x="31" y="226"/>
                    <a:pt x="39" y="226"/>
                  </a:cubicBezTo>
                  <a:cubicBezTo>
                    <a:pt x="45" y="226"/>
                    <a:pt x="54" y="222"/>
                    <a:pt x="57" y="212"/>
                  </a:cubicBezTo>
                  <a:cubicBezTo>
                    <a:pt x="58" y="210"/>
                    <a:pt x="75" y="142"/>
                    <a:pt x="77" y="133"/>
                  </a:cubicBezTo>
                  <a:cubicBezTo>
                    <a:pt x="81" y="117"/>
                    <a:pt x="90" y="82"/>
                    <a:pt x="93" y="69"/>
                  </a:cubicBezTo>
                  <a:cubicBezTo>
                    <a:pt x="95" y="62"/>
                    <a:pt x="109" y="39"/>
                    <a:pt x="121" y="28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2" y="51"/>
                    <a:pt x="202" y="33"/>
                  </a:cubicBezTo>
                  <a:cubicBezTo>
                    <a:pt x="202" y="15"/>
                    <a:pt x="187" y="0"/>
                    <a:pt x="161" y="0"/>
                  </a:cubicBezTo>
                  <a:cubicBezTo>
                    <a:pt x="129" y="0"/>
                    <a:pt x="107" y="25"/>
                    <a:pt x="97" y="39"/>
                  </a:cubicBezTo>
                  <a:cubicBezTo>
                    <a:pt x="93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2" y="35"/>
                    <a:pt x="32" y="11"/>
                    <a:pt x="50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4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6" name="Freeform 1230">
              <a:extLst>
                <a:ext uri="{FF2B5EF4-FFF2-40B4-BE49-F238E27FC236}">
                  <a16:creationId xmlns:a16="http://schemas.microsoft.com/office/drawing/2014/main" id="{361FAF12-CEA6-4481-BBFB-1159398FD08F}"/>
                </a:ext>
              </a:extLst>
            </p:cNvPr>
            <p:cNvSpPr>
              <a:spLocks noEditPoints="1"/>
            </p:cNvSpPr>
            <p:nvPr>
              <p:custDataLst>
                <p:tags r:id="rId386"/>
              </p:custDataLst>
            </p:nvPr>
          </p:nvSpPr>
          <p:spPr bwMode="auto">
            <a:xfrm>
              <a:off x="1309688" y="3259138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7" name="Freeform 1231">
              <a:extLst>
                <a:ext uri="{FF2B5EF4-FFF2-40B4-BE49-F238E27FC236}">
                  <a16:creationId xmlns:a16="http://schemas.microsoft.com/office/drawing/2014/main" id="{12CA94B4-EDF3-4144-927F-2B3B4E4D84DF}"/>
                </a:ext>
              </a:extLst>
            </p:cNvPr>
            <p:cNvSpPr>
              <a:spLocks/>
            </p:cNvSpPr>
            <p:nvPr>
              <p:custDataLst>
                <p:tags r:id="rId387"/>
              </p:custDataLst>
            </p:nvPr>
          </p:nvSpPr>
          <p:spPr bwMode="auto">
            <a:xfrm>
              <a:off x="1557338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8" name="Freeform 1232">
              <a:extLst>
                <a:ext uri="{FF2B5EF4-FFF2-40B4-BE49-F238E27FC236}">
                  <a16:creationId xmlns:a16="http://schemas.microsoft.com/office/drawing/2014/main" id="{E50FBA71-2CA4-49C7-8AC4-34F9E9132E28}"/>
                </a:ext>
              </a:extLst>
            </p:cNvPr>
            <p:cNvSpPr>
              <a:spLocks noEditPoints="1"/>
            </p:cNvSpPr>
            <p:nvPr>
              <p:custDataLst>
                <p:tags r:id="rId388"/>
              </p:custDataLst>
            </p:nvPr>
          </p:nvSpPr>
          <p:spPr bwMode="auto">
            <a:xfrm>
              <a:off x="16335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9" name="Freeform 1233">
              <a:extLst>
                <a:ext uri="{FF2B5EF4-FFF2-40B4-BE49-F238E27FC236}">
                  <a16:creationId xmlns:a16="http://schemas.microsoft.com/office/drawing/2014/main" id="{3155FF77-4DE6-4698-8613-7C0C1FE7BE50}"/>
                </a:ext>
              </a:extLst>
            </p:cNvPr>
            <p:cNvSpPr>
              <a:spLocks/>
            </p:cNvSpPr>
            <p:nvPr>
              <p:custDataLst>
                <p:tags r:id="rId389"/>
              </p:custDataLst>
            </p:nvPr>
          </p:nvSpPr>
          <p:spPr bwMode="auto">
            <a:xfrm>
              <a:off x="1736725" y="3273426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0" name="Freeform 1234">
              <a:extLst>
                <a:ext uri="{FF2B5EF4-FFF2-40B4-BE49-F238E27FC236}">
                  <a16:creationId xmlns:a16="http://schemas.microsoft.com/office/drawing/2014/main" id="{6BBAB9BA-00F3-4624-BB58-C4C4C8E87D73}"/>
                </a:ext>
              </a:extLst>
            </p:cNvPr>
            <p:cNvSpPr>
              <a:spLocks/>
            </p:cNvSpPr>
            <p:nvPr>
              <p:custDataLst>
                <p:tags r:id="rId390"/>
              </p:custDataLst>
            </p:nvPr>
          </p:nvSpPr>
          <p:spPr bwMode="auto">
            <a:xfrm>
              <a:off x="1839913" y="3328988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" name="Oval 1235">
              <a:extLst>
                <a:ext uri="{FF2B5EF4-FFF2-40B4-BE49-F238E27FC236}">
                  <a16:creationId xmlns:a16="http://schemas.microsoft.com/office/drawing/2014/main" id="{5C6A69A4-57B3-43DB-AA3B-B178BE09B0B9}"/>
                </a:ext>
              </a:extLst>
            </p:cNvPr>
            <p:cNvSpPr>
              <a:spLocks noChangeArrowheads="1"/>
            </p:cNvSpPr>
            <p:nvPr>
              <p:custDataLst>
                <p:tags r:id="rId391"/>
              </p:custDataLst>
            </p:nvPr>
          </p:nvSpPr>
          <p:spPr bwMode="auto">
            <a:xfrm>
              <a:off x="1939925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2" name="Oval 1236">
              <a:extLst>
                <a:ext uri="{FF2B5EF4-FFF2-40B4-BE49-F238E27FC236}">
                  <a16:creationId xmlns:a16="http://schemas.microsoft.com/office/drawing/2014/main" id="{F47AE9B6-843D-4262-A09B-5D46DEDCE1B6}"/>
                </a:ext>
              </a:extLst>
            </p:cNvPr>
            <p:cNvSpPr>
              <a:spLocks noChangeArrowheads="1"/>
            </p:cNvSpPr>
            <p:nvPr>
              <p:custDataLst>
                <p:tags r:id="rId392"/>
              </p:custDataLst>
            </p:nvPr>
          </p:nvSpPr>
          <p:spPr bwMode="auto">
            <a:xfrm>
              <a:off x="2039938" y="3328988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3" name="Oval 1237">
              <a:extLst>
                <a:ext uri="{FF2B5EF4-FFF2-40B4-BE49-F238E27FC236}">
                  <a16:creationId xmlns:a16="http://schemas.microsoft.com/office/drawing/2014/main" id="{A5C5807B-4FEB-4A07-BBC5-792260297A86}"/>
                </a:ext>
              </a:extLst>
            </p:cNvPr>
            <p:cNvSpPr>
              <a:spLocks noChangeArrowheads="1"/>
            </p:cNvSpPr>
            <p:nvPr>
              <p:custDataLst>
                <p:tags r:id="rId393"/>
              </p:custDataLst>
            </p:nvPr>
          </p:nvSpPr>
          <p:spPr bwMode="auto">
            <a:xfrm>
              <a:off x="2139950" y="3328988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4" name="Freeform 1238">
              <a:extLst>
                <a:ext uri="{FF2B5EF4-FFF2-40B4-BE49-F238E27FC236}">
                  <a16:creationId xmlns:a16="http://schemas.microsoft.com/office/drawing/2014/main" id="{1D019F55-12C5-4000-8F7E-EEA6229B308E}"/>
                </a:ext>
              </a:extLst>
            </p:cNvPr>
            <p:cNvSpPr>
              <a:spLocks/>
            </p:cNvSpPr>
            <p:nvPr>
              <p:custDataLst>
                <p:tags r:id="rId394"/>
              </p:custDataLst>
            </p:nvPr>
          </p:nvSpPr>
          <p:spPr bwMode="auto">
            <a:xfrm>
              <a:off x="2239963" y="3328988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5" name="Freeform 1239">
              <a:extLst>
                <a:ext uri="{FF2B5EF4-FFF2-40B4-BE49-F238E27FC236}">
                  <a16:creationId xmlns:a16="http://schemas.microsoft.com/office/drawing/2014/main" id="{89D95836-FCCB-4527-BA04-D3C43B564240}"/>
                </a:ext>
              </a:extLst>
            </p:cNvPr>
            <p:cNvSpPr>
              <a:spLocks noEditPoints="1"/>
            </p:cNvSpPr>
            <p:nvPr>
              <p:custDataLst>
                <p:tags r:id="rId395"/>
              </p:custDataLst>
            </p:nvPr>
          </p:nvSpPr>
          <p:spPr bwMode="auto">
            <a:xfrm>
              <a:off x="2332038" y="3171826"/>
              <a:ext cx="82550" cy="187325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5 h 351"/>
                <a:gd name="T8" fmla="*/ 31 w 183"/>
                <a:gd name="T9" fmla="*/ 21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5"/>
                  </a:cubicBezTo>
                  <a:cubicBezTo>
                    <a:pt x="19" y="21"/>
                    <a:pt x="23" y="21"/>
                    <a:pt x="31" y="21"/>
                  </a:cubicBezTo>
                  <a:cubicBezTo>
                    <a:pt x="55" y="21"/>
                    <a:pt x="56" y="24"/>
                    <a:pt x="56" y="29"/>
                  </a:cubicBezTo>
                  <a:cubicBezTo>
                    <a:pt x="56" y="33"/>
                    <a:pt x="51" y="50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5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0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6" name="Freeform 1240">
              <a:extLst>
                <a:ext uri="{FF2B5EF4-FFF2-40B4-BE49-F238E27FC236}">
                  <a16:creationId xmlns:a16="http://schemas.microsoft.com/office/drawing/2014/main" id="{192FAD8C-807A-48D3-A905-E9A0E4E7A22F}"/>
                </a:ext>
              </a:extLst>
            </p:cNvPr>
            <p:cNvSpPr>
              <a:spLocks/>
            </p:cNvSpPr>
            <p:nvPr>
              <p:custDataLst>
                <p:tags r:id="rId396"/>
              </p:custDataLst>
            </p:nvPr>
          </p:nvSpPr>
          <p:spPr bwMode="auto">
            <a:xfrm>
              <a:off x="2424113" y="3279776"/>
              <a:ext cx="53975" cy="119063"/>
            </a:xfrm>
            <a:custGeom>
              <a:avLst/>
              <a:gdLst>
                <a:gd name="T0" fmla="*/ 71 w 118"/>
                <a:gd name="T1" fmla="*/ 80 h 221"/>
                <a:gd name="T2" fmla="*/ 107 w 118"/>
                <a:gd name="T3" fmla="*/ 80 h 221"/>
                <a:gd name="T4" fmla="*/ 118 w 118"/>
                <a:gd name="T5" fmla="*/ 72 h 221"/>
                <a:gd name="T6" fmla="*/ 107 w 118"/>
                <a:gd name="T7" fmla="*/ 67 h 221"/>
                <a:gd name="T8" fmla="*/ 74 w 118"/>
                <a:gd name="T9" fmla="*/ 67 h 221"/>
                <a:gd name="T10" fmla="*/ 87 w 118"/>
                <a:gd name="T11" fmla="*/ 16 h 221"/>
                <a:gd name="T12" fmla="*/ 88 w 118"/>
                <a:gd name="T13" fmla="*/ 11 h 221"/>
                <a:gd name="T14" fmla="*/ 76 w 118"/>
                <a:gd name="T15" fmla="*/ 0 h 221"/>
                <a:gd name="T16" fmla="*/ 60 w 118"/>
                <a:gd name="T17" fmla="*/ 15 h 221"/>
                <a:gd name="T18" fmla="*/ 47 w 118"/>
                <a:gd name="T19" fmla="*/ 67 h 221"/>
                <a:gd name="T20" fmla="*/ 11 w 118"/>
                <a:gd name="T21" fmla="*/ 67 h 221"/>
                <a:gd name="T22" fmla="*/ 0 w 118"/>
                <a:gd name="T23" fmla="*/ 75 h 221"/>
                <a:gd name="T24" fmla="*/ 11 w 118"/>
                <a:gd name="T25" fmla="*/ 80 h 221"/>
                <a:gd name="T26" fmla="*/ 44 w 118"/>
                <a:gd name="T27" fmla="*/ 80 h 221"/>
                <a:gd name="T28" fmla="*/ 23 w 118"/>
                <a:gd name="T29" fmla="*/ 162 h 221"/>
                <a:gd name="T30" fmla="*/ 18 w 118"/>
                <a:gd name="T31" fmla="*/ 188 h 221"/>
                <a:gd name="T32" fmla="*/ 55 w 118"/>
                <a:gd name="T33" fmla="*/ 221 h 221"/>
                <a:gd name="T34" fmla="*/ 116 w 118"/>
                <a:gd name="T35" fmla="*/ 168 h 221"/>
                <a:gd name="T36" fmla="*/ 110 w 118"/>
                <a:gd name="T37" fmla="*/ 163 h 221"/>
                <a:gd name="T38" fmla="*/ 103 w 118"/>
                <a:gd name="T39" fmla="*/ 170 h 221"/>
                <a:gd name="T40" fmla="*/ 56 w 118"/>
                <a:gd name="T41" fmla="*/ 211 h 221"/>
                <a:gd name="T42" fmla="*/ 44 w 118"/>
                <a:gd name="T43" fmla="*/ 194 h 221"/>
                <a:gd name="T44" fmla="*/ 46 w 118"/>
                <a:gd name="T45" fmla="*/ 180 h 221"/>
                <a:gd name="T46" fmla="*/ 71 w 118"/>
                <a:gd name="T47" fmla="*/ 8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1">
                  <a:moveTo>
                    <a:pt x="71" y="80"/>
                  </a:moveTo>
                  <a:lnTo>
                    <a:pt x="107" y="80"/>
                  </a:lnTo>
                  <a:cubicBezTo>
                    <a:pt x="113" y="80"/>
                    <a:pt x="118" y="80"/>
                    <a:pt x="118" y="72"/>
                  </a:cubicBezTo>
                  <a:cubicBezTo>
                    <a:pt x="118" y="67"/>
                    <a:pt x="113" y="67"/>
                    <a:pt x="107" y="67"/>
                  </a:cubicBezTo>
                  <a:lnTo>
                    <a:pt x="74" y="67"/>
                  </a:lnTo>
                  <a:lnTo>
                    <a:pt x="87" y="16"/>
                  </a:lnTo>
                  <a:cubicBezTo>
                    <a:pt x="88" y="14"/>
                    <a:pt x="88" y="12"/>
                    <a:pt x="88" y="11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3"/>
                    <a:pt x="62" y="7"/>
                    <a:pt x="47" y="67"/>
                  </a:cubicBezTo>
                  <a:lnTo>
                    <a:pt x="11" y="67"/>
                  </a:lnTo>
                  <a:cubicBezTo>
                    <a:pt x="5" y="67"/>
                    <a:pt x="0" y="67"/>
                    <a:pt x="0" y="75"/>
                  </a:cubicBezTo>
                  <a:cubicBezTo>
                    <a:pt x="0" y="80"/>
                    <a:pt x="4" y="80"/>
                    <a:pt x="11" y="80"/>
                  </a:cubicBezTo>
                  <a:lnTo>
                    <a:pt x="44" y="80"/>
                  </a:lnTo>
                  <a:lnTo>
                    <a:pt x="23" y="162"/>
                  </a:lnTo>
                  <a:cubicBezTo>
                    <a:pt x="21" y="171"/>
                    <a:pt x="18" y="183"/>
                    <a:pt x="18" y="188"/>
                  </a:cubicBezTo>
                  <a:cubicBezTo>
                    <a:pt x="18" y="208"/>
                    <a:pt x="35" y="221"/>
                    <a:pt x="55" y="221"/>
                  </a:cubicBezTo>
                  <a:cubicBezTo>
                    <a:pt x="94" y="221"/>
                    <a:pt x="116" y="172"/>
                    <a:pt x="116" y="168"/>
                  </a:cubicBezTo>
                  <a:cubicBezTo>
                    <a:pt x="116" y="163"/>
                    <a:pt x="111" y="163"/>
                    <a:pt x="110" y="163"/>
                  </a:cubicBezTo>
                  <a:cubicBezTo>
                    <a:pt x="106" y="163"/>
                    <a:pt x="106" y="164"/>
                    <a:pt x="103" y="170"/>
                  </a:cubicBezTo>
                  <a:cubicBezTo>
                    <a:pt x="93" y="192"/>
                    <a:pt x="75" y="211"/>
                    <a:pt x="56" y="211"/>
                  </a:cubicBezTo>
                  <a:cubicBezTo>
                    <a:pt x="49" y="211"/>
                    <a:pt x="44" y="207"/>
                    <a:pt x="44" y="194"/>
                  </a:cubicBezTo>
                  <a:cubicBezTo>
                    <a:pt x="44" y="191"/>
                    <a:pt x="45" y="183"/>
                    <a:pt x="46" y="180"/>
                  </a:cubicBezTo>
                  <a:lnTo>
                    <a:pt x="71" y="8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7" name="Freeform 1241">
              <a:extLst>
                <a:ext uri="{FF2B5EF4-FFF2-40B4-BE49-F238E27FC236}">
                  <a16:creationId xmlns:a16="http://schemas.microsoft.com/office/drawing/2014/main" id="{B69D4D0E-6E23-4EF1-98D0-E0B5BAF63C21}"/>
                </a:ext>
              </a:extLst>
            </p:cNvPr>
            <p:cNvSpPr>
              <a:spLocks/>
            </p:cNvSpPr>
            <p:nvPr>
              <p:custDataLst>
                <p:tags r:id="rId397"/>
              </p:custDataLst>
            </p:nvPr>
          </p:nvSpPr>
          <p:spPr bwMode="auto">
            <a:xfrm>
              <a:off x="2509838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8" name="Freeform 1242">
              <a:extLst>
                <a:ext uri="{FF2B5EF4-FFF2-40B4-BE49-F238E27FC236}">
                  <a16:creationId xmlns:a16="http://schemas.microsoft.com/office/drawing/2014/main" id="{AD95A99E-3176-4882-BD28-DF08277293DF}"/>
                </a:ext>
              </a:extLst>
            </p:cNvPr>
            <p:cNvSpPr>
              <a:spLocks/>
            </p:cNvSpPr>
            <p:nvPr>
              <p:custDataLst>
                <p:tags r:id="rId398"/>
              </p:custDataLst>
            </p:nvPr>
          </p:nvSpPr>
          <p:spPr bwMode="auto">
            <a:xfrm>
              <a:off x="2682875" y="3157538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9" name="Freeform 1243">
              <a:extLst>
                <a:ext uri="{FF2B5EF4-FFF2-40B4-BE49-F238E27FC236}">
                  <a16:creationId xmlns:a16="http://schemas.microsoft.com/office/drawing/2014/main" id="{A905958C-7CD5-46B2-AFD7-42E2BAEC1F26}"/>
                </a:ext>
              </a:extLst>
            </p:cNvPr>
            <p:cNvSpPr>
              <a:spLocks/>
            </p:cNvSpPr>
            <p:nvPr>
              <p:custDataLst>
                <p:tags r:id="rId399"/>
              </p:custDataLst>
            </p:nvPr>
          </p:nvSpPr>
          <p:spPr bwMode="auto">
            <a:xfrm>
              <a:off x="2755900" y="3236913"/>
              <a:ext cx="73025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5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5"/>
                    <a:pt x="143" y="75"/>
                    <a:pt x="144" y="75"/>
                  </a:cubicBezTo>
                  <a:cubicBezTo>
                    <a:pt x="150" y="75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0" name="Freeform 1244">
              <a:extLst>
                <a:ext uri="{FF2B5EF4-FFF2-40B4-BE49-F238E27FC236}">
                  <a16:creationId xmlns:a16="http://schemas.microsoft.com/office/drawing/2014/main" id="{66A5000B-1B9A-40E6-8BA1-698BF9074B92}"/>
                </a:ext>
              </a:extLst>
            </p:cNvPr>
            <p:cNvSpPr>
              <a:spLocks noEditPoints="1"/>
            </p:cNvSpPr>
            <p:nvPr>
              <p:custDataLst>
                <p:tags r:id="rId400"/>
              </p:custDataLst>
            </p:nvPr>
          </p:nvSpPr>
          <p:spPr bwMode="auto">
            <a:xfrm>
              <a:off x="2844800" y="3178176"/>
              <a:ext cx="47625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1" name="Freeform 1245">
              <a:extLst>
                <a:ext uri="{FF2B5EF4-FFF2-40B4-BE49-F238E27FC236}">
                  <a16:creationId xmlns:a16="http://schemas.microsoft.com/office/drawing/2014/main" id="{4388EB9F-0E76-4631-A985-4F37E283F6A2}"/>
                </a:ext>
              </a:extLst>
            </p:cNvPr>
            <p:cNvSpPr>
              <a:spLocks/>
            </p:cNvSpPr>
            <p:nvPr>
              <p:custDataLst>
                <p:tags r:id="rId401"/>
              </p:custDataLst>
            </p:nvPr>
          </p:nvSpPr>
          <p:spPr bwMode="auto">
            <a:xfrm>
              <a:off x="2906713" y="3241676"/>
              <a:ext cx="84138" cy="115888"/>
            </a:xfrm>
            <a:custGeom>
              <a:avLst/>
              <a:gdLst>
                <a:gd name="T0" fmla="*/ 181 w 186"/>
                <a:gd name="T1" fmla="*/ 15 h 215"/>
                <a:gd name="T2" fmla="*/ 185 w 186"/>
                <a:gd name="T3" fmla="*/ 6 h 215"/>
                <a:gd name="T4" fmla="*/ 172 w 186"/>
                <a:gd name="T5" fmla="*/ 0 h 215"/>
                <a:gd name="T6" fmla="*/ 13 w 186"/>
                <a:gd name="T7" fmla="*/ 0 h 215"/>
                <a:gd name="T8" fmla="*/ 7 w 186"/>
                <a:gd name="T9" fmla="*/ 80 h 215"/>
                <a:gd name="T10" fmla="*/ 20 w 186"/>
                <a:gd name="T11" fmla="*/ 80 h 215"/>
                <a:gd name="T12" fmla="*/ 87 w 186"/>
                <a:gd name="T13" fmla="*/ 11 h 215"/>
                <a:gd name="T14" fmla="*/ 144 w 186"/>
                <a:gd name="T15" fmla="*/ 11 h 215"/>
                <a:gd name="T16" fmla="*/ 5 w 186"/>
                <a:gd name="T17" fmla="*/ 199 h 215"/>
                <a:gd name="T18" fmla="*/ 0 w 186"/>
                <a:gd name="T19" fmla="*/ 208 h 215"/>
                <a:gd name="T20" fmla="*/ 13 w 186"/>
                <a:gd name="T21" fmla="*/ 215 h 215"/>
                <a:gd name="T22" fmla="*/ 178 w 186"/>
                <a:gd name="T23" fmla="*/ 215 h 215"/>
                <a:gd name="T24" fmla="*/ 186 w 186"/>
                <a:gd name="T25" fmla="*/ 121 h 215"/>
                <a:gd name="T26" fmla="*/ 174 w 186"/>
                <a:gd name="T27" fmla="*/ 121 h 215"/>
                <a:gd name="T28" fmla="*/ 101 w 186"/>
                <a:gd name="T29" fmla="*/ 202 h 215"/>
                <a:gd name="T30" fmla="*/ 42 w 186"/>
                <a:gd name="T31" fmla="*/ 202 h 215"/>
                <a:gd name="T32" fmla="*/ 181 w 186"/>
                <a:gd name="T33" fmla="*/ 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6" h="215">
                  <a:moveTo>
                    <a:pt x="181" y="15"/>
                  </a:moveTo>
                  <a:cubicBezTo>
                    <a:pt x="185" y="9"/>
                    <a:pt x="185" y="8"/>
                    <a:pt x="185" y="6"/>
                  </a:cubicBezTo>
                  <a:cubicBezTo>
                    <a:pt x="185" y="0"/>
                    <a:pt x="181" y="0"/>
                    <a:pt x="172" y="0"/>
                  </a:cubicBezTo>
                  <a:lnTo>
                    <a:pt x="13" y="0"/>
                  </a:lnTo>
                  <a:lnTo>
                    <a:pt x="7" y="80"/>
                  </a:lnTo>
                  <a:lnTo>
                    <a:pt x="20" y="80"/>
                  </a:lnTo>
                  <a:cubicBezTo>
                    <a:pt x="23" y="29"/>
                    <a:pt x="32" y="11"/>
                    <a:pt x="87" y="11"/>
                  </a:cubicBezTo>
                  <a:lnTo>
                    <a:pt x="144" y="11"/>
                  </a:lnTo>
                  <a:lnTo>
                    <a:pt x="5" y="199"/>
                  </a:lnTo>
                  <a:cubicBezTo>
                    <a:pt x="0" y="204"/>
                    <a:pt x="0" y="205"/>
                    <a:pt x="0" y="208"/>
                  </a:cubicBezTo>
                  <a:cubicBezTo>
                    <a:pt x="0" y="215"/>
                    <a:pt x="4" y="215"/>
                    <a:pt x="13" y="215"/>
                  </a:cubicBezTo>
                  <a:lnTo>
                    <a:pt x="178" y="215"/>
                  </a:lnTo>
                  <a:lnTo>
                    <a:pt x="186" y="121"/>
                  </a:lnTo>
                  <a:lnTo>
                    <a:pt x="174" y="121"/>
                  </a:lnTo>
                  <a:cubicBezTo>
                    <a:pt x="169" y="180"/>
                    <a:pt x="159" y="202"/>
                    <a:pt x="101" y="202"/>
                  </a:cubicBezTo>
                  <a:lnTo>
                    <a:pt x="42" y="202"/>
                  </a:lnTo>
                  <a:lnTo>
                    <a:pt x="181" y="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2" name="Freeform 1246">
              <a:extLst>
                <a:ext uri="{FF2B5EF4-FFF2-40B4-BE49-F238E27FC236}">
                  <a16:creationId xmlns:a16="http://schemas.microsoft.com/office/drawing/2014/main" id="{6092D585-4AC6-43F1-A34E-2419302B5C77}"/>
                </a:ext>
              </a:extLst>
            </p:cNvPr>
            <p:cNvSpPr>
              <a:spLocks noEditPoints="1"/>
            </p:cNvSpPr>
            <p:nvPr>
              <p:custDataLst>
                <p:tags r:id="rId402"/>
              </p:custDataLst>
            </p:nvPr>
          </p:nvSpPr>
          <p:spPr bwMode="auto">
            <a:xfrm>
              <a:off x="3006725" y="323691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6" y="11"/>
                    <a:pt x="161" y="79"/>
                    <a:pt x="161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7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3" name="Rectangle 1247">
              <a:extLst>
                <a:ext uri="{FF2B5EF4-FFF2-40B4-BE49-F238E27FC236}">
                  <a16:creationId xmlns:a16="http://schemas.microsoft.com/office/drawing/2014/main" id="{70295793-133B-4E06-9A32-F869812D929B}"/>
                </a:ext>
              </a:extLst>
            </p:cNvPr>
            <p:cNvSpPr>
              <a:spLocks noChangeArrowheads="1"/>
            </p:cNvSpPr>
            <p:nvPr>
              <p:custDataLst>
                <p:tags r:id="rId403"/>
              </p:custDataLst>
            </p:nvPr>
          </p:nvSpPr>
          <p:spPr bwMode="auto">
            <a:xfrm>
              <a:off x="3101975" y="3292476"/>
              <a:ext cx="60325" cy="1428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4" name="Freeform 1248">
              <a:extLst>
                <a:ext uri="{FF2B5EF4-FFF2-40B4-BE49-F238E27FC236}">
                  <a16:creationId xmlns:a16="http://schemas.microsoft.com/office/drawing/2014/main" id="{3BDE1568-59D5-4AEF-88BC-43C24A003141}"/>
                </a:ext>
              </a:extLst>
            </p:cNvPr>
            <p:cNvSpPr>
              <a:spLocks/>
            </p:cNvSpPr>
            <p:nvPr>
              <p:custDataLst>
                <p:tags r:id="rId404"/>
              </p:custDataLst>
            </p:nvPr>
          </p:nvSpPr>
          <p:spPr bwMode="auto">
            <a:xfrm>
              <a:off x="3181350" y="3190876"/>
              <a:ext cx="68263" cy="168275"/>
            </a:xfrm>
            <a:custGeom>
              <a:avLst/>
              <a:gdLst>
                <a:gd name="T0" fmla="*/ 91 w 153"/>
                <a:gd name="T1" fmla="*/ 112 h 317"/>
                <a:gd name="T2" fmla="*/ 138 w 153"/>
                <a:gd name="T3" fmla="*/ 112 h 317"/>
                <a:gd name="T4" fmla="*/ 153 w 153"/>
                <a:gd name="T5" fmla="*/ 102 h 317"/>
                <a:gd name="T6" fmla="*/ 139 w 153"/>
                <a:gd name="T7" fmla="*/ 97 h 317"/>
                <a:gd name="T8" fmla="*/ 95 w 153"/>
                <a:gd name="T9" fmla="*/ 97 h 317"/>
                <a:gd name="T10" fmla="*/ 115 w 153"/>
                <a:gd name="T11" fmla="*/ 13 h 317"/>
                <a:gd name="T12" fmla="*/ 101 w 153"/>
                <a:gd name="T13" fmla="*/ 0 h 317"/>
                <a:gd name="T14" fmla="*/ 81 w 153"/>
                <a:gd name="T15" fmla="*/ 18 h 317"/>
                <a:gd name="T16" fmla="*/ 61 w 153"/>
                <a:gd name="T17" fmla="*/ 97 h 317"/>
                <a:gd name="T18" fmla="*/ 15 w 153"/>
                <a:gd name="T19" fmla="*/ 97 h 317"/>
                <a:gd name="T20" fmla="*/ 0 w 153"/>
                <a:gd name="T21" fmla="*/ 106 h 317"/>
                <a:gd name="T22" fmla="*/ 14 w 153"/>
                <a:gd name="T23" fmla="*/ 112 h 317"/>
                <a:gd name="T24" fmla="*/ 57 w 153"/>
                <a:gd name="T25" fmla="*/ 112 h 317"/>
                <a:gd name="T26" fmla="*/ 20 w 153"/>
                <a:gd name="T27" fmla="*/ 271 h 317"/>
                <a:gd name="T28" fmla="*/ 65 w 153"/>
                <a:gd name="T29" fmla="*/ 317 h 317"/>
                <a:gd name="T30" fmla="*/ 145 w 153"/>
                <a:gd name="T31" fmla="*/ 240 h 317"/>
                <a:gd name="T32" fmla="*/ 139 w 153"/>
                <a:gd name="T33" fmla="*/ 235 h 317"/>
                <a:gd name="T34" fmla="*/ 131 w 153"/>
                <a:gd name="T35" fmla="*/ 242 h 317"/>
                <a:gd name="T36" fmla="*/ 66 w 153"/>
                <a:gd name="T37" fmla="*/ 306 h 317"/>
                <a:gd name="T38" fmla="*/ 51 w 153"/>
                <a:gd name="T39" fmla="*/ 283 h 317"/>
                <a:gd name="T40" fmla="*/ 54 w 153"/>
                <a:gd name="T41" fmla="*/ 259 h 317"/>
                <a:gd name="T42" fmla="*/ 91 w 153"/>
                <a:gd name="T43" fmla="*/ 112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317">
                  <a:moveTo>
                    <a:pt x="91" y="112"/>
                  </a:moveTo>
                  <a:lnTo>
                    <a:pt x="138" y="112"/>
                  </a:lnTo>
                  <a:cubicBezTo>
                    <a:pt x="148" y="112"/>
                    <a:pt x="153" y="112"/>
                    <a:pt x="153" y="102"/>
                  </a:cubicBezTo>
                  <a:cubicBezTo>
                    <a:pt x="153" y="97"/>
                    <a:pt x="148" y="97"/>
                    <a:pt x="139" y="97"/>
                  </a:cubicBezTo>
                  <a:lnTo>
                    <a:pt x="95" y="97"/>
                  </a:lnTo>
                  <a:cubicBezTo>
                    <a:pt x="113" y="26"/>
                    <a:pt x="115" y="16"/>
                    <a:pt x="115" y="13"/>
                  </a:cubicBezTo>
                  <a:cubicBezTo>
                    <a:pt x="115" y="5"/>
                    <a:pt x="109" y="0"/>
                    <a:pt x="101" y="0"/>
                  </a:cubicBezTo>
                  <a:cubicBezTo>
                    <a:pt x="99" y="0"/>
                    <a:pt x="85" y="0"/>
                    <a:pt x="81" y="18"/>
                  </a:cubicBezTo>
                  <a:lnTo>
                    <a:pt x="61" y="97"/>
                  </a:lnTo>
                  <a:lnTo>
                    <a:pt x="15" y="97"/>
                  </a:lnTo>
                  <a:cubicBezTo>
                    <a:pt x="5" y="97"/>
                    <a:pt x="0" y="97"/>
                    <a:pt x="0" y="106"/>
                  </a:cubicBezTo>
                  <a:cubicBezTo>
                    <a:pt x="0" y="112"/>
                    <a:pt x="4" y="112"/>
                    <a:pt x="14" y="112"/>
                  </a:cubicBezTo>
                  <a:lnTo>
                    <a:pt x="57" y="112"/>
                  </a:lnTo>
                  <a:cubicBezTo>
                    <a:pt x="21" y="254"/>
                    <a:pt x="20" y="262"/>
                    <a:pt x="20" y="271"/>
                  </a:cubicBezTo>
                  <a:cubicBezTo>
                    <a:pt x="20" y="298"/>
                    <a:pt x="38" y="317"/>
                    <a:pt x="65" y="317"/>
                  </a:cubicBezTo>
                  <a:cubicBezTo>
                    <a:pt x="116" y="317"/>
                    <a:pt x="145" y="244"/>
                    <a:pt x="145" y="240"/>
                  </a:cubicBezTo>
                  <a:cubicBezTo>
                    <a:pt x="145" y="235"/>
                    <a:pt x="141" y="235"/>
                    <a:pt x="139" y="235"/>
                  </a:cubicBezTo>
                  <a:cubicBezTo>
                    <a:pt x="134" y="235"/>
                    <a:pt x="134" y="237"/>
                    <a:pt x="131" y="242"/>
                  </a:cubicBezTo>
                  <a:cubicBezTo>
                    <a:pt x="110" y="294"/>
                    <a:pt x="83" y="306"/>
                    <a:pt x="66" y="306"/>
                  </a:cubicBezTo>
                  <a:cubicBezTo>
                    <a:pt x="56" y="306"/>
                    <a:pt x="51" y="300"/>
                    <a:pt x="51" y="283"/>
                  </a:cubicBezTo>
                  <a:cubicBezTo>
                    <a:pt x="51" y="271"/>
                    <a:pt x="52" y="268"/>
                    <a:pt x="54" y="259"/>
                  </a:cubicBezTo>
                  <a:lnTo>
                    <a:pt x="91" y="11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5" name="Freeform 1249">
              <a:extLst>
                <a:ext uri="{FF2B5EF4-FFF2-40B4-BE49-F238E27FC236}">
                  <a16:creationId xmlns:a16="http://schemas.microsoft.com/office/drawing/2014/main" id="{2AF98CA5-5DDA-4474-B797-4B3896B5808B}"/>
                </a:ext>
              </a:extLst>
            </p:cNvPr>
            <p:cNvSpPr>
              <a:spLocks/>
            </p:cNvSpPr>
            <p:nvPr>
              <p:custDataLst>
                <p:tags r:id="rId405"/>
              </p:custDataLst>
            </p:nvPr>
          </p:nvSpPr>
          <p:spPr bwMode="auto">
            <a:xfrm>
              <a:off x="3338513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6" name="Freeform 1250">
              <a:extLst>
                <a:ext uri="{FF2B5EF4-FFF2-40B4-BE49-F238E27FC236}">
                  <a16:creationId xmlns:a16="http://schemas.microsoft.com/office/drawing/2014/main" id="{F7108264-EB10-42F7-BDC5-85E0552692FB}"/>
                </a:ext>
              </a:extLst>
            </p:cNvPr>
            <p:cNvSpPr>
              <a:spLocks/>
            </p:cNvSpPr>
            <p:nvPr>
              <p:custDataLst>
                <p:tags r:id="rId406"/>
              </p:custDataLst>
            </p:nvPr>
          </p:nvSpPr>
          <p:spPr bwMode="auto">
            <a:xfrm>
              <a:off x="3427413" y="3238501"/>
              <a:ext cx="114300" cy="120650"/>
            </a:xfrm>
            <a:custGeom>
              <a:avLst/>
              <a:gdLst>
                <a:gd name="T0" fmla="*/ 180 w 251"/>
                <a:gd name="T1" fmla="*/ 181 h 226"/>
                <a:gd name="T2" fmla="*/ 180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80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80" y="181"/>
                  </a:moveTo>
                  <a:lnTo>
                    <a:pt x="180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8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7" name="Freeform 1251">
              <a:extLst>
                <a:ext uri="{FF2B5EF4-FFF2-40B4-BE49-F238E27FC236}">
                  <a16:creationId xmlns:a16="http://schemas.microsoft.com/office/drawing/2014/main" id="{7C31AE91-00A5-4846-8DA0-E472FE75243C}"/>
                </a:ext>
              </a:extLst>
            </p:cNvPr>
            <p:cNvSpPr>
              <a:spLocks noEditPoints="1"/>
            </p:cNvSpPr>
            <p:nvPr>
              <p:custDataLst>
                <p:tags r:id="rId407"/>
              </p:custDataLst>
            </p:nvPr>
          </p:nvSpPr>
          <p:spPr bwMode="auto">
            <a:xfrm>
              <a:off x="3552825" y="3171826"/>
              <a:ext cx="111125" cy="187325"/>
            </a:xfrm>
            <a:custGeom>
              <a:avLst/>
              <a:gdLst>
                <a:gd name="T0" fmla="*/ 72 w 246"/>
                <a:gd name="T1" fmla="*/ 158 h 351"/>
                <a:gd name="T2" fmla="*/ 72 w 246"/>
                <a:gd name="T3" fmla="*/ 0 h 351"/>
                <a:gd name="T4" fmla="*/ 0 w 246"/>
                <a:gd name="T5" fmla="*/ 5 h 351"/>
                <a:gd name="T6" fmla="*/ 0 w 246"/>
                <a:gd name="T7" fmla="*/ 21 h 351"/>
                <a:gd name="T8" fmla="*/ 39 w 246"/>
                <a:gd name="T9" fmla="*/ 49 h 351"/>
                <a:gd name="T10" fmla="*/ 39 w 246"/>
                <a:gd name="T11" fmla="*/ 346 h 351"/>
                <a:gd name="T12" fmla="*/ 51 w 246"/>
                <a:gd name="T13" fmla="*/ 346 h 351"/>
                <a:gd name="T14" fmla="*/ 69 w 246"/>
                <a:gd name="T15" fmla="*/ 315 h 351"/>
                <a:gd name="T16" fmla="*/ 135 w 246"/>
                <a:gd name="T17" fmla="*/ 351 h 351"/>
                <a:gd name="T18" fmla="*/ 246 w 246"/>
                <a:gd name="T19" fmla="*/ 238 h 351"/>
                <a:gd name="T20" fmla="*/ 140 w 246"/>
                <a:gd name="T21" fmla="*/ 125 h 351"/>
                <a:gd name="T22" fmla="*/ 72 w 246"/>
                <a:gd name="T23" fmla="*/ 158 h 351"/>
                <a:gd name="T24" fmla="*/ 73 w 246"/>
                <a:gd name="T25" fmla="*/ 289 h 351"/>
                <a:gd name="T26" fmla="*/ 73 w 246"/>
                <a:gd name="T27" fmla="*/ 186 h 351"/>
                <a:gd name="T28" fmla="*/ 79 w 246"/>
                <a:gd name="T29" fmla="*/ 168 h 351"/>
                <a:gd name="T30" fmla="*/ 138 w 246"/>
                <a:gd name="T31" fmla="*/ 136 h 351"/>
                <a:gd name="T32" fmla="*/ 190 w 246"/>
                <a:gd name="T33" fmla="*/ 168 h 351"/>
                <a:gd name="T34" fmla="*/ 205 w 246"/>
                <a:gd name="T35" fmla="*/ 238 h 351"/>
                <a:gd name="T36" fmla="*/ 189 w 246"/>
                <a:gd name="T37" fmla="*/ 308 h 351"/>
                <a:gd name="T38" fmla="*/ 133 w 246"/>
                <a:gd name="T39" fmla="*/ 340 h 351"/>
                <a:gd name="T40" fmla="*/ 80 w 246"/>
                <a:gd name="T41" fmla="*/ 310 h 351"/>
                <a:gd name="T42" fmla="*/ 73 w 246"/>
                <a:gd name="T43" fmla="*/ 28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1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5"/>
                    <a:pt x="56" y="338"/>
                    <a:pt x="69" y="315"/>
                  </a:cubicBezTo>
                  <a:cubicBezTo>
                    <a:pt x="77" y="326"/>
                    <a:pt x="98" y="351"/>
                    <a:pt x="135" y="351"/>
                  </a:cubicBezTo>
                  <a:cubicBezTo>
                    <a:pt x="194" y="351"/>
                    <a:pt x="246" y="302"/>
                    <a:pt x="246" y="238"/>
                  </a:cubicBezTo>
                  <a:cubicBezTo>
                    <a:pt x="246" y="175"/>
                    <a:pt x="197" y="125"/>
                    <a:pt x="140" y="125"/>
                  </a:cubicBezTo>
                  <a:cubicBezTo>
                    <a:pt x="101" y="125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0"/>
                    <a:pt x="126" y="136"/>
                    <a:pt x="138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5" y="217"/>
                    <a:pt x="205" y="238"/>
                  </a:cubicBezTo>
                  <a:cubicBezTo>
                    <a:pt x="205" y="256"/>
                    <a:pt x="204" y="286"/>
                    <a:pt x="189" y="308"/>
                  </a:cubicBezTo>
                  <a:cubicBezTo>
                    <a:pt x="179" y="324"/>
                    <a:pt x="160" y="340"/>
                    <a:pt x="133" y="340"/>
                  </a:cubicBezTo>
                  <a:cubicBezTo>
                    <a:pt x="110" y="340"/>
                    <a:pt x="92" y="328"/>
                    <a:pt x="80" y="310"/>
                  </a:cubicBezTo>
                  <a:cubicBezTo>
                    <a:pt x="73" y="299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8" name="Freeform 1252">
              <a:extLst>
                <a:ext uri="{FF2B5EF4-FFF2-40B4-BE49-F238E27FC236}">
                  <a16:creationId xmlns:a16="http://schemas.microsoft.com/office/drawing/2014/main" id="{E0D62AE1-FF01-421D-BDD6-C4959F8E2D5A}"/>
                </a:ext>
              </a:extLst>
            </p:cNvPr>
            <p:cNvSpPr>
              <a:spLocks/>
            </p:cNvSpPr>
            <p:nvPr>
              <p:custDataLst>
                <p:tags r:id="rId408"/>
              </p:custDataLst>
            </p:nvPr>
          </p:nvSpPr>
          <p:spPr bwMode="auto">
            <a:xfrm>
              <a:off x="3678238" y="3236913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9 w 163"/>
                <a:gd name="T33" fmla="*/ 70 h 229"/>
                <a:gd name="T34" fmla="*/ 145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3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8" y="55"/>
                    <a:pt x="139" y="70"/>
                  </a:cubicBezTo>
                  <a:cubicBezTo>
                    <a:pt x="139" y="75"/>
                    <a:pt x="144" y="75"/>
                    <a:pt x="145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9" name="Freeform 1253">
              <a:extLst>
                <a:ext uri="{FF2B5EF4-FFF2-40B4-BE49-F238E27FC236}">
                  <a16:creationId xmlns:a16="http://schemas.microsoft.com/office/drawing/2014/main" id="{D6B82A65-18E1-4A86-B6D6-FB2031BD4930}"/>
                </a:ext>
              </a:extLst>
            </p:cNvPr>
            <p:cNvSpPr>
              <a:spLocks noEditPoints="1"/>
            </p:cNvSpPr>
            <p:nvPr>
              <p:custDataLst>
                <p:tags r:id="rId409"/>
              </p:custDataLst>
            </p:nvPr>
          </p:nvSpPr>
          <p:spPr bwMode="auto">
            <a:xfrm>
              <a:off x="3767138" y="3236913"/>
              <a:ext cx="87313" cy="122238"/>
            </a:xfrm>
            <a:custGeom>
              <a:avLst/>
              <a:gdLst>
                <a:gd name="T0" fmla="*/ 41 w 192"/>
                <a:gd name="T1" fmla="*/ 98 h 229"/>
                <a:gd name="T2" fmla="*/ 103 w 192"/>
                <a:gd name="T3" fmla="*/ 11 h 229"/>
                <a:gd name="T4" fmla="*/ 160 w 192"/>
                <a:gd name="T5" fmla="*/ 98 h 229"/>
                <a:gd name="T6" fmla="*/ 41 w 192"/>
                <a:gd name="T7" fmla="*/ 98 h 229"/>
                <a:gd name="T8" fmla="*/ 41 w 192"/>
                <a:gd name="T9" fmla="*/ 109 h 229"/>
                <a:gd name="T10" fmla="*/ 180 w 192"/>
                <a:gd name="T11" fmla="*/ 109 h 229"/>
                <a:gd name="T12" fmla="*/ 192 w 192"/>
                <a:gd name="T13" fmla="*/ 98 h 229"/>
                <a:gd name="T14" fmla="*/ 103 w 192"/>
                <a:gd name="T15" fmla="*/ 0 h 229"/>
                <a:gd name="T16" fmla="*/ 0 w 192"/>
                <a:gd name="T17" fmla="*/ 114 h 229"/>
                <a:gd name="T18" fmla="*/ 109 w 192"/>
                <a:gd name="T19" fmla="*/ 229 h 229"/>
                <a:gd name="T20" fmla="*/ 192 w 192"/>
                <a:gd name="T21" fmla="*/ 164 h 229"/>
                <a:gd name="T22" fmla="*/ 186 w 192"/>
                <a:gd name="T23" fmla="*/ 158 h 229"/>
                <a:gd name="T24" fmla="*/ 180 w 192"/>
                <a:gd name="T25" fmla="*/ 165 h 229"/>
                <a:gd name="T26" fmla="*/ 112 w 192"/>
                <a:gd name="T27" fmla="*/ 217 h 229"/>
                <a:gd name="T28" fmla="*/ 56 w 192"/>
                <a:gd name="T29" fmla="*/ 183 h 229"/>
                <a:gd name="T30" fmla="*/ 41 w 192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2" y="109"/>
                    <a:pt x="192" y="98"/>
                  </a:cubicBezTo>
                  <a:cubicBezTo>
                    <a:pt x="192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2" y="174"/>
                    <a:pt x="192" y="164"/>
                  </a:cubicBezTo>
                  <a:cubicBezTo>
                    <a:pt x="192" y="159"/>
                    <a:pt x="188" y="158"/>
                    <a:pt x="186" y="158"/>
                  </a:cubicBezTo>
                  <a:cubicBezTo>
                    <a:pt x="181" y="158"/>
                    <a:pt x="180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0" name="Freeform 1254">
              <a:extLst>
                <a:ext uri="{FF2B5EF4-FFF2-40B4-BE49-F238E27FC236}">
                  <a16:creationId xmlns:a16="http://schemas.microsoft.com/office/drawing/2014/main" id="{ACA650EA-3BE8-44AA-B07B-B15AA0006432}"/>
                </a:ext>
              </a:extLst>
            </p:cNvPr>
            <p:cNvSpPr>
              <a:spLocks/>
            </p:cNvSpPr>
            <p:nvPr>
              <p:custDataLst>
                <p:tags r:id="rId410"/>
              </p:custDataLst>
            </p:nvPr>
          </p:nvSpPr>
          <p:spPr bwMode="auto">
            <a:xfrm>
              <a:off x="3863975" y="3192463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1" name="Freeform 1255">
              <a:extLst>
                <a:ext uri="{FF2B5EF4-FFF2-40B4-BE49-F238E27FC236}">
                  <a16:creationId xmlns:a16="http://schemas.microsoft.com/office/drawing/2014/main" id="{C44367EA-447B-41A1-9A78-53EBBCC603C3}"/>
                </a:ext>
              </a:extLst>
            </p:cNvPr>
            <p:cNvSpPr>
              <a:spLocks noEditPoints="1"/>
            </p:cNvSpPr>
            <p:nvPr>
              <p:custDataLst>
                <p:tags r:id="rId411"/>
              </p:custDataLst>
            </p:nvPr>
          </p:nvSpPr>
          <p:spPr bwMode="auto">
            <a:xfrm>
              <a:off x="4029075" y="3236913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2" name="Freeform 1256">
              <a:extLst>
                <a:ext uri="{FF2B5EF4-FFF2-40B4-BE49-F238E27FC236}">
                  <a16:creationId xmlns:a16="http://schemas.microsoft.com/office/drawing/2014/main" id="{4CEC9656-459E-4191-9EF5-D59D7AE72AAE}"/>
                </a:ext>
              </a:extLst>
            </p:cNvPr>
            <p:cNvSpPr>
              <a:spLocks/>
            </p:cNvSpPr>
            <p:nvPr>
              <p:custDataLst>
                <p:tags r:id="rId412"/>
              </p:custDataLst>
            </p:nvPr>
          </p:nvSpPr>
          <p:spPr bwMode="auto">
            <a:xfrm>
              <a:off x="4143375" y="3168651"/>
              <a:ext cx="73025" cy="188913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39 w 162"/>
                <a:gd name="T17" fmla="*/ 79 h 352"/>
                <a:gd name="T18" fmla="*/ 39 w 162"/>
                <a:gd name="T19" fmla="*/ 137 h 352"/>
                <a:gd name="T20" fmla="*/ 0 w 162"/>
                <a:gd name="T21" fmla="*/ 137 h 352"/>
                <a:gd name="T22" fmla="*/ 0 w 162"/>
                <a:gd name="T23" fmla="*/ 152 h 352"/>
                <a:gd name="T24" fmla="*/ 39 w 162"/>
                <a:gd name="T25" fmla="*/ 152 h 352"/>
                <a:gd name="T26" fmla="*/ 39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7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0 w 162"/>
                <a:gd name="T39" fmla="*/ 336 h 352"/>
                <a:gd name="T40" fmla="*/ 72 w 162"/>
                <a:gd name="T41" fmla="*/ 313 h 352"/>
                <a:gd name="T42" fmla="*/ 72 w 162"/>
                <a:gd name="T43" fmla="*/ 152 h 352"/>
                <a:gd name="T44" fmla="*/ 129 w 162"/>
                <a:gd name="T45" fmla="*/ 152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39" y="27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3" name="Freeform 1257">
              <a:extLst>
                <a:ext uri="{FF2B5EF4-FFF2-40B4-BE49-F238E27FC236}">
                  <a16:creationId xmlns:a16="http://schemas.microsoft.com/office/drawing/2014/main" id="{515F7975-1239-44E3-8F89-4137769D427A}"/>
                </a:ext>
              </a:extLst>
            </p:cNvPr>
            <p:cNvSpPr>
              <a:spLocks/>
            </p:cNvSpPr>
            <p:nvPr>
              <p:custDataLst>
                <p:tags r:id="rId413"/>
              </p:custDataLst>
            </p:nvPr>
          </p:nvSpPr>
          <p:spPr bwMode="auto">
            <a:xfrm>
              <a:off x="4306888" y="3157538"/>
              <a:ext cx="30163" cy="265113"/>
            </a:xfrm>
            <a:custGeom>
              <a:avLst/>
              <a:gdLst>
                <a:gd name="T0" fmla="*/ 68 w 68"/>
                <a:gd name="T1" fmla="*/ 498 h 498"/>
                <a:gd name="T2" fmla="*/ 68 w 68"/>
                <a:gd name="T3" fmla="*/ 478 h 498"/>
                <a:gd name="T4" fmla="*/ 20 w 68"/>
                <a:gd name="T5" fmla="*/ 478 h 498"/>
                <a:gd name="T6" fmla="*/ 20 w 68"/>
                <a:gd name="T7" fmla="*/ 20 h 498"/>
                <a:gd name="T8" fmla="*/ 68 w 68"/>
                <a:gd name="T9" fmla="*/ 20 h 498"/>
                <a:gd name="T10" fmla="*/ 68 w 68"/>
                <a:gd name="T11" fmla="*/ 0 h 498"/>
                <a:gd name="T12" fmla="*/ 0 w 68"/>
                <a:gd name="T13" fmla="*/ 0 h 498"/>
                <a:gd name="T14" fmla="*/ 0 w 68"/>
                <a:gd name="T15" fmla="*/ 498 h 498"/>
                <a:gd name="T16" fmla="*/ 68 w 68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98">
                  <a:moveTo>
                    <a:pt x="68" y="498"/>
                  </a:moveTo>
                  <a:lnTo>
                    <a:pt x="68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8" y="2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8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4" name="Freeform 1258">
              <a:extLst>
                <a:ext uri="{FF2B5EF4-FFF2-40B4-BE49-F238E27FC236}">
                  <a16:creationId xmlns:a16="http://schemas.microsoft.com/office/drawing/2014/main" id="{22EDC489-A587-476B-898B-8F2F77D7F71B}"/>
                </a:ext>
              </a:extLst>
            </p:cNvPr>
            <p:cNvSpPr>
              <a:spLocks/>
            </p:cNvSpPr>
            <p:nvPr>
              <p:custDataLst>
                <p:tags r:id="rId414"/>
              </p:custDataLst>
            </p:nvPr>
          </p:nvSpPr>
          <p:spPr bwMode="auto">
            <a:xfrm>
              <a:off x="4349750" y="3238501"/>
              <a:ext cx="122238" cy="120650"/>
            </a:xfrm>
            <a:custGeom>
              <a:avLst/>
              <a:gdLst>
                <a:gd name="T0" fmla="*/ 29 w 270"/>
                <a:gd name="T1" fmla="*/ 191 h 226"/>
                <a:gd name="T2" fmla="*/ 25 w 270"/>
                <a:gd name="T3" fmla="*/ 213 h 226"/>
                <a:gd name="T4" fmla="*/ 39 w 270"/>
                <a:gd name="T5" fmla="*/ 226 h 226"/>
                <a:gd name="T6" fmla="*/ 58 w 270"/>
                <a:gd name="T7" fmla="*/ 212 h 226"/>
                <a:gd name="T8" fmla="*/ 67 w 270"/>
                <a:gd name="T9" fmla="*/ 175 h 226"/>
                <a:gd name="T10" fmla="*/ 78 w 270"/>
                <a:gd name="T11" fmla="*/ 130 h 226"/>
                <a:gd name="T12" fmla="*/ 86 w 270"/>
                <a:gd name="T13" fmla="*/ 97 h 226"/>
                <a:gd name="T14" fmla="*/ 93 w 270"/>
                <a:gd name="T15" fmla="*/ 72 h 226"/>
                <a:gd name="T16" fmla="*/ 174 w 270"/>
                <a:gd name="T17" fmla="*/ 11 h 226"/>
                <a:gd name="T18" fmla="*/ 201 w 270"/>
                <a:gd name="T19" fmla="*/ 46 h 226"/>
                <a:gd name="T20" fmla="*/ 169 w 270"/>
                <a:gd name="T21" fmla="*/ 162 h 226"/>
                <a:gd name="T22" fmla="*/ 164 w 270"/>
                <a:gd name="T23" fmla="*/ 185 h 226"/>
                <a:gd name="T24" fmla="*/ 205 w 270"/>
                <a:gd name="T25" fmla="*/ 226 h 226"/>
                <a:gd name="T26" fmla="*/ 270 w 270"/>
                <a:gd name="T27" fmla="*/ 149 h 226"/>
                <a:gd name="T28" fmla="*/ 264 w 270"/>
                <a:gd name="T29" fmla="*/ 144 h 226"/>
                <a:gd name="T30" fmla="*/ 256 w 270"/>
                <a:gd name="T31" fmla="*/ 153 h 226"/>
                <a:gd name="T32" fmla="*/ 206 w 270"/>
                <a:gd name="T33" fmla="*/ 215 h 226"/>
                <a:gd name="T34" fmla="*/ 194 w 270"/>
                <a:gd name="T35" fmla="*/ 199 h 226"/>
                <a:gd name="T36" fmla="*/ 203 w 270"/>
                <a:gd name="T37" fmla="*/ 163 h 226"/>
                <a:gd name="T38" fmla="*/ 233 w 270"/>
                <a:gd name="T39" fmla="*/ 54 h 226"/>
                <a:gd name="T40" fmla="*/ 176 w 270"/>
                <a:gd name="T41" fmla="*/ 0 h 226"/>
                <a:gd name="T42" fmla="*/ 98 w 270"/>
                <a:gd name="T43" fmla="*/ 44 h 226"/>
                <a:gd name="T44" fmla="*/ 52 w 270"/>
                <a:gd name="T45" fmla="*/ 0 h 226"/>
                <a:gd name="T46" fmla="*/ 15 w 270"/>
                <a:gd name="T47" fmla="*/ 29 h 226"/>
                <a:gd name="T48" fmla="*/ 0 w 270"/>
                <a:gd name="T49" fmla="*/ 77 h 226"/>
                <a:gd name="T50" fmla="*/ 6 w 270"/>
                <a:gd name="T51" fmla="*/ 82 h 226"/>
                <a:gd name="T52" fmla="*/ 14 w 270"/>
                <a:gd name="T53" fmla="*/ 71 h 226"/>
                <a:gd name="T54" fmla="*/ 51 w 270"/>
                <a:gd name="T55" fmla="*/ 11 h 226"/>
                <a:gd name="T56" fmla="*/ 66 w 270"/>
                <a:gd name="T57" fmla="*/ 34 h 226"/>
                <a:gd name="T58" fmla="*/ 58 w 270"/>
                <a:gd name="T59" fmla="*/ 76 h 226"/>
                <a:gd name="T60" fmla="*/ 29 w 270"/>
                <a:gd name="T61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70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8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9"/>
                    <a:pt x="86" y="97"/>
                  </a:cubicBezTo>
                  <a:cubicBezTo>
                    <a:pt x="88" y="89"/>
                    <a:pt x="92" y="74"/>
                    <a:pt x="93" y="72"/>
                  </a:cubicBezTo>
                  <a:cubicBezTo>
                    <a:pt x="100" y="57"/>
                    <a:pt x="127" y="11"/>
                    <a:pt x="174" y="11"/>
                  </a:cubicBezTo>
                  <a:cubicBezTo>
                    <a:pt x="197" y="11"/>
                    <a:pt x="201" y="30"/>
                    <a:pt x="201" y="46"/>
                  </a:cubicBezTo>
                  <a:cubicBezTo>
                    <a:pt x="201" y="77"/>
                    <a:pt x="177" y="141"/>
                    <a:pt x="169" y="162"/>
                  </a:cubicBezTo>
                  <a:cubicBezTo>
                    <a:pt x="164" y="174"/>
                    <a:pt x="164" y="180"/>
                    <a:pt x="164" y="185"/>
                  </a:cubicBezTo>
                  <a:cubicBezTo>
                    <a:pt x="164" y="209"/>
                    <a:pt x="181" y="226"/>
                    <a:pt x="205" y="226"/>
                  </a:cubicBezTo>
                  <a:cubicBezTo>
                    <a:pt x="251" y="226"/>
                    <a:pt x="270" y="153"/>
                    <a:pt x="270" y="149"/>
                  </a:cubicBezTo>
                  <a:cubicBezTo>
                    <a:pt x="270" y="144"/>
                    <a:pt x="265" y="144"/>
                    <a:pt x="264" y="144"/>
                  </a:cubicBezTo>
                  <a:cubicBezTo>
                    <a:pt x="259" y="144"/>
                    <a:pt x="259" y="146"/>
                    <a:pt x="256" y="153"/>
                  </a:cubicBezTo>
                  <a:cubicBezTo>
                    <a:pt x="246" y="187"/>
                    <a:pt x="230" y="215"/>
                    <a:pt x="206" y="215"/>
                  </a:cubicBezTo>
                  <a:cubicBezTo>
                    <a:pt x="197" y="215"/>
                    <a:pt x="194" y="210"/>
                    <a:pt x="194" y="199"/>
                  </a:cubicBezTo>
                  <a:cubicBezTo>
                    <a:pt x="194" y="186"/>
                    <a:pt x="198" y="174"/>
                    <a:pt x="203" y="163"/>
                  </a:cubicBezTo>
                  <a:cubicBezTo>
                    <a:pt x="212" y="137"/>
                    <a:pt x="233" y="82"/>
                    <a:pt x="233" y="54"/>
                  </a:cubicBezTo>
                  <a:cubicBezTo>
                    <a:pt x="233" y="20"/>
                    <a:pt x="212" y="0"/>
                    <a:pt x="176" y="0"/>
                  </a:cubicBezTo>
                  <a:cubicBezTo>
                    <a:pt x="131" y="0"/>
                    <a:pt x="106" y="32"/>
                    <a:pt x="98" y="44"/>
                  </a:cubicBezTo>
                  <a:cubicBezTo>
                    <a:pt x="95" y="16"/>
                    <a:pt x="75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1" y="11"/>
                    <a:pt x="66" y="18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5" name="Freeform 1259">
              <a:extLst>
                <a:ext uri="{FF2B5EF4-FFF2-40B4-BE49-F238E27FC236}">
                  <a16:creationId xmlns:a16="http://schemas.microsoft.com/office/drawing/2014/main" id="{38B184DA-2F8F-4C80-9283-0C8FF28DA750}"/>
                </a:ext>
              </a:extLst>
            </p:cNvPr>
            <p:cNvSpPr>
              <a:spLocks/>
            </p:cNvSpPr>
            <p:nvPr>
              <p:custDataLst>
                <p:tags r:id="rId415"/>
              </p:custDataLst>
            </p:nvPr>
          </p:nvSpPr>
          <p:spPr bwMode="auto">
            <a:xfrm>
              <a:off x="4483100" y="3157538"/>
              <a:ext cx="31750" cy="265113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6" name="Freeform 1260">
              <a:extLst>
                <a:ext uri="{FF2B5EF4-FFF2-40B4-BE49-F238E27FC236}">
                  <a16:creationId xmlns:a16="http://schemas.microsoft.com/office/drawing/2014/main" id="{EBDCF433-E9E7-4FB4-A7F5-73FAA42B9944}"/>
                </a:ext>
              </a:extLst>
            </p:cNvPr>
            <p:cNvSpPr>
              <a:spLocks/>
            </p:cNvSpPr>
            <p:nvPr>
              <p:custDataLst>
                <p:tags r:id="rId416"/>
              </p:custDataLst>
            </p:nvPr>
          </p:nvSpPr>
          <p:spPr bwMode="auto">
            <a:xfrm>
              <a:off x="4552950" y="3157538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48" name="Rectangle 547">
            <a:extLst>
              <a:ext uri="{FF2B5EF4-FFF2-40B4-BE49-F238E27FC236}">
                <a16:creationId xmlns:a16="http://schemas.microsoft.com/office/drawing/2014/main" id="{E415B71F-A681-41DF-85A4-497415C1EF90}"/>
              </a:ext>
            </a:extLst>
          </p:cNvPr>
          <p:cNvSpPr/>
          <p:nvPr/>
        </p:nvSpPr>
        <p:spPr>
          <a:xfrm>
            <a:off x="98667" y="927331"/>
            <a:ext cx="3777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</a:rPr>
              <a:t>Restrict the Editing condition further: </a:t>
            </a:r>
            <a:endParaRPr lang="en-US" dirty="0"/>
          </a:p>
        </p:txBody>
      </p:sp>
      <p:grpSp>
        <p:nvGrpSpPr>
          <p:cNvPr id="564" name="Group 563">
            <a:extLst>
              <a:ext uri="{FF2B5EF4-FFF2-40B4-BE49-F238E27FC236}">
                <a16:creationId xmlns:a16="http://schemas.microsoft.com/office/drawing/2014/main" id="{EEA6FF06-2805-4192-951F-C1FA50AB7A79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228600" y="1599248"/>
            <a:ext cx="917575" cy="287338"/>
            <a:chOff x="228600" y="1944688"/>
            <a:chExt cx="917575" cy="287338"/>
          </a:xfrm>
        </p:grpSpPr>
        <p:sp>
          <p:nvSpPr>
            <p:cNvPr id="565" name="Freeform 347">
              <a:extLst>
                <a:ext uri="{FF2B5EF4-FFF2-40B4-BE49-F238E27FC236}">
                  <a16:creationId xmlns:a16="http://schemas.microsoft.com/office/drawing/2014/main" id="{08F8B5C0-EDCF-4299-BC22-42E79059C5DF}"/>
                </a:ext>
              </a:extLst>
            </p:cNvPr>
            <p:cNvSpPr>
              <a:spLocks/>
            </p:cNvSpPr>
            <p:nvPr>
              <p:custDataLst>
                <p:tags r:id="rId370"/>
              </p:custDataLst>
            </p:nvPr>
          </p:nvSpPr>
          <p:spPr bwMode="auto">
            <a:xfrm>
              <a:off x="228600" y="1987551"/>
              <a:ext cx="200025" cy="179388"/>
            </a:xfrm>
            <a:custGeom>
              <a:avLst/>
              <a:gdLst>
                <a:gd name="T0" fmla="*/ 361 w 420"/>
                <a:gd name="T1" fmla="*/ 38 h 341"/>
                <a:gd name="T2" fmla="*/ 403 w 420"/>
                <a:gd name="T3" fmla="*/ 15 h 341"/>
                <a:gd name="T4" fmla="*/ 420 w 420"/>
                <a:gd name="T5" fmla="*/ 5 h 341"/>
                <a:gd name="T6" fmla="*/ 413 w 420"/>
                <a:gd name="T7" fmla="*/ 0 h 341"/>
                <a:gd name="T8" fmla="*/ 349 w 420"/>
                <a:gd name="T9" fmla="*/ 1 h 341"/>
                <a:gd name="T10" fmla="*/ 285 w 420"/>
                <a:gd name="T11" fmla="*/ 0 h 341"/>
                <a:gd name="T12" fmla="*/ 276 w 420"/>
                <a:gd name="T13" fmla="*/ 10 h 341"/>
                <a:gd name="T14" fmla="*/ 290 w 420"/>
                <a:gd name="T15" fmla="*/ 15 h 341"/>
                <a:gd name="T16" fmla="*/ 309 w 420"/>
                <a:gd name="T17" fmla="*/ 16 h 341"/>
                <a:gd name="T18" fmla="*/ 322 w 420"/>
                <a:gd name="T19" fmla="*/ 24 h 341"/>
                <a:gd name="T20" fmla="*/ 320 w 420"/>
                <a:gd name="T21" fmla="*/ 34 h 341"/>
                <a:gd name="T22" fmla="*/ 290 w 420"/>
                <a:gd name="T23" fmla="*/ 155 h 341"/>
                <a:gd name="T24" fmla="*/ 138 w 420"/>
                <a:gd name="T25" fmla="*/ 155 h 341"/>
                <a:gd name="T26" fmla="*/ 167 w 420"/>
                <a:gd name="T27" fmla="*/ 38 h 341"/>
                <a:gd name="T28" fmla="*/ 209 w 420"/>
                <a:gd name="T29" fmla="*/ 15 h 341"/>
                <a:gd name="T30" fmla="*/ 226 w 420"/>
                <a:gd name="T31" fmla="*/ 5 h 341"/>
                <a:gd name="T32" fmla="*/ 219 w 420"/>
                <a:gd name="T33" fmla="*/ 0 h 341"/>
                <a:gd name="T34" fmla="*/ 155 w 420"/>
                <a:gd name="T35" fmla="*/ 1 h 341"/>
                <a:gd name="T36" fmla="*/ 91 w 420"/>
                <a:gd name="T37" fmla="*/ 0 h 341"/>
                <a:gd name="T38" fmla="*/ 82 w 420"/>
                <a:gd name="T39" fmla="*/ 10 h 341"/>
                <a:gd name="T40" fmla="*/ 96 w 420"/>
                <a:gd name="T41" fmla="*/ 15 h 341"/>
                <a:gd name="T42" fmla="*/ 115 w 420"/>
                <a:gd name="T43" fmla="*/ 16 h 341"/>
                <a:gd name="T44" fmla="*/ 128 w 420"/>
                <a:gd name="T45" fmla="*/ 24 h 341"/>
                <a:gd name="T46" fmla="*/ 126 w 420"/>
                <a:gd name="T47" fmla="*/ 34 h 341"/>
                <a:gd name="T48" fmla="*/ 59 w 420"/>
                <a:gd name="T49" fmla="*/ 302 h 341"/>
                <a:gd name="T50" fmla="*/ 14 w 420"/>
                <a:gd name="T51" fmla="*/ 325 h 341"/>
                <a:gd name="T52" fmla="*/ 0 w 420"/>
                <a:gd name="T53" fmla="*/ 335 h 341"/>
                <a:gd name="T54" fmla="*/ 7 w 420"/>
                <a:gd name="T55" fmla="*/ 341 h 341"/>
                <a:gd name="T56" fmla="*/ 71 w 420"/>
                <a:gd name="T57" fmla="*/ 339 h 341"/>
                <a:gd name="T58" fmla="*/ 103 w 420"/>
                <a:gd name="T59" fmla="*/ 340 h 341"/>
                <a:gd name="T60" fmla="*/ 135 w 420"/>
                <a:gd name="T61" fmla="*/ 341 h 341"/>
                <a:gd name="T62" fmla="*/ 145 w 420"/>
                <a:gd name="T63" fmla="*/ 331 h 341"/>
                <a:gd name="T64" fmla="*/ 131 w 420"/>
                <a:gd name="T65" fmla="*/ 325 h 341"/>
                <a:gd name="T66" fmla="*/ 99 w 420"/>
                <a:gd name="T67" fmla="*/ 316 h 341"/>
                <a:gd name="T68" fmla="*/ 100 w 420"/>
                <a:gd name="T69" fmla="*/ 308 h 341"/>
                <a:gd name="T70" fmla="*/ 134 w 420"/>
                <a:gd name="T71" fmla="*/ 171 h 341"/>
                <a:gd name="T72" fmla="*/ 286 w 420"/>
                <a:gd name="T73" fmla="*/ 171 h 341"/>
                <a:gd name="T74" fmla="*/ 252 w 420"/>
                <a:gd name="T75" fmla="*/ 309 h 341"/>
                <a:gd name="T76" fmla="*/ 206 w 420"/>
                <a:gd name="T77" fmla="*/ 325 h 341"/>
                <a:gd name="T78" fmla="*/ 194 w 420"/>
                <a:gd name="T79" fmla="*/ 335 h 341"/>
                <a:gd name="T80" fmla="*/ 201 w 420"/>
                <a:gd name="T81" fmla="*/ 341 h 341"/>
                <a:gd name="T82" fmla="*/ 265 w 420"/>
                <a:gd name="T83" fmla="*/ 339 h 341"/>
                <a:gd name="T84" fmla="*/ 297 w 420"/>
                <a:gd name="T85" fmla="*/ 340 h 341"/>
                <a:gd name="T86" fmla="*/ 329 w 420"/>
                <a:gd name="T87" fmla="*/ 341 h 341"/>
                <a:gd name="T88" fmla="*/ 339 w 420"/>
                <a:gd name="T89" fmla="*/ 331 h 341"/>
                <a:gd name="T90" fmla="*/ 325 w 420"/>
                <a:gd name="T91" fmla="*/ 325 h 341"/>
                <a:gd name="T92" fmla="*/ 293 w 420"/>
                <a:gd name="T93" fmla="*/ 316 h 341"/>
                <a:gd name="T94" fmla="*/ 294 w 420"/>
                <a:gd name="T95" fmla="*/ 308 h 341"/>
                <a:gd name="T96" fmla="*/ 361 w 420"/>
                <a:gd name="T97" fmla="*/ 3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1">
                  <a:moveTo>
                    <a:pt x="361" y="38"/>
                  </a:moveTo>
                  <a:cubicBezTo>
                    <a:pt x="366" y="20"/>
                    <a:pt x="367" y="15"/>
                    <a:pt x="403" y="15"/>
                  </a:cubicBezTo>
                  <a:cubicBezTo>
                    <a:pt x="416" y="15"/>
                    <a:pt x="420" y="15"/>
                    <a:pt x="420" y="5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3" y="1"/>
                    <a:pt x="349" y="1"/>
                  </a:cubicBezTo>
                  <a:cubicBezTo>
                    <a:pt x="335" y="1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5"/>
                    <a:pt x="280" y="15"/>
                    <a:pt x="290" y="15"/>
                  </a:cubicBezTo>
                  <a:cubicBezTo>
                    <a:pt x="291" y="15"/>
                    <a:pt x="300" y="15"/>
                    <a:pt x="309" y="16"/>
                  </a:cubicBezTo>
                  <a:cubicBezTo>
                    <a:pt x="318" y="17"/>
                    <a:pt x="322" y="18"/>
                    <a:pt x="322" y="24"/>
                  </a:cubicBezTo>
                  <a:cubicBezTo>
                    <a:pt x="322" y="26"/>
                    <a:pt x="322" y="27"/>
                    <a:pt x="320" y="34"/>
                  </a:cubicBezTo>
                  <a:lnTo>
                    <a:pt x="290" y="155"/>
                  </a:lnTo>
                  <a:lnTo>
                    <a:pt x="138" y="155"/>
                  </a:lnTo>
                  <a:lnTo>
                    <a:pt x="167" y="38"/>
                  </a:lnTo>
                  <a:cubicBezTo>
                    <a:pt x="172" y="20"/>
                    <a:pt x="173" y="15"/>
                    <a:pt x="209" y="15"/>
                  </a:cubicBezTo>
                  <a:cubicBezTo>
                    <a:pt x="222" y="15"/>
                    <a:pt x="226" y="15"/>
                    <a:pt x="226" y="5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69" y="1"/>
                    <a:pt x="155" y="1"/>
                  </a:cubicBezTo>
                  <a:cubicBezTo>
                    <a:pt x="141" y="1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39"/>
                    <a:pt x="71" y="339"/>
                  </a:cubicBezTo>
                  <a:cubicBezTo>
                    <a:pt x="81" y="339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5"/>
                    <a:pt x="141" y="325"/>
                    <a:pt x="131" y="325"/>
                  </a:cubicBezTo>
                  <a:cubicBezTo>
                    <a:pt x="113" y="325"/>
                    <a:pt x="99" y="325"/>
                    <a:pt x="99" y="316"/>
                  </a:cubicBezTo>
                  <a:cubicBezTo>
                    <a:pt x="99" y="313"/>
                    <a:pt x="100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1"/>
                    <a:pt x="252" y="309"/>
                  </a:cubicBezTo>
                  <a:cubicBezTo>
                    <a:pt x="247" y="325"/>
                    <a:pt x="237" y="325"/>
                    <a:pt x="206" y="325"/>
                  </a:cubicBezTo>
                  <a:cubicBezTo>
                    <a:pt x="199" y="325"/>
                    <a:pt x="194" y="325"/>
                    <a:pt x="194" y="335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39"/>
                    <a:pt x="265" y="339"/>
                  </a:cubicBezTo>
                  <a:cubicBezTo>
                    <a:pt x="275" y="339"/>
                    <a:pt x="286" y="340"/>
                    <a:pt x="297" y="340"/>
                  </a:cubicBezTo>
                  <a:cubicBezTo>
                    <a:pt x="308" y="340"/>
                    <a:pt x="319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5"/>
                    <a:pt x="335" y="325"/>
                    <a:pt x="325" y="325"/>
                  </a:cubicBezTo>
                  <a:cubicBezTo>
                    <a:pt x="307" y="325"/>
                    <a:pt x="293" y="325"/>
                    <a:pt x="293" y="316"/>
                  </a:cubicBezTo>
                  <a:cubicBezTo>
                    <a:pt x="293" y="313"/>
                    <a:pt x="294" y="311"/>
                    <a:pt x="294" y="308"/>
                  </a:cubicBezTo>
                  <a:lnTo>
                    <a:pt x="361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6" name="Freeform 348">
              <a:extLst>
                <a:ext uri="{FF2B5EF4-FFF2-40B4-BE49-F238E27FC236}">
                  <a16:creationId xmlns:a16="http://schemas.microsoft.com/office/drawing/2014/main" id="{AC84606F-AEE7-4629-9F44-727491FD3B79}"/>
                </a:ext>
              </a:extLst>
            </p:cNvPr>
            <p:cNvSpPr>
              <a:spLocks/>
            </p:cNvSpPr>
            <p:nvPr>
              <p:custDataLst>
                <p:tags r:id="rId371"/>
              </p:custDataLst>
            </p:nvPr>
          </p:nvSpPr>
          <p:spPr bwMode="auto">
            <a:xfrm>
              <a:off x="449263" y="1944688"/>
              <a:ext cx="90488" cy="128588"/>
            </a:xfrm>
            <a:custGeom>
              <a:avLst/>
              <a:gdLst>
                <a:gd name="T0" fmla="*/ 83 w 190"/>
                <a:gd name="T1" fmla="*/ 10 h 245"/>
                <a:gd name="T2" fmla="*/ 84 w 190"/>
                <a:gd name="T3" fmla="*/ 4 h 245"/>
                <a:gd name="T4" fmla="*/ 79 w 190"/>
                <a:gd name="T5" fmla="*/ 0 h 245"/>
                <a:gd name="T6" fmla="*/ 34 w 190"/>
                <a:gd name="T7" fmla="*/ 3 h 245"/>
                <a:gd name="T8" fmla="*/ 26 w 190"/>
                <a:gd name="T9" fmla="*/ 11 h 245"/>
                <a:gd name="T10" fmla="*/ 35 w 190"/>
                <a:gd name="T11" fmla="*/ 16 h 245"/>
                <a:gd name="T12" fmla="*/ 52 w 190"/>
                <a:gd name="T13" fmla="*/ 21 h 245"/>
                <a:gd name="T14" fmla="*/ 51 w 190"/>
                <a:gd name="T15" fmla="*/ 29 h 245"/>
                <a:gd name="T16" fmla="*/ 1 w 190"/>
                <a:gd name="T17" fmla="*/ 226 h 245"/>
                <a:gd name="T18" fmla="*/ 0 w 190"/>
                <a:gd name="T19" fmla="*/ 234 h 245"/>
                <a:gd name="T20" fmla="*/ 12 w 190"/>
                <a:gd name="T21" fmla="*/ 245 h 245"/>
                <a:gd name="T22" fmla="*/ 26 w 190"/>
                <a:gd name="T23" fmla="*/ 236 h 245"/>
                <a:gd name="T24" fmla="*/ 32 w 190"/>
                <a:gd name="T25" fmla="*/ 214 h 245"/>
                <a:gd name="T26" fmla="*/ 40 w 190"/>
                <a:gd name="T27" fmla="*/ 183 h 245"/>
                <a:gd name="T28" fmla="*/ 45 w 190"/>
                <a:gd name="T29" fmla="*/ 159 h 245"/>
                <a:gd name="T30" fmla="*/ 56 w 190"/>
                <a:gd name="T31" fmla="*/ 135 h 245"/>
                <a:gd name="T32" fmla="*/ 112 w 190"/>
                <a:gd name="T33" fmla="*/ 98 h 245"/>
                <a:gd name="T34" fmla="*/ 132 w 190"/>
                <a:gd name="T35" fmla="*/ 122 h 245"/>
                <a:gd name="T36" fmla="*/ 112 w 190"/>
                <a:gd name="T37" fmla="*/ 196 h 245"/>
                <a:gd name="T38" fmla="*/ 106 w 190"/>
                <a:gd name="T39" fmla="*/ 215 h 245"/>
                <a:gd name="T40" fmla="*/ 140 w 190"/>
                <a:gd name="T41" fmla="*/ 245 h 245"/>
                <a:gd name="T42" fmla="*/ 190 w 190"/>
                <a:gd name="T43" fmla="*/ 192 h 245"/>
                <a:gd name="T44" fmla="*/ 184 w 190"/>
                <a:gd name="T45" fmla="*/ 187 h 245"/>
                <a:gd name="T46" fmla="*/ 178 w 190"/>
                <a:gd name="T47" fmla="*/ 193 h 245"/>
                <a:gd name="T48" fmla="*/ 141 w 190"/>
                <a:gd name="T49" fmla="*/ 235 h 245"/>
                <a:gd name="T50" fmla="*/ 132 w 190"/>
                <a:gd name="T51" fmla="*/ 223 h 245"/>
                <a:gd name="T52" fmla="*/ 140 w 190"/>
                <a:gd name="T53" fmla="*/ 195 h 245"/>
                <a:gd name="T54" fmla="*/ 158 w 190"/>
                <a:gd name="T55" fmla="*/ 128 h 245"/>
                <a:gd name="T56" fmla="*/ 145 w 190"/>
                <a:gd name="T57" fmla="*/ 97 h 245"/>
                <a:gd name="T58" fmla="*/ 113 w 190"/>
                <a:gd name="T59" fmla="*/ 88 h 245"/>
                <a:gd name="T60" fmla="*/ 56 w 190"/>
                <a:gd name="T61" fmla="*/ 117 h 245"/>
                <a:gd name="T62" fmla="*/ 83 w 190"/>
                <a:gd name="T63" fmla="*/ 1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5">
                  <a:moveTo>
                    <a:pt x="83" y="10"/>
                  </a:moveTo>
                  <a:cubicBezTo>
                    <a:pt x="83" y="9"/>
                    <a:pt x="84" y="5"/>
                    <a:pt x="84" y="4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2"/>
                    <a:pt x="34" y="3"/>
                  </a:cubicBezTo>
                  <a:cubicBezTo>
                    <a:pt x="31" y="3"/>
                    <a:pt x="26" y="4"/>
                    <a:pt x="26" y="11"/>
                  </a:cubicBezTo>
                  <a:cubicBezTo>
                    <a:pt x="26" y="16"/>
                    <a:pt x="31" y="16"/>
                    <a:pt x="35" y="16"/>
                  </a:cubicBezTo>
                  <a:cubicBezTo>
                    <a:pt x="52" y="16"/>
                    <a:pt x="52" y="18"/>
                    <a:pt x="52" y="21"/>
                  </a:cubicBezTo>
                  <a:cubicBezTo>
                    <a:pt x="52" y="24"/>
                    <a:pt x="51" y="26"/>
                    <a:pt x="51" y="29"/>
                  </a:cubicBezTo>
                  <a:lnTo>
                    <a:pt x="1" y="226"/>
                  </a:lnTo>
                  <a:cubicBezTo>
                    <a:pt x="0" y="233"/>
                    <a:pt x="0" y="233"/>
                    <a:pt x="0" y="234"/>
                  </a:cubicBezTo>
                  <a:cubicBezTo>
                    <a:pt x="0" y="239"/>
                    <a:pt x="4" y="245"/>
                    <a:pt x="12" y="245"/>
                  </a:cubicBezTo>
                  <a:cubicBezTo>
                    <a:pt x="15" y="245"/>
                    <a:pt x="22" y="243"/>
                    <a:pt x="26" y="236"/>
                  </a:cubicBezTo>
                  <a:cubicBezTo>
                    <a:pt x="27" y="234"/>
                    <a:pt x="30" y="221"/>
                    <a:pt x="32" y="214"/>
                  </a:cubicBezTo>
                  <a:lnTo>
                    <a:pt x="40" y="183"/>
                  </a:lnTo>
                  <a:cubicBezTo>
                    <a:pt x="41" y="178"/>
                    <a:pt x="44" y="165"/>
                    <a:pt x="45" y="159"/>
                  </a:cubicBezTo>
                  <a:cubicBezTo>
                    <a:pt x="49" y="146"/>
                    <a:pt x="49" y="146"/>
                    <a:pt x="56" y="135"/>
                  </a:cubicBezTo>
                  <a:cubicBezTo>
                    <a:pt x="67" y="117"/>
                    <a:pt x="84" y="98"/>
                    <a:pt x="112" y="98"/>
                  </a:cubicBezTo>
                  <a:cubicBezTo>
                    <a:pt x="131" y="98"/>
                    <a:pt x="132" y="114"/>
                    <a:pt x="132" y="122"/>
                  </a:cubicBezTo>
                  <a:cubicBezTo>
                    <a:pt x="132" y="143"/>
                    <a:pt x="117" y="182"/>
                    <a:pt x="112" y="196"/>
                  </a:cubicBezTo>
                  <a:cubicBezTo>
                    <a:pt x="108" y="206"/>
                    <a:pt x="106" y="209"/>
                    <a:pt x="106" y="215"/>
                  </a:cubicBezTo>
                  <a:cubicBezTo>
                    <a:pt x="106" y="234"/>
                    <a:pt x="122" y="245"/>
                    <a:pt x="140" y="245"/>
                  </a:cubicBezTo>
                  <a:cubicBezTo>
                    <a:pt x="174" y="245"/>
                    <a:pt x="190" y="197"/>
                    <a:pt x="190" y="192"/>
                  </a:cubicBezTo>
                  <a:cubicBezTo>
                    <a:pt x="190" y="187"/>
                    <a:pt x="185" y="187"/>
                    <a:pt x="184" y="187"/>
                  </a:cubicBezTo>
                  <a:cubicBezTo>
                    <a:pt x="179" y="187"/>
                    <a:pt x="179" y="189"/>
                    <a:pt x="178" y="193"/>
                  </a:cubicBezTo>
                  <a:cubicBezTo>
                    <a:pt x="170" y="221"/>
                    <a:pt x="154" y="235"/>
                    <a:pt x="141" y="235"/>
                  </a:cubicBezTo>
                  <a:cubicBezTo>
                    <a:pt x="133" y="235"/>
                    <a:pt x="132" y="231"/>
                    <a:pt x="132" y="223"/>
                  </a:cubicBezTo>
                  <a:cubicBezTo>
                    <a:pt x="132" y="215"/>
                    <a:pt x="134" y="211"/>
                    <a:pt x="140" y="195"/>
                  </a:cubicBezTo>
                  <a:cubicBezTo>
                    <a:pt x="144" y="184"/>
                    <a:pt x="158" y="147"/>
                    <a:pt x="158" y="128"/>
                  </a:cubicBezTo>
                  <a:cubicBezTo>
                    <a:pt x="158" y="122"/>
                    <a:pt x="158" y="107"/>
                    <a:pt x="145" y="97"/>
                  </a:cubicBezTo>
                  <a:cubicBezTo>
                    <a:pt x="140" y="93"/>
                    <a:pt x="129" y="88"/>
                    <a:pt x="113" y="88"/>
                  </a:cubicBezTo>
                  <a:cubicBezTo>
                    <a:pt x="88" y="88"/>
                    <a:pt x="69" y="102"/>
                    <a:pt x="56" y="117"/>
                  </a:cubicBezTo>
                  <a:lnTo>
                    <a:pt x="83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7" name="Freeform 349">
              <a:extLst>
                <a:ext uri="{FF2B5EF4-FFF2-40B4-BE49-F238E27FC236}">
                  <a16:creationId xmlns:a16="http://schemas.microsoft.com/office/drawing/2014/main" id="{290EB375-127B-45B6-914C-D5871FCC54D9}"/>
                </a:ext>
              </a:extLst>
            </p:cNvPr>
            <p:cNvSpPr>
              <a:spLocks/>
            </p:cNvSpPr>
            <p:nvPr>
              <p:custDataLst>
                <p:tags r:id="rId372"/>
              </p:custDataLst>
            </p:nvPr>
          </p:nvSpPr>
          <p:spPr bwMode="auto">
            <a:xfrm>
              <a:off x="582613" y="1970088"/>
              <a:ext cx="55563" cy="26193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8 h 499"/>
                <a:gd name="T14" fmla="*/ 0 w 116"/>
                <a:gd name="T15" fmla="*/ 250 h 499"/>
                <a:gd name="T16" fmla="*/ 33 w 116"/>
                <a:gd name="T17" fmla="*/ 406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8" name="Freeform 350">
              <a:extLst>
                <a:ext uri="{FF2B5EF4-FFF2-40B4-BE49-F238E27FC236}">
                  <a16:creationId xmlns:a16="http://schemas.microsoft.com/office/drawing/2014/main" id="{062A502A-765D-40B5-AA6C-D772F048634A}"/>
                </a:ext>
              </a:extLst>
            </p:cNvPr>
            <p:cNvSpPr>
              <a:spLocks/>
            </p:cNvSpPr>
            <p:nvPr>
              <p:custDataLst>
                <p:tags r:id="rId373"/>
              </p:custDataLst>
            </p:nvPr>
          </p:nvSpPr>
          <p:spPr bwMode="auto">
            <a:xfrm>
              <a:off x="658813" y="2051051"/>
              <a:ext cx="119063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9" name="Freeform 351">
              <a:extLst>
                <a:ext uri="{FF2B5EF4-FFF2-40B4-BE49-F238E27FC236}">
                  <a16:creationId xmlns:a16="http://schemas.microsoft.com/office/drawing/2014/main" id="{8F61D2F6-1E92-41A3-8EDE-F9C52CFA2BAC}"/>
                </a:ext>
              </a:extLst>
            </p:cNvPr>
            <p:cNvSpPr>
              <a:spLocks/>
            </p:cNvSpPr>
            <p:nvPr>
              <p:custDataLst>
                <p:tags r:id="rId374"/>
              </p:custDataLst>
            </p:nvPr>
          </p:nvSpPr>
          <p:spPr bwMode="auto">
            <a:xfrm>
              <a:off x="808038" y="2139951"/>
              <a:ext cx="28575" cy="77788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7 w 58"/>
                <a:gd name="T11" fmla="*/ 45 h 149"/>
                <a:gd name="T12" fmla="*/ 48 w 58"/>
                <a:gd name="T13" fmla="*/ 52 h 149"/>
                <a:gd name="T14" fmla="*/ 14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0" name="Freeform 352">
              <a:extLst>
                <a:ext uri="{FF2B5EF4-FFF2-40B4-BE49-F238E27FC236}">
                  <a16:creationId xmlns:a16="http://schemas.microsoft.com/office/drawing/2014/main" id="{ACDA9C55-0D5D-4678-B029-E024145A1D09}"/>
                </a:ext>
              </a:extLst>
            </p:cNvPr>
            <p:cNvSpPr>
              <a:spLocks/>
            </p:cNvSpPr>
            <p:nvPr>
              <p:custDataLst>
                <p:tags r:id="rId375"/>
              </p:custDataLst>
            </p:nvPr>
          </p:nvSpPr>
          <p:spPr bwMode="auto">
            <a:xfrm>
              <a:off x="900113" y="2051051"/>
              <a:ext cx="96838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3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1" name="Freeform 353">
              <a:extLst>
                <a:ext uri="{FF2B5EF4-FFF2-40B4-BE49-F238E27FC236}">
                  <a16:creationId xmlns:a16="http://schemas.microsoft.com/office/drawing/2014/main" id="{4D622996-24E7-4C9D-B824-48F5FCE0697D}"/>
                </a:ext>
              </a:extLst>
            </p:cNvPr>
            <p:cNvSpPr>
              <a:spLocks/>
            </p:cNvSpPr>
            <p:nvPr>
              <p:custDataLst>
                <p:tags r:id="rId376"/>
              </p:custDataLst>
            </p:nvPr>
          </p:nvSpPr>
          <p:spPr bwMode="auto">
            <a:xfrm>
              <a:off x="1020763" y="1970088"/>
              <a:ext cx="55563" cy="261938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2" name="Freeform 354">
              <a:extLst>
                <a:ext uri="{FF2B5EF4-FFF2-40B4-BE49-F238E27FC236}">
                  <a16:creationId xmlns:a16="http://schemas.microsoft.com/office/drawing/2014/main" id="{6CCC9BC8-1309-43A8-BC92-CBF9F0F0D1D5}"/>
                </a:ext>
              </a:extLst>
            </p:cNvPr>
            <p:cNvSpPr>
              <a:spLocks noEditPoints="1"/>
            </p:cNvSpPr>
            <p:nvPr>
              <p:custDataLst>
                <p:tags r:id="rId377"/>
              </p:custDataLst>
            </p:nvPr>
          </p:nvSpPr>
          <p:spPr bwMode="auto">
            <a:xfrm>
              <a:off x="1120775" y="2054226"/>
              <a:ext cx="25400" cy="112713"/>
            </a:xfrm>
            <a:custGeom>
              <a:avLst/>
              <a:gdLst>
                <a:gd name="T0" fmla="*/ 53 w 53"/>
                <a:gd name="T1" fmla="*/ 26 h 215"/>
                <a:gd name="T2" fmla="*/ 27 w 53"/>
                <a:gd name="T3" fmla="*/ 0 h 215"/>
                <a:gd name="T4" fmla="*/ 0 w 53"/>
                <a:gd name="T5" fmla="*/ 26 h 215"/>
                <a:gd name="T6" fmla="*/ 27 w 53"/>
                <a:gd name="T7" fmla="*/ 52 h 215"/>
                <a:gd name="T8" fmla="*/ 53 w 53"/>
                <a:gd name="T9" fmla="*/ 26 h 215"/>
                <a:gd name="T10" fmla="*/ 53 w 53"/>
                <a:gd name="T11" fmla="*/ 188 h 215"/>
                <a:gd name="T12" fmla="*/ 27 w 53"/>
                <a:gd name="T13" fmla="*/ 162 h 215"/>
                <a:gd name="T14" fmla="*/ 0 w 53"/>
                <a:gd name="T15" fmla="*/ 188 h 215"/>
                <a:gd name="T16" fmla="*/ 27 w 53"/>
                <a:gd name="T17" fmla="*/ 215 h 215"/>
                <a:gd name="T18" fmla="*/ 53 w 53"/>
                <a:gd name="T19" fmla="*/ 18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1"/>
                    <a:pt x="41" y="0"/>
                    <a:pt x="27" y="0"/>
                  </a:cubicBezTo>
                  <a:cubicBezTo>
                    <a:pt x="12" y="0"/>
                    <a:pt x="0" y="11"/>
                    <a:pt x="0" y="26"/>
                  </a:cubicBezTo>
                  <a:cubicBezTo>
                    <a:pt x="0" y="40"/>
                    <a:pt x="12" y="52"/>
                    <a:pt x="27" y="52"/>
                  </a:cubicBezTo>
                  <a:cubicBezTo>
                    <a:pt x="41" y="52"/>
                    <a:pt x="53" y="40"/>
                    <a:pt x="53" y="26"/>
                  </a:cubicBezTo>
                  <a:close/>
                  <a:moveTo>
                    <a:pt x="53" y="188"/>
                  </a:moveTo>
                  <a:cubicBezTo>
                    <a:pt x="53" y="174"/>
                    <a:pt x="41" y="162"/>
                    <a:pt x="27" y="162"/>
                  </a:cubicBezTo>
                  <a:cubicBezTo>
                    <a:pt x="12" y="162"/>
                    <a:pt x="0" y="174"/>
                    <a:pt x="0" y="188"/>
                  </a:cubicBezTo>
                  <a:cubicBezTo>
                    <a:pt x="0" y="203"/>
                    <a:pt x="12" y="215"/>
                    <a:pt x="27" y="215"/>
                  </a:cubicBezTo>
                  <a:cubicBezTo>
                    <a:pt x="41" y="215"/>
                    <a:pt x="53" y="203"/>
                    <a:pt x="53" y="18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02" name="Group 601">
            <a:extLst>
              <a:ext uri="{FF2B5EF4-FFF2-40B4-BE49-F238E27FC236}">
                <a16:creationId xmlns:a16="http://schemas.microsoft.com/office/drawing/2014/main" id="{7DC0F6A8-866B-47D8-85B9-71C4926113D4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231776" y="2908300"/>
            <a:ext cx="3802063" cy="265113"/>
            <a:chOff x="231776" y="2908300"/>
            <a:chExt cx="3802063" cy="265113"/>
          </a:xfrm>
        </p:grpSpPr>
        <p:sp>
          <p:nvSpPr>
            <p:cNvPr id="603" name="Freeform 7">
              <a:extLst>
                <a:ext uri="{FF2B5EF4-FFF2-40B4-BE49-F238E27FC236}">
                  <a16:creationId xmlns:a16="http://schemas.microsoft.com/office/drawing/2014/main" id="{4B6FE480-F08E-4407-816B-526597B5407B}"/>
                </a:ext>
              </a:extLst>
            </p:cNvPr>
            <p:cNvSpPr>
              <a:spLocks/>
            </p:cNvSpPr>
            <p:nvPr>
              <p:custDataLst>
                <p:tags r:id="rId340"/>
              </p:custDataLst>
            </p:nvPr>
          </p:nvSpPr>
          <p:spPr bwMode="auto">
            <a:xfrm>
              <a:off x="231776" y="2930525"/>
              <a:ext cx="90488" cy="177800"/>
            </a:xfrm>
            <a:custGeom>
              <a:avLst/>
              <a:gdLst>
                <a:gd name="T0" fmla="*/ 39 w 199"/>
                <a:gd name="T1" fmla="*/ 293 h 332"/>
                <a:gd name="T2" fmla="*/ 91 w 199"/>
                <a:gd name="T3" fmla="*/ 242 h 332"/>
                <a:gd name="T4" fmla="*/ 199 w 199"/>
                <a:gd name="T5" fmla="*/ 96 h 332"/>
                <a:gd name="T6" fmla="*/ 93 w 199"/>
                <a:gd name="T7" fmla="*/ 0 h 332"/>
                <a:gd name="T8" fmla="*/ 0 w 199"/>
                <a:gd name="T9" fmla="*/ 90 h 332"/>
                <a:gd name="T10" fmla="*/ 27 w 199"/>
                <a:gd name="T11" fmla="*/ 118 h 332"/>
                <a:gd name="T12" fmla="*/ 53 w 199"/>
                <a:gd name="T13" fmla="*/ 91 h 332"/>
                <a:gd name="T14" fmla="*/ 26 w 199"/>
                <a:gd name="T15" fmla="*/ 65 h 332"/>
                <a:gd name="T16" fmla="*/ 20 w 199"/>
                <a:gd name="T17" fmla="*/ 66 h 332"/>
                <a:gd name="T18" fmla="*/ 87 w 199"/>
                <a:gd name="T19" fmla="*/ 15 h 332"/>
                <a:gd name="T20" fmla="*/ 154 w 199"/>
                <a:gd name="T21" fmla="*/ 96 h 332"/>
                <a:gd name="T22" fmla="*/ 101 w 199"/>
                <a:gd name="T23" fmla="*/ 207 h 332"/>
                <a:gd name="T24" fmla="*/ 6 w 199"/>
                <a:gd name="T25" fmla="*/ 313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7 w 199"/>
                <a:gd name="T33" fmla="*/ 245 h 332"/>
                <a:gd name="T34" fmla="*/ 176 w 199"/>
                <a:gd name="T35" fmla="*/ 289 h 332"/>
                <a:gd name="T36" fmla="*/ 128 w 199"/>
                <a:gd name="T37" fmla="*/ 293 h 332"/>
                <a:gd name="T38" fmla="*/ 39 w 199"/>
                <a:gd name="T39" fmla="*/ 29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9" y="293"/>
                  </a:moveTo>
                  <a:lnTo>
                    <a:pt x="91" y="242"/>
                  </a:lnTo>
                  <a:cubicBezTo>
                    <a:pt x="169" y="173"/>
                    <a:pt x="199" y="146"/>
                    <a:pt x="199" y="96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7" y="118"/>
                  </a:cubicBezTo>
                  <a:cubicBezTo>
                    <a:pt x="35" y="118"/>
                    <a:pt x="53" y="112"/>
                    <a:pt x="53" y="91"/>
                  </a:cubicBezTo>
                  <a:cubicBezTo>
                    <a:pt x="53" y="78"/>
                    <a:pt x="44" y="65"/>
                    <a:pt x="26" y="65"/>
                  </a:cubicBezTo>
                  <a:cubicBezTo>
                    <a:pt x="22" y="65"/>
                    <a:pt x="21" y="65"/>
                    <a:pt x="20" y="66"/>
                  </a:cubicBezTo>
                  <a:cubicBezTo>
                    <a:pt x="31" y="34"/>
                    <a:pt x="58" y="15"/>
                    <a:pt x="87" y="15"/>
                  </a:cubicBezTo>
                  <a:cubicBezTo>
                    <a:pt x="132" y="15"/>
                    <a:pt x="154" y="55"/>
                    <a:pt x="154" y="96"/>
                  </a:cubicBezTo>
                  <a:cubicBezTo>
                    <a:pt x="154" y="136"/>
                    <a:pt x="129" y="176"/>
                    <a:pt x="101" y="207"/>
                  </a:cubicBezTo>
                  <a:lnTo>
                    <a:pt x="6" y="313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7" y="245"/>
                  </a:lnTo>
                  <a:cubicBezTo>
                    <a:pt x="184" y="260"/>
                    <a:pt x="181" y="282"/>
                    <a:pt x="176" y="289"/>
                  </a:cubicBezTo>
                  <a:cubicBezTo>
                    <a:pt x="172" y="293"/>
                    <a:pt x="139" y="293"/>
                    <a:pt x="128" y="293"/>
                  </a:cubicBezTo>
                  <a:lnTo>
                    <a:pt x="39" y="29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" name="Oval 8">
              <a:extLst>
                <a:ext uri="{FF2B5EF4-FFF2-40B4-BE49-F238E27FC236}">
                  <a16:creationId xmlns:a16="http://schemas.microsoft.com/office/drawing/2014/main" id="{2B07F6AE-09AD-4C6A-BA09-DB259534F4A7}"/>
                </a:ext>
              </a:extLst>
            </p:cNvPr>
            <p:cNvSpPr>
              <a:spLocks noChangeArrowheads="1"/>
            </p:cNvSpPr>
            <p:nvPr>
              <p:custDataLst>
                <p:tags r:id="rId341"/>
              </p:custDataLst>
            </p:nvPr>
          </p:nvSpPr>
          <p:spPr bwMode="auto">
            <a:xfrm>
              <a:off x="352426" y="30797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5" name="Freeform 9">
              <a:extLst>
                <a:ext uri="{FF2B5EF4-FFF2-40B4-BE49-F238E27FC236}">
                  <a16:creationId xmlns:a16="http://schemas.microsoft.com/office/drawing/2014/main" id="{9C3B62C7-D41C-4BC6-B80A-4D890526B6FA}"/>
                </a:ext>
              </a:extLst>
            </p:cNvPr>
            <p:cNvSpPr>
              <a:spLocks/>
            </p:cNvSpPr>
            <p:nvPr>
              <p:custDataLst>
                <p:tags r:id="rId342"/>
              </p:custDataLst>
            </p:nvPr>
          </p:nvSpPr>
          <p:spPr bwMode="auto">
            <a:xfrm>
              <a:off x="504826" y="2987675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9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6" name="Freeform 10">
              <a:extLst>
                <a:ext uri="{FF2B5EF4-FFF2-40B4-BE49-F238E27FC236}">
                  <a16:creationId xmlns:a16="http://schemas.microsoft.com/office/drawing/2014/main" id="{5B417EA3-8131-4EB9-A28B-A542AE712241}"/>
                </a:ext>
              </a:extLst>
            </p:cNvPr>
            <p:cNvSpPr>
              <a:spLocks noEditPoints="1"/>
            </p:cNvSpPr>
            <p:nvPr>
              <p:custDataLst>
                <p:tags r:id="rId343"/>
              </p:custDataLst>
            </p:nvPr>
          </p:nvSpPr>
          <p:spPr bwMode="auto">
            <a:xfrm>
              <a:off x="603251" y="2987675"/>
              <a:ext cx="100013" cy="122238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5 h 229"/>
                <a:gd name="T18" fmla="*/ 110 w 220"/>
                <a:gd name="T19" fmla="*/ 11 h 229"/>
                <a:gd name="T20" fmla="*/ 166 w 220"/>
                <a:gd name="T21" fmla="*/ 44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7" name="Freeform 11">
              <a:extLst>
                <a:ext uri="{FF2B5EF4-FFF2-40B4-BE49-F238E27FC236}">
                  <a16:creationId xmlns:a16="http://schemas.microsoft.com/office/drawing/2014/main" id="{A8DC57D6-9D67-4CD1-9495-456A5FF5D926}"/>
                </a:ext>
              </a:extLst>
            </p:cNvPr>
            <p:cNvSpPr>
              <a:spLocks/>
            </p:cNvSpPr>
            <p:nvPr>
              <p:custDataLst>
                <p:tags r:id="rId344"/>
              </p:custDataLst>
            </p:nvPr>
          </p:nvSpPr>
          <p:spPr bwMode="auto">
            <a:xfrm>
              <a:off x="717551" y="2989263"/>
              <a:ext cx="176213" cy="119063"/>
            </a:xfrm>
            <a:custGeom>
              <a:avLst/>
              <a:gdLst>
                <a:gd name="T0" fmla="*/ 39 w 389"/>
                <a:gd name="T1" fmla="*/ 49 h 221"/>
                <a:gd name="T2" fmla="*/ 39 w 389"/>
                <a:gd name="T3" fmla="*/ 183 h 221"/>
                <a:gd name="T4" fmla="*/ 0 w 389"/>
                <a:gd name="T5" fmla="*/ 205 h 221"/>
                <a:gd name="T6" fmla="*/ 0 w 389"/>
                <a:gd name="T7" fmla="*/ 221 h 221"/>
                <a:gd name="T8" fmla="*/ 56 w 389"/>
                <a:gd name="T9" fmla="*/ 219 h 221"/>
                <a:gd name="T10" fmla="*/ 112 w 389"/>
                <a:gd name="T11" fmla="*/ 221 h 221"/>
                <a:gd name="T12" fmla="*/ 112 w 389"/>
                <a:gd name="T13" fmla="*/ 205 h 221"/>
                <a:gd name="T14" fmla="*/ 73 w 389"/>
                <a:gd name="T15" fmla="*/ 183 h 221"/>
                <a:gd name="T16" fmla="*/ 73 w 389"/>
                <a:gd name="T17" fmla="*/ 91 h 221"/>
                <a:gd name="T18" fmla="*/ 140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8 w 389"/>
                <a:gd name="T25" fmla="*/ 205 h 221"/>
                <a:gd name="T26" fmla="*/ 138 w 389"/>
                <a:gd name="T27" fmla="*/ 221 h 221"/>
                <a:gd name="T28" fmla="*/ 195 w 389"/>
                <a:gd name="T29" fmla="*/ 219 h 221"/>
                <a:gd name="T30" fmla="*/ 250 w 389"/>
                <a:gd name="T31" fmla="*/ 221 h 221"/>
                <a:gd name="T32" fmla="*/ 250 w 389"/>
                <a:gd name="T33" fmla="*/ 205 h 221"/>
                <a:gd name="T34" fmla="*/ 212 w 389"/>
                <a:gd name="T35" fmla="*/ 183 h 221"/>
                <a:gd name="T36" fmla="*/ 212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5 h 221"/>
                <a:gd name="T46" fmla="*/ 277 w 389"/>
                <a:gd name="T47" fmla="*/ 221 h 221"/>
                <a:gd name="T48" fmla="*/ 333 w 389"/>
                <a:gd name="T49" fmla="*/ 219 h 221"/>
                <a:gd name="T50" fmla="*/ 389 w 389"/>
                <a:gd name="T51" fmla="*/ 221 h 221"/>
                <a:gd name="T52" fmla="*/ 389 w 389"/>
                <a:gd name="T53" fmla="*/ 205 h 221"/>
                <a:gd name="T54" fmla="*/ 350 w 389"/>
                <a:gd name="T55" fmla="*/ 190 h 221"/>
                <a:gd name="T56" fmla="*/ 350 w 389"/>
                <a:gd name="T57" fmla="*/ 95 h 221"/>
                <a:gd name="T58" fmla="*/ 335 w 389"/>
                <a:gd name="T59" fmla="*/ 19 h 221"/>
                <a:gd name="T60" fmla="*/ 282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9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1"/>
                  </a:cubicBezTo>
                  <a:lnTo>
                    <a:pt x="250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1"/>
                  </a:lnTo>
                  <a:cubicBezTo>
                    <a:pt x="294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1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7"/>
                    <a:pt x="335" y="19"/>
                  </a:cubicBezTo>
                  <a:cubicBezTo>
                    <a:pt x="328" y="10"/>
                    <a:pt x="311" y="0"/>
                    <a:pt x="282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6"/>
                    <a:pt x="166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Freeform 12">
              <a:extLst>
                <a:ext uri="{FF2B5EF4-FFF2-40B4-BE49-F238E27FC236}">
                  <a16:creationId xmlns:a16="http://schemas.microsoft.com/office/drawing/2014/main" id="{DF325A02-6E20-4B05-BDF1-089B5366FBA1}"/>
                </a:ext>
              </a:extLst>
            </p:cNvPr>
            <p:cNvSpPr>
              <a:spLocks noEditPoints="1"/>
            </p:cNvSpPr>
            <p:nvPr>
              <p:custDataLst>
                <p:tags r:id="rId345"/>
              </p:custDataLst>
            </p:nvPr>
          </p:nvSpPr>
          <p:spPr bwMode="auto">
            <a:xfrm>
              <a:off x="904876" y="2989263"/>
              <a:ext cx="111125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4 w 246"/>
                <a:gd name="T29" fmla="*/ 226 h 317"/>
                <a:gd name="T30" fmla="*/ 246 w 246"/>
                <a:gd name="T31" fmla="*/ 113 h 317"/>
                <a:gd name="T32" fmla="*/ 141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7 w 246"/>
                <a:gd name="T41" fmla="*/ 13 h 317"/>
                <a:gd name="T42" fmla="*/ 204 w 246"/>
                <a:gd name="T43" fmla="*/ 113 h 317"/>
                <a:gd name="T44" fmla="*/ 132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4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7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Freeform 13">
              <a:extLst>
                <a:ext uri="{FF2B5EF4-FFF2-40B4-BE49-F238E27FC236}">
                  <a16:creationId xmlns:a16="http://schemas.microsoft.com/office/drawing/2014/main" id="{59A763D0-ACE0-440D-8661-73CB5586490F}"/>
                </a:ext>
              </a:extLst>
            </p:cNvPr>
            <p:cNvSpPr>
              <a:spLocks/>
            </p:cNvSpPr>
            <p:nvPr>
              <p:custDataLst>
                <p:tags r:id="rId346"/>
              </p:custDataLst>
            </p:nvPr>
          </p:nvSpPr>
          <p:spPr bwMode="auto">
            <a:xfrm>
              <a:off x="1030289" y="2989263"/>
              <a:ext cx="114300" cy="1206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2 w 250"/>
                <a:gd name="T9" fmla="*/ 177 h 226"/>
                <a:gd name="T10" fmla="*/ 212 w 250"/>
                <a:gd name="T11" fmla="*/ 0 h 226"/>
                <a:gd name="T12" fmla="*/ 138 w 250"/>
                <a:gd name="T13" fmla="*/ 6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6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3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Freeform 14">
              <a:extLst>
                <a:ext uri="{FF2B5EF4-FFF2-40B4-BE49-F238E27FC236}">
                  <a16:creationId xmlns:a16="http://schemas.microsoft.com/office/drawing/2014/main" id="{4D61ACAE-6E5B-4DB7-8F22-7B8A2F9E6E5B}"/>
                </a:ext>
              </a:extLst>
            </p:cNvPr>
            <p:cNvSpPr>
              <a:spLocks/>
            </p:cNvSpPr>
            <p:nvPr>
              <p:custDataLst>
                <p:tags r:id="rId347"/>
              </p:custDataLst>
            </p:nvPr>
          </p:nvSpPr>
          <p:spPr bwMode="auto">
            <a:xfrm>
              <a:off x="1152526" y="29432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1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Freeform 15">
              <a:extLst>
                <a:ext uri="{FF2B5EF4-FFF2-40B4-BE49-F238E27FC236}">
                  <a16:creationId xmlns:a16="http://schemas.microsoft.com/office/drawing/2014/main" id="{779F5950-0901-40D1-81D7-05C24DC3C5AA}"/>
                </a:ext>
              </a:extLst>
            </p:cNvPr>
            <p:cNvSpPr>
              <a:spLocks noEditPoints="1"/>
            </p:cNvSpPr>
            <p:nvPr>
              <p:custDataLst>
                <p:tags r:id="rId348"/>
              </p:custDataLst>
            </p:nvPr>
          </p:nvSpPr>
          <p:spPr bwMode="auto">
            <a:xfrm>
              <a:off x="1243014" y="2987675"/>
              <a:ext cx="87313" cy="122238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16">
              <a:extLst>
                <a:ext uri="{FF2B5EF4-FFF2-40B4-BE49-F238E27FC236}">
                  <a16:creationId xmlns:a16="http://schemas.microsoft.com/office/drawing/2014/main" id="{C74CAC60-D8FB-4B4D-8FAC-DCC49DA7D9E6}"/>
                </a:ext>
              </a:extLst>
            </p:cNvPr>
            <p:cNvSpPr>
              <a:spLocks/>
            </p:cNvSpPr>
            <p:nvPr>
              <p:custDataLst>
                <p:tags r:id="rId349"/>
              </p:custDataLst>
            </p:nvPr>
          </p:nvSpPr>
          <p:spPr bwMode="auto">
            <a:xfrm>
              <a:off x="1419226" y="298926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6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Freeform 17">
              <a:extLst>
                <a:ext uri="{FF2B5EF4-FFF2-40B4-BE49-F238E27FC236}">
                  <a16:creationId xmlns:a16="http://schemas.microsoft.com/office/drawing/2014/main" id="{EEC60488-F1DC-41D1-A603-6EB997568A36}"/>
                </a:ext>
              </a:extLst>
            </p:cNvPr>
            <p:cNvSpPr>
              <a:spLocks/>
            </p:cNvSpPr>
            <p:nvPr>
              <p:custDataLst>
                <p:tags r:id="rId350"/>
              </p:custDataLst>
            </p:nvPr>
          </p:nvSpPr>
          <p:spPr bwMode="auto">
            <a:xfrm>
              <a:off x="1539876" y="30241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9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4" name="Freeform 18">
              <a:extLst>
                <a:ext uri="{FF2B5EF4-FFF2-40B4-BE49-F238E27FC236}">
                  <a16:creationId xmlns:a16="http://schemas.microsoft.com/office/drawing/2014/main" id="{7CB7513C-AA1C-4DA1-BEDC-8BD923473EF4}"/>
                </a:ext>
              </a:extLst>
            </p:cNvPr>
            <p:cNvSpPr>
              <a:spLocks noEditPoints="1"/>
            </p:cNvSpPr>
            <p:nvPr>
              <p:custDataLst>
                <p:tags r:id="rId351"/>
              </p:custDataLst>
            </p:nvPr>
          </p:nvSpPr>
          <p:spPr bwMode="auto">
            <a:xfrm>
              <a:off x="1700214" y="3009900"/>
              <a:ext cx="149225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5" name="Freeform 19">
              <a:extLst>
                <a:ext uri="{FF2B5EF4-FFF2-40B4-BE49-F238E27FC236}">
                  <a16:creationId xmlns:a16="http://schemas.microsoft.com/office/drawing/2014/main" id="{80E8C5B0-7330-4A1D-8398-B1C015201DCE}"/>
                </a:ext>
              </a:extLst>
            </p:cNvPr>
            <p:cNvSpPr>
              <a:spLocks/>
            </p:cNvSpPr>
            <p:nvPr>
              <p:custDataLst>
                <p:tags r:id="rId352"/>
              </p:custDataLst>
            </p:nvPr>
          </p:nvSpPr>
          <p:spPr bwMode="auto">
            <a:xfrm>
              <a:off x="1936751" y="2922588"/>
              <a:ext cx="111125" cy="187325"/>
            </a:xfrm>
            <a:custGeom>
              <a:avLst/>
              <a:gdLst>
                <a:gd name="T0" fmla="*/ 116 w 245"/>
                <a:gd name="T1" fmla="*/ 5 h 351"/>
                <a:gd name="T2" fmla="*/ 110 w 245"/>
                <a:gd name="T3" fmla="*/ 0 h 351"/>
                <a:gd name="T4" fmla="*/ 49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6 w 245"/>
                <a:gd name="T11" fmla="*/ 29 h 351"/>
                <a:gd name="T12" fmla="*/ 75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5 w 245"/>
                <a:gd name="T19" fmla="*/ 351 h 351"/>
                <a:gd name="T20" fmla="*/ 33 w 245"/>
                <a:gd name="T21" fmla="*/ 338 h 351"/>
                <a:gd name="T22" fmla="*/ 43 w 245"/>
                <a:gd name="T23" fmla="*/ 300 h 351"/>
                <a:gd name="T24" fmla="*/ 54 w 245"/>
                <a:gd name="T25" fmla="*/ 255 h 351"/>
                <a:gd name="T26" fmla="*/ 62 w 245"/>
                <a:gd name="T27" fmla="*/ 222 h 351"/>
                <a:gd name="T28" fmla="*/ 68 w 245"/>
                <a:gd name="T29" fmla="*/ 200 h 351"/>
                <a:gd name="T30" fmla="*/ 102 w 245"/>
                <a:gd name="T31" fmla="*/ 154 h 351"/>
                <a:gd name="T32" fmla="*/ 150 w 245"/>
                <a:gd name="T33" fmla="*/ 136 h 351"/>
                <a:gd name="T34" fmla="*/ 176 w 245"/>
                <a:gd name="T35" fmla="*/ 171 h 351"/>
                <a:gd name="T36" fmla="*/ 146 w 245"/>
                <a:gd name="T37" fmla="*/ 283 h 351"/>
                <a:gd name="T38" fmla="*/ 139 w 245"/>
                <a:gd name="T39" fmla="*/ 310 h 351"/>
                <a:gd name="T40" fmla="*/ 180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2 w 245"/>
                <a:gd name="T47" fmla="*/ 278 h 351"/>
                <a:gd name="T48" fmla="*/ 181 w 245"/>
                <a:gd name="T49" fmla="*/ 340 h 351"/>
                <a:gd name="T50" fmla="*/ 169 w 245"/>
                <a:gd name="T51" fmla="*/ 324 h 351"/>
                <a:gd name="T52" fmla="*/ 178 w 245"/>
                <a:gd name="T53" fmla="*/ 288 h 351"/>
                <a:gd name="T54" fmla="*/ 208 w 245"/>
                <a:gd name="T55" fmla="*/ 179 h 351"/>
                <a:gd name="T56" fmla="*/ 151 w 245"/>
                <a:gd name="T57" fmla="*/ 125 h 351"/>
                <a:gd name="T58" fmla="*/ 77 w 245"/>
                <a:gd name="T59" fmla="*/ 164 h 351"/>
                <a:gd name="T60" fmla="*/ 116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6" y="5"/>
                  </a:moveTo>
                  <a:cubicBezTo>
                    <a:pt x="116" y="5"/>
                    <a:pt x="116" y="0"/>
                    <a:pt x="110" y="0"/>
                  </a:cubicBezTo>
                  <a:cubicBezTo>
                    <a:pt x="98" y="0"/>
                    <a:pt x="62" y="4"/>
                    <a:pt x="49" y="5"/>
                  </a:cubicBezTo>
                  <a:cubicBezTo>
                    <a:pt x="45" y="5"/>
                    <a:pt x="39" y="6"/>
                    <a:pt x="39" y="15"/>
                  </a:cubicBezTo>
                  <a:cubicBezTo>
                    <a:pt x="39" y="21"/>
                    <a:pt x="44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5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5" y="351"/>
                  </a:cubicBezTo>
                  <a:cubicBezTo>
                    <a:pt x="23" y="351"/>
                    <a:pt x="31" y="345"/>
                    <a:pt x="33" y="338"/>
                  </a:cubicBezTo>
                  <a:lnTo>
                    <a:pt x="43" y="300"/>
                  </a:lnTo>
                  <a:lnTo>
                    <a:pt x="54" y="255"/>
                  </a:lnTo>
                  <a:cubicBezTo>
                    <a:pt x="57" y="244"/>
                    <a:pt x="60" y="234"/>
                    <a:pt x="62" y="222"/>
                  </a:cubicBezTo>
                  <a:cubicBezTo>
                    <a:pt x="63" y="219"/>
                    <a:pt x="67" y="203"/>
                    <a:pt x="68" y="200"/>
                  </a:cubicBezTo>
                  <a:cubicBezTo>
                    <a:pt x="69" y="195"/>
                    <a:pt x="85" y="167"/>
                    <a:pt x="102" y="154"/>
                  </a:cubicBezTo>
                  <a:cubicBezTo>
                    <a:pt x="113" y="146"/>
                    <a:pt x="128" y="136"/>
                    <a:pt x="150" y="136"/>
                  </a:cubicBezTo>
                  <a:cubicBezTo>
                    <a:pt x="171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6" y="283"/>
                  </a:cubicBezTo>
                  <a:cubicBezTo>
                    <a:pt x="142" y="294"/>
                    <a:pt x="139" y="300"/>
                    <a:pt x="139" y="310"/>
                  </a:cubicBezTo>
                  <a:cubicBezTo>
                    <a:pt x="139" y="334"/>
                    <a:pt x="157" y="351"/>
                    <a:pt x="180" y="351"/>
                  </a:cubicBezTo>
                  <a:cubicBezTo>
                    <a:pt x="227" y="351"/>
                    <a:pt x="245" y="278"/>
                    <a:pt x="245" y="274"/>
                  </a:cubicBezTo>
                  <a:cubicBezTo>
                    <a:pt x="245" y="269"/>
                    <a:pt x="241" y="269"/>
                    <a:pt x="239" y="269"/>
                  </a:cubicBezTo>
                  <a:cubicBezTo>
                    <a:pt x="234" y="269"/>
                    <a:pt x="234" y="271"/>
                    <a:pt x="232" y="278"/>
                  </a:cubicBezTo>
                  <a:cubicBezTo>
                    <a:pt x="224" y="305"/>
                    <a:pt x="208" y="340"/>
                    <a:pt x="181" y="340"/>
                  </a:cubicBezTo>
                  <a:cubicBezTo>
                    <a:pt x="172" y="340"/>
                    <a:pt x="169" y="335"/>
                    <a:pt x="169" y="324"/>
                  </a:cubicBezTo>
                  <a:cubicBezTo>
                    <a:pt x="169" y="311"/>
                    <a:pt x="173" y="299"/>
                    <a:pt x="178" y="288"/>
                  </a:cubicBezTo>
                  <a:cubicBezTo>
                    <a:pt x="186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1" y="125"/>
                  </a:cubicBezTo>
                  <a:cubicBezTo>
                    <a:pt x="120" y="125"/>
                    <a:pt x="96" y="141"/>
                    <a:pt x="77" y="164"/>
                  </a:cubicBezTo>
                  <a:lnTo>
                    <a:pt x="11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20">
              <a:extLst>
                <a:ext uri="{FF2B5EF4-FFF2-40B4-BE49-F238E27FC236}">
                  <a16:creationId xmlns:a16="http://schemas.microsoft.com/office/drawing/2014/main" id="{2B679A7C-C876-4CC6-9ABC-02B4ADD833BB}"/>
                </a:ext>
              </a:extLst>
            </p:cNvPr>
            <p:cNvSpPr>
              <a:spLocks/>
            </p:cNvSpPr>
            <p:nvPr>
              <p:custDataLst>
                <p:tags r:id="rId353"/>
              </p:custDataLst>
            </p:nvPr>
          </p:nvSpPr>
          <p:spPr bwMode="auto">
            <a:xfrm>
              <a:off x="2078039" y="29083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21">
              <a:extLst>
                <a:ext uri="{FF2B5EF4-FFF2-40B4-BE49-F238E27FC236}">
                  <a16:creationId xmlns:a16="http://schemas.microsoft.com/office/drawing/2014/main" id="{6ED284B6-8AA3-461C-8803-5045F2674845}"/>
                </a:ext>
              </a:extLst>
            </p:cNvPr>
            <p:cNvSpPr>
              <a:spLocks/>
            </p:cNvSpPr>
            <p:nvPr>
              <p:custDataLst>
                <p:tags r:id="rId354"/>
              </p:custDataLst>
            </p:nvPr>
          </p:nvSpPr>
          <p:spPr bwMode="auto">
            <a:xfrm>
              <a:off x="2149476" y="2989263"/>
              <a:ext cx="112713" cy="120650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Freeform 22">
              <a:extLst>
                <a:ext uri="{FF2B5EF4-FFF2-40B4-BE49-F238E27FC236}">
                  <a16:creationId xmlns:a16="http://schemas.microsoft.com/office/drawing/2014/main" id="{6FA3E887-40E4-42E3-A3E1-1E34B9247AA1}"/>
                </a:ext>
              </a:extLst>
            </p:cNvPr>
            <p:cNvSpPr>
              <a:spLocks/>
            </p:cNvSpPr>
            <p:nvPr>
              <p:custDataLst>
                <p:tags r:id="rId355"/>
              </p:custDataLst>
            </p:nvPr>
          </p:nvSpPr>
          <p:spPr bwMode="auto">
            <a:xfrm>
              <a:off x="2289176" y="3024188"/>
              <a:ext cx="57150" cy="123825"/>
            </a:xfrm>
            <a:custGeom>
              <a:avLst/>
              <a:gdLst>
                <a:gd name="T0" fmla="*/ 78 w 126"/>
                <a:gd name="T1" fmla="*/ 10 h 232"/>
                <a:gd name="T2" fmla="*/ 68 w 126"/>
                <a:gd name="T3" fmla="*/ 0 h 232"/>
                <a:gd name="T4" fmla="*/ 0 w 126"/>
                <a:gd name="T5" fmla="*/ 22 h 232"/>
                <a:gd name="T6" fmla="*/ 0 w 126"/>
                <a:gd name="T7" fmla="*/ 35 h 232"/>
                <a:gd name="T8" fmla="*/ 50 w 126"/>
                <a:gd name="T9" fmla="*/ 25 h 232"/>
                <a:gd name="T10" fmla="*/ 50 w 126"/>
                <a:gd name="T11" fmla="*/ 203 h 232"/>
                <a:gd name="T12" fmla="*/ 15 w 126"/>
                <a:gd name="T13" fmla="*/ 219 h 232"/>
                <a:gd name="T14" fmla="*/ 2 w 126"/>
                <a:gd name="T15" fmla="*/ 219 h 232"/>
                <a:gd name="T16" fmla="*/ 2 w 126"/>
                <a:gd name="T17" fmla="*/ 232 h 232"/>
                <a:gd name="T18" fmla="*/ 64 w 126"/>
                <a:gd name="T19" fmla="*/ 230 h 232"/>
                <a:gd name="T20" fmla="*/ 126 w 126"/>
                <a:gd name="T21" fmla="*/ 232 h 232"/>
                <a:gd name="T22" fmla="*/ 126 w 126"/>
                <a:gd name="T23" fmla="*/ 219 h 232"/>
                <a:gd name="T24" fmla="*/ 113 w 126"/>
                <a:gd name="T25" fmla="*/ 219 h 232"/>
                <a:gd name="T26" fmla="*/ 78 w 126"/>
                <a:gd name="T27" fmla="*/ 203 h 232"/>
                <a:gd name="T28" fmla="*/ 78 w 126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6" y="232"/>
                  </a:cubicBezTo>
                  <a:lnTo>
                    <a:pt x="126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9" name="Freeform 23">
              <a:extLst>
                <a:ext uri="{FF2B5EF4-FFF2-40B4-BE49-F238E27FC236}">
                  <a16:creationId xmlns:a16="http://schemas.microsoft.com/office/drawing/2014/main" id="{C9D75DB3-BE8E-4C7C-BE57-162D5881C938}"/>
                </a:ext>
              </a:extLst>
            </p:cNvPr>
            <p:cNvSpPr>
              <a:spLocks/>
            </p:cNvSpPr>
            <p:nvPr>
              <p:custDataLst>
                <p:tags r:id="rId356"/>
              </p:custDataLst>
            </p:nvPr>
          </p:nvSpPr>
          <p:spPr bwMode="auto">
            <a:xfrm>
              <a:off x="2386014" y="290830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0" name="Freeform 24">
              <a:extLst>
                <a:ext uri="{FF2B5EF4-FFF2-40B4-BE49-F238E27FC236}">
                  <a16:creationId xmlns:a16="http://schemas.microsoft.com/office/drawing/2014/main" id="{F1315EE2-6CE5-4891-8832-1564166D24CB}"/>
                </a:ext>
              </a:extLst>
            </p:cNvPr>
            <p:cNvSpPr>
              <a:spLocks/>
            </p:cNvSpPr>
            <p:nvPr>
              <p:custDataLst>
                <p:tags r:id="rId357"/>
              </p:custDataLst>
            </p:nvPr>
          </p:nvSpPr>
          <p:spPr bwMode="auto">
            <a:xfrm>
              <a:off x="2481264" y="30797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Oval 25">
              <a:extLst>
                <a:ext uri="{FF2B5EF4-FFF2-40B4-BE49-F238E27FC236}">
                  <a16:creationId xmlns:a16="http://schemas.microsoft.com/office/drawing/2014/main" id="{795B7420-558E-473D-B438-CA6F75485ECE}"/>
                </a:ext>
              </a:extLst>
            </p:cNvPr>
            <p:cNvSpPr>
              <a:spLocks noChangeArrowheads="1"/>
            </p:cNvSpPr>
            <p:nvPr>
              <p:custDataLst>
                <p:tags r:id="rId358"/>
              </p:custDataLst>
            </p:nvPr>
          </p:nvSpPr>
          <p:spPr bwMode="auto">
            <a:xfrm>
              <a:off x="2581276" y="30797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Oval 26">
              <a:extLst>
                <a:ext uri="{FF2B5EF4-FFF2-40B4-BE49-F238E27FC236}">
                  <a16:creationId xmlns:a16="http://schemas.microsoft.com/office/drawing/2014/main" id="{D5F58D05-4B09-4A68-8DA8-16105D887B70}"/>
                </a:ext>
              </a:extLst>
            </p:cNvPr>
            <p:cNvSpPr>
              <a:spLocks noChangeArrowheads="1"/>
            </p:cNvSpPr>
            <p:nvPr>
              <p:custDataLst>
                <p:tags r:id="rId359"/>
              </p:custDataLst>
            </p:nvPr>
          </p:nvSpPr>
          <p:spPr bwMode="auto">
            <a:xfrm>
              <a:off x="2681289" y="30797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Oval 27">
              <a:extLst>
                <a:ext uri="{FF2B5EF4-FFF2-40B4-BE49-F238E27FC236}">
                  <a16:creationId xmlns:a16="http://schemas.microsoft.com/office/drawing/2014/main" id="{DFEC603F-C787-443F-AE98-264F01323C46}"/>
                </a:ext>
              </a:extLst>
            </p:cNvPr>
            <p:cNvSpPr>
              <a:spLocks noChangeArrowheads="1"/>
            </p:cNvSpPr>
            <p:nvPr>
              <p:custDataLst>
                <p:tags r:id="rId360"/>
              </p:custDataLst>
            </p:nvPr>
          </p:nvSpPr>
          <p:spPr bwMode="auto">
            <a:xfrm>
              <a:off x="2781301" y="3079750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" name="Freeform 28">
              <a:extLst>
                <a:ext uri="{FF2B5EF4-FFF2-40B4-BE49-F238E27FC236}">
                  <a16:creationId xmlns:a16="http://schemas.microsoft.com/office/drawing/2014/main" id="{AC60ADA2-5D1E-4F58-8C08-802DB291FEEC}"/>
                </a:ext>
              </a:extLst>
            </p:cNvPr>
            <p:cNvSpPr>
              <a:spLocks/>
            </p:cNvSpPr>
            <p:nvPr>
              <p:custDataLst>
                <p:tags r:id="rId361"/>
              </p:custDataLst>
            </p:nvPr>
          </p:nvSpPr>
          <p:spPr bwMode="auto">
            <a:xfrm>
              <a:off x="2882901" y="3079750"/>
              <a:ext cx="25400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" name="Freeform 29">
              <a:extLst>
                <a:ext uri="{FF2B5EF4-FFF2-40B4-BE49-F238E27FC236}">
                  <a16:creationId xmlns:a16="http://schemas.microsoft.com/office/drawing/2014/main" id="{94C4B3E2-9586-4A2B-9B6B-8C3A2DD00267}"/>
                </a:ext>
              </a:extLst>
            </p:cNvPr>
            <p:cNvSpPr>
              <a:spLocks/>
            </p:cNvSpPr>
            <p:nvPr>
              <p:custDataLst>
                <p:tags r:id="rId362"/>
              </p:custDataLst>
            </p:nvPr>
          </p:nvSpPr>
          <p:spPr bwMode="auto">
            <a:xfrm>
              <a:off x="2970214" y="298926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0"/>
                    <a:pt x="26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4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30">
              <a:extLst>
                <a:ext uri="{FF2B5EF4-FFF2-40B4-BE49-F238E27FC236}">
                  <a16:creationId xmlns:a16="http://schemas.microsoft.com/office/drawing/2014/main" id="{DD31207F-78E5-4E6D-9049-0B96D52C5A07}"/>
                </a:ext>
              </a:extLst>
            </p:cNvPr>
            <p:cNvSpPr>
              <a:spLocks/>
            </p:cNvSpPr>
            <p:nvPr>
              <p:custDataLst>
                <p:tags r:id="rId363"/>
              </p:custDataLst>
            </p:nvPr>
          </p:nvSpPr>
          <p:spPr bwMode="auto">
            <a:xfrm>
              <a:off x="3081339" y="306546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7 w 213"/>
                <a:gd name="T41" fmla="*/ 0 h 157"/>
                <a:gd name="T42" fmla="*/ 78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2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5" y="10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Freeform 31">
              <a:extLst>
                <a:ext uri="{FF2B5EF4-FFF2-40B4-BE49-F238E27FC236}">
                  <a16:creationId xmlns:a16="http://schemas.microsoft.com/office/drawing/2014/main" id="{8791CCCF-4295-482D-92A8-7B2BE6875A36}"/>
                </a:ext>
              </a:extLst>
            </p:cNvPr>
            <p:cNvSpPr>
              <a:spLocks noEditPoints="1"/>
            </p:cNvSpPr>
            <p:nvPr>
              <p:custDataLst>
                <p:tags r:id="rId364"/>
              </p:custDataLst>
            </p:nvPr>
          </p:nvSpPr>
          <p:spPr bwMode="auto">
            <a:xfrm>
              <a:off x="3271839" y="300990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Freeform 32">
              <a:extLst>
                <a:ext uri="{FF2B5EF4-FFF2-40B4-BE49-F238E27FC236}">
                  <a16:creationId xmlns:a16="http://schemas.microsoft.com/office/drawing/2014/main" id="{6B580BB5-DD3F-41B5-92F5-671375FAC394}"/>
                </a:ext>
              </a:extLst>
            </p:cNvPr>
            <p:cNvSpPr>
              <a:spLocks/>
            </p:cNvSpPr>
            <p:nvPr>
              <p:custDataLst>
                <p:tags r:id="rId365"/>
              </p:custDataLst>
            </p:nvPr>
          </p:nvSpPr>
          <p:spPr bwMode="auto">
            <a:xfrm>
              <a:off x="3509964" y="2922588"/>
              <a:ext cx="111125" cy="187325"/>
            </a:xfrm>
            <a:custGeom>
              <a:avLst/>
              <a:gdLst>
                <a:gd name="T0" fmla="*/ 115 w 245"/>
                <a:gd name="T1" fmla="*/ 5 h 351"/>
                <a:gd name="T2" fmla="*/ 109 w 245"/>
                <a:gd name="T3" fmla="*/ 0 h 351"/>
                <a:gd name="T4" fmla="*/ 48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5 w 245"/>
                <a:gd name="T11" fmla="*/ 29 h 351"/>
                <a:gd name="T12" fmla="*/ 74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4 w 245"/>
                <a:gd name="T19" fmla="*/ 351 h 351"/>
                <a:gd name="T20" fmla="*/ 33 w 245"/>
                <a:gd name="T21" fmla="*/ 338 h 351"/>
                <a:gd name="T22" fmla="*/ 42 w 245"/>
                <a:gd name="T23" fmla="*/ 300 h 351"/>
                <a:gd name="T24" fmla="*/ 53 w 245"/>
                <a:gd name="T25" fmla="*/ 255 h 351"/>
                <a:gd name="T26" fmla="*/ 62 w 245"/>
                <a:gd name="T27" fmla="*/ 222 h 351"/>
                <a:gd name="T28" fmla="*/ 67 w 245"/>
                <a:gd name="T29" fmla="*/ 200 h 351"/>
                <a:gd name="T30" fmla="*/ 101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8 w 245"/>
                <a:gd name="T39" fmla="*/ 310 h 351"/>
                <a:gd name="T40" fmla="*/ 179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1 w 245"/>
                <a:gd name="T47" fmla="*/ 278 h 351"/>
                <a:gd name="T48" fmla="*/ 180 w 245"/>
                <a:gd name="T49" fmla="*/ 340 h 351"/>
                <a:gd name="T50" fmla="*/ 168 w 245"/>
                <a:gd name="T51" fmla="*/ 324 h 351"/>
                <a:gd name="T52" fmla="*/ 177 w 245"/>
                <a:gd name="T53" fmla="*/ 288 h 351"/>
                <a:gd name="T54" fmla="*/ 208 w 245"/>
                <a:gd name="T55" fmla="*/ 179 h 351"/>
                <a:gd name="T56" fmla="*/ 150 w 245"/>
                <a:gd name="T57" fmla="*/ 125 h 351"/>
                <a:gd name="T58" fmla="*/ 77 w 245"/>
                <a:gd name="T59" fmla="*/ 164 h 351"/>
                <a:gd name="T60" fmla="*/ 115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5" y="5"/>
                  </a:moveTo>
                  <a:cubicBezTo>
                    <a:pt x="115" y="5"/>
                    <a:pt x="115" y="0"/>
                    <a:pt x="109" y="0"/>
                  </a:cubicBezTo>
                  <a:cubicBezTo>
                    <a:pt x="97" y="0"/>
                    <a:pt x="61" y="4"/>
                    <a:pt x="48" y="5"/>
                  </a:cubicBezTo>
                  <a:cubicBezTo>
                    <a:pt x="44" y="5"/>
                    <a:pt x="39" y="6"/>
                    <a:pt x="39" y="15"/>
                  </a:cubicBezTo>
                  <a:cubicBezTo>
                    <a:pt x="39" y="21"/>
                    <a:pt x="43" y="21"/>
                    <a:pt x="51" y="21"/>
                  </a:cubicBezTo>
                  <a:cubicBezTo>
                    <a:pt x="75" y="21"/>
                    <a:pt x="75" y="24"/>
                    <a:pt x="75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4" y="351"/>
                  </a:cubicBezTo>
                  <a:cubicBezTo>
                    <a:pt x="22" y="351"/>
                    <a:pt x="30" y="345"/>
                    <a:pt x="33" y="338"/>
                  </a:cubicBezTo>
                  <a:lnTo>
                    <a:pt x="42" y="300"/>
                  </a:lnTo>
                  <a:lnTo>
                    <a:pt x="53" y="255"/>
                  </a:lnTo>
                  <a:cubicBezTo>
                    <a:pt x="56" y="244"/>
                    <a:pt x="59" y="234"/>
                    <a:pt x="62" y="222"/>
                  </a:cubicBezTo>
                  <a:cubicBezTo>
                    <a:pt x="63" y="219"/>
                    <a:pt x="67" y="203"/>
                    <a:pt x="67" y="200"/>
                  </a:cubicBezTo>
                  <a:cubicBezTo>
                    <a:pt x="69" y="195"/>
                    <a:pt x="84" y="167"/>
                    <a:pt x="101" y="154"/>
                  </a:cubicBezTo>
                  <a:cubicBezTo>
                    <a:pt x="112" y="146"/>
                    <a:pt x="127" y="136"/>
                    <a:pt x="149" y="136"/>
                  </a:cubicBezTo>
                  <a:cubicBezTo>
                    <a:pt x="170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8" y="300"/>
                    <a:pt x="138" y="310"/>
                  </a:cubicBezTo>
                  <a:cubicBezTo>
                    <a:pt x="138" y="334"/>
                    <a:pt x="156" y="351"/>
                    <a:pt x="179" y="351"/>
                  </a:cubicBezTo>
                  <a:cubicBezTo>
                    <a:pt x="226" y="351"/>
                    <a:pt x="245" y="278"/>
                    <a:pt x="245" y="274"/>
                  </a:cubicBezTo>
                  <a:cubicBezTo>
                    <a:pt x="245" y="269"/>
                    <a:pt x="240" y="269"/>
                    <a:pt x="239" y="269"/>
                  </a:cubicBezTo>
                  <a:cubicBezTo>
                    <a:pt x="234" y="269"/>
                    <a:pt x="234" y="271"/>
                    <a:pt x="231" y="278"/>
                  </a:cubicBezTo>
                  <a:cubicBezTo>
                    <a:pt x="224" y="305"/>
                    <a:pt x="208" y="340"/>
                    <a:pt x="180" y="340"/>
                  </a:cubicBezTo>
                  <a:cubicBezTo>
                    <a:pt x="172" y="340"/>
                    <a:pt x="168" y="335"/>
                    <a:pt x="168" y="324"/>
                  </a:cubicBezTo>
                  <a:cubicBezTo>
                    <a:pt x="168" y="311"/>
                    <a:pt x="173" y="299"/>
                    <a:pt x="177" y="288"/>
                  </a:cubicBezTo>
                  <a:cubicBezTo>
                    <a:pt x="185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0" y="125"/>
                  </a:cubicBezTo>
                  <a:cubicBezTo>
                    <a:pt x="119" y="125"/>
                    <a:pt x="95" y="141"/>
                    <a:pt x="77" y="164"/>
                  </a:cubicBezTo>
                  <a:lnTo>
                    <a:pt x="115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9" name="Freeform 33">
              <a:extLst>
                <a:ext uri="{FF2B5EF4-FFF2-40B4-BE49-F238E27FC236}">
                  <a16:creationId xmlns:a16="http://schemas.microsoft.com/office/drawing/2014/main" id="{6D6607F9-102E-4103-8277-14AB39D51714}"/>
                </a:ext>
              </a:extLst>
            </p:cNvPr>
            <p:cNvSpPr>
              <a:spLocks/>
            </p:cNvSpPr>
            <p:nvPr>
              <p:custDataLst>
                <p:tags r:id="rId366"/>
              </p:custDataLst>
            </p:nvPr>
          </p:nvSpPr>
          <p:spPr bwMode="auto">
            <a:xfrm>
              <a:off x="3651251" y="2908300"/>
              <a:ext cx="50800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8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2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4" y="420"/>
                    <a:pt x="28" y="325"/>
                    <a:pt x="28" y="249"/>
                  </a:cubicBezTo>
                  <a:cubicBezTo>
                    <a:pt x="28" y="162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2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0" name="Freeform 34">
              <a:extLst>
                <a:ext uri="{FF2B5EF4-FFF2-40B4-BE49-F238E27FC236}">
                  <a16:creationId xmlns:a16="http://schemas.microsoft.com/office/drawing/2014/main" id="{73C91362-A79E-4B52-AD74-DC5C4B8107D5}"/>
                </a:ext>
              </a:extLst>
            </p:cNvPr>
            <p:cNvSpPr>
              <a:spLocks/>
            </p:cNvSpPr>
            <p:nvPr>
              <p:custDataLst>
                <p:tags r:id="rId367"/>
              </p:custDataLst>
            </p:nvPr>
          </p:nvSpPr>
          <p:spPr bwMode="auto">
            <a:xfrm>
              <a:off x="3722689" y="29892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1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7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3" y="11"/>
                    <a:pt x="215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7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8" y="0"/>
                    <a:pt x="201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6" y="81"/>
                    <a:pt x="27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2" y="215"/>
                    <a:pt x="22" y="209"/>
                  </a:cubicBezTo>
                  <a:cubicBezTo>
                    <a:pt x="34" y="206"/>
                    <a:pt x="45" y="196"/>
                    <a:pt x="45" y="182"/>
                  </a:cubicBezTo>
                  <a:cubicBezTo>
                    <a:pt x="45" y="168"/>
                    <a:pt x="34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4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3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Freeform 35">
              <a:extLst>
                <a:ext uri="{FF2B5EF4-FFF2-40B4-BE49-F238E27FC236}">
                  <a16:creationId xmlns:a16="http://schemas.microsoft.com/office/drawing/2014/main" id="{1B710687-5F15-48E8-9719-9978EE6C965D}"/>
                </a:ext>
              </a:extLst>
            </p:cNvPr>
            <p:cNvSpPr>
              <a:spLocks/>
            </p:cNvSpPr>
            <p:nvPr>
              <p:custDataLst>
                <p:tags r:id="rId368"/>
              </p:custDataLst>
            </p:nvPr>
          </p:nvSpPr>
          <p:spPr bwMode="auto">
            <a:xfrm>
              <a:off x="3852864" y="3065463"/>
              <a:ext cx="95250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10 h 157"/>
                <a:gd name="T18" fmla="*/ 155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40 h 157"/>
                <a:gd name="T40" fmla="*/ 136 w 213"/>
                <a:gd name="T41" fmla="*/ 0 h 157"/>
                <a:gd name="T42" fmla="*/ 77 w 213"/>
                <a:gd name="T43" fmla="*/ 32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10 h 157"/>
                <a:gd name="T56" fmla="*/ 51 w 213"/>
                <a:gd name="T57" fmla="*/ 27 h 157"/>
                <a:gd name="T58" fmla="*/ 45 w 213"/>
                <a:gd name="T59" fmla="*/ 56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4" y="157"/>
                  </a:cubicBezTo>
                  <a:cubicBezTo>
                    <a:pt x="41" y="157"/>
                    <a:pt x="46" y="152"/>
                    <a:pt x="48" y="149"/>
                  </a:cubicBezTo>
                  <a:cubicBezTo>
                    <a:pt x="50" y="146"/>
                    <a:pt x="53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3" y="42"/>
                  </a:cubicBezTo>
                  <a:cubicBezTo>
                    <a:pt x="92" y="28"/>
                    <a:pt x="109" y="10"/>
                    <a:pt x="135" y="10"/>
                  </a:cubicBezTo>
                  <a:cubicBezTo>
                    <a:pt x="155" y="10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2" y="59"/>
                    <a:pt x="182" y="40"/>
                  </a:cubicBezTo>
                  <a:cubicBezTo>
                    <a:pt x="182" y="6"/>
                    <a:pt x="155" y="0"/>
                    <a:pt x="136" y="0"/>
                  </a:cubicBezTo>
                  <a:cubicBezTo>
                    <a:pt x="107" y="0"/>
                    <a:pt x="88" y="18"/>
                    <a:pt x="77" y="32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5" y="10"/>
                    <a:pt x="39" y="10"/>
                  </a:cubicBezTo>
                  <a:cubicBezTo>
                    <a:pt x="48" y="10"/>
                    <a:pt x="51" y="17"/>
                    <a:pt x="51" y="27"/>
                  </a:cubicBezTo>
                  <a:cubicBezTo>
                    <a:pt x="51" y="33"/>
                    <a:pt x="47" y="46"/>
                    <a:pt x="45" y="56"/>
                  </a:cubicBezTo>
                  <a:cubicBezTo>
                    <a:pt x="43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36">
              <a:extLst>
                <a:ext uri="{FF2B5EF4-FFF2-40B4-BE49-F238E27FC236}">
                  <a16:creationId xmlns:a16="http://schemas.microsoft.com/office/drawing/2014/main" id="{CCDB170E-A7CF-40C6-947F-6B9525ADFDDF}"/>
                </a:ext>
              </a:extLst>
            </p:cNvPr>
            <p:cNvSpPr>
              <a:spLocks/>
            </p:cNvSpPr>
            <p:nvPr>
              <p:custDataLst>
                <p:tags r:id="rId369"/>
              </p:custDataLst>
            </p:nvPr>
          </p:nvSpPr>
          <p:spPr bwMode="auto">
            <a:xfrm>
              <a:off x="3979864" y="29083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27" name="Group 526">
            <a:extLst>
              <a:ext uri="{FF2B5EF4-FFF2-40B4-BE49-F238E27FC236}">
                <a16:creationId xmlns:a16="http://schemas.microsoft.com/office/drawing/2014/main" id="{5300A0E2-5A5C-45FD-A6A8-A870981CCCE6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2215677" y="1583302"/>
            <a:ext cx="828675" cy="288925"/>
            <a:chOff x="2540000" y="2540000"/>
            <a:chExt cx="828675" cy="288925"/>
          </a:xfrm>
        </p:grpSpPr>
        <p:sp>
          <p:nvSpPr>
            <p:cNvPr id="528" name="Freeform 133">
              <a:extLst>
                <a:ext uri="{FF2B5EF4-FFF2-40B4-BE49-F238E27FC236}">
                  <a16:creationId xmlns:a16="http://schemas.microsoft.com/office/drawing/2014/main" id="{C51E77A9-1A04-4553-B9CC-0BC6F80AAFF4}"/>
                </a:ext>
              </a:extLst>
            </p:cNvPr>
            <p:cNvSpPr>
              <a:spLocks/>
            </p:cNvSpPr>
            <p:nvPr>
              <p:custDataLst>
                <p:tags r:id="rId332"/>
              </p:custDataLst>
            </p:nvPr>
          </p:nvSpPr>
          <p:spPr bwMode="auto">
            <a:xfrm>
              <a:off x="2540000" y="2582863"/>
              <a:ext cx="196850" cy="179388"/>
            </a:xfrm>
            <a:custGeom>
              <a:avLst/>
              <a:gdLst>
                <a:gd name="T0" fmla="*/ 361 w 420"/>
                <a:gd name="T1" fmla="*/ 39 h 341"/>
                <a:gd name="T2" fmla="*/ 403 w 420"/>
                <a:gd name="T3" fmla="*/ 16 h 341"/>
                <a:gd name="T4" fmla="*/ 420 w 420"/>
                <a:gd name="T5" fmla="*/ 6 h 341"/>
                <a:gd name="T6" fmla="*/ 413 w 420"/>
                <a:gd name="T7" fmla="*/ 0 h 341"/>
                <a:gd name="T8" fmla="*/ 349 w 420"/>
                <a:gd name="T9" fmla="*/ 2 h 341"/>
                <a:gd name="T10" fmla="*/ 285 w 420"/>
                <a:gd name="T11" fmla="*/ 0 h 341"/>
                <a:gd name="T12" fmla="*/ 276 w 420"/>
                <a:gd name="T13" fmla="*/ 10 h 341"/>
                <a:gd name="T14" fmla="*/ 290 w 420"/>
                <a:gd name="T15" fmla="*/ 16 h 341"/>
                <a:gd name="T16" fmla="*/ 309 w 420"/>
                <a:gd name="T17" fmla="*/ 17 h 341"/>
                <a:gd name="T18" fmla="*/ 322 w 420"/>
                <a:gd name="T19" fmla="*/ 25 h 341"/>
                <a:gd name="T20" fmla="*/ 320 w 420"/>
                <a:gd name="T21" fmla="*/ 34 h 341"/>
                <a:gd name="T22" fmla="*/ 290 w 420"/>
                <a:gd name="T23" fmla="*/ 156 h 341"/>
                <a:gd name="T24" fmla="*/ 138 w 420"/>
                <a:gd name="T25" fmla="*/ 156 h 341"/>
                <a:gd name="T26" fmla="*/ 167 w 420"/>
                <a:gd name="T27" fmla="*/ 39 h 341"/>
                <a:gd name="T28" fmla="*/ 209 w 420"/>
                <a:gd name="T29" fmla="*/ 16 h 341"/>
                <a:gd name="T30" fmla="*/ 226 w 420"/>
                <a:gd name="T31" fmla="*/ 6 h 341"/>
                <a:gd name="T32" fmla="*/ 219 w 420"/>
                <a:gd name="T33" fmla="*/ 0 h 341"/>
                <a:gd name="T34" fmla="*/ 155 w 420"/>
                <a:gd name="T35" fmla="*/ 2 h 341"/>
                <a:gd name="T36" fmla="*/ 91 w 420"/>
                <a:gd name="T37" fmla="*/ 0 h 341"/>
                <a:gd name="T38" fmla="*/ 82 w 420"/>
                <a:gd name="T39" fmla="*/ 10 h 341"/>
                <a:gd name="T40" fmla="*/ 96 w 420"/>
                <a:gd name="T41" fmla="*/ 16 h 341"/>
                <a:gd name="T42" fmla="*/ 115 w 420"/>
                <a:gd name="T43" fmla="*/ 17 h 341"/>
                <a:gd name="T44" fmla="*/ 128 w 420"/>
                <a:gd name="T45" fmla="*/ 25 h 341"/>
                <a:gd name="T46" fmla="*/ 126 w 420"/>
                <a:gd name="T47" fmla="*/ 34 h 341"/>
                <a:gd name="T48" fmla="*/ 59 w 420"/>
                <a:gd name="T49" fmla="*/ 302 h 341"/>
                <a:gd name="T50" fmla="*/ 14 w 420"/>
                <a:gd name="T51" fmla="*/ 326 h 341"/>
                <a:gd name="T52" fmla="*/ 0 w 420"/>
                <a:gd name="T53" fmla="*/ 336 h 341"/>
                <a:gd name="T54" fmla="*/ 7 w 420"/>
                <a:gd name="T55" fmla="*/ 341 h 341"/>
                <a:gd name="T56" fmla="*/ 71 w 420"/>
                <a:gd name="T57" fmla="*/ 340 h 341"/>
                <a:gd name="T58" fmla="*/ 103 w 420"/>
                <a:gd name="T59" fmla="*/ 340 h 341"/>
                <a:gd name="T60" fmla="*/ 135 w 420"/>
                <a:gd name="T61" fmla="*/ 341 h 341"/>
                <a:gd name="T62" fmla="*/ 145 w 420"/>
                <a:gd name="T63" fmla="*/ 331 h 341"/>
                <a:gd name="T64" fmla="*/ 131 w 420"/>
                <a:gd name="T65" fmla="*/ 326 h 341"/>
                <a:gd name="T66" fmla="*/ 99 w 420"/>
                <a:gd name="T67" fmla="*/ 317 h 341"/>
                <a:gd name="T68" fmla="*/ 100 w 420"/>
                <a:gd name="T69" fmla="*/ 308 h 341"/>
                <a:gd name="T70" fmla="*/ 134 w 420"/>
                <a:gd name="T71" fmla="*/ 171 h 341"/>
                <a:gd name="T72" fmla="*/ 286 w 420"/>
                <a:gd name="T73" fmla="*/ 171 h 341"/>
                <a:gd name="T74" fmla="*/ 252 w 420"/>
                <a:gd name="T75" fmla="*/ 309 h 341"/>
                <a:gd name="T76" fmla="*/ 206 w 420"/>
                <a:gd name="T77" fmla="*/ 326 h 341"/>
                <a:gd name="T78" fmla="*/ 194 w 420"/>
                <a:gd name="T79" fmla="*/ 336 h 341"/>
                <a:gd name="T80" fmla="*/ 201 w 420"/>
                <a:gd name="T81" fmla="*/ 341 h 341"/>
                <a:gd name="T82" fmla="*/ 265 w 420"/>
                <a:gd name="T83" fmla="*/ 340 h 341"/>
                <a:gd name="T84" fmla="*/ 297 w 420"/>
                <a:gd name="T85" fmla="*/ 340 h 341"/>
                <a:gd name="T86" fmla="*/ 329 w 420"/>
                <a:gd name="T87" fmla="*/ 341 h 341"/>
                <a:gd name="T88" fmla="*/ 339 w 420"/>
                <a:gd name="T89" fmla="*/ 331 h 341"/>
                <a:gd name="T90" fmla="*/ 325 w 420"/>
                <a:gd name="T91" fmla="*/ 326 h 341"/>
                <a:gd name="T92" fmla="*/ 293 w 420"/>
                <a:gd name="T93" fmla="*/ 317 h 341"/>
                <a:gd name="T94" fmla="*/ 294 w 420"/>
                <a:gd name="T95" fmla="*/ 308 h 341"/>
                <a:gd name="T96" fmla="*/ 361 w 420"/>
                <a:gd name="T97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1">
                  <a:moveTo>
                    <a:pt x="361" y="39"/>
                  </a:moveTo>
                  <a:cubicBezTo>
                    <a:pt x="366" y="21"/>
                    <a:pt x="367" y="16"/>
                    <a:pt x="403" y="16"/>
                  </a:cubicBezTo>
                  <a:cubicBezTo>
                    <a:pt x="416" y="16"/>
                    <a:pt x="420" y="16"/>
                    <a:pt x="420" y="6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3" y="2"/>
                    <a:pt x="349" y="2"/>
                  </a:cubicBezTo>
                  <a:cubicBezTo>
                    <a:pt x="335" y="2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6"/>
                    <a:pt x="280" y="16"/>
                    <a:pt x="290" y="16"/>
                  </a:cubicBezTo>
                  <a:cubicBezTo>
                    <a:pt x="291" y="16"/>
                    <a:pt x="300" y="16"/>
                    <a:pt x="309" y="17"/>
                  </a:cubicBezTo>
                  <a:cubicBezTo>
                    <a:pt x="318" y="18"/>
                    <a:pt x="322" y="18"/>
                    <a:pt x="322" y="25"/>
                  </a:cubicBezTo>
                  <a:cubicBezTo>
                    <a:pt x="322" y="27"/>
                    <a:pt x="322" y="28"/>
                    <a:pt x="320" y="34"/>
                  </a:cubicBezTo>
                  <a:lnTo>
                    <a:pt x="290" y="156"/>
                  </a:lnTo>
                  <a:lnTo>
                    <a:pt x="138" y="156"/>
                  </a:lnTo>
                  <a:lnTo>
                    <a:pt x="167" y="39"/>
                  </a:lnTo>
                  <a:cubicBezTo>
                    <a:pt x="172" y="21"/>
                    <a:pt x="173" y="16"/>
                    <a:pt x="209" y="16"/>
                  </a:cubicBezTo>
                  <a:cubicBezTo>
                    <a:pt x="222" y="16"/>
                    <a:pt x="226" y="16"/>
                    <a:pt x="226" y="6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69" y="2"/>
                    <a:pt x="155" y="2"/>
                  </a:cubicBezTo>
                  <a:cubicBezTo>
                    <a:pt x="141" y="2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40"/>
                    <a:pt x="71" y="340"/>
                  </a:cubicBezTo>
                  <a:cubicBezTo>
                    <a:pt x="81" y="340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6"/>
                    <a:pt x="141" y="326"/>
                    <a:pt x="131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2"/>
                    <a:pt x="252" y="309"/>
                  </a:cubicBezTo>
                  <a:cubicBezTo>
                    <a:pt x="247" y="325"/>
                    <a:pt x="237" y="326"/>
                    <a:pt x="206" y="326"/>
                  </a:cubicBezTo>
                  <a:cubicBezTo>
                    <a:pt x="199" y="326"/>
                    <a:pt x="194" y="326"/>
                    <a:pt x="194" y="336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40"/>
                    <a:pt x="265" y="340"/>
                  </a:cubicBezTo>
                  <a:cubicBezTo>
                    <a:pt x="275" y="340"/>
                    <a:pt x="286" y="340"/>
                    <a:pt x="297" y="340"/>
                  </a:cubicBezTo>
                  <a:cubicBezTo>
                    <a:pt x="308" y="340"/>
                    <a:pt x="319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6"/>
                    <a:pt x="335" y="326"/>
                    <a:pt x="325" y="326"/>
                  </a:cubicBezTo>
                  <a:cubicBezTo>
                    <a:pt x="307" y="326"/>
                    <a:pt x="293" y="326"/>
                    <a:pt x="293" y="317"/>
                  </a:cubicBezTo>
                  <a:cubicBezTo>
                    <a:pt x="293" y="314"/>
                    <a:pt x="294" y="311"/>
                    <a:pt x="294" y="308"/>
                  </a:cubicBezTo>
                  <a:lnTo>
                    <a:pt x="361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9" name="Freeform 134">
              <a:extLst>
                <a:ext uri="{FF2B5EF4-FFF2-40B4-BE49-F238E27FC236}">
                  <a16:creationId xmlns:a16="http://schemas.microsoft.com/office/drawing/2014/main" id="{0559238C-43D0-4DF7-880C-19FA4F2DCE42}"/>
                </a:ext>
              </a:extLst>
            </p:cNvPr>
            <p:cNvSpPr>
              <a:spLocks/>
            </p:cNvSpPr>
            <p:nvPr>
              <p:custDataLst>
                <p:tags r:id="rId333"/>
              </p:custDataLst>
            </p:nvPr>
          </p:nvSpPr>
          <p:spPr bwMode="auto">
            <a:xfrm>
              <a:off x="2755900" y="2540000"/>
              <a:ext cx="88900" cy="128588"/>
            </a:xfrm>
            <a:custGeom>
              <a:avLst/>
              <a:gdLst>
                <a:gd name="T0" fmla="*/ 83 w 190"/>
                <a:gd name="T1" fmla="*/ 11 h 246"/>
                <a:gd name="T2" fmla="*/ 84 w 190"/>
                <a:gd name="T3" fmla="*/ 5 h 246"/>
                <a:gd name="T4" fmla="*/ 79 w 190"/>
                <a:gd name="T5" fmla="*/ 0 h 246"/>
                <a:gd name="T6" fmla="*/ 34 w 190"/>
                <a:gd name="T7" fmla="*/ 4 h 246"/>
                <a:gd name="T8" fmla="*/ 26 w 190"/>
                <a:gd name="T9" fmla="*/ 12 h 246"/>
                <a:gd name="T10" fmla="*/ 35 w 190"/>
                <a:gd name="T11" fmla="*/ 17 h 246"/>
                <a:gd name="T12" fmla="*/ 52 w 190"/>
                <a:gd name="T13" fmla="*/ 22 h 246"/>
                <a:gd name="T14" fmla="*/ 51 w 190"/>
                <a:gd name="T15" fmla="*/ 30 h 246"/>
                <a:gd name="T16" fmla="*/ 1 w 190"/>
                <a:gd name="T17" fmla="*/ 227 h 246"/>
                <a:gd name="T18" fmla="*/ 0 w 190"/>
                <a:gd name="T19" fmla="*/ 235 h 246"/>
                <a:gd name="T20" fmla="*/ 12 w 190"/>
                <a:gd name="T21" fmla="*/ 246 h 246"/>
                <a:gd name="T22" fmla="*/ 26 w 190"/>
                <a:gd name="T23" fmla="*/ 237 h 246"/>
                <a:gd name="T24" fmla="*/ 32 w 190"/>
                <a:gd name="T25" fmla="*/ 215 h 246"/>
                <a:gd name="T26" fmla="*/ 40 w 190"/>
                <a:gd name="T27" fmla="*/ 184 h 246"/>
                <a:gd name="T28" fmla="*/ 45 w 190"/>
                <a:gd name="T29" fmla="*/ 160 h 246"/>
                <a:gd name="T30" fmla="*/ 56 w 190"/>
                <a:gd name="T31" fmla="*/ 135 h 246"/>
                <a:gd name="T32" fmla="*/ 112 w 190"/>
                <a:gd name="T33" fmla="*/ 98 h 246"/>
                <a:gd name="T34" fmla="*/ 132 w 190"/>
                <a:gd name="T35" fmla="*/ 123 h 246"/>
                <a:gd name="T36" fmla="*/ 112 w 190"/>
                <a:gd name="T37" fmla="*/ 197 h 246"/>
                <a:gd name="T38" fmla="*/ 106 w 190"/>
                <a:gd name="T39" fmla="*/ 216 h 246"/>
                <a:gd name="T40" fmla="*/ 140 w 190"/>
                <a:gd name="T41" fmla="*/ 246 h 246"/>
                <a:gd name="T42" fmla="*/ 190 w 190"/>
                <a:gd name="T43" fmla="*/ 192 h 246"/>
                <a:gd name="T44" fmla="*/ 184 w 190"/>
                <a:gd name="T45" fmla="*/ 188 h 246"/>
                <a:gd name="T46" fmla="*/ 178 w 190"/>
                <a:gd name="T47" fmla="*/ 194 h 246"/>
                <a:gd name="T48" fmla="*/ 141 w 190"/>
                <a:gd name="T49" fmla="*/ 236 h 246"/>
                <a:gd name="T50" fmla="*/ 132 w 190"/>
                <a:gd name="T51" fmla="*/ 224 h 246"/>
                <a:gd name="T52" fmla="*/ 140 w 190"/>
                <a:gd name="T53" fmla="*/ 196 h 246"/>
                <a:gd name="T54" fmla="*/ 158 w 190"/>
                <a:gd name="T55" fmla="*/ 128 h 246"/>
                <a:gd name="T56" fmla="*/ 145 w 190"/>
                <a:gd name="T57" fmla="*/ 98 h 246"/>
                <a:gd name="T58" fmla="*/ 113 w 190"/>
                <a:gd name="T59" fmla="*/ 89 h 246"/>
                <a:gd name="T60" fmla="*/ 56 w 190"/>
                <a:gd name="T61" fmla="*/ 117 h 246"/>
                <a:gd name="T62" fmla="*/ 83 w 190"/>
                <a:gd name="T63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6">
                  <a:moveTo>
                    <a:pt x="83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1" y="30"/>
                  </a:cubicBezTo>
                  <a:lnTo>
                    <a:pt x="1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15" y="246"/>
                    <a:pt x="22" y="244"/>
                    <a:pt x="26" y="237"/>
                  </a:cubicBezTo>
                  <a:cubicBezTo>
                    <a:pt x="27" y="235"/>
                    <a:pt x="30" y="222"/>
                    <a:pt x="32" y="215"/>
                  </a:cubicBezTo>
                  <a:lnTo>
                    <a:pt x="40" y="184"/>
                  </a:lnTo>
                  <a:cubicBezTo>
                    <a:pt x="41" y="178"/>
                    <a:pt x="44" y="165"/>
                    <a:pt x="45" y="160"/>
                  </a:cubicBezTo>
                  <a:cubicBezTo>
                    <a:pt x="49" y="147"/>
                    <a:pt x="49" y="146"/>
                    <a:pt x="56" y="135"/>
                  </a:cubicBezTo>
                  <a:cubicBezTo>
                    <a:pt x="67" y="118"/>
                    <a:pt x="84" y="98"/>
                    <a:pt x="112" y="98"/>
                  </a:cubicBezTo>
                  <a:cubicBezTo>
                    <a:pt x="131" y="98"/>
                    <a:pt x="132" y="114"/>
                    <a:pt x="132" y="123"/>
                  </a:cubicBezTo>
                  <a:cubicBezTo>
                    <a:pt x="132" y="144"/>
                    <a:pt x="117" y="182"/>
                    <a:pt x="112" y="197"/>
                  </a:cubicBezTo>
                  <a:cubicBezTo>
                    <a:pt x="108" y="207"/>
                    <a:pt x="106" y="210"/>
                    <a:pt x="106" y="216"/>
                  </a:cubicBezTo>
                  <a:cubicBezTo>
                    <a:pt x="106" y="234"/>
                    <a:pt x="122" y="246"/>
                    <a:pt x="140" y="246"/>
                  </a:cubicBezTo>
                  <a:cubicBezTo>
                    <a:pt x="174" y="246"/>
                    <a:pt x="190" y="198"/>
                    <a:pt x="190" y="192"/>
                  </a:cubicBezTo>
                  <a:cubicBezTo>
                    <a:pt x="190" y="188"/>
                    <a:pt x="185" y="188"/>
                    <a:pt x="184" y="188"/>
                  </a:cubicBezTo>
                  <a:cubicBezTo>
                    <a:pt x="179" y="188"/>
                    <a:pt x="179" y="190"/>
                    <a:pt x="178" y="194"/>
                  </a:cubicBezTo>
                  <a:cubicBezTo>
                    <a:pt x="170" y="222"/>
                    <a:pt x="154" y="236"/>
                    <a:pt x="141" y="236"/>
                  </a:cubicBezTo>
                  <a:cubicBezTo>
                    <a:pt x="133" y="236"/>
                    <a:pt x="132" y="231"/>
                    <a:pt x="132" y="224"/>
                  </a:cubicBezTo>
                  <a:cubicBezTo>
                    <a:pt x="132" y="216"/>
                    <a:pt x="134" y="211"/>
                    <a:pt x="140" y="196"/>
                  </a:cubicBezTo>
                  <a:cubicBezTo>
                    <a:pt x="144" y="185"/>
                    <a:pt x="158" y="148"/>
                    <a:pt x="158" y="128"/>
                  </a:cubicBezTo>
                  <a:cubicBezTo>
                    <a:pt x="158" y="123"/>
                    <a:pt x="158" y="108"/>
                    <a:pt x="145" y="98"/>
                  </a:cubicBezTo>
                  <a:cubicBezTo>
                    <a:pt x="140" y="93"/>
                    <a:pt x="129" y="89"/>
                    <a:pt x="113" y="89"/>
                  </a:cubicBezTo>
                  <a:cubicBezTo>
                    <a:pt x="88" y="89"/>
                    <a:pt x="69" y="102"/>
                    <a:pt x="56" y="117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0" name="Freeform 135">
              <a:extLst>
                <a:ext uri="{FF2B5EF4-FFF2-40B4-BE49-F238E27FC236}">
                  <a16:creationId xmlns:a16="http://schemas.microsoft.com/office/drawing/2014/main" id="{BC432FE5-8477-4508-9C8E-9A0268FA2C72}"/>
                </a:ext>
              </a:extLst>
            </p:cNvPr>
            <p:cNvSpPr>
              <a:spLocks/>
            </p:cNvSpPr>
            <p:nvPr>
              <p:custDataLst>
                <p:tags r:id="rId334"/>
              </p:custDataLst>
            </p:nvPr>
          </p:nvSpPr>
          <p:spPr bwMode="auto">
            <a:xfrm>
              <a:off x="2733675" y="2746375"/>
              <a:ext cx="76200" cy="82550"/>
            </a:xfrm>
            <a:custGeom>
              <a:avLst/>
              <a:gdLst>
                <a:gd name="T0" fmla="*/ 38 w 161"/>
                <a:gd name="T1" fmla="*/ 124 h 158"/>
                <a:gd name="T2" fmla="*/ 83 w 161"/>
                <a:gd name="T3" fmla="*/ 84 h 158"/>
                <a:gd name="T4" fmla="*/ 126 w 161"/>
                <a:gd name="T5" fmla="*/ 48 h 158"/>
                <a:gd name="T6" fmla="*/ 161 w 161"/>
                <a:gd name="T7" fmla="*/ 5 h 158"/>
                <a:gd name="T8" fmla="*/ 155 w 161"/>
                <a:gd name="T9" fmla="*/ 0 h 158"/>
                <a:gd name="T10" fmla="*/ 149 w 161"/>
                <a:gd name="T11" fmla="*/ 4 h 158"/>
                <a:gd name="T12" fmla="*/ 122 w 161"/>
                <a:gd name="T13" fmla="*/ 25 h 158"/>
                <a:gd name="T14" fmla="*/ 103 w 161"/>
                <a:gd name="T15" fmla="*/ 15 h 158"/>
                <a:gd name="T16" fmla="*/ 75 w 161"/>
                <a:gd name="T17" fmla="*/ 0 h 158"/>
                <a:gd name="T18" fmla="*/ 28 w 161"/>
                <a:gd name="T19" fmla="*/ 41 h 158"/>
                <a:gd name="T20" fmla="*/ 34 w 161"/>
                <a:gd name="T21" fmla="*/ 45 h 158"/>
                <a:gd name="T22" fmla="*/ 40 w 161"/>
                <a:gd name="T23" fmla="*/ 41 h 158"/>
                <a:gd name="T24" fmla="*/ 71 w 161"/>
                <a:gd name="T25" fmla="*/ 28 h 158"/>
                <a:gd name="T26" fmla="*/ 93 w 161"/>
                <a:gd name="T27" fmla="*/ 31 h 158"/>
                <a:gd name="T28" fmla="*/ 123 w 161"/>
                <a:gd name="T29" fmla="*/ 35 h 158"/>
                <a:gd name="T30" fmla="*/ 75 w 161"/>
                <a:gd name="T31" fmla="*/ 77 h 158"/>
                <a:gd name="T32" fmla="*/ 31 w 161"/>
                <a:gd name="T33" fmla="*/ 114 h 158"/>
                <a:gd name="T34" fmla="*/ 0 w 161"/>
                <a:gd name="T35" fmla="*/ 154 h 158"/>
                <a:gd name="T36" fmla="*/ 6 w 161"/>
                <a:gd name="T37" fmla="*/ 158 h 158"/>
                <a:gd name="T38" fmla="*/ 12 w 161"/>
                <a:gd name="T39" fmla="*/ 154 h 158"/>
                <a:gd name="T40" fmla="*/ 44 w 161"/>
                <a:gd name="T41" fmla="*/ 133 h 158"/>
                <a:gd name="T42" fmla="*/ 63 w 161"/>
                <a:gd name="T43" fmla="*/ 142 h 158"/>
                <a:gd name="T44" fmla="*/ 92 w 161"/>
                <a:gd name="T45" fmla="*/ 158 h 158"/>
                <a:gd name="T46" fmla="*/ 153 w 161"/>
                <a:gd name="T47" fmla="*/ 104 h 158"/>
                <a:gd name="T48" fmla="*/ 147 w 161"/>
                <a:gd name="T49" fmla="*/ 99 h 158"/>
                <a:gd name="T50" fmla="*/ 141 w 161"/>
                <a:gd name="T51" fmla="*/ 105 h 158"/>
                <a:gd name="T52" fmla="*/ 96 w 161"/>
                <a:gd name="T53" fmla="*/ 131 h 158"/>
                <a:gd name="T54" fmla="*/ 71 w 161"/>
                <a:gd name="T55" fmla="*/ 127 h 158"/>
                <a:gd name="T56" fmla="*/ 46 w 161"/>
                <a:gd name="T57" fmla="*/ 123 h 158"/>
                <a:gd name="T58" fmla="*/ 38 w 161"/>
                <a:gd name="T59" fmla="*/ 12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1" h="158">
                  <a:moveTo>
                    <a:pt x="38" y="124"/>
                  </a:moveTo>
                  <a:cubicBezTo>
                    <a:pt x="47" y="114"/>
                    <a:pt x="53" y="108"/>
                    <a:pt x="83" y="84"/>
                  </a:cubicBezTo>
                  <a:cubicBezTo>
                    <a:pt x="90" y="78"/>
                    <a:pt x="116" y="57"/>
                    <a:pt x="126" y="48"/>
                  </a:cubicBezTo>
                  <a:cubicBezTo>
                    <a:pt x="148" y="27"/>
                    <a:pt x="161" y="9"/>
                    <a:pt x="161" y="5"/>
                  </a:cubicBezTo>
                  <a:cubicBezTo>
                    <a:pt x="161" y="0"/>
                    <a:pt x="156" y="0"/>
                    <a:pt x="155" y="0"/>
                  </a:cubicBezTo>
                  <a:cubicBezTo>
                    <a:pt x="152" y="0"/>
                    <a:pt x="151" y="1"/>
                    <a:pt x="149" y="4"/>
                  </a:cubicBezTo>
                  <a:cubicBezTo>
                    <a:pt x="138" y="20"/>
                    <a:pt x="131" y="25"/>
                    <a:pt x="122" y="25"/>
                  </a:cubicBezTo>
                  <a:cubicBezTo>
                    <a:pt x="118" y="25"/>
                    <a:pt x="113" y="25"/>
                    <a:pt x="103" y="15"/>
                  </a:cubicBezTo>
                  <a:cubicBezTo>
                    <a:pt x="91" y="3"/>
                    <a:pt x="83" y="0"/>
                    <a:pt x="75" y="0"/>
                  </a:cubicBezTo>
                  <a:cubicBezTo>
                    <a:pt x="47" y="0"/>
                    <a:pt x="28" y="31"/>
                    <a:pt x="28" y="41"/>
                  </a:cubicBezTo>
                  <a:cubicBezTo>
                    <a:pt x="28" y="44"/>
                    <a:pt x="32" y="45"/>
                    <a:pt x="34" y="45"/>
                  </a:cubicBezTo>
                  <a:cubicBezTo>
                    <a:pt x="38" y="45"/>
                    <a:pt x="39" y="44"/>
                    <a:pt x="40" y="41"/>
                  </a:cubicBezTo>
                  <a:cubicBezTo>
                    <a:pt x="46" y="28"/>
                    <a:pt x="65" y="28"/>
                    <a:pt x="71" y="28"/>
                  </a:cubicBezTo>
                  <a:cubicBezTo>
                    <a:pt x="79" y="28"/>
                    <a:pt x="88" y="30"/>
                    <a:pt x="93" y="31"/>
                  </a:cubicBezTo>
                  <a:cubicBezTo>
                    <a:pt x="112" y="35"/>
                    <a:pt x="114" y="35"/>
                    <a:pt x="123" y="35"/>
                  </a:cubicBezTo>
                  <a:cubicBezTo>
                    <a:pt x="114" y="44"/>
                    <a:pt x="108" y="51"/>
                    <a:pt x="75" y="77"/>
                  </a:cubicBezTo>
                  <a:cubicBezTo>
                    <a:pt x="47" y="99"/>
                    <a:pt x="38" y="108"/>
                    <a:pt x="31" y="114"/>
                  </a:cubicBezTo>
                  <a:cubicBezTo>
                    <a:pt x="10" y="135"/>
                    <a:pt x="0" y="150"/>
                    <a:pt x="0" y="154"/>
                  </a:cubicBezTo>
                  <a:cubicBezTo>
                    <a:pt x="0" y="158"/>
                    <a:pt x="5" y="158"/>
                    <a:pt x="6" y="158"/>
                  </a:cubicBezTo>
                  <a:cubicBezTo>
                    <a:pt x="10" y="158"/>
                    <a:pt x="10" y="157"/>
                    <a:pt x="12" y="154"/>
                  </a:cubicBezTo>
                  <a:cubicBezTo>
                    <a:pt x="22" y="141"/>
                    <a:pt x="32" y="133"/>
                    <a:pt x="44" y="133"/>
                  </a:cubicBezTo>
                  <a:cubicBezTo>
                    <a:pt x="48" y="133"/>
                    <a:pt x="54" y="133"/>
                    <a:pt x="63" y="142"/>
                  </a:cubicBezTo>
                  <a:cubicBezTo>
                    <a:pt x="74" y="152"/>
                    <a:pt x="81" y="158"/>
                    <a:pt x="92" y="158"/>
                  </a:cubicBezTo>
                  <a:cubicBezTo>
                    <a:pt x="129" y="158"/>
                    <a:pt x="153" y="116"/>
                    <a:pt x="153" y="104"/>
                  </a:cubicBezTo>
                  <a:cubicBezTo>
                    <a:pt x="153" y="99"/>
                    <a:pt x="149" y="99"/>
                    <a:pt x="147" y="99"/>
                  </a:cubicBezTo>
                  <a:cubicBezTo>
                    <a:pt x="143" y="99"/>
                    <a:pt x="142" y="101"/>
                    <a:pt x="141" y="105"/>
                  </a:cubicBezTo>
                  <a:cubicBezTo>
                    <a:pt x="134" y="122"/>
                    <a:pt x="113" y="131"/>
                    <a:pt x="96" y="131"/>
                  </a:cubicBezTo>
                  <a:cubicBezTo>
                    <a:pt x="88" y="131"/>
                    <a:pt x="80" y="129"/>
                    <a:pt x="71" y="127"/>
                  </a:cubicBezTo>
                  <a:cubicBezTo>
                    <a:pt x="55" y="123"/>
                    <a:pt x="52" y="123"/>
                    <a:pt x="46" y="123"/>
                  </a:cubicBezTo>
                  <a:cubicBezTo>
                    <a:pt x="45" y="123"/>
                    <a:pt x="40" y="123"/>
                    <a:pt x="38" y="124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1" name="Freeform 136">
              <a:extLst>
                <a:ext uri="{FF2B5EF4-FFF2-40B4-BE49-F238E27FC236}">
                  <a16:creationId xmlns:a16="http://schemas.microsoft.com/office/drawing/2014/main" id="{81BDA679-D6C2-4DF6-9976-347037D98A2C}"/>
                </a:ext>
              </a:extLst>
            </p:cNvPr>
            <p:cNvSpPr>
              <a:spLocks/>
            </p:cNvSpPr>
            <p:nvPr>
              <p:custDataLst>
                <p:tags r:id="rId335"/>
              </p:custDataLst>
            </p:nvPr>
          </p:nvSpPr>
          <p:spPr bwMode="auto">
            <a:xfrm>
              <a:off x="2886075" y="2565400"/>
              <a:ext cx="55563" cy="263525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4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9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" name="Freeform 137">
              <a:extLst>
                <a:ext uri="{FF2B5EF4-FFF2-40B4-BE49-F238E27FC236}">
                  <a16:creationId xmlns:a16="http://schemas.microsoft.com/office/drawing/2014/main" id="{A937F978-F0C1-443E-B337-38AC70005165}"/>
                </a:ext>
              </a:extLst>
            </p:cNvPr>
            <p:cNvSpPr>
              <a:spLocks/>
            </p:cNvSpPr>
            <p:nvPr>
              <p:custDataLst>
                <p:tags r:id="rId336"/>
              </p:custDataLst>
            </p:nvPr>
          </p:nvSpPr>
          <p:spPr bwMode="auto">
            <a:xfrm>
              <a:off x="2960688" y="2646363"/>
              <a:ext cx="115888" cy="119063"/>
            </a:xfrm>
            <a:custGeom>
              <a:avLst/>
              <a:gdLst>
                <a:gd name="T0" fmla="*/ 152 w 248"/>
                <a:gd name="T1" fmla="*/ 69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1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6 h 226"/>
                <a:gd name="T20" fmla="*/ 21 w 248"/>
                <a:gd name="T21" fmla="*/ 81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8 h 226"/>
                <a:gd name="T34" fmla="*/ 46 w 248"/>
                <a:gd name="T35" fmla="*/ 181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49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6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69"/>
                  </a:moveTo>
                  <a:cubicBezTo>
                    <a:pt x="155" y="56"/>
                    <a:pt x="167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1"/>
                    <a:pt x="221" y="61"/>
                  </a:cubicBezTo>
                  <a:cubicBezTo>
                    <a:pt x="232" y="61"/>
                    <a:pt x="248" y="52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6"/>
                  </a:cubicBezTo>
                  <a:cubicBezTo>
                    <a:pt x="15" y="81"/>
                    <a:pt x="20" y="81"/>
                    <a:pt x="21" y="81"/>
                  </a:cubicBezTo>
                  <a:cubicBezTo>
                    <a:pt x="25" y="81"/>
                    <a:pt x="27" y="80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59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8"/>
                  </a:cubicBezTo>
                  <a:cubicBezTo>
                    <a:pt x="35" y="206"/>
                    <a:pt x="46" y="195"/>
                    <a:pt x="46" y="181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6"/>
                    <a:pt x="123" y="226"/>
                    <a:pt x="153" y="226"/>
                  </a:cubicBezTo>
                  <a:cubicBezTo>
                    <a:pt x="204" y="226"/>
                    <a:pt x="233" y="161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49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6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3" name="Freeform 138">
              <a:extLst>
                <a:ext uri="{FF2B5EF4-FFF2-40B4-BE49-F238E27FC236}">
                  <a16:creationId xmlns:a16="http://schemas.microsoft.com/office/drawing/2014/main" id="{0A1A99BD-6B1A-4988-917C-EF6126B9E2EA}"/>
                </a:ext>
              </a:extLst>
            </p:cNvPr>
            <p:cNvSpPr>
              <a:spLocks/>
            </p:cNvSpPr>
            <p:nvPr>
              <p:custDataLst>
                <p:tags r:id="rId337"/>
              </p:custDataLst>
            </p:nvPr>
          </p:nvSpPr>
          <p:spPr bwMode="auto">
            <a:xfrm>
              <a:off x="3106738" y="2735263"/>
              <a:ext cx="28575" cy="77788"/>
            </a:xfrm>
            <a:custGeom>
              <a:avLst/>
              <a:gdLst>
                <a:gd name="T0" fmla="*/ 59 w 59"/>
                <a:gd name="T1" fmla="*/ 53 h 149"/>
                <a:gd name="T2" fmla="*/ 27 w 59"/>
                <a:gd name="T3" fmla="*/ 0 h 149"/>
                <a:gd name="T4" fmla="*/ 0 w 59"/>
                <a:gd name="T5" fmla="*/ 27 h 149"/>
                <a:gd name="T6" fmla="*/ 27 w 59"/>
                <a:gd name="T7" fmla="*/ 53 h 149"/>
                <a:gd name="T8" fmla="*/ 44 w 59"/>
                <a:gd name="T9" fmla="*/ 47 h 149"/>
                <a:gd name="T10" fmla="*/ 47 w 59"/>
                <a:gd name="T11" fmla="*/ 45 h 149"/>
                <a:gd name="T12" fmla="*/ 48 w 59"/>
                <a:gd name="T13" fmla="*/ 53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3"/>
                  </a:moveTo>
                  <a:cubicBezTo>
                    <a:pt x="59" y="20"/>
                    <a:pt x="46" y="0"/>
                    <a:pt x="27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7"/>
                  </a:cubicBezTo>
                  <a:cubicBezTo>
                    <a:pt x="46" y="46"/>
                    <a:pt x="46" y="45"/>
                    <a:pt x="47" y="45"/>
                  </a:cubicBezTo>
                  <a:cubicBezTo>
                    <a:pt x="47" y="45"/>
                    <a:pt x="48" y="46"/>
                    <a:pt x="48" y="53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4" name="Freeform 139">
              <a:extLst>
                <a:ext uri="{FF2B5EF4-FFF2-40B4-BE49-F238E27FC236}">
                  <a16:creationId xmlns:a16="http://schemas.microsoft.com/office/drawing/2014/main" id="{22F19457-DD47-419B-8AF5-44C608B0E6E9}"/>
                </a:ext>
              </a:extLst>
            </p:cNvPr>
            <p:cNvSpPr>
              <a:spLocks/>
            </p:cNvSpPr>
            <p:nvPr>
              <p:custDataLst>
                <p:tags r:id="rId338"/>
              </p:custDataLst>
            </p:nvPr>
          </p:nvSpPr>
          <p:spPr bwMode="auto">
            <a:xfrm>
              <a:off x="3197225" y="2646363"/>
              <a:ext cx="95250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1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6 h 226"/>
                <a:gd name="T34" fmla="*/ 6 w 203"/>
                <a:gd name="T35" fmla="*/ 81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5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8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6"/>
                    <a:pt x="91" y="81"/>
                    <a:pt x="94" y="68"/>
                  </a:cubicBezTo>
                  <a:cubicBezTo>
                    <a:pt x="96" y="61"/>
                    <a:pt x="110" y="38"/>
                    <a:pt x="122" y="27"/>
                  </a:cubicBezTo>
                  <a:cubicBezTo>
                    <a:pt x="126" y="24"/>
                    <a:pt x="141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1"/>
                    <a:pt x="176" y="61"/>
                  </a:cubicBezTo>
                  <a:cubicBezTo>
                    <a:pt x="189" y="61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30" y="0"/>
                    <a:pt x="108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6"/>
                  </a:cubicBezTo>
                  <a:cubicBezTo>
                    <a:pt x="0" y="81"/>
                    <a:pt x="5" y="81"/>
                    <a:pt x="6" y="81"/>
                  </a:cubicBezTo>
                  <a:cubicBezTo>
                    <a:pt x="11" y="81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49"/>
                    <a:pt x="59" y="75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5" name="Freeform 140">
              <a:extLst>
                <a:ext uri="{FF2B5EF4-FFF2-40B4-BE49-F238E27FC236}">
                  <a16:creationId xmlns:a16="http://schemas.microsoft.com/office/drawing/2014/main" id="{A2FC0554-ACF3-47FA-824F-DBBC4EF052F5}"/>
                </a:ext>
              </a:extLst>
            </p:cNvPr>
            <p:cNvSpPr>
              <a:spLocks/>
            </p:cNvSpPr>
            <p:nvPr>
              <p:custDataLst>
                <p:tags r:id="rId339"/>
              </p:custDataLst>
            </p:nvPr>
          </p:nvSpPr>
          <p:spPr bwMode="auto">
            <a:xfrm>
              <a:off x="3314700" y="2565400"/>
              <a:ext cx="53975" cy="263525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7 h 499"/>
                <a:gd name="T10" fmla="*/ 87 w 116"/>
                <a:gd name="T11" fmla="*/ 249 h 499"/>
                <a:gd name="T12" fmla="*/ 6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5"/>
                    <a:pt x="68" y="422"/>
                    <a:pt x="6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7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536" name="Straight Arrow Connector 535">
            <a:extLst>
              <a:ext uri="{FF2B5EF4-FFF2-40B4-BE49-F238E27FC236}">
                <a16:creationId xmlns:a16="http://schemas.microsoft.com/office/drawing/2014/main" id="{5F5C50A4-814A-4024-911A-F92831A95DCF}"/>
              </a:ext>
            </a:extLst>
          </p:cNvPr>
          <p:cNvCxnSpPr>
            <a:cxnSpLocks/>
          </p:cNvCxnSpPr>
          <p:nvPr/>
        </p:nvCxnSpPr>
        <p:spPr>
          <a:xfrm flipH="1">
            <a:off x="1262628" y="1739099"/>
            <a:ext cx="708480" cy="6437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9" name="Group 538">
            <a:extLst>
              <a:ext uri="{FF2B5EF4-FFF2-40B4-BE49-F238E27FC236}">
                <a16:creationId xmlns:a16="http://schemas.microsoft.com/office/drawing/2014/main" id="{AD441B61-F4F4-434F-BECA-DB640E7A1A8D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3326038" y="1515211"/>
            <a:ext cx="4337050" cy="355601"/>
            <a:chOff x="2541587" y="2540000"/>
            <a:chExt cx="4337050" cy="355601"/>
          </a:xfrm>
        </p:grpSpPr>
        <p:sp>
          <p:nvSpPr>
            <p:cNvPr id="540" name="Freeform 147">
              <a:extLst>
                <a:ext uri="{FF2B5EF4-FFF2-40B4-BE49-F238E27FC236}">
                  <a16:creationId xmlns:a16="http://schemas.microsoft.com/office/drawing/2014/main" id="{D800B337-2715-4310-9A78-8D2A8107AED6}"/>
                </a:ext>
              </a:extLst>
            </p:cNvPr>
            <p:cNvSpPr>
              <a:spLocks/>
            </p:cNvSpPr>
            <p:nvPr>
              <p:custDataLst>
                <p:tags r:id="rId296"/>
              </p:custDataLst>
            </p:nvPr>
          </p:nvSpPr>
          <p:spPr bwMode="auto">
            <a:xfrm>
              <a:off x="2541587" y="2711450"/>
              <a:ext cx="95250" cy="120650"/>
            </a:xfrm>
            <a:custGeom>
              <a:avLst/>
              <a:gdLst>
                <a:gd name="T0" fmla="*/ 45 w 212"/>
                <a:gd name="T1" fmla="*/ 179 h 226"/>
                <a:gd name="T2" fmla="*/ 105 w 212"/>
                <a:gd name="T3" fmla="*/ 122 h 226"/>
                <a:gd name="T4" fmla="*/ 153 w 212"/>
                <a:gd name="T5" fmla="*/ 77 h 226"/>
                <a:gd name="T6" fmla="*/ 212 w 212"/>
                <a:gd name="T7" fmla="*/ 5 h 226"/>
                <a:gd name="T8" fmla="*/ 206 w 212"/>
                <a:gd name="T9" fmla="*/ 0 h 226"/>
                <a:gd name="T10" fmla="*/ 199 w 212"/>
                <a:gd name="T11" fmla="*/ 5 h 226"/>
                <a:gd name="T12" fmla="*/ 161 w 212"/>
                <a:gd name="T13" fmla="*/ 37 h 226"/>
                <a:gd name="T14" fmla="*/ 136 w 212"/>
                <a:gd name="T15" fmla="*/ 21 h 226"/>
                <a:gd name="T16" fmla="*/ 102 w 212"/>
                <a:gd name="T17" fmla="*/ 0 h 226"/>
                <a:gd name="T18" fmla="*/ 41 w 212"/>
                <a:gd name="T19" fmla="*/ 57 h 226"/>
                <a:gd name="T20" fmla="*/ 47 w 212"/>
                <a:gd name="T21" fmla="*/ 62 h 226"/>
                <a:gd name="T22" fmla="*/ 54 w 212"/>
                <a:gd name="T23" fmla="*/ 57 h 226"/>
                <a:gd name="T24" fmla="*/ 96 w 212"/>
                <a:gd name="T25" fmla="*/ 33 h 226"/>
                <a:gd name="T26" fmla="*/ 128 w 212"/>
                <a:gd name="T27" fmla="*/ 41 h 226"/>
                <a:gd name="T28" fmla="*/ 166 w 212"/>
                <a:gd name="T29" fmla="*/ 48 h 226"/>
                <a:gd name="T30" fmla="*/ 97 w 212"/>
                <a:gd name="T31" fmla="*/ 114 h 226"/>
                <a:gd name="T32" fmla="*/ 52 w 212"/>
                <a:gd name="T33" fmla="*/ 156 h 226"/>
                <a:gd name="T34" fmla="*/ 0 w 212"/>
                <a:gd name="T35" fmla="*/ 221 h 226"/>
                <a:gd name="T36" fmla="*/ 6 w 212"/>
                <a:gd name="T37" fmla="*/ 226 h 226"/>
                <a:gd name="T38" fmla="*/ 14 w 212"/>
                <a:gd name="T39" fmla="*/ 220 h 226"/>
                <a:gd name="T40" fmla="*/ 57 w 212"/>
                <a:gd name="T41" fmla="*/ 189 h 226"/>
                <a:gd name="T42" fmla="*/ 86 w 212"/>
                <a:gd name="T43" fmla="*/ 208 h 226"/>
                <a:gd name="T44" fmla="*/ 118 w 212"/>
                <a:gd name="T45" fmla="*/ 226 h 226"/>
                <a:gd name="T46" fmla="*/ 196 w 212"/>
                <a:gd name="T47" fmla="*/ 149 h 226"/>
                <a:gd name="T48" fmla="*/ 190 w 212"/>
                <a:gd name="T49" fmla="*/ 144 h 226"/>
                <a:gd name="T50" fmla="*/ 183 w 212"/>
                <a:gd name="T51" fmla="*/ 151 h 226"/>
                <a:gd name="T52" fmla="*/ 123 w 212"/>
                <a:gd name="T53" fmla="*/ 193 h 226"/>
                <a:gd name="T54" fmla="*/ 94 w 212"/>
                <a:gd name="T55" fmla="*/ 186 h 226"/>
                <a:gd name="T56" fmla="*/ 59 w 212"/>
                <a:gd name="T57" fmla="*/ 178 h 226"/>
                <a:gd name="T58" fmla="*/ 45 w 212"/>
                <a:gd name="T59" fmla="*/ 17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2" h="226">
                  <a:moveTo>
                    <a:pt x="45" y="179"/>
                  </a:moveTo>
                  <a:cubicBezTo>
                    <a:pt x="72" y="150"/>
                    <a:pt x="87" y="138"/>
                    <a:pt x="105" y="122"/>
                  </a:cubicBezTo>
                  <a:cubicBezTo>
                    <a:pt x="105" y="122"/>
                    <a:pt x="136" y="95"/>
                    <a:pt x="153" y="77"/>
                  </a:cubicBezTo>
                  <a:cubicBezTo>
                    <a:pt x="201" y="31"/>
                    <a:pt x="212" y="7"/>
                    <a:pt x="212" y="5"/>
                  </a:cubicBezTo>
                  <a:cubicBezTo>
                    <a:pt x="212" y="0"/>
                    <a:pt x="207" y="0"/>
                    <a:pt x="206" y="0"/>
                  </a:cubicBezTo>
                  <a:cubicBezTo>
                    <a:pt x="203" y="0"/>
                    <a:pt x="201" y="1"/>
                    <a:pt x="199" y="5"/>
                  </a:cubicBezTo>
                  <a:cubicBezTo>
                    <a:pt x="184" y="29"/>
                    <a:pt x="173" y="37"/>
                    <a:pt x="161" y="37"/>
                  </a:cubicBezTo>
                  <a:cubicBezTo>
                    <a:pt x="149" y="37"/>
                    <a:pt x="143" y="30"/>
                    <a:pt x="136" y="21"/>
                  </a:cubicBezTo>
                  <a:cubicBezTo>
                    <a:pt x="127" y="10"/>
                    <a:pt x="118" y="0"/>
                    <a:pt x="102" y="0"/>
                  </a:cubicBezTo>
                  <a:cubicBezTo>
                    <a:pt x="64" y="0"/>
                    <a:pt x="41" y="46"/>
                    <a:pt x="41" y="57"/>
                  </a:cubicBezTo>
                  <a:cubicBezTo>
                    <a:pt x="41" y="59"/>
                    <a:pt x="43" y="62"/>
                    <a:pt x="47" y="62"/>
                  </a:cubicBezTo>
                  <a:cubicBezTo>
                    <a:pt x="52" y="62"/>
                    <a:pt x="53" y="60"/>
                    <a:pt x="54" y="57"/>
                  </a:cubicBezTo>
                  <a:cubicBezTo>
                    <a:pt x="63" y="34"/>
                    <a:pt x="92" y="33"/>
                    <a:pt x="96" y="33"/>
                  </a:cubicBezTo>
                  <a:cubicBezTo>
                    <a:pt x="107" y="33"/>
                    <a:pt x="116" y="37"/>
                    <a:pt x="128" y="41"/>
                  </a:cubicBezTo>
                  <a:cubicBezTo>
                    <a:pt x="147" y="48"/>
                    <a:pt x="153" y="48"/>
                    <a:pt x="166" y="48"/>
                  </a:cubicBezTo>
                  <a:cubicBezTo>
                    <a:pt x="148" y="70"/>
                    <a:pt x="106" y="106"/>
                    <a:pt x="97" y="114"/>
                  </a:cubicBezTo>
                  <a:lnTo>
                    <a:pt x="52" y="156"/>
                  </a:lnTo>
                  <a:cubicBezTo>
                    <a:pt x="18" y="189"/>
                    <a:pt x="0" y="218"/>
                    <a:pt x="0" y="221"/>
                  </a:cubicBezTo>
                  <a:cubicBezTo>
                    <a:pt x="0" y="226"/>
                    <a:pt x="5" y="226"/>
                    <a:pt x="6" y="226"/>
                  </a:cubicBezTo>
                  <a:cubicBezTo>
                    <a:pt x="10" y="226"/>
                    <a:pt x="11" y="225"/>
                    <a:pt x="14" y="220"/>
                  </a:cubicBezTo>
                  <a:cubicBezTo>
                    <a:pt x="26" y="202"/>
                    <a:pt x="41" y="189"/>
                    <a:pt x="57" y="189"/>
                  </a:cubicBezTo>
                  <a:cubicBezTo>
                    <a:pt x="68" y="189"/>
                    <a:pt x="73" y="193"/>
                    <a:pt x="86" y="208"/>
                  </a:cubicBezTo>
                  <a:cubicBezTo>
                    <a:pt x="94" y="218"/>
                    <a:pt x="103" y="226"/>
                    <a:pt x="118" y="226"/>
                  </a:cubicBezTo>
                  <a:cubicBezTo>
                    <a:pt x="167" y="226"/>
                    <a:pt x="196" y="163"/>
                    <a:pt x="196" y="149"/>
                  </a:cubicBezTo>
                  <a:cubicBezTo>
                    <a:pt x="196" y="147"/>
                    <a:pt x="194" y="144"/>
                    <a:pt x="190" y="144"/>
                  </a:cubicBezTo>
                  <a:cubicBezTo>
                    <a:pt x="185" y="144"/>
                    <a:pt x="184" y="147"/>
                    <a:pt x="183" y="151"/>
                  </a:cubicBezTo>
                  <a:cubicBezTo>
                    <a:pt x="171" y="183"/>
                    <a:pt x="139" y="193"/>
                    <a:pt x="123" y="193"/>
                  </a:cubicBezTo>
                  <a:cubicBezTo>
                    <a:pt x="113" y="193"/>
                    <a:pt x="104" y="190"/>
                    <a:pt x="94" y="186"/>
                  </a:cubicBezTo>
                  <a:cubicBezTo>
                    <a:pt x="77" y="180"/>
                    <a:pt x="69" y="178"/>
                    <a:pt x="59" y="178"/>
                  </a:cubicBezTo>
                  <a:cubicBezTo>
                    <a:pt x="58" y="178"/>
                    <a:pt x="50" y="178"/>
                    <a:pt x="45" y="17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1" name="Freeform 148">
              <a:extLst>
                <a:ext uri="{FF2B5EF4-FFF2-40B4-BE49-F238E27FC236}">
                  <a16:creationId xmlns:a16="http://schemas.microsoft.com/office/drawing/2014/main" id="{FFEEEF74-9737-4469-928B-E308304F9141}"/>
                </a:ext>
              </a:extLst>
            </p:cNvPr>
            <p:cNvSpPr>
              <a:spLocks noEditPoints="1"/>
            </p:cNvSpPr>
            <p:nvPr>
              <p:custDataLst>
                <p:tags r:id="rId297"/>
              </p:custDataLst>
            </p:nvPr>
          </p:nvSpPr>
          <p:spPr bwMode="auto">
            <a:xfrm>
              <a:off x="2808287" y="2540000"/>
              <a:ext cx="66675" cy="149225"/>
            </a:xfrm>
            <a:custGeom>
              <a:avLst/>
              <a:gdLst>
                <a:gd name="T0" fmla="*/ 81 w 149"/>
                <a:gd name="T1" fmla="*/ 29 h 281"/>
                <a:gd name="T2" fmla="*/ 135 w 149"/>
                <a:gd name="T3" fmla="*/ 63 h 281"/>
                <a:gd name="T4" fmla="*/ 116 w 149"/>
                <a:gd name="T5" fmla="*/ 79 h 281"/>
                <a:gd name="T6" fmla="*/ 133 w 149"/>
                <a:gd name="T7" fmla="*/ 96 h 281"/>
                <a:gd name="T8" fmla="*/ 149 w 149"/>
                <a:gd name="T9" fmla="*/ 78 h 281"/>
                <a:gd name="T10" fmla="*/ 81 w 149"/>
                <a:gd name="T11" fmla="*/ 16 h 281"/>
                <a:gd name="T12" fmla="*/ 81 w 149"/>
                <a:gd name="T13" fmla="*/ 0 h 281"/>
                <a:gd name="T14" fmla="*/ 68 w 149"/>
                <a:gd name="T15" fmla="*/ 0 h 281"/>
                <a:gd name="T16" fmla="*/ 68 w 149"/>
                <a:gd name="T17" fmla="*/ 16 h 281"/>
                <a:gd name="T18" fmla="*/ 0 w 149"/>
                <a:gd name="T19" fmla="*/ 83 h 281"/>
                <a:gd name="T20" fmla="*/ 21 w 149"/>
                <a:gd name="T21" fmla="*/ 130 h 281"/>
                <a:gd name="T22" fmla="*/ 68 w 149"/>
                <a:gd name="T23" fmla="*/ 152 h 281"/>
                <a:gd name="T24" fmla="*/ 68 w 149"/>
                <a:gd name="T25" fmla="*/ 252 h 281"/>
                <a:gd name="T26" fmla="*/ 14 w 149"/>
                <a:gd name="T27" fmla="*/ 214 h 281"/>
                <a:gd name="T28" fmla="*/ 33 w 149"/>
                <a:gd name="T29" fmla="*/ 198 h 281"/>
                <a:gd name="T30" fmla="*/ 17 w 149"/>
                <a:gd name="T31" fmla="*/ 181 h 281"/>
                <a:gd name="T32" fmla="*/ 0 w 149"/>
                <a:gd name="T33" fmla="*/ 199 h 281"/>
                <a:gd name="T34" fmla="*/ 15 w 149"/>
                <a:gd name="T35" fmla="*/ 242 h 281"/>
                <a:gd name="T36" fmla="*/ 65 w 149"/>
                <a:gd name="T37" fmla="*/ 265 h 281"/>
                <a:gd name="T38" fmla="*/ 68 w 149"/>
                <a:gd name="T39" fmla="*/ 272 h 281"/>
                <a:gd name="T40" fmla="*/ 68 w 149"/>
                <a:gd name="T41" fmla="*/ 281 h 281"/>
                <a:gd name="T42" fmla="*/ 81 w 149"/>
                <a:gd name="T43" fmla="*/ 281 h 281"/>
                <a:gd name="T44" fmla="*/ 81 w 149"/>
                <a:gd name="T45" fmla="*/ 265 h 281"/>
                <a:gd name="T46" fmla="*/ 149 w 149"/>
                <a:gd name="T47" fmla="*/ 193 h 281"/>
                <a:gd name="T48" fmla="*/ 128 w 149"/>
                <a:gd name="T49" fmla="*/ 143 h 281"/>
                <a:gd name="T50" fmla="*/ 81 w 149"/>
                <a:gd name="T51" fmla="*/ 121 h 281"/>
                <a:gd name="T52" fmla="*/ 81 w 149"/>
                <a:gd name="T53" fmla="*/ 29 h 281"/>
                <a:gd name="T54" fmla="*/ 68 w 149"/>
                <a:gd name="T55" fmla="*/ 117 h 281"/>
                <a:gd name="T56" fmla="*/ 20 w 149"/>
                <a:gd name="T57" fmla="*/ 73 h 281"/>
                <a:gd name="T58" fmla="*/ 68 w 149"/>
                <a:gd name="T59" fmla="*/ 29 h 281"/>
                <a:gd name="T60" fmla="*/ 68 w 149"/>
                <a:gd name="T61" fmla="*/ 117 h 281"/>
                <a:gd name="T62" fmla="*/ 81 w 149"/>
                <a:gd name="T63" fmla="*/ 154 h 281"/>
                <a:gd name="T64" fmla="*/ 129 w 149"/>
                <a:gd name="T65" fmla="*/ 204 h 281"/>
                <a:gd name="T66" fmla="*/ 81 w 149"/>
                <a:gd name="T67" fmla="*/ 252 h 281"/>
                <a:gd name="T68" fmla="*/ 81 w 149"/>
                <a:gd name="T69" fmla="*/ 154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9" h="281">
                  <a:moveTo>
                    <a:pt x="81" y="29"/>
                  </a:moveTo>
                  <a:cubicBezTo>
                    <a:pt x="102" y="30"/>
                    <a:pt x="127" y="38"/>
                    <a:pt x="135" y="63"/>
                  </a:cubicBezTo>
                  <a:cubicBezTo>
                    <a:pt x="119" y="63"/>
                    <a:pt x="116" y="73"/>
                    <a:pt x="116" y="79"/>
                  </a:cubicBezTo>
                  <a:cubicBezTo>
                    <a:pt x="116" y="89"/>
                    <a:pt x="124" y="96"/>
                    <a:pt x="133" y="96"/>
                  </a:cubicBezTo>
                  <a:cubicBezTo>
                    <a:pt x="138" y="96"/>
                    <a:pt x="149" y="94"/>
                    <a:pt x="149" y="78"/>
                  </a:cubicBezTo>
                  <a:cubicBezTo>
                    <a:pt x="149" y="43"/>
                    <a:pt x="124" y="18"/>
                    <a:pt x="81" y="16"/>
                  </a:cubicBezTo>
                  <a:lnTo>
                    <a:pt x="81" y="0"/>
                  </a:lnTo>
                  <a:lnTo>
                    <a:pt x="68" y="0"/>
                  </a:lnTo>
                  <a:lnTo>
                    <a:pt x="68" y="16"/>
                  </a:lnTo>
                  <a:cubicBezTo>
                    <a:pt x="28" y="20"/>
                    <a:pt x="0" y="50"/>
                    <a:pt x="0" y="83"/>
                  </a:cubicBezTo>
                  <a:cubicBezTo>
                    <a:pt x="0" y="110"/>
                    <a:pt x="16" y="125"/>
                    <a:pt x="21" y="130"/>
                  </a:cubicBezTo>
                  <a:cubicBezTo>
                    <a:pt x="35" y="144"/>
                    <a:pt x="52" y="148"/>
                    <a:pt x="68" y="152"/>
                  </a:cubicBezTo>
                  <a:lnTo>
                    <a:pt x="68" y="252"/>
                  </a:lnTo>
                  <a:cubicBezTo>
                    <a:pt x="34" y="250"/>
                    <a:pt x="19" y="232"/>
                    <a:pt x="14" y="214"/>
                  </a:cubicBezTo>
                  <a:cubicBezTo>
                    <a:pt x="23" y="214"/>
                    <a:pt x="33" y="210"/>
                    <a:pt x="33" y="198"/>
                  </a:cubicBezTo>
                  <a:cubicBezTo>
                    <a:pt x="33" y="186"/>
                    <a:pt x="24" y="181"/>
                    <a:pt x="17" y="181"/>
                  </a:cubicBezTo>
                  <a:cubicBezTo>
                    <a:pt x="14" y="181"/>
                    <a:pt x="0" y="182"/>
                    <a:pt x="0" y="199"/>
                  </a:cubicBezTo>
                  <a:cubicBezTo>
                    <a:pt x="0" y="214"/>
                    <a:pt x="5" y="231"/>
                    <a:pt x="15" y="242"/>
                  </a:cubicBezTo>
                  <a:cubicBezTo>
                    <a:pt x="31" y="259"/>
                    <a:pt x="50" y="263"/>
                    <a:pt x="65" y="265"/>
                  </a:cubicBezTo>
                  <a:cubicBezTo>
                    <a:pt x="68" y="265"/>
                    <a:pt x="68" y="266"/>
                    <a:pt x="68" y="272"/>
                  </a:cubicBezTo>
                  <a:lnTo>
                    <a:pt x="68" y="281"/>
                  </a:lnTo>
                  <a:lnTo>
                    <a:pt x="81" y="281"/>
                  </a:lnTo>
                  <a:lnTo>
                    <a:pt x="81" y="265"/>
                  </a:lnTo>
                  <a:cubicBezTo>
                    <a:pt x="124" y="261"/>
                    <a:pt x="149" y="227"/>
                    <a:pt x="149" y="193"/>
                  </a:cubicBezTo>
                  <a:cubicBezTo>
                    <a:pt x="149" y="180"/>
                    <a:pt x="145" y="160"/>
                    <a:pt x="128" y="143"/>
                  </a:cubicBezTo>
                  <a:cubicBezTo>
                    <a:pt x="112" y="127"/>
                    <a:pt x="96" y="124"/>
                    <a:pt x="81" y="121"/>
                  </a:cubicBezTo>
                  <a:lnTo>
                    <a:pt x="81" y="29"/>
                  </a:lnTo>
                  <a:close/>
                  <a:moveTo>
                    <a:pt x="68" y="117"/>
                  </a:moveTo>
                  <a:cubicBezTo>
                    <a:pt x="20" y="108"/>
                    <a:pt x="20" y="79"/>
                    <a:pt x="20" y="73"/>
                  </a:cubicBezTo>
                  <a:cubicBezTo>
                    <a:pt x="20" y="54"/>
                    <a:pt x="37" y="32"/>
                    <a:pt x="68" y="29"/>
                  </a:cubicBezTo>
                  <a:lnTo>
                    <a:pt x="68" y="117"/>
                  </a:lnTo>
                  <a:close/>
                  <a:moveTo>
                    <a:pt x="81" y="154"/>
                  </a:moveTo>
                  <a:cubicBezTo>
                    <a:pt x="124" y="162"/>
                    <a:pt x="129" y="192"/>
                    <a:pt x="129" y="204"/>
                  </a:cubicBezTo>
                  <a:cubicBezTo>
                    <a:pt x="129" y="227"/>
                    <a:pt x="111" y="249"/>
                    <a:pt x="81" y="252"/>
                  </a:cubicBezTo>
                  <a:lnTo>
                    <a:pt x="81" y="15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2" name="Freeform 149">
              <a:extLst>
                <a:ext uri="{FF2B5EF4-FFF2-40B4-BE49-F238E27FC236}">
                  <a16:creationId xmlns:a16="http://schemas.microsoft.com/office/drawing/2014/main" id="{8D4724C1-75DA-42F3-B5E2-44E6A62FBBF6}"/>
                </a:ext>
              </a:extLst>
            </p:cNvPr>
            <p:cNvSpPr>
              <a:spLocks/>
            </p:cNvSpPr>
            <p:nvPr>
              <p:custDataLst>
                <p:tags r:id="rId298"/>
              </p:custDataLst>
            </p:nvPr>
          </p:nvSpPr>
          <p:spPr bwMode="auto">
            <a:xfrm>
              <a:off x="2722562" y="2693988"/>
              <a:ext cx="200025" cy="138113"/>
            </a:xfrm>
            <a:custGeom>
              <a:avLst/>
              <a:gdLst>
                <a:gd name="T0" fmla="*/ 425 w 443"/>
                <a:gd name="T1" fmla="*/ 140 h 260"/>
                <a:gd name="T2" fmla="*/ 443 w 443"/>
                <a:gd name="T3" fmla="*/ 130 h 260"/>
                <a:gd name="T4" fmla="*/ 425 w 443"/>
                <a:gd name="T5" fmla="*/ 120 h 260"/>
                <a:gd name="T6" fmla="*/ 54 w 443"/>
                <a:gd name="T7" fmla="*/ 120 h 260"/>
                <a:gd name="T8" fmla="*/ 99 w 443"/>
                <a:gd name="T9" fmla="*/ 72 h 260"/>
                <a:gd name="T10" fmla="*/ 125 w 443"/>
                <a:gd name="T11" fmla="*/ 6 h 260"/>
                <a:gd name="T12" fmla="*/ 115 w 443"/>
                <a:gd name="T13" fmla="*/ 0 h 260"/>
                <a:gd name="T14" fmla="*/ 105 w 443"/>
                <a:gd name="T15" fmla="*/ 10 h 260"/>
                <a:gd name="T16" fmla="*/ 7 w 443"/>
                <a:gd name="T17" fmla="*/ 123 h 260"/>
                <a:gd name="T18" fmla="*/ 0 w 443"/>
                <a:gd name="T19" fmla="*/ 130 h 260"/>
                <a:gd name="T20" fmla="*/ 7 w 443"/>
                <a:gd name="T21" fmla="*/ 136 h 260"/>
                <a:gd name="T22" fmla="*/ 105 w 443"/>
                <a:gd name="T23" fmla="*/ 253 h 260"/>
                <a:gd name="T24" fmla="*/ 115 w 443"/>
                <a:gd name="T25" fmla="*/ 260 h 260"/>
                <a:gd name="T26" fmla="*/ 125 w 443"/>
                <a:gd name="T27" fmla="*/ 254 h 260"/>
                <a:gd name="T28" fmla="*/ 100 w 443"/>
                <a:gd name="T29" fmla="*/ 188 h 260"/>
                <a:gd name="T30" fmla="*/ 54 w 443"/>
                <a:gd name="T31" fmla="*/ 140 h 260"/>
                <a:gd name="T32" fmla="*/ 425 w 443"/>
                <a:gd name="T33" fmla="*/ 14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3" h="260">
                  <a:moveTo>
                    <a:pt x="425" y="140"/>
                  </a:moveTo>
                  <a:cubicBezTo>
                    <a:pt x="434" y="140"/>
                    <a:pt x="443" y="140"/>
                    <a:pt x="443" y="130"/>
                  </a:cubicBezTo>
                  <a:cubicBezTo>
                    <a:pt x="443" y="120"/>
                    <a:pt x="434" y="120"/>
                    <a:pt x="425" y="120"/>
                  </a:cubicBezTo>
                  <a:lnTo>
                    <a:pt x="54" y="120"/>
                  </a:lnTo>
                  <a:cubicBezTo>
                    <a:pt x="82" y="99"/>
                    <a:pt x="95" y="78"/>
                    <a:pt x="99" y="72"/>
                  </a:cubicBezTo>
                  <a:cubicBezTo>
                    <a:pt x="121" y="37"/>
                    <a:pt x="125" y="6"/>
                    <a:pt x="125" y="6"/>
                  </a:cubicBezTo>
                  <a:cubicBezTo>
                    <a:pt x="125" y="0"/>
                    <a:pt x="119" y="0"/>
                    <a:pt x="115" y="0"/>
                  </a:cubicBezTo>
                  <a:cubicBezTo>
                    <a:pt x="107" y="0"/>
                    <a:pt x="107" y="1"/>
                    <a:pt x="105" y="10"/>
                  </a:cubicBezTo>
                  <a:cubicBezTo>
                    <a:pt x="93" y="58"/>
                    <a:pt x="64" y="100"/>
                    <a:pt x="7" y="123"/>
                  </a:cubicBezTo>
                  <a:cubicBezTo>
                    <a:pt x="2" y="125"/>
                    <a:pt x="0" y="126"/>
                    <a:pt x="0" y="130"/>
                  </a:cubicBezTo>
                  <a:cubicBezTo>
                    <a:pt x="0" y="133"/>
                    <a:pt x="2" y="134"/>
                    <a:pt x="7" y="136"/>
                  </a:cubicBezTo>
                  <a:cubicBezTo>
                    <a:pt x="59" y="158"/>
                    <a:pt x="93" y="197"/>
                    <a:pt x="105" y="253"/>
                  </a:cubicBezTo>
                  <a:cubicBezTo>
                    <a:pt x="107" y="259"/>
                    <a:pt x="107" y="260"/>
                    <a:pt x="115" y="260"/>
                  </a:cubicBezTo>
                  <a:cubicBezTo>
                    <a:pt x="119" y="260"/>
                    <a:pt x="125" y="260"/>
                    <a:pt x="125" y="254"/>
                  </a:cubicBezTo>
                  <a:cubicBezTo>
                    <a:pt x="125" y="253"/>
                    <a:pt x="121" y="222"/>
                    <a:pt x="100" y="188"/>
                  </a:cubicBezTo>
                  <a:cubicBezTo>
                    <a:pt x="90" y="173"/>
                    <a:pt x="76" y="156"/>
                    <a:pt x="54" y="140"/>
                  </a:cubicBezTo>
                  <a:lnTo>
                    <a:pt x="425" y="14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3" name="Freeform 150">
              <a:extLst>
                <a:ext uri="{FF2B5EF4-FFF2-40B4-BE49-F238E27FC236}">
                  <a16:creationId xmlns:a16="http://schemas.microsoft.com/office/drawing/2014/main" id="{6A4C9A12-7E5A-4CC4-B6A7-8676F29DC22F}"/>
                </a:ext>
              </a:extLst>
            </p:cNvPr>
            <p:cNvSpPr>
              <a:spLocks/>
            </p:cNvSpPr>
            <p:nvPr>
              <p:custDataLst>
                <p:tags r:id="rId299"/>
              </p:custDataLst>
            </p:nvPr>
          </p:nvSpPr>
          <p:spPr bwMode="auto">
            <a:xfrm>
              <a:off x="2786062" y="2757488"/>
              <a:ext cx="138113" cy="11113"/>
            </a:xfrm>
            <a:custGeom>
              <a:avLst/>
              <a:gdLst>
                <a:gd name="T0" fmla="*/ 287 w 305"/>
                <a:gd name="T1" fmla="*/ 20 h 20"/>
                <a:gd name="T2" fmla="*/ 305 w 305"/>
                <a:gd name="T3" fmla="*/ 10 h 20"/>
                <a:gd name="T4" fmla="*/ 287 w 305"/>
                <a:gd name="T5" fmla="*/ 0 h 20"/>
                <a:gd name="T6" fmla="*/ 17 w 305"/>
                <a:gd name="T7" fmla="*/ 0 h 20"/>
                <a:gd name="T8" fmla="*/ 0 w 305"/>
                <a:gd name="T9" fmla="*/ 10 h 20"/>
                <a:gd name="T10" fmla="*/ 17 w 305"/>
                <a:gd name="T11" fmla="*/ 20 h 20"/>
                <a:gd name="T12" fmla="*/ 287 w 305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" h="20">
                  <a:moveTo>
                    <a:pt x="287" y="20"/>
                  </a:moveTo>
                  <a:cubicBezTo>
                    <a:pt x="296" y="20"/>
                    <a:pt x="305" y="20"/>
                    <a:pt x="305" y="10"/>
                  </a:cubicBezTo>
                  <a:cubicBezTo>
                    <a:pt x="305" y="0"/>
                    <a:pt x="296" y="0"/>
                    <a:pt x="287" y="0"/>
                  </a:cubicBezTo>
                  <a:lnTo>
                    <a:pt x="17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287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4" name="Freeform 151">
              <a:extLst>
                <a:ext uri="{FF2B5EF4-FFF2-40B4-BE49-F238E27FC236}">
                  <a16:creationId xmlns:a16="http://schemas.microsoft.com/office/drawing/2014/main" id="{CCD36C1B-8A76-4D93-B265-0DCB4147D79E}"/>
                </a:ext>
              </a:extLst>
            </p:cNvPr>
            <p:cNvSpPr>
              <a:spLocks/>
            </p:cNvSpPr>
            <p:nvPr>
              <p:custDataLst>
                <p:tags r:id="rId300"/>
              </p:custDataLst>
            </p:nvPr>
          </p:nvSpPr>
          <p:spPr bwMode="auto">
            <a:xfrm>
              <a:off x="3022600" y="2630488"/>
              <a:ext cx="79375" cy="265113"/>
            </a:xfrm>
            <a:custGeom>
              <a:avLst/>
              <a:gdLst>
                <a:gd name="T0" fmla="*/ 106 w 177"/>
                <a:gd name="T1" fmla="*/ 67 h 500"/>
                <a:gd name="T2" fmla="*/ 173 w 177"/>
                <a:gd name="T3" fmla="*/ 11 h 500"/>
                <a:gd name="T4" fmla="*/ 177 w 177"/>
                <a:gd name="T5" fmla="*/ 6 h 500"/>
                <a:gd name="T6" fmla="*/ 168 w 177"/>
                <a:gd name="T7" fmla="*/ 0 h 500"/>
                <a:gd name="T8" fmla="*/ 72 w 177"/>
                <a:gd name="T9" fmla="*/ 63 h 500"/>
                <a:gd name="T10" fmla="*/ 72 w 177"/>
                <a:gd name="T11" fmla="*/ 176 h 500"/>
                <a:gd name="T12" fmla="*/ 52 w 177"/>
                <a:gd name="T13" fmla="*/ 228 h 500"/>
                <a:gd name="T14" fmla="*/ 5 w 177"/>
                <a:gd name="T15" fmla="*/ 244 h 500"/>
                <a:gd name="T16" fmla="*/ 0 w 177"/>
                <a:gd name="T17" fmla="*/ 250 h 500"/>
                <a:gd name="T18" fmla="*/ 8 w 177"/>
                <a:gd name="T19" fmla="*/ 255 h 500"/>
                <a:gd name="T20" fmla="*/ 71 w 177"/>
                <a:gd name="T21" fmla="*/ 300 h 500"/>
                <a:gd name="T22" fmla="*/ 72 w 177"/>
                <a:gd name="T23" fmla="*/ 324 h 500"/>
                <a:gd name="T24" fmla="*/ 72 w 177"/>
                <a:gd name="T25" fmla="*/ 423 h 500"/>
                <a:gd name="T26" fmla="*/ 96 w 177"/>
                <a:gd name="T27" fmla="*/ 479 h 500"/>
                <a:gd name="T28" fmla="*/ 168 w 177"/>
                <a:gd name="T29" fmla="*/ 500 h 500"/>
                <a:gd name="T30" fmla="*/ 177 w 177"/>
                <a:gd name="T31" fmla="*/ 494 h 500"/>
                <a:gd name="T32" fmla="*/ 169 w 177"/>
                <a:gd name="T33" fmla="*/ 489 h 500"/>
                <a:gd name="T34" fmla="*/ 107 w 177"/>
                <a:gd name="T35" fmla="*/ 445 h 500"/>
                <a:gd name="T36" fmla="*/ 106 w 177"/>
                <a:gd name="T37" fmla="*/ 422 h 500"/>
                <a:gd name="T38" fmla="*/ 106 w 177"/>
                <a:gd name="T39" fmla="*/ 317 h 500"/>
                <a:gd name="T40" fmla="*/ 86 w 177"/>
                <a:gd name="T41" fmla="*/ 269 h 500"/>
                <a:gd name="T42" fmla="*/ 47 w 177"/>
                <a:gd name="T43" fmla="*/ 250 h 500"/>
                <a:gd name="T44" fmla="*/ 106 w 177"/>
                <a:gd name="T45" fmla="*/ 186 h 500"/>
                <a:gd name="T46" fmla="*/ 106 w 177"/>
                <a:gd name="T47" fmla="*/ 67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500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5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1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4"/>
                    <a:pt x="148" y="500"/>
                    <a:pt x="168" y="500"/>
                  </a:cubicBezTo>
                  <a:cubicBezTo>
                    <a:pt x="173" y="500"/>
                    <a:pt x="177" y="500"/>
                    <a:pt x="177" y="494"/>
                  </a:cubicBezTo>
                  <a:cubicBezTo>
                    <a:pt x="177" y="489"/>
                    <a:pt x="174" y="489"/>
                    <a:pt x="169" y="489"/>
                  </a:cubicBezTo>
                  <a:cubicBezTo>
                    <a:pt x="138" y="487"/>
                    <a:pt x="114" y="471"/>
                    <a:pt x="107" y="445"/>
                  </a:cubicBezTo>
                  <a:cubicBezTo>
                    <a:pt x="106" y="441"/>
                    <a:pt x="106" y="440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5"/>
                    <a:pt x="86" y="269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5" name="Freeform 152">
              <a:extLst>
                <a:ext uri="{FF2B5EF4-FFF2-40B4-BE49-F238E27FC236}">
                  <a16:creationId xmlns:a16="http://schemas.microsoft.com/office/drawing/2014/main" id="{7C5E4BDE-DD4E-491C-8E42-B50ECB58A57B}"/>
                </a:ext>
              </a:extLst>
            </p:cNvPr>
            <p:cNvSpPr>
              <a:spLocks noEditPoints="1"/>
            </p:cNvSpPr>
            <p:nvPr>
              <p:custDataLst>
                <p:tags r:id="rId301"/>
              </p:custDataLst>
            </p:nvPr>
          </p:nvSpPr>
          <p:spPr bwMode="auto">
            <a:xfrm>
              <a:off x="3127375" y="2652713"/>
              <a:ext cx="95250" cy="182563"/>
            </a:xfrm>
            <a:custGeom>
              <a:avLst/>
              <a:gdLst>
                <a:gd name="T0" fmla="*/ 210 w 210"/>
                <a:gd name="T1" fmla="*/ 173 h 344"/>
                <a:gd name="T2" fmla="*/ 190 w 210"/>
                <a:gd name="T3" fmla="*/ 56 h 344"/>
                <a:gd name="T4" fmla="*/ 105 w 210"/>
                <a:gd name="T5" fmla="*/ 0 h 344"/>
                <a:gd name="T6" fmla="*/ 18 w 210"/>
                <a:gd name="T7" fmla="*/ 60 h 344"/>
                <a:gd name="T8" fmla="*/ 0 w 210"/>
                <a:gd name="T9" fmla="*/ 173 h 344"/>
                <a:gd name="T10" fmla="*/ 22 w 210"/>
                <a:gd name="T11" fmla="*/ 293 h 344"/>
                <a:gd name="T12" fmla="*/ 105 w 210"/>
                <a:gd name="T13" fmla="*/ 344 h 344"/>
                <a:gd name="T14" fmla="*/ 191 w 210"/>
                <a:gd name="T15" fmla="*/ 286 h 344"/>
                <a:gd name="T16" fmla="*/ 210 w 210"/>
                <a:gd name="T17" fmla="*/ 173 h 344"/>
                <a:gd name="T18" fmla="*/ 105 w 210"/>
                <a:gd name="T19" fmla="*/ 333 h 344"/>
                <a:gd name="T20" fmla="*/ 47 w 210"/>
                <a:gd name="T21" fmla="*/ 272 h 344"/>
                <a:gd name="T22" fmla="*/ 41 w 210"/>
                <a:gd name="T23" fmla="*/ 167 h 344"/>
                <a:gd name="T24" fmla="*/ 45 w 210"/>
                <a:gd name="T25" fmla="*/ 75 h 344"/>
                <a:gd name="T26" fmla="*/ 105 w 210"/>
                <a:gd name="T27" fmla="*/ 11 h 344"/>
                <a:gd name="T28" fmla="*/ 163 w 210"/>
                <a:gd name="T29" fmla="*/ 70 h 344"/>
                <a:gd name="T30" fmla="*/ 168 w 210"/>
                <a:gd name="T31" fmla="*/ 167 h 344"/>
                <a:gd name="T32" fmla="*/ 163 w 210"/>
                <a:gd name="T33" fmla="*/ 270 h 344"/>
                <a:gd name="T34" fmla="*/ 105 w 210"/>
                <a:gd name="T35" fmla="*/ 33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4">
                  <a:moveTo>
                    <a:pt x="210" y="173"/>
                  </a:moveTo>
                  <a:cubicBezTo>
                    <a:pt x="210" y="133"/>
                    <a:pt x="207" y="93"/>
                    <a:pt x="190" y="56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9" y="13"/>
                    <a:pt x="18" y="60"/>
                  </a:cubicBezTo>
                  <a:cubicBezTo>
                    <a:pt x="2" y="94"/>
                    <a:pt x="0" y="133"/>
                    <a:pt x="0" y="173"/>
                  </a:cubicBezTo>
                  <a:cubicBezTo>
                    <a:pt x="0" y="210"/>
                    <a:pt x="2" y="255"/>
                    <a:pt x="22" y="293"/>
                  </a:cubicBezTo>
                  <a:cubicBezTo>
                    <a:pt x="44" y="334"/>
                    <a:pt x="80" y="344"/>
                    <a:pt x="105" y="344"/>
                  </a:cubicBezTo>
                  <a:cubicBezTo>
                    <a:pt x="131" y="344"/>
                    <a:pt x="169" y="333"/>
                    <a:pt x="191" y="286"/>
                  </a:cubicBezTo>
                  <a:cubicBezTo>
                    <a:pt x="207" y="251"/>
                    <a:pt x="210" y="212"/>
                    <a:pt x="210" y="173"/>
                  </a:cubicBezTo>
                  <a:close/>
                  <a:moveTo>
                    <a:pt x="105" y="333"/>
                  </a:moveTo>
                  <a:cubicBezTo>
                    <a:pt x="85" y="333"/>
                    <a:pt x="56" y="320"/>
                    <a:pt x="47" y="272"/>
                  </a:cubicBezTo>
                  <a:cubicBezTo>
                    <a:pt x="41" y="242"/>
                    <a:pt x="41" y="196"/>
                    <a:pt x="41" y="167"/>
                  </a:cubicBezTo>
                  <a:cubicBezTo>
                    <a:pt x="41" y="135"/>
                    <a:pt x="41" y="102"/>
                    <a:pt x="45" y="75"/>
                  </a:cubicBezTo>
                  <a:cubicBezTo>
                    <a:pt x="55" y="16"/>
                    <a:pt x="92" y="11"/>
                    <a:pt x="105" y="11"/>
                  </a:cubicBezTo>
                  <a:cubicBezTo>
                    <a:pt x="121" y="11"/>
                    <a:pt x="154" y="20"/>
                    <a:pt x="163" y="70"/>
                  </a:cubicBezTo>
                  <a:cubicBezTo>
                    <a:pt x="168" y="98"/>
                    <a:pt x="168" y="135"/>
                    <a:pt x="168" y="167"/>
                  </a:cubicBezTo>
                  <a:cubicBezTo>
                    <a:pt x="168" y="204"/>
                    <a:pt x="168" y="238"/>
                    <a:pt x="163" y="270"/>
                  </a:cubicBezTo>
                  <a:cubicBezTo>
                    <a:pt x="155" y="318"/>
                    <a:pt x="127" y="333"/>
                    <a:pt x="105" y="33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6" name="Freeform 153">
              <a:extLst>
                <a:ext uri="{FF2B5EF4-FFF2-40B4-BE49-F238E27FC236}">
                  <a16:creationId xmlns:a16="http://schemas.microsoft.com/office/drawing/2014/main" id="{9D3C1A63-46A7-4072-A604-76E2ED8BD06E}"/>
                </a:ext>
              </a:extLst>
            </p:cNvPr>
            <p:cNvSpPr>
              <a:spLocks/>
            </p:cNvSpPr>
            <p:nvPr>
              <p:custDataLst>
                <p:tags r:id="rId302"/>
              </p:custDataLst>
            </p:nvPr>
          </p:nvSpPr>
          <p:spPr bwMode="auto">
            <a:xfrm>
              <a:off x="3251200" y="2801938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7" name="Freeform 154">
              <a:extLst>
                <a:ext uri="{FF2B5EF4-FFF2-40B4-BE49-F238E27FC236}">
                  <a16:creationId xmlns:a16="http://schemas.microsoft.com/office/drawing/2014/main" id="{A39823F8-5585-4798-A5F6-0D0BFEFD423F}"/>
                </a:ext>
              </a:extLst>
            </p:cNvPr>
            <p:cNvSpPr>
              <a:spLocks/>
            </p:cNvSpPr>
            <p:nvPr>
              <p:custDataLst>
                <p:tags r:id="rId303"/>
              </p:custDataLst>
            </p:nvPr>
          </p:nvSpPr>
          <p:spPr bwMode="auto">
            <a:xfrm>
              <a:off x="3352800" y="2652713"/>
              <a:ext cx="74613" cy="176213"/>
            </a:xfrm>
            <a:custGeom>
              <a:avLst/>
              <a:gdLst>
                <a:gd name="T0" fmla="*/ 103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6 w 165"/>
                <a:gd name="T9" fmla="*/ 35 h 333"/>
                <a:gd name="T10" fmla="*/ 66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3 w 165"/>
                <a:gd name="T27" fmla="*/ 293 h 333"/>
                <a:gd name="T28" fmla="*/ 103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3" y="13"/>
                  </a:moveTo>
                  <a:cubicBezTo>
                    <a:pt x="103" y="1"/>
                    <a:pt x="103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40" y="48"/>
                    <a:pt x="66" y="35"/>
                  </a:cubicBezTo>
                  <a:lnTo>
                    <a:pt x="66" y="293"/>
                  </a:lnTo>
                  <a:cubicBezTo>
                    <a:pt x="66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1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3" y="312"/>
                    <a:pt x="103" y="293"/>
                  </a:cubicBezTo>
                  <a:lnTo>
                    <a:pt x="103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9" name="Freeform 155">
              <a:extLst>
                <a:ext uri="{FF2B5EF4-FFF2-40B4-BE49-F238E27FC236}">
                  <a16:creationId xmlns:a16="http://schemas.microsoft.com/office/drawing/2014/main" id="{9667527D-37C5-45C6-99F9-557795A8B93D}"/>
                </a:ext>
              </a:extLst>
            </p:cNvPr>
            <p:cNvSpPr>
              <a:spLocks/>
            </p:cNvSpPr>
            <p:nvPr>
              <p:custDataLst>
                <p:tags r:id="rId304"/>
              </p:custDataLst>
            </p:nvPr>
          </p:nvSpPr>
          <p:spPr bwMode="auto">
            <a:xfrm>
              <a:off x="3462337" y="2630488"/>
              <a:ext cx="79375" cy="265113"/>
            </a:xfrm>
            <a:custGeom>
              <a:avLst/>
              <a:gdLst>
                <a:gd name="T0" fmla="*/ 72 w 177"/>
                <a:gd name="T1" fmla="*/ 433 h 500"/>
                <a:gd name="T2" fmla="*/ 4 w 177"/>
                <a:gd name="T3" fmla="*/ 489 h 500"/>
                <a:gd name="T4" fmla="*/ 0 w 177"/>
                <a:gd name="T5" fmla="*/ 494 h 500"/>
                <a:gd name="T6" fmla="*/ 10 w 177"/>
                <a:gd name="T7" fmla="*/ 500 h 500"/>
                <a:gd name="T8" fmla="*/ 105 w 177"/>
                <a:gd name="T9" fmla="*/ 437 h 500"/>
                <a:gd name="T10" fmla="*/ 105 w 177"/>
                <a:gd name="T11" fmla="*/ 323 h 500"/>
                <a:gd name="T12" fmla="*/ 125 w 177"/>
                <a:gd name="T13" fmla="*/ 271 h 500"/>
                <a:gd name="T14" fmla="*/ 173 w 177"/>
                <a:gd name="T15" fmla="*/ 255 h 500"/>
                <a:gd name="T16" fmla="*/ 177 w 177"/>
                <a:gd name="T17" fmla="*/ 250 h 500"/>
                <a:gd name="T18" fmla="*/ 169 w 177"/>
                <a:gd name="T19" fmla="*/ 244 h 500"/>
                <a:gd name="T20" fmla="*/ 107 w 177"/>
                <a:gd name="T21" fmla="*/ 200 h 500"/>
                <a:gd name="T22" fmla="*/ 105 w 177"/>
                <a:gd name="T23" fmla="*/ 175 h 500"/>
                <a:gd name="T24" fmla="*/ 105 w 177"/>
                <a:gd name="T25" fmla="*/ 77 h 500"/>
                <a:gd name="T26" fmla="*/ 81 w 177"/>
                <a:gd name="T27" fmla="*/ 21 h 500"/>
                <a:gd name="T28" fmla="*/ 10 w 177"/>
                <a:gd name="T29" fmla="*/ 0 h 500"/>
                <a:gd name="T30" fmla="*/ 0 w 177"/>
                <a:gd name="T31" fmla="*/ 6 h 500"/>
                <a:gd name="T32" fmla="*/ 8 w 177"/>
                <a:gd name="T33" fmla="*/ 11 h 500"/>
                <a:gd name="T34" fmla="*/ 70 w 177"/>
                <a:gd name="T35" fmla="*/ 55 h 500"/>
                <a:gd name="T36" fmla="*/ 72 w 177"/>
                <a:gd name="T37" fmla="*/ 78 h 500"/>
                <a:gd name="T38" fmla="*/ 72 w 177"/>
                <a:gd name="T39" fmla="*/ 183 h 500"/>
                <a:gd name="T40" fmla="*/ 92 w 177"/>
                <a:gd name="T41" fmla="*/ 230 h 500"/>
                <a:gd name="T42" fmla="*/ 131 w 177"/>
                <a:gd name="T43" fmla="*/ 250 h 500"/>
                <a:gd name="T44" fmla="*/ 72 w 177"/>
                <a:gd name="T45" fmla="*/ 313 h 500"/>
                <a:gd name="T46" fmla="*/ 72 w 177"/>
                <a:gd name="T47" fmla="*/ 43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500">
                  <a:moveTo>
                    <a:pt x="72" y="433"/>
                  </a:moveTo>
                  <a:cubicBezTo>
                    <a:pt x="72" y="453"/>
                    <a:pt x="59" y="485"/>
                    <a:pt x="4" y="489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500"/>
                    <a:pt x="5" y="500"/>
                    <a:pt x="10" y="500"/>
                  </a:cubicBezTo>
                  <a:cubicBezTo>
                    <a:pt x="58" y="500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0" name="Freeform 156">
              <a:extLst>
                <a:ext uri="{FF2B5EF4-FFF2-40B4-BE49-F238E27FC236}">
                  <a16:creationId xmlns:a16="http://schemas.microsoft.com/office/drawing/2014/main" id="{182C7070-FC97-4552-95A0-8191128A4ACA}"/>
                </a:ext>
              </a:extLst>
            </p:cNvPr>
            <p:cNvSpPr>
              <a:spLocks/>
            </p:cNvSpPr>
            <p:nvPr>
              <p:custDataLst>
                <p:tags r:id="rId305"/>
              </p:custDataLst>
            </p:nvPr>
          </p:nvSpPr>
          <p:spPr bwMode="auto">
            <a:xfrm>
              <a:off x="3570287" y="2605088"/>
              <a:ext cx="87313" cy="130175"/>
            </a:xfrm>
            <a:custGeom>
              <a:avLst/>
              <a:gdLst>
                <a:gd name="T0" fmla="*/ 115 w 192"/>
                <a:gd name="T1" fmla="*/ 143 h 247"/>
                <a:gd name="T2" fmla="*/ 156 w 192"/>
                <a:gd name="T3" fmla="*/ 238 h 247"/>
                <a:gd name="T4" fmla="*/ 175 w 192"/>
                <a:gd name="T5" fmla="*/ 246 h 247"/>
                <a:gd name="T6" fmla="*/ 182 w 192"/>
                <a:gd name="T7" fmla="*/ 246 h 247"/>
                <a:gd name="T8" fmla="*/ 192 w 192"/>
                <a:gd name="T9" fmla="*/ 242 h 247"/>
                <a:gd name="T10" fmla="*/ 190 w 192"/>
                <a:gd name="T11" fmla="*/ 238 h 247"/>
                <a:gd name="T12" fmla="*/ 181 w 192"/>
                <a:gd name="T13" fmla="*/ 223 h 247"/>
                <a:gd name="T14" fmla="*/ 96 w 192"/>
                <a:gd name="T15" fmla="*/ 22 h 247"/>
                <a:gd name="T16" fmla="*/ 50 w 192"/>
                <a:gd name="T17" fmla="*/ 0 h 247"/>
                <a:gd name="T18" fmla="*/ 40 w 192"/>
                <a:gd name="T19" fmla="*/ 5 h 247"/>
                <a:gd name="T20" fmla="*/ 46 w 192"/>
                <a:gd name="T21" fmla="*/ 10 h 247"/>
                <a:gd name="T22" fmla="*/ 68 w 192"/>
                <a:gd name="T23" fmla="*/ 32 h 247"/>
                <a:gd name="T24" fmla="*/ 110 w 192"/>
                <a:gd name="T25" fmla="*/ 130 h 247"/>
                <a:gd name="T26" fmla="*/ 7 w 192"/>
                <a:gd name="T27" fmla="*/ 223 h 247"/>
                <a:gd name="T28" fmla="*/ 0 w 192"/>
                <a:gd name="T29" fmla="*/ 235 h 247"/>
                <a:gd name="T30" fmla="*/ 12 w 192"/>
                <a:gd name="T31" fmla="*/ 247 h 247"/>
                <a:gd name="T32" fmla="*/ 24 w 192"/>
                <a:gd name="T33" fmla="*/ 241 h 247"/>
                <a:gd name="T34" fmla="*/ 115 w 192"/>
                <a:gd name="T35" fmla="*/ 14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47">
                  <a:moveTo>
                    <a:pt x="115" y="143"/>
                  </a:moveTo>
                  <a:cubicBezTo>
                    <a:pt x="132" y="183"/>
                    <a:pt x="152" y="233"/>
                    <a:pt x="156" y="238"/>
                  </a:cubicBezTo>
                  <a:cubicBezTo>
                    <a:pt x="163" y="246"/>
                    <a:pt x="169" y="246"/>
                    <a:pt x="175" y="246"/>
                  </a:cubicBezTo>
                  <a:lnTo>
                    <a:pt x="182" y="246"/>
                  </a:lnTo>
                  <a:cubicBezTo>
                    <a:pt x="188" y="246"/>
                    <a:pt x="192" y="246"/>
                    <a:pt x="192" y="242"/>
                  </a:cubicBezTo>
                  <a:cubicBezTo>
                    <a:pt x="192" y="240"/>
                    <a:pt x="191" y="239"/>
                    <a:pt x="190" y="238"/>
                  </a:cubicBezTo>
                  <a:cubicBezTo>
                    <a:pt x="186" y="235"/>
                    <a:pt x="182" y="227"/>
                    <a:pt x="181" y="223"/>
                  </a:cubicBezTo>
                  <a:lnTo>
                    <a:pt x="96" y="22"/>
                  </a:lnTo>
                  <a:cubicBezTo>
                    <a:pt x="93" y="16"/>
                    <a:pt x="86" y="0"/>
                    <a:pt x="50" y="0"/>
                  </a:cubicBezTo>
                  <a:cubicBezTo>
                    <a:pt x="45" y="0"/>
                    <a:pt x="40" y="0"/>
                    <a:pt x="40" y="5"/>
                  </a:cubicBezTo>
                  <a:cubicBezTo>
                    <a:pt x="40" y="9"/>
                    <a:pt x="44" y="10"/>
                    <a:pt x="46" y="10"/>
                  </a:cubicBezTo>
                  <a:cubicBezTo>
                    <a:pt x="53" y="11"/>
                    <a:pt x="60" y="12"/>
                    <a:pt x="68" y="32"/>
                  </a:cubicBezTo>
                  <a:lnTo>
                    <a:pt x="110" y="130"/>
                  </a:lnTo>
                  <a:lnTo>
                    <a:pt x="7" y="223"/>
                  </a:lnTo>
                  <a:cubicBezTo>
                    <a:pt x="3" y="226"/>
                    <a:pt x="0" y="229"/>
                    <a:pt x="0" y="235"/>
                  </a:cubicBezTo>
                  <a:cubicBezTo>
                    <a:pt x="0" y="243"/>
                    <a:pt x="7" y="247"/>
                    <a:pt x="12" y="247"/>
                  </a:cubicBezTo>
                  <a:cubicBezTo>
                    <a:pt x="18" y="247"/>
                    <a:pt x="23" y="242"/>
                    <a:pt x="24" y="241"/>
                  </a:cubicBezTo>
                  <a:lnTo>
                    <a:pt x="115" y="14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1" name="Freeform 157">
              <a:extLst>
                <a:ext uri="{FF2B5EF4-FFF2-40B4-BE49-F238E27FC236}">
                  <a16:creationId xmlns:a16="http://schemas.microsoft.com/office/drawing/2014/main" id="{EE87D82D-4347-4068-AB24-40C3A2A042CD}"/>
                </a:ext>
              </a:extLst>
            </p:cNvPr>
            <p:cNvSpPr>
              <a:spLocks noEditPoints="1"/>
            </p:cNvSpPr>
            <p:nvPr>
              <p:custDataLst>
                <p:tags r:id="rId306"/>
              </p:custDataLst>
            </p:nvPr>
          </p:nvSpPr>
          <p:spPr bwMode="auto">
            <a:xfrm>
              <a:off x="3762375" y="2709863"/>
              <a:ext cx="101600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4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7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2" name="Freeform 158">
              <a:extLst>
                <a:ext uri="{FF2B5EF4-FFF2-40B4-BE49-F238E27FC236}">
                  <a16:creationId xmlns:a16="http://schemas.microsoft.com/office/drawing/2014/main" id="{E0EFC6DF-4B88-4618-B843-62F633522EAC}"/>
                </a:ext>
              </a:extLst>
            </p:cNvPr>
            <p:cNvSpPr>
              <a:spLocks/>
            </p:cNvSpPr>
            <p:nvPr>
              <p:custDataLst>
                <p:tags r:id="rId307"/>
              </p:custDataLst>
            </p:nvPr>
          </p:nvSpPr>
          <p:spPr bwMode="auto">
            <a:xfrm>
              <a:off x="3873500" y="2709863"/>
              <a:ext cx="73025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3" name="Freeform 159">
              <a:extLst>
                <a:ext uri="{FF2B5EF4-FFF2-40B4-BE49-F238E27FC236}">
                  <a16:creationId xmlns:a16="http://schemas.microsoft.com/office/drawing/2014/main" id="{0B5E334C-4B2C-41B7-9F97-6E8E7A1D3255}"/>
                </a:ext>
              </a:extLst>
            </p:cNvPr>
            <p:cNvSpPr>
              <a:spLocks noEditPoints="1"/>
            </p:cNvSpPr>
            <p:nvPr>
              <p:custDataLst>
                <p:tags r:id="rId308"/>
              </p:custDataLst>
            </p:nvPr>
          </p:nvSpPr>
          <p:spPr bwMode="auto">
            <a:xfrm>
              <a:off x="4037012" y="2711450"/>
              <a:ext cx="111125" cy="169863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5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3 w 246"/>
                <a:gd name="T23" fmla="*/ 280 h 318"/>
                <a:gd name="T24" fmla="*/ 73 w 246"/>
                <a:gd name="T25" fmla="*/ 196 h 318"/>
                <a:gd name="T26" fmla="*/ 73 w 246"/>
                <a:gd name="T27" fmla="*/ 191 h 318"/>
                <a:gd name="T28" fmla="*/ 135 w 246"/>
                <a:gd name="T29" fmla="*/ 226 h 318"/>
                <a:gd name="T30" fmla="*/ 246 w 246"/>
                <a:gd name="T31" fmla="*/ 113 h 318"/>
                <a:gd name="T32" fmla="*/ 142 w 246"/>
                <a:gd name="T33" fmla="*/ 0 h 318"/>
                <a:gd name="T34" fmla="*/ 72 w 246"/>
                <a:gd name="T35" fmla="*/ 33 h 318"/>
                <a:gd name="T36" fmla="*/ 73 w 246"/>
                <a:gd name="T37" fmla="*/ 164 h 318"/>
                <a:gd name="T38" fmla="*/ 73 w 246"/>
                <a:gd name="T39" fmla="*/ 52 h 318"/>
                <a:gd name="T40" fmla="*/ 138 w 246"/>
                <a:gd name="T41" fmla="*/ 12 h 318"/>
                <a:gd name="T42" fmla="*/ 204 w 246"/>
                <a:gd name="T43" fmla="*/ 113 h 318"/>
                <a:gd name="T44" fmla="*/ 133 w 246"/>
                <a:gd name="T45" fmla="*/ 215 h 318"/>
                <a:gd name="T46" fmla="*/ 80 w 246"/>
                <a:gd name="T47" fmla="*/ 185 h 318"/>
                <a:gd name="T48" fmla="*/ 73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8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7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4" y="56"/>
                    <a:pt x="204" y="113"/>
                  </a:cubicBezTo>
                  <a:cubicBezTo>
                    <a:pt x="204" y="173"/>
                    <a:pt x="169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4" name="Freeform 160">
              <a:extLst>
                <a:ext uri="{FF2B5EF4-FFF2-40B4-BE49-F238E27FC236}">
                  <a16:creationId xmlns:a16="http://schemas.microsoft.com/office/drawing/2014/main" id="{50719AEB-88A4-464A-8716-40C2D64D69C6}"/>
                </a:ext>
              </a:extLst>
            </p:cNvPr>
            <p:cNvSpPr>
              <a:spLocks noEditPoints="1"/>
            </p:cNvSpPr>
            <p:nvPr>
              <p:custDataLst>
                <p:tags r:id="rId309"/>
              </p:custDataLst>
            </p:nvPr>
          </p:nvSpPr>
          <p:spPr bwMode="auto">
            <a:xfrm>
              <a:off x="4165600" y="2709863"/>
              <a:ext cx="101600" cy="122238"/>
            </a:xfrm>
            <a:custGeom>
              <a:avLst/>
              <a:gdLst>
                <a:gd name="T0" fmla="*/ 145 w 224"/>
                <a:gd name="T1" fmla="*/ 186 h 229"/>
                <a:gd name="T2" fmla="*/ 184 w 224"/>
                <a:gd name="T3" fmla="*/ 227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80 h 229"/>
                <a:gd name="T26" fmla="*/ 60 w 224"/>
                <a:gd name="T27" fmla="*/ 57 h 229"/>
                <a:gd name="T28" fmla="*/ 34 w 224"/>
                <a:gd name="T29" fmla="*/ 34 h 229"/>
                <a:gd name="T30" fmla="*/ 88 w 224"/>
                <a:gd name="T31" fmla="*/ 11 h 229"/>
                <a:gd name="T32" fmla="*/ 141 w 224"/>
                <a:gd name="T33" fmla="*/ 75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6 h 229"/>
                <a:gd name="T44" fmla="*/ 141 w 224"/>
                <a:gd name="T45" fmla="*/ 104 h 229"/>
                <a:gd name="T46" fmla="*/ 141 w 224"/>
                <a:gd name="T47" fmla="*/ 154 h 229"/>
                <a:gd name="T48" fmla="*/ 83 w 224"/>
                <a:gd name="T49" fmla="*/ 218 h 229"/>
                <a:gd name="T50" fmla="*/ 38 w 224"/>
                <a:gd name="T51" fmla="*/ 176 h 229"/>
                <a:gd name="T52" fmla="*/ 141 w 224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4" y="220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4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5" name="Freeform 161">
              <a:extLst>
                <a:ext uri="{FF2B5EF4-FFF2-40B4-BE49-F238E27FC236}">
                  <a16:creationId xmlns:a16="http://schemas.microsoft.com/office/drawing/2014/main" id="{9F60825E-C8C5-4183-A51E-9D90019E46BB}"/>
                </a:ext>
              </a:extLst>
            </p:cNvPr>
            <p:cNvSpPr>
              <a:spLocks/>
            </p:cNvSpPr>
            <p:nvPr>
              <p:custDataLst>
                <p:tags r:id="rId310"/>
              </p:custDataLst>
            </p:nvPr>
          </p:nvSpPr>
          <p:spPr bwMode="auto">
            <a:xfrm>
              <a:off x="4275137" y="2711450"/>
              <a:ext cx="76200" cy="117475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5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7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1 h 221"/>
                <a:gd name="T32" fmla="*/ 124 w 167"/>
                <a:gd name="T33" fmla="*/ 31 h 221"/>
                <a:gd name="T34" fmla="*/ 146 w 167"/>
                <a:gd name="T35" fmla="*/ 52 h 221"/>
                <a:gd name="T36" fmla="*/ 167 w 167"/>
                <a:gd name="T37" fmla="*/ 30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6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6" name="Freeform 162">
              <a:extLst>
                <a:ext uri="{FF2B5EF4-FFF2-40B4-BE49-F238E27FC236}">
                  <a16:creationId xmlns:a16="http://schemas.microsoft.com/office/drawing/2014/main" id="{98EC0179-F6AE-4A53-AE2A-625E8D23397F}"/>
                </a:ext>
              </a:extLst>
            </p:cNvPr>
            <p:cNvSpPr>
              <a:spLocks/>
            </p:cNvSpPr>
            <p:nvPr>
              <p:custDataLst>
                <p:tags r:id="rId311"/>
              </p:custDataLst>
            </p:nvPr>
          </p:nvSpPr>
          <p:spPr bwMode="auto">
            <a:xfrm>
              <a:off x="4360862" y="2667000"/>
              <a:ext cx="71438" cy="165100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1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7" name="Freeform 163">
              <a:extLst>
                <a:ext uri="{FF2B5EF4-FFF2-40B4-BE49-F238E27FC236}">
                  <a16:creationId xmlns:a16="http://schemas.microsoft.com/office/drawing/2014/main" id="{6BBE7C0F-4E1D-42D4-A552-A5A228EEC614}"/>
                </a:ext>
              </a:extLst>
            </p:cNvPr>
            <p:cNvSpPr>
              <a:spLocks noEditPoints="1"/>
            </p:cNvSpPr>
            <p:nvPr>
              <p:custDataLst>
                <p:tags r:id="rId312"/>
              </p:custDataLst>
            </p:nvPr>
          </p:nvSpPr>
          <p:spPr bwMode="auto">
            <a:xfrm>
              <a:off x="4527550" y="2709863"/>
              <a:ext cx="100013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8" name="Freeform 164">
              <a:extLst>
                <a:ext uri="{FF2B5EF4-FFF2-40B4-BE49-F238E27FC236}">
                  <a16:creationId xmlns:a16="http://schemas.microsoft.com/office/drawing/2014/main" id="{E86124D9-B7C0-4AAE-A931-189FC8F2FDAE}"/>
                </a:ext>
              </a:extLst>
            </p:cNvPr>
            <p:cNvSpPr>
              <a:spLocks/>
            </p:cNvSpPr>
            <p:nvPr>
              <p:custDataLst>
                <p:tags r:id="rId313"/>
              </p:custDataLst>
            </p:nvPr>
          </p:nvSpPr>
          <p:spPr bwMode="auto">
            <a:xfrm>
              <a:off x="4641850" y="2643188"/>
              <a:ext cx="73025" cy="185738"/>
            </a:xfrm>
            <a:custGeom>
              <a:avLst/>
              <a:gdLst>
                <a:gd name="T0" fmla="*/ 70 w 161"/>
                <a:gd name="T1" fmla="*/ 136 h 352"/>
                <a:gd name="T2" fmla="*/ 70 w 161"/>
                <a:gd name="T3" fmla="*/ 79 h 352"/>
                <a:gd name="T4" fmla="*/ 116 w 161"/>
                <a:gd name="T5" fmla="*/ 11 h 352"/>
                <a:gd name="T6" fmla="*/ 133 w 161"/>
                <a:gd name="T7" fmla="*/ 14 h 352"/>
                <a:gd name="T8" fmla="*/ 118 w 161"/>
                <a:gd name="T9" fmla="*/ 35 h 352"/>
                <a:gd name="T10" fmla="*/ 139 w 161"/>
                <a:gd name="T11" fmla="*/ 57 h 352"/>
                <a:gd name="T12" fmla="*/ 161 w 161"/>
                <a:gd name="T13" fmla="*/ 35 h 352"/>
                <a:gd name="T14" fmla="*/ 116 w 161"/>
                <a:gd name="T15" fmla="*/ 0 h 352"/>
                <a:gd name="T16" fmla="*/ 39 w 161"/>
                <a:gd name="T17" fmla="*/ 79 h 352"/>
                <a:gd name="T18" fmla="*/ 39 w 161"/>
                <a:gd name="T19" fmla="*/ 136 h 352"/>
                <a:gd name="T20" fmla="*/ 0 w 161"/>
                <a:gd name="T21" fmla="*/ 136 h 352"/>
                <a:gd name="T22" fmla="*/ 0 w 161"/>
                <a:gd name="T23" fmla="*/ 152 h 352"/>
                <a:gd name="T24" fmla="*/ 39 w 161"/>
                <a:gd name="T25" fmla="*/ 152 h 352"/>
                <a:gd name="T26" fmla="*/ 39 w 161"/>
                <a:gd name="T27" fmla="*/ 314 h 352"/>
                <a:gd name="T28" fmla="*/ 0 w 161"/>
                <a:gd name="T29" fmla="*/ 336 h 352"/>
                <a:gd name="T30" fmla="*/ 0 w 161"/>
                <a:gd name="T31" fmla="*/ 352 h 352"/>
                <a:gd name="T32" fmla="*/ 57 w 161"/>
                <a:gd name="T33" fmla="*/ 350 h 352"/>
                <a:gd name="T34" fmla="*/ 120 w 161"/>
                <a:gd name="T35" fmla="*/ 352 h 352"/>
                <a:gd name="T36" fmla="*/ 120 w 161"/>
                <a:gd name="T37" fmla="*/ 336 h 352"/>
                <a:gd name="T38" fmla="*/ 110 w 161"/>
                <a:gd name="T39" fmla="*/ 336 h 352"/>
                <a:gd name="T40" fmla="*/ 72 w 161"/>
                <a:gd name="T41" fmla="*/ 313 h 352"/>
                <a:gd name="T42" fmla="*/ 72 w 161"/>
                <a:gd name="T43" fmla="*/ 152 h 352"/>
                <a:gd name="T44" fmla="*/ 129 w 161"/>
                <a:gd name="T45" fmla="*/ 152 h 352"/>
                <a:gd name="T46" fmla="*/ 129 w 161"/>
                <a:gd name="T47" fmla="*/ 136 h 352"/>
                <a:gd name="T48" fmla="*/ 70 w 161"/>
                <a:gd name="T49" fmla="*/ 136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2">
                  <a:moveTo>
                    <a:pt x="70" y="136"/>
                  </a:moveTo>
                  <a:lnTo>
                    <a:pt x="70" y="79"/>
                  </a:lnTo>
                  <a:cubicBezTo>
                    <a:pt x="70" y="35"/>
                    <a:pt x="94" y="11"/>
                    <a:pt x="116" y="11"/>
                  </a:cubicBezTo>
                  <a:cubicBezTo>
                    <a:pt x="118" y="11"/>
                    <a:pt x="125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39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6"/>
                    <a:pt x="143" y="0"/>
                    <a:pt x="116" y="0"/>
                  </a:cubicBezTo>
                  <a:cubicBezTo>
                    <a:pt x="81" y="0"/>
                    <a:pt x="39" y="26"/>
                    <a:pt x="39" y="79"/>
                  </a:cubicBezTo>
                  <a:lnTo>
                    <a:pt x="39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0" y="336"/>
                  </a:cubicBezTo>
                  <a:lnTo>
                    <a:pt x="0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0" y="350"/>
                    <a:pt x="120" y="352"/>
                  </a:cubicBezTo>
                  <a:lnTo>
                    <a:pt x="120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0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9" name="Freeform 165">
              <a:extLst>
                <a:ext uri="{FF2B5EF4-FFF2-40B4-BE49-F238E27FC236}">
                  <a16:creationId xmlns:a16="http://schemas.microsoft.com/office/drawing/2014/main" id="{F99D04DF-AEA0-4ADD-BBAF-33EA63999202}"/>
                </a:ext>
              </a:extLst>
            </p:cNvPr>
            <p:cNvSpPr>
              <a:spLocks/>
            </p:cNvSpPr>
            <p:nvPr>
              <p:custDataLst>
                <p:tags r:id="rId314"/>
              </p:custDataLst>
            </p:nvPr>
          </p:nvSpPr>
          <p:spPr bwMode="auto">
            <a:xfrm>
              <a:off x="4783137" y="2667000"/>
              <a:ext cx="69850" cy="165100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0" name="Freeform 166">
              <a:extLst>
                <a:ext uri="{FF2B5EF4-FFF2-40B4-BE49-F238E27FC236}">
                  <a16:creationId xmlns:a16="http://schemas.microsoft.com/office/drawing/2014/main" id="{AB013B27-6A8B-4E20-96F5-A43EDDB3F02B}"/>
                </a:ext>
              </a:extLst>
            </p:cNvPr>
            <p:cNvSpPr>
              <a:spLocks/>
            </p:cNvSpPr>
            <p:nvPr>
              <p:custDataLst>
                <p:tags r:id="rId315"/>
              </p:custDataLst>
            </p:nvPr>
          </p:nvSpPr>
          <p:spPr bwMode="auto">
            <a:xfrm>
              <a:off x="4873625" y="2644775"/>
              <a:ext cx="112713" cy="184150"/>
            </a:xfrm>
            <a:custGeom>
              <a:avLst/>
              <a:gdLst>
                <a:gd name="T0" fmla="*/ 39 w 251"/>
                <a:gd name="T1" fmla="*/ 309 h 347"/>
                <a:gd name="T2" fmla="*/ 0 w 251"/>
                <a:gd name="T3" fmla="*/ 331 h 347"/>
                <a:gd name="T4" fmla="*/ 0 w 251"/>
                <a:gd name="T5" fmla="*/ 347 h 347"/>
                <a:gd name="T6" fmla="*/ 56 w 251"/>
                <a:gd name="T7" fmla="*/ 345 h 347"/>
                <a:gd name="T8" fmla="*/ 112 w 251"/>
                <a:gd name="T9" fmla="*/ 347 h 347"/>
                <a:gd name="T10" fmla="*/ 112 w 251"/>
                <a:gd name="T11" fmla="*/ 331 h 347"/>
                <a:gd name="T12" fmla="*/ 73 w 251"/>
                <a:gd name="T13" fmla="*/ 309 h 347"/>
                <a:gd name="T14" fmla="*/ 73 w 251"/>
                <a:gd name="T15" fmla="*/ 217 h 347"/>
                <a:gd name="T16" fmla="*/ 141 w 251"/>
                <a:gd name="T17" fmla="*/ 137 h 347"/>
                <a:gd name="T18" fmla="*/ 178 w 251"/>
                <a:gd name="T19" fmla="*/ 192 h 347"/>
                <a:gd name="T20" fmla="*/ 178 w 251"/>
                <a:gd name="T21" fmla="*/ 309 h 347"/>
                <a:gd name="T22" fmla="*/ 139 w 251"/>
                <a:gd name="T23" fmla="*/ 331 h 347"/>
                <a:gd name="T24" fmla="*/ 139 w 251"/>
                <a:gd name="T25" fmla="*/ 347 h 347"/>
                <a:gd name="T26" fmla="*/ 195 w 251"/>
                <a:gd name="T27" fmla="*/ 345 h 347"/>
                <a:gd name="T28" fmla="*/ 251 w 251"/>
                <a:gd name="T29" fmla="*/ 347 h 347"/>
                <a:gd name="T30" fmla="*/ 251 w 251"/>
                <a:gd name="T31" fmla="*/ 331 h 347"/>
                <a:gd name="T32" fmla="*/ 212 w 251"/>
                <a:gd name="T33" fmla="*/ 316 h 347"/>
                <a:gd name="T34" fmla="*/ 212 w 251"/>
                <a:gd name="T35" fmla="*/ 221 h 347"/>
                <a:gd name="T36" fmla="*/ 197 w 251"/>
                <a:gd name="T37" fmla="*/ 144 h 347"/>
                <a:gd name="T38" fmla="*/ 144 w 251"/>
                <a:gd name="T39" fmla="*/ 126 h 347"/>
                <a:gd name="T40" fmla="*/ 72 w 251"/>
                <a:gd name="T41" fmla="*/ 175 h 347"/>
                <a:gd name="T42" fmla="*/ 72 w 251"/>
                <a:gd name="T43" fmla="*/ 0 h 347"/>
                <a:gd name="T44" fmla="*/ 0 w 251"/>
                <a:gd name="T45" fmla="*/ 6 h 347"/>
                <a:gd name="T46" fmla="*/ 0 w 251"/>
                <a:gd name="T47" fmla="*/ 21 h 347"/>
                <a:gd name="T48" fmla="*/ 39 w 251"/>
                <a:gd name="T49" fmla="*/ 49 h 347"/>
                <a:gd name="T50" fmla="*/ 39 w 251"/>
                <a:gd name="T51" fmla="*/ 30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7">
                  <a:moveTo>
                    <a:pt x="39" y="309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7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9"/>
                  </a:cubicBezTo>
                  <a:lnTo>
                    <a:pt x="73" y="217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8" y="164"/>
                    <a:pt x="178" y="192"/>
                  </a:cubicBezTo>
                  <a:lnTo>
                    <a:pt x="178" y="309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7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7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1" name="Freeform 167">
              <a:extLst>
                <a:ext uri="{FF2B5EF4-FFF2-40B4-BE49-F238E27FC236}">
                  <a16:creationId xmlns:a16="http://schemas.microsoft.com/office/drawing/2014/main" id="{44CBE808-7897-49D0-9479-E8189D0101DD}"/>
                </a:ext>
              </a:extLst>
            </p:cNvPr>
            <p:cNvSpPr>
              <a:spLocks noEditPoints="1"/>
            </p:cNvSpPr>
            <p:nvPr>
              <p:custDataLst>
                <p:tags r:id="rId316"/>
              </p:custDataLst>
            </p:nvPr>
          </p:nvSpPr>
          <p:spPr bwMode="auto">
            <a:xfrm>
              <a:off x="4997450" y="2709863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2" name="Freeform 168">
              <a:extLst>
                <a:ext uri="{FF2B5EF4-FFF2-40B4-BE49-F238E27FC236}">
                  <a16:creationId xmlns:a16="http://schemas.microsoft.com/office/drawing/2014/main" id="{6F5A30AC-A673-446A-98F2-C45CD8702F59}"/>
                </a:ext>
              </a:extLst>
            </p:cNvPr>
            <p:cNvSpPr>
              <a:spLocks/>
            </p:cNvSpPr>
            <p:nvPr>
              <p:custDataLst>
                <p:tags r:id="rId317"/>
              </p:custDataLst>
            </p:nvPr>
          </p:nvSpPr>
          <p:spPr bwMode="auto">
            <a:xfrm>
              <a:off x="5189537" y="2630488"/>
              <a:ext cx="52388" cy="265113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8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2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4" y="421"/>
                    <a:pt x="28" y="326"/>
                    <a:pt x="28" y="250"/>
                  </a:cubicBezTo>
                  <a:cubicBezTo>
                    <a:pt x="28" y="163"/>
                    <a:pt x="47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0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2" y="406"/>
                  </a:cubicBezTo>
                  <a:cubicBezTo>
                    <a:pt x="62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" name="Freeform 169">
              <a:extLst>
                <a:ext uri="{FF2B5EF4-FFF2-40B4-BE49-F238E27FC236}">
                  <a16:creationId xmlns:a16="http://schemas.microsoft.com/office/drawing/2014/main" id="{BD996735-95AF-4E5A-A12E-5DBD7BF0FB02}"/>
                </a:ext>
              </a:extLst>
            </p:cNvPr>
            <p:cNvSpPr>
              <a:spLocks noEditPoints="1"/>
            </p:cNvSpPr>
            <p:nvPr>
              <p:custDataLst>
                <p:tags r:id="rId318"/>
              </p:custDataLst>
            </p:nvPr>
          </p:nvSpPr>
          <p:spPr bwMode="auto">
            <a:xfrm>
              <a:off x="5260975" y="2711450"/>
              <a:ext cx="112713" cy="169863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5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3 w 246"/>
                <a:gd name="T23" fmla="*/ 280 h 318"/>
                <a:gd name="T24" fmla="*/ 73 w 246"/>
                <a:gd name="T25" fmla="*/ 196 h 318"/>
                <a:gd name="T26" fmla="*/ 73 w 246"/>
                <a:gd name="T27" fmla="*/ 191 h 318"/>
                <a:gd name="T28" fmla="*/ 134 w 246"/>
                <a:gd name="T29" fmla="*/ 226 h 318"/>
                <a:gd name="T30" fmla="*/ 246 w 246"/>
                <a:gd name="T31" fmla="*/ 113 h 318"/>
                <a:gd name="T32" fmla="*/ 141 w 246"/>
                <a:gd name="T33" fmla="*/ 0 h 318"/>
                <a:gd name="T34" fmla="*/ 72 w 246"/>
                <a:gd name="T35" fmla="*/ 33 h 318"/>
                <a:gd name="T36" fmla="*/ 73 w 246"/>
                <a:gd name="T37" fmla="*/ 164 h 318"/>
                <a:gd name="T38" fmla="*/ 73 w 246"/>
                <a:gd name="T39" fmla="*/ 52 h 318"/>
                <a:gd name="T40" fmla="*/ 137 w 246"/>
                <a:gd name="T41" fmla="*/ 12 h 318"/>
                <a:gd name="T42" fmla="*/ 204 w 246"/>
                <a:gd name="T43" fmla="*/ 113 h 318"/>
                <a:gd name="T44" fmla="*/ 132 w 246"/>
                <a:gd name="T45" fmla="*/ 215 h 318"/>
                <a:gd name="T46" fmla="*/ 80 w 246"/>
                <a:gd name="T47" fmla="*/ 185 h 318"/>
                <a:gd name="T48" fmla="*/ 73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8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4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7" y="0"/>
                    <a:pt x="141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7" y="12"/>
                  </a:cubicBezTo>
                  <a:cubicBezTo>
                    <a:pt x="174" y="12"/>
                    <a:pt x="204" y="56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3" name="Freeform 170">
              <a:extLst>
                <a:ext uri="{FF2B5EF4-FFF2-40B4-BE49-F238E27FC236}">
                  <a16:creationId xmlns:a16="http://schemas.microsoft.com/office/drawing/2014/main" id="{8A39BA83-67B0-43CB-8211-232CBA550E07}"/>
                </a:ext>
              </a:extLst>
            </p:cNvPr>
            <p:cNvSpPr>
              <a:spLocks/>
            </p:cNvSpPr>
            <p:nvPr>
              <p:custDataLst>
                <p:tags r:id="rId319"/>
              </p:custDataLst>
            </p:nvPr>
          </p:nvSpPr>
          <p:spPr bwMode="auto">
            <a:xfrm>
              <a:off x="5387975" y="2711450"/>
              <a:ext cx="114300" cy="1206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1 w 250"/>
                <a:gd name="T9" fmla="*/ 177 h 226"/>
                <a:gd name="T10" fmla="*/ 211 w 250"/>
                <a:gd name="T11" fmla="*/ 0 h 226"/>
                <a:gd name="T12" fmla="*/ 138 w 250"/>
                <a:gd name="T13" fmla="*/ 5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5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1" y="202"/>
                    <a:pt x="211" y="177"/>
                  </a:cubicBezTo>
                  <a:lnTo>
                    <a:pt x="211" y="0"/>
                  </a:lnTo>
                  <a:lnTo>
                    <a:pt x="138" y="5"/>
                  </a:lnTo>
                  <a:lnTo>
                    <a:pt x="138" y="21"/>
                  </a:lnTo>
                  <a:cubicBezTo>
                    <a:pt x="173" y="21"/>
                    <a:pt x="177" y="24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8" y="21"/>
                    <a:pt x="38" y="22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4" name="Freeform 171">
              <a:extLst>
                <a:ext uri="{FF2B5EF4-FFF2-40B4-BE49-F238E27FC236}">
                  <a16:creationId xmlns:a16="http://schemas.microsoft.com/office/drawing/2014/main" id="{A413B539-6373-4055-A6DD-186840706429}"/>
                </a:ext>
              </a:extLst>
            </p:cNvPr>
            <p:cNvSpPr>
              <a:spLocks noEditPoints="1"/>
            </p:cNvSpPr>
            <p:nvPr>
              <p:custDataLst>
                <p:tags r:id="rId320"/>
              </p:custDataLst>
            </p:nvPr>
          </p:nvSpPr>
          <p:spPr bwMode="auto">
            <a:xfrm>
              <a:off x="5511800" y="2644775"/>
              <a:ext cx="112713" cy="187325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6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7 h 352"/>
                <a:gd name="T12" fmla="*/ 52 w 246"/>
                <a:gd name="T13" fmla="*/ 347 h 352"/>
                <a:gd name="T14" fmla="*/ 70 w 246"/>
                <a:gd name="T15" fmla="*/ 316 h 352"/>
                <a:gd name="T16" fmla="*/ 135 w 246"/>
                <a:gd name="T17" fmla="*/ 352 h 352"/>
                <a:gd name="T18" fmla="*/ 246 w 246"/>
                <a:gd name="T19" fmla="*/ 239 h 352"/>
                <a:gd name="T20" fmla="*/ 140 w 246"/>
                <a:gd name="T21" fmla="*/ 126 h 352"/>
                <a:gd name="T22" fmla="*/ 72 w 246"/>
                <a:gd name="T23" fmla="*/ 158 h 352"/>
                <a:gd name="T24" fmla="*/ 74 w 246"/>
                <a:gd name="T25" fmla="*/ 290 h 352"/>
                <a:gd name="T26" fmla="*/ 74 w 246"/>
                <a:gd name="T27" fmla="*/ 187 h 352"/>
                <a:gd name="T28" fmla="*/ 79 w 246"/>
                <a:gd name="T29" fmla="*/ 169 h 352"/>
                <a:gd name="T30" fmla="*/ 138 w 246"/>
                <a:gd name="T31" fmla="*/ 137 h 352"/>
                <a:gd name="T32" fmla="*/ 190 w 246"/>
                <a:gd name="T33" fmla="*/ 169 h 352"/>
                <a:gd name="T34" fmla="*/ 205 w 246"/>
                <a:gd name="T35" fmla="*/ 238 h 352"/>
                <a:gd name="T36" fmla="*/ 189 w 246"/>
                <a:gd name="T37" fmla="*/ 309 h 352"/>
                <a:gd name="T38" fmla="*/ 133 w 246"/>
                <a:gd name="T39" fmla="*/ 341 h 352"/>
                <a:gd name="T40" fmla="*/ 81 w 246"/>
                <a:gd name="T41" fmla="*/ 311 h 352"/>
                <a:gd name="T42" fmla="*/ 74 w 246"/>
                <a:gd name="T43" fmla="*/ 29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47"/>
                  </a:lnTo>
                  <a:lnTo>
                    <a:pt x="52" y="347"/>
                  </a:lnTo>
                  <a:cubicBezTo>
                    <a:pt x="52" y="346"/>
                    <a:pt x="56" y="339"/>
                    <a:pt x="70" y="316"/>
                  </a:cubicBezTo>
                  <a:cubicBezTo>
                    <a:pt x="77" y="327"/>
                    <a:pt x="98" y="352"/>
                    <a:pt x="135" y="352"/>
                  </a:cubicBezTo>
                  <a:cubicBezTo>
                    <a:pt x="194" y="352"/>
                    <a:pt x="246" y="303"/>
                    <a:pt x="246" y="239"/>
                  </a:cubicBezTo>
                  <a:cubicBezTo>
                    <a:pt x="246" y="175"/>
                    <a:pt x="197" y="126"/>
                    <a:pt x="140" y="126"/>
                  </a:cubicBezTo>
                  <a:cubicBezTo>
                    <a:pt x="102" y="126"/>
                    <a:pt x="80" y="149"/>
                    <a:pt x="72" y="158"/>
                  </a:cubicBezTo>
                  <a:close/>
                  <a:moveTo>
                    <a:pt x="74" y="290"/>
                  </a:moveTo>
                  <a:lnTo>
                    <a:pt x="74" y="187"/>
                  </a:lnTo>
                  <a:cubicBezTo>
                    <a:pt x="74" y="177"/>
                    <a:pt x="74" y="177"/>
                    <a:pt x="79" y="169"/>
                  </a:cubicBezTo>
                  <a:cubicBezTo>
                    <a:pt x="99" y="141"/>
                    <a:pt x="126" y="137"/>
                    <a:pt x="138" y="137"/>
                  </a:cubicBezTo>
                  <a:cubicBezTo>
                    <a:pt x="160" y="137"/>
                    <a:pt x="178" y="150"/>
                    <a:pt x="190" y="169"/>
                  </a:cubicBezTo>
                  <a:cubicBezTo>
                    <a:pt x="203" y="189"/>
                    <a:pt x="205" y="218"/>
                    <a:pt x="205" y="238"/>
                  </a:cubicBezTo>
                  <a:cubicBezTo>
                    <a:pt x="205" y="257"/>
                    <a:pt x="204" y="287"/>
                    <a:pt x="189" y="309"/>
                  </a:cubicBezTo>
                  <a:cubicBezTo>
                    <a:pt x="179" y="325"/>
                    <a:pt x="160" y="341"/>
                    <a:pt x="133" y="341"/>
                  </a:cubicBezTo>
                  <a:cubicBezTo>
                    <a:pt x="111" y="341"/>
                    <a:pt x="93" y="329"/>
                    <a:pt x="81" y="311"/>
                  </a:cubicBezTo>
                  <a:cubicBezTo>
                    <a:pt x="74" y="300"/>
                    <a:pt x="74" y="299"/>
                    <a:pt x="74" y="29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5" name="Freeform 172">
              <a:extLst>
                <a:ext uri="{FF2B5EF4-FFF2-40B4-BE49-F238E27FC236}">
                  <a16:creationId xmlns:a16="http://schemas.microsoft.com/office/drawing/2014/main" id="{4E135D26-2BD8-4B1E-9AF4-663C61139B8A}"/>
                </a:ext>
              </a:extLst>
            </p:cNvPr>
            <p:cNvSpPr>
              <a:spLocks/>
            </p:cNvSpPr>
            <p:nvPr>
              <p:custDataLst>
                <p:tags r:id="rId321"/>
              </p:custDataLst>
            </p:nvPr>
          </p:nvSpPr>
          <p:spPr bwMode="auto">
            <a:xfrm>
              <a:off x="5638800" y="2644775"/>
              <a:ext cx="50800" cy="184150"/>
            </a:xfrm>
            <a:custGeom>
              <a:avLst/>
              <a:gdLst>
                <a:gd name="T0" fmla="*/ 71 w 110"/>
                <a:gd name="T1" fmla="*/ 0 h 347"/>
                <a:gd name="T2" fmla="*/ 0 w 110"/>
                <a:gd name="T3" fmla="*/ 6 h 347"/>
                <a:gd name="T4" fmla="*/ 0 w 110"/>
                <a:gd name="T5" fmla="*/ 21 h 347"/>
                <a:gd name="T6" fmla="*/ 39 w 110"/>
                <a:gd name="T7" fmla="*/ 49 h 347"/>
                <a:gd name="T8" fmla="*/ 39 w 110"/>
                <a:gd name="T9" fmla="*/ 309 h 347"/>
                <a:gd name="T10" fmla="*/ 0 w 110"/>
                <a:gd name="T11" fmla="*/ 331 h 347"/>
                <a:gd name="T12" fmla="*/ 0 w 110"/>
                <a:gd name="T13" fmla="*/ 347 h 347"/>
                <a:gd name="T14" fmla="*/ 55 w 110"/>
                <a:gd name="T15" fmla="*/ 345 h 347"/>
                <a:gd name="T16" fmla="*/ 110 w 110"/>
                <a:gd name="T17" fmla="*/ 347 h 347"/>
                <a:gd name="T18" fmla="*/ 110 w 110"/>
                <a:gd name="T19" fmla="*/ 331 h 347"/>
                <a:gd name="T20" fmla="*/ 71 w 110"/>
                <a:gd name="T21" fmla="*/ 309 h 347"/>
                <a:gd name="T22" fmla="*/ 71 w 110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7">
                  <a:moveTo>
                    <a:pt x="71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7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7" y="345"/>
                    <a:pt x="92" y="346"/>
                    <a:pt x="110" y="347"/>
                  </a:cubicBezTo>
                  <a:lnTo>
                    <a:pt x="110" y="331"/>
                  </a:lnTo>
                  <a:cubicBezTo>
                    <a:pt x="77" y="331"/>
                    <a:pt x="71" y="331"/>
                    <a:pt x="71" y="309"/>
                  </a:cubicBezTo>
                  <a:lnTo>
                    <a:pt x="71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6" name="Freeform 173">
              <a:extLst>
                <a:ext uri="{FF2B5EF4-FFF2-40B4-BE49-F238E27FC236}">
                  <a16:creationId xmlns:a16="http://schemas.microsoft.com/office/drawing/2014/main" id="{E4D9269F-22AC-4159-9E49-7B6090B8E0CE}"/>
                </a:ext>
              </a:extLst>
            </p:cNvPr>
            <p:cNvSpPr>
              <a:spLocks noEditPoints="1"/>
            </p:cNvSpPr>
            <p:nvPr>
              <p:custDataLst>
                <p:tags r:id="rId322"/>
              </p:custDataLst>
            </p:nvPr>
          </p:nvSpPr>
          <p:spPr bwMode="auto">
            <a:xfrm>
              <a:off x="5702300" y="2652713"/>
              <a:ext cx="47625" cy="176213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8 h 334"/>
                <a:gd name="T4" fmla="*/ 2 w 107"/>
                <a:gd name="T5" fmla="*/ 134 h 334"/>
                <a:gd name="T6" fmla="*/ 39 w 107"/>
                <a:gd name="T7" fmla="*/ 161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6 h 334"/>
                <a:gd name="T26" fmla="*/ 47 w 107"/>
                <a:gd name="T27" fmla="*/ 0 h 334"/>
                <a:gd name="T28" fmla="*/ 21 w 107"/>
                <a:gd name="T29" fmla="*/ 26 h 334"/>
                <a:gd name="T30" fmla="*/ 47 w 107"/>
                <a:gd name="T31" fmla="*/ 53 h 334"/>
                <a:gd name="T32" fmla="*/ 74 w 107"/>
                <a:gd name="T33" fmla="*/ 2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7" name="Freeform 174">
              <a:extLst>
                <a:ext uri="{FF2B5EF4-FFF2-40B4-BE49-F238E27FC236}">
                  <a16:creationId xmlns:a16="http://schemas.microsoft.com/office/drawing/2014/main" id="{2ADB1221-035E-4CA5-8EF0-52C475414105}"/>
                </a:ext>
              </a:extLst>
            </p:cNvPr>
            <p:cNvSpPr>
              <a:spLocks/>
            </p:cNvSpPr>
            <p:nvPr>
              <p:custDataLst>
                <p:tags r:id="rId323"/>
              </p:custDataLst>
            </p:nvPr>
          </p:nvSpPr>
          <p:spPr bwMode="auto">
            <a:xfrm>
              <a:off x="5765800" y="2709863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4" y="68"/>
                    <a:pt x="184" y="53"/>
                  </a:cubicBezTo>
                  <a:cubicBezTo>
                    <a:pt x="184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8" name="Freeform 175">
              <a:extLst>
                <a:ext uri="{FF2B5EF4-FFF2-40B4-BE49-F238E27FC236}">
                  <a16:creationId xmlns:a16="http://schemas.microsoft.com/office/drawing/2014/main" id="{24F745CA-1479-4A07-8706-6231A69BE5B5}"/>
                </a:ext>
              </a:extLst>
            </p:cNvPr>
            <p:cNvSpPr>
              <a:spLocks/>
            </p:cNvSpPr>
            <p:nvPr>
              <p:custDataLst>
                <p:tags r:id="rId324"/>
              </p:custDataLst>
            </p:nvPr>
          </p:nvSpPr>
          <p:spPr bwMode="auto">
            <a:xfrm>
              <a:off x="5870575" y="2630488"/>
              <a:ext cx="52388" cy="265113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9" name="Freeform 176">
              <a:extLst>
                <a:ext uri="{FF2B5EF4-FFF2-40B4-BE49-F238E27FC236}">
                  <a16:creationId xmlns:a16="http://schemas.microsoft.com/office/drawing/2014/main" id="{C45B6BE3-D3CA-46A4-870C-FF1AECFBBAA5}"/>
                </a:ext>
              </a:extLst>
            </p:cNvPr>
            <p:cNvSpPr>
              <a:spLocks/>
            </p:cNvSpPr>
            <p:nvPr>
              <p:custDataLst>
                <p:tags r:id="rId325"/>
              </p:custDataLst>
            </p:nvPr>
          </p:nvSpPr>
          <p:spPr bwMode="auto">
            <a:xfrm>
              <a:off x="6027737" y="2644775"/>
              <a:ext cx="114300" cy="184150"/>
            </a:xfrm>
            <a:custGeom>
              <a:avLst/>
              <a:gdLst>
                <a:gd name="T0" fmla="*/ 39 w 251"/>
                <a:gd name="T1" fmla="*/ 309 h 347"/>
                <a:gd name="T2" fmla="*/ 0 w 251"/>
                <a:gd name="T3" fmla="*/ 331 h 347"/>
                <a:gd name="T4" fmla="*/ 0 w 251"/>
                <a:gd name="T5" fmla="*/ 347 h 347"/>
                <a:gd name="T6" fmla="*/ 56 w 251"/>
                <a:gd name="T7" fmla="*/ 345 h 347"/>
                <a:gd name="T8" fmla="*/ 112 w 251"/>
                <a:gd name="T9" fmla="*/ 347 h 347"/>
                <a:gd name="T10" fmla="*/ 112 w 251"/>
                <a:gd name="T11" fmla="*/ 331 h 347"/>
                <a:gd name="T12" fmla="*/ 73 w 251"/>
                <a:gd name="T13" fmla="*/ 309 h 347"/>
                <a:gd name="T14" fmla="*/ 73 w 251"/>
                <a:gd name="T15" fmla="*/ 217 h 347"/>
                <a:gd name="T16" fmla="*/ 141 w 251"/>
                <a:gd name="T17" fmla="*/ 137 h 347"/>
                <a:gd name="T18" fmla="*/ 177 w 251"/>
                <a:gd name="T19" fmla="*/ 192 h 347"/>
                <a:gd name="T20" fmla="*/ 177 w 251"/>
                <a:gd name="T21" fmla="*/ 309 h 347"/>
                <a:gd name="T22" fmla="*/ 139 w 251"/>
                <a:gd name="T23" fmla="*/ 331 h 347"/>
                <a:gd name="T24" fmla="*/ 139 w 251"/>
                <a:gd name="T25" fmla="*/ 347 h 347"/>
                <a:gd name="T26" fmla="*/ 195 w 251"/>
                <a:gd name="T27" fmla="*/ 345 h 347"/>
                <a:gd name="T28" fmla="*/ 251 w 251"/>
                <a:gd name="T29" fmla="*/ 347 h 347"/>
                <a:gd name="T30" fmla="*/ 251 w 251"/>
                <a:gd name="T31" fmla="*/ 331 h 347"/>
                <a:gd name="T32" fmla="*/ 212 w 251"/>
                <a:gd name="T33" fmla="*/ 316 h 347"/>
                <a:gd name="T34" fmla="*/ 212 w 251"/>
                <a:gd name="T35" fmla="*/ 221 h 347"/>
                <a:gd name="T36" fmla="*/ 196 w 251"/>
                <a:gd name="T37" fmla="*/ 144 h 347"/>
                <a:gd name="T38" fmla="*/ 144 w 251"/>
                <a:gd name="T39" fmla="*/ 126 h 347"/>
                <a:gd name="T40" fmla="*/ 72 w 251"/>
                <a:gd name="T41" fmla="*/ 175 h 347"/>
                <a:gd name="T42" fmla="*/ 72 w 251"/>
                <a:gd name="T43" fmla="*/ 0 h 347"/>
                <a:gd name="T44" fmla="*/ 0 w 251"/>
                <a:gd name="T45" fmla="*/ 6 h 347"/>
                <a:gd name="T46" fmla="*/ 0 w 251"/>
                <a:gd name="T47" fmla="*/ 21 h 347"/>
                <a:gd name="T48" fmla="*/ 39 w 251"/>
                <a:gd name="T49" fmla="*/ 49 h 347"/>
                <a:gd name="T50" fmla="*/ 39 w 251"/>
                <a:gd name="T51" fmla="*/ 30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7">
                  <a:moveTo>
                    <a:pt x="39" y="309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7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9"/>
                  </a:cubicBezTo>
                  <a:lnTo>
                    <a:pt x="73" y="217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7" y="164"/>
                    <a:pt x="177" y="192"/>
                  </a:cubicBezTo>
                  <a:lnTo>
                    <a:pt x="177" y="309"/>
                  </a:lnTo>
                  <a:cubicBezTo>
                    <a:pt x="177" y="331"/>
                    <a:pt x="172" y="331"/>
                    <a:pt x="139" y="331"/>
                  </a:cubicBezTo>
                  <a:lnTo>
                    <a:pt x="139" y="347"/>
                  </a:lnTo>
                  <a:cubicBezTo>
                    <a:pt x="156" y="346"/>
                    <a:pt x="181" y="345"/>
                    <a:pt x="195" y="345"/>
                  </a:cubicBezTo>
                  <a:cubicBezTo>
                    <a:pt x="208" y="345"/>
                    <a:pt x="234" y="346"/>
                    <a:pt x="251" y="347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6" y="144"/>
                  </a:cubicBezTo>
                  <a:cubicBezTo>
                    <a:pt x="189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0" name="Freeform 177">
              <a:extLst>
                <a:ext uri="{FF2B5EF4-FFF2-40B4-BE49-F238E27FC236}">
                  <a16:creationId xmlns:a16="http://schemas.microsoft.com/office/drawing/2014/main" id="{836931E0-97EC-4ACC-ACF1-24B0F220D391}"/>
                </a:ext>
              </a:extLst>
            </p:cNvPr>
            <p:cNvSpPr>
              <a:spLocks noEditPoints="1"/>
            </p:cNvSpPr>
            <p:nvPr>
              <p:custDataLst>
                <p:tags r:id="rId326"/>
              </p:custDataLst>
            </p:nvPr>
          </p:nvSpPr>
          <p:spPr bwMode="auto">
            <a:xfrm>
              <a:off x="6156325" y="2709863"/>
              <a:ext cx="101600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1" name="Freeform 178">
              <a:extLst>
                <a:ext uri="{FF2B5EF4-FFF2-40B4-BE49-F238E27FC236}">
                  <a16:creationId xmlns:a16="http://schemas.microsoft.com/office/drawing/2014/main" id="{66F353EA-A529-4092-996F-1CC1876F1995}"/>
                </a:ext>
              </a:extLst>
            </p:cNvPr>
            <p:cNvSpPr>
              <a:spLocks/>
            </p:cNvSpPr>
            <p:nvPr>
              <p:custDataLst>
                <p:tags r:id="rId327"/>
              </p:custDataLst>
            </p:nvPr>
          </p:nvSpPr>
          <p:spPr bwMode="auto">
            <a:xfrm>
              <a:off x="6267450" y="2709863"/>
              <a:ext cx="73025" cy="122238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9 w 163"/>
                <a:gd name="T33" fmla="*/ 70 h 229"/>
                <a:gd name="T34" fmla="*/ 145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9" y="118"/>
                    <a:pt x="143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8" y="54"/>
                    <a:pt x="139" y="70"/>
                  </a:cubicBezTo>
                  <a:cubicBezTo>
                    <a:pt x="139" y="74"/>
                    <a:pt x="144" y="74"/>
                    <a:pt x="145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2" name="Freeform 179">
              <a:extLst>
                <a:ext uri="{FF2B5EF4-FFF2-40B4-BE49-F238E27FC236}">
                  <a16:creationId xmlns:a16="http://schemas.microsoft.com/office/drawing/2014/main" id="{79AC70B1-D7F3-4412-A938-62E301D53715}"/>
                </a:ext>
              </a:extLst>
            </p:cNvPr>
            <p:cNvSpPr>
              <a:spLocks/>
            </p:cNvSpPr>
            <p:nvPr>
              <p:custDataLst>
                <p:tags r:id="rId328"/>
              </p:custDataLst>
            </p:nvPr>
          </p:nvSpPr>
          <p:spPr bwMode="auto">
            <a:xfrm>
              <a:off x="6356350" y="2644775"/>
              <a:ext cx="112713" cy="184150"/>
            </a:xfrm>
            <a:custGeom>
              <a:avLst/>
              <a:gdLst>
                <a:gd name="T0" fmla="*/ 39 w 251"/>
                <a:gd name="T1" fmla="*/ 309 h 347"/>
                <a:gd name="T2" fmla="*/ 0 w 251"/>
                <a:gd name="T3" fmla="*/ 331 h 347"/>
                <a:gd name="T4" fmla="*/ 0 w 251"/>
                <a:gd name="T5" fmla="*/ 347 h 347"/>
                <a:gd name="T6" fmla="*/ 57 w 251"/>
                <a:gd name="T7" fmla="*/ 345 h 347"/>
                <a:gd name="T8" fmla="*/ 113 w 251"/>
                <a:gd name="T9" fmla="*/ 347 h 347"/>
                <a:gd name="T10" fmla="*/ 113 w 251"/>
                <a:gd name="T11" fmla="*/ 331 h 347"/>
                <a:gd name="T12" fmla="*/ 74 w 251"/>
                <a:gd name="T13" fmla="*/ 309 h 347"/>
                <a:gd name="T14" fmla="*/ 74 w 251"/>
                <a:gd name="T15" fmla="*/ 217 h 347"/>
                <a:gd name="T16" fmla="*/ 141 w 251"/>
                <a:gd name="T17" fmla="*/ 137 h 347"/>
                <a:gd name="T18" fmla="*/ 178 w 251"/>
                <a:gd name="T19" fmla="*/ 192 h 347"/>
                <a:gd name="T20" fmla="*/ 178 w 251"/>
                <a:gd name="T21" fmla="*/ 309 h 347"/>
                <a:gd name="T22" fmla="*/ 139 w 251"/>
                <a:gd name="T23" fmla="*/ 331 h 347"/>
                <a:gd name="T24" fmla="*/ 139 w 251"/>
                <a:gd name="T25" fmla="*/ 347 h 347"/>
                <a:gd name="T26" fmla="*/ 195 w 251"/>
                <a:gd name="T27" fmla="*/ 345 h 347"/>
                <a:gd name="T28" fmla="*/ 251 w 251"/>
                <a:gd name="T29" fmla="*/ 347 h 347"/>
                <a:gd name="T30" fmla="*/ 251 w 251"/>
                <a:gd name="T31" fmla="*/ 331 h 347"/>
                <a:gd name="T32" fmla="*/ 212 w 251"/>
                <a:gd name="T33" fmla="*/ 316 h 347"/>
                <a:gd name="T34" fmla="*/ 212 w 251"/>
                <a:gd name="T35" fmla="*/ 221 h 347"/>
                <a:gd name="T36" fmla="*/ 197 w 251"/>
                <a:gd name="T37" fmla="*/ 144 h 347"/>
                <a:gd name="T38" fmla="*/ 144 w 251"/>
                <a:gd name="T39" fmla="*/ 126 h 347"/>
                <a:gd name="T40" fmla="*/ 72 w 251"/>
                <a:gd name="T41" fmla="*/ 175 h 347"/>
                <a:gd name="T42" fmla="*/ 72 w 251"/>
                <a:gd name="T43" fmla="*/ 0 h 347"/>
                <a:gd name="T44" fmla="*/ 0 w 251"/>
                <a:gd name="T45" fmla="*/ 6 h 347"/>
                <a:gd name="T46" fmla="*/ 0 w 251"/>
                <a:gd name="T47" fmla="*/ 21 h 347"/>
                <a:gd name="T48" fmla="*/ 39 w 251"/>
                <a:gd name="T49" fmla="*/ 49 h 347"/>
                <a:gd name="T50" fmla="*/ 39 w 251"/>
                <a:gd name="T51" fmla="*/ 30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7">
                  <a:moveTo>
                    <a:pt x="39" y="309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70" y="345"/>
                    <a:pt x="96" y="346"/>
                    <a:pt x="113" y="347"/>
                  </a:cubicBezTo>
                  <a:lnTo>
                    <a:pt x="113" y="331"/>
                  </a:lnTo>
                  <a:cubicBezTo>
                    <a:pt x="79" y="331"/>
                    <a:pt x="74" y="331"/>
                    <a:pt x="74" y="309"/>
                  </a:cubicBezTo>
                  <a:lnTo>
                    <a:pt x="74" y="217"/>
                  </a:lnTo>
                  <a:cubicBezTo>
                    <a:pt x="74" y="165"/>
                    <a:pt x="109" y="137"/>
                    <a:pt x="141" y="137"/>
                  </a:cubicBezTo>
                  <a:cubicBezTo>
                    <a:pt x="172" y="137"/>
                    <a:pt x="178" y="164"/>
                    <a:pt x="178" y="192"/>
                  </a:cubicBezTo>
                  <a:lnTo>
                    <a:pt x="178" y="309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7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7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3" y="126"/>
                    <a:pt x="81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3" name="Freeform 180">
              <a:extLst>
                <a:ext uri="{FF2B5EF4-FFF2-40B4-BE49-F238E27FC236}">
                  <a16:creationId xmlns:a16="http://schemas.microsoft.com/office/drawing/2014/main" id="{6471E95A-C632-449A-AB82-55A2138CB1F4}"/>
                </a:ext>
              </a:extLst>
            </p:cNvPr>
            <p:cNvSpPr>
              <a:spLocks/>
            </p:cNvSpPr>
            <p:nvPr>
              <p:custDataLst>
                <p:tags r:id="rId329"/>
              </p:custDataLst>
            </p:nvPr>
          </p:nvSpPr>
          <p:spPr bwMode="auto">
            <a:xfrm>
              <a:off x="6556375" y="2644775"/>
              <a:ext cx="109538" cy="184150"/>
            </a:xfrm>
            <a:custGeom>
              <a:avLst/>
              <a:gdLst>
                <a:gd name="T0" fmla="*/ 38 w 240"/>
                <a:gd name="T1" fmla="*/ 309 h 347"/>
                <a:gd name="T2" fmla="*/ 0 w 240"/>
                <a:gd name="T3" fmla="*/ 331 h 347"/>
                <a:gd name="T4" fmla="*/ 0 w 240"/>
                <a:gd name="T5" fmla="*/ 347 h 347"/>
                <a:gd name="T6" fmla="*/ 54 w 240"/>
                <a:gd name="T7" fmla="*/ 345 h 347"/>
                <a:gd name="T8" fmla="*/ 109 w 240"/>
                <a:gd name="T9" fmla="*/ 347 h 347"/>
                <a:gd name="T10" fmla="*/ 109 w 240"/>
                <a:gd name="T11" fmla="*/ 331 h 347"/>
                <a:gd name="T12" fmla="*/ 70 w 240"/>
                <a:gd name="T13" fmla="*/ 309 h 347"/>
                <a:gd name="T14" fmla="*/ 70 w 240"/>
                <a:gd name="T15" fmla="*/ 257 h 347"/>
                <a:gd name="T16" fmla="*/ 102 w 240"/>
                <a:gd name="T17" fmla="*/ 230 h 347"/>
                <a:gd name="T18" fmla="*/ 161 w 240"/>
                <a:gd name="T19" fmla="*/ 320 h 347"/>
                <a:gd name="T20" fmla="*/ 143 w 240"/>
                <a:gd name="T21" fmla="*/ 331 h 347"/>
                <a:gd name="T22" fmla="*/ 143 w 240"/>
                <a:gd name="T23" fmla="*/ 347 h 347"/>
                <a:gd name="T24" fmla="*/ 197 w 240"/>
                <a:gd name="T25" fmla="*/ 345 h 347"/>
                <a:gd name="T26" fmla="*/ 240 w 240"/>
                <a:gd name="T27" fmla="*/ 347 h 347"/>
                <a:gd name="T28" fmla="*/ 240 w 240"/>
                <a:gd name="T29" fmla="*/ 331 h 347"/>
                <a:gd name="T30" fmla="*/ 192 w 240"/>
                <a:gd name="T31" fmla="*/ 305 h 347"/>
                <a:gd name="T32" fmla="*/ 129 w 240"/>
                <a:gd name="T33" fmla="*/ 215 h 347"/>
                <a:gd name="T34" fmla="*/ 126 w 240"/>
                <a:gd name="T35" fmla="*/ 210 h 347"/>
                <a:gd name="T36" fmla="*/ 166 w 240"/>
                <a:gd name="T37" fmla="*/ 174 h 347"/>
                <a:gd name="T38" fmla="*/ 229 w 240"/>
                <a:gd name="T39" fmla="*/ 147 h 347"/>
                <a:gd name="T40" fmla="*/ 229 w 240"/>
                <a:gd name="T41" fmla="*/ 131 h 347"/>
                <a:gd name="T42" fmla="*/ 194 w 240"/>
                <a:gd name="T43" fmla="*/ 133 h 347"/>
                <a:gd name="T44" fmla="*/ 138 w 240"/>
                <a:gd name="T45" fmla="*/ 131 h 347"/>
                <a:gd name="T46" fmla="*/ 138 w 240"/>
                <a:gd name="T47" fmla="*/ 147 h 347"/>
                <a:gd name="T48" fmla="*/ 153 w 240"/>
                <a:gd name="T49" fmla="*/ 159 h 347"/>
                <a:gd name="T50" fmla="*/ 142 w 240"/>
                <a:gd name="T51" fmla="*/ 179 h 347"/>
                <a:gd name="T52" fmla="*/ 71 w 240"/>
                <a:gd name="T53" fmla="*/ 240 h 347"/>
                <a:gd name="T54" fmla="*/ 71 w 240"/>
                <a:gd name="T55" fmla="*/ 0 h 347"/>
                <a:gd name="T56" fmla="*/ 0 w 240"/>
                <a:gd name="T57" fmla="*/ 6 h 347"/>
                <a:gd name="T58" fmla="*/ 0 w 240"/>
                <a:gd name="T59" fmla="*/ 21 h 347"/>
                <a:gd name="T60" fmla="*/ 38 w 240"/>
                <a:gd name="T61" fmla="*/ 49 h 347"/>
                <a:gd name="T62" fmla="*/ 38 w 240"/>
                <a:gd name="T63" fmla="*/ 30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347">
                  <a:moveTo>
                    <a:pt x="38" y="309"/>
                  </a:moveTo>
                  <a:cubicBezTo>
                    <a:pt x="38" y="331"/>
                    <a:pt x="33" y="331"/>
                    <a:pt x="0" y="331"/>
                  </a:cubicBezTo>
                  <a:lnTo>
                    <a:pt x="0" y="347"/>
                  </a:lnTo>
                  <a:cubicBezTo>
                    <a:pt x="16" y="346"/>
                    <a:pt x="39" y="345"/>
                    <a:pt x="54" y="345"/>
                  </a:cubicBezTo>
                  <a:cubicBezTo>
                    <a:pt x="69" y="345"/>
                    <a:pt x="89" y="346"/>
                    <a:pt x="109" y="347"/>
                  </a:cubicBezTo>
                  <a:lnTo>
                    <a:pt x="109" y="331"/>
                  </a:lnTo>
                  <a:cubicBezTo>
                    <a:pt x="75" y="331"/>
                    <a:pt x="70" y="331"/>
                    <a:pt x="70" y="309"/>
                  </a:cubicBezTo>
                  <a:lnTo>
                    <a:pt x="70" y="257"/>
                  </a:lnTo>
                  <a:lnTo>
                    <a:pt x="102" y="230"/>
                  </a:lnTo>
                  <a:cubicBezTo>
                    <a:pt x="140" y="283"/>
                    <a:pt x="161" y="311"/>
                    <a:pt x="161" y="320"/>
                  </a:cubicBezTo>
                  <a:cubicBezTo>
                    <a:pt x="161" y="329"/>
                    <a:pt x="153" y="331"/>
                    <a:pt x="143" y="331"/>
                  </a:cubicBezTo>
                  <a:lnTo>
                    <a:pt x="143" y="347"/>
                  </a:lnTo>
                  <a:cubicBezTo>
                    <a:pt x="157" y="346"/>
                    <a:pt x="187" y="345"/>
                    <a:pt x="197" y="345"/>
                  </a:cubicBezTo>
                  <a:cubicBezTo>
                    <a:pt x="211" y="345"/>
                    <a:pt x="226" y="346"/>
                    <a:pt x="240" y="347"/>
                  </a:cubicBezTo>
                  <a:lnTo>
                    <a:pt x="240" y="331"/>
                  </a:lnTo>
                  <a:cubicBezTo>
                    <a:pt x="222" y="331"/>
                    <a:pt x="211" y="331"/>
                    <a:pt x="192" y="305"/>
                  </a:cubicBezTo>
                  <a:lnTo>
                    <a:pt x="129" y="215"/>
                  </a:lnTo>
                  <a:cubicBezTo>
                    <a:pt x="128" y="214"/>
                    <a:pt x="126" y="211"/>
                    <a:pt x="126" y="210"/>
                  </a:cubicBezTo>
                  <a:cubicBezTo>
                    <a:pt x="126" y="208"/>
                    <a:pt x="161" y="178"/>
                    <a:pt x="166" y="174"/>
                  </a:cubicBezTo>
                  <a:cubicBezTo>
                    <a:pt x="198" y="148"/>
                    <a:pt x="218" y="147"/>
                    <a:pt x="229" y="147"/>
                  </a:cubicBezTo>
                  <a:lnTo>
                    <a:pt x="229" y="131"/>
                  </a:lnTo>
                  <a:cubicBezTo>
                    <a:pt x="214" y="133"/>
                    <a:pt x="208" y="133"/>
                    <a:pt x="194" y="133"/>
                  </a:cubicBezTo>
                  <a:cubicBezTo>
                    <a:pt x="176" y="133"/>
                    <a:pt x="145" y="132"/>
                    <a:pt x="138" y="131"/>
                  </a:cubicBezTo>
                  <a:lnTo>
                    <a:pt x="138" y="147"/>
                  </a:lnTo>
                  <a:cubicBezTo>
                    <a:pt x="148" y="147"/>
                    <a:pt x="153" y="153"/>
                    <a:pt x="153" y="159"/>
                  </a:cubicBezTo>
                  <a:cubicBezTo>
                    <a:pt x="153" y="169"/>
                    <a:pt x="146" y="175"/>
                    <a:pt x="142" y="179"/>
                  </a:cubicBezTo>
                  <a:lnTo>
                    <a:pt x="71" y="240"/>
                  </a:ln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4" y="21"/>
                    <a:pt x="38" y="25"/>
                    <a:pt x="38" y="49"/>
                  </a:cubicBezTo>
                  <a:lnTo>
                    <a:pt x="38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4" name="Freeform 181">
              <a:extLst>
                <a:ext uri="{FF2B5EF4-FFF2-40B4-BE49-F238E27FC236}">
                  <a16:creationId xmlns:a16="http://schemas.microsoft.com/office/drawing/2014/main" id="{1FF7C21F-744A-497D-92AD-67432A64008A}"/>
                </a:ext>
              </a:extLst>
            </p:cNvPr>
            <p:cNvSpPr>
              <a:spLocks noEditPoints="1"/>
            </p:cNvSpPr>
            <p:nvPr>
              <p:custDataLst>
                <p:tags r:id="rId330"/>
              </p:custDataLst>
            </p:nvPr>
          </p:nvSpPr>
          <p:spPr bwMode="auto">
            <a:xfrm>
              <a:off x="6669087" y="2709863"/>
              <a:ext cx="87313" cy="122238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5" name="Freeform 182">
              <a:extLst>
                <a:ext uri="{FF2B5EF4-FFF2-40B4-BE49-F238E27FC236}">
                  <a16:creationId xmlns:a16="http://schemas.microsoft.com/office/drawing/2014/main" id="{F5672D46-8B84-44BD-A4B3-80B8ED67CA69}"/>
                </a:ext>
              </a:extLst>
            </p:cNvPr>
            <p:cNvSpPr>
              <a:spLocks/>
            </p:cNvSpPr>
            <p:nvPr>
              <p:custDataLst>
                <p:tags r:id="rId331"/>
              </p:custDataLst>
            </p:nvPr>
          </p:nvSpPr>
          <p:spPr bwMode="auto">
            <a:xfrm>
              <a:off x="6767512" y="2714625"/>
              <a:ext cx="111125" cy="169863"/>
            </a:xfrm>
            <a:custGeom>
              <a:avLst/>
              <a:gdLst>
                <a:gd name="T0" fmla="*/ 198 w 244"/>
                <a:gd name="T1" fmla="*/ 48 h 318"/>
                <a:gd name="T2" fmla="*/ 244 w 244"/>
                <a:gd name="T3" fmla="*/ 16 h 318"/>
                <a:gd name="T4" fmla="*/ 244 w 244"/>
                <a:gd name="T5" fmla="*/ 0 h 318"/>
                <a:gd name="T6" fmla="*/ 207 w 244"/>
                <a:gd name="T7" fmla="*/ 2 h 318"/>
                <a:gd name="T8" fmla="*/ 164 w 244"/>
                <a:gd name="T9" fmla="*/ 0 h 318"/>
                <a:gd name="T10" fmla="*/ 164 w 244"/>
                <a:gd name="T11" fmla="*/ 16 h 318"/>
                <a:gd name="T12" fmla="*/ 187 w 244"/>
                <a:gd name="T13" fmla="*/ 37 h 318"/>
                <a:gd name="T14" fmla="*/ 184 w 244"/>
                <a:gd name="T15" fmla="*/ 49 h 318"/>
                <a:gd name="T16" fmla="*/ 134 w 244"/>
                <a:gd name="T17" fmla="*/ 172 h 318"/>
                <a:gd name="T18" fmla="*/ 78 w 244"/>
                <a:gd name="T19" fmla="*/ 38 h 318"/>
                <a:gd name="T20" fmla="*/ 75 w 244"/>
                <a:gd name="T21" fmla="*/ 29 h 318"/>
                <a:gd name="T22" fmla="*/ 103 w 244"/>
                <a:gd name="T23" fmla="*/ 16 h 318"/>
                <a:gd name="T24" fmla="*/ 103 w 244"/>
                <a:gd name="T25" fmla="*/ 0 h 318"/>
                <a:gd name="T26" fmla="*/ 49 w 244"/>
                <a:gd name="T27" fmla="*/ 2 h 318"/>
                <a:gd name="T28" fmla="*/ 0 w 244"/>
                <a:gd name="T29" fmla="*/ 0 h 318"/>
                <a:gd name="T30" fmla="*/ 0 w 244"/>
                <a:gd name="T31" fmla="*/ 16 h 318"/>
                <a:gd name="T32" fmla="*/ 41 w 244"/>
                <a:gd name="T33" fmla="*/ 33 h 318"/>
                <a:gd name="T34" fmla="*/ 116 w 244"/>
                <a:gd name="T35" fmla="*/ 216 h 318"/>
                <a:gd name="T36" fmla="*/ 103 w 244"/>
                <a:gd name="T37" fmla="*/ 245 h 318"/>
                <a:gd name="T38" fmla="*/ 46 w 244"/>
                <a:gd name="T39" fmla="*/ 307 h 318"/>
                <a:gd name="T40" fmla="*/ 23 w 244"/>
                <a:gd name="T41" fmla="*/ 298 h 318"/>
                <a:gd name="T42" fmla="*/ 42 w 244"/>
                <a:gd name="T43" fmla="*/ 277 h 318"/>
                <a:gd name="T44" fmla="*/ 21 w 244"/>
                <a:gd name="T45" fmla="*/ 256 h 318"/>
                <a:gd name="T46" fmla="*/ 0 w 244"/>
                <a:gd name="T47" fmla="*/ 278 h 318"/>
                <a:gd name="T48" fmla="*/ 46 w 244"/>
                <a:gd name="T49" fmla="*/ 318 h 318"/>
                <a:gd name="T50" fmla="*/ 110 w 244"/>
                <a:gd name="T51" fmla="*/ 261 h 318"/>
                <a:gd name="T52" fmla="*/ 198 w 244"/>
                <a:gd name="T53" fmla="*/ 48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8">
                  <a:moveTo>
                    <a:pt x="198" y="48"/>
                  </a:moveTo>
                  <a:cubicBezTo>
                    <a:pt x="211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3" y="1"/>
                    <a:pt x="218" y="2"/>
                    <a:pt x="207" y="2"/>
                  </a:cubicBezTo>
                  <a:cubicBezTo>
                    <a:pt x="198" y="2"/>
                    <a:pt x="174" y="1"/>
                    <a:pt x="164" y="0"/>
                  </a:cubicBezTo>
                  <a:lnTo>
                    <a:pt x="164" y="16"/>
                  </a:lnTo>
                  <a:cubicBezTo>
                    <a:pt x="179" y="16"/>
                    <a:pt x="187" y="25"/>
                    <a:pt x="187" y="37"/>
                  </a:cubicBezTo>
                  <a:cubicBezTo>
                    <a:pt x="187" y="42"/>
                    <a:pt x="186" y="43"/>
                    <a:pt x="184" y="49"/>
                  </a:cubicBezTo>
                  <a:lnTo>
                    <a:pt x="134" y="172"/>
                  </a:lnTo>
                  <a:lnTo>
                    <a:pt x="78" y="38"/>
                  </a:lnTo>
                  <a:cubicBezTo>
                    <a:pt x="76" y="33"/>
                    <a:pt x="75" y="31"/>
                    <a:pt x="75" y="29"/>
                  </a:cubicBezTo>
                  <a:cubicBezTo>
                    <a:pt x="75" y="16"/>
                    <a:pt x="94" y="16"/>
                    <a:pt x="103" y="16"/>
                  </a:cubicBezTo>
                  <a:lnTo>
                    <a:pt x="103" y="0"/>
                  </a:lnTo>
                  <a:cubicBezTo>
                    <a:pt x="90" y="1"/>
                    <a:pt x="57" y="2"/>
                    <a:pt x="49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4" y="16"/>
                    <a:pt x="41" y="33"/>
                  </a:cubicBezTo>
                  <a:lnTo>
                    <a:pt x="116" y="216"/>
                  </a:lnTo>
                  <a:cubicBezTo>
                    <a:pt x="113" y="222"/>
                    <a:pt x="106" y="239"/>
                    <a:pt x="103" y="245"/>
                  </a:cubicBezTo>
                  <a:cubicBezTo>
                    <a:pt x="92" y="273"/>
                    <a:pt x="78" y="307"/>
                    <a:pt x="46" y="307"/>
                  </a:cubicBezTo>
                  <a:cubicBezTo>
                    <a:pt x="44" y="307"/>
                    <a:pt x="32" y="307"/>
                    <a:pt x="23" y="298"/>
                  </a:cubicBezTo>
                  <a:cubicBezTo>
                    <a:pt x="38" y="296"/>
                    <a:pt x="42" y="285"/>
                    <a:pt x="42" y="277"/>
                  </a:cubicBezTo>
                  <a:cubicBezTo>
                    <a:pt x="42" y="264"/>
                    <a:pt x="33" y="256"/>
                    <a:pt x="21" y="256"/>
                  </a:cubicBezTo>
                  <a:cubicBezTo>
                    <a:pt x="11" y="256"/>
                    <a:pt x="0" y="263"/>
                    <a:pt x="0" y="278"/>
                  </a:cubicBezTo>
                  <a:cubicBezTo>
                    <a:pt x="0" y="300"/>
                    <a:pt x="21" y="318"/>
                    <a:pt x="46" y="318"/>
                  </a:cubicBezTo>
                  <a:cubicBezTo>
                    <a:pt x="78" y="318"/>
                    <a:pt x="98" y="290"/>
                    <a:pt x="110" y="261"/>
                  </a:cubicBezTo>
                  <a:lnTo>
                    <a:pt x="198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86" name="Rectangle 585">
            <a:extLst>
              <a:ext uri="{FF2B5EF4-FFF2-40B4-BE49-F238E27FC236}">
                <a16:creationId xmlns:a16="http://schemas.microsoft.com/office/drawing/2014/main" id="{A20B024A-8A55-474D-A3A8-E553C0C3A155}"/>
              </a:ext>
            </a:extLst>
          </p:cNvPr>
          <p:cNvSpPr/>
          <p:nvPr/>
        </p:nvSpPr>
        <p:spPr>
          <a:xfrm>
            <a:off x="2103663" y="1488578"/>
            <a:ext cx="5777003" cy="455957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7" name="Group 586">
            <a:extLst>
              <a:ext uri="{FF2B5EF4-FFF2-40B4-BE49-F238E27FC236}">
                <a16:creationId xmlns:a16="http://schemas.microsoft.com/office/drawing/2014/main" id="{53A0CB6E-41F7-45E2-B339-7127340B1F42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5130491" y="2448163"/>
            <a:ext cx="485776" cy="265113"/>
            <a:chOff x="2541585" y="2540000"/>
            <a:chExt cx="485776" cy="265113"/>
          </a:xfrm>
          <a:solidFill>
            <a:srgbClr val="FF0000"/>
          </a:solidFill>
        </p:grpSpPr>
        <p:sp>
          <p:nvSpPr>
            <p:cNvPr id="588" name="Freeform 189">
              <a:extLst>
                <a:ext uri="{FF2B5EF4-FFF2-40B4-BE49-F238E27FC236}">
                  <a16:creationId xmlns:a16="http://schemas.microsoft.com/office/drawing/2014/main" id="{5EBC453E-E81E-42B0-9B24-6B8BEFF63B2A}"/>
                </a:ext>
              </a:extLst>
            </p:cNvPr>
            <p:cNvSpPr>
              <a:spLocks noEditPoints="1"/>
            </p:cNvSpPr>
            <p:nvPr>
              <p:custDataLst>
                <p:tags r:id="rId292"/>
              </p:custDataLst>
            </p:nvPr>
          </p:nvSpPr>
          <p:spPr bwMode="auto">
            <a:xfrm>
              <a:off x="2541585" y="2540000"/>
              <a:ext cx="57150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9" name="Freeform 190">
              <a:extLst>
                <a:ext uri="{FF2B5EF4-FFF2-40B4-BE49-F238E27FC236}">
                  <a16:creationId xmlns:a16="http://schemas.microsoft.com/office/drawing/2014/main" id="{92A2483B-5211-4EEB-870E-B46FDE24DC58}"/>
                </a:ext>
              </a:extLst>
            </p:cNvPr>
            <p:cNvSpPr>
              <a:spLocks/>
            </p:cNvSpPr>
            <p:nvPr>
              <p:custDataLst>
                <p:tags r:id="rId293"/>
              </p:custDataLst>
            </p:nvPr>
          </p:nvSpPr>
          <p:spPr bwMode="auto">
            <a:xfrm>
              <a:off x="2638423" y="2624138"/>
              <a:ext cx="117475" cy="119063"/>
            </a:xfrm>
            <a:custGeom>
              <a:avLst/>
              <a:gdLst>
                <a:gd name="T0" fmla="*/ 133 w 241"/>
                <a:gd name="T1" fmla="*/ 29 h 221"/>
                <a:gd name="T2" fmla="*/ 217 w 241"/>
                <a:gd name="T3" fmla="*/ 29 h 221"/>
                <a:gd name="T4" fmla="*/ 241 w 241"/>
                <a:gd name="T5" fmla="*/ 12 h 221"/>
                <a:gd name="T6" fmla="*/ 221 w 241"/>
                <a:gd name="T7" fmla="*/ 0 h 221"/>
                <a:gd name="T8" fmla="*/ 81 w 241"/>
                <a:gd name="T9" fmla="*/ 0 h 221"/>
                <a:gd name="T10" fmla="*/ 30 w 241"/>
                <a:gd name="T11" fmla="*/ 23 h 221"/>
                <a:gd name="T12" fmla="*/ 0 w 241"/>
                <a:gd name="T13" fmla="*/ 68 h 221"/>
                <a:gd name="T14" fmla="*/ 6 w 241"/>
                <a:gd name="T15" fmla="*/ 73 h 221"/>
                <a:gd name="T16" fmla="*/ 14 w 241"/>
                <a:gd name="T17" fmla="*/ 67 h 221"/>
                <a:gd name="T18" fmla="*/ 77 w 241"/>
                <a:gd name="T19" fmla="*/ 29 h 221"/>
                <a:gd name="T20" fmla="*/ 118 w 241"/>
                <a:gd name="T21" fmla="*/ 29 h 221"/>
                <a:gd name="T22" fmla="*/ 69 w 241"/>
                <a:gd name="T23" fmla="*/ 189 h 221"/>
                <a:gd name="T24" fmla="*/ 64 w 241"/>
                <a:gd name="T25" fmla="*/ 207 h 221"/>
                <a:gd name="T26" fmla="*/ 79 w 241"/>
                <a:gd name="T27" fmla="*/ 221 h 221"/>
                <a:gd name="T28" fmla="*/ 99 w 241"/>
                <a:gd name="T29" fmla="*/ 199 h 221"/>
                <a:gd name="T30" fmla="*/ 133 w 241"/>
                <a:gd name="T31" fmla="*/ 2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221">
                  <a:moveTo>
                    <a:pt x="133" y="29"/>
                  </a:moveTo>
                  <a:lnTo>
                    <a:pt x="217" y="29"/>
                  </a:lnTo>
                  <a:cubicBezTo>
                    <a:pt x="223" y="29"/>
                    <a:pt x="241" y="29"/>
                    <a:pt x="241" y="12"/>
                  </a:cubicBezTo>
                  <a:cubicBezTo>
                    <a:pt x="241" y="0"/>
                    <a:pt x="231" y="0"/>
                    <a:pt x="221" y="0"/>
                  </a:cubicBezTo>
                  <a:lnTo>
                    <a:pt x="81" y="0"/>
                  </a:lnTo>
                  <a:cubicBezTo>
                    <a:pt x="71" y="0"/>
                    <a:pt x="52" y="0"/>
                    <a:pt x="30" y="23"/>
                  </a:cubicBezTo>
                  <a:cubicBezTo>
                    <a:pt x="14" y="41"/>
                    <a:pt x="0" y="65"/>
                    <a:pt x="0" y="68"/>
                  </a:cubicBezTo>
                  <a:cubicBezTo>
                    <a:pt x="0" y="69"/>
                    <a:pt x="0" y="73"/>
                    <a:pt x="6" y="73"/>
                  </a:cubicBezTo>
                  <a:cubicBezTo>
                    <a:pt x="10" y="73"/>
                    <a:pt x="11" y="71"/>
                    <a:pt x="14" y="67"/>
                  </a:cubicBezTo>
                  <a:cubicBezTo>
                    <a:pt x="38" y="29"/>
                    <a:pt x="66" y="29"/>
                    <a:pt x="77" y="29"/>
                  </a:cubicBezTo>
                  <a:lnTo>
                    <a:pt x="118" y="29"/>
                  </a:lnTo>
                  <a:lnTo>
                    <a:pt x="69" y="189"/>
                  </a:lnTo>
                  <a:cubicBezTo>
                    <a:pt x="67" y="195"/>
                    <a:pt x="64" y="205"/>
                    <a:pt x="64" y="207"/>
                  </a:cubicBezTo>
                  <a:cubicBezTo>
                    <a:pt x="64" y="213"/>
                    <a:pt x="68" y="221"/>
                    <a:pt x="79" y="221"/>
                  </a:cubicBezTo>
                  <a:cubicBezTo>
                    <a:pt x="95" y="221"/>
                    <a:pt x="98" y="207"/>
                    <a:pt x="99" y="199"/>
                  </a:cubicBezTo>
                  <a:lnTo>
                    <a:pt x="133" y="29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0" name="Freeform 191">
              <a:extLst>
                <a:ext uri="{FF2B5EF4-FFF2-40B4-BE49-F238E27FC236}">
                  <a16:creationId xmlns:a16="http://schemas.microsoft.com/office/drawing/2014/main" id="{35CB6844-26BE-4FE5-9874-2888C986E8C4}"/>
                </a:ext>
              </a:extLst>
            </p:cNvPr>
            <p:cNvSpPr>
              <a:spLocks noEditPoints="1"/>
            </p:cNvSpPr>
            <p:nvPr>
              <p:custDataLst>
                <p:tags r:id="rId294"/>
              </p:custDataLst>
            </p:nvPr>
          </p:nvSpPr>
          <p:spPr bwMode="auto">
            <a:xfrm>
              <a:off x="2797173" y="2540000"/>
              <a:ext cx="57150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1" name="Freeform 192">
              <a:extLst>
                <a:ext uri="{FF2B5EF4-FFF2-40B4-BE49-F238E27FC236}">
                  <a16:creationId xmlns:a16="http://schemas.microsoft.com/office/drawing/2014/main" id="{35371D65-2DB4-40B4-A520-DFC40D77784D}"/>
                </a:ext>
              </a:extLst>
            </p:cNvPr>
            <p:cNvSpPr>
              <a:spLocks/>
            </p:cNvSpPr>
            <p:nvPr>
              <p:custDataLst>
                <p:tags r:id="rId295"/>
              </p:custDataLst>
            </p:nvPr>
          </p:nvSpPr>
          <p:spPr bwMode="auto">
            <a:xfrm>
              <a:off x="2895598" y="2620963"/>
              <a:ext cx="131763" cy="176213"/>
            </a:xfrm>
            <a:custGeom>
              <a:avLst/>
              <a:gdLst>
                <a:gd name="T0" fmla="*/ 100 w 270"/>
                <a:gd name="T1" fmla="*/ 46 h 328"/>
                <a:gd name="T2" fmla="*/ 107 w 270"/>
                <a:gd name="T3" fmla="*/ 14 h 328"/>
                <a:gd name="T4" fmla="*/ 93 w 270"/>
                <a:gd name="T5" fmla="*/ 0 h 328"/>
                <a:gd name="T6" fmla="*/ 73 w 270"/>
                <a:gd name="T7" fmla="*/ 18 h 328"/>
                <a:gd name="T8" fmla="*/ 1 w 270"/>
                <a:gd name="T9" fmla="*/ 307 h 328"/>
                <a:gd name="T10" fmla="*/ 0 w 270"/>
                <a:gd name="T11" fmla="*/ 315 h 328"/>
                <a:gd name="T12" fmla="*/ 13 w 270"/>
                <a:gd name="T13" fmla="*/ 328 h 328"/>
                <a:gd name="T14" fmla="*/ 31 w 270"/>
                <a:gd name="T15" fmla="*/ 318 h 328"/>
                <a:gd name="T16" fmla="*/ 58 w 270"/>
                <a:gd name="T17" fmla="*/ 211 h 328"/>
                <a:gd name="T18" fmla="*/ 107 w 270"/>
                <a:gd name="T19" fmla="*/ 226 h 328"/>
                <a:gd name="T20" fmla="*/ 173 w 270"/>
                <a:gd name="T21" fmla="*/ 190 h 328"/>
                <a:gd name="T22" fmla="*/ 218 w 270"/>
                <a:gd name="T23" fmla="*/ 226 h 328"/>
                <a:gd name="T24" fmla="*/ 255 w 270"/>
                <a:gd name="T25" fmla="*/ 199 h 328"/>
                <a:gd name="T26" fmla="*/ 270 w 270"/>
                <a:gd name="T27" fmla="*/ 149 h 328"/>
                <a:gd name="T28" fmla="*/ 264 w 270"/>
                <a:gd name="T29" fmla="*/ 144 h 328"/>
                <a:gd name="T30" fmla="*/ 257 w 270"/>
                <a:gd name="T31" fmla="*/ 153 h 328"/>
                <a:gd name="T32" fmla="*/ 219 w 270"/>
                <a:gd name="T33" fmla="*/ 215 h 328"/>
                <a:gd name="T34" fmla="*/ 204 w 270"/>
                <a:gd name="T35" fmla="*/ 192 h 328"/>
                <a:gd name="T36" fmla="*/ 214 w 270"/>
                <a:gd name="T37" fmla="*/ 140 h 328"/>
                <a:gd name="T38" fmla="*/ 228 w 270"/>
                <a:gd name="T39" fmla="*/ 87 h 328"/>
                <a:gd name="T40" fmla="*/ 236 w 270"/>
                <a:gd name="T41" fmla="*/ 53 h 328"/>
                <a:gd name="T42" fmla="*/ 244 w 270"/>
                <a:gd name="T43" fmla="*/ 19 h 328"/>
                <a:gd name="T44" fmla="*/ 229 w 270"/>
                <a:gd name="T45" fmla="*/ 6 h 328"/>
                <a:gd name="T46" fmla="*/ 210 w 270"/>
                <a:gd name="T47" fmla="*/ 23 h 328"/>
                <a:gd name="T48" fmla="*/ 187 w 270"/>
                <a:gd name="T49" fmla="*/ 117 h 328"/>
                <a:gd name="T50" fmla="*/ 174 w 270"/>
                <a:gd name="T51" fmla="*/ 167 h 328"/>
                <a:gd name="T52" fmla="*/ 109 w 270"/>
                <a:gd name="T53" fmla="*/ 215 h 328"/>
                <a:gd name="T54" fmla="*/ 72 w 270"/>
                <a:gd name="T55" fmla="*/ 172 h 328"/>
                <a:gd name="T56" fmla="*/ 79 w 270"/>
                <a:gd name="T57" fmla="*/ 129 h 328"/>
                <a:gd name="T58" fmla="*/ 100 w 270"/>
                <a:gd name="T59" fmla="*/ 4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0" h="328">
                  <a:moveTo>
                    <a:pt x="100" y="46"/>
                  </a:moveTo>
                  <a:cubicBezTo>
                    <a:pt x="102" y="35"/>
                    <a:pt x="107" y="16"/>
                    <a:pt x="107" y="14"/>
                  </a:cubicBezTo>
                  <a:cubicBezTo>
                    <a:pt x="107" y="5"/>
                    <a:pt x="101" y="0"/>
                    <a:pt x="93" y="0"/>
                  </a:cubicBezTo>
                  <a:cubicBezTo>
                    <a:pt x="91" y="0"/>
                    <a:pt x="77" y="1"/>
                    <a:pt x="73" y="18"/>
                  </a:cubicBezTo>
                  <a:lnTo>
                    <a:pt x="1" y="307"/>
                  </a:lnTo>
                  <a:cubicBezTo>
                    <a:pt x="0" y="313"/>
                    <a:pt x="0" y="314"/>
                    <a:pt x="0" y="315"/>
                  </a:cubicBezTo>
                  <a:cubicBezTo>
                    <a:pt x="0" y="322"/>
                    <a:pt x="5" y="328"/>
                    <a:pt x="13" y="328"/>
                  </a:cubicBezTo>
                  <a:cubicBezTo>
                    <a:pt x="24" y="328"/>
                    <a:pt x="30" y="319"/>
                    <a:pt x="31" y="318"/>
                  </a:cubicBezTo>
                  <a:cubicBezTo>
                    <a:pt x="33" y="313"/>
                    <a:pt x="39" y="288"/>
                    <a:pt x="58" y="211"/>
                  </a:cubicBezTo>
                  <a:cubicBezTo>
                    <a:pt x="74" y="224"/>
                    <a:pt x="97" y="226"/>
                    <a:pt x="107" y="226"/>
                  </a:cubicBezTo>
                  <a:cubicBezTo>
                    <a:pt x="142" y="226"/>
                    <a:pt x="161" y="204"/>
                    <a:pt x="173" y="190"/>
                  </a:cubicBezTo>
                  <a:cubicBezTo>
                    <a:pt x="178" y="212"/>
                    <a:pt x="196" y="226"/>
                    <a:pt x="218" y="226"/>
                  </a:cubicBezTo>
                  <a:cubicBezTo>
                    <a:pt x="235" y="226"/>
                    <a:pt x="247" y="215"/>
                    <a:pt x="255" y="199"/>
                  </a:cubicBezTo>
                  <a:cubicBezTo>
                    <a:pt x="263" y="181"/>
                    <a:pt x="270" y="150"/>
                    <a:pt x="270" y="149"/>
                  </a:cubicBezTo>
                  <a:cubicBezTo>
                    <a:pt x="270" y="144"/>
                    <a:pt x="265" y="144"/>
                    <a:pt x="264" y="144"/>
                  </a:cubicBezTo>
                  <a:cubicBezTo>
                    <a:pt x="259" y="144"/>
                    <a:pt x="258" y="146"/>
                    <a:pt x="257" y="153"/>
                  </a:cubicBezTo>
                  <a:cubicBezTo>
                    <a:pt x="248" y="186"/>
                    <a:pt x="239" y="215"/>
                    <a:pt x="219" y="215"/>
                  </a:cubicBezTo>
                  <a:cubicBezTo>
                    <a:pt x="206" y="215"/>
                    <a:pt x="204" y="202"/>
                    <a:pt x="204" y="192"/>
                  </a:cubicBezTo>
                  <a:cubicBezTo>
                    <a:pt x="204" y="181"/>
                    <a:pt x="210" y="158"/>
                    <a:pt x="214" y="140"/>
                  </a:cubicBezTo>
                  <a:lnTo>
                    <a:pt x="228" y="87"/>
                  </a:lnTo>
                  <a:cubicBezTo>
                    <a:pt x="229" y="79"/>
                    <a:pt x="234" y="60"/>
                    <a:pt x="236" y="53"/>
                  </a:cubicBezTo>
                  <a:cubicBezTo>
                    <a:pt x="239" y="41"/>
                    <a:pt x="244" y="22"/>
                    <a:pt x="244" y="19"/>
                  </a:cubicBezTo>
                  <a:cubicBezTo>
                    <a:pt x="244" y="10"/>
                    <a:pt x="237" y="6"/>
                    <a:pt x="229" y="6"/>
                  </a:cubicBezTo>
                  <a:cubicBezTo>
                    <a:pt x="227" y="6"/>
                    <a:pt x="214" y="6"/>
                    <a:pt x="210" y="23"/>
                  </a:cubicBezTo>
                  <a:lnTo>
                    <a:pt x="187" y="117"/>
                  </a:lnTo>
                  <a:cubicBezTo>
                    <a:pt x="181" y="141"/>
                    <a:pt x="175" y="162"/>
                    <a:pt x="174" y="167"/>
                  </a:cubicBezTo>
                  <a:cubicBezTo>
                    <a:pt x="173" y="170"/>
                    <a:pt x="149" y="215"/>
                    <a:pt x="109" y="215"/>
                  </a:cubicBezTo>
                  <a:cubicBezTo>
                    <a:pt x="84" y="215"/>
                    <a:pt x="72" y="199"/>
                    <a:pt x="72" y="172"/>
                  </a:cubicBezTo>
                  <a:cubicBezTo>
                    <a:pt x="72" y="157"/>
                    <a:pt x="75" y="143"/>
                    <a:pt x="79" y="129"/>
                  </a:cubicBezTo>
                  <a:lnTo>
                    <a:pt x="100" y="46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92" name="Group 591">
            <a:extLst>
              <a:ext uri="{FF2B5EF4-FFF2-40B4-BE49-F238E27FC236}">
                <a16:creationId xmlns:a16="http://schemas.microsoft.com/office/drawing/2014/main" id="{D8F62FCF-CB96-4516-AE68-D7E882B95BFC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219075" y="3732213"/>
            <a:ext cx="5073651" cy="268288"/>
            <a:chOff x="219075" y="3732213"/>
            <a:chExt cx="5073651" cy="268288"/>
          </a:xfrm>
        </p:grpSpPr>
        <p:sp>
          <p:nvSpPr>
            <p:cNvPr id="593" name="Freeform 199">
              <a:extLst>
                <a:ext uri="{FF2B5EF4-FFF2-40B4-BE49-F238E27FC236}">
                  <a16:creationId xmlns:a16="http://schemas.microsoft.com/office/drawing/2014/main" id="{D7BE96DA-3807-4A21-8BCB-3D8A0DBA5C00}"/>
                </a:ext>
              </a:extLst>
            </p:cNvPr>
            <p:cNvSpPr>
              <a:spLocks noEditPoints="1"/>
            </p:cNvSpPr>
            <p:nvPr>
              <p:custDataLst>
                <p:tags r:id="rId245"/>
              </p:custDataLst>
            </p:nvPr>
          </p:nvSpPr>
          <p:spPr bwMode="auto">
            <a:xfrm>
              <a:off x="219075" y="3751263"/>
              <a:ext cx="100013" cy="180975"/>
            </a:xfrm>
            <a:custGeom>
              <a:avLst/>
              <a:gdLst>
                <a:gd name="T0" fmla="*/ 132 w 220"/>
                <a:gd name="T1" fmla="*/ 256 h 338"/>
                <a:gd name="T2" fmla="*/ 132 w 220"/>
                <a:gd name="T3" fmla="*/ 299 h 338"/>
                <a:gd name="T4" fmla="*/ 94 w 220"/>
                <a:gd name="T5" fmla="*/ 322 h 338"/>
                <a:gd name="T6" fmla="*/ 84 w 220"/>
                <a:gd name="T7" fmla="*/ 322 h 338"/>
                <a:gd name="T8" fmla="*/ 84 w 220"/>
                <a:gd name="T9" fmla="*/ 338 h 338"/>
                <a:gd name="T10" fmla="*/ 151 w 220"/>
                <a:gd name="T11" fmla="*/ 336 h 338"/>
                <a:gd name="T12" fmla="*/ 219 w 220"/>
                <a:gd name="T13" fmla="*/ 338 h 338"/>
                <a:gd name="T14" fmla="*/ 219 w 220"/>
                <a:gd name="T15" fmla="*/ 322 h 338"/>
                <a:gd name="T16" fmla="*/ 209 w 220"/>
                <a:gd name="T17" fmla="*/ 322 h 338"/>
                <a:gd name="T18" fmla="*/ 171 w 220"/>
                <a:gd name="T19" fmla="*/ 299 h 338"/>
                <a:gd name="T20" fmla="*/ 171 w 220"/>
                <a:gd name="T21" fmla="*/ 256 h 338"/>
                <a:gd name="T22" fmla="*/ 220 w 220"/>
                <a:gd name="T23" fmla="*/ 256 h 338"/>
                <a:gd name="T24" fmla="*/ 220 w 220"/>
                <a:gd name="T25" fmla="*/ 240 h 338"/>
                <a:gd name="T26" fmla="*/ 171 w 220"/>
                <a:gd name="T27" fmla="*/ 240 h 338"/>
                <a:gd name="T28" fmla="*/ 171 w 220"/>
                <a:gd name="T29" fmla="*/ 13 h 338"/>
                <a:gd name="T30" fmla="*/ 163 w 220"/>
                <a:gd name="T31" fmla="*/ 0 h 338"/>
                <a:gd name="T32" fmla="*/ 153 w 220"/>
                <a:gd name="T33" fmla="*/ 6 h 338"/>
                <a:gd name="T34" fmla="*/ 0 w 220"/>
                <a:gd name="T35" fmla="*/ 240 h 338"/>
                <a:gd name="T36" fmla="*/ 0 w 220"/>
                <a:gd name="T37" fmla="*/ 256 h 338"/>
                <a:gd name="T38" fmla="*/ 132 w 220"/>
                <a:gd name="T39" fmla="*/ 256 h 338"/>
                <a:gd name="T40" fmla="*/ 135 w 220"/>
                <a:gd name="T41" fmla="*/ 240 h 338"/>
                <a:gd name="T42" fmla="*/ 14 w 220"/>
                <a:gd name="T43" fmla="*/ 240 h 338"/>
                <a:gd name="T44" fmla="*/ 135 w 220"/>
                <a:gd name="T45" fmla="*/ 54 h 338"/>
                <a:gd name="T46" fmla="*/ 135 w 220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0" h="338">
                  <a:moveTo>
                    <a:pt x="132" y="256"/>
                  </a:moveTo>
                  <a:lnTo>
                    <a:pt x="132" y="299"/>
                  </a:lnTo>
                  <a:cubicBezTo>
                    <a:pt x="132" y="317"/>
                    <a:pt x="131" y="322"/>
                    <a:pt x="94" y="322"/>
                  </a:cubicBezTo>
                  <a:lnTo>
                    <a:pt x="84" y="322"/>
                  </a:lnTo>
                  <a:lnTo>
                    <a:pt x="84" y="338"/>
                  </a:lnTo>
                  <a:cubicBezTo>
                    <a:pt x="104" y="336"/>
                    <a:pt x="130" y="336"/>
                    <a:pt x="151" y="336"/>
                  </a:cubicBezTo>
                  <a:cubicBezTo>
                    <a:pt x="172" y="336"/>
                    <a:pt x="199" y="336"/>
                    <a:pt x="219" y="338"/>
                  </a:cubicBezTo>
                  <a:lnTo>
                    <a:pt x="219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6"/>
                  </a:lnTo>
                  <a:lnTo>
                    <a:pt x="220" y="256"/>
                  </a:lnTo>
                  <a:lnTo>
                    <a:pt x="220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8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6"/>
                  </a:lnTo>
                  <a:lnTo>
                    <a:pt x="132" y="256"/>
                  </a:lnTo>
                  <a:close/>
                  <a:moveTo>
                    <a:pt x="135" y="240"/>
                  </a:moveTo>
                  <a:lnTo>
                    <a:pt x="14" y="240"/>
                  </a:lnTo>
                  <a:lnTo>
                    <a:pt x="135" y="54"/>
                  </a:lnTo>
                  <a:lnTo>
                    <a:pt x="135" y="24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" name="Oval 200">
              <a:extLst>
                <a:ext uri="{FF2B5EF4-FFF2-40B4-BE49-F238E27FC236}">
                  <a16:creationId xmlns:a16="http://schemas.microsoft.com/office/drawing/2014/main" id="{B94309F2-11AC-4405-B189-5997AFB96836}"/>
                </a:ext>
              </a:extLst>
            </p:cNvPr>
            <p:cNvSpPr>
              <a:spLocks noChangeArrowheads="1"/>
            </p:cNvSpPr>
            <p:nvPr>
              <p:custDataLst>
                <p:tags r:id="rId246"/>
              </p:custDataLst>
            </p:nvPr>
          </p:nvSpPr>
          <p:spPr bwMode="auto">
            <a:xfrm>
              <a:off x="344488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5" name="Freeform 201">
              <a:extLst>
                <a:ext uri="{FF2B5EF4-FFF2-40B4-BE49-F238E27FC236}">
                  <a16:creationId xmlns:a16="http://schemas.microsoft.com/office/drawing/2014/main" id="{AA740085-517B-40E2-B552-3231707200A1}"/>
                </a:ext>
              </a:extLst>
            </p:cNvPr>
            <p:cNvSpPr>
              <a:spLocks noEditPoints="1"/>
            </p:cNvSpPr>
            <p:nvPr>
              <p:custDataLst>
                <p:tags r:id="rId247"/>
              </p:custDataLst>
            </p:nvPr>
          </p:nvSpPr>
          <p:spPr bwMode="auto">
            <a:xfrm>
              <a:off x="493713" y="3813176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2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6" name="Freeform 202">
              <a:extLst>
                <a:ext uri="{FF2B5EF4-FFF2-40B4-BE49-F238E27FC236}">
                  <a16:creationId xmlns:a16="http://schemas.microsoft.com/office/drawing/2014/main" id="{E5E9957A-741D-46A0-9EFB-679FCF8D2BB3}"/>
                </a:ext>
              </a:extLst>
            </p:cNvPr>
            <p:cNvSpPr>
              <a:spLocks/>
            </p:cNvSpPr>
            <p:nvPr>
              <p:custDataLst>
                <p:tags r:id="rId248"/>
              </p:custDataLst>
            </p:nvPr>
          </p:nvSpPr>
          <p:spPr bwMode="auto">
            <a:xfrm>
              <a:off x="608013" y="3814763"/>
              <a:ext cx="114300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7" name="Freeform 203">
              <a:extLst>
                <a:ext uri="{FF2B5EF4-FFF2-40B4-BE49-F238E27FC236}">
                  <a16:creationId xmlns:a16="http://schemas.microsoft.com/office/drawing/2014/main" id="{AF56DB74-5FEA-4895-B157-7C2B6A068325}"/>
                </a:ext>
              </a:extLst>
            </p:cNvPr>
            <p:cNvSpPr>
              <a:spLocks/>
            </p:cNvSpPr>
            <p:nvPr>
              <p:custDataLst>
                <p:tags r:id="rId249"/>
              </p:custDataLst>
            </p:nvPr>
          </p:nvSpPr>
          <p:spPr bwMode="auto">
            <a:xfrm>
              <a:off x="730250" y="3767138"/>
              <a:ext cx="71438" cy="168275"/>
            </a:xfrm>
            <a:custGeom>
              <a:avLst/>
              <a:gdLst>
                <a:gd name="T0" fmla="*/ 77 w 157"/>
                <a:gd name="T1" fmla="*/ 107 h 312"/>
                <a:gd name="T2" fmla="*/ 149 w 157"/>
                <a:gd name="T3" fmla="*/ 107 h 312"/>
                <a:gd name="T4" fmla="*/ 149 w 157"/>
                <a:gd name="T5" fmla="*/ 92 h 312"/>
                <a:gd name="T6" fmla="*/ 77 w 157"/>
                <a:gd name="T7" fmla="*/ 92 h 312"/>
                <a:gd name="T8" fmla="*/ 77 w 157"/>
                <a:gd name="T9" fmla="*/ 0 h 312"/>
                <a:gd name="T10" fmla="*/ 65 w 157"/>
                <a:gd name="T11" fmla="*/ 0 h 312"/>
                <a:gd name="T12" fmla="*/ 0 w 157"/>
                <a:gd name="T13" fmla="*/ 96 h 312"/>
                <a:gd name="T14" fmla="*/ 0 w 157"/>
                <a:gd name="T15" fmla="*/ 107 h 312"/>
                <a:gd name="T16" fmla="*/ 43 w 157"/>
                <a:gd name="T17" fmla="*/ 107 h 312"/>
                <a:gd name="T18" fmla="*/ 43 w 157"/>
                <a:gd name="T19" fmla="*/ 245 h 312"/>
                <a:gd name="T20" fmla="*/ 107 w 157"/>
                <a:gd name="T21" fmla="*/ 312 h 312"/>
                <a:gd name="T22" fmla="*/ 157 w 157"/>
                <a:gd name="T23" fmla="*/ 245 h 312"/>
                <a:gd name="T24" fmla="*/ 157 w 157"/>
                <a:gd name="T25" fmla="*/ 217 h 312"/>
                <a:gd name="T26" fmla="*/ 144 w 157"/>
                <a:gd name="T27" fmla="*/ 217 h 312"/>
                <a:gd name="T28" fmla="*/ 144 w 157"/>
                <a:gd name="T29" fmla="*/ 244 h 312"/>
                <a:gd name="T30" fmla="*/ 111 w 157"/>
                <a:gd name="T31" fmla="*/ 300 h 312"/>
                <a:gd name="T32" fmla="*/ 77 w 157"/>
                <a:gd name="T33" fmla="*/ 246 h 312"/>
                <a:gd name="T34" fmla="*/ 77 w 157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2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7" y="277"/>
                    <a:pt x="157" y="245"/>
                  </a:cubicBezTo>
                  <a:lnTo>
                    <a:pt x="157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8" name="Freeform 204">
              <a:extLst>
                <a:ext uri="{FF2B5EF4-FFF2-40B4-BE49-F238E27FC236}">
                  <a16:creationId xmlns:a16="http://schemas.microsoft.com/office/drawing/2014/main" id="{D0A6A677-B3F4-452D-B752-58EFEF859A84}"/>
                </a:ext>
              </a:extLst>
            </p:cNvPr>
            <p:cNvSpPr>
              <a:spLocks noEditPoints="1"/>
            </p:cNvSpPr>
            <p:nvPr>
              <p:custDataLst>
                <p:tags r:id="rId250"/>
              </p:custDataLst>
            </p:nvPr>
          </p:nvSpPr>
          <p:spPr bwMode="auto">
            <a:xfrm>
              <a:off x="820738" y="3814763"/>
              <a:ext cx="111125" cy="169863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3 w 246"/>
                <a:gd name="T23" fmla="*/ 280 h 318"/>
                <a:gd name="T24" fmla="*/ 73 w 246"/>
                <a:gd name="T25" fmla="*/ 196 h 318"/>
                <a:gd name="T26" fmla="*/ 73 w 246"/>
                <a:gd name="T27" fmla="*/ 191 h 318"/>
                <a:gd name="T28" fmla="*/ 134 w 246"/>
                <a:gd name="T29" fmla="*/ 226 h 318"/>
                <a:gd name="T30" fmla="*/ 246 w 246"/>
                <a:gd name="T31" fmla="*/ 113 h 318"/>
                <a:gd name="T32" fmla="*/ 141 w 246"/>
                <a:gd name="T33" fmla="*/ 0 h 318"/>
                <a:gd name="T34" fmla="*/ 72 w 246"/>
                <a:gd name="T35" fmla="*/ 33 h 318"/>
                <a:gd name="T36" fmla="*/ 73 w 246"/>
                <a:gd name="T37" fmla="*/ 164 h 318"/>
                <a:gd name="T38" fmla="*/ 73 w 246"/>
                <a:gd name="T39" fmla="*/ 53 h 318"/>
                <a:gd name="T40" fmla="*/ 137 w 246"/>
                <a:gd name="T41" fmla="*/ 13 h 318"/>
                <a:gd name="T42" fmla="*/ 204 w 246"/>
                <a:gd name="T43" fmla="*/ 113 h 318"/>
                <a:gd name="T44" fmla="*/ 132 w 246"/>
                <a:gd name="T45" fmla="*/ 215 h 318"/>
                <a:gd name="T46" fmla="*/ 80 w 246"/>
                <a:gd name="T47" fmla="*/ 185 h 318"/>
                <a:gd name="T48" fmla="*/ 73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4" y="317"/>
                    <a:pt x="112" y="318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1" y="0"/>
                  </a:cubicBezTo>
                  <a:cubicBezTo>
                    <a:pt x="102" y="0"/>
                    <a:pt x="81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7" y="27"/>
                    <a:pt x="112" y="13"/>
                    <a:pt x="137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Freeform 205">
              <a:extLst>
                <a:ext uri="{FF2B5EF4-FFF2-40B4-BE49-F238E27FC236}">
                  <a16:creationId xmlns:a16="http://schemas.microsoft.com/office/drawing/2014/main" id="{F4D36342-1AF4-42A0-B3E2-0A8CC0A724F1}"/>
                </a:ext>
              </a:extLst>
            </p:cNvPr>
            <p:cNvSpPr>
              <a:spLocks/>
            </p:cNvSpPr>
            <p:nvPr>
              <p:custDataLst>
                <p:tags r:id="rId251"/>
              </p:custDataLst>
            </p:nvPr>
          </p:nvSpPr>
          <p:spPr bwMode="auto">
            <a:xfrm>
              <a:off x="947738" y="3814763"/>
              <a:ext cx="112713" cy="120650"/>
            </a:xfrm>
            <a:custGeom>
              <a:avLst/>
              <a:gdLst>
                <a:gd name="T0" fmla="*/ 179 w 250"/>
                <a:gd name="T1" fmla="*/ 181 h 226"/>
                <a:gd name="T2" fmla="*/ 179 w 250"/>
                <a:gd name="T3" fmla="*/ 226 h 226"/>
                <a:gd name="T4" fmla="*/ 250 w 250"/>
                <a:gd name="T5" fmla="*/ 221 h 226"/>
                <a:gd name="T6" fmla="*/ 250 w 250"/>
                <a:gd name="T7" fmla="*/ 205 h 226"/>
                <a:gd name="T8" fmla="*/ 211 w 250"/>
                <a:gd name="T9" fmla="*/ 177 h 226"/>
                <a:gd name="T10" fmla="*/ 211 w 250"/>
                <a:gd name="T11" fmla="*/ 0 h 226"/>
                <a:gd name="T12" fmla="*/ 138 w 250"/>
                <a:gd name="T13" fmla="*/ 6 h 226"/>
                <a:gd name="T14" fmla="*/ 138 w 250"/>
                <a:gd name="T15" fmla="*/ 21 h 226"/>
                <a:gd name="T16" fmla="*/ 177 w 250"/>
                <a:gd name="T17" fmla="*/ 49 h 226"/>
                <a:gd name="T18" fmla="*/ 177 w 250"/>
                <a:gd name="T19" fmla="*/ 138 h 226"/>
                <a:gd name="T20" fmla="*/ 117 w 250"/>
                <a:gd name="T21" fmla="*/ 215 h 226"/>
                <a:gd name="T22" fmla="*/ 73 w 250"/>
                <a:gd name="T23" fmla="*/ 166 h 226"/>
                <a:gd name="T24" fmla="*/ 73 w 250"/>
                <a:gd name="T25" fmla="*/ 0 h 226"/>
                <a:gd name="T26" fmla="*/ 0 w 250"/>
                <a:gd name="T27" fmla="*/ 6 h 226"/>
                <a:gd name="T28" fmla="*/ 0 w 250"/>
                <a:gd name="T29" fmla="*/ 21 h 226"/>
                <a:gd name="T30" fmla="*/ 38 w 250"/>
                <a:gd name="T31" fmla="*/ 67 h 226"/>
                <a:gd name="T32" fmla="*/ 38 w 250"/>
                <a:gd name="T33" fmla="*/ 142 h 226"/>
                <a:gd name="T34" fmla="*/ 114 w 250"/>
                <a:gd name="T35" fmla="*/ 226 h 226"/>
                <a:gd name="T36" fmla="*/ 179 w 250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0" h="226">
                  <a:moveTo>
                    <a:pt x="179" y="181"/>
                  </a:moveTo>
                  <a:lnTo>
                    <a:pt x="179" y="226"/>
                  </a:lnTo>
                  <a:lnTo>
                    <a:pt x="250" y="221"/>
                  </a:lnTo>
                  <a:lnTo>
                    <a:pt x="250" y="205"/>
                  </a:lnTo>
                  <a:cubicBezTo>
                    <a:pt x="215" y="205"/>
                    <a:pt x="211" y="202"/>
                    <a:pt x="211" y="177"/>
                  </a:cubicBezTo>
                  <a:lnTo>
                    <a:pt x="211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8" y="21"/>
                    <a:pt x="38" y="23"/>
                    <a:pt x="38" y="67"/>
                  </a:cubicBezTo>
                  <a:lnTo>
                    <a:pt x="38" y="142"/>
                  </a:lnTo>
                  <a:cubicBezTo>
                    <a:pt x="38" y="181"/>
                    <a:pt x="38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0" name="Freeform 206">
              <a:extLst>
                <a:ext uri="{FF2B5EF4-FFF2-40B4-BE49-F238E27FC236}">
                  <a16:creationId xmlns:a16="http://schemas.microsoft.com/office/drawing/2014/main" id="{866004AC-0185-4C33-B724-DE8FAC021D99}"/>
                </a:ext>
              </a:extLst>
            </p:cNvPr>
            <p:cNvSpPr>
              <a:spLocks/>
            </p:cNvSpPr>
            <p:nvPr>
              <p:custDataLst>
                <p:tags r:id="rId252"/>
              </p:custDataLst>
            </p:nvPr>
          </p:nvSpPr>
          <p:spPr bwMode="auto">
            <a:xfrm>
              <a:off x="1069975" y="3767138"/>
              <a:ext cx="69850" cy="16827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3 w 156"/>
                <a:gd name="T27" fmla="*/ 217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1" name="Freeform 207">
              <a:extLst>
                <a:ext uri="{FF2B5EF4-FFF2-40B4-BE49-F238E27FC236}">
                  <a16:creationId xmlns:a16="http://schemas.microsoft.com/office/drawing/2014/main" id="{1A5331A2-349A-4DBB-A9F3-E26F3089547B}"/>
                </a:ext>
              </a:extLst>
            </p:cNvPr>
            <p:cNvSpPr>
              <a:spLocks/>
            </p:cNvSpPr>
            <p:nvPr>
              <p:custDataLst>
                <p:tags r:id="rId253"/>
              </p:custDataLst>
            </p:nvPr>
          </p:nvSpPr>
          <p:spPr bwMode="auto">
            <a:xfrm>
              <a:off x="1235075" y="3814763"/>
              <a:ext cx="103188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Freeform 208">
              <a:extLst>
                <a:ext uri="{FF2B5EF4-FFF2-40B4-BE49-F238E27FC236}">
                  <a16:creationId xmlns:a16="http://schemas.microsoft.com/office/drawing/2014/main" id="{9D31A029-B1B6-42F6-A9B8-2AFFDE57B98A}"/>
                </a:ext>
              </a:extLst>
            </p:cNvPr>
            <p:cNvSpPr>
              <a:spLocks noEditPoints="1"/>
            </p:cNvSpPr>
            <p:nvPr>
              <p:custDataLst>
                <p:tags r:id="rId254"/>
              </p:custDataLst>
            </p:nvPr>
          </p:nvSpPr>
          <p:spPr bwMode="auto">
            <a:xfrm>
              <a:off x="1422400" y="3833813"/>
              <a:ext cx="149225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209">
              <a:extLst>
                <a:ext uri="{FF2B5EF4-FFF2-40B4-BE49-F238E27FC236}">
                  <a16:creationId xmlns:a16="http://schemas.microsoft.com/office/drawing/2014/main" id="{05C0A923-BD0B-4BBD-A81E-B8F0CDF2973E}"/>
                </a:ext>
              </a:extLst>
            </p:cNvPr>
            <p:cNvSpPr>
              <a:spLocks/>
            </p:cNvSpPr>
            <p:nvPr>
              <p:custDataLst>
                <p:tags r:id="rId255"/>
              </p:custDataLst>
            </p:nvPr>
          </p:nvSpPr>
          <p:spPr bwMode="auto">
            <a:xfrm>
              <a:off x="1670050" y="3732213"/>
              <a:ext cx="52388" cy="26828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Freeform 210">
              <a:extLst>
                <a:ext uri="{FF2B5EF4-FFF2-40B4-BE49-F238E27FC236}">
                  <a16:creationId xmlns:a16="http://schemas.microsoft.com/office/drawing/2014/main" id="{E660BFA4-1FAA-4A36-A121-10F54A7547EF}"/>
                </a:ext>
              </a:extLst>
            </p:cNvPr>
            <p:cNvSpPr>
              <a:spLocks/>
            </p:cNvSpPr>
            <p:nvPr>
              <p:custDataLst>
                <p:tags r:id="rId256"/>
              </p:custDataLst>
            </p:nvPr>
          </p:nvSpPr>
          <p:spPr bwMode="auto">
            <a:xfrm>
              <a:off x="1746250" y="3814763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2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9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9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3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2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9" y="79"/>
                    <a:pt x="69" y="56"/>
                  </a:cubicBezTo>
                  <a:cubicBezTo>
                    <a:pt x="69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Freeform 211">
              <a:extLst>
                <a:ext uri="{FF2B5EF4-FFF2-40B4-BE49-F238E27FC236}">
                  <a16:creationId xmlns:a16="http://schemas.microsoft.com/office/drawing/2014/main" id="{CECAC2DD-4166-46B9-9C99-499017B6063F}"/>
                </a:ext>
              </a:extLst>
            </p:cNvPr>
            <p:cNvSpPr>
              <a:spLocks/>
            </p:cNvSpPr>
            <p:nvPr>
              <p:custDataLst>
                <p:tags r:id="rId257"/>
              </p:custDataLst>
            </p:nvPr>
          </p:nvSpPr>
          <p:spPr bwMode="auto">
            <a:xfrm>
              <a:off x="1858963" y="3848101"/>
              <a:ext cx="57150" cy="125413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Freeform 212">
              <a:extLst>
                <a:ext uri="{FF2B5EF4-FFF2-40B4-BE49-F238E27FC236}">
                  <a16:creationId xmlns:a16="http://schemas.microsoft.com/office/drawing/2014/main" id="{B0F0BFFE-F32C-42D1-8E60-6F8C0A8F0AC5}"/>
                </a:ext>
              </a:extLst>
            </p:cNvPr>
            <p:cNvSpPr>
              <a:spLocks/>
            </p:cNvSpPr>
            <p:nvPr>
              <p:custDataLst>
                <p:tags r:id="rId258"/>
              </p:custDataLst>
            </p:nvPr>
          </p:nvSpPr>
          <p:spPr bwMode="auto">
            <a:xfrm>
              <a:off x="1962150" y="3903663"/>
              <a:ext cx="25400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Oval 213">
              <a:extLst>
                <a:ext uri="{FF2B5EF4-FFF2-40B4-BE49-F238E27FC236}">
                  <a16:creationId xmlns:a16="http://schemas.microsoft.com/office/drawing/2014/main" id="{8CBA2F86-3C5C-44B1-864C-5280EE19716D}"/>
                </a:ext>
              </a:extLst>
            </p:cNvPr>
            <p:cNvSpPr>
              <a:spLocks noChangeArrowheads="1"/>
            </p:cNvSpPr>
            <p:nvPr>
              <p:custDataLst>
                <p:tags r:id="rId259"/>
              </p:custDataLst>
            </p:nvPr>
          </p:nvSpPr>
          <p:spPr bwMode="auto">
            <a:xfrm>
              <a:off x="2062163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Oval 214">
              <a:extLst>
                <a:ext uri="{FF2B5EF4-FFF2-40B4-BE49-F238E27FC236}">
                  <a16:creationId xmlns:a16="http://schemas.microsoft.com/office/drawing/2014/main" id="{CFD514B3-1A2B-431E-B905-E7D15C2BADF3}"/>
                </a:ext>
              </a:extLst>
            </p:cNvPr>
            <p:cNvSpPr>
              <a:spLocks noChangeArrowheads="1"/>
            </p:cNvSpPr>
            <p:nvPr>
              <p:custDataLst>
                <p:tags r:id="rId260"/>
              </p:custDataLst>
            </p:nvPr>
          </p:nvSpPr>
          <p:spPr bwMode="auto">
            <a:xfrm>
              <a:off x="2162175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Oval 215">
              <a:extLst>
                <a:ext uri="{FF2B5EF4-FFF2-40B4-BE49-F238E27FC236}">
                  <a16:creationId xmlns:a16="http://schemas.microsoft.com/office/drawing/2014/main" id="{18AE0CB6-00FF-46E7-B8B6-E3673D7170A0}"/>
                </a:ext>
              </a:extLst>
            </p:cNvPr>
            <p:cNvSpPr>
              <a:spLocks noChangeArrowheads="1"/>
            </p:cNvSpPr>
            <p:nvPr>
              <p:custDataLst>
                <p:tags r:id="rId261"/>
              </p:custDataLst>
            </p:nvPr>
          </p:nvSpPr>
          <p:spPr bwMode="auto">
            <a:xfrm>
              <a:off x="2262188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Freeform 216">
              <a:extLst>
                <a:ext uri="{FF2B5EF4-FFF2-40B4-BE49-F238E27FC236}">
                  <a16:creationId xmlns:a16="http://schemas.microsoft.com/office/drawing/2014/main" id="{7CF30C91-6549-4B17-A668-9D6F06A4F9AE}"/>
                </a:ext>
              </a:extLst>
            </p:cNvPr>
            <p:cNvSpPr>
              <a:spLocks/>
            </p:cNvSpPr>
            <p:nvPr>
              <p:custDataLst>
                <p:tags r:id="rId262"/>
              </p:custDataLst>
            </p:nvPr>
          </p:nvSpPr>
          <p:spPr bwMode="auto">
            <a:xfrm>
              <a:off x="2362200" y="390366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Freeform 217">
              <a:extLst>
                <a:ext uri="{FF2B5EF4-FFF2-40B4-BE49-F238E27FC236}">
                  <a16:creationId xmlns:a16="http://schemas.microsoft.com/office/drawing/2014/main" id="{FB6B4D57-C7FD-49B5-822B-E97CBFDA0183}"/>
                </a:ext>
              </a:extLst>
            </p:cNvPr>
            <p:cNvSpPr>
              <a:spLocks/>
            </p:cNvSpPr>
            <p:nvPr>
              <p:custDataLst>
                <p:tags r:id="rId263"/>
              </p:custDataLst>
            </p:nvPr>
          </p:nvSpPr>
          <p:spPr bwMode="auto">
            <a:xfrm>
              <a:off x="2455863" y="3814763"/>
              <a:ext cx="82550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7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7" y="215"/>
                    <a:pt x="15" y="189"/>
                  </a:cubicBezTo>
                  <a:cubicBezTo>
                    <a:pt x="34" y="191"/>
                    <a:pt x="47" y="176"/>
                    <a:pt x="47" y="163"/>
                  </a:cubicBezTo>
                  <a:cubicBezTo>
                    <a:pt x="47" y="151"/>
                    <a:pt x="39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9" y="226"/>
                    <a:pt x="71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Freeform 218">
              <a:extLst>
                <a:ext uri="{FF2B5EF4-FFF2-40B4-BE49-F238E27FC236}">
                  <a16:creationId xmlns:a16="http://schemas.microsoft.com/office/drawing/2014/main" id="{AFBAC046-83A4-43EB-A3EE-1DC79C5AF432}"/>
                </a:ext>
              </a:extLst>
            </p:cNvPr>
            <p:cNvSpPr>
              <a:spLocks/>
            </p:cNvSpPr>
            <p:nvPr>
              <p:custDataLst>
                <p:tags r:id="rId264"/>
              </p:custDataLst>
            </p:nvPr>
          </p:nvSpPr>
          <p:spPr bwMode="auto">
            <a:xfrm>
              <a:off x="2555875" y="3890963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5 w 213"/>
                <a:gd name="T5" fmla="*/ 157 h 157"/>
                <a:gd name="T6" fmla="*/ 48 w 213"/>
                <a:gd name="T7" fmla="*/ 149 h 157"/>
                <a:gd name="T8" fmla="*/ 55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9 h 157"/>
                <a:gd name="T18" fmla="*/ 156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8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39 h 157"/>
                <a:gd name="T40" fmla="*/ 137 w 213"/>
                <a:gd name="T41" fmla="*/ 0 h 157"/>
                <a:gd name="T42" fmla="*/ 78 w 213"/>
                <a:gd name="T43" fmla="*/ 31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9 h 157"/>
                <a:gd name="T56" fmla="*/ 51 w 213"/>
                <a:gd name="T57" fmla="*/ 27 h 157"/>
                <a:gd name="T58" fmla="*/ 45 w 213"/>
                <a:gd name="T59" fmla="*/ 56 h 157"/>
                <a:gd name="T60" fmla="*/ 38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3"/>
                    <a:pt x="48" y="149"/>
                  </a:cubicBezTo>
                  <a:cubicBezTo>
                    <a:pt x="50" y="146"/>
                    <a:pt x="53" y="135"/>
                    <a:pt x="55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9"/>
                    <a:pt x="135" y="9"/>
                  </a:cubicBezTo>
                  <a:cubicBezTo>
                    <a:pt x="155" y="9"/>
                    <a:pt x="156" y="27"/>
                    <a:pt x="156" y="34"/>
                  </a:cubicBezTo>
                  <a:cubicBezTo>
                    <a:pt x="156" y="55"/>
                    <a:pt x="141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9" y="99"/>
                    <a:pt x="208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7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8" y="96"/>
                    <a:pt x="182" y="59"/>
                    <a:pt x="182" y="39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1"/>
                  </a:cubicBezTo>
                  <a:cubicBezTo>
                    <a:pt x="75" y="7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9"/>
                    <a:pt x="39" y="9"/>
                  </a:cubicBezTo>
                  <a:cubicBezTo>
                    <a:pt x="48" y="9"/>
                    <a:pt x="51" y="17"/>
                    <a:pt x="51" y="27"/>
                  </a:cubicBezTo>
                  <a:cubicBezTo>
                    <a:pt x="51" y="33"/>
                    <a:pt x="48" y="46"/>
                    <a:pt x="45" y="56"/>
                  </a:cubicBezTo>
                  <a:cubicBezTo>
                    <a:pt x="43" y="65"/>
                    <a:pt x="39" y="79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" name="Freeform 219">
              <a:extLst>
                <a:ext uri="{FF2B5EF4-FFF2-40B4-BE49-F238E27FC236}">
                  <a16:creationId xmlns:a16="http://schemas.microsoft.com/office/drawing/2014/main" id="{4C8AD694-63CD-4B8B-8295-1F01E96B94AC}"/>
                </a:ext>
              </a:extLst>
            </p:cNvPr>
            <p:cNvSpPr>
              <a:spLocks/>
            </p:cNvSpPr>
            <p:nvPr>
              <p:custDataLst>
                <p:tags r:id="rId265"/>
              </p:custDataLst>
            </p:nvPr>
          </p:nvSpPr>
          <p:spPr bwMode="auto">
            <a:xfrm>
              <a:off x="2684463" y="3732213"/>
              <a:ext cx="52388" cy="268288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" name="Freeform 220">
              <a:extLst>
                <a:ext uri="{FF2B5EF4-FFF2-40B4-BE49-F238E27FC236}">
                  <a16:creationId xmlns:a16="http://schemas.microsoft.com/office/drawing/2014/main" id="{2E131915-66CA-4129-9F4E-195ADC01CF7A}"/>
                </a:ext>
              </a:extLst>
            </p:cNvPr>
            <p:cNvSpPr>
              <a:spLocks noEditPoints="1"/>
            </p:cNvSpPr>
            <p:nvPr>
              <p:custDataLst>
                <p:tags r:id="rId266"/>
              </p:custDataLst>
            </p:nvPr>
          </p:nvSpPr>
          <p:spPr bwMode="auto">
            <a:xfrm>
              <a:off x="2789238" y="3732213"/>
              <a:ext cx="53975" cy="268288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221">
              <a:extLst>
                <a:ext uri="{FF2B5EF4-FFF2-40B4-BE49-F238E27FC236}">
                  <a16:creationId xmlns:a16="http://schemas.microsoft.com/office/drawing/2014/main" id="{8848BDDE-B0A2-4261-B0C6-92B52BC4C019}"/>
                </a:ext>
              </a:extLst>
            </p:cNvPr>
            <p:cNvSpPr>
              <a:spLocks/>
            </p:cNvSpPr>
            <p:nvPr>
              <p:custDataLst>
                <p:tags r:id="rId267"/>
              </p:custDataLst>
            </p:nvPr>
          </p:nvSpPr>
          <p:spPr bwMode="auto">
            <a:xfrm>
              <a:off x="2895600" y="3732213"/>
              <a:ext cx="52388" cy="26828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222">
              <a:extLst>
                <a:ext uri="{FF2B5EF4-FFF2-40B4-BE49-F238E27FC236}">
                  <a16:creationId xmlns:a16="http://schemas.microsoft.com/office/drawing/2014/main" id="{4F234BAC-58EA-422B-A37F-8E4ACB50AB1A}"/>
                </a:ext>
              </a:extLst>
            </p:cNvPr>
            <p:cNvSpPr>
              <a:spLocks/>
            </p:cNvSpPr>
            <p:nvPr>
              <p:custDataLst>
                <p:tags r:id="rId268"/>
              </p:custDataLst>
            </p:nvPr>
          </p:nvSpPr>
          <p:spPr bwMode="auto">
            <a:xfrm>
              <a:off x="2967038" y="38147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223">
              <a:extLst>
                <a:ext uri="{FF2B5EF4-FFF2-40B4-BE49-F238E27FC236}">
                  <a16:creationId xmlns:a16="http://schemas.microsoft.com/office/drawing/2014/main" id="{0D1B028B-AF26-46FF-AE30-63F35D2C9D3F}"/>
                </a:ext>
              </a:extLst>
            </p:cNvPr>
            <p:cNvSpPr>
              <a:spLocks noEditPoints="1"/>
            </p:cNvSpPr>
            <p:nvPr>
              <p:custDataLst>
                <p:tags r:id="rId269"/>
              </p:custDataLst>
            </p:nvPr>
          </p:nvSpPr>
          <p:spPr bwMode="auto">
            <a:xfrm>
              <a:off x="3100388" y="3841751"/>
              <a:ext cx="63500" cy="133350"/>
            </a:xfrm>
            <a:custGeom>
              <a:avLst/>
              <a:gdLst>
                <a:gd name="T0" fmla="*/ 69 w 141"/>
                <a:gd name="T1" fmla="*/ 11 h 246"/>
                <a:gd name="T2" fmla="*/ 71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9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7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2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" name="Freeform 224">
              <a:extLst>
                <a:ext uri="{FF2B5EF4-FFF2-40B4-BE49-F238E27FC236}">
                  <a16:creationId xmlns:a16="http://schemas.microsoft.com/office/drawing/2014/main" id="{6F5EB09B-4C58-4BD9-9DB6-C62DD5DDA66C}"/>
                </a:ext>
              </a:extLst>
            </p:cNvPr>
            <p:cNvSpPr>
              <a:spLocks/>
            </p:cNvSpPr>
            <p:nvPr>
              <p:custDataLst>
                <p:tags r:id="rId270"/>
              </p:custDataLst>
            </p:nvPr>
          </p:nvSpPr>
          <p:spPr bwMode="auto">
            <a:xfrm>
              <a:off x="3184525" y="3911601"/>
              <a:ext cx="46038" cy="87313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89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5" y="164"/>
                    <a:pt x="37" y="164"/>
                    <a:pt x="52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" name="Freeform 225">
              <a:extLst>
                <a:ext uri="{FF2B5EF4-FFF2-40B4-BE49-F238E27FC236}">
                  <a16:creationId xmlns:a16="http://schemas.microsoft.com/office/drawing/2014/main" id="{316DA819-F9BB-4B93-9293-6DB98EC70E42}"/>
                </a:ext>
              </a:extLst>
            </p:cNvPr>
            <p:cNvSpPr>
              <a:spLocks/>
            </p:cNvSpPr>
            <p:nvPr>
              <p:custDataLst>
                <p:tags r:id="rId271"/>
              </p:custDataLst>
            </p:nvPr>
          </p:nvSpPr>
          <p:spPr bwMode="auto">
            <a:xfrm>
              <a:off x="3287713" y="390366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Oval 226">
              <a:extLst>
                <a:ext uri="{FF2B5EF4-FFF2-40B4-BE49-F238E27FC236}">
                  <a16:creationId xmlns:a16="http://schemas.microsoft.com/office/drawing/2014/main" id="{FAA323CE-B17B-4D1A-8898-6C5D41DD5730}"/>
                </a:ext>
              </a:extLst>
            </p:cNvPr>
            <p:cNvSpPr>
              <a:spLocks noChangeArrowheads="1"/>
            </p:cNvSpPr>
            <p:nvPr>
              <p:custDataLst>
                <p:tags r:id="rId272"/>
              </p:custDataLst>
            </p:nvPr>
          </p:nvSpPr>
          <p:spPr bwMode="auto">
            <a:xfrm>
              <a:off x="3387725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Oval 227">
              <a:extLst>
                <a:ext uri="{FF2B5EF4-FFF2-40B4-BE49-F238E27FC236}">
                  <a16:creationId xmlns:a16="http://schemas.microsoft.com/office/drawing/2014/main" id="{CF5068C6-2C54-4A57-A9EF-682981DA73F4}"/>
                </a:ext>
              </a:extLst>
            </p:cNvPr>
            <p:cNvSpPr>
              <a:spLocks noChangeArrowheads="1"/>
            </p:cNvSpPr>
            <p:nvPr>
              <p:custDataLst>
                <p:tags r:id="rId273"/>
              </p:custDataLst>
            </p:nvPr>
          </p:nvSpPr>
          <p:spPr bwMode="auto">
            <a:xfrm>
              <a:off x="3487738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Oval 228">
              <a:extLst>
                <a:ext uri="{FF2B5EF4-FFF2-40B4-BE49-F238E27FC236}">
                  <a16:creationId xmlns:a16="http://schemas.microsoft.com/office/drawing/2014/main" id="{C7BA236E-376D-4B8B-8E76-2BFAE555DA0C}"/>
                </a:ext>
              </a:extLst>
            </p:cNvPr>
            <p:cNvSpPr>
              <a:spLocks noChangeArrowheads="1"/>
            </p:cNvSpPr>
            <p:nvPr>
              <p:custDataLst>
                <p:tags r:id="rId274"/>
              </p:custDataLst>
            </p:nvPr>
          </p:nvSpPr>
          <p:spPr bwMode="auto">
            <a:xfrm>
              <a:off x="3587750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229">
              <a:extLst>
                <a:ext uri="{FF2B5EF4-FFF2-40B4-BE49-F238E27FC236}">
                  <a16:creationId xmlns:a16="http://schemas.microsoft.com/office/drawing/2014/main" id="{03118EA5-2F8C-4C3F-BD4E-14DE8793D1E2}"/>
                </a:ext>
              </a:extLst>
            </p:cNvPr>
            <p:cNvSpPr>
              <a:spLocks/>
            </p:cNvSpPr>
            <p:nvPr>
              <p:custDataLst>
                <p:tags r:id="rId275"/>
              </p:custDataLst>
            </p:nvPr>
          </p:nvSpPr>
          <p:spPr bwMode="auto">
            <a:xfrm>
              <a:off x="3687763" y="390366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1" name="Freeform 230">
              <a:extLst>
                <a:ext uri="{FF2B5EF4-FFF2-40B4-BE49-F238E27FC236}">
                  <a16:creationId xmlns:a16="http://schemas.microsoft.com/office/drawing/2014/main" id="{A3C5D04D-96A8-467A-B7C7-0AFD34CBB54F}"/>
                </a:ext>
              </a:extLst>
            </p:cNvPr>
            <p:cNvSpPr>
              <a:spLocks/>
            </p:cNvSpPr>
            <p:nvPr>
              <p:custDataLst>
                <p:tags r:id="rId276"/>
              </p:custDataLst>
            </p:nvPr>
          </p:nvSpPr>
          <p:spPr bwMode="auto">
            <a:xfrm>
              <a:off x="3775075" y="3814763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2 w 248"/>
                <a:gd name="T3" fmla="*/ 11 h 226"/>
                <a:gd name="T4" fmla="*/ 227 w 248"/>
                <a:gd name="T5" fmla="*/ 18 h 226"/>
                <a:gd name="T6" fmla="*/ 203 w 248"/>
                <a:gd name="T7" fmla="*/ 45 h 226"/>
                <a:gd name="T8" fmla="*/ 222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6 w 248"/>
                <a:gd name="T19" fmla="*/ 77 h 226"/>
                <a:gd name="T20" fmla="*/ 22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8 w 248"/>
                <a:gd name="T31" fmla="*/ 215 h 226"/>
                <a:gd name="T32" fmla="*/ 23 w 248"/>
                <a:gd name="T33" fmla="*/ 209 h 226"/>
                <a:gd name="T34" fmla="*/ 46 w 248"/>
                <a:gd name="T35" fmla="*/ 182 h 226"/>
                <a:gd name="T36" fmla="*/ 28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1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2" name="Freeform 231">
              <a:extLst>
                <a:ext uri="{FF2B5EF4-FFF2-40B4-BE49-F238E27FC236}">
                  <a16:creationId xmlns:a16="http://schemas.microsoft.com/office/drawing/2014/main" id="{ADCC3626-FE12-43A0-96E2-9E2EA4946A24}"/>
                </a:ext>
              </a:extLst>
            </p:cNvPr>
            <p:cNvSpPr>
              <a:spLocks noEditPoints="1"/>
            </p:cNvSpPr>
            <p:nvPr>
              <p:custDataLst>
                <p:tags r:id="rId277"/>
              </p:custDataLst>
            </p:nvPr>
          </p:nvSpPr>
          <p:spPr bwMode="auto">
            <a:xfrm>
              <a:off x="3908425" y="3841751"/>
              <a:ext cx="65088" cy="133350"/>
            </a:xfrm>
            <a:custGeom>
              <a:avLst/>
              <a:gdLst>
                <a:gd name="T0" fmla="*/ 69 w 142"/>
                <a:gd name="T1" fmla="*/ 11 h 246"/>
                <a:gd name="T2" fmla="*/ 71 w 142"/>
                <a:gd name="T3" fmla="*/ 5 h 246"/>
                <a:gd name="T4" fmla="*/ 65 w 142"/>
                <a:gd name="T5" fmla="*/ 0 h 246"/>
                <a:gd name="T6" fmla="*/ 21 w 142"/>
                <a:gd name="T7" fmla="*/ 4 h 246"/>
                <a:gd name="T8" fmla="*/ 13 w 142"/>
                <a:gd name="T9" fmla="*/ 12 h 246"/>
                <a:gd name="T10" fmla="*/ 22 w 142"/>
                <a:gd name="T11" fmla="*/ 17 h 246"/>
                <a:gd name="T12" fmla="*/ 39 w 142"/>
                <a:gd name="T13" fmla="*/ 22 h 246"/>
                <a:gd name="T14" fmla="*/ 33 w 142"/>
                <a:gd name="T15" fmla="*/ 46 h 246"/>
                <a:gd name="T16" fmla="*/ 25 w 142"/>
                <a:gd name="T17" fmla="*/ 79 h 246"/>
                <a:gd name="T18" fmla="*/ 2 w 142"/>
                <a:gd name="T19" fmla="*/ 171 h 246"/>
                <a:gd name="T20" fmla="*/ 0 w 142"/>
                <a:gd name="T21" fmla="*/ 189 h 246"/>
                <a:gd name="T22" fmla="*/ 52 w 142"/>
                <a:gd name="T23" fmla="*/ 246 h 246"/>
                <a:gd name="T24" fmla="*/ 142 w 142"/>
                <a:gd name="T25" fmla="*/ 147 h 246"/>
                <a:gd name="T26" fmla="*/ 89 w 142"/>
                <a:gd name="T27" fmla="*/ 89 h 246"/>
                <a:gd name="T28" fmla="*/ 45 w 142"/>
                <a:gd name="T29" fmla="*/ 108 h 246"/>
                <a:gd name="T30" fmla="*/ 69 w 142"/>
                <a:gd name="T31" fmla="*/ 11 h 246"/>
                <a:gd name="T32" fmla="*/ 52 w 142"/>
                <a:gd name="T33" fmla="*/ 236 h 246"/>
                <a:gd name="T34" fmla="*/ 25 w 142"/>
                <a:gd name="T35" fmla="*/ 201 h 246"/>
                <a:gd name="T36" fmla="*/ 38 w 142"/>
                <a:gd name="T37" fmla="*/ 137 h 246"/>
                <a:gd name="T38" fmla="*/ 47 w 142"/>
                <a:gd name="T39" fmla="*/ 122 h 246"/>
                <a:gd name="T40" fmla="*/ 88 w 142"/>
                <a:gd name="T41" fmla="*/ 98 h 246"/>
                <a:gd name="T42" fmla="*/ 114 w 142"/>
                <a:gd name="T43" fmla="*/ 132 h 246"/>
                <a:gd name="T44" fmla="*/ 96 w 142"/>
                <a:gd name="T45" fmla="*/ 202 h 246"/>
                <a:gd name="T46" fmla="*/ 52 w 142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1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3" y="246"/>
                    <a:pt x="52" y="246"/>
                  </a:cubicBezTo>
                  <a:cubicBezTo>
                    <a:pt x="95" y="246"/>
                    <a:pt x="142" y="199"/>
                    <a:pt x="142" y="147"/>
                  </a:cubicBezTo>
                  <a:cubicBezTo>
                    <a:pt x="142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6" y="98"/>
                    <a:pt x="88" y="98"/>
                  </a:cubicBezTo>
                  <a:cubicBezTo>
                    <a:pt x="102" y="98"/>
                    <a:pt x="114" y="109"/>
                    <a:pt x="114" y="132"/>
                  </a:cubicBezTo>
                  <a:cubicBezTo>
                    <a:pt x="114" y="147"/>
                    <a:pt x="106" y="182"/>
                    <a:pt x="96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232">
              <a:extLst>
                <a:ext uri="{FF2B5EF4-FFF2-40B4-BE49-F238E27FC236}">
                  <a16:creationId xmlns:a16="http://schemas.microsoft.com/office/drawing/2014/main" id="{0A24D22E-7F44-452D-BF4F-53C7E43E3C76}"/>
                </a:ext>
              </a:extLst>
            </p:cNvPr>
            <p:cNvSpPr>
              <a:spLocks/>
            </p:cNvSpPr>
            <p:nvPr>
              <p:custDataLst>
                <p:tags r:id="rId278"/>
              </p:custDataLst>
            </p:nvPr>
          </p:nvSpPr>
          <p:spPr bwMode="auto">
            <a:xfrm>
              <a:off x="3986213" y="3916363"/>
              <a:ext cx="44450" cy="84138"/>
            </a:xfrm>
            <a:custGeom>
              <a:avLst/>
              <a:gdLst>
                <a:gd name="T0" fmla="*/ 58 w 97"/>
                <a:gd name="T1" fmla="*/ 60 h 158"/>
                <a:gd name="T2" fmla="*/ 87 w 97"/>
                <a:gd name="T3" fmla="*/ 60 h 158"/>
                <a:gd name="T4" fmla="*/ 94 w 97"/>
                <a:gd name="T5" fmla="*/ 58 h 158"/>
                <a:gd name="T6" fmla="*/ 96 w 97"/>
                <a:gd name="T7" fmla="*/ 53 h 158"/>
                <a:gd name="T8" fmla="*/ 88 w 97"/>
                <a:gd name="T9" fmla="*/ 48 h 158"/>
                <a:gd name="T10" fmla="*/ 60 w 97"/>
                <a:gd name="T11" fmla="*/ 48 h 158"/>
                <a:gd name="T12" fmla="*/ 66 w 97"/>
                <a:gd name="T13" fmla="*/ 28 h 158"/>
                <a:gd name="T14" fmla="*/ 70 w 97"/>
                <a:gd name="T15" fmla="*/ 9 h 158"/>
                <a:gd name="T16" fmla="*/ 61 w 97"/>
                <a:gd name="T17" fmla="*/ 0 h 158"/>
                <a:gd name="T18" fmla="*/ 49 w 97"/>
                <a:gd name="T19" fmla="*/ 9 h 158"/>
                <a:gd name="T20" fmla="*/ 39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9 w 97"/>
                <a:gd name="T35" fmla="*/ 158 h 158"/>
                <a:gd name="T36" fmla="*/ 97 w 97"/>
                <a:gd name="T37" fmla="*/ 120 h 158"/>
                <a:gd name="T38" fmla="*/ 92 w 97"/>
                <a:gd name="T39" fmla="*/ 116 h 158"/>
                <a:gd name="T40" fmla="*/ 86 w 97"/>
                <a:gd name="T41" fmla="*/ 120 h 158"/>
                <a:gd name="T42" fmla="*/ 50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8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8" y="60"/>
                  </a:moveTo>
                  <a:lnTo>
                    <a:pt x="87" y="60"/>
                  </a:lnTo>
                  <a:cubicBezTo>
                    <a:pt x="92" y="60"/>
                    <a:pt x="92" y="59"/>
                    <a:pt x="94" y="58"/>
                  </a:cubicBezTo>
                  <a:cubicBezTo>
                    <a:pt x="95" y="57"/>
                    <a:pt x="96" y="54"/>
                    <a:pt x="96" y="53"/>
                  </a:cubicBezTo>
                  <a:cubicBezTo>
                    <a:pt x="96" y="48"/>
                    <a:pt x="92" y="48"/>
                    <a:pt x="88" y="48"/>
                  </a:cubicBezTo>
                  <a:lnTo>
                    <a:pt x="60" y="48"/>
                  </a:lnTo>
                  <a:lnTo>
                    <a:pt x="66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7" y="0"/>
                    <a:pt x="61" y="0"/>
                  </a:cubicBezTo>
                  <a:cubicBezTo>
                    <a:pt x="57" y="0"/>
                    <a:pt x="51" y="3"/>
                    <a:pt x="49" y="9"/>
                  </a:cubicBezTo>
                  <a:cubicBezTo>
                    <a:pt x="47" y="14"/>
                    <a:pt x="50" y="2"/>
                    <a:pt x="39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9" y="158"/>
                  </a:cubicBezTo>
                  <a:cubicBezTo>
                    <a:pt x="79" y="158"/>
                    <a:pt x="97" y="125"/>
                    <a:pt x="97" y="120"/>
                  </a:cubicBezTo>
                  <a:cubicBezTo>
                    <a:pt x="97" y="116"/>
                    <a:pt x="93" y="116"/>
                    <a:pt x="92" y="116"/>
                  </a:cubicBezTo>
                  <a:cubicBezTo>
                    <a:pt x="88" y="116"/>
                    <a:pt x="87" y="117"/>
                    <a:pt x="86" y="120"/>
                  </a:cubicBezTo>
                  <a:cubicBezTo>
                    <a:pt x="78" y="138"/>
                    <a:pt x="63" y="150"/>
                    <a:pt x="50" y="150"/>
                  </a:cubicBezTo>
                  <a:cubicBezTo>
                    <a:pt x="42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8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Freeform 233">
              <a:extLst>
                <a:ext uri="{FF2B5EF4-FFF2-40B4-BE49-F238E27FC236}">
                  <a16:creationId xmlns:a16="http://schemas.microsoft.com/office/drawing/2014/main" id="{F5CD6325-9E3F-44F8-8653-518BB553F6D7}"/>
                </a:ext>
              </a:extLst>
            </p:cNvPr>
            <p:cNvSpPr>
              <a:spLocks/>
            </p:cNvSpPr>
            <p:nvPr>
              <p:custDataLst>
                <p:tags r:id="rId279"/>
              </p:custDataLst>
            </p:nvPr>
          </p:nvSpPr>
          <p:spPr bwMode="auto">
            <a:xfrm>
              <a:off x="4076700" y="3732213"/>
              <a:ext cx="52388" cy="268288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Freeform 234">
              <a:extLst>
                <a:ext uri="{FF2B5EF4-FFF2-40B4-BE49-F238E27FC236}">
                  <a16:creationId xmlns:a16="http://schemas.microsoft.com/office/drawing/2014/main" id="{7CC5846E-3A8F-4336-AE0D-D8FBB5FF30CD}"/>
                </a:ext>
              </a:extLst>
            </p:cNvPr>
            <p:cNvSpPr>
              <a:spLocks noEditPoints="1"/>
            </p:cNvSpPr>
            <p:nvPr>
              <p:custDataLst>
                <p:tags r:id="rId280"/>
              </p:custDataLst>
            </p:nvPr>
          </p:nvSpPr>
          <p:spPr bwMode="auto">
            <a:xfrm>
              <a:off x="4181475" y="3732213"/>
              <a:ext cx="53975" cy="268288"/>
            </a:xfrm>
            <a:custGeom>
              <a:avLst/>
              <a:gdLst>
                <a:gd name="T0" fmla="*/ 20 w 118"/>
                <a:gd name="T1" fmla="*/ 17 h 499"/>
                <a:gd name="T2" fmla="*/ 10 w 118"/>
                <a:gd name="T3" fmla="*/ 0 h 499"/>
                <a:gd name="T4" fmla="*/ 0 w 118"/>
                <a:gd name="T5" fmla="*/ 18 h 499"/>
                <a:gd name="T6" fmla="*/ 0 w 118"/>
                <a:gd name="T7" fmla="*/ 480 h 499"/>
                <a:gd name="T8" fmla="*/ 10 w 118"/>
                <a:gd name="T9" fmla="*/ 499 h 499"/>
                <a:gd name="T10" fmla="*/ 20 w 118"/>
                <a:gd name="T11" fmla="*/ 482 h 499"/>
                <a:gd name="T12" fmla="*/ 20 w 118"/>
                <a:gd name="T13" fmla="*/ 17 h 499"/>
                <a:gd name="T14" fmla="*/ 118 w 118"/>
                <a:gd name="T15" fmla="*/ 18 h 499"/>
                <a:gd name="T16" fmla="*/ 108 w 118"/>
                <a:gd name="T17" fmla="*/ 0 h 499"/>
                <a:gd name="T18" fmla="*/ 98 w 118"/>
                <a:gd name="T19" fmla="*/ 17 h 499"/>
                <a:gd name="T20" fmla="*/ 98 w 118"/>
                <a:gd name="T21" fmla="*/ 482 h 499"/>
                <a:gd name="T22" fmla="*/ 108 w 118"/>
                <a:gd name="T23" fmla="*/ 499 h 499"/>
                <a:gd name="T24" fmla="*/ 118 w 118"/>
                <a:gd name="T25" fmla="*/ 480 h 499"/>
                <a:gd name="T26" fmla="*/ 118 w 118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8" y="499"/>
                    <a:pt x="118" y="488"/>
                    <a:pt x="118" y="480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Freeform 235">
              <a:extLst>
                <a:ext uri="{FF2B5EF4-FFF2-40B4-BE49-F238E27FC236}">
                  <a16:creationId xmlns:a16="http://schemas.microsoft.com/office/drawing/2014/main" id="{9D524E72-2872-4E40-811E-7D983ED4F3B7}"/>
                </a:ext>
              </a:extLst>
            </p:cNvPr>
            <p:cNvSpPr>
              <a:spLocks/>
            </p:cNvSpPr>
            <p:nvPr>
              <p:custDataLst>
                <p:tags r:id="rId281"/>
              </p:custDataLst>
            </p:nvPr>
          </p:nvSpPr>
          <p:spPr bwMode="auto">
            <a:xfrm>
              <a:off x="4286250" y="3732213"/>
              <a:ext cx="52388" cy="26828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7" name="Freeform 236">
              <a:extLst>
                <a:ext uri="{FF2B5EF4-FFF2-40B4-BE49-F238E27FC236}">
                  <a16:creationId xmlns:a16="http://schemas.microsoft.com/office/drawing/2014/main" id="{C6ED62BB-218D-4CEA-B77E-F6462C65508A}"/>
                </a:ext>
              </a:extLst>
            </p:cNvPr>
            <p:cNvSpPr>
              <a:spLocks noEditPoints="1"/>
            </p:cNvSpPr>
            <p:nvPr>
              <p:custDataLst>
                <p:tags r:id="rId282"/>
              </p:custDataLst>
            </p:nvPr>
          </p:nvSpPr>
          <p:spPr bwMode="auto">
            <a:xfrm>
              <a:off x="4362450" y="3746501"/>
              <a:ext cx="82550" cy="188913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7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7" y="151"/>
                    <a:pt x="147" y="183"/>
                  </a:cubicBezTo>
                  <a:cubicBezTo>
                    <a:pt x="147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8" name="Freeform 237">
              <a:extLst>
                <a:ext uri="{FF2B5EF4-FFF2-40B4-BE49-F238E27FC236}">
                  <a16:creationId xmlns:a16="http://schemas.microsoft.com/office/drawing/2014/main" id="{BA0E4BC4-5FD2-4EA1-86FD-010D68E85ADD}"/>
                </a:ext>
              </a:extLst>
            </p:cNvPr>
            <p:cNvSpPr>
              <a:spLocks/>
            </p:cNvSpPr>
            <p:nvPr>
              <p:custDataLst>
                <p:tags r:id="rId283"/>
              </p:custDataLst>
            </p:nvPr>
          </p:nvSpPr>
          <p:spPr bwMode="auto">
            <a:xfrm>
              <a:off x="4465638" y="3848101"/>
              <a:ext cx="58738" cy="125413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20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Freeform 238">
              <a:extLst>
                <a:ext uri="{FF2B5EF4-FFF2-40B4-BE49-F238E27FC236}">
                  <a16:creationId xmlns:a16="http://schemas.microsoft.com/office/drawing/2014/main" id="{DCB7D3FE-51E1-438F-A84B-ABD8866591AE}"/>
                </a:ext>
              </a:extLst>
            </p:cNvPr>
            <p:cNvSpPr>
              <a:spLocks/>
            </p:cNvSpPr>
            <p:nvPr>
              <p:custDataLst>
                <p:tags r:id="rId284"/>
              </p:custDataLst>
            </p:nvPr>
          </p:nvSpPr>
          <p:spPr bwMode="auto">
            <a:xfrm>
              <a:off x="4570413" y="390366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Oval 239">
              <a:extLst>
                <a:ext uri="{FF2B5EF4-FFF2-40B4-BE49-F238E27FC236}">
                  <a16:creationId xmlns:a16="http://schemas.microsoft.com/office/drawing/2014/main" id="{600BFC50-542D-4660-91BA-FD918A576FE7}"/>
                </a:ext>
              </a:extLst>
            </p:cNvPr>
            <p:cNvSpPr>
              <a:spLocks noChangeArrowheads="1"/>
            </p:cNvSpPr>
            <p:nvPr>
              <p:custDataLst>
                <p:tags r:id="rId285"/>
              </p:custDataLst>
            </p:nvPr>
          </p:nvSpPr>
          <p:spPr bwMode="auto">
            <a:xfrm>
              <a:off x="4670425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Oval 240">
              <a:extLst>
                <a:ext uri="{FF2B5EF4-FFF2-40B4-BE49-F238E27FC236}">
                  <a16:creationId xmlns:a16="http://schemas.microsoft.com/office/drawing/2014/main" id="{946D9983-9090-4696-B34B-A1DD34E940DC}"/>
                </a:ext>
              </a:extLst>
            </p:cNvPr>
            <p:cNvSpPr>
              <a:spLocks noChangeArrowheads="1"/>
            </p:cNvSpPr>
            <p:nvPr>
              <p:custDataLst>
                <p:tags r:id="rId286"/>
              </p:custDataLst>
            </p:nvPr>
          </p:nvSpPr>
          <p:spPr bwMode="auto">
            <a:xfrm>
              <a:off x="4770438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Oval 241">
              <a:extLst>
                <a:ext uri="{FF2B5EF4-FFF2-40B4-BE49-F238E27FC236}">
                  <a16:creationId xmlns:a16="http://schemas.microsoft.com/office/drawing/2014/main" id="{8A6BB14E-72C5-4006-86E3-62D849B54CFA}"/>
                </a:ext>
              </a:extLst>
            </p:cNvPr>
            <p:cNvSpPr>
              <a:spLocks noChangeArrowheads="1"/>
            </p:cNvSpPr>
            <p:nvPr>
              <p:custDataLst>
                <p:tags r:id="rId287"/>
              </p:custDataLst>
            </p:nvPr>
          </p:nvSpPr>
          <p:spPr bwMode="auto">
            <a:xfrm>
              <a:off x="4870450" y="39036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3" name="Freeform 242">
              <a:extLst>
                <a:ext uri="{FF2B5EF4-FFF2-40B4-BE49-F238E27FC236}">
                  <a16:creationId xmlns:a16="http://schemas.microsoft.com/office/drawing/2014/main" id="{8A6676AF-4616-44BB-9B66-D101046CD726}"/>
                </a:ext>
              </a:extLst>
            </p:cNvPr>
            <p:cNvSpPr>
              <a:spLocks/>
            </p:cNvSpPr>
            <p:nvPr>
              <p:custDataLst>
                <p:tags r:id="rId288"/>
              </p:custDataLst>
            </p:nvPr>
          </p:nvSpPr>
          <p:spPr bwMode="auto">
            <a:xfrm>
              <a:off x="4970463" y="3903663"/>
              <a:ext cx="26988" cy="8096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Freeform 243">
              <a:extLst>
                <a:ext uri="{FF2B5EF4-FFF2-40B4-BE49-F238E27FC236}">
                  <a16:creationId xmlns:a16="http://schemas.microsoft.com/office/drawing/2014/main" id="{F19FF51E-3BCE-490B-80DA-169997094E73}"/>
                </a:ext>
              </a:extLst>
            </p:cNvPr>
            <p:cNvSpPr>
              <a:spLocks noEditPoints="1"/>
            </p:cNvSpPr>
            <p:nvPr>
              <p:custDataLst>
                <p:tags r:id="rId289"/>
              </p:custDataLst>
            </p:nvPr>
          </p:nvSpPr>
          <p:spPr bwMode="auto">
            <a:xfrm>
              <a:off x="5062538" y="3746501"/>
              <a:ext cx="82550" cy="188913"/>
            </a:xfrm>
            <a:custGeom>
              <a:avLst/>
              <a:gdLst>
                <a:gd name="T0" fmla="*/ 96 w 183"/>
                <a:gd name="T1" fmla="*/ 5 h 351"/>
                <a:gd name="T2" fmla="*/ 89 w 183"/>
                <a:gd name="T3" fmla="*/ 0 h 351"/>
                <a:gd name="T4" fmla="*/ 28 w 183"/>
                <a:gd name="T5" fmla="*/ 5 h 351"/>
                <a:gd name="T6" fmla="*/ 19 w 183"/>
                <a:gd name="T7" fmla="*/ 14 h 351"/>
                <a:gd name="T8" fmla="*/ 31 w 183"/>
                <a:gd name="T9" fmla="*/ 20 h 351"/>
                <a:gd name="T10" fmla="*/ 56 w 183"/>
                <a:gd name="T11" fmla="*/ 29 h 351"/>
                <a:gd name="T12" fmla="*/ 49 w 183"/>
                <a:gd name="T13" fmla="*/ 60 h 351"/>
                <a:gd name="T14" fmla="*/ 8 w 183"/>
                <a:gd name="T15" fmla="*/ 223 h 351"/>
                <a:gd name="T16" fmla="*/ 0 w 183"/>
                <a:gd name="T17" fmla="*/ 273 h 351"/>
                <a:gd name="T18" fmla="*/ 63 w 183"/>
                <a:gd name="T19" fmla="*/ 351 h 351"/>
                <a:gd name="T20" fmla="*/ 183 w 183"/>
                <a:gd name="T21" fmla="*/ 205 h 351"/>
                <a:gd name="T22" fmla="*/ 117 w 183"/>
                <a:gd name="T23" fmla="*/ 125 h 351"/>
                <a:gd name="T24" fmla="*/ 59 w 183"/>
                <a:gd name="T25" fmla="*/ 155 h 351"/>
                <a:gd name="T26" fmla="*/ 96 w 183"/>
                <a:gd name="T27" fmla="*/ 5 h 351"/>
                <a:gd name="T28" fmla="*/ 49 w 183"/>
                <a:gd name="T29" fmla="*/ 194 h 351"/>
                <a:gd name="T30" fmla="*/ 56 w 183"/>
                <a:gd name="T31" fmla="*/ 176 h 351"/>
                <a:gd name="T32" fmla="*/ 116 w 183"/>
                <a:gd name="T33" fmla="*/ 136 h 351"/>
                <a:gd name="T34" fmla="*/ 148 w 183"/>
                <a:gd name="T35" fmla="*/ 183 h 351"/>
                <a:gd name="T36" fmla="*/ 122 w 183"/>
                <a:gd name="T37" fmla="*/ 289 h 351"/>
                <a:gd name="T38" fmla="*/ 63 w 183"/>
                <a:gd name="T39" fmla="*/ 340 h 351"/>
                <a:gd name="T40" fmla="*/ 30 w 183"/>
                <a:gd name="T41" fmla="*/ 290 h 351"/>
                <a:gd name="T42" fmla="*/ 38 w 183"/>
                <a:gd name="T43" fmla="*/ 240 h 351"/>
                <a:gd name="T44" fmla="*/ 49 w 183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351">
                  <a:moveTo>
                    <a:pt x="96" y="5"/>
                  </a:moveTo>
                  <a:cubicBezTo>
                    <a:pt x="96" y="5"/>
                    <a:pt x="96" y="0"/>
                    <a:pt x="89" y="0"/>
                  </a:cubicBezTo>
                  <a:cubicBezTo>
                    <a:pt x="78" y="0"/>
                    <a:pt x="41" y="4"/>
                    <a:pt x="28" y="5"/>
                  </a:cubicBezTo>
                  <a:cubicBezTo>
                    <a:pt x="24" y="5"/>
                    <a:pt x="19" y="6"/>
                    <a:pt x="19" y="14"/>
                  </a:cubicBezTo>
                  <a:cubicBezTo>
                    <a:pt x="19" y="20"/>
                    <a:pt x="23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1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6" y="351"/>
                    <a:pt x="63" y="351"/>
                  </a:cubicBezTo>
                  <a:cubicBezTo>
                    <a:pt x="122" y="351"/>
                    <a:pt x="183" y="277"/>
                    <a:pt x="183" y="205"/>
                  </a:cubicBezTo>
                  <a:cubicBezTo>
                    <a:pt x="183" y="160"/>
                    <a:pt x="157" y="125"/>
                    <a:pt x="117" y="125"/>
                  </a:cubicBezTo>
                  <a:cubicBezTo>
                    <a:pt x="94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6" y="176"/>
                  </a:cubicBezTo>
                  <a:cubicBezTo>
                    <a:pt x="81" y="144"/>
                    <a:pt x="103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3" y="340"/>
                  </a:cubicBezTo>
                  <a:cubicBezTo>
                    <a:pt x="46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244">
              <a:extLst>
                <a:ext uri="{FF2B5EF4-FFF2-40B4-BE49-F238E27FC236}">
                  <a16:creationId xmlns:a16="http://schemas.microsoft.com/office/drawing/2014/main" id="{E003AAE7-FD06-4152-8FA0-FB46A33B8632}"/>
                </a:ext>
              </a:extLst>
            </p:cNvPr>
            <p:cNvSpPr>
              <a:spLocks/>
            </p:cNvSpPr>
            <p:nvPr>
              <p:custDataLst>
                <p:tags r:id="rId290"/>
              </p:custDataLst>
            </p:nvPr>
          </p:nvSpPr>
          <p:spPr bwMode="auto">
            <a:xfrm>
              <a:off x="5154613" y="3856038"/>
              <a:ext cx="53975" cy="119063"/>
            </a:xfrm>
            <a:custGeom>
              <a:avLst/>
              <a:gdLst>
                <a:gd name="T0" fmla="*/ 71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7 h 222"/>
                <a:gd name="T12" fmla="*/ 88 w 118"/>
                <a:gd name="T13" fmla="*/ 12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1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9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1"/>
                  </a:moveTo>
                  <a:lnTo>
                    <a:pt x="107" y="81"/>
                  </a:lnTo>
                  <a:cubicBezTo>
                    <a:pt x="113" y="81"/>
                    <a:pt x="118" y="81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7"/>
                  </a:lnTo>
                  <a:cubicBezTo>
                    <a:pt x="88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4" y="81"/>
                    <a:pt x="11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10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245">
              <a:extLst>
                <a:ext uri="{FF2B5EF4-FFF2-40B4-BE49-F238E27FC236}">
                  <a16:creationId xmlns:a16="http://schemas.microsoft.com/office/drawing/2014/main" id="{BD4BED43-2CE1-4100-BB02-03629930BFBB}"/>
                </a:ext>
              </a:extLst>
            </p:cNvPr>
            <p:cNvSpPr>
              <a:spLocks/>
            </p:cNvSpPr>
            <p:nvPr>
              <p:custDataLst>
                <p:tags r:id="rId291"/>
              </p:custDataLst>
            </p:nvPr>
          </p:nvSpPr>
          <p:spPr bwMode="auto">
            <a:xfrm>
              <a:off x="5240338" y="3732213"/>
              <a:ext cx="52388" cy="268288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7" name="Group 746">
            <a:extLst>
              <a:ext uri="{FF2B5EF4-FFF2-40B4-BE49-F238E27FC236}">
                <a16:creationId xmlns:a16="http://schemas.microsoft.com/office/drawing/2014/main" id="{6AB4971F-7CCC-42AE-8158-85B3881F56D9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5487046" y="3719513"/>
            <a:ext cx="276225" cy="265113"/>
            <a:chOff x="2541583" y="2540000"/>
            <a:chExt cx="276225" cy="265113"/>
          </a:xfrm>
          <a:solidFill>
            <a:srgbClr val="FF0000"/>
          </a:solidFill>
        </p:grpSpPr>
        <p:sp>
          <p:nvSpPr>
            <p:cNvPr id="748" name="Freeform 252">
              <a:extLst>
                <a:ext uri="{FF2B5EF4-FFF2-40B4-BE49-F238E27FC236}">
                  <a16:creationId xmlns:a16="http://schemas.microsoft.com/office/drawing/2014/main" id="{01B289F3-71EF-4772-BD20-D4EF2EA2D2EC}"/>
                </a:ext>
              </a:extLst>
            </p:cNvPr>
            <p:cNvSpPr>
              <a:spLocks noEditPoints="1"/>
            </p:cNvSpPr>
            <p:nvPr>
              <p:custDataLst>
                <p:tags r:id="rId243"/>
              </p:custDataLst>
            </p:nvPr>
          </p:nvSpPr>
          <p:spPr bwMode="auto">
            <a:xfrm>
              <a:off x="2541583" y="2540000"/>
              <a:ext cx="60325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Freeform 253">
              <a:extLst>
                <a:ext uri="{FF2B5EF4-FFF2-40B4-BE49-F238E27FC236}">
                  <a16:creationId xmlns:a16="http://schemas.microsoft.com/office/drawing/2014/main" id="{73B6C3A6-BD86-4B6B-A46F-D1B9370F875B}"/>
                </a:ext>
              </a:extLst>
            </p:cNvPr>
            <p:cNvSpPr>
              <a:spLocks/>
            </p:cNvSpPr>
            <p:nvPr>
              <p:custDataLst>
                <p:tags r:id="rId244"/>
              </p:custDataLst>
            </p:nvPr>
          </p:nvSpPr>
          <p:spPr bwMode="auto">
            <a:xfrm>
              <a:off x="2643183" y="2559050"/>
              <a:ext cx="174625" cy="180975"/>
            </a:xfrm>
            <a:custGeom>
              <a:avLst/>
              <a:gdLst>
                <a:gd name="T0" fmla="*/ 201 w 339"/>
                <a:gd name="T1" fmla="*/ 35 h 338"/>
                <a:gd name="T2" fmla="*/ 213 w 339"/>
                <a:gd name="T3" fmla="*/ 17 h 338"/>
                <a:gd name="T4" fmla="*/ 244 w 339"/>
                <a:gd name="T5" fmla="*/ 16 h 338"/>
                <a:gd name="T6" fmla="*/ 317 w 339"/>
                <a:gd name="T7" fmla="*/ 57 h 338"/>
                <a:gd name="T8" fmla="*/ 313 w 339"/>
                <a:gd name="T9" fmla="*/ 96 h 338"/>
                <a:gd name="T10" fmla="*/ 312 w 339"/>
                <a:gd name="T11" fmla="*/ 106 h 338"/>
                <a:gd name="T12" fmla="*/ 318 w 339"/>
                <a:gd name="T13" fmla="*/ 112 h 338"/>
                <a:gd name="T14" fmla="*/ 325 w 339"/>
                <a:gd name="T15" fmla="*/ 101 h 338"/>
                <a:gd name="T16" fmla="*/ 338 w 339"/>
                <a:gd name="T17" fmla="*/ 14 h 338"/>
                <a:gd name="T18" fmla="*/ 339 w 339"/>
                <a:gd name="T19" fmla="*/ 6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8 h 338"/>
                <a:gd name="T28" fmla="*/ 0 w 339"/>
                <a:gd name="T29" fmla="*/ 107 h 338"/>
                <a:gd name="T30" fmla="*/ 6 w 339"/>
                <a:gd name="T31" fmla="*/ 112 h 338"/>
                <a:gd name="T32" fmla="*/ 15 w 339"/>
                <a:gd name="T33" fmla="*/ 102 h 338"/>
                <a:gd name="T34" fmla="*/ 128 w 339"/>
                <a:gd name="T35" fmla="*/ 16 h 338"/>
                <a:gd name="T36" fmla="*/ 148 w 339"/>
                <a:gd name="T37" fmla="*/ 16 h 338"/>
                <a:gd name="T38" fmla="*/ 162 w 339"/>
                <a:gd name="T39" fmla="*/ 22 h 338"/>
                <a:gd name="T40" fmla="*/ 160 w 339"/>
                <a:gd name="T41" fmla="*/ 32 h 338"/>
                <a:gd name="T42" fmla="*/ 93 w 339"/>
                <a:gd name="T43" fmla="*/ 298 h 338"/>
                <a:gd name="T44" fmla="*/ 34 w 339"/>
                <a:gd name="T45" fmla="*/ 322 h 338"/>
                <a:gd name="T46" fmla="*/ 13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5" y="21"/>
                    <a:pt x="207" y="18"/>
                    <a:pt x="213" y="17"/>
                  </a:cubicBezTo>
                  <a:cubicBezTo>
                    <a:pt x="217" y="16"/>
                    <a:pt x="234" y="16"/>
                    <a:pt x="244" y="16"/>
                  </a:cubicBezTo>
                  <a:cubicBezTo>
                    <a:pt x="295" y="16"/>
                    <a:pt x="317" y="18"/>
                    <a:pt x="317" y="57"/>
                  </a:cubicBezTo>
                  <a:cubicBezTo>
                    <a:pt x="317" y="64"/>
                    <a:pt x="315" y="83"/>
                    <a:pt x="313" y="96"/>
                  </a:cubicBezTo>
                  <a:cubicBezTo>
                    <a:pt x="313" y="98"/>
                    <a:pt x="312" y="104"/>
                    <a:pt x="312" y="106"/>
                  </a:cubicBezTo>
                  <a:cubicBezTo>
                    <a:pt x="312" y="109"/>
                    <a:pt x="313" y="112"/>
                    <a:pt x="318" y="112"/>
                  </a:cubicBezTo>
                  <a:cubicBezTo>
                    <a:pt x="323" y="112"/>
                    <a:pt x="324" y="108"/>
                    <a:pt x="325" y="101"/>
                  </a:cubicBezTo>
                  <a:lnTo>
                    <a:pt x="338" y="14"/>
                  </a:lnTo>
                  <a:cubicBezTo>
                    <a:pt x="339" y="12"/>
                    <a:pt x="339" y="7"/>
                    <a:pt x="339" y="6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7" y="1"/>
                    <a:pt x="33" y="10"/>
                  </a:cubicBezTo>
                  <a:lnTo>
                    <a:pt x="3" y="98"/>
                  </a:lnTo>
                  <a:cubicBezTo>
                    <a:pt x="3" y="99"/>
                    <a:pt x="0" y="106"/>
                    <a:pt x="0" y="107"/>
                  </a:cubicBezTo>
                  <a:cubicBezTo>
                    <a:pt x="0" y="110"/>
                    <a:pt x="3" y="112"/>
                    <a:pt x="6" y="112"/>
                  </a:cubicBezTo>
                  <a:cubicBezTo>
                    <a:pt x="11" y="112"/>
                    <a:pt x="12" y="110"/>
                    <a:pt x="15" y="102"/>
                  </a:cubicBezTo>
                  <a:cubicBezTo>
                    <a:pt x="42" y="25"/>
                    <a:pt x="55" y="16"/>
                    <a:pt x="128" y="16"/>
                  </a:cubicBezTo>
                  <a:lnTo>
                    <a:pt x="148" y="16"/>
                  </a:lnTo>
                  <a:cubicBezTo>
                    <a:pt x="162" y="16"/>
                    <a:pt x="162" y="18"/>
                    <a:pt x="162" y="22"/>
                  </a:cubicBezTo>
                  <a:cubicBezTo>
                    <a:pt x="162" y="25"/>
                    <a:pt x="160" y="31"/>
                    <a:pt x="160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4" y="322"/>
                  </a:cubicBezTo>
                  <a:cubicBezTo>
                    <a:pt x="16" y="322"/>
                    <a:pt x="13" y="322"/>
                    <a:pt x="13" y="332"/>
                  </a:cubicBezTo>
                  <a:cubicBezTo>
                    <a:pt x="13" y="338"/>
                    <a:pt x="18" y="338"/>
                    <a:pt x="21" y="338"/>
                  </a:cubicBezTo>
                  <a:cubicBezTo>
                    <a:pt x="35" y="338"/>
                    <a:pt x="49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1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61" name="Right Brace 760">
            <a:extLst>
              <a:ext uri="{FF2B5EF4-FFF2-40B4-BE49-F238E27FC236}">
                <a16:creationId xmlns:a16="http://schemas.microsoft.com/office/drawing/2014/main" id="{A32D2F79-E9A2-4203-9DEB-C33ECCE49E60}"/>
              </a:ext>
            </a:extLst>
          </p:cNvPr>
          <p:cNvSpPr/>
          <p:nvPr/>
        </p:nvSpPr>
        <p:spPr>
          <a:xfrm rot="16200000">
            <a:off x="3852028" y="1336681"/>
            <a:ext cx="45719" cy="2109688"/>
          </a:xfrm>
          <a:prstGeom prst="rightBrace">
            <a:avLst>
              <a:gd name="adj1" fmla="val 38614"/>
              <a:gd name="adj2" fmla="val 4613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2" name="Freeform 765">
            <a:extLst>
              <a:ext uri="{FF2B5EF4-FFF2-40B4-BE49-F238E27FC236}">
                <a16:creationId xmlns:a16="http://schemas.microsoft.com/office/drawing/2014/main" id="{CCEA0C31-DF82-41D2-996C-7B9BF29C17AE}"/>
              </a:ext>
            </a:extLst>
          </p:cNvPr>
          <p:cNvSpPr>
            <a:spLocks noChangeAspect="1" noEditPoints="1"/>
          </p:cNvSpPr>
          <p:nvPr>
            <p:custDataLst>
              <p:tags r:id="rId14"/>
            </p:custDataLst>
          </p:nvPr>
        </p:nvSpPr>
        <p:spPr bwMode="auto">
          <a:xfrm>
            <a:off x="3745010" y="2101535"/>
            <a:ext cx="123173" cy="202639"/>
          </a:xfrm>
          <a:custGeom>
            <a:avLst/>
            <a:gdLst>
              <a:gd name="T0" fmla="*/ 272 w 272"/>
              <a:gd name="T1" fmla="*/ 68 h 449"/>
              <a:gd name="T2" fmla="*/ 204 w 272"/>
              <a:gd name="T3" fmla="*/ 0 h 449"/>
              <a:gd name="T4" fmla="*/ 144 w 272"/>
              <a:gd name="T5" fmla="*/ 21 h 449"/>
              <a:gd name="T6" fmla="*/ 80 w 272"/>
              <a:gd name="T7" fmla="*/ 127 h 449"/>
              <a:gd name="T8" fmla="*/ 0 w 272"/>
              <a:gd name="T9" fmla="*/ 444 h 449"/>
              <a:gd name="T10" fmla="*/ 6 w 272"/>
              <a:gd name="T11" fmla="*/ 449 h 449"/>
              <a:gd name="T12" fmla="*/ 12 w 272"/>
              <a:gd name="T13" fmla="*/ 447 h 449"/>
              <a:gd name="T14" fmla="*/ 47 w 272"/>
              <a:gd name="T15" fmla="*/ 309 h 449"/>
              <a:gd name="T16" fmla="*/ 115 w 272"/>
              <a:gd name="T17" fmla="*/ 357 h 449"/>
              <a:gd name="T18" fmla="*/ 211 w 272"/>
              <a:gd name="T19" fmla="*/ 318 h 449"/>
              <a:gd name="T20" fmla="*/ 251 w 272"/>
              <a:gd name="T21" fmla="*/ 226 h 449"/>
              <a:gd name="T22" fmla="*/ 215 w 272"/>
              <a:gd name="T23" fmla="*/ 152 h 449"/>
              <a:gd name="T24" fmla="*/ 272 w 272"/>
              <a:gd name="T25" fmla="*/ 68 h 449"/>
              <a:gd name="T26" fmla="*/ 182 w 272"/>
              <a:gd name="T27" fmla="*/ 151 h 449"/>
              <a:gd name="T28" fmla="*/ 158 w 272"/>
              <a:gd name="T29" fmla="*/ 155 h 449"/>
              <a:gd name="T30" fmla="*/ 136 w 272"/>
              <a:gd name="T31" fmla="*/ 153 h 449"/>
              <a:gd name="T32" fmla="*/ 161 w 272"/>
              <a:gd name="T33" fmla="*/ 149 h 449"/>
              <a:gd name="T34" fmla="*/ 182 w 272"/>
              <a:gd name="T35" fmla="*/ 151 h 449"/>
              <a:gd name="T36" fmla="*/ 244 w 272"/>
              <a:gd name="T37" fmla="*/ 57 h 449"/>
              <a:gd name="T38" fmla="*/ 199 w 272"/>
              <a:gd name="T39" fmla="*/ 143 h 449"/>
              <a:gd name="T40" fmla="*/ 161 w 272"/>
              <a:gd name="T41" fmla="*/ 137 h 449"/>
              <a:gd name="T42" fmla="*/ 122 w 272"/>
              <a:gd name="T43" fmla="*/ 153 h 449"/>
              <a:gd name="T44" fmla="*/ 157 w 272"/>
              <a:gd name="T45" fmla="*/ 166 h 449"/>
              <a:gd name="T46" fmla="*/ 198 w 272"/>
              <a:gd name="T47" fmla="*/ 159 h 449"/>
              <a:gd name="T48" fmla="*/ 220 w 272"/>
              <a:gd name="T49" fmla="*/ 216 h 449"/>
              <a:gd name="T50" fmla="*/ 195 w 272"/>
              <a:gd name="T51" fmla="*/ 302 h 449"/>
              <a:gd name="T52" fmla="*/ 113 w 272"/>
              <a:gd name="T53" fmla="*/ 347 h 449"/>
              <a:gd name="T54" fmla="*/ 57 w 272"/>
              <a:gd name="T55" fmla="*/ 282 h 449"/>
              <a:gd name="T56" fmla="*/ 59 w 272"/>
              <a:gd name="T57" fmla="*/ 260 h 449"/>
              <a:gd name="T58" fmla="*/ 91 w 272"/>
              <a:gd name="T59" fmla="*/ 134 h 449"/>
              <a:gd name="T60" fmla="*/ 198 w 272"/>
              <a:gd name="T61" fmla="*/ 12 h 449"/>
              <a:gd name="T62" fmla="*/ 244 w 272"/>
              <a:gd name="T63" fmla="*/ 57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2" h="449">
                <a:moveTo>
                  <a:pt x="272" y="68"/>
                </a:moveTo>
                <a:cubicBezTo>
                  <a:pt x="272" y="31"/>
                  <a:pt x="245" y="0"/>
                  <a:pt x="204" y="0"/>
                </a:cubicBezTo>
                <a:cubicBezTo>
                  <a:pt x="175" y="0"/>
                  <a:pt x="161" y="8"/>
                  <a:pt x="144" y="21"/>
                </a:cubicBezTo>
                <a:cubicBezTo>
                  <a:pt x="116" y="41"/>
                  <a:pt x="89" y="89"/>
                  <a:pt x="80" y="127"/>
                </a:cubicBezTo>
                <a:lnTo>
                  <a:pt x="0" y="444"/>
                </a:lnTo>
                <a:cubicBezTo>
                  <a:pt x="0" y="446"/>
                  <a:pt x="2" y="449"/>
                  <a:pt x="6" y="449"/>
                </a:cubicBezTo>
                <a:cubicBezTo>
                  <a:pt x="10" y="449"/>
                  <a:pt x="12" y="448"/>
                  <a:pt x="12" y="447"/>
                </a:cubicBezTo>
                <a:lnTo>
                  <a:pt x="47" y="309"/>
                </a:lnTo>
                <a:cubicBezTo>
                  <a:pt x="57" y="339"/>
                  <a:pt x="79" y="357"/>
                  <a:pt x="115" y="357"/>
                </a:cubicBezTo>
                <a:cubicBezTo>
                  <a:pt x="151" y="357"/>
                  <a:pt x="189" y="340"/>
                  <a:pt x="211" y="318"/>
                </a:cubicBezTo>
                <a:cubicBezTo>
                  <a:pt x="235" y="295"/>
                  <a:pt x="251" y="263"/>
                  <a:pt x="251" y="226"/>
                </a:cubicBezTo>
                <a:cubicBezTo>
                  <a:pt x="251" y="190"/>
                  <a:pt x="233" y="164"/>
                  <a:pt x="215" y="152"/>
                </a:cubicBezTo>
                <a:cubicBezTo>
                  <a:pt x="244" y="135"/>
                  <a:pt x="272" y="104"/>
                  <a:pt x="272" y="68"/>
                </a:cubicBezTo>
                <a:close/>
                <a:moveTo>
                  <a:pt x="182" y="151"/>
                </a:moveTo>
                <a:cubicBezTo>
                  <a:pt x="176" y="154"/>
                  <a:pt x="170" y="155"/>
                  <a:pt x="158" y="155"/>
                </a:cubicBezTo>
                <a:cubicBezTo>
                  <a:pt x="151" y="155"/>
                  <a:pt x="141" y="155"/>
                  <a:pt x="136" y="153"/>
                </a:cubicBezTo>
                <a:cubicBezTo>
                  <a:pt x="137" y="148"/>
                  <a:pt x="155" y="149"/>
                  <a:pt x="161" y="149"/>
                </a:cubicBezTo>
                <a:cubicBezTo>
                  <a:pt x="171" y="149"/>
                  <a:pt x="176" y="149"/>
                  <a:pt x="182" y="151"/>
                </a:cubicBezTo>
                <a:close/>
                <a:moveTo>
                  <a:pt x="244" y="57"/>
                </a:moveTo>
                <a:cubicBezTo>
                  <a:pt x="244" y="92"/>
                  <a:pt x="225" y="128"/>
                  <a:pt x="199" y="143"/>
                </a:cubicBezTo>
                <a:cubicBezTo>
                  <a:pt x="186" y="138"/>
                  <a:pt x="176" y="137"/>
                  <a:pt x="161" y="137"/>
                </a:cubicBezTo>
                <a:cubicBezTo>
                  <a:pt x="150" y="137"/>
                  <a:pt x="122" y="137"/>
                  <a:pt x="122" y="153"/>
                </a:cubicBezTo>
                <a:cubicBezTo>
                  <a:pt x="122" y="167"/>
                  <a:pt x="148" y="166"/>
                  <a:pt x="157" y="166"/>
                </a:cubicBezTo>
                <a:cubicBezTo>
                  <a:pt x="175" y="166"/>
                  <a:pt x="183" y="165"/>
                  <a:pt x="198" y="159"/>
                </a:cubicBezTo>
                <a:cubicBezTo>
                  <a:pt x="217" y="177"/>
                  <a:pt x="219" y="193"/>
                  <a:pt x="220" y="216"/>
                </a:cubicBezTo>
                <a:cubicBezTo>
                  <a:pt x="221" y="245"/>
                  <a:pt x="209" y="282"/>
                  <a:pt x="195" y="302"/>
                </a:cubicBezTo>
                <a:cubicBezTo>
                  <a:pt x="175" y="329"/>
                  <a:pt x="142" y="347"/>
                  <a:pt x="113" y="347"/>
                </a:cubicBezTo>
                <a:cubicBezTo>
                  <a:pt x="76" y="347"/>
                  <a:pt x="57" y="318"/>
                  <a:pt x="57" y="282"/>
                </a:cubicBezTo>
                <a:cubicBezTo>
                  <a:pt x="57" y="277"/>
                  <a:pt x="57" y="270"/>
                  <a:pt x="59" y="260"/>
                </a:cubicBezTo>
                <a:lnTo>
                  <a:pt x="91" y="134"/>
                </a:lnTo>
                <a:cubicBezTo>
                  <a:pt x="102" y="91"/>
                  <a:pt x="138" y="12"/>
                  <a:pt x="198" y="12"/>
                </a:cubicBezTo>
                <a:cubicBezTo>
                  <a:pt x="227" y="12"/>
                  <a:pt x="244" y="27"/>
                  <a:pt x="244" y="57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63" name="Group 762">
            <a:extLst>
              <a:ext uri="{FF2B5EF4-FFF2-40B4-BE49-F238E27FC236}">
                <a16:creationId xmlns:a16="http://schemas.microsoft.com/office/drawing/2014/main" id="{3FED215E-7D09-41C7-ACEB-C9A617AA91C6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3294182" y="4694706"/>
            <a:ext cx="1820863" cy="265112"/>
            <a:chOff x="4156075" y="4735513"/>
            <a:chExt cx="1820863" cy="265112"/>
          </a:xfrm>
        </p:grpSpPr>
        <p:sp>
          <p:nvSpPr>
            <p:cNvPr id="764" name="Freeform 276">
              <a:extLst>
                <a:ext uri="{FF2B5EF4-FFF2-40B4-BE49-F238E27FC236}">
                  <a16:creationId xmlns:a16="http://schemas.microsoft.com/office/drawing/2014/main" id="{8809788A-4B5B-4484-846C-795741268430}"/>
                </a:ext>
              </a:extLst>
            </p:cNvPr>
            <p:cNvSpPr>
              <a:spLocks noEditPoints="1"/>
            </p:cNvSpPr>
            <p:nvPr>
              <p:custDataLst>
                <p:tags r:id="rId230"/>
              </p:custDataLst>
            </p:nvPr>
          </p:nvSpPr>
          <p:spPr bwMode="auto">
            <a:xfrm>
              <a:off x="4156075" y="4814888"/>
              <a:ext cx="103188" cy="122237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4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7" y="95"/>
                    <a:pt x="82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Freeform 277">
              <a:extLst>
                <a:ext uri="{FF2B5EF4-FFF2-40B4-BE49-F238E27FC236}">
                  <a16:creationId xmlns:a16="http://schemas.microsoft.com/office/drawing/2014/main" id="{0DC1BBE2-E2A7-4F03-9835-AD106D67D23D}"/>
                </a:ext>
              </a:extLst>
            </p:cNvPr>
            <p:cNvSpPr>
              <a:spLocks/>
            </p:cNvSpPr>
            <p:nvPr>
              <p:custDataLst>
                <p:tags r:id="rId231"/>
              </p:custDataLst>
            </p:nvPr>
          </p:nvSpPr>
          <p:spPr bwMode="auto">
            <a:xfrm>
              <a:off x="4267200" y="4816475"/>
              <a:ext cx="115888" cy="117475"/>
            </a:xfrm>
            <a:custGeom>
              <a:avLst/>
              <a:gdLst>
                <a:gd name="T0" fmla="*/ 38 w 250"/>
                <a:gd name="T1" fmla="*/ 49 h 221"/>
                <a:gd name="T2" fmla="*/ 38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7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1 w 250"/>
                <a:gd name="T35" fmla="*/ 190 h 221"/>
                <a:gd name="T36" fmla="*/ 211 w 250"/>
                <a:gd name="T37" fmla="*/ 95 h 221"/>
                <a:gd name="T38" fmla="*/ 196 w 250"/>
                <a:gd name="T39" fmla="*/ 19 h 221"/>
                <a:gd name="T40" fmla="*/ 144 w 250"/>
                <a:gd name="T41" fmla="*/ 0 h 221"/>
                <a:gd name="T42" fmla="*/ 70 w 250"/>
                <a:gd name="T43" fmla="*/ 53 h 221"/>
                <a:gd name="T44" fmla="*/ 70 w 250"/>
                <a:gd name="T45" fmla="*/ 0 h 221"/>
                <a:gd name="T46" fmla="*/ 0 w 250"/>
                <a:gd name="T47" fmla="*/ 6 h 221"/>
                <a:gd name="T48" fmla="*/ 0 w 250"/>
                <a:gd name="T49" fmla="*/ 21 h 221"/>
                <a:gd name="T50" fmla="*/ 38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8" y="49"/>
                  </a:moveTo>
                  <a:lnTo>
                    <a:pt x="38" y="183"/>
                  </a:lnTo>
                  <a:cubicBezTo>
                    <a:pt x="38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2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7" y="219"/>
                    <a:pt x="233" y="220"/>
                    <a:pt x="250" y="221"/>
                  </a:cubicBezTo>
                  <a:lnTo>
                    <a:pt x="250" y="205"/>
                  </a:lnTo>
                  <a:cubicBezTo>
                    <a:pt x="224" y="205"/>
                    <a:pt x="212" y="205"/>
                    <a:pt x="211" y="190"/>
                  </a:cubicBezTo>
                  <a:lnTo>
                    <a:pt x="211" y="95"/>
                  </a:lnTo>
                  <a:cubicBezTo>
                    <a:pt x="211" y="52"/>
                    <a:pt x="211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4" y="21"/>
                    <a:pt x="38" y="25"/>
                    <a:pt x="38" y="4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Freeform 278">
              <a:extLst>
                <a:ext uri="{FF2B5EF4-FFF2-40B4-BE49-F238E27FC236}">
                  <a16:creationId xmlns:a16="http://schemas.microsoft.com/office/drawing/2014/main" id="{3363AFA2-D33E-4A2F-81F3-B22C97882E68}"/>
                </a:ext>
              </a:extLst>
            </p:cNvPr>
            <p:cNvSpPr>
              <a:spLocks noEditPoints="1"/>
            </p:cNvSpPr>
            <p:nvPr>
              <p:custDataLst>
                <p:tags r:id="rId232"/>
              </p:custDataLst>
            </p:nvPr>
          </p:nvSpPr>
          <p:spPr bwMode="auto">
            <a:xfrm>
              <a:off x="4394200" y="4749800"/>
              <a:ext cx="112713" cy="187325"/>
            </a:xfrm>
            <a:custGeom>
              <a:avLst/>
              <a:gdLst>
                <a:gd name="T0" fmla="*/ 173 w 246"/>
                <a:gd name="T1" fmla="*/ 318 h 351"/>
                <a:gd name="T2" fmla="*/ 173 w 246"/>
                <a:gd name="T3" fmla="*/ 351 h 351"/>
                <a:gd name="T4" fmla="*/ 246 w 246"/>
                <a:gd name="T5" fmla="*/ 346 h 351"/>
                <a:gd name="T6" fmla="*/ 246 w 246"/>
                <a:gd name="T7" fmla="*/ 330 h 351"/>
                <a:gd name="T8" fmla="*/ 207 w 246"/>
                <a:gd name="T9" fmla="*/ 302 h 351"/>
                <a:gd name="T10" fmla="*/ 207 w 246"/>
                <a:gd name="T11" fmla="*/ 0 h 351"/>
                <a:gd name="T12" fmla="*/ 135 w 246"/>
                <a:gd name="T13" fmla="*/ 5 h 351"/>
                <a:gd name="T14" fmla="*/ 135 w 246"/>
                <a:gd name="T15" fmla="*/ 21 h 351"/>
                <a:gd name="T16" fmla="*/ 174 w 246"/>
                <a:gd name="T17" fmla="*/ 49 h 351"/>
                <a:gd name="T18" fmla="*/ 174 w 246"/>
                <a:gd name="T19" fmla="*/ 156 h 351"/>
                <a:gd name="T20" fmla="*/ 111 w 246"/>
                <a:gd name="T21" fmla="*/ 125 h 351"/>
                <a:gd name="T22" fmla="*/ 0 w 246"/>
                <a:gd name="T23" fmla="*/ 239 h 351"/>
                <a:gd name="T24" fmla="*/ 106 w 246"/>
                <a:gd name="T25" fmla="*/ 351 h 351"/>
                <a:gd name="T26" fmla="*/ 173 w 246"/>
                <a:gd name="T27" fmla="*/ 318 h 351"/>
                <a:gd name="T28" fmla="*/ 173 w 246"/>
                <a:gd name="T29" fmla="*/ 185 h 351"/>
                <a:gd name="T30" fmla="*/ 173 w 246"/>
                <a:gd name="T31" fmla="*/ 287 h 351"/>
                <a:gd name="T32" fmla="*/ 167 w 246"/>
                <a:gd name="T33" fmla="*/ 305 h 351"/>
                <a:gd name="T34" fmla="*/ 108 w 246"/>
                <a:gd name="T35" fmla="*/ 340 h 351"/>
                <a:gd name="T36" fmla="*/ 56 w 246"/>
                <a:gd name="T37" fmla="*/ 308 h 351"/>
                <a:gd name="T38" fmla="*/ 42 w 246"/>
                <a:gd name="T39" fmla="*/ 239 h 351"/>
                <a:gd name="T40" fmla="*/ 57 w 246"/>
                <a:gd name="T41" fmla="*/ 168 h 351"/>
                <a:gd name="T42" fmla="*/ 113 w 246"/>
                <a:gd name="T43" fmla="*/ 136 h 351"/>
                <a:gd name="T44" fmla="*/ 167 w 246"/>
                <a:gd name="T45" fmla="*/ 166 h 351"/>
                <a:gd name="T46" fmla="*/ 173 w 246"/>
                <a:gd name="T47" fmla="*/ 18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1">
                  <a:moveTo>
                    <a:pt x="173" y="318"/>
                  </a:moveTo>
                  <a:lnTo>
                    <a:pt x="173" y="351"/>
                  </a:lnTo>
                  <a:lnTo>
                    <a:pt x="246" y="346"/>
                  </a:lnTo>
                  <a:lnTo>
                    <a:pt x="246" y="330"/>
                  </a:lnTo>
                  <a:cubicBezTo>
                    <a:pt x="211" y="330"/>
                    <a:pt x="207" y="327"/>
                    <a:pt x="207" y="302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60" y="138"/>
                    <a:pt x="138" y="125"/>
                    <a:pt x="111" y="125"/>
                  </a:cubicBezTo>
                  <a:cubicBezTo>
                    <a:pt x="53" y="125"/>
                    <a:pt x="0" y="174"/>
                    <a:pt x="0" y="239"/>
                  </a:cubicBezTo>
                  <a:cubicBezTo>
                    <a:pt x="0" y="302"/>
                    <a:pt x="49" y="351"/>
                    <a:pt x="106" y="351"/>
                  </a:cubicBezTo>
                  <a:cubicBezTo>
                    <a:pt x="138" y="351"/>
                    <a:pt x="160" y="334"/>
                    <a:pt x="173" y="318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5"/>
                  </a:cubicBezTo>
                  <a:cubicBezTo>
                    <a:pt x="152" y="329"/>
                    <a:pt x="130" y="340"/>
                    <a:pt x="108" y="340"/>
                  </a:cubicBezTo>
                  <a:cubicBezTo>
                    <a:pt x="86" y="340"/>
                    <a:pt x="68" y="327"/>
                    <a:pt x="56" y="308"/>
                  </a:cubicBezTo>
                  <a:cubicBezTo>
                    <a:pt x="43" y="288"/>
                    <a:pt x="42" y="259"/>
                    <a:pt x="42" y="239"/>
                  </a:cubicBezTo>
                  <a:cubicBezTo>
                    <a:pt x="42" y="221"/>
                    <a:pt x="43" y="191"/>
                    <a:pt x="57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1" y="136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279">
              <a:extLst>
                <a:ext uri="{FF2B5EF4-FFF2-40B4-BE49-F238E27FC236}">
                  <a16:creationId xmlns:a16="http://schemas.microsoft.com/office/drawing/2014/main" id="{F9ADDE3C-A343-4407-82E4-DF5A9F8368A6}"/>
                </a:ext>
              </a:extLst>
            </p:cNvPr>
            <p:cNvSpPr>
              <a:spLocks/>
            </p:cNvSpPr>
            <p:nvPr>
              <p:custDataLst>
                <p:tags r:id="rId233"/>
              </p:custDataLst>
            </p:nvPr>
          </p:nvSpPr>
          <p:spPr bwMode="auto">
            <a:xfrm>
              <a:off x="4595813" y="4754563"/>
              <a:ext cx="153988" cy="179387"/>
            </a:xfrm>
            <a:custGeom>
              <a:avLst/>
              <a:gdLst>
                <a:gd name="T0" fmla="*/ 201 w 339"/>
                <a:gd name="T1" fmla="*/ 35 h 338"/>
                <a:gd name="T2" fmla="*/ 212 w 339"/>
                <a:gd name="T3" fmla="*/ 17 h 338"/>
                <a:gd name="T4" fmla="*/ 244 w 339"/>
                <a:gd name="T5" fmla="*/ 16 h 338"/>
                <a:gd name="T6" fmla="*/ 317 w 339"/>
                <a:gd name="T7" fmla="*/ 57 h 338"/>
                <a:gd name="T8" fmla="*/ 313 w 339"/>
                <a:gd name="T9" fmla="*/ 96 h 338"/>
                <a:gd name="T10" fmla="*/ 311 w 339"/>
                <a:gd name="T11" fmla="*/ 106 h 338"/>
                <a:gd name="T12" fmla="*/ 317 w 339"/>
                <a:gd name="T13" fmla="*/ 112 h 338"/>
                <a:gd name="T14" fmla="*/ 325 w 339"/>
                <a:gd name="T15" fmla="*/ 101 h 338"/>
                <a:gd name="T16" fmla="*/ 338 w 339"/>
                <a:gd name="T17" fmla="*/ 14 h 338"/>
                <a:gd name="T18" fmla="*/ 339 w 339"/>
                <a:gd name="T19" fmla="*/ 6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8 h 338"/>
                <a:gd name="T28" fmla="*/ 0 w 339"/>
                <a:gd name="T29" fmla="*/ 107 h 338"/>
                <a:gd name="T30" fmla="*/ 6 w 339"/>
                <a:gd name="T31" fmla="*/ 112 h 338"/>
                <a:gd name="T32" fmla="*/ 14 w 339"/>
                <a:gd name="T33" fmla="*/ 102 h 338"/>
                <a:gd name="T34" fmla="*/ 128 w 339"/>
                <a:gd name="T35" fmla="*/ 16 h 338"/>
                <a:gd name="T36" fmla="*/ 148 w 339"/>
                <a:gd name="T37" fmla="*/ 16 h 338"/>
                <a:gd name="T38" fmla="*/ 162 w 339"/>
                <a:gd name="T39" fmla="*/ 22 h 338"/>
                <a:gd name="T40" fmla="*/ 160 w 339"/>
                <a:gd name="T41" fmla="*/ 32 h 338"/>
                <a:gd name="T42" fmla="*/ 93 w 339"/>
                <a:gd name="T43" fmla="*/ 298 h 338"/>
                <a:gd name="T44" fmla="*/ 33 w 339"/>
                <a:gd name="T45" fmla="*/ 322 h 338"/>
                <a:gd name="T46" fmla="*/ 13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4" y="21"/>
                    <a:pt x="206" y="18"/>
                    <a:pt x="212" y="17"/>
                  </a:cubicBezTo>
                  <a:cubicBezTo>
                    <a:pt x="217" y="16"/>
                    <a:pt x="233" y="16"/>
                    <a:pt x="244" y="16"/>
                  </a:cubicBezTo>
                  <a:cubicBezTo>
                    <a:pt x="294" y="16"/>
                    <a:pt x="317" y="18"/>
                    <a:pt x="317" y="57"/>
                  </a:cubicBezTo>
                  <a:cubicBezTo>
                    <a:pt x="317" y="64"/>
                    <a:pt x="315" y="83"/>
                    <a:pt x="313" y="96"/>
                  </a:cubicBezTo>
                  <a:cubicBezTo>
                    <a:pt x="312" y="98"/>
                    <a:pt x="311" y="104"/>
                    <a:pt x="311" y="106"/>
                  </a:cubicBezTo>
                  <a:cubicBezTo>
                    <a:pt x="311" y="109"/>
                    <a:pt x="313" y="112"/>
                    <a:pt x="317" y="112"/>
                  </a:cubicBezTo>
                  <a:cubicBezTo>
                    <a:pt x="323" y="112"/>
                    <a:pt x="324" y="108"/>
                    <a:pt x="325" y="101"/>
                  </a:cubicBezTo>
                  <a:lnTo>
                    <a:pt x="338" y="14"/>
                  </a:lnTo>
                  <a:cubicBezTo>
                    <a:pt x="339" y="12"/>
                    <a:pt x="339" y="7"/>
                    <a:pt x="339" y="6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6" y="1"/>
                    <a:pt x="33" y="10"/>
                  </a:cubicBezTo>
                  <a:lnTo>
                    <a:pt x="3" y="98"/>
                  </a:lnTo>
                  <a:cubicBezTo>
                    <a:pt x="3" y="99"/>
                    <a:pt x="0" y="106"/>
                    <a:pt x="0" y="107"/>
                  </a:cubicBezTo>
                  <a:cubicBezTo>
                    <a:pt x="0" y="110"/>
                    <a:pt x="3" y="112"/>
                    <a:pt x="6" y="112"/>
                  </a:cubicBezTo>
                  <a:cubicBezTo>
                    <a:pt x="11" y="112"/>
                    <a:pt x="12" y="110"/>
                    <a:pt x="14" y="102"/>
                  </a:cubicBezTo>
                  <a:cubicBezTo>
                    <a:pt x="41" y="25"/>
                    <a:pt x="54" y="16"/>
                    <a:pt x="128" y="16"/>
                  </a:cubicBezTo>
                  <a:lnTo>
                    <a:pt x="148" y="16"/>
                  </a:lnTo>
                  <a:cubicBezTo>
                    <a:pt x="162" y="16"/>
                    <a:pt x="162" y="18"/>
                    <a:pt x="162" y="22"/>
                  </a:cubicBezTo>
                  <a:cubicBezTo>
                    <a:pt x="162" y="25"/>
                    <a:pt x="160" y="31"/>
                    <a:pt x="160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3" y="322"/>
                  </a:cubicBezTo>
                  <a:cubicBezTo>
                    <a:pt x="16" y="322"/>
                    <a:pt x="13" y="322"/>
                    <a:pt x="13" y="332"/>
                  </a:cubicBezTo>
                  <a:cubicBezTo>
                    <a:pt x="13" y="338"/>
                    <a:pt x="18" y="338"/>
                    <a:pt x="21" y="338"/>
                  </a:cubicBezTo>
                  <a:cubicBezTo>
                    <a:pt x="34" y="338"/>
                    <a:pt x="48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1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280">
              <a:extLst>
                <a:ext uri="{FF2B5EF4-FFF2-40B4-BE49-F238E27FC236}">
                  <a16:creationId xmlns:a16="http://schemas.microsoft.com/office/drawing/2014/main" id="{F022CFC4-67A0-466F-BBD4-3A8D3453DAB4}"/>
                </a:ext>
              </a:extLst>
            </p:cNvPr>
            <p:cNvSpPr>
              <a:spLocks noEditPoints="1"/>
            </p:cNvSpPr>
            <p:nvPr>
              <p:custDataLst>
                <p:tags r:id="rId234"/>
              </p:custDataLst>
            </p:nvPr>
          </p:nvSpPr>
          <p:spPr bwMode="auto">
            <a:xfrm>
              <a:off x="4830763" y="4837113"/>
              <a:ext cx="152400" cy="61912"/>
            </a:xfrm>
            <a:custGeom>
              <a:avLst/>
              <a:gdLst>
                <a:gd name="T0" fmla="*/ 314 w 331"/>
                <a:gd name="T1" fmla="*/ 20 h 116"/>
                <a:gd name="T2" fmla="*/ 331 w 331"/>
                <a:gd name="T3" fmla="*/ 10 h 116"/>
                <a:gd name="T4" fmla="*/ 315 w 331"/>
                <a:gd name="T5" fmla="*/ 0 h 116"/>
                <a:gd name="T6" fmla="*/ 16 w 331"/>
                <a:gd name="T7" fmla="*/ 0 h 116"/>
                <a:gd name="T8" fmla="*/ 0 w 331"/>
                <a:gd name="T9" fmla="*/ 10 h 116"/>
                <a:gd name="T10" fmla="*/ 17 w 331"/>
                <a:gd name="T11" fmla="*/ 20 h 116"/>
                <a:gd name="T12" fmla="*/ 314 w 331"/>
                <a:gd name="T13" fmla="*/ 20 h 116"/>
                <a:gd name="T14" fmla="*/ 315 w 331"/>
                <a:gd name="T15" fmla="*/ 116 h 116"/>
                <a:gd name="T16" fmla="*/ 331 w 331"/>
                <a:gd name="T17" fmla="*/ 106 h 116"/>
                <a:gd name="T18" fmla="*/ 314 w 331"/>
                <a:gd name="T19" fmla="*/ 96 h 116"/>
                <a:gd name="T20" fmla="*/ 17 w 331"/>
                <a:gd name="T21" fmla="*/ 96 h 116"/>
                <a:gd name="T22" fmla="*/ 0 w 331"/>
                <a:gd name="T23" fmla="*/ 106 h 116"/>
                <a:gd name="T24" fmla="*/ 16 w 331"/>
                <a:gd name="T25" fmla="*/ 116 h 116"/>
                <a:gd name="T26" fmla="*/ 315 w 331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6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6"/>
                  </a:moveTo>
                  <a:cubicBezTo>
                    <a:pt x="322" y="116"/>
                    <a:pt x="331" y="116"/>
                    <a:pt x="331" y="106"/>
                  </a:cubicBezTo>
                  <a:cubicBezTo>
                    <a:pt x="331" y="96"/>
                    <a:pt x="322" y="96"/>
                    <a:pt x="314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281">
              <a:extLst>
                <a:ext uri="{FF2B5EF4-FFF2-40B4-BE49-F238E27FC236}">
                  <a16:creationId xmlns:a16="http://schemas.microsoft.com/office/drawing/2014/main" id="{5D2CC9D6-1845-4835-BC42-F394C721DD8C}"/>
                </a:ext>
              </a:extLst>
            </p:cNvPr>
            <p:cNvSpPr>
              <a:spLocks/>
            </p:cNvSpPr>
            <p:nvPr>
              <p:custDataLst>
                <p:tags r:id="rId235"/>
              </p:custDataLst>
            </p:nvPr>
          </p:nvSpPr>
          <p:spPr bwMode="auto">
            <a:xfrm>
              <a:off x="5072063" y="4749800"/>
              <a:ext cx="111125" cy="187325"/>
            </a:xfrm>
            <a:custGeom>
              <a:avLst/>
              <a:gdLst>
                <a:gd name="T0" fmla="*/ 116 w 245"/>
                <a:gd name="T1" fmla="*/ 5 h 351"/>
                <a:gd name="T2" fmla="*/ 109 w 245"/>
                <a:gd name="T3" fmla="*/ 0 h 351"/>
                <a:gd name="T4" fmla="*/ 48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6 w 245"/>
                <a:gd name="T11" fmla="*/ 29 h 351"/>
                <a:gd name="T12" fmla="*/ 74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5 w 245"/>
                <a:gd name="T19" fmla="*/ 351 h 351"/>
                <a:gd name="T20" fmla="*/ 33 w 245"/>
                <a:gd name="T21" fmla="*/ 338 h 351"/>
                <a:gd name="T22" fmla="*/ 42 w 245"/>
                <a:gd name="T23" fmla="*/ 300 h 351"/>
                <a:gd name="T24" fmla="*/ 53 w 245"/>
                <a:gd name="T25" fmla="*/ 255 h 351"/>
                <a:gd name="T26" fmla="*/ 62 w 245"/>
                <a:gd name="T27" fmla="*/ 222 h 351"/>
                <a:gd name="T28" fmla="*/ 67 w 245"/>
                <a:gd name="T29" fmla="*/ 200 h 351"/>
                <a:gd name="T30" fmla="*/ 101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9 w 245"/>
                <a:gd name="T39" fmla="*/ 310 h 351"/>
                <a:gd name="T40" fmla="*/ 180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1 w 245"/>
                <a:gd name="T47" fmla="*/ 278 h 351"/>
                <a:gd name="T48" fmla="*/ 181 w 245"/>
                <a:gd name="T49" fmla="*/ 340 h 351"/>
                <a:gd name="T50" fmla="*/ 169 w 245"/>
                <a:gd name="T51" fmla="*/ 324 h 351"/>
                <a:gd name="T52" fmla="*/ 178 w 245"/>
                <a:gd name="T53" fmla="*/ 288 h 351"/>
                <a:gd name="T54" fmla="*/ 208 w 245"/>
                <a:gd name="T55" fmla="*/ 179 h 351"/>
                <a:gd name="T56" fmla="*/ 151 w 245"/>
                <a:gd name="T57" fmla="*/ 125 h 351"/>
                <a:gd name="T58" fmla="*/ 77 w 245"/>
                <a:gd name="T59" fmla="*/ 164 h 351"/>
                <a:gd name="T60" fmla="*/ 116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6" y="5"/>
                  </a:moveTo>
                  <a:cubicBezTo>
                    <a:pt x="116" y="5"/>
                    <a:pt x="116" y="0"/>
                    <a:pt x="109" y="0"/>
                  </a:cubicBezTo>
                  <a:cubicBezTo>
                    <a:pt x="98" y="0"/>
                    <a:pt x="61" y="4"/>
                    <a:pt x="48" y="5"/>
                  </a:cubicBezTo>
                  <a:cubicBezTo>
                    <a:pt x="44" y="5"/>
                    <a:pt x="39" y="6"/>
                    <a:pt x="39" y="15"/>
                  </a:cubicBezTo>
                  <a:cubicBezTo>
                    <a:pt x="39" y="21"/>
                    <a:pt x="43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5" y="351"/>
                  </a:cubicBezTo>
                  <a:cubicBezTo>
                    <a:pt x="23" y="351"/>
                    <a:pt x="31" y="345"/>
                    <a:pt x="33" y="338"/>
                  </a:cubicBezTo>
                  <a:lnTo>
                    <a:pt x="42" y="300"/>
                  </a:lnTo>
                  <a:lnTo>
                    <a:pt x="53" y="255"/>
                  </a:lnTo>
                  <a:cubicBezTo>
                    <a:pt x="56" y="244"/>
                    <a:pt x="59" y="234"/>
                    <a:pt x="62" y="222"/>
                  </a:cubicBezTo>
                  <a:cubicBezTo>
                    <a:pt x="63" y="219"/>
                    <a:pt x="67" y="203"/>
                    <a:pt x="67" y="200"/>
                  </a:cubicBezTo>
                  <a:cubicBezTo>
                    <a:pt x="69" y="195"/>
                    <a:pt x="84" y="167"/>
                    <a:pt x="101" y="154"/>
                  </a:cubicBezTo>
                  <a:cubicBezTo>
                    <a:pt x="112" y="146"/>
                    <a:pt x="128" y="136"/>
                    <a:pt x="149" y="136"/>
                  </a:cubicBezTo>
                  <a:cubicBezTo>
                    <a:pt x="171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9" y="300"/>
                    <a:pt x="139" y="310"/>
                  </a:cubicBezTo>
                  <a:cubicBezTo>
                    <a:pt x="139" y="334"/>
                    <a:pt x="156" y="351"/>
                    <a:pt x="180" y="351"/>
                  </a:cubicBezTo>
                  <a:cubicBezTo>
                    <a:pt x="226" y="351"/>
                    <a:pt x="245" y="278"/>
                    <a:pt x="245" y="274"/>
                  </a:cubicBezTo>
                  <a:cubicBezTo>
                    <a:pt x="245" y="269"/>
                    <a:pt x="240" y="269"/>
                    <a:pt x="239" y="269"/>
                  </a:cubicBezTo>
                  <a:cubicBezTo>
                    <a:pt x="234" y="269"/>
                    <a:pt x="234" y="271"/>
                    <a:pt x="231" y="278"/>
                  </a:cubicBezTo>
                  <a:cubicBezTo>
                    <a:pt x="224" y="305"/>
                    <a:pt x="208" y="340"/>
                    <a:pt x="181" y="340"/>
                  </a:cubicBezTo>
                  <a:cubicBezTo>
                    <a:pt x="172" y="340"/>
                    <a:pt x="169" y="335"/>
                    <a:pt x="169" y="324"/>
                  </a:cubicBezTo>
                  <a:cubicBezTo>
                    <a:pt x="169" y="311"/>
                    <a:pt x="173" y="299"/>
                    <a:pt x="178" y="288"/>
                  </a:cubicBezTo>
                  <a:cubicBezTo>
                    <a:pt x="186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1" y="125"/>
                  </a:cubicBezTo>
                  <a:cubicBezTo>
                    <a:pt x="119" y="125"/>
                    <a:pt x="95" y="141"/>
                    <a:pt x="77" y="164"/>
                  </a:cubicBezTo>
                  <a:lnTo>
                    <a:pt x="116" y="5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282">
              <a:extLst>
                <a:ext uri="{FF2B5EF4-FFF2-40B4-BE49-F238E27FC236}">
                  <a16:creationId xmlns:a16="http://schemas.microsoft.com/office/drawing/2014/main" id="{EE5E5D8A-DE03-4608-A3F3-1D18E248A46E}"/>
                </a:ext>
              </a:extLst>
            </p:cNvPr>
            <p:cNvSpPr>
              <a:spLocks/>
            </p:cNvSpPr>
            <p:nvPr>
              <p:custDataLst>
                <p:tags r:id="rId236"/>
              </p:custDataLst>
            </p:nvPr>
          </p:nvSpPr>
          <p:spPr bwMode="auto">
            <a:xfrm>
              <a:off x="5213350" y="4735513"/>
              <a:ext cx="52388" cy="265112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Freeform 283">
              <a:extLst>
                <a:ext uri="{FF2B5EF4-FFF2-40B4-BE49-F238E27FC236}">
                  <a16:creationId xmlns:a16="http://schemas.microsoft.com/office/drawing/2014/main" id="{38FDD0B7-DA82-4255-B859-FED54D39FC97}"/>
                </a:ext>
              </a:extLst>
            </p:cNvPr>
            <p:cNvSpPr>
              <a:spLocks noEditPoints="1"/>
            </p:cNvSpPr>
            <p:nvPr>
              <p:custDataLst>
                <p:tags r:id="rId237"/>
              </p:custDataLst>
            </p:nvPr>
          </p:nvSpPr>
          <p:spPr bwMode="auto">
            <a:xfrm>
              <a:off x="5286375" y="4746625"/>
              <a:ext cx="123825" cy="238125"/>
            </a:xfrm>
            <a:custGeom>
              <a:avLst/>
              <a:gdLst>
                <a:gd name="T0" fmla="*/ 272 w 272"/>
                <a:gd name="T1" fmla="*/ 68 h 448"/>
                <a:gd name="T2" fmla="*/ 204 w 272"/>
                <a:gd name="T3" fmla="*/ 0 h 448"/>
                <a:gd name="T4" fmla="*/ 144 w 272"/>
                <a:gd name="T5" fmla="*/ 21 h 448"/>
                <a:gd name="T6" fmla="*/ 80 w 272"/>
                <a:gd name="T7" fmla="*/ 127 h 448"/>
                <a:gd name="T8" fmla="*/ 0 w 272"/>
                <a:gd name="T9" fmla="*/ 443 h 448"/>
                <a:gd name="T10" fmla="*/ 6 w 272"/>
                <a:gd name="T11" fmla="*/ 448 h 448"/>
                <a:gd name="T12" fmla="*/ 12 w 272"/>
                <a:gd name="T13" fmla="*/ 446 h 448"/>
                <a:gd name="T14" fmla="*/ 47 w 272"/>
                <a:gd name="T15" fmla="*/ 308 h 448"/>
                <a:gd name="T16" fmla="*/ 115 w 272"/>
                <a:gd name="T17" fmla="*/ 357 h 448"/>
                <a:gd name="T18" fmla="*/ 211 w 272"/>
                <a:gd name="T19" fmla="*/ 317 h 448"/>
                <a:gd name="T20" fmla="*/ 251 w 272"/>
                <a:gd name="T21" fmla="*/ 226 h 448"/>
                <a:gd name="T22" fmla="*/ 215 w 272"/>
                <a:gd name="T23" fmla="*/ 151 h 448"/>
                <a:gd name="T24" fmla="*/ 272 w 272"/>
                <a:gd name="T25" fmla="*/ 68 h 448"/>
                <a:gd name="T26" fmla="*/ 182 w 272"/>
                <a:gd name="T27" fmla="*/ 151 h 448"/>
                <a:gd name="T28" fmla="*/ 159 w 272"/>
                <a:gd name="T29" fmla="*/ 154 h 448"/>
                <a:gd name="T30" fmla="*/ 137 w 272"/>
                <a:gd name="T31" fmla="*/ 152 h 448"/>
                <a:gd name="T32" fmla="*/ 161 w 272"/>
                <a:gd name="T33" fmla="*/ 148 h 448"/>
                <a:gd name="T34" fmla="*/ 182 w 272"/>
                <a:gd name="T35" fmla="*/ 151 h 448"/>
                <a:gd name="T36" fmla="*/ 244 w 272"/>
                <a:gd name="T37" fmla="*/ 57 h 448"/>
                <a:gd name="T38" fmla="*/ 199 w 272"/>
                <a:gd name="T39" fmla="*/ 143 h 448"/>
                <a:gd name="T40" fmla="*/ 161 w 272"/>
                <a:gd name="T41" fmla="*/ 137 h 448"/>
                <a:gd name="T42" fmla="*/ 123 w 272"/>
                <a:gd name="T43" fmla="*/ 153 h 448"/>
                <a:gd name="T44" fmla="*/ 157 w 272"/>
                <a:gd name="T45" fmla="*/ 165 h 448"/>
                <a:gd name="T46" fmla="*/ 198 w 272"/>
                <a:gd name="T47" fmla="*/ 159 h 448"/>
                <a:gd name="T48" fmla="*/ 220 w 272"/>
                <a:gd name="T49" fmla="*/ 215 h 448"/>
                <a:gd name="T50" fmla="*/ 195 w 272"/>
                <a:gd name="T51" fmla="*/ 301 h 448"/>
                <a:gd name="T52" fmla="*/ 114 w 272"/>
                <a:gd name="T53" fmla="*/ 346 h 448"/>
                <a:gd name="T54" fmla="*/ 57 w 272"/>
                <a:gd name="T55" fmla="*/ 281 h 448"/>
                <a:gd name="T56" fmla="*/ 59 w 272"/>
                <a:gd name="T57" fmla="*/ 259 h 448"/>
                <a:gd name="T58" fmla="*/ 91 w 272"/>
                <a:gd name="T59" fmla="*/ 133 h 448"/>
                <a:gd name="T60" fmla="*/ 198 w 272"/>
                <a:gd name="T61" fmla="*/ 11 h 448"/>
                <a:gd name="T62" fmla="*/ 244 w 272"/>
                <a:gd name="T63" fmla="*/ 57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2" h="448">
                  <a:moveTo>
                    <a:pt x="272" y="68"/>
                  </a:moveTo>
                  <a:cubicBezTo>
                    <a:pt x="272" y="31"/>
                    <a:pt x="245" y="0"/>
                    <a:pt x="204" y="0"/>
                  </a:cubicBezTo>
                  <a:cubicBezTo>
                    <a:pt x="175" y="0"/>
                    <a:pt x="162" y="8"/>
                    <a:pt x="144" y="21"/>
                  </a:cubicBezTo>
                  <a:cubicBezTo>
                    <a:pt x="117" y="41"/>
                    <a:pt x="89" y="89"/>
                    <a:pt x="80" y="127"/>
                  </a:cubicBezTo>
                  <a:lnTo>
                    <a:pt x="0" y="443"/>
                  </a:lnTo>
                  <a:cubicBezTo>
                    <a:pt x="0" y="445"/>
                    <a:pt x="2" y="448"/>
                    <a:pt x="6" y="448"/>
                  </a:cubicBezTo>
                  <a:cubicBezTo>
                    <a:pt x="10" y="448"/>
                    <a:pt x="12" y="447"/>
                    <a:pt x="12" y="446"/>
                  </a:cubicBezTo>
                  <a:lnTo>
                    <a:pt x="47" y="308"/>
                  </a:lnTo>
                  <a:cubicBezTo>
                    <a:pt x="57" y="338"/>
                    <a:pt x="79" y="357"/>
                    <a:pt x="115" y="357"/>
                  </a:cubicBezTo>
                  <a:cubicBezTo>
                    <a:pt x="152" y="357"/>
                    <a:pt x="189" y="339"/>
                    <a:pt x="211" y="317"/>
                  </a:cubicBezTo>
                  <a:cubicBezTo>
                    <a:pt x="235" y="294"/>
                    <a:pt x="251" y="262"/>
                    <a:pt x="251" y="226"/>
                  </a:cubicBezTo>
                  <a:cubicBezTo>
                    <a:pt x="251" y="190"/>
                    <a:pt x="233" y="164"/>
                    <a:pt x="215" y="151"/>
                  </a:cubicBezTo>
                  <a:cubicBezTo>
                    <a:pt x="244" y="135"/>
                    <a:pt x="272" y="104"/>
                    <a:pt x="272" y="68"/>
                  </a:cubicBezTo>
                  <a:close/>
                  <a:moveTo>
                    <a:pt x="182" y="151"/>
                  </a:moveTo>
                  <a:cubicBezTo>
                    <a:pt x="176" y="153"/>
                    <a:pt x="170" y="154"/>
                    <a:pt x="159" y="154"/>
                  </a:cubicBezTo>
                  <a:cubicBezTo>
                    <a:pt x="152" y="154"/>
                    <a:pt x="142" y="155"/>
                    <a:pt x="137" y="152"/>
                  </a:cubicBezTo>
                  <a:cubicBezTo>
                    <a:pt x="138" y="147"/>
                    <a:pt x="156" y="148"/>
                    <a:pt x="161" y="148"/>
                  </a:cubicBezTo>
                  <a:cubicBezTo>
                    <a:pt x="171" y="148"/>
                    <a:pt x="176" y="148"/>
                    <a:pt x="182" y="151"/>
                  </a:cubicBezTo>
                  <a:close/>
                  <a:moveTo>
                    <a:pt x="244" y="57"/>
                  </a:moveTo>
                  <a:cubicBezTo>
                    <a:pt x="244" y="91"/>
                    <a:pt x="225" y="127"/>
                    <a:pt x="199" y="143"/>
                  </a:cubicBezTo>
                  <a:cubicBezTo>
                    <a:pt x="186" y="138"/>
                    <a:pt x="176" y="137"/>
                    <a:pt x="161" y="137"/>
                  </a:cubicBezTo>
                  <a:cubicBezTo>
                    <a:pt x="151" y="137"/>
                    <a:pt x="123" y="136"/>
                    <a:pt x="123" y="153"/>
                  </a:cubicBezTo>
                  <a:cubicBezTo>
                    <a:pt x="122" y="167"/>
                    <a:pt x="148" y="165"/>
                    <a:pt x="157" y="165"/>
                  </a:cubicBezTo>
                  <a:cubicBezTo>
                    <a:pt x="175" y="165"/>
                    <a:pt x="183" y="165"/>
                    <a:pt x="198" y="159"/>
                  </a:cubicBezTo>
                  <a:cubicBezTo>
                    <a:pt x="217" y="177"/>
                    <a:pt x="219" y="192"/>
                    <a:pt x="220" y="215"/>
                  </a:cubicBezTo>
                  <a:cubicBezTo>
                    <a:pt x="221" y="244"/>
                    <a:pt x="209" y="281"/>
                    <a:pt x="195" y="301"/>
                  </a:cubicBezTo>
                  <a:cubicBezTo>
                    <a:pt x="175" y="328"/>
                    <a:pt x="142" y="346"/>
                    <a:pt x="114" y="346"/>
                  </a:cubicBezTo>
                  <a:cubicBezTo>
                    <a:pt x="76" y="346"/>
                    <a:pt x="57" y="317"/>
                    <a:pt x="57" y="281"/>
                  </a:cubicBezTo>
                  <a:cubicBezTo>
                    <a:pt x="57" y="276"/>
                    <a:pt x="57" y="269"/>
                    <a:pt x="59" y="259"/>
                  </a:cubicBezTo>
                  <a:lnTo>
                    <a:pt x="91" y="133"/>
                  </a:lnTo>
                  <a:cubicBezTo>
                    <a:pt x="102" y="90"/>
                    <a:pt x="138" y="11"/>
                    <a:pt x="198" y="11"/>
                  </a:cubicBezTo>
                  <a:cubicBezTo>
                    <a:pt x="227" y="11"/>
                    <a:pt x="244" y="27"/>
                    <a:pt x="244" y="57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Freeform 284">
              <a:extLst>
                <a:ext uri="{FF2B5EF4-FFF2-40B4-BE49-F238E27FC236}">
                  <a16:creationId xmlns:a16="http://schemas.microsoft.com/office/drawing/2014/main" id="{D82D188D-9158-4B33-9E3C-D4A71F44EC58}"/>
                </a:ext>
              </a:extLst>
            </p:cNvPr>
            <p:cNvSpPr>
              <a:spLocks noEditPoints="1"/>
            </p:cNvSpPr>
            <p:nvPr>
              <p:custDataLst>
                <p:tags r:id="rId238"/>
              </p:custDataLst>
            </p:nvPr>
          </p:nvSpPr>
          <p:spPr bwMode="auto">
            <a:xfrm>
              <a:off x="5449888" y="4735513"/>
              <a:ext cx="53975" cy="265112"/>
            </a:xfrm>
            <a:custGeom>
              <a:avLst/>
              <a:gdLst>
                <a:gd name="T0" fmla="*/ 20 w 118"/>
                <a:gd name="T1" fmla="*/ 17 h 498"/>
                <a:gd name="T2" fmla="*/ 10 w 118"/>
                <a:gd name="T3" fmla="*/ 0 h 498"/>
                <a:gd name="T4" fmla="*/ 0 w 118"/>
                <a:gd name="T5" fmla="*/ 18 h 498"/>
                <a:gd name="T6" fmla="*/ 0 w 118"/>
                <a:gd name="T7" fmla="*/ 480 h 498"/>
                <a:gd name="T8" fmla="*/ 10 w 118"/>
                <a:gd name="T9" fmla="*/ 498 h 498"/>
                <a:gd name="T10" fmla="*/ 20 w 118"/>
                <a:gd name="T11" fmla="*/ 481 h 498"/>
                <a:gd name="T12" fmla="*/ 20 w 118"/>
                <a:gd name="T13" fmla="*/ 17 h 498"/>
                <a:gd name="T14" fmla="*/ 118 w 118"/>
                <a:gd name="T15" fmla="*/ 18 h 498"/>
                <a:gd name="T16" fmla="*/ 108 w 118"/>
                <a:gd name="T17" fmla="*/ 0 h 498"/>
                <a:gd name="T18" fmla="*/ 98 w 118"/>
                <a:gd name="T19" fmla="*/ 17 h 498"/>
                <a:gd name="T20" fmla="*/ 98 w 118"/>
                <a:gd name="T21" fmla="*/ 481 h 498"/>
                <a:gd name="T22" fmla="*/ 108 w 118"/>
                <a:gd name="T23" fmla="*/ 498 h 498"/>
                <a:gd name="T24" fmla="*/ 118 w 118"/>
                <a:gd name="T25" fmla="*/ 480 h 498"/>
                <a:gd name="T26" fmla="*/ 118 w 118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1"/>
                  </a:lnTo>
                  <a:cubicBezTo>
                    <a:pt x="98" y="489"/>
                    <a:pt x="98" y="498"/>
                    <a:pt x="108" y="498"/>
                  </a:cubicBezTo>
                  <a:cubicBezTo>
                    <a:pt x="118" y="498"/>
                    <a:pt x="118" y="487"/>
                    <a:pt x="118" y="480"/>
                  </a:cubicBezTo>
                  <a:lnTo>
                    <a:pt x="118" y="18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Freeform 285">
              <a:extLst>
                <a:ext uri="{FF2B5EF4-FFF2-40B4-BE49-F238E27FC236}">
                  <a16:creationId xmlns:a16="http://schemas.microsoft.com/office/drawing/2014/main" id="{F94F5EC5-461A-4D2C-91A2-F1794FBB7551}"/>
                </a:ext>
              </a:extLst>
            </p:cNvPr>
            <p:cNvSpPr>
              <a:spLocks/>
            </p:cNvSpPr>
            <p:nvPr>
              <p:custDataLst>
                <p:tags r:id="rId239"/>
              </p:custDataLst>
            </p:nvPr>
          </p:nvSpPr>
          <p:spPr bwMode="auto">
            <a:xfrm>
              <a:off x="5540375" y="4819650"/>
              <a:ext cx="111125" cy="117475"/>
            </a:xfrm>
            <a:custGeom>
              <a:avLst/>
              <a:gdLst>
                <a:gd name="T0" fmla="*/ 133 w 242"/>
                <a:gd name="T1" fmla="*/ 29 h 221"/>
                <a:gd name="T2" fmla="*/ 217 w 242"/>
                <a:gd name="T3" fmla="*/ 29 h 221"/>
                <a:gd name="T4" fmla="*/ 242 w 242"/>
                <a:gd name="T5" fmla="*/ 12 h 221"/>
                <a:gd name="T6" fmla="*/ 222 w 242"/>
                <a:gd name="T7" fmla="*/ 0 h 221"/>
                <a:gd name="T8" fmla="*/ 82 w 242"/>
                <a:gd name="T9" fmla="*/ 0 h 221"/>
                <a:gd name="T10" fmla="*/ 31 w 242"/>
                <a:gd name="T11" fmla="*/ 23 h 221"/>
                <a:gd name="T12" fmla="*/ 0 w 242"/>
                <a:gd name="T13" fmla="*/ 68 h 221"/>
                <a:gd name="T14" fmla="*/ 6 w 242"/>
                <a:gd name="T15" fmla="*/ 73 h 221"/>
                <a:gd name="T16" fmla="*/ 14 w 242"/>
                <a:gd name="T17" fmla="*/ 67 h 221"/>
                <a:gd name="T18" fmla="*/ 78 w 242"/>
                <a:gd name="T19" fmla="*/ 29 h 221"/>
                <a:gd name="T20" fmla="*/ 119 w 242"/>
                <a:gd name="T21" fmla="*/ 29 h 221"/>
                <a:gd name="T22" fmla="*/ 70 w 242"/>
                <a:gd name="T23" fmla="*/ 189 h 221"/>
                <a:gd name="T24" fmla="*/ 65 w 242"/>
                <a:gd name="T25" fmla="*/ 207 h 221"/>
                <a:gd name="T26" fmla="*/ 79 w 242"/>
                <a:gd name="T27" fmla="*/ 221 h 221"/>
                <a:gd name="T28" fmla="*/ 100 w 242"/>
                <a:gd name="T29" fmla="*/ 199 h 221"/>
                <a:gd name="T30" fmla="*/ 133 w 242"/>
                <a:gd name="T31" fmla="*/ 2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2" h="221">
                  <a:moveTo>
                    <a:pt x="133" y="29"/>
                  </a:moveTo>
                  <a:lnTo>
                    <a:pt x="217" y="29"/>
                  </a:lnTo>
                  <a:cubicBezTo>
                    <a:pt x="224" y="29"/>
                    <a:pt x="242" y="29"/>
                    <a:pt x="242" y="12"/>
                  </a:cubicBezTo>
                  <a:cubicBezTo>
                    <a:pt x="242" y="0"/>
                    <a:pt x="231" y="0"/>
                    <a:pt x="222" y="0"/>
                  </a:cubicBezTo>
                  <a:lnTo>
                    <a:pt x="82" y="0"/>
                  </a:lnTo>
                  <a:cubicBezTo>
                    <a:pt x="72" y="0"/>
                    <a:pt x="53" y="0"/>
                    <a:pt x="31" y="23"/>
                  </a:cubicBezTo>
                  <a:cubicBezTo>
                    <a:pt x="14" y="41"/>
                    <a:pt x="0" y="65"/>
                    <a:pt x="0" y="68"/>
                  </a:cubicBezTo>
                  <a:cubicBezTo>
                    <a:pt x="0" y="69"/>
                    <a:pt x="0" y="73"/>
                    <a:pt x="6" y="73"/>
                  </a:cubicBezTo>
                  <a:cubicBezTo>
                    <a:pt x="10" y="73"/>
                    <a:pt x="11" y="71"/>
                    <a:pt x="14" y="67"/>
                  </a:cubicBezTo>
                  <a:cubicBezTo>
                    <a:pt x="39" y="29"/>
                    <a:pt x="67" y="29"/>
                    <a:pt x="78" y="29"/>
                  </a:cubicBezTo>
                  <a:lnTo>
                    <a:pt x="119" y="29"/>
                  </a:lnTo>
                  <a:lnTo>
                    <a:pt x="70" y="189"/>
                  </a:lnTo>
                  <a:cubicBezTo>
                    <a:pt x="68" y="195"/>
                    <a:pt x="65" y="205"/>
                    <a:pt x="65" y="207"/>
                  </a:cubicBezTo>
                  <a:cubicBezTo>
                    <a:pt x="65" y="213"/>
                    <a:pt x="69" y="221"/>
                    <a:pt x="79" y="221"/>
                  </a:cubicBezTo>
                  <a:cubicBezTo>
                    <a:pt x="96" y="221"/>
                    <a:pt x="98" y="207"/>
                    <a:pt x="100" y="199"/>
                  </a:cubicBezTo>
                  <a:lnTo>
                    <a:pt x="133" y="29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Freeform 286">
              <a:extLst>
                <a:ext uri="{FF2B5EF4-FFF2-40B4-BE49-F238E27FC236}">
                  <a16:creationId xmlns:a16="http://schemas.microsoft.com/office/drawing/2014/main" id="{F5A888B1-1B96-42DA-B7D6-BA6AE7B3870E}"/>
                </a:ext>
              </a:extLst>
            </p:cNvPr>
            <p:cNvSpPr>
              <a:spLocks noEditPoints="1"/>
            </p:cNvSpPr>
            <p:nvPr>
              <p:custDataLst>
                <p:tags r:id="rId240"/>
              </p:custDataLst>
            </p:nvPr>
          </p:nvSpPr>
          <p:spPr bwMode="auto">
            <a:xfrm>
              <a:off x="5689600" y="4735513"/>
              <a:ext cx="53975" cy="265112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287">
              <a:extLst>
                <a:ext uri="{FF2B5EF4-FFF2-40B4-BE49-F238E27FC236}">
                  <a16:creationId xmlns:a16="http://schemas.microsoft.com/office/drawing/2014/main" id="{F6D30427-46FD-4376-88AA-2CF91DAA9C20}"/>
                </a:ext>
              </a:extLst>
            </p:cNvPr>
            <p:cNvSpPr>
              <a:spLocks/>
            </p:cNvSpPr>
            <p:nvPr>
              <p:custDataLst>
                <p:tags r:id="rId241"/>
              </p:custDataLst>
            </p:nvPr>
          </p:nvSpPr>
          <p:spPr bwMode="auto">
            <a:xfrm>
              <a:off x="5780088" y="4816475"/>
              <a:ext cx="123825" cy="174625"/>
            </a:xfrm>
            <a:custGeom>
              <a:avLst/>
              <a:gdLst>
                <a:gd name="T0" fmla="*/ 100 w 270"/>
                <a:gd name="T1" fmla="*/ 46 h 328"/>
                <a:gd name="T2" fmla="*/ 108 w 270"/>
                <a:gd name="T3" fmla="*/ 14 h 328"/>
                <a:gd name="T4" fmla="*/ 93 w 270"/>
                <a:gd name="T5" fmla="*/ 0 h 328"/>
                <a:gd name="T6" fmla="*/ 73 w 270"/>
                <a:gd name="T7" fmla="*/ 18 h 328"/>
                <a:gd name="T8" fmla="*/ 1 w 270"/>
                <a:gd name="T9" fmla="*/ 307 h 328"/>
                <a:gd name="T10" fmla="*/ 0 w 270"/>
                <a:gd name="T11" fmla="*/ 315 h 328"/>
                <a:gd name="T12" fmla="*/ 14 w 270"/>
                <a:gd name="T13" fmla="*/ 328 h 328"/>
                <a:gd name="T14" fmla="*/ 31 w 270"/>
                <a:gd name="T15" fmla="*/ 318 h 328"/>
                <a:gd name="T16" fmla="*/ 59 w 270"/>
                <a:gd name="T17" fmla="*/ 211 h 328"/>
                <a:gd name="T18" fmla="*/ 107 w 270"/>
                <a:gd name="T19" fmla="*/ 226 h 328"/>
                <a:gd name="T20" fmla="*/ 174 w 270"/>
                <a:gd name="T21" fmla="*/ 190 h 328"/>
                <a:gd name="T22" fmla="*/ 218 w 270"/>
                <a:gd name="T23" fmla="*/ 226 h 328"/>
                <a:gd name="T24" fmla="*/ 255 w 270"/>
                <a:gd name="T25" fmla="*/ 199 h 328"/>
                <a:gd name="T26" fmla="*/ 270 w 270"/>
                <a:gd name="T27" fmla="*/ 149 h 328"/>
                <a:gd name="T28" fmla="*/ 264 w 270"/>
                <a:gd name="T29" fmla="*/ 144 h 328"/>
                <a:gd name="T30" fmla="*/ 257 w 270"/>
                <a:gd name="T31" fmla="*/ 153 h 328"/>
                <a:gd name="T32" fmla="*/ 219 w 270"/>
                <a:gd name="T33" fmla="*/ 215 h 328"/>
                <a:gd name="T34" fmla="*/ 204 w 270"/>
                <a:gd name="T35" fmla="*/ 192 h 328"/>
                <a:gd name="T36" fmla="*/ 214 w 270"/>
                <a:gd name="T37" fmla="*/ 140 h 328"/>
                <a:gd name="T38" fmla="*/ 228 w 270"/>
                <a:gd name="T39" fmla="*/ 87 h 328"/>
                <a:gd name="T40" fmla="*/ 237 w 270"/>
                <a:gd name="T41" fmla="*/ 53 h 328"/>
                <a:gd name="T42" fmla="*/ 244 w 270"/>
                <a:gd name="T43" fmla="*/ 19 h 328"/>
                <a:gd name="T44" fmla="*/ 230 w 270"/>
                <a:gd name="T45" fmla="*/ 6 h 328"/>
                <a:gd name="T46" fmla="*/ 210 w 270"/>
                <a:gd name="T47" fmla="*/ 23 h 328"/>
                <a:gd name="T48" fmla="*/ 187 w 270"/>
                <a:gd name="T49" fmla="*/ 117 h 328"/>
                <a:gd name="T50" fmla="*/ 174 w 270"/>
                <a:gd name="T51" fmla="*/ 167 h 328"/>
                <a:gd name="T52" fmla="*/ 109 w 270"/>
                <a:gd name="T53" fmla="*/ 215 h 328"/>
                <a:gd name="T54" fmla="*/ 72 w 270"/>
                <a:gd name="T55" fmla="*/ 172 h 328"/>
                <a:gd name="T56" fmla="*/ 79 w 270"/>
                <a:gd name="T57" fmla="*/ 129 h 328"/>
                <a:gd name="T58" fmla="*/ 100 w 270"/>
                <a:gd name="T59" fmla="*/ 4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0" h="328">
                  <a:moveTo>
                    <a:pt x="100" y="46"/>
                  </a:moveTo>
                  <a:cubicBezTo>
                    <a:pt x="103" y="35"/>
                    <a:pt x="108" y="16"/>
                    <a:pt x="108" y="14"/>
                  </a:cubicBezTo>
                  <a:cubicBezTo>
                    <a:pt x="108" y="5"/>
                    <a:pt x="102" y="0"/>
                    <a:pt x="93" y="0"/>
                  </a:cubicBezTo>
                  <a:cubicBezTo>
                    <a:pt x="92" y="0"/>
                    <a:pt x="78" y="1"/>
                    <a:pt x="73" y="18"/>
                  </a:cubicBezTo>
                  <a:lnTo>
                    <a:pt x="1" y="307"/>
                  </a:lnTo>
                  <a:cubicBezTo>
                    <a:pt x="0" y="313"/>
                    <a:pt x="0" y="314"/>
                    <a:pt x="0" y="315"/>
                  </a:cubicBezTo>
                  <a:cubicBezTo>
                    <a:pt x="0" y="322"/>
                    <a:pt x="5" y="328"/>
                    <a:pt x="14" y="328"/>
                  </a:cubicBezTo>
                  <a:cubicBezTo>
                    <a:pt x="24" y="328"/>
                    <a:pt x="30" y="319"/>
                    <a:pt x="31" y="318"/>
                  </a:cubicBezTo>
                  <a:cubicBezTo>
                    <a:pt x="33" y="313"/>
                    <a:pt x="40" y="288"/>
                    <a:pt x="59" y="211"/>
                  </a:cubicBezTo>
                  <a:cubicBezTo>
                    <a:pt x="75" y="224"/>
                    <a:pt x="97" y="226"/>
                    <a:pt x="107" y="226"/>
                  </a:cubicBezTo>
                  <a:cubicBezTo>
                    <a:pt x="142" y="226"/>
                    <a:pt x="162" y="204"/>
                    <a:pt x="174" y="190"/>
                  </a:cubicBezTo>
                  <a:cubicBezTo>
                    <a:pt x="178" y="212"/>
                    <a:pt x="196" y="226"/>
                    <a:pt x="218" y="226"/>
                  </a:cubicBezTo>
                  <a:cubicBezTo>
                    <a:pt x="236" y="226"/>
                    <a:pt x="247" y="215"/>
                    <a:pt x="255" y="199"/>
                  </a:cubicBezTo>
                  <a:cubicBezTo>
                    <a:pt x="264" y="181"/>
                    <a:pt x="270" y="150"/>
                    <a:pt x="270" y="149"/>
                  </a:cubicBezTo>
                  <a:cubicBezTo>
                    <a:pt x="270" y="144"/>
                    <a:pt x="266" y="144"/>
                    <a:pt x="264" y="144"/>
                  </a:cubicBezTo>
                  <a:cubicBezTo>
                    <a:pt x="259" y="144"/>
                    <a:pt x="259" y="146"/>
                    <a:pt x="257" y="153"/>
                  </a:cubicBezTo>
                  <a:cubicBezTo>
                    <a:pt x="249" y="186"/>
                    <a:pt x="240" y="215"/>
                    <a:pt x="219" y="215"/>
                  </a:cubicBezTo>
                  <a:cubicBezTo>
                    <a:pt x="206" y="215"/>
                    <a:pt x="204" y="202"/>
                    <a:pt x="204" y="192"/>
                  </a:cubicBezTo>
                  <a:cubicBezTo>
                    <a:pt x="204" y="181"/>
                    <a:pt x="210" y="158"/>
                    <a:pt x="214" y="140"/>
                  </a:cubicBezTo>
                  <a:lnTo>
                    <a:pt x="228" y="87"/>
                  </a:lnTo>
                  <a:cubicBezTo>
                    <a:pt x="230" y="79"/>
                    <a:pt x="235" y="60"/>
                    <a:pt x="237" y="53"/>
                  </a:cubicBezTo>
                  <a:cubicBezTo>
                    <a:pt x="239" y="41"/>
                    <a:pt x="244" y="22"/>
                    <a:pt x="244" y="19"/>
                  </a:cubicBezTo>
                  <a:cubicBezTo>
                    <a:pt x="244" y="10"/>
                    <a:pt x="237" y="6"/>
                    <a:pt x="230" y="6"/>
                  </a:cubicBezTo>
                  <a:cubicBezTo>
                    <a:pt x="227" y="6"/>
                    <a:pt x="214" y="6"/>
                    <a:pt x="210" y="23"/>
                  </a:cubicBezTo>
                  <a:lnTo>
                    <a:pt x="187" y="117"/>
                  </a:lnTo>
                  <a:cubicBezTo>
                    <a:pt x="181" y="141"/>
                    <a:pt x="176" y="162"/>
                    <a:pt x="174" y="167"/>
                  </a:cubicBezTo>
                  <a:cubicBezTo>
                    <a:pt x="174" y="170"/>
                    <a:pt x="150" y="215"/>
                    <a:pt x="109" y="215"/>
                  </a:cubicBezTo>
                  <a:cubicBezTo>
                    <a:pt x="84" y="215"/>
                    <a:pt x="72" y="199"/>
                    <a:pt x="72" y="172"/>
                  </a:cubicBezTo>
                  <a:cubicBezTo>
                    <a:pt x="72" y="157"/>
                    <a:pt x="76" y="143"/>
                    <a:pt x="79" y="129"/>
                  </a:cubicBezTo>
                  <a:lnTo>
                    <a:pt x="100" y="46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288">
              <a:extLst>
                <a:ext uri="{FF2B5EF4-FFF2-40B4-BE49-F238E27FC236}">
                  <a16:creationId xmlns:a16="http://schemas.microsoft.com/office/drawing/2014/main" id="{5CAB27CF-A8D8-4984-8EF0-3D86CC462FC6}"/>
                </a:ext>
              </a:extLst>
            </p:cNvPr>
            <p:cNvSpPr>
              <a:spLocks/>
            </p:cNvSpPr>
            <p:nvPr>
              <p:custDataLst>
                <p:tags r:id="rId242"/>
              </p:custDataLst>
            </p:nvPr>
          </p:nvSpPr>
          <p:spPr bwMode="auto">
            <a:xfrm>
              <a:off x="5924550" y="4735513"/>
              <a:ext cx="52388" cy="265112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7" name="Group 776">
            <a:extLst>
              <a:ext uri="{FF2B5EF4-FFF2-40B4-BE49-F238E27FC236}">
                <a16:creationId xmlns:a16="http://schemas.microsoft.com/office/drawing/2014/main" id="{95D2A412-DC46-4362-A7F3-31C3E385254E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4171479" y="5812025"/>
            <a:ext cx="1063625" cy="249238"/>
            <a:chOff x="3297238" y="4694238"/>
            <a:chExt cx="1063625" cy="249238"/>
          </a:xfrm>
        </p:grpSpPr>
        <p:sp>
          <p:nvSpPr>
            <p:cNvPr id="778" name="Freeform 295">
              <a:extLst>
                <a:ext uri="{FF2B5EF4-FFF2-40B4-BE49-F238E27FC236}">
                  <a16:creationId xmlns:a16="http://schemas.microsoft.com/office/drawing/2014/main" id="{DD5005A0-E503-46A9-8A0E-F3BCA9BCE27D}"/>
                </a:ext>
              </a:extLst>
            </p:cNvPr>
            <p:cNvSpPr>
              <a:spLocks noEditPoints="1"/>
            </p:cNvSpPr>
            <p:nvPr>
              <p:custDataLst>
                <p:tags r:id="rId224"/>
              </p:custDataLst>
            </p:nvPr>
          </p:nvSpPr>
          <p:spPr bwMode="auto">
            <a:xfrm>
              <a:off x="3297238" y="4760913"/>
              <a:ext cx="106363" cy="12541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2 h 229"/>
                <a:gd name="T8" fmla="*/ 213 w 225"/>
                <a:gd name="T9" fmla="*/ 152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2"/>
                  </a:lnTo>
                  <a:lnTo>
                    <a:pt x="213" y="152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4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7" y="95"/>
                    <a:pt x="82" y="97"/>
                    <a:pt x="50" y="112"/>
                  </a:cubicBezTo>
                  <a:cubicBezTo>
                    <a:pt x="13" y="129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9"/>
                    <a:pt x="60" y="107"/>
                    <a:pt x="142" y="104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Freeform 296">
              <a:extLst>
                <a:ext uri="{FF2B5EF4-FFF2-40B4-BE49-F238E27FC236}">
                  <a16:creationId xmlns:a16="http://schemas.microsoft.com/office/drawing/2014/main" id="{F583B5E4-67D6-4CEE-BE55-DA24C1294E97}"/>
                </a:ext>
              </a:extLst>
            </p:cNvPr>
            <p:cNvSpPr>
              <a:spLocks/>
            </p:cNvSpPr>
            <p:nvPr>
              <p:custDataLst>
                <p:tags r:id="rId225"/>
              </p:custDataLst>
            </p:nvPr>
          </p:nvSpPr>
          <p:spPr bwMode="auto">
            <a:xfrm>
              <a:off x="3411538" y="4762501"/>
              <a:ext cx="119063" cy="122238"/>
            </a:xfrm>
            <a:custGeom>
              <a:avLst/>
              <a:gdLst>
                <a:gd name="T0" fmla="*/ 38 w 250"/>
                <a:gd name="T1" fmla="*/ 49 h 221"/>
                <a:gd name="T2" fmla="*/ 38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7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2 w 250"/>
                <a:gd name="T35" fmla="*/ 190 h 221"/>
                <a:gd name="T36" fmla="*/ 212 w 250"/>
                <a:gd name="T37" fmla="*/ 95 h 221"/>
                <a:gd name="T38" fmla="*/ 196 w 250"/>
                <a:gd name="T39" fmla="*/ 19 h 221"/>
                <a:gd name="T40" fmla="*/ 144 w 250"/>
                <a:gd name="T41" fmla="*/ 0 h 221"/>
                <a:gd name="T42" fmla="*/ 70 w 250"/>
                <a:gd name="T43" fmla="*/ 53 h 221"/>
                <a:gd name="T44" fmla="*/ 70 w 250"/>
                <a:gd name="T45" fmla="*/ 0 h 221"/>
                <a:gd name="T46" fmla="*/ 0 w 250"/>
                <a:gd name="T47" fmla="*/ 6 h 221"/>
                <a:gd name="T48" fmla="*/ 0 w 250"/>
                <a:gd name="T49" fmla="*/ 21 h 221"/>
                <a:gd name="T50" fmla="*/ 38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8" y="49"/>
                  </a:moveTo>
                  <a:lnTo>
                    <a:pt x="38" y="183"/>
                  </a:lnTo>
                  <a:cubicBezTo>
                    <a:pt x="38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2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7" y="219"/>
                    <a:pt x="233" y="220"/>
                    <a:pt x="250" y="221"/>
                  </a:cubicBezTo>
                  <a:lnTo>
                    <a:pt x="250" y="205"/>
                  </a:lnTo>
                  <a:cubicBezTo>
                    <a:pt x="224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4" y="21"/>
                    <a:pt x="38" y="25"/>
                    <a:pt x="38" y="4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Freeform 297">
              <a:extLst>
                <a:ext uri="{FF2B5EF4-FFF2-40B4-BE49-F238E27FC236}">
                  <a16:creationId xmlns:a16="http://schemas.microsoft.com/office/drawing/2014/main" id="{4B5DCBEC-3C50-41AA-9DFC-26C858927CEE}"/>
                </a:ext>
              </a:extLst>
            </p:cNvPr>
            <p:cNvSpPr>
              <a:spLocks noEditPoints="1"/>
            </p:cNvSpPr>
            <p:nvPr>
              <p:custDataLst>
                <p:tags r:id="rId226"/>
              </p:custDataLst>
            </p:nvPr>
          </p:nvSpPr>
          <p:spPr bwMode="auto">
            <a:xfrm>
              <a:off x="3543301" y="4694238"/>
              <a:ext cx="115888" cy="192088"/>
            </a:xfrm>
            <a:custGeom>
              <a:avLst/>
              <a:gdLst>
                <a:gd name="T0" fmla="*/ 173 w 246"/>
                <a:gd name="T1" fmla="*/ 318 h 351"/>
                <a:gd name="T2" fmla="*/ 173 w 246"/>
                <a:gd name="T3" fmla="*/ 351 h 351"/>
                <a:gd name="T4" fmla="*/ 246 w 246"/>
                <a:gd name="T5" fmla="*/ 346 h 351"/>
                <a:gd name="T6" fmla="*/ 246 w 246"/>
                <a:gd name="T7" fmla="*/ 330 h 351"/>
                <a:gd name="T8" fmla="*/ 207 w 246"/>
                <a:gd name="T9" fmla="*/ 302 h 351"/>
                <a:gd name="T10" fmla="*/ 207 w 246"/>
                <a:gd name="T11" fmla="*/ 0 h 351"/>
                <a:gd name="T12" fmla="*/ 135 w 246"/>
                <a:gd name="T13" fmla="*/ 5 h 351"/>
                <a:gd name="T14" fmla="*/ 135 w 246"/>
                <a:gd name="T15" fmla="*/ 21 h 351"/>
                <a:gd name="T16" fmla="*/ 174 w 246"/>
                <a:gd name="T17" fmla="*/ 49 h 351"/>
                <a:gd name="T18" fmla="*/ 174 w 246"/>
                <a:gd name="T19" fmla="*/ 156 h 351"/>
                <a:gd name="T20" fmla="*/ 111 w 246"/>
                <a:gd name="T21" fmla="*/ 125 h 351"/>
                <a:gd name="T22" fmla="*/ 0 w 246"/>
                <a:gd name="T23" fmla="*/ 239 h 351"/>
                <a:gd name="T24" fmla="*/ 106 w 246"/>
                <a:gd name="T25" fmla="*/ 351 h 351"/>
                <a:gd name="T26" fmla="*/ 173 w 246"/>
                <a:gd name="T27" fmla="*/ 318 h 351"/>
                <a:gd name="T28" fmla="*/ 173 w 246"/>
                <a:gd name="T29" fmla="*/ 185 h 351"/>
                <a:gd name="T30" fmla="*/ 173 w 246"/>
                <a:gd name="T31" fmla="*/ 287 h 351"/>
                <a:gd name="T32" fmla="*/ 167 w 246"/>
                <a:gd name="T33" fmla="*/ 305 h 351"/>
                <a:gd name="T34" fmla="*/ 108 w 246"/>
                <a:gd name="T35" fmla="*/ 340 h 351"/>
                <a:gd name="T36" fmla="*/ 56 w 246"/>
                <a:gd name="T37" fmla="*/ 308 h 351"/>
                <a:gd name="T38" fmla="*/ 42 w 246"/>
                <a:gd name="T39" fmla="*/ 239 h 351"/>
                <a:gd name="T40" fmla="*/ 57 w 246"/>
                <a:gd name="T41" fmla="*/ 168 h 351"/>
                <a:gd name="T42" fmla="*/ 113 w 246"/>
                <a:gd name="T43" fmla="*/ 136 h 351"/>
                <a:gd name="T44" fmla="*/ 167 w 246"/>
                <a:gd name="T45" fmla="*/ 166 h 351"/>
                <a:gd name="T46" fmla="*/ 173 w 246"/>
                <a:gd name="T47" fmla="*/ 18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1">
                  <a:moveTo>
                    <a:pt x="173" y="318"/>
                  </a:moveTo>
                  <a:lnTo>
                    <a:pt x="173" y="351"/>
                  </a:lnTo>
                  <a:lnTo>
                    <a:pt x="246" y="346"/>
                  </a:lnTo>
                  <a:lnTo>
                    <a:pt x="246" y="330"/>
                  </a:lnTo>
                  <a:cubicBezTo>
                    <a:pt x="211" y="330"/>
                    <a:pt x="207" y="327"/>
                    <a:pt x="207" y="302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60" y="138"/>
                    <a:pt x="138" y="125"/>
                    <a:pt x="111" y="125"/>
                  </a:cubicBezTo>
                  <a:cubicBezTo>
                    <a:pt x="53" y="125"/>
                    <a:pt x="0" y="174"/>
                    <a:pt x="0" y="239"/>
                  </a:cubicBezTo>
                  <a:cubicBezTo>
                    <a:pt x="0" y="302"/>
                    <a:pt x="49" y="351"/>
                    <a:pt x="106" y="351"/>
                  </a:cubicBezTo>
                  <a:cubicBezTo>
                    <a:pt x="138" y="351"/>
                    <a:pt x="160" y="334"/>
                    <a:pt x="173" y="318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5"/>
                  </a:cubicBezTo>
                  <a:cubicBezTo>
                    <a:pt x="152" y="329"/>
                    <a:pt x="130" y="340"/>
                    <a:pt x="108" y="340"/>
                  </a:cubicBezTo>
                  <a:cubicBezTo>
                    <a:pt x="86" y="340"/>
                    <a:pt x="68" y="327"/>
                    <a:pt x="56" y="308"/>
                  </a:cubicBezTo>
                  <a:cubicBezTo>
                    <a:pt x="43" y="288"/>
                    <a:pt x="42" y="260"/>
                    <a:pt x="42" y="239"/>
                  </a:cubicBezTo>
                  <a:cubicBezTo>
                    <a:pt x="42" y="221"/>
                    <a:pt x="43" y="191"/>
                    <a:pt x="57" y="168"/>
                  </a:cubicBezTo>
                  <a:cubicBezTo>
                    <a:pt x="68" y="153"/>
                    <a:pt x="86" y="136"/>
                    <a:pt x="113" y="136"/>
                  </a:cubicBezTo>
                  <a:cubicBezTo>
                    <a:pt x="131" y="136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Freeform 298">
              <a:extLst>
                <a:ext uri="{FF2B5EF4-FFF2-40B4-BE49-F238E27FC236}">
                  <a16:creationId xmlns:a16="http://schemas.microsoft.com/office/drawing/2014/main" id="{B05149A1-56D6-47B2-BDA9-FDE76B66D4CC}"/>
                </a:ext>
              </a:extLst>
            </p:cNvPr>
            <p:cNvSpPr>
              <a:spLocks/>
            </p:cNvSpPr>
            <p:nvPr>
              <p:custDataLst>
                <p:tags r:id="rId227"/>
              </p:custDataLst>
            </p:nvPr>
          </p:nvSpPr>
          <p:spPr bwMode="auto">
            <a:xfrm>
              <a:off x="3749676" y="4697413"/>
              <a:ext cx="158750" cy="187325"/>
            </a:xfrm>
            <a:custGeom>
              <a:avLst/>
              <a:gdLst>
                <a:gd name="T0" fmla="*/ 201 w 339"/>
                <a:gd name="T1" fmla="*/ 35 h 338"/>
                <a:gd name="T2" fmla="*/ 213 w 339"/>
                <a:gd name="T3" fmla="*/ 17 h 338"/>
                <a:gd name="T4" fmla="*/ 244 w 339"/>
                <a:gd name="T5" fmla="*/ 16 h 338"/>
                <a:gd name="T6" fmla="*/ 317 w 339"/>
                <a:gd name="T7" fmla="*/ 57 h 338"/>
                <a:gd name="T8" fmla="*/ 313 w 339"/>
                <a:gd name="T9" fmla="*/ 96 h 338"/>
                <a:gd name="T10" fmla="*/ 311 w 339"/>
                <a:gd name="T11" fmla="*/ 106 h 338"/>
                <a:gd name="T12" fmla="*/ 317 w 339"/>
                <a:gd name="T13" fmla="*/ 112 h 338"/>
                <a:gd name="T14" fmla="*/ 325 w 339"/>
                <a:gd name="T15" fmla="*/ 101 h 338"/>
                <a:gd name="T16" fmla="*/ 338 w 339"/>
                <a:gd name="T17" fmla="*/ 14 h 338"/>
                <a:gd name="T18" fmla="*/ 339 w 339"/>
                <a:gd name="T19" fmla="*/ 6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8 h 338"/>
                <a:gd name="T28" fmla="*/ 0 w 339"/>
                <a:gd name="T29" fmla="*/ 107 h 338"/>
                <a:gd name="T30" fmla="*/ 6 w 339"/>
                <a:gd name="T31" fmla="*/ 112 h 338"/>
                <a:gd name="T32" fmla="*/ 15 w 339"/>
                <a:gd name="T33" fmla="*/ 102 h 338"/>
                <a:gd name="T34" fmla="*/ 128 w 339"/>
                <a:gd name="T35" fmla="*/ 16 h 338"/>
                <a:gd name="T36" fmla="*/ 148 w 339"/>
                <a:gd name="T37" fmla="*/ 16 h 338"/>
                <a:gd name="T38" fmla="*/ 162 w 339"/>
                <a:gd name="T39" fmla="*/ 22 h 338"/>
                <a:gd name="T40" fmla="*/ 160 w 339"/>
                <a:gd name="T41" fmla="*/ 32 h 338"/>
                <a:gd name="T42" fmla="*/ 93 w 339"/>
                <a:gd name="T43" fmla="*/ 298 h 338"/>
                <a:gd name="T44" fmla="*/ 34 w 339"/>
                <a:gd name="T45" fmla="*/ 322 h 338"/>
                <a:gd name="T46" fmla="*/ 13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5" y="21"/>
                    <a:pt x="207" y="18"/>
                    <a:pt x="213" y="17"/>
                  </a:cubicBezTo>
                  <a:cubicBezTo>
                    <a:pt x="217" y="16"/>
                    <a:pt x="234" y="16"/>
                    <a:pt x="244" y="16"/>
                  </a:cubicBezTo>
                  <a:cubicBezTo>
                    <a:pt x="294" y="16"/>
                    <a:pt x="317" y="18"/>
                    <a:pt x="317" y="57"/>
                  </a:cubicBezTo>
                  <a:cubicBezTo>
                    <a:pt x="317" y="64"/>
                    <a:pt x="315" y="84"/>
                    <a:pt x="313" y="96"/>
                  </a:cubicBezTo>
                  <a:cubicBezTo>
                    <a:pt x="312" y="98"/>
                    <a:pt x="311" y="104"/>
                    <a:pt x="311" y="106"/>
                  </a:cubicBezTo>
                  <a:cubicBezTo>
                    <a:pt x="311" y="109"/>
                    <a:pt x="313" y="112"/>
                    <a:pt x="317" y="112"/>
                  </a:cubicBezTo>
                  <a:cubicBezTo>
                    <a:pt x="323" y="112"/>
                    <a:pt x="324" y="108"/>
                    <a:pt x="325" y="101"/>
                  </a:cubicBezTo>
                  <a:lnTo>
                    <a:pt x="338" y="14"/>
                  </a:lnTo>
                  <a:cubicBezTo>
                    <a:pt x="339" y="12"/>
                    <a:pt x="339" y="7"/>
                    <a:pt x="339" y="6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7" y="1"/>
                    <a:pt x="33" y="10"/>
                  </a:cubicBezTo>
                  <a:lnTo>
                    <a:pt x="3" y="98"/>
                  </a:lnTo>
                  <a:cubicBezTo>
                    <a:pt x="3" y="99"/>
                    <a:pt x="0" y="106"/>
                    <a:pt x="0" y="107"/>
                  </a:cubicBezTo>
                  <a:cubicBezTo>
                    <a:pt x="0" y="110"/>
                    <a:pt x="3" y="112"/>
                    <a:pt x="6" y="112"/>
                  </a:cubicBezTo>
                  <a:cubicBezTo>
                    <a:pt x="11" y="112"/>
                    <a:pt x="12" y="110"/>
                    <a:pt x="15" y="102"/>
                  </a:cubicBezTo>
                  <a:cubicBezTo>
                    <a:pt x="42" y="25"/>
                    <a:pt x="55" y="16"/>
                    <a:pt x="128" y="16"/>
                  </a:cubicBezTo>
                  <a:lnTo>
                    <a:pt x="148" y="16"/>
                  </a:lnTo>
                  <a:cubicBezTo>
                    <a:pt x="162" y="16"/>
                    <a:pt x="162" y="18"/>
                    <a:pt x="162" y="22"/>
                  </a:cubicBezTo>
                  <a:cubicBezTo>
                    <a:pt x="162" y="25"/>
                    <a:pt x="160" y="31"/>
                    <a:pt x="160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4" y="322"/>
                  </a:cubicBezTo>
                  <a:cubicBezTo>
                    <a:pt x="16" y="322"/>
                    <a:pt x="13" y="322"/>
                    <a:pt x="13" y="332"/>
                  </a:cubicBezTo>
                  <a:cubicBezTo>
                    <a:pt x="13" y="338"/>
                    <a:pt x="18" y="338"/>
                    <a:pt x="21" y="338"/>
                  </a:cubicBezTo>
                  <a:cubicBezTo>
                    <a:pt x="35" y="338"/>
                    <a:pt x="49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1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299">
              <a:extLst>
                <a:ext uri="{FF2B5EF4-FFF2-40B4-BE49-F238E27FC236}">
                  <a16:creationId xmlns:a16="http://schemas.microsoft.com/office/drawing/2014/main" id="{A9C00D9A-D0C9-4F2A-8183-31CFB28C7CC1}"/>
                </a:ext>
              </a:extLst>
            </p:cNvPr>
            <p:cNvSpPr>
              <a:spLocks noEditPoints="1"/>
            </p:cNvSpPr>
            <p:nvPr>
              <p:custDataLst>
                <p:tags r:id="rId228"/>
              </p:custDataLst>
            </p:nvPr>
          </p:nvSpPr>
          <p:spPr bwMode="auto">
            <a:xfrm>
              <a:off x="3990976" y="4783138"/>
              <a:ext cx="157163" cy="63500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7 h 116"/>
                <a:gd name="T18" fmla="*/ 315 w 332"/>
                <a:gd name="T19" fmla="*/ 97 h 116"/>
                <a:gd name="T20" fmla="*/ 17 w 332"/>
                <a:gd name="T21" fmla="*/ 97 h 116"/>
                <a:gd name="T22" fmla="*/ 0 w 332"/>
                <a:gd name="T23" fmla="*/ 107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300">
              <a:extLst>
                <a:ext uri="{FF2B5EF4-FFF2-40B4-BE49-F238E27FC236}">
                  <a16:creationId xmlns:a16="http://schemas.microsoft.com/office/drawing/2014/main" id="{F4DC18B3-2F29-46DB-98CC-63F475BF614E}"/>
                </a:ext>
              </a:extLst>
            </p:cNvPr>
            <p:cNvSpPr>
              <a:spLocks/>
            </p:cNvSpPr>
            <p:nvPr>
              <p:custDataLst>
                <p:tags r:id="rId229"/>
              </p:custDataLst>
            </p:nvPr>
          </p:nvSpPr>
          <p:spPr bwMode="auto">
            <a:xfrm>
              <a:off x="4233863" y="4762501"/>
              <a:ext cx="127000" cy="180975"/>
            </a:xfrm>
            <a:custGeom>
              <a:avLst/>
              <a:gdLst>
                <a:gd name="T0" fmla="*/ 100 w 270"/>
                <a:gd name="T1" fmla="*/ 46 h 329"/>
                <a:gd name="T2" fmla="*/ 108 w 270"/>
                <a:gd name="T3" fmla="*/ 14 h 329"/>
                <a:gd name="T4" fmla="*/ 93 w 270"/>
                <a:gd name="T5" fmla="*/ 0 h 329"/>
                <a:gd name="T6" fmla="*/ 73 w 270"/>
                <a:gd name="T7" fmla="*/ 18 h 329"/>
                <a:gd name="T8" fmla="*/ 1 w 270"/>
                <a:gd name="T9" fmla="*/ 307 h 329"/>
                <a:gd name="T10" fmla="*/ 0 w 270"/>
                <a:gd name="T11" fmla="*/ 315 h 329"/>
                <a:gd name="T12" fmla="*/ 14 w 270"/>
                <a:gd name="T13" fmla="*/ 329 h 329"/>
                <a:gd name="T14" fmla="*/ 31 w 270"/>
                <a:gd name="T15" fmla="*/ 318 h 329"/>
                <a:gd name="T16" fmla="*/ 59 w 270"/>
                <a:gd name="T17" fmla="*/ 211 h 329"/>
                <a:gd name="T18" fmla="*/ 107 w 270"/>
                <a:gd name="T19" fmla="*/ 226 h 329"/>
                <a:gd name="T20" fmla="*/ 173 w 270"/>
                <a:gd name="T21" fmla="*/ 190 h 329"/>
                <a:gd name="T22" fmla="*/ 218 w 270"/>
                <a:gd name="T23" fmla="*/ 226 h 329"/>
                <a:gd name="T24" fmla="*/ 255 w 270"/>
                <a:gd name="T25" fmla="*/ 199 h 329"/>
                <a:gd name="T26" fmla="*/ 270 w 270"/>
                <a:gd name="T27" fmla="*/ 150 h 329"/>
                <a:gd name="T28" fmla="*/ 264 w 270"/>
                <a:gd name="T29" fmla="*/ 145 h 329"/>
                <a:gd name="T30" fmla="*/ 257 w 270"/>
                <a:gd name="T31" fmla="*/ 153 h 329"/>
                <a:gd name="T32" fmla="*/ 219 w 270"/>
                <a:gd name="T33" fmla="*/ 215 h 329"/>
                <a:gd name="T34" fmla="*/ 204 w 270"/>
                <a:gd name="T35" fmla="*/ 192 h 329"/>
                <a:gd name="T36" fmla="*/ 214 w 270"/>
                <a:gd name="T37" fmla="*/ 141 h 329"/>
                <a:gd name="T38" fmla="*/ 228 w 270"/>
                <a:gd name="T39" fmla="*/ 87 h 329"/>
                <a:gd name="T40" fmla="*/ 237 w 270"/>
                <a:gd name="T41" fmla="*/ 53 h 329"/>
                <a:gd name="T42" fmla="*/ 244 w 270"/>
                <a:gd name="T43" fmla="*/ 19 h 329"/>
                <a:gd name="T44" fmla="*/ 230 w 270"/>
                <a:gd name="T45" fmla="*/ 6 h 329"/>
                <a:gd name="T46" fmla="*/ 210 w 270"/>
                <a:gd name="T47" fmla="*/ 23 h 329"/>
                <a:gd name="T48" fmla="*/ 187 w 270"/>
                <a:gd name="T49" fmla="*/ 117 h 329"/>
                <a:gd name="T50" fmla="*/ 174 w 270"/>
                <a:gd name="T51" fmla="*/ 167 h 329"/>
                <a:gd name="T52" fmla="*/ 109 w 270"/>
                <a:gd name="T53" fmla="*/ 215 h 329"/>
                <a:gd name="T54" fmla="*/ 72 w 270"/>
                <a:gd name="T55" fmla="*/ 172 h 329"/>
                <a:gd name="T56" fmla="*/ 79 w 270"/>
                <a:gd name="T57" fmla="*/ 130 h 329"/>
                <a:gd name="T58" fmla="*/ 100 w 270"/>
                <a:gd name="T59" fmla="*/ 46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0" h="329">
                  <a:moveTo>
                    <a:pt x="100" y="46"/>
                  </a:moveTo>
                  <a:cubicBezTo>
                    <a:pt x="103" y="35"/>
                    <a:pt x="108" y="16"/>
                    <a:pt x="108" y="14"/>
                  </a:cubicBezTo>
                  <a:cubicBezTo>
                    <a:pt x="108" y="5"/>
                    <a:pt x="102" y="0"/>
                    <a:pt x="93" y="0"/>
                  </a:cubicBezTo>
                  <a:cubicBezTo>
                    <a:pt x="92" y="0"/>
                    <a:pt x="78" y="1"/>
                    <a:pt x="73" y="18"/>
                  </a:cubicBezTo>
                  <a:lnTo>
                    <a:pt x="1" y="307"/>
                  </a:lnTo>
                  <a:cubicBezTo>
                    <a:pt x="0" y="313"/>
                    <a:pt x="0" y="314"/>
                    <a:pt x="0" y="315"/>
                  </a:cubicBezTo>
                  <a:cubicBezTo>
                    <a:pt x="0" y="323"/>
                    <a:pt x="5" y="329"/>
                    <a:pt x="14" y="329"/>
                  </a:cubicBezTo>
                  <a:cubicBezTo>
                    <a:pt x="24" y="329"/>
                    <a:pt x="30" y="320"/>
                    <a:pt x="31" y="318"/>
                  </a:cubicBezTo>
                  <a:cubicBezTo>
                    <a:pt x="33" y="314"/>
                    <a:pt x="40" y="288"/>
                    <a:pt x="59" y="211"/>
                  </a:cubicBezTo>
                  <a:cubicBezTo>
                    <a:pt x="75" y="224"/>
                    <a:pt x="97" y="226"/>
                    <a:pt x="107" y="226"/>
                  </a:cubicBezTo>
                  <a:cubicBezTo>
                    <a:pt x="142" y="226"/>
                    <a:pt x="161" y="204"/>
                    <a:pt x="173" y="190"/>
                  </a:cubicBezTo>
                  <a:cubicBezTo>
                    <a:pt x="178" y="212"/>
                    <a:pt x="196" y="226"/>
                    <a:pt x="218" y="226"/>
                  </a:cubicBezTo>
                  <a:cubicBezTo>
                    <a:pt x="236" y="226"/>
                    <a:pt x="247" y="215"/>
                    <a:pt x="255" y="199"/>
                  </a:cubicBezTo>
                  <a:cubicBezTo>
                    <a:pt x="264" y="181"/>
                    <a:pt x="270" y="151"/>
                    <a:pt x="270" y="150"/>
                  </a:cubicBezTo>
                  <a:cubicBezTo>
                    <a:pt x="270" y="145"/>
                    <a:pt x="266" y="145"/>
                    <a:pt x="264" y="145"/>
                  </a:cubicBezTo>
                  <a:cubicBezTo>
                    <a:pt x="259" y="145"/>
                    <a:pt x="259" y="147"/>
                    <a:pt x="257" y="153"/>
                  </a:cubicBezTo>
                  <a:cubicBezTo>
                    <a:pt x="249" y="186"/>
                    <a:pt x="240" y="215"/>
                    <a:pt x="219" y="215"/>
                  </a:cubicBezTo>
                  <a:cubicBezTo>
                    <a:pt x="206" y="215"/>
                    <a:pt x="204" y="202"/>
                    <a:pt x="204" y="192"/>
                  </a:cubicBezTo>
                  <a:cubicBezTo>
                    <a:pt x="204" y="181"/>
                    <a:pt x="210" y="158"/>
                    <a:pt x="214" y="141"/>
                  </a:cubicBezTo>
                  <a:lnTo>
                    <a:pt x="228" y="87"/>
                  </a:lnTo>
                  <a:cubicBezTo>
                    <a:pt x="230" y="79"/>
                    <a:pt x="235" y="60"/>
                    <a:pt x="237" y="53"/>
                  </a:cubicBezTo>
                  <a:cubicBezTo>
                    <a:pt x="239" y="41"/>
                    <a:pt x="244" y="22"/>
                    <a:pt x="244" y="19"/>
                  </a:cubicBezTo>
                  <a:cubicBezTo>
                    <a:pt x="244" y="10"/>
                    <a:pt x="237" y="6"/>
                    <a:pt x="230" y="6"/>
                  </a:cubicBezTo>
                  <a:cubicBezTo>
                    <a:pt x="227" y="6"/>
                    <a:pt x="214" y="6"/>
                    <a:pt x="210" y="23"/>
                  </a:cubicBezTo>
                  <a:lnTo>
                    <a:pt x="187" y="117"/>
                  </a:lnTo>
                  <a:cubicBezTo>
                    <a:pt x="181" y="142"/>
                    <a:pt x="175" y="162"/>
                    <a:pt x="174" y="167"/>
                  </a:cubicBezTo>
                  <a:cubicBezTo>
                    <a:pt x="173" y="170"/>
                    <a:pt x="149" y="215"/>
                    <a:pt x="109" y="215"/>
                  </a:cubicBezTo>
                  <a:cubicBezTo>
                    <a:pt x="84" y="215"/>
                    <a:pt x="72" y="199"/>
                    <a:pt x="72" y="172"/>
                  </a:cubicBezTo>
                  <a:cubicBezTo>
                    <a:pt x="72" y="157"/>
                    <a:pt x="76" y="144"/>
                    <a:pt x="79" y="130"/>
                  </a:cubicBezTo>
                  <a:lnTo>
                    <a:pt x="100" y="46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84" name="Group 783">
            <a:extLst>
              <a:ext uri="{FF2B5EF4-FFF2-40B4-BE49-F238E27FC236}">
                <a16:creationId xmlns:a16="http://schemas.microsoft.com/office/drawing/2014/main" id="{566544BB-E0F7-4878-98BE-E38FC63B9AB2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5397030" y="4228412"/>
            <a:ext cx="2387601" cy="265113"/>
            <a:chOff x="2541588" y="2540000"/>
            <a:chExt cx="2387601" cy="265113"/>
          </a:xfrm>
          <a:solidFill>
            <a:srgbClr val="FF0000"/>
          </a:solidFill>
        </p:grpSpPr>
        <p:sp>
          <p:nvSpPr>
            <p:cNvPr id="785" name="Freeform 328">
              <a:extLst>
                <a:ext uri="{FF2B5EF4-FFF2-40B4-BE49-F238E27FC236}">
                  <a16:creationId xmlns:a16="http://schemas.microsoft.com/office/drawing/2014/main" id="{65A66101-154B-4E52-95E4-0F711CD0D408}"/>
                </a:ext>
              </a:extLst>
            </p:cNvPr>
            <p:cNvSpPr>
              <a:spLocks noEditPoints="1"/>
            </p:cNvSpPr>
            <p:nvPr>
              <p:custDataLst>
                <p:tags r:id="rId207"/>
              </p:custDataLst>
            </p:nvPr>
          </p:nvSpPr>
          <p:spPr bwMode="auto">
            <a:xfrm>
              <a:off x="2541588" y="2619375"/>
              <a:ext cx="117475" cy="122238"/>
            </a:xfrm>
            <a:custGeom>
              <a:avLst/>
              <a:gdLst>
                <a:gd name="T0" fmla="*/ 255 w 255"/>
                <a:gd name="T1" fmla="*/ 117 h 229"/>
                <a:gd name="T2" fmla="*/ 128 w 255"/>
                <a:gd name="T3" fmla="*/ 0 h 229"/>
                <a:gd name="T4" fmla="*/ 0 w 255"/>
                <a:gd name="T5" fmla="*/ 117 h 229"/>
                <a:gd name="T6" fmla="*/ 128 w 255"/>
                <a:gd name="T7" fmla="*/ 229 h 229"/>
                <a:gd name="T8" fmla="*/ 255 w 255"/>
                <a:gd name="T9" fmla="*/ 117 h 229"/>
                <a:gd name="T10" fmla="*/ 128 w 255"/>
                <a:gd name="T11" fmla="*/ 209 h 229"/>
                <a:gd name="T12" fmla="*/ 64 w 255"/>
                <a:gd name="T13" fmla="*/ 112 h 229"/>
                <a:gd name="T14" fmla="*/ 73 w 255"/>
                <a:gd name="T15" fmla="*/ 47 h 229"/>
                <a:gd name="T16" fmla="*/ 128 w 255"/>
                <a:gd name="T17" fmla="*/ 18 h 229"/>
                <a:gd name="T18" fmla="*/ 180 w 255"/>
                <a:gd name="T19" fmla="*/ 43 h 229"/>
                <a:gd name="T20" fmla="*/ 191 w 255"/>
                <a:gd name="T21" fmla="*/ 112 h 229"/>
                <a:gd name="T22" fmla="*/ 128 w 255"/>
                <a:gd name="T23" fmla="*/ 2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5" h="229">
                  <a:moveTo>
                    <a:pt x="255" y="117"/>
                  </a:moveTo>
                  <a:cubicBezTo>
                    <a:pt x="255" y="50"/>
                    <a:pt x="209" y="0"/>
                    <a:pt x="128" y="0"/>
                  </a:cubicBezTo>
                  <a:cubicBezTo>
                    <a:pt x="46" y="0"/>
                    <a:pt x="0" y="51"/>
                    <a:pt x="0" y="117"/>
                  </a:cubicBezTo>
                  <a:cubicBezTo>
                    <a:pt x="0" y="179"/>
                    <a:pt x="44" y="229"/>
                    <a:pt x="128" y="229"/>
                  </a:cubicBezTo>
                  <a:cubicBezTo>
                    <a:pt x="211" y="229"/>
                    <a:pt x="255" y="178"/>
                    <a:pt x="255" y="117"/>
                  </a:cubicBezTo>
                  <a:close/>
                  <a:moveTo>
                    <a:pt x="128" y="209"/>
                  </a:moveTo>
                  <a:cubicBezTo>
                    <a:pt x="64" y="209"/>
                    <a:pt x="64" y="155"/>
                    <a:pt x="64" y="112"/>
                  </a:cubicBezTo>
                  <a:cubicBezTo>
                    <a:pt x="64" y="89"/>
                    <a:pt x="64" y="64"/>
                    <a:pt x="73" y="47"/>
                  </a:cubicBezTo>
                  <a:cubicBezTo>
                    <a:pt x="82" y="28"/>
                    <a:pt x="103" y="18"/>
                    <a:pt x="128" y="18"/>
                  </a:cubicBezTo>
                  <a:cubicBezTo>
                    <a:pt x="148" y="18"/>
                    <a:pt x="169" y="26"/>
                    <a:pt x="180" y="43"/>
                  </a:cubicBezTo>
                  <a:cubicBezTo>
                    <a:pt x="191" y="60"/>
                    <a:pt x="191" y="88"/>
                    <a:pt x="191" y="112"/>
                  </a:cubicBezTo>
                  <a:cubicBezTo>
                    <a:pt x="191" y="155"/>
                    <a:pt x="191" y="209"/>
                    <a:pt x="128" y="209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Freeform 329">
              <a:extLst>
                <a:ext uri="{FF2B5EF4-FFF2-40B4-BE49-F238E27FC236}">
                  <a16:creationId xmlns:a16="http://schemas.microsoft.com/office/drawing/2014/main" id="{1E6E8B50-60D9-4782-9722-2727F74211F8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2674938" y="2619375"/>
              <a:ext cx="92075" cy="120650"/>
            </a:xfrm>
            <a:custGeom>
              <a:avLst/>
              <a:gdLst>
                <a:gd name="T0" fmla="*/ 83 w 202"/>
                <a:gd name="T1" fmla="*/ 57 h 225"/>
                <a:gd name="T2" fmla="*/ 83 w 202"/>
                <a:gd name="T3" fmla="*/ 0 h 225"/>
                <a:gd name="T4" fmla="*/ 0 w 202"/>
                <a:gd name="T5" fmla="*/ 4 h 225"/>
                <a:gd name="T6" fmla="*/ 0 w 202"/>
                <a:gd name="T7" fmla="*/ 28 h 225"/>
                <a:gd name="T8" fmla="*/ 35 w 202"/>
                <a:gd name="T9" fmla="*/ 47 h 225"/>
                <a:gd name="T10" fmla="*/ 35 w 202"/>
                <a:gd name="T11" fmla="*/ 201 h 225"/>
                <a:gd name="T12" fmla="*/ 0 w 202"/>
                <a:gd name="T13" fmla="*/ 201 h 225"/>
                <a:gd name="T14" fmla="*/ 0 w 202"/>
                <a:gd name="T15" fmla="*/ 225 h 225"/>
                <a:gd name="T16" fmla="*/ 63 w 202"/>
                <a:gd name="T17" fmla="*/ 223 h 225"/>
                <a:gd name="T18" fmla="*/ 132 w 202"/>
                <a:gd name="T19" fmla="*/ 225 h 225"/>
                <a:gd name="T20" fmla="*/ 132 w 202"/>
                <a:gd name="T21" fmla="*/ 201 h 225"/>
                <a:gd name="T22" fmla="*/ 88 w 202"/>
                <a:gd name="T23" fmla="*/ 201 h 225"/>
                <a:gd name="T24" fmla="*/ 88 w 202"/>
                <a:gd name="T25" fmla="*/ 114 h 225"/>
                <a:gd name="T26" fmla="*/ 151 w 202"/>
                <a:gd name="T27" fmla="*/ 18 h 225"/>
                <a:gd name="T28" fmla="*/ 141 w 202"/>
                <a:gd name="T29" fmla="*/ 41 h 225"/>
                <a:gd name="T30" fmla="*/ 172 w 202"/>
                <a:gd name="T31" fmla="*/ 72 h 225"/>
                <a:gd name="T32" fmla="*/ 202 w 202"/>
                <a:gd name="T33" fmla="*/ 41 h 225"/>
                <a:gd name="T34" fmla="*/ 149 w 202"/>
                <a:gd name="T35" fmla="*/ 0 h 225"/>
                <a:gd name="T36" fmla="*/ 83 w 202"/>
                <a:gd name="T37" fmla="*/ 57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2" h="225">
                  <a:moveTo>
                    <a:pt x="83" y="57"/>
                  </a:moveTo>
                  <a:lnTo>
                    <a:pt x="83" y="0"/>
                  </a:lnTo>
                  <a:lnTo>
                    <a:pt x="0" y="4"/>
                  </a:lnTo>
                  <a:lnTo>
                    <a:pt x="0" y="28"/>
                  </a:lnTo>
                  <a:cubicBezTo>
                    <a:pt x="31" y="28"/>
                    <a:pt x="35" y="28"/>
                    <a:pt x="35" y="47"/>
                  </a:cubicBezTo>
                  <a:lnTo>
                    <a:pt x="35" y="201"/>
                  </a:lnTo>
                  <a:lnTo>
                    <a:pt x="0" y="201"/>
                  </a:lnTo>
                  <a:lnTo>
                    <a:pt x="0" y="225"/>
                  </a:lnTo>
                  <a:cubicBezTo>
                    <a:pt x="18" y="224"/>
                    <a:pt x="40" y="223"/>
                    <a:pt x="63" y="223"/>
                  </a:cubicBezTo>
                  <a:cubicBezTo>
                    <a:pt x="82" y="223"/>
                    <a:pt x="114" y="223"/>
                    <a:pt x="132" y="225"/>
                  </a:cubicBezTo>
                  <a:lnTo>
                    <a:pt x="132" y="201"/>
                  </a:lnTo>
                  <a:lnTo>
                    <a:pt x="88" y="201"/>
                  </a:lnTo>
                  <a:lnTo>
                    <a:pt x="88" y="114"/>
                  </a:lnTo>
                  <a:cubicBezTo>
                    <a:pt x="88" y="79"/>
                    <a:pt x="101" y="18"/>
                    <a:pt x="151" y="18"/>
                  </a:cubicBezTo>
                  <a:cubicBezTo>
                    <a:pt x="150" y="19"/>
                    <a:pt x="141" y="27"/>
                    <a:pt x="141" y="41"/>
                  </a:cubicBezTo>
                  <a:cubicBezTo>
                    <a:pt x="141" y="62"/>
                    <a:pt x="157" y="72"/>
                    <a:pt x="172" y="72"/>
                  </a:cubicBezTo>
                  <a:cubicBezTo>
                    <a:pt x="186" y="72"/>
                    <a:pt x="202" y="61"/>
                    <a:pt x="202" y="41"/>
                  </a:cubicBezTo>
                  <a:cubicBezTo>
                    <a:pt x="202" y="15"/>
                    <a:pt x="175" y="0"/>
                    <a:pt x="149" y="0"/>
                  </a:cubicBezTo>
                  <a:cubicBezTo>
                    <a:pt x="114" y="0"/>
                    <a:pt x="94" y="25"/>
                    <a:pt x="83" y="57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330">
              <a:extLst>
                <a:ext uri="{FF2B5EF4-FFF2-40B4-BE49-F238E27FC236}">
                  <a16:creationId xmlns:a16="http://schemas.microsoft.com/office/drawing/2014/main" id="{271D9F78-BF46-45DF-9E5D-9F57684355A4}"/>
                </a:ext>
              </a:extLst>
            </p:cNvPr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2855913" y="2624138"/>
              <a:ext cx="111125" cy="119063"/>
            </a:xfrm>
            <a:custGeom>
              <a:avLst/>
              <a:gdLst>
                <a:gd name="T0" fmla="*/ 133 w 242"/>
                <a:gd name="T1" fmla="*/ 29 h 221"/>
                <a:gd name="T2" fmla="*/ 217 w 242"/>
                <a:gd name="T3" fmla="*/ 29 h 221"/>
                <a:gd name="T4" fmla="*/ 242 w 242"/>
                <a:gd name="T5" fmla="*/ 12 h 221"/>
                <a:gd name="T6" fmla="*/ 222 w 242"/>
                <a:gd name="T7" fmla="*/ 0 h 221"/>
                <a:gd name="T8" fmla="*/ 82 w 242"/>
                <a:gd name="T9" fmla="*/ 0 h 221"/>
                <a:gd name="T10" fmla="*/ 31 w 242"/>
                <a:gd name="T11" fmla="*/ 23 h 221"/>
                <a:gd name="T12" fmla="*/ 0 w 242"/>
                <a:gd name="T13" fmla="*/ 68 h 221"/>
                <a:gd name="T14" fmla="*/ 6 w 242"/>
                <a:gd name="T15" fmla="*/ 73 h 221"/>
                <a:gd name="T16" fmla="*/ 14 w 242"/>
                <a:gd name="T17" fmla="*/ 67 h 221"/>
                <a:gd name="T18" fmla="*/ 77 w 242"/>
                <a:gd name="T19" fmla="*/ 29 h 221"/>
                <a:gd name="T20" fmla="*/ 119 w 242"/>
                <a:gd name="T21" fmla="*/ 29 h 221"/>
                <a:gd name="T22" fmla="*/ 70 w 242"/>
                <a:gd name="T23" fmla="*/ 189 h 221"/>
                <a:gd name="T24" fmla="*/ 65 w 242"/>
                <a:gd name="T25" fmla="*/ 207 h 221"/>
                <a:gd name="T26" fmla="*/ 79 w 242"/>
                <a:gd name="T27" fmla="*/ 221 h 221"/>
                <a:gd name="T28" fmla="*/ 100 w 242"/>
                <a:gd name="T29" fmla="*/ 199 h 221"/>
                <a:gd name="T30" fmla="*/ 133 w 242"/>
                <a:gd name="T31" fmla="*/ 2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2" h="221">
                  <a:moveTo>
                    <a:pt x="133" y="29"/>
                  </a:moveTo>
                  <a:lnTo>
                    <a:pt x="217" y="29"/>
                  </a:lnTo>
                  <a:cubicBezTo>
                    <a:pt x="224" y="29"/>
                    <a:pt x="242" y="29"/>
                    <a:pt x="242" y="12"/>
                  </a:cubicBezTo>
                  <a:cubicBezTo>
                    <a:pt x="242" y="0"/>
                    <a:pt x="231" y="0"/>
                    <a:pt x="222" y="0"/>
                  </a:cubicBezTo>
                  <a:lnTo>
                    <a:pt x="82" y="0"/>
                  </a:lnTo>
                  <a:cubicBezTo>
                    <a:pt x="72" y="0"/>
                    <a:pt x="53" y="0"/>
                    <a:pt x="31" y="23"/>
                  </a:cubicBezTo>
                  <a:cubicBezTo>
                    <a:pt x="14" y="41"/>
                    <a:pt x="0" y="65"/>
                    <a:pt x="0" y="68"/>
                  </a:cubicBezTo>
                  <a:cubicBezTo>
                    <a:pt x="0" y="69"/>
                    <a:pt x="0" y="73"/>
                    <a:pt x="6" y="73"/>
                  </a:cubicBezTo>
                  <a:cubicBezTo>
                    <a:pt x="10" y="73"/>
                    <a:pt x="11" y="71"/>
                    <a:pt x="14" y="67"/>
                  </a:cubicBezTo>
                  <a:cubicBezTo>
                    <a:pt x="39" y="29"/>
                    <a:pt x="67" y="29"/>
                    <a:pt x="77" y="29"/>
                  </a:cubicBezTo>
                  <a:lnTo>
                    <a:pt x="119" y="29"/>
                  </a:lnTo>
                  <a:lnTo>
                    <a:pt x="70" y="189"/>
                  </a:lnTo>
                  <a:cubicBezTo>
                    <a:pt x="68" y="195"/>
                    <a:pt x="65" y="205"/>
                    <a:pt x="65" y="207"/>
                  </a:cubicBezTo>
                  <a:cubicBezTo>
                    <a:pt x="65" y="213"/>
                    <a:pt x="69" y="221"/>
                    <a:pt x="79" y="221"/>
                  </a:cubicBezTo>
                  <a:cubicBezTo>
                    <a:pt x="96" y="221"/>
                    <a:pt x="98" y="207"/>
                    <a:pt x="100" y="199"/>
                  </a:cubicBezTo>
                  <a:lnTo>
                    <a:pt x="133" y="29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Freeform 331">
              <a:extLst>
                <a:ext uri="{FF2B5EF4-FFF2-40B4-BE49-F238E27FC236}">
                  <a16:creationId xmlns:a16="http://schemas.microsoft.com/office/drawing/2014/main" id="{B0715874-42A7-4701-ACB9-A0EE2B159841}"/>
                </a:ext>
              </a:extLst>
            </p:cNvPr>
            <p:cNvSpPr>
              <a:spLocks noEditPoints="1"/>
            </p:cNvSpPr>
            <p:nvPr>
              <p:custDataLst>
                <p:tags r:id="rId210"/>
              </p:custDataLst>
            </p:nvPr>
          </p:nvSpPr>
          <p:spPr bwMode="auto">
            <a:xfrm>
              <a:off x="3052763" y="264160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Freeform 332">
              <a:extLst>
                <a:ext uri="{FF2B5EF4-FFF2-40B4-BE49-F238E27FC236}">
                  <a16:creationId xmlns:a16="http://schemas.microsoft.com/office/drawing/2014/main" id="{79ED9124-EE86-4808-8291-E04DE358B81D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3289301" y="2620963"/>
              <a:ext cx="96838" cy="120650"/>
            </a:xfrm>
            <a:custGeom>
              <a:avLst/>
              <a:gdLst>
                <a:gd name="T0" fmla="*/ 45 w 212"/>
                <a:gd name="T1" fmla="*/ 179 h 226"/>
                <a:gd name="T2" fmla="*/ 105 w 212"/>
                <a:gd name="T3" fmla="*/ 123 h 226"/>
                <a:gd name="T4" fmla="*/ 154 w 212"/>
                <a:gd name="T5" fmla="*/ 78 h 226"/>
                <a:gd name="T6" fmla="*/ 212 w 212"/>
                <a:gd name="T7" fmla="*/ 5 h 226"/>
                <a:gd name="T8" fmla="*/ 206 w 212"/>
                <a:gd name="T9" fmla="*/ 0 h 226"/>
                <a:gd name="T10" fmla="*/ 199 w 212"/>
                <a:gd name="T11" fmla="*/ 6 h 226"/>
                <a:gd name="T12" fmla="*/ 162 w 212"/>
                <a:gd name="T13" fmla="*/ 38 h 226"/>
                <a:gd name="T14" fmla="*/ 136 w 212"/>
                <a:gd name="T15" fmla="*/ 22 h 226"/>
                <a:gd name="T16" fmla="*/ 102 w 212"/>
                <a:gd name="T17" fmla="*/ 0 h 226"/>
                <a:gd name="T18" fmla="*/ 41 w 212"/>
                <a:gd name="T19" fmla="*/ 57 h 226"/>
                <a:gd name="T20" fmla="*/ 47 w 212"/>
                <a:gd name="T21" fmla="*/ 63 h 226"/>
                <a:gd name="T22" fmla="*/ 54 w 212"/>
                <a:gd name="T23" fmla="*/ 57 h 226"/>
                <a:gd name="T24" fmla="*/ 96 w 212"/>
                <a:gd name="T25" fmla="*/ 34 h 226"/>
                <a:gd name="T26" fmla="*/ 128 w 212"/>
                <a:gd name="T27" fmla="*/ 41 h 226"/>
                <a:gd name="T28" fmla="*/ 166 w 212"/>
                <a:gd name="T29" fmla="*/ 49 h 226"/>
                <a:gd name="T30" fmla="*/ 97 w 212"/>
                <a:gd name="T31" fmla="*/ 114 h 226"/>
                <a:gd name="T32" fmla="*/ 52 w 212"/>
                <a:gd name="T33" fmla="*/ 156 h 226"/>
                <a:gd name="T34" fmla="*/ 0 w 212"/>
                <a:gd name="T35" fmla="*/ 221 h 226"/>
                <a:gd name="T36" fmla="*/ 6 w 212"/>
                <a:gd name="T37" fmla="*/ 226 h 226"/>
                <a:gd name="T38" fmla="*/ 14 w 212"/>
                <a:gd name="T39" fmla="*/ 220 h 226"/>
                <a:gd name="T40" fmla="*/ 57 w 212"/>
                <a:gd name="T41" fmla="*/ 189 h 226"/>
                <a:gd name="T42" fmla="*/ 86 w 212"/>
                <a:gd name="T43" fmla="*/ 208 h 226"/>
                <a:gd name="T44" fmla="*/ 118 w 212"/>
                <a:gd name="T45" fmla="*/ 226 h 226"/>
                <a:gd name="T46" fmla="*/ 196 w 212"/>
                <a:gd name="T47" fmla="*/ 149 h 226"/>
                <a:gd name="T48" fmla="*/ 190 w 212"/>
                <a:gd name="T49" fmla="*/ 144 h 226"/>
                <a:gd name="T50" fmla="*/ 183 w 212"/>
                <a:gd name="T51" fmla="*/ 151 h 226"/>
                <a:gd name="T52" fmla="*/ 123 w 212"/>
                <a:gd name="T53" fmla="*/ 193 h 226"/>
                <a:gd name="T54" fmla="*/ 94 w 212"/>
                <a:gd name="T55" fmla="*/ 186 h 226"/>
                <a:gd name="T56" fmla="*/ 59 w 212"/>
                <a:gd name="T57" fmla="*/ 178 h 226"/>
                <a:gd name="T58" fmla="*/ 45 w 212"/>
                <a:gd name="T59" fmla="*/ 17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2" h="226">
                  <a:moveTo>
                    <a:pt x="45" y="179"/>
                  </a:moveTo>
                  <a:cubicBezTo>
                    <a:pt x="72" y="150"/>
                    <a:pt x="87" y="138"/>
                    <a:pt x="105" y="123"/>
                  </a:cubicBezTo>
                  <a:cubicBezTo>
                    <a:pt x="105" y="122"/>
                    <a:pt x="136" y="96"/>
                    <a:pt x="154" y="78"/>
                  </a:cubicBezTo>
                  <a:cubicBezTo>
                    <a:pt x="201" y="31"/>
                    <a:pt x="212" y="7"/>
                    <a:pt x="212" y="5"/>
                  </a:cubicBezTo>
                  <a:cubicBezTo>
                    <a:pt x="212" y="0"/>
                    <a:pt x="207" y="0"/>
                    <a:pt x="206" y="0"/>
                  </a:cubicBezTo>
                  <a:cubicBezTo>
                    <a:pt x="203" y="0"/>
                    <a:pt x="201" y="1"/>
                    <a:pt x="199" y="6"/>
                  </a:cubicBezTo>
                  <a:cubicBezTo>
                    <a:pt x="184" y="30"/>
                    <a:pt x="174" y="38"/>
                    <a:pt x="162" y="38"/>
                  </a:cubicBezTo>
                  <a:cubicBezTo>
                    <a:pt x="150" y="38"/>
                    <a:pt x="144" y="30"/>
                    <a:pt x="136" y="22"/>
                  </a:cubicBezTo>
                  <a:cubicBezTo>
                    <a:pt x="127" y="10"/>
                    <a:pt x="118" y="0"/>
                    <a:pt x="102" y="0"/>
                  </a:cubicBezTo>
                  <a:cubicBezTo>
                    <a:pt x="64" y="0"/>
                    <a:pt x="41" y="47"/>
                    <a:pt x="41" y="57"/>
                  </a:cubicBezTo>
                  <a:cubicBezTo>
                    <a:pt x="41" y="60"/>
                    <a:pt x="43" y="63"/>
                    <a:pt x="47" y="63"/>
                  </a:cubicBezTo>
                  <a:cubicBezTo>
                    <a:pt x="52" y="63"/>
                    <a:pt x="53" y="60"/>
                    <a:pt x="54" y="57"/>
                  </a:cubicBezTo>
                  <a:cubicBezTo>
                    <a:pt x="63" y="34"/>
                    <a:pt x="92" y="34"/>
                    <a:pt x="96" y="34"/>
                  </a:cubicBezTo>
                  <a:cubicBezTo>
                    <a:pt x="107" y="34"/>
                    <a:pt x="116" y="37"/>
                    <a:pt x="128" y="41"/>
                  </a:cubicBezTo>
                  <a:cubicBezTo>
                    <a:pt x="148" y="49"/>
                    <a:pt x="153" y="49"/>
                    <a:pt x="166" y="49"/>
                  </a:cubicBezTo>
                  <a:cubicBezTo>
                    <a:pt x="148" y="70"/>
                    <a:pt x="106" y="106"/>
                    <a:pt x="97" y="114"/>
                  </a:cubicBezTo>
                  <a:lnTo>
                    <a:pt x="52" y="156"/>
                  </a:lnTo>
                  <a:cubicBezTo>
                    <a:pt x="18" y="189"/>
                    <a:pt x="0" y="218"/>
                    <a:pt x="0" y="221"/>
                  </a:cubicBezTo>
                  <a:cubicBezTo>
                    <a:pt x="0" y="226"/>
                    <a:pt x="5" y="226"/>
                    <a:pt x="6" y="226"/>
                  </a:cubicBezTo>
                  <a:cubicBezTo>
                    <a:pt x="10" y="226"/>
                    <a:pt x="11" y="225"/>
                    <a:pt x="14" y="220"/>
                  </a:cubicBezTo>
                  <a:cubicBezTo>
                    <a:pt x="26" y="202"/>
                    <a:pt x="41" y="189"/>
                    <a:pt x="57" y="189"/>
                  </a:cubicBezTo>
                  <a:cubicBezTo>
                    <a:pt x="68" y="189"/>
                    <a:pt x="73" y="193"/>
                    <a:pt x="86" y="208"/>
                  </a:cubicBezTo>
                  <a:cubicBezTo>
                    <a:pt x="94" y="218"/>
                    <a:pt x="103" y="226"/>
                    <a:pt x="118" y="226"/>
                  </a:cubicBezTo>
                  <a:cubicBezTo>
                    <a:pt x="167" y="226"/>
                    <a:pt x="196" y="163"/>
                    <a:pt x="196" y="149"/>
                  </a:cubicBezTo>
                  <a:cubicBezTo>
                    <a:pt x="196" y="147"/>
                    <a:pt x="194" y="144"/>
                    <a:pt x="190" y="144"/>
                  </a:cubicBezTo>
                  <a:cubicBezTo>
                    <a:pt x="185" y="144"/>
                    <a:pt x="184" y="147"/>
                    <a:pt x="183" y="151"/>
                  </a:cubicBezTo>
                  <a:cubicBezTo>
                    <a:pt x="172" y="183"/>
                    <a:pt x="140" y="193"/>
                    <a:pt x="123" y="193"/>
                  </a:cubicBezTo>
                  <a:cubicBezTo>
                    <a:pt x="113" y="193"/>
                    <a:pt x="104" y="190"/>
                    <a:pt x="94" y="186"/>
                  </a:cubicBezTo>
                  <a:cubicBezTo>
                    <a:pt x="77" y="180"/>
                    <a:pt x="69" y="178"/>
                    <a:pt x="59" y="178"/>
                  </a:cubicBezTo>
                  <a:cubicBezTo>
                    <a:pt x="58" y="178"/>
                    <a:pt x="50" y="178"/>
                    <a:pt x="45" y="179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Freeform 333">
              <a:extLst>
                <a:ext uri="{FF2B5EF4-FFF2-40B4-BE49-F238E27FC236}">
                  <a16:creationId xmlns:a16="http://schemas.microsoft.com/office/drawing/2014/main" id="{9E939A8D-A60A-4CC5-BC3A-854FFBCA1D60}"/>
                </a:ext>
              </a:extLst>
            </p:cNvPr>
            <p:cNvSpPr>
              <a:spLocks noEditPoints="1"/>
            </p:cNvSpPr>
            <p:nvPr>
              <p:custDataLst>
                <p:tags r:id="rId212"/>
              </p:custDataLst>
            </p:nvPr>
          </p:nvSpPr>
          <p:spPr bwMode="auto">
            <a:xfrm>
              <a:off x="3479801" y="2619375"/>
              <a:ext cx="115888" cy="122238"/>
            </a:xfrm>
            <a:custGeom>
              <a:avLst/>
              <a:gdLst>
                <a:gd name="T0" fmla="*/ 254 w 254"/>
                <a:gd name="T1" fmla="*/ 117 h 229"/>
                <a:gd name="T2" fmla="*/ 127 w 254"/>
                <a:gd name="T3" fmla="*/ 0 h 229"/>
                <a:gd name="T4" fmla="*/ 0 w 254"/>
                <a:gd name="T5" fmla="*/ 117 h 229"/>
                <a:gd name="T6" fmla="*/ 127 w 254"/>
                <a:gd name="T7" fmla="*/ 229 h 229"/>
                <a:gd name="T8" fmla="*/ 254 w 254"/>
                <a:gd name="T9" fmla="*/ 117 h 229"/>
                <a:gd name="T10" fmla="*/ 127 w 254"/>
                <a:gd name="T11" fmla="*/ 209 h 229"/>
                <a:gd name="T12" fmla="*/ 64 w 254"/>
                <a:gd name="T13" fmla="*/ 112 h 229"/>
                <a:gd name="T14" fmla="*/ 72 w 254"/>
                <a:gd name="T15" fmla="*/ 47 h 229"/>
                <a:gd name="T16" fmla="*/ 127 w 254"/>
                <a:gd name="T17" fmla="*/ 18 h 229"/>
                <a:gd name="T18" fmla="*/ 180 w 254"/>
                <a:gd name="T19" fmla="*/ 43 h 229"/>
                <a:gd name="T20" fmla="*/ 190 w 254"/>
                <a:gd name="T21" fmla="*/ 112 h 229"/>
                <a:gd name="T22" fmla="*/ 127 w 254"/>
                <a:gd name="T23" fmla="*/ 2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4" h="229">
                  <a:moveTo>
                    <a:pt x="254" y="117"/>
                  </a:moveTo>
                  <a:cubicBezTo>
                    <a:pt x="254" y="50"/>
                    <a:pt x="208" y="0"/>
                    <a:pt x="127" y="0"/>
                  </a:cubicBezTo>
                  <a:cubicBezTo>
                    <a:pt x="45" y="0"/>
                    <a:pt x="0" y="51"/>
                    <a:pt x="0" y="117"/>
                  </a:cubicBezTo>
                  <a:cubicBezTo>
                    <a:pt x="0" y="179"/>
                    <a:pt x="44" y="229"/>
                    <a:pt x="127" y="229"/>
                  </a:cubicBezTo>
                  <a:cubicBezTo>
                    <a:pt x="211" y="229"/>
                    <a:pt x="254" y="178"/>
                    <a:pt x="254" y="117"/>
                  </a:cubicBezTo>
                  <a:close/>
                  <a:moveTo>
                    <a:pt x="127" y="209"/>
                  </a:moveTo>
                  <a:cubicBezTo>
                    <a:pt x="64" y="209"/>
                    <a:pt x="64" y="155"/>
                    <a:pt x="64" y="112"/>
                  </a:cubicBezTo>
                  <a:cubicBezTo>
                    <a:pt x="64" y="89"/>
                    <a:pt x="64" y="64"/>
                    <a:pt x="72" y="47"/>
                  </a:cubicBezTo>
                  <a:cubicBezTo>
                    <a:pt x="82" y="28"/>
                    <a:pt x="103" y="18"/>
                    <a:pt x="127" y="18"/>
                  </a:cubicBezTo>
                  <a:cubicBezTo>
                    <a:pt x="148" y="18"/>
                    <a:pt x="169" y="26"/>
                    <a:pt x="180" y="43"/>
                  </a:cubicBezTo>
                  <a:cubicBezTo>
                    <a:pt x="190" y="60"/>
                    <a:pt x="190" y="88"/>
                    <a:pt x="190" y="112"/>
                  </a:cubicBezTo>
                  <a:cubicBezTo>
                    <a:pt x="190" y="155"/>
                    <a:pt x="190" y="209"/>
                    <a:pt x="127" y="209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334">
              <a:extLst>
                <a:ext uri="{FF2B5EF4-FFF2-40B4-BE49-F238E27FC236}">
                  <a16:creationId xmlns:a16="http://schemas.microsoft.com/office/drawing/2014/main" id="{528FFB44-CA7F-4EA2-8AF4-F4801C2412AC}"/>
                </a:ext>
              </a:extLst>
            </p:cNvPr>
            <p:cNvSpPr>
              <a:spLocks/>
            </p:cNvSpPr>
            <p:nvPr>
              <p:custDataLst>
                <p:tags r:id="rId213"/>
              </p:custDataLst>
            </p:nvPr>
          </p:nvSpPr>
          <p:spPr bwMode="auto">
            <a:xfrm>
              <a:off x="3611563" y="2619375"/>
              <a:ext cx="93663" cy="120650"/>
            </a:xfrm>
            <a:custGeom>
              <a:avLst/>
              <a:gdLst>
                <a:gd name="T0" fmla="*/ 82 w 202"/>
                <a:gd name="T1" fmla="*/ 57 h 225"/>
                <a:gd name="T2" fmla="*/ 82 w 202"/>
                <a:gd name="T3" fmla="*/ 0 h 225"/>
                <a:gd name="T4" fmla="*/ 0 w 202"/>
                <a:gd name="T5" fmla="*/ 4 h 225"/>
                <a:gd name="T6" fmla="*/ 0 w 202"/>
                <a:gd name="T7" fmla="*/ 28 h 225"/>
                <a:gd name="T8" fmla="*/ 34 w 202"/>
                <a:gd name="T9" fmla="*/ 47 h 225"/>
                <a:gd name="T10" fmla="*/ 34 w 202"/>
                <a:gd name="T11" fmla="*/ 201 h 225"/>
                <a:gd name="T12" fmla="*/ 0 w 202"/>
                <a:gd name="T13" fmla="*/ 201 h 225"/>
                <a:gd name="T14" fmla="*/ 0 w 202"/>
                <a:gd name="T15" fmla="*/ 225 h 225"/>
                <a:gd name="T16" fmla="*/ 62 w 202"/>
                <a:gd name="T17" fmla="*/ 223 h 225"/>
                <a:gd name="T18" fmla="*/ 131 w 202"/>
                <a:gd name="T19" fmla="*/ 225 h 225"/>
                <a:gd name="T20" fmla="*/ 131 w 202"/>
                <a:gd name="T21" fmla="*/ 201 h 225"/>
                <a:gd name="T22" fmla="*/ 88 w 202"/>
                <a:gd name="T23" fmla="*/ 201 h 225"/>
                <a:gd name="T24" fmla="*/ 88 w 202"/>
                <a:gd name="T25" fmla="*/ 114 h 225"/>
                <a:gd name="T26" fmla="*/ 150 w 202"/>
                <a:gd name="T27" fmla="*/ 18 h 225"/>
                <a:gd name="T28" fmla="*/ 141 w 202"/>
                <a:gd name="T29" fmla="*/ 41 h 225"/>
                <a:gd name="T30" fmla="*/ 171 w 202"/>
                <a:gd name="T31" fmla="*/ 72 h 225"/>
                <a:gd name="T32" fmla="*/ 202 w 202"/>
                <a:gd name="T33" fmla="*/ 41 h 225"/>
                <a:gd name="T34" fmla="*/ 149 w 202"/>
                <a:gd name="T35" fmla="*/ 0 h 225"/>
                <a:gd name="T36" fmla="*/ 82 w 202"/>
                <a:gd name="T37" fmla="*/ 57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2" h="225">
                  <a:moveTo>
                    <a:pt x="82" y="57"/>
                  </a:moveTo>
                  <a:lnTo>
                    <a:pt x="82" y="0"/>
                  </a:lnTo>
                  <a:lnTo>
                    <a:pt x="0" y="4"/>
                  </a:lnTo>
                  <a:lnTo>
                    <a:pt x="0" y="28"/>
                  </a:lnTo>
                  <a:cubicBezTo>
                    <a:pt x="31" y="28"/>
                    <a:pt x="34" y="28"/>
                    <a:pt x="34" y="47"/>
                  </a:cubicBezTo>
                  <a:lnTo>
                    <a:pt x="34" y="201"/>
                  </a:lnTo>
                  <a:lnTo>
                    <a:pt x="0" y="201"/>
                  </a:lnTo>
                  <a:lnTo>
                    <a:pt x="0" y="225"/>
                  </a:lnTo>
                  <a:cubicBezTo>
                    <a:pt x="17" y="224"/>
                    <a:pt x="39" y="223"/>
                    <a:pt x="62" y="223"/>
                  </a:cubicBezTo>
                  <a:cubicBezTo>
                    <a:pt x="81" y="223"/>
                    <a:pt x="113" y="223"/>
                    <a:pt x="131" y="225"/>
                  </a:cubicBezTo>
                  <a:lnTo>
                    <a:pt x="131" y="201"/>
                  </a:lnTo>
                  <a:lnTo>
                    <a:pt x="88" y="201"/>
                  </a:lnTo>
                  <a:lnTo>
                    <a:pt x="88" y="114"/>
                  </a:lnTo>
                  <a:cubicBezTo>
                    <a:pt x="88" y="79"/>
                    <a:pt x="100" y="18"/>
                    <a:pt x="150" y="18"/>
                  </a:cubicBezTo>
                  <a:cubicBezTo>
                    <a:pt x="150" y="19"/>
                    <a:pt x="141" y="27"/>
                    <a:pt x="141" y="41"/>
                  </a:cubicBezTo>
                  <a:cubicBezTo>
                    <a:pt x="141" y="62"/>
                    <a:pt x="157" y="72"/>
                    <a:pt x="171" y="72"/>
                  </a:cubicBezTo>
                  <a:cubicBezTo>
                    <a:pt x="186" y="72"/>
                    <a:pt x="202" y="61"/>
                    <a:pt x="202" y="41"/>
                  </a:cubicBezTo>
                  <a:cubicBezTo>
                    <a:pt x="202" y="15"/>
                    <a:pt x="175" y="0"/>
                    <a:pt x="149" y="0"/>
                  </a:cubicBezTo>
                  <a:cubicBezTo>
                    <a:pt x="114" y="0"/>
                    <a:pt x="94" y="25"/>
                    <a:pt x="82" y="57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Freeform 335">
              <a:extLst>
                <a:ext uri="{FF2B5EF4-FFF2-40B4-BE49-F238E27FC236}">
                  <a16:creationId xmlns:a16="http://schemas.microsoft.com/office/drawing/2014/main" id="{9A82285A-7AD8-4FE5-9B2F-341C401D2DE5}"/>
                </a:ext>
              </a:extLst>
            </p:cNvPr>
            <p:cNvSpPr>
              <a:spLocks/>
            </p:cNvSpPr>
            <p:nvPr>
              <p:custDataLst>
                <p:tags r:id="rId214"/>
              </p:custDataLst>
            </p:nvPr>
          </p:nvSpPr>
          <p:spPr bwMode="auto">
            <a:xfrm>
              <a:off x="3800476" y="2554288"/>
              <a:ext cx="111125" cy="187325"/>
            </a:xfrm>
            <a:custGeom>
              <a:avLst/>
              <a:gdLst>
                <a:gd name="T0" fmla="*/ 115 w 244"/>
                <a:gd name="T1" fmla="*/ 5 h 351"/>
                <a:gd name="T2" fmla="*/ 109 w 244"/>
                <a:gd name="T3" fmla="*/ 0 h 351"/>
                <a:gd name="T4" fmla="*/ 48 w 244"/>
                <a:gd name="T5" fmla="*/ 5 h 351"/>
                <a:gd name="T6" fmla="*/ 38 w 244"/>
                <a:gd name="T7" fmla="*/ 15 h 351"/>
                <a:gd name="T8" fmla="*/ 50 w 244"/>
                <a:gd name="T9" fmla="*/ 21 h 351"/>
                <a:gd name="T10" fmla="*/ 75 w 244"/>
                <a:gd name="T11" fmla="*/ 29 h 351"/>
                <a:gd name="T12" fmla="*/ 74 w 244"/>
                <a:gd name="T13" fmla="*/ 39 h 351"/>
                <a:gd name="T14" fmla="*/ 2 w 244"/>
                <a:gd name="T15" fmla="*/ 326 h 351"/>
                <a:gd name="T16" fmla="*/ 0 w 244"/>
                <a:gd name="T17" fmla="*/ 337 h 351"/>
                <a:gd name="T18" fmla="*/ 14 w 244"/>
                <a:gd name="T19" fmla="*/ 351 h 351"/>
                <a:gd name="T20" fmla="*/ 32 w 244"/>
                <a:gd name="T21" fmla="*/ 338 h 351"/>
                <a:gd name="T22" fmla="*/ 42 w 244"/>
                <a:gd name="T23" fmla="*/ 300 h 351"/>
                <a:gd name="T24" fmla="*/ 53 w 244"/>
                <a:gd name="T25" fmla="*/ 255 h 351"/>
                <a:gd name="T26" fmla="*/ 61 w 244"/>
                <a:gd name="T27" fmla="*/ 222 h 351"/>
                <a:gd name="T28" fmla="*/ 67 w 244"/>
                <a:gd name="T29" fmla="*/ 200 h 351"/>
                <a:gd name="T30" fmla="*/ 101 w 244"/>
                <a:gd name="T31" fmla="*/ 154 h 351"/>
                <a:gd name="T32" fmla="*/ 149 w 244"/>
                <a:gd name="T33" fmla="*/ 136 h 351"/>
                <a:gd name="T34" fmla="*/ 176 w 244"/>
                <a:gd name="T35" fmla="*/ 171 h 351"/>
                <a:gd name="T36" fmla="*/ 145 w 244"/>
                <a:gd name="T37" fmla="*/ 283 h 351"/>
                <a:gd name="T38" fmla="*/ 138 w 244"/>
                <a:gd name="T39" fmla="*/ 310 h 351"/>
                <a:gd name="T40" fmla="*/ 179 w 244"/>
                <a:gd name="T41" fmla="*/ 351 h 351"/>
                <a:gd name="T42" fmla="*/ 244 w 244"/>
                <a:gd name="T43" fmla="*/ 274 h 351"/>
                <a:gd name="T44" fmla="*/ 238 w 244"/>
                <a:gd name="T45" fmla="*/ 269 h 351"/>
                <a:gd name="T46" fmla="*/ 231 w 244"/>
                <a:gd name="T47" fmla="*/ 278 h 351"/>
                <a:gd name="T48" fmla="*/ 180 w 244"/>
                <a:gd name="T49" fmla="*/ 340 h 351"/>
                <a:gd name="T50" fmla="*/ 168 w 244"/>
                <a:gd name="T51" fmla="*/ 324 h 351"/>
                <a:gd name="T52" fmla="*/ 177 w 244"/>
                <a:gd name="T53" fmla="*/ 288 h 351"/>
                <a:gd name="T54" fmla="*/ 207 w 244"/>
                <a:gd name="T55" fmla="*/ 179 h 351"/>
                <a:gd name="T56" fmla="*/ 150 w 244"/>
                <a:gd name="T57" fmla="*/ 125 h 351"/>
                <a:gd name="T58" fmla="*/ 76 w 244"/>
                <a:gd name="T59" fmla="*/ 164 h 351"/>
                <a:gd name="T60" fmla="*/ 115 w 244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4" h="351">
                  <a:moveTo>
                    <a:pt x="115" y="5"/>
                  </a:moveTo>
                  <a:cubicBezTo>
                    <a:pt x="115" y="5"/>
                    <a:pt x="115" y="0"/>
                    <a:pt x="109" y="0"/>
                  </a:cubicBezTo>
                  <a:cubicBezTo>
                    <a:pt x="97" y="0"/>
                    <a:pt x="61" y="4"/>
                    <a:pt x="48" y="5"/>
                  </a:cubicBezTo>
                  <a:cubicBezTo>
                    <a:pt x="44" y="5"/>
                    <a:pt x="38" y="6"/>
                    <a:pt x="38" y="15"/>
                  </a:cubicBezTo>
                  <a:cubicBezTo>
                    <a:pt x="38" y="21"/>
                    <a:pt x="43" y="21"/>
                    <a:pt x="50" y="21"/>
                  </a:cubicBezTo>
                  <a:cubicBezTo>
                    <a:pt x="74" y="21"/>
                    <a:pt x="75" y="24"/>
                    <a:pt x="75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4" y="351"/>
                  </a:cubicBezTo>
                  <a:cubicBezTo>
                    <a:pt x="22" y="351"/>
                    <a:pt x="30" y="345"/>
                    <a:pt x="32" y="338"/>
                  </a:cubicBezTo>
                  <a:lnTo>
                    <a:pt x="42" y="300"/>
                  </a:lnTo>
                  <a:lnTo>
                    <a:pt x="53" y="255"/>
                  </a:lnTo>
                  <a:cubicBezTo>
                    <a:pt x="56" y="244"/>
                    <a:pt x="59" y="234"/>
                    <a:pt x="61" y="222"/>
                  </a:cubicBezTo>
                  <a:cubicBezTo>
                    <a:pt x="62" y="219"/>
                    <a:pt x="66" y="203"/>
                    <a:pt x="67" y="200"/>
                  </a:cubicBezTo>
                  <a:cubicBezTo>
                    <a:pt x="68" y="195"/>
                    <a:pt x="84" y="167"/>
                    <a:pt x="101" y="154"/>
                  </a:cubicBezTo>
                  <a:cubicBezTo>
                    <a:pt x="112" y="146"/>
                    <a:pt x="127" y="136"/>
                    <a:pt x="149" y="136"/>
                  </a:cubicBezTo>
                  <a:cubicBezTo>
                    <a:pt x="170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8" y="300"/>
                    <a:pt x="138" y="310"/>
                  </a:cubicBezTo>
                  <a:cubicBezTo>
                    <a:pt x="138" y="334"/>
                    <a:pt x="156" y="351"/>
                    <a:pt x="179" y="351"/>
                  </a:cubicBezTo>
                  <a:cubicBezTo>
                    <a:pt x="226" y="351"/>
                    <a:pt x="244" y="278"/>
                    <a:pt x="244" y="274"/>
                  </a:cubicBezTo>
                  <a:cubicBezTo>
                    <a:pt x="244" y="269"/>
                    <a:pt x="240" y="269"/>
                    <a:pt x="238" y="269"/>
                  </a:cubicBezTo>
                  <a:cubicBezTo>
                    <a:pt x="233" y="269"/>
                    <a:pt x="233" y="271"/>
                    <a:pt x="231" y="278"/>
                  </a:cubicBezTo>
                  <a:cubicBezTo>
                    <a:pt x="223" y="305"/>
                    <a:pt x="207" y="340"/>
                    <a:pt x="180" y="340"/>
                  </a:cubicBezTo>
                  <a:cubicBezTo>
                    <a:pt x="172" y="340"/>
                    <a:pt x="168" y="335"/>
                    <a:pt x="168" y="324"/>
                  </a:cubicBezTo>
                  <a:cubicBezTo>
                    <a:pt x="168" y="311"/>
                    <a:pt x="173" y="299"/>
                    <a:pt x="177" y="288"/>
                  </a:cubicBezTo>
                  <a:cubicBezTo>
                    <a:pt x="185" y="267"/>
                    <a:pt x="207" y="208"/>
                    <a:pt x="207" y="179"/>
                  </a:cubicBezTo>
                  <a:cubicBezTo>
                    <a:pt x="207" y="146"/>
                    <a:pt x="188" y="125"/>
                    <a:pt x="150" y="125"/>
                  </a:cubicBezTo>
                  <a:cubicBezTo>
                    <a:pt x="119" y="125"/>
                    <a:pt x="95" y="141"/>
                    <a:pt x="76" y="164"/>
                  </a:cubicBezTo>
                  <a:lnTo>
                    <a:pt x="115" y="5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Freeform 336">
              <a:extLst>
                <a:ext uri="{FF2B5EF4-FFF2-40B4-BE49-F238E27FC236}">
                  <a16:creationId xmlns:a16="http://schemas.microsoft.com/office/drawing/2014/main" id="{8055AD71-D003-4D3C-A359-FC00FFE62194}"/>
                </a:ext>
              </a:extLst>
            </p:cNvPr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3941763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Freeform 337">
              <a:extLst>
                <a:ext uri="{FF2B5EF4-FFF2-40B4-BE49-F238E27FC236}">
                  <a16:creationId xmlns:a16="http://schemas.microsoft.com/office/drawing/2014/main" id="{31296C11-9084-492C-A69E-0F6A189BF3E3}"/>
                </a:ext>
              </a:extLst>
            </p:cNvPr>
            <p:cNvSpPr>
              <a:spLocks/>
            </p:cNvSpPr>
            <p:nvPr>
              <p:custDataLst>
                <p:tags r:id="rId216"/>
              </p:custDataLst>
            </p:nvPr>
          </p:nvSpPr>
          <p:spPr bwMode="auto">
            <a:xfrm>
              <a:off x="4014788" y="2624138"/>
              <a:ext cx="109538" cy="119063"/>
            </a:xfrm>
            <a:custGeom>
              <a:avLst/>
              <a:gdLst>
                <a:gd name="T0" fmla="*/ 133 w 242"/>
                <a:gd name="T1" fmla="*/ 29 h 221"/>
                <a:gd name="T2" fmla="*/ 217 w 242"/>
                <a:gd name="T3" fmla="*/ 29 h 221"/>
                <a:gd name="T4" fmla="*/ 242 w 242"/>
                <a:gd name="T5" fmla="*/ 12 h 221"/>
                <a:gd name="T6" fmla="*/ 222 w 242"/>
                <a:gd name="T7" fmla="*/ 0 h 221"/>
                <a:gd name="T8" fmla="*/ 82 w 242"/>
                <a:gd name="T9" fmla="*/ 0 h 221"/>
                <a:gd name="T10" fmla="*/ 31 w 242"/>
                <a:gd name="T11" fmla="*/ 23 h 221"/>
                <a:gd name="T12" fmla="*/ 0 w 242"/>
                <a:gd name="T13" fmla="*/ 68 h 221"/>
                <a:gd name="T14" fmla="*/ 6 w 242"/>
                <a:gd name="T15" fmla="*/ 73 h 221"/>
                <a:gd name="T16" fmla="*/ 14 w 242"/>
                <a:gd name="T17" fmla="*/ 67 h 221"/>
                <a:gd name="T18" fmla="*/ 78 w 242"/>
                <a:gd name="T19" fmla="*/ 29 h 221"/>
                <a:gd name="T20" fmla="*/ 119 w 242"/>
                <a:gd name="T21" fmla="*/ 29 h 221"/>
                <a:gd name="T22" fmla="*/ 70 w 242"/>
                <a:gd name="T23" fmla="*/ 189 h 221"/>
                <a:gd name="T24" fmla="*/ 65 w 242"/>
                <a:gd name="T25" fmla="*/ 207 h 221"/>
                <a:gd name="T26" fmla="*/ 80 w 242"/>
                <a:gd name="T27" fmla="*/ 221 h 221"/>
                <a:gd name="T28" fmla="*/ 100 w 242"/>
                <a:gd name="T29" fmla="*/ 199 h 221"/>
                <a:gd name="T30" fmla="*/ 133 w 242"/>
                <a:gd name="T31" fmla="*/ 2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2" h="221">
                  <a:moveTo>
                    <a:pt x="133" y="29"/>
                  </a:moveTo>
                  <a:lnTo>
                    <a:pt x="217" y="29"/>
                  </a:lnTo>
                  <a:cubicBezTo>
                    <a:pt x="224" y="29"/>
                    <a:pt x="242" y="29"/>
                    <a:pt x="242" y="12"/>
                  </a:cubicBezTo>
                  <a:cubicBezTo>
                    <a:pt x="242" y="0"/>
                    <a:pt x="231" y="0"/>
                    <a:pt x="222" y="0"/>
                  </a:cubicBezTo>
                  <a:lnTo>
                    <a:pt x="82" y="0"/>
                  </a:lnTo>
                  <a:cubicBezTo>
                    <a:pt x="72" y="0"/>
                    <a:pt x="53" y="0"/>
                    <a:pt x="31" y="23"/>
                  </a:cubicBezTo>
                  <a:cubicBezTo>
                    <a:pt x="14" y="41"/>
                    <a:pt x="0" y="65"/>
                    <a:pt x="0" y="68"/>
                  </a:cubicBezTo>
                  <a:cubicBezTo>
                    <a:pt x="0" y="69"/>
                    <a:pt x="0" y="73"/>
                    <a:pt x="6" y="73"/>
                  </a:cubicBezTo>
                  <a:cubicBezTo>
                    <a:pt x="10" y="73"/>
                    <a:pt x="11" y="71"/>
                    <a:pt x="14" y="67"/>
                  </a:cubicBezTo>
                  <a:cubicBezTo>
                    <a:pt x="39" y="29"/>
                    <a:pt x="67" y="29"/>
                    <a:pt x="78" y="29"/>
                  </a:cubicBezTo>
                  <a:lnTo>
                    <a:pt x="119" y="29"/>
                  </a:lnTo>
                  <a:lnTo>
                    <a:pt x="70" y="189"/>
                  </a:lnTo>
                  <a:cubicBezTo>
                    <a:pt x="68" y="195"/>
                    <a:pt x="65" y="205"/>
                    <a:pt x="65" y="207"/>
                  </a:cubicBezTo>
                  <a:cubicBezTo>
                    <a:pt x="65" y="213"/>
                    <a:pt x="69" y="221"/>
                    <a:pt x="80" y="221"/>
                  </a:cubicBezTo>
                  <a:cubicBezTo>
                    <a:pt x="96" y="221"/>
                    <a:pt x="99" y="207"/>
                    <a:pt x="100" y="199"/>
                  </a:cubicBezTo>
                  <a:lnTo>
                    <a:pt x="133" y="29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Freeform 338">
              <a:extLst>
                <a:ext uri="{FF2B5EF4-FFF2-40B4-BE49-F238E27FC236}">
                  <a16:creationId xmlns:a16="http://schemas.microsoft.com/office/drawing/2014/main" id="{8A58BE1B-2488-42E8-8950-9435D9447B86}"/>
                </a:ext>
              </a:extLst>
            </p:cNvPr>
            <p:cNvSpPr>
              <a:spLocks/>
            </p:cNvSpPr>
            <p:nvPr>
              <p:custDataLst>
                <p:tags r:id="rId217"/>
              </p:custDataLst>
            </p:nvPr>
          </p:nvSpPr>
          <p:spPr bwMode="auto">
            <a:xfrm>
              <a:off x="4146551" y="254000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Freeform 339">
              <a:extLst>
                <a:ext uri="{FF2B5EF4-FFF2-40B4-BE49-F238E27FC236}">
                  <a16:creationId xmlns:a16="http://schemas.microsoft.com/office/drawing/2014/main" id="{7A3E44FA-B247-4D84-9576-92D0445C2CC9}"/>
                </a:ext>
              </a:extLst>
            </p:cNvPr>
            <p:cNvSpPr>
              <a:spLocks/>
            </p:cNvSpPr>
            <p:nvPr>
              <p:custDataLst>
                <p:tags r:id="rId218"/>
              </p:custDataLst>
            </p:nvPr>
          </p:nvSpPr>
          <p:spPr bwMode="auto">
            <a:xfrm>
              <a:off x="4318001" y="2547938"/>
              <a:ext cx="112713" cy="249238"/>
            </a:xfrm>
            <a:custGeom>
              <a:avLst/>
              <a:gdLst>
                <a:gd name="T0" fmla="*/ 245 w 249"/>
                <a:gd name="T1" fmla="*/ 19 h 464"/>
                <a:gd name="T2" fmla="*/ 249 w 249"/>
                <a:gd name="T3" fmla="*/ 10 h 464"/>
                <a:gd name="T4" fmla="*/ 239 w 249"/>
                <a:gd name="T5" fmla="*/ 0 h 464"/>
                <a:gd name="T6" fmla="*/ 228 w 249"/>
                <a:gd name="T7" fmla="*/ 10 h 464"/>
                <a:gd name="T8" fmla="*/ 4 w 249"/>
                <a:gd name="T9" fmla="*/ 445 h 464"/>
                <a:gd name="T10" fmla="*/ 0 w 249"/>
                <a:gd name="T11" fmla="*/ 454 h 464"/>
                <a:gd name="T12" fmla="*/ 10 w 249"/>
                <a:gd name="T13" fmla="*/ 464 h 464"/>
                <a:gd name="T14" fmla="*/ 21 w 249"/>
                <a:gd name="T15" fmla="*/ 454 h 464"/>
                <a:gd name="T16" fmla="*/ 245 w 249"/>
                <a:gd name="T17" fmla="*/ 19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9" h="464">
                  <a:moveTo>
                    <a:pt x="245" y="19"/>
                  </a:moveTo>
                  <a:cubicBezTo>
                    <a:pt x="249" y="12"/>
                    <a:pt x="249" y="11"/>
                    <a:pt x="249" y="10"/>
                  </a:cubicBezTo>
                  <a:cubicBezTo>
                    <a:pt x="249" y="6"/>
                    <a:pt x="246" y="0"/>
                    <a:pt x="239" y="0"/>
                  </a:cubicBezTo>
                  <a:cubicBezTo>
                    <a:pt x="233" y="0"/>
                    <a:pt x="232" y="3"/>
                    <a:pt x="228" y="10"/>
                  </a:cubicBezTo>
                  <a:lnTo>
                    <a:pt x="4" y="445"/>
                  </a:lnTo>
                  <a:cubicBezTo>
                    <a:pt x="0" y="452"/>
                    <a:pt x="0" y="453"/>
                    <a:pt x="0" y="454"/>
                  </a:cubicBezTo>
                  <a:cubicBezTo>
                    <a:pt x="0" y="458"/>
                    <a:pt x="4" y="464"/>
                    <a:pt x="10" y="464"/>
                  </a:cubicBezTo>
                  <a:cubicBezTo>
                    <a:pt x="16" y="464"/>
                    <a:pt x="18" y="461"/>
                    <a:pt x="21" y="454"/>
                  </a:cubicBezTo>
                  <a:lnTo>
                    <a:pt x="245" y="19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Freeform 340">
              <a:extLst>
                <a:ext uri="{FF2B5EF4-FFF2-40B4-BE49-F238E27FC236}">
                  <a16:creationId xmlns:a16="http://schemas.microsoft.com/office/drawing/2014/main" id="{F83F8901-B104-4663-81CE-8723AFDD6E49}"/>
                </a:ext>
              </a:extLst>
            </p:cNvPr>
            <p:cNvSpPr>
              <a:spLocks noEditPoints="1"/>
            </p:cNvSpPr>
            <p:nvPr>
              <p:custDataLst>
                <p:tags r:id="rId219"/>
              </p:custDataLst>
            </p:nvPr>
          </p:nvSpPr>
          <p:spPr bwMode="auto">
            <a:xfrm>
              <a:off x="4298951" y="2641600"/>
              <a:ext cx="152400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341">
              <a:extLst>
                <a:ext uri="{FF2B5EF4-FFF2-40B4-BE49-F238E27FC236}">
                  <a16:creationId xmlns:a16="http://schemas.microsoft.com/office/drawing/2014/main" id="{6F9BEA73-EB52-478F-A0E5-CEBF83908AE1}"/>
                </a:ext>
              </a:extLst>
            </p:cNvPr>
            <p:cNvSpPr>
              <a:spLocks/>
            </p:cNvSpPr>
            <p:nvPr>
              <p:custDataLst>
                <p:tags r:id="rId220"/>
              </p:custDataLst>
            </p:nvPr>
          </p:nvSpPr>
          <p:spPr bwMode="auto">
            <a:xfrm>
              <a:off x="4538663" y="2554288"/>
              <a:ext cx="112713" cy="187325"/>
            </a:xfrm>
            <a:custGeom>
              <a:avLst/>
              <a:gdLst>
                <a:gd name="T0" fmla="*/ 116 w 245"/>
                <a:gd name="T1" fmla="*/ 5 h 351"/>
                <a:gd name="T2" fmla="*/ 110 w 245"/>
                <a:gd name="T3" fmla="*/ 0 h 351"/>
                <a:gd name="T4" fmla="*/ 49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6 w 245"/>
                <a:gd name="T11" fmla="*/ 29 h 351"/>
                <a:gd name="T12" fmla="*/ 75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5 w 245"/>
                <a:gd name="T19" fmla="*/ 351 h 351"/>
                <a:gd name="T20" fmla="*/ 33 w 245"/>
                <a:gd name="T21" fmla="*/ 338 h 351"/>
                <a:gd name="T22" fmla="*/ 43 w 245"/>
                <a:gd name="T23" fmla="*/ 300 h 351"/>
                <a:gd name="T24" fmla="*/ 54 w 245"/>
                <a:gd name="T25" fmla="*/ 255 h 351"/>
                <a:gd name="T26" fmla="*/ 62 w 245"/>
                <a:gd name="T27" fmla="*/ 222 h 351"/>
                <a:gd name="T28" fmla="*/ 68 w 245"/>
                <a:gd name="T29" fmla="*/ 200 h 351"/>
                <a:gd name="T30" fmla="*/ 102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9 w 245"/>
                <a:gd name="T39" fmla="*/ 310 h 351"/>
                <a:gd name="T40" fmla="*/ 180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2 w 245"/>
                <a:gd name="T47" fmla="*/ 278 h 351"/>
                <a:gd name="T48" fmla="*/ 181 w 245"/>
                <a:gd name="T49" fmla="*/ 340 h 351"/>
                <a:gd name="T50" fmla="*/ 169 w 245"/>
                <a:gd name="T51" fmla="*/ 324 h 351"/>
                <a:gd name="T52" fmla="*/ 178 w 245"/>
                <a:gd name="T53" fmla="*/ 288 h 351"/>
                <a:gd name="T54" fmla="*/ 208 w 245"/>
                <a:gd name="T55" fmla="*/ 179 h 351"/>
                <a:gd name="T56" fmla="*/ 151 w 245"/>
                <a:gd name="T57" fmla="*/ 125 h 351"/>
                <a:gd name="T58" fmla="*/ 77 w 245"/>
                <a:gd name="T59" fmla="*/ 164 h 351"/>
                <a:gd name="T60" fmla="*/ 116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6" y="5"/>
                  </a:moveTo>
                  <a:cubicBezTo>
                    <a:pt x="116" y="5"/>
                    <a:pt x="116" y="0"/>
                    <a:pt x="110" y="0"/>
                  </a:cubicBezTo>
                  <a:cubicBezTo>
                    <a:pt x="98" y="0"/>
                    <a:pt x="62" y="4"/>
                    <a:pt x="49" y="5"/>
                  </a:cubicBezTo>
                  <a:cubicBezTo>
                    <a:pt x="45" y="5"/>
                    <a:pt x="39" y="6"/>
                    <a:pt x="39" y="15"/>
                  </a:cubicBezTo>
                  <a:cubicBezTo>
                    <a:pt x="39" y="21"/>
                    <a:pt x="44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5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5" y="351"/>
                  </a:cubicBezTo>
                  <a:cubicBezTo>
                    <a:pt x="23" y="351"/>
                    <a:pt x="31" y="345"/>
                    <a:pt x="33" y="338"/>
                  </a:cubicBezTo>
                  <a:lnTo>
                    <a:pt x="43" y="300"/>
                  </a:lnTo>
                  <a:lnTo>
                    <a:pt x="54" y="255"/>
                  </a:lnTo>
                  <a:cubicBezTo>
                    <a:pt x="57" y="244"/>
                    <a:pt x="60" y="234"/>
                    <a:pt x="62" y="222"/>
                  </a:cubicBezTo>
                  <a:cubicBezTo>
                    <a:pt x="63" y="219"/>
                    <a:pt x="67" y="203"/>
                    <a:pt x="68" y="200"/>
                  </a:cubicBezTo>
                  <a:cubicBezTo>
                    <a:pt x="69" y="195"/>
                    <a:pt x="85" y="167"/>
                    <a:pt x="102" y="154"/>
                  </a:cubicBezTo>
                  <a:cubicBezTo>
                    <a:pt x="113" y="146"/>
                    <a:pt x="128" y="136"/>
                    <a:pt x="149" y="136"/>
                  </a:cubicBezTo>
                  <a:cubicBezTo>
                    <a:pt x="171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9" y="300"/>
                    <a:pt x="139" y="310"/>
                  </a:cubicBezTo>
                  <a:cubicBezTo>
                    <a:pt x="139" y="334"/>
                    <a:pt x="156" y="351"/>
                    <a:pt x="180" y="351"/>
                  </a:cubicBezTo>
                  <a:cubicBezTo>
                    <a:pt x="227" y="351"/>
                    <a:pt x="245" y="278"/>
                    <a:pt x="245" y="274"/>
                  </a:cubicBezTo>
                  <a:cubicBezTo>
                    <a:pt x="245" y="269"/>
                    <a:pt x="241" y="269"/>
                    <a:pt x="239" y="269"/>
                  </a:cubicBezTo>
                  <a:cubicBezTo>
                    <a:pt x="234" y="269"/>
                    <a:pt x="234" y="271"/>
                    <a:pt x="232" y="278"/>
                  </a:cubicBezTo>
                  <a:cubicBezTo>
                    <a:pt x="224" y="305"/>
                    <a:pt x="208" y="340"/>
                    <a:pt x="181" y="340"/>
                  </a:cubicBezTo>
                  <a:cubicBezTo>
                    <a:pt x="172" y="340"/>
                    <a:pt x="169" y="335"/>
                    <a:pt x="169" y="324"/>
                  </a:cubicBezTo>
                  <a:cubicBezTo>
                    <a:pt x="169" y="311"/>
                    <a:pt x="173" y="299"/>
                    <a:pt x="178" y="288"/>
                  </a:cubicBezTo>
                  <a:cubicBezTo>
                    <a:pt x="186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1" y="125"/>
                  </a:cubicBezTo>
                  <a:cubicBezTo>
                    <a:pt x="119" y="125"/>
                    <a:pt x="96" y="141"/>
                    <a:pt x="77" y="164"/>
                  </a:cubicBezTo>
                  <a:lnTo>
                    <a:pt x="116" y="5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Freeform 342">
              <a:extLst>
                <a:ext uri="{FF2B5EF4-FFF2-40B4-BE49-F238E27FC236}">
                  <a16:creationId xmlns:a16="http://schemas.microsoft.com/office/drawing/2014/main" id="{CD56F3D1-DB17-4B4D-9183-CC21D8DD71A4}"/>
                </a:ext>
              </a:extLst>
            </p:cNvPr>
            <p:cNvSpPr>
              <a:spLocks/>
            </p:cNvSpPr>
            <p:nvPr>
              <p:custDataLst>
                <p:tags r:id="rId221"/>
              </p:custDataLst>
            </p:nvPr>
          </p:nvSpPr>
          <p:spPr bwMode="auto">
            <a:xfrm>
              <a:off x="4679951" y="2540000"/>
              <a:ext cx="53975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Freeform 343">
              <a:extLst>
                <a:ext uri="{FF2B5EF4-FFF2-40B4-BE49-F238E27FC236}">
                  <a16:creationId xmlns:a16="http://schemas.microsoft.com/office/drawing/2014/main" id="{3DF8B919-3406-4A1C-851F-F4A0E7E662CE}"/>
                </a:ext>
              </a:extLst>
            </p:cNvPr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4756151" y="2620963"/>
              <a:ext cx="96838" cy="120650"/>
            </a:xfrm>
            <a:custGeom>
              <a:avLst/>
              <a:gdLst>
                <a:gd name="T0" fmla="*/ 45 w 212"/>
                <a:gd name="T1" fmla="*/ 179 h 226"/>
                <a:gd name="T2" fmla="*/ 104 w 212"/>
                <a:gd name="T3" fmla="*/ 123 h 226"/>
                <a:gd name="T4" fmla="*/ 153 w 212"/>
                <a:gd name="T5" fmla="*/ 78 h 226"/>
                <a:gd name="T6" fmla="*/ 212 w 212"/>
                <a:gd name="T7" fmla="*/ 5 h 226"/>
                <a:gd name="T8" fmla="*/ 206 w 212"/>
                <a:gd name="T9" fmla="*/ 0 h 226"/>
                <a:gd name="T10" fmla="*/ 199 w 212"/>
                <a:gd name="T11" fmla="*/ 6 h 226"/>
                <a:gd name="T12" fmla="*/ 161 w 212"/>
                <a:gd name="T13" fmla="*/ 38 h 226"/>
                <a:gd name="T14" fmla="*/ 136 w 212"/>
                <a:gd name="T15" fmla="*/ 22 h 226"/>
                <a:gd name="T16" fmla="*/ 101 w 212"/>
                <a:gd name="T17" fmla="*/ 0 h 226"/>
                <a:gd name="T18" fmla="*/ 41 w 212"/>
                <a:gd name="T19" fmla="*/ 57 h 226"/>
                <a:gd name="T20" fmla="*/ 47 w 212"/>
                <a:gd name="T21" fmla="*/ 63 h 226"/>
                <a:gd name="T22" fmla="*/ 53 w 212"/>
                <a:gd name="T23" fmla="*/ 57 h 226"/>
                <a:gd name="T24" fmla="*/ 96 w 212"/>
                <a:gd name="T25" fmla="*/ 34 h 226"/>
                <a:gd name="T26" fmla="*/ 127 w 212"/>
                <a:gd name="T27" fmla="*/ 41 h 226"/>
                <a:gd name="T28" fmla="*/ 166 w 212"/>
                <a:gd name="T29" fmla="*/ 49 h 226"/>
                <a:gd name="T30" fmla="*/ 96 w 212"/>
                <a:gd name="T31" fmla="*/ 114 h 226"/>
                <a:gd name="T32" fmla="*/ 51 w 212"/>
                <a:gd name="T33" fmla="*/ 156 h 226"/>
                <a:gd name="T34" fmla="*/ 0 w 212"/>
                <a:gd name="T35" fmla="*/ 221 h 226"/>
                <a:gd name="T36" fmla="*/ 6 w 212"/>
                <a:gd name="T37" fmla="*/ 226 h 226"/>
                <a:gd name="T38" fmla="*/ 14 w 212"/>
                <a:gd name="T39" fmla="*/ 220 h 226"/>
                <a:gd name="T40" fmla="*/ 56 w 212"/>
                <a:gd name="T41" fmla="*/ 189 h 226"/>
                <a:gd name="T42" fmla="*/ 85 w 212"/>
                <a:gd name="T43" fmla="*/ 208 h 226"/>
                <a:gd name="T44" fmla="*/ 117 w 212"/>
                <a:gd name="T45" fmla="*/ 226 h 226"/>
                <a:gd name="T46" fmla="*/ 196 w 212"/>
                <a:gd name="T47" fmla="*/ 149 h 226"/>
                <a:gd name="T48" fmla="*/ 190 w 212"/>
                <a:gd name="T49" fmla="*/ 144 h 226"/>
                <a:gd name="T50" fmla="*/ 183 w 212"/>
                <a:gd name="T51" fmla="*/ 151 h 226"/>
                <a:gd name="T52" fmla="*/ 123 w 212"/>
                <a:gd name="T53" fmla="*/ 193 h 226"/>
                <a:gd name="T54" fmla="*/ 93 w 212"/>
                <a:gd name="T55" fmla="*/ 186 h 226"/>
                <a:gd name="T56" fmla="*/ 58 w 212"/>
                <a:gd name="T57" fmla="*/ 178 h 226"/>
                <a:gd name="T58" fmla="*/ 45 w 212"/>
                <a:gd name="T59" fmla="*/ 17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2" h="226">
                  <a:moveTo>
                    <a:pt x="45" y="179"/>
                  </a:moveTo>
                  <a:cubicBezTo>
                    <a:pt x="72" y="150"/>
                    <a:pt x="86" y="138"/>
                    <a:pt x="104" y="123"/>
                  </a:cubicBezTo>
                  <a:cubicBezTo>
                    <a:pt x="104" y="122"/>
                    <a:pt x="135" y="96"/>
                    <a:pt x="153" y="78"/>
                  </a:cubicBezTo>
                  <a:cubicBezTo>
                    <a:pt x="201" y="31"/>
                    <a:pt x="212" y="7"/>
                    <a:pt x="212" y="5"/>
                  </a:cubicBezTo>
                  <a:cubicBezTo>
                    <a:pt x="212" y="0"/>
                    <a:pt x="207" y="0"/>
                    <a:pt x="206" y="0"/>
                  </a:cubicBezTo>
                  <a:cubicBezTo>
                    <a:pt x="203" y="0"/>
                    <a:pt x="201" y="1"/>
                    <a:pt x="199" y="6"/>
                  </a:cubicBezTo>
                  <a:cubicBezTo>
                    <a:pt x="184" y="30"/>
                    <a:pt x="173" y="38"/>
                    <a:pt x="161" y="38"/>
                  </a:cubicBezTo>
                  <a:cubicBezTo>
                    <a:pt x="149" y="38"/>
                    <a:pt x="143" y="30"/>
                    <a:pt x="136" y="22"/>
                  </a:cubicBezTo>
                  <a:cubicBezTo>
                    <a:pt x="126" y="10"/>
                    <a:pt x="118" y="0"/>
                    <a:pt x="101" y="0"/>
                  </a:cubicBezTo>
                  <a:cubicBezTo>
                    <a:pt x="64" y="0"/>
                    <a:pt x="41" y="47"/>
                    <a:pt x="41" y="57"/>
                  </a:cubicBezTo>
                  <a:cubicBezTo>
                    <a:pt x="41" y="60"/>
                    <a:pt x="42" y="63"/>
                    <a:pt x="47" y="63"/>
                  </a:cubicBezTo>
                  <a:cubicBezTo>
                    <a:pt x="51" y="63"/>
                    <a:pt x="52" y="60"/>
                    <a:pt x="53" y="57"/>
                  </a:cubicBezTo>
                  <a:cubicBezTo>
                    <a:pt x="63" y="34"/>
                    <a:pt x="92" y="34"/>
                    <a:pt x="96" y="34"/>
                  </a:cubicBezTo>
                  <a:cubicBezTo>
                    <a:pt x="106" y="34"/>
                    <a:pt x="116" y="37"/>
                    <a:pt x="127" y="41"/>
                  </a:cubicBezTo>
                  <a:cubicBezTo>
                    <a:pt x="147" y="49"/>
                    <a:pt x="153" y="49"/>
                    <a:pt x="166" y="49"/>
                  </a:cubicBezTo>
                  <a:cubicBezTo>
                    <a:pt x="148" y="70"/>
                    <a:pt x="106" y="106"/>
                    <a:pt x="96" y="114"/>
                  </a:cubicBezTo>
                  <a:lnTo>
                    <a:pt x="51" y="156"/>
                  </a:lnTo>
                  <a:cubicBezTo>
                    <a:pt x="18" y="189"/>
                    <a:pt x="0" y="218"/>
                    <a:pt x="0" y="221"/>
                  </a:cubicBezTo>
                  <a:cubicBezTo>
                    <a:pt x="0" y="226"/>
                    <a:pt x="5" y="226"/>
                    <a:pt x="6" y="226"/>
                  </a:cubicBezTo>
                  <a:cubicBezTo>
                    <a:pt x="10" y="226"/>
                    <a:pt x="11" y="225"/>
                    <a:pt x="14" y="220"/>
                  </a:cubicBezTo>
                  <a:cubicBezTo>
                    <a:pt x="26" y="202"/>
                    <a:pt x="41" y="189"/>
                    <a:pt x="56" y="189"/>
                  </a:cubicBezTo>
                  <a:cubicBezTo>
                    <a:pt x="68" y="189"/>
                    <a:pt x="73" y="193"/>
                    <a:pt x="85" y="208"/>
                  </a:cubicBezTo>
                  <a:cubicBezTo>
                    <a:pt x="94" y="218"/>
                    <a:pt x="103" y="226"/>
                    <a:pt x="117" y="226"/>
                  </a:cubicBezTo>
                  <a:cubicBezTo>
                    <a:pt x="167" y="226"/>
                    <a:pt x="196" y="163"/>
                    <a:pt x="196" y="149"/>
                  </a:cubicBezTo>
                  <a:cubicBezTo>
                    <a:pt x="196" y="147"/>
                    <a:pt x="194" y="144"/>
                    <a:pt x="190" y="144"/>
                  </a:cubicBezTo>
                  <a:cubicBezTo>
                    <a:pt x="185" y="144"/>
                    <a:pt x="184" y="147"/>
                    <a:pt x="183" y="151"/>
                  </a:cubicBezTo>
                  <a:cubicBezTo>
                    <a:pt x="171" y="183"/>
                    <a:pt x="139" y="193"/>
                    <a:pt x="123" y="193"/>
                  </a:cubicBezTo>
                  <a:cubicBezTo>
                    <a:pt x="113" y="193"/>
                    <a:pt x="104" y="190"/>
                    <a:pt x="93" y="186"/>
                  </a:cubicBezTo>
                  <a:cubicBezTo>
                    <a:pt x="76" y="180"/>
                    <a:pt x="69" y="178"/>
                    <a:pt x="58" y="178"/>
                  </a:cubicBezTo>
                  <a:cubicBezTo>
                    <a:pt x="57" y="178"/>
                    <a:pt x="49" y="178"/>
                    <a:pt x="45" y="179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344">
              <a:extLst>
                <a:ext uri="{FF2B5EF4-FFF2-40B4-BE49-F238E27FC236}">
                  <a16:creationId xmlns:a16="http://schemas.microsoft.com/office/drawing/2014/main" id="{15AFD644-33A4-4210-B2C1-BDA9BEECB7F5}"/>
                </a:ext>
              </a:extLst>
            </p:cNvPr>
            <p:cNvSpPr>
              <a:spLocks/>
            </p:cNvSpPr>
            <p:nvPr>
              <p:custDataLst>
                <p:tags r:id="rId223"/>
              </p:custDataLst>
            </p:nvPr>
          </p:nvSpPr>
          <p:spPr bwMode="auto">
            <a:xfrm>
              <a:off x="4876801" y="254000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4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0" name="Group 819">
            <a:extLst>
              <a:ext uri="{FF2B5EF4-FFF2-40B4-BE49-F238E27FC236}">
                <a16:creationId xmlns:a16="http://schemas.microsoft.com/office/drawing/2014/main" id="{630CDCA3-3732-4582-A9A3-A62FC9D6219C}"/>
              </a:ext>
            </a:extLst>
          </p:cNvPr>
          <p:cNvGrpSpPr>
            <a:grpSpLocks noChangeAspect="1"/>
          </p:cNvGrpSpPr>
          <p:nvPr>
            <p:custDataLst>
              <p:tags r:id="rId18"/>
            </p:custDataLst>
          </p:nvPr>
        </p:nvGrpSpPr>
        <p:grpSpPr>
          <a:xfrm>
            <a:off x="4979988" y="5173663"/>
            <a:ext cx="2733676" cy="265112"/>
            <a:chOff x="4979988" y="5173663"/>
            <a:chExt cx="2733676" cy="265112"/>
          </a:xfrm>
        </p:grpSpPr>
        <p:sp>
          <p:nvSpPr>
            <p:cNvPr id="821" name="Freeform 351">
              <a:extLst>
                <a:ext uri="{FF2B5EF4-FFF2-40B4-BE49-F238E27FC236}">
                  <a16:creationId xmlns:a16="http://schemas.microsoft.com/office/drawing/2014/main" id="{83806942-CB15-4C54-BD9A-C3999E5E1419}"/>
                </a:ext>
              </a:extLst>
            </p:cNvPr>
            <p:cNvSpPr>
              <a:spLocks noEditPoints="1"/>
            </p:cNvSpPr>
            <p:nvPr>
              <p:custDataLst>
                <p:tags r:id="rId188"/>
              </p:custDataLst>
            </p:nvPr>
          </p:nvSpPr>
          <p:spPr bwMode="auto">
            <a:xfrm>
              <a:off x="4979988" y="5251450"/>
              <a:ext cx="120650" cy="122237"/>
            </a:xfrm>
            <a:custGeom>
              <a:avLst/>
              <a:gdLst>
                <a:gd name="T0" fmla="*/ 171 w 263"/>
                <a:gd name="T1" fmla="*/ 187 h 229"/>
                <a:gd name="T2" fmla="*/ 223 w 263"/>
                <a:gd name="T3" fmla="*/ 226 h 229"/>
                <a:gd name="T4" fmla="*/ 247 w 263"/>
                <a:gd name="T5" fmla="*/ 226 h 229"/>
                <a:gd name="T6" fmla="*/ 263 w 263"/>
                <a:gd name="T7" fmla="*/ 214 h 229"/>
                <a:gd name="T8" fmla="*/ 250 w 263"/>
                <a:gd name="T9" fmla="*/ 202 h 229"/>
                <a:gd name="T10" fmla="*/ 219 w 263"/>
                <a:gd name="T11" fmla="*/ 184 h 229"/>
                <a:gd name="T12" fmla="*/ 219 w 263"/>
                <a:gd name="T13" fmla="*/ 77 h 229"/>
                <a:gd name="T14" fmla="*/ 110 w 263"/>
                <a:gd name="T15" fmla="*/ 0 h 229"/>
                <a:gd name="T16" fmla="*/ 20 w 263"/>
                <a:gd name="T17" fmla="*/ 46 h 229"/>
                <a:gd name="T18" fmla="*/ 51 w 263"/>
                <a:gd name="T19" fmla="*/ 77 h 229"/>
                <a:gd name="T20" fmla="*/ 83 w 263"/>
                <a:gd name="T21" fmla="*/ 46 h 229"/>
                <a:gd name="T22" fmla="*/ 72 w 263"/>
                <a:gd name="T23" fmla="*/ 21 h 229"/>
                <a:gd name="T24" fmla="*/ 108 w 263"/>
                <a:gd name="T25" fmla="*/ 18 h 229"/>
                <a:gd name="T26" fmla="*/ 162 w 263"/>
                <a:gd name="T27" fmla="*/ 77 h 229"/>
                <a:gd name="T28" fmla="*/ 162 w 263"/>
                <a:gd name="T29" fmla="*/ 94 h 229"/>
                <a:gd name="T30" fmla="*/ 0 w 263"/>
                <a:gd name="T31" fmla="*/ 172 h 229"/>
                <a:gd name="T32" fmla="*/ 97 w 263"/>
                <a:gd name="T33" fmla="*/ 229 h 229"/>
                <a:gd name="T34" fmla="*/ 171 w 263"/>
                <a:gd name="T35" fmla="*/ 187 h 229"/>
                <a:gd name="T36" fmla="*/ 162 w 263"/>
                <a:gd name="T37" fmla="*/ 109 h 229"/>
                <a:gd name="T38" fmla="*/ 162 w 263"/>
                <a:gd name="T39" fmla="*/ 156 h 229"/>
                <a:gd name="T40" fmla="*/ 104 w 263"/>
                <a:gd name="T41" fmla="*/ 211 h 229"/>
                <a:gd name="T42" fmla="*/ 59 w 263"/>
                <a:gd name="T43" fmla="*/ 171 h 229"/>
                <a:gd name="T44" fmla="*/ 162 w 263"/>
                <a:gd name="T45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3" h="229">
                  <a:moveTo>
                    <a:pt x="171" y="187"/>
                  </a:moveTo>
                  <a:cubicBezTo>
                    <a:pt x="171" y="203"/>
                    <a:pt x="171" y="226"/>
                    <a:pt x="223" y="226"/>
                  </a:cubicBezTo>
                  <a:lnTo>
                    <a:pt x="247" y="226"/>
                  </a:lnTo>
                  <a:cubicBezTo>
                    <a:pt x="257" y="226"/>
                    <a:pt x="263" y="226"/>
                    <a:pt x="263" y="214"/>
                  </a:cubicBezTo>
                  <a:cubicBezTo>
                    <a:pt x="263" y="202"/>
                    <a:pt x="256" y="202"/>
                    <a:pt x="250" y="202"/>
                  </a:cubicBezTo>
                  <a:cubicBezTo>
                    <a:pt x="219" y="202"/>
                    <a:pt x="219" y="195"/>
                    <a:pt x="219" y="184"/>
                  </a:cubicBezTo>
                  <a:lnTo>
                    <a:pt x="219" y="77"/>
                  </a:lnTo>
                  <a:cubicBezTo>
                    <a:pt x="219" y="32"/>
                    <a:pt x="184" y="0"/>
                    <a:pt x="110" y="0"/>
                  </a:cubicBezTo>
                  <a:cubicBezTo>
                    <a:pt x="81" y="0"/>
                    <a:pt x="20" y="2"/>
                    <a:pt x="20" y="46"/>
                  </a:cubicBezTo>
                  <a:cubicBezTo>
                    <a:pt x="20" y="68"/>
                    <a:pt x="38" y="77"/>
                    <a:pt x="51" y="77"/>
                  </a:cubicBezTo>
                  <a:cubicBezTo>
                    <a:pt x="67" y="77"/>
                    <a:pt x="83" y="67"/>
                    <a:pt x="83" y="46"/>
                  </a:cubicBezTo>
                  <a:cubicBezTo>
                    <a:pt x="83" y="31"/>
                    <a:pt x="73" y="22"/>
                    <a:pt x="72" y="21"/>
                  </a:cubicBezTo>
                  <a:cubicBezTo>
                    <a:pt x="86" y="18"/>
                    <a:pt x="102" y="18"/>
                    <a:pt x="108" y="18"/>
                  </a:cubicBezTo>
                  <a:cubicBezTo>
                    <a:pt x="145" y="18"/>
                    <a:pt x="162" y="39"/>
                    <a:pt x="162" y="77"/>
                  </a:cubicBezTo>
                  <a:lnTo>
                    <a:pt x="162" y="94"/>
                  </a:lnTo>
                  <a:cubicBezTo>
                    <a:pt x="127" y="95"/>
                    <a:pt x="0" y="100"/>
                    <a:pt x="0" y="172"/>
                  </a:cubicBezTo>
                  <a:cubicBezTo>
                    <a:pt x="0" y="220"/>
                    <a:pt x="62" y="229"/>
                    <a:pt x="97" y="229"/>
                  </a:cubicBezTo>
                  <a:cubicBezTo>
                    <a:pt x="137" y="229"/>
                    <a:pt x="160" y="208"/>
                    <a:pt x="171" y="187"/>
                  </a:cubicBezTo>
                  <a:close/>
                  <a:moveTo>
                    <a:pt x="162" y="109"/>
                  </a:moveTo>
                  <a:lnTo>
                    <a:pt x="162" y="156"/>
                  </a:lnTo>
                  <a:cubicBezTo>
                    <a:pt x="162" y="204"/>
                    <a:pt x="117" y="211"/>
                    <a:pt x="104" y="211"/>
                  </a:cubicBezTo>
                  <a:cubicBezTo>
                    <a:pt x="79" y="211"/>
                    <a:pt x="59" y="193"/>
                    <a:pt x="59" y="171"/>
                  </a:cubicBezTo>
                  <a:cubicBezTo>
                    <a:pt x="59" y="118"/>
                    <a:pt x="138" y="111"/>
                    <a:pt x="162" y="10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352">
              <a:extLst>
                <a:ext uri="{FF2B5EF4-FFF2-40B4-BE49-F238E27FC236}">
                  <a16:creationId xmlns:a16="http://schemas.microsoft.com/office/drawing/2014/main" id="{B04BA622-4736-40D1-8769-4714F7936A43}"/>
                </a:ext>
              </a:extLst>
            </p:cNvPr>
            <p:cNvSpPr>
              <a:spLocks/>
            </p:cNvSpPr>
            <p:nvPr>
              <p:custDataLst>
                <p:tags r:id="rId189"/>
              </p:custDataLst>
            </p:nvPr>
          </p:nvSpPr>
          <p:spPr bwMode="auto">
            <a:xfrm>
              <a:off x="5110163" y="5253038"/>
              <a:ext cx="130175" cy="119062"/>
            </a:xfrm>
            <a:custGeom>
              <a:avLst/>
              <a:gdLst>
                <a:gd name="T0" fmla="*/ 35 w 285"/>
                <a:gd name="T1" fmla="*/ 47 h 225"/>
                <a:gd name="T2" fmla="*/ 35 w 285"/>
                <a:gd name="T3" fmla="*/ 201 h 225"/>
                <a:gd name="T4" fmla="*/ 0 w 285"/>
                <a:gd name="T5" fmla="*/ 201 h 225"/>
                <a:gd name="T6" fmla="*/ 0 w 285"/>
                <a:gd name="T7" fmla="*/ 225 h 225"/>
                <a:gd name="T8" fmla="*/ 63 w 285"/>
                <a:gd name="T9" fmla="*/ 223 h 225"/>
                <a:gd name="T10" fmla="*/ 126 w 285"/>
                <a:gd name="T11" fmla="*/ 225 h 225"/>
                <a:gd name="T12" fmla="*/ 126 w 285"/>
                <a:gd name="T13" fmla="*/ 201 h 225"/>
                <a:gd name="T14" fmla="*/ 92 w 285"/>
                <a:gd name="T15" fmla="*/ 201 h 225"/>
                <a:gd name="T16" fmla="*/ 92 w 285"/>
                <a:gd name="T17" fmla="*/ 97 h 225"/>
                <a:gd name="T18" fmla="*/ 166 w 285"/>
                <a:gd name="T19" fmla="*/ 18 h 225"/>
                <a:gd name="T20" fmla="*/ 193 w 285"/>
                <a:gd name="T21" fmla="*/ 67 h 225"/>
                <a:gd name="T22" fmla="*/ 193 w 285"/>
                <a:gd name="T23" fmla="*/ 201 h 225"/>
                <a:gd name="T24" fmla="*/ 159 w 285"/>
                <a:gd name="T25" fmla="*/ 201 h 225"/>
                <a:gd name="T26" fmla="*/ 159 w 285"/>
                <a:gd name="T27" fmla="*/ 225 h 225"/>
                <a:gd name="T28" fmla="*/ 222 w 285"/>
                <a:gd name="T29" fmla="*/ 223 h 225"/>
                <a:gd name="T30" fmla="*/ 285 w 285"/>
                <a:gd name="T31" fmla="*/ 225 h 225"/>
                <a:gd name="T32" fmla="*/ 285 w 285"/>
                <a:gd name="T33" fmla="*/ 201 h 225"/>
                <a:gd name="T34" fmla="*/ 250 w 285"/>
                <a:gd name="T35" fmla="*/ 201 h 225"/>
                <a:gd name="T36" fmla="*/ 250 w 285"/>
                <a:gd name="T37" fmla="*/ 72 h 225"/>
                <a:gd name="T38" fmla="*/ 173 w 285"/>
                <a:gd name="T39" fmla="*/ 0 h 225"/>
                <a:gd name="T40" fmla="*/ 86 w 285"/>
                <a:gd name="T41" fmla="*/ 54 h 225"/>
                <a:gd name="T42" fmla="*/ 86 w 285"/>
                <a:gd name="T43" fmla="*/ 0 h 225"/>
                <a:gd name="T44" fmla="*/ 0 w 285"/>
                <a:gd name="T45" fmla="*/ 4 h 225"/>
                <a:gd name="T46" fmla="*/ 0 w 285"/>
                <a:gd name="T47" fmla="*/ 28 h 225"/>
                <a:gd name="T48" fmla="*/ 35 w 285"/>
                <a:gd name="T49" fmla="*/ 47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5" h="225">
                  <a:moveTo>
                    <a:pt x="35" y="47"/>
                  </a:moveTo>
                  <a:lnTo>
                    <a:pt x="35" y="201"/>
                  </a:lnTo>
                  <a:lnTo>
                    <a:pt x="0" y="201"/>
                  </a:lnTo>
                  <a:lnTo>
                    <a:pt x="0" y="225"/>
                  </a:lnTo>
                  <a:cubicBezTo>
                    <a:pt x="14" y="224"/>
                    <a:pt x="44" y="223"/>
                    <a:pt x="63" y="223"/>
                  </a:cubicBezTo>
                  <a:cubicBezTo>
                    <a:pt x="83" y="223"/>
                    <a:pt x="112" y="224"/>
                    <a:pt x="126" y="225"/>
                  </a:cubicBezTo>
                  <a:lnTo>
                    <a:pt x="126" y="201"/>
                  </a:lnTo>
                  <a:lnTo>
                    <a:pt x="92" y="201"/>
                  </a:lnTo>
                  <a:lnTo>
                    <a:pt x="92" y="97"/>
                  </a:lnTo>
                  <a:cubicBezTo>
                    <a:pt x="92" y="43"/>
                    <a:pt x="134" y="18"/>
                    <a:pt x="166" y="18"/>
                  </a:cubicBezTo>
                  <a:cubicBezTo>
                    <a:pt x="183" y="18"/>
                    <a:pt x="193" y="29"/>
                    <a:pt x="193" y="67"/>
                  </a:cubicBezTo>
                  <a:lnTo>
                    <a:pt x="193" y="201"/>
                  </a:lnTo>
                  <a:lnTo>
                    <a:pt x="159" y="201"/>
                  </a:lnTo>
                  <a:lnTo>
                    <a:pt x="159" y="225"/>
                  </a:lnTo>
                  <a:cubicBezTo>
                    <a:pt x="173" y="224"/>
                    <a:pt x="203" y="223"/>
                    <a:pt x="222" y="223"/>
                  </a:cubicBezTo>
                  <a:cubicBezTo>
                    <a:pt x="241" y="223"/>
                    <a:pt x="271" y="224"/>
                    <a:pt x="285" y="225"/>
                  </a:cubicBezTo>
                  <a:lnTo>
                    <a:pt x="285" y="201"/>
                  </a:lnTo>
                  <a:lnTo>
                    <a:pt x="250" y="201"/>
                  </a:lnTo>
                  <a:lnTo>
                    <a:pt x="250" y="72"/>
                  </a:lnTo>
                  <a:cubicBezTo>
                    <a:pt x="250" y="20"/>
                    <a:pt x="223" y="0"/>
                    <a:pt x="173" y="0"/>
                  </a:cubicBezTo>
                  <a:cubicBezTo>
                    <a:pt x="125" y="0"/>
                    <a:pt x="99" y="29"/>
                    <a:pt x="86" y="54"/>
                  </a:cubicBezTo>
                  <a:lnTo>
                    <a:pt x="86" y="0"/>
                  </a:lnTo>
                  <a:lnTo>
                    <a:pt x="0" y="4"/>
                  </a:lnTo>
                  <a:lnTo>
                    <a:pt x="0" y="28"/>
                  </a:lnTo>
                  <a:cubicBezTo>
                    <a:pt x="31" y="28"/>
                    <a:pt x="35" y="28"/>
                    <a:pt x="35" y="47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353">
              <a:extLst>
                <a:ext uri="{FF2B5EF4-FFF2-40B4-BE49-F238E27FC236}">
                  <a16:creationId xmlns:a16="http://schemas.microsoft.com/office/drawing/2014/main" id="{22791838-C20E-4947-8931-14942E868293}"/>
                </a:ext>
              </a:extLst>
            </p:cNvPr>
            <p:cNvSpPr>
              <a:spLocks noEditPoints="1"/>
            </p:cNvSpPr>
            <p:nvPr>
              <p:custDataLst>
                <p:tags r:id="rId190"/>
              </p:custDataLst>
            </p:nvPr>
          </p:nvSpPr>
          <p:spPr bwMode="auto">
            <a:xfrm>
              <a:off x="5254626" y="5187950"/>
              <a:ext cx="127000" cy="185737"/>
            </a:xfrm>
            <a:custGeom>
              <a:avLst/>
              <a:gdLst>
                <a:gd name="T0" fmla="*/ 190 w 281"/>
                <a:gd name="T1" fmla="*/ 324 h 349"/>
                <a:gd name="T2" fmla="*/ 190 w 281"/>
                <a:gd name="T3" fmla="*/ 349 h 349"/>
                <a:gd name="T4" fmla="*/ 281 w 281"/>
                <a:gd name="T5" fmla="*/ 346 h 349"/>
                <a:gd name="T6" fmla="*/ 281 w 281"/>
                <a:gd name="T7" fmla="*/ 322 h 349"/>
                <a:gd name="T8" fmla="*/ 247 w 281"/>
                <a:gd name="T9" fmla="*/ 303 h 349"/>
                <a:gd name="T10" fmla="*/ 247 w 281"/>
                <a:gd name="T11" fmla="*/ 0 h 349"/>
                <a:gd name="T12" fmla="*/ 158 w 281"/>
                <a:gd name="T13" fmla="*/ 4 h 349"/>
                <a:gd name="T14" fmla="*/ 158 w 281"/>
                <a:gd name="T15" fmla="*/ 27 h 349"/>
                <a:gd name="T16" fmla="*/ 193 w 281"/>
                <a:gd name="T17" fmla="*/ 47 h 349"/>
                <a:gd name="T18" fmla="*/ 193 w 281"/>
                <a:gd name="T19" fmla="*/ 144 h 349"/>
                <a:gd name="T20" fmla="*/ 125 w 281"/>
                <a:gd name="T21" fmla="*/ 121 h 349"/>
                <a:gd name="T22" fmla="*/ 0 w 281"/>
                <a:gd name="T23" fmla="*/ 236 h 349"/>
                <a:gd name="T24" fmla="*/ 120 w 281"/>
                <a:gd name="T25" fmla="*/ 349 h 349"/>
                <a:gd name="T26" fmla="*/ 190 w 281"/>
                <a:gd name="T27" fmla="*/ 324 h 349"/>
                <a:gd name="T28" fmla="*/ 190 w 281"/>
                <a:gd name="T29" fmla="*/ 170 h 349"/>
                <a:gd name="T30" fmla="*/ 190 w 281"/>
                <a:gd name="T31" fmla="*/ 294 h 349"/>
                <a:gd name="T32" fmla="*/ 125 w 281"/>
                <a:gd name="T33" fmla="*/ 331 h 349"/>
                <a:gd name="T34" fmla="*/ 64 w 281"/>
                <a:gd name="T35" fmla="*/ 236 h 349"/>
                <a:gd name="T36" fmla="*/ 77 w 281"/>
                <a:gd name="T37" fmla="*/ 165 h 349"/>
                <a:gd name="T38" fmla="*/ 130 w 281"/>
                <a:gd name="T39" fmla="*/ 139 h 349"/>
                <a:gd name="T40" fmla="*/ 190 w 281"/>
                <a:gd name="T41" fmla="*/ 17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1" h="349">
                  <a:moveTo>
                    <a:pt x="190" y="324"/>
                  </a:moveTo>
                  <a:lnTo>
                    <a:pt x="190" y="349"/>
                  </a:lnTo>
                  <a:lnTo>
                    <a:pt x="281" y="346"/>
                  </a:lnTo>
                  <a:lnTo>
                    <a:pt x="281" y="322"/>
                  </a:lnTo>
                  <a:cubicBezTo>
                    <a:pt x="250" y="322"/>
                    <a:pt x="247" y="322"/>
                    <a:pt x="247" y="303"/>
                  </a:cubicBezTo>
                  <a:lnTo>
                    <a:pt x="247" y="0"/>
                  </a:lnTo>
                  <a:lnTo>
                    <a:pt x="158" y="4"/>
                  </a:lnTo>
                  <a:lnTo>
                    <a:pt x="158" y="27"/>
                  </a:lnTo>
                  <a:cubicBezTo>
                    <a:pt x="189" y="27"/>
                    <a:pt x="193" y="27"/>
                    <a:pt x="193" y="47"/>
                  </a:cubicBezTo>
                  <a:lnTo>
                    <a:pt x="193" y="144"/>
                  </a:lnTo>
                  <a:cubicBezTo>
                    <a:pt x="168" y="124"/>
                    <a:pt x="142" y="121"/>
                    <a:pt x="125" y="121"/>
                  </a:cubicBezTo>
                  <a:cubicBezTo>
                    <a:pt x="53" y="121"/>
                    <a:pt x="0" y="165"/>
                    <a:pt x="0" y="236"/>
                  </a:cubicBezTo>
                  <a:cubicBezTo>
                    <a:pt x="0" y="301"/>
                    <a:pt x="46" y="349"/>
                    <a:pt x="120" y="349"/>
                  </a:cubicBezTo>
                  <a:cubicBezTo>
                    <a:pt x="150" y="349"/>
                    <a:pt x="174" y="337"/>
                    <a:pt x="190" y="324"/>
                  </a:cubicBezTo>
                  <a:close/>
                  <a:moveTo>
                    <a:pt x="190" y="170"/>
                  </a:moveTo>
                  <a:lnTo>
                    <a:pt x="190" y="294"/>
                  </a:lnTo>
                  <a:cubicBezTo>
                    <a:pt x="183" y="303"/>
                    <a:pt x="163" y="331"/>
                    <a:pt x="125" y="331"/>
                  </a:cubicBezTo>
                  <a:cubicBezTo>
                    <a:pt x="64" y="331"/>
                    <a:pt x="64" y="270"/>
                    <a:pt x="64" y="236"/>
                  </a:cubicBezTo>
                  <a:cubicBezTo>
                    <a:pt x="64" y="212"/>
                    <a:pt x="64" y="185"/>
                    <a:pt x="77" y="165"/>
                  </a:cubicBezTo>
                  <a:cubicBezTo>
                    <a:pt x="91" y="144"/>
                    <a:pt x="115" y="139"/>
                    <a:pt x="130" y="139"/>
                  </a:cubicBezTo>
                  <a:cubicBezTo>
                    <a:pt x="159" y="139"/>
                    <a:pt x="179" y="155"/>
                    <a:pt x="190" y="170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354">
              <a:extLst>
                <a:ext uri="{FF2B5EF4-FFF2-40B4-BE49-F238E27FC236}">
                  <a16:creationId xmlns:a16="http://schemas.microsoft.com/office/drawing/2014/main" id="{3FC06D17-E9A1-4377-B345-1880F139A896}"/>
                </a:ext>
              </a:extLst>
            </p:cNvPr>
            <p:cNvSpPr>
              <a:spLocks/>
            </p:cNvSpPr>
            <p:nvPr>
              <p:custDataLst>
                <p:tags r:id="rId191"/>
              </p:custDataLst>
            </p:nvPr>
          </p:nvSpPr>
          <p:spPr bwMode="auto">
            <a:xfrm>
              <a:off x="5472113" y="5257800"/>
              <a:ext cx="109538" cy="117475"/>
            </a:xfrm>
            <a:custGeom>
              <a:avLst/>
              <a:gdLst>
                <a:gd name="T0" fmla="*/ 133 w 241"/>
                <a:gd name="T1" fmla="*/ 29 h 221"/>
                <a:gd name="T2" fmla="*/ 217 w 241"/>
                <a:gd name="T3" fmla="*/ 29 h 221"/>
                <a:gd name="T4" fmla="*/ 241 w 241"/>
                <a:gd name="T5" fmla="*/ 12 h 221"/>
                <a:gd name="T6" fmla="*/ 221 w 241"/>
                <a:gd name="T7" fmla="*/ 0 h 221"/>
                <a:gd name="T8" fmla="*/ 82 w 241"/>
                <a:gd name="T9" fmla="*/ 0 h 221"/>
                <a:gd name="T10" fmla="*/ 30 w 241"/>
                <a:gd name="T11" fmla="*/ 23 h 221"/>
                <a:gd name="T12" fmla="*/ 0 w 241"/>
                <a:gd name="T13" fmla="*/ 68 h 221"/>
                <a:gd name="T14" fmla="*/ 6 w 241"/>
                <a:gd name="T15" fmla="*/ 73 h 221"/>
                <a:gd name="T16" fmla="*/ 14 w 241"/>
                <a:gd name="T17" fmla="*/ 67 h 221"/>
                <a:gd name="T18" fmla="*/ 77 w 241"/>
                <a:gd name="T19" fmla="*/ 29 h 221"/>
                <a:gd name="T20" fmla="*/ 119 w 241"/>
                <a:gd name="T21" fmla="*/ 29 h 221"/>
                <a:gd name="T22" fmla="*/ 70 w 241"/>
                <a:gd name="T23" fmla="*/ 189 h 221"/>
                <a:gd name="T24" fmla="*/ 65 w 241"/>
                <a:gd name="T25" fmla="*/ 207 h 221"/>
                <a:gd name="T26" fmla="*/ 79 w 241"/>
                <a:gd name="T27" fmla="*/ 221 h 221"/>
                <a:gd name="T28" fmla="*/ 100 w 241"/>
                <a:gd name="T29" fmla="*/ 199 h 221"/>
                <a:gd name="T30" fmla="*/ 133 w 241"/>
                <a:gd name="T31" fmla="*/ 2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221">
                  <a:moveTo>
                    <a:pt x="133" y="29"/>
                  </a:moveTo>
                  <a:lnTo>
                    <a:pt x="217" y="29"/>
                  </a:lnTo>
                  <a:cubicBezTo>
                    <a:pt x="223" y="29"/>
                    <a:pt x="241" y="29"/>
                    <a:pt x="241" y="12"/>
                  </a:cubicBezTo>
                  <a:cubicBezTo>
                    <a:pt x="241" y="0"/>
                    <a:pt x="231" y="0"/>
                    <a:pt x="221" y="0"/>
                  </a:cubicBezTo>
                  <a:lnTo>
                    <a:pt x="82" y="0"/>
                  </a:lnTo>
                  <a:cubicBezTo>
                    <a:pt x="72" y="0"/>
                    <a:pt x="52" y="0"/>
                    <a:pt x="30" y="23"/>
                  </a:cubicBezTo>
                  <a:cubicBezTo>
                    <a:pt x="14" y="41"/>
                    <a:pt x="0" y="65"/>
                    <a:pt x="0" y="68"/>
                  </a:cubicBezTo>
                  <a:cubicBezTo>
                    <a:pt x="0" y="69"/>
                    <a:pt x="0" y="73"/>
                    <a:pt x="6" y="73"/>
                  </a:cubicBezTo>
                  <a:cubicBezTo>
                    <a:pt x="10" y="73"/>
                    <a:pt x="11" y="71"/>
                    <a:pt x="14" y="67"/>
                  </a:cubicBezTo>
                  <a:cubicBezTo>
                    <a:pt x="38" y="29"/>
                    <a:pt x="67" y="29"/>
                    <a:pt x="77" y="29"/>
                  </a:cubicBezTo>
                  <a:lnTo>
                    <a:pt x="119" y="29"/>
                  </a:lnTo>
                  <a:lnTo>
                    <a:pt x="70" y="189"/>
                  </a:lnTo>
                  <a:cubicBezTo>
                    <a:pt x="68" y="195"/>
                    <a:pt x="65" y="205"/>
                    <a:pt x="65" y="207"/>
                  </a:cubicBezTo>
                  <a:cubicBezTo>
                    <a:pt x="65" y="213"/>
                    <a:pt x="68" y="221"/>
                    <a:pt x="79" y="221"/>
                  </a:cubicBezTo>
                  <a:cubicBezTo>
                    <a:pt x="96" y="221"/>
                    <a:pt x="98" y="207"/>
                    <a:pt x="100" y="199"/>
                  </a:cubicBezTo>
                  <a:lnTo>
                    <a:pt x="133" y="29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355">
              <a:extLst>
                <a:ext uri="{FF2B5EF4-FFF2-40B4-BE49-F238E27FC236}">
                  <a16:creationId xmlns:a16="http://schemas.microsoft.com/office/drawing/2014/main" id="{0ED683FF-D87B-413D-BB28-96F54609EB17}"/>
                </a:ext>
              </a:extLst>
            </p:cNvPr>
            <p:cNvSpPr>
              <a:spLocks/>
            </p:cNvSpPr>
            <p:nvPr>
              <p:custDataLst>
                <p:tags r:id="rId192"/>
              </p:custDataLst>
            </p:nvPr>
          </p:nvSpPr>
          <p:spPr bwMode="auto">
            <a:xfrm>
              <a:off x="5686426" y="5181600"/>
              <a:ext cx="112713" cy="247650"/>
            </a:xfrm>
            <a:custGeom>
              <a:avLst/>
              <a:gdLst>
                <a:gd name="T0" fmla="*/ 245 w 249"/>
                <a:gd name="T1" fmla="*/ 19 h 464"/>
                <a:gd name="T2" fmla="*/ 249 w 249"/>
                <a:gd name="T3" fmla="*/ 10 h 464"/>
                <a:gd name="T4" fmla="*/ 239 w 249"/>
                <a:gd name="T5" fmla="*/ 0 h 464"/>
                <a:gd name="T6" fmla="*/ 228 w 249"/>
                <a:gd name="T7" fmla="*/ 10 h 464"/>
                <a:gd name="T8" fmla="*/ 4 w 249"/>
                <a:gd name="T9" fmla="*/ 445 h 464"/>
                <a:gd name="T10" fmla="*/ 0 w 249"/>
                <a:gd name="T11" fmla="*/ 454 h 464"/>
                <a:gd name="T12" fmla="*/ 10 w 249"/>
                <a:gd name="T13" fmla="*/ 464 h 464"/>
                <a:gd name="T14" fmla="*/ 21 w 249"/>
                <a:gd name="T15" fmla="*/ 454 h 464"/>
                <a:gd name="T16" fmla="*/ 245 w 249"/>
                <a:gd name="T17" fmla="*/ 19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9" h="464">
                  <a:moveTo>
                    <a:pt x="245" y="19"/>
                  </a:moveTo>
                  <a:cubicBezTo>
                    <a:pt x="249" y="12"/>
                    <a:pt x="249" y="11"/>
                    <a:pt x="249" y="10"/>
                  </a:cubicBezTo>
                  <a:cubicBezTo>
                    <a:pt x="249" y="6"/>
                    <a:pt x="246" y="0"/>
                    <a:pt x="239" y="0"/>
                  </a:cubicBezTo>
                  <a:cubicBezTo>
                    <a:pt x="233" y="0"/>
                    <a:pt x="232" y="3"/>
                    <a:pt x="228" y="10"/>
                  </a:cubicBezTo>
                  <a:lnTo>
                    <a:pt x="4" y="445"/>
                  </a:lnTo>
                  <a:cubicBezTo>
                    <a:pt x="0" y="452"/>
                    <a:pt x="0" y="453"/>
                    <a:pt x="0" y="454"/>
                  </a:cubicBezTo>
                  <a:cubicBezTo>
                    <a:pt x="0" y="458"/>
                    <a:pt x="4" y="464"/>
                    <a:pt x="10" y="464"/>
                  </a:cubicBezTo>
                  <a:cubicBezTo>
                    <a:pt x="16" y="464"/>
                    <a:pt x="18" y="461"/>
                    <a:pt x="21" y="454"/>
                  </a:cubicBezTo>
                  <a:lnTo>
                    <a:pt x="245" y="19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356">
              <a:extLst>
                <a:ext uri="{FF2B5EF4-FFF2-40B4-BE49-F238E27FC236}">
                  <a16:creationId xmlns:a16="http://schemas.microsoft.com/office/drawing/2014/main" id="{42EF4593-6F40-4D03-B870-7E6574F63932}"/>
                </a:ext>
              </a:extLst>
            </p:cNvPr>
            <p:cNvSpPr>
              <a:spLocks noEditPoints="1"/>
            </p:cNvSpPr>
            <p:nvPr>
              <p:custDataLst>
                <p:tags r:id="rId193"/>
              </p:custDataLst>
            </p:nvPr>
          </p:nvSpPr>
          <p:spPr bwMode="auto">
            <a:xfrm>
              <a:off x="5667376" y="5275263"/>
              <a:ext cx="150813" cy="61912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357">
              <a:extLst>
                <a:ext uri="{FF2B5EF4-FFF2-40B4-BE49-F238E27FC236}">
                  <a16:creationId xmlns:a16="http://schemas.microsoft.com/office/drawing/2014/main" id="{9614194E-8B6B-4818-92C2-737870FAB54F}"/>
                </a:ext>
              </a:extLst>
            </p:cNvPr>
            <p:cNvSpPr>
              <a:spLocks/>
            </p:cNvSpPr>
            <p:nvPr>
              <p:custDataLst>
                <p:tags r:id="rId194"/>
              </p:custDataLst>
            </p:nvPr>
          </p:nvSpPr>
          <p:spPr bwMode="auto">
            <a:xfrm>
              <a:off x="5903913" y="5254625"/>
              <a:ext cx="96838" cy="120650"/>
            </a:xfrm>
            <a:custGeom>
              <a:avLst/>
              <a:gdLst>
                <a:gd name="T0" fmla="*/ 45 w 212"/>
                <a:gd name="T1" fmla="*/ 179 h 226"/>
                <a:gd name="T2" fmla="*/ 105 w 212"/>
                <a:gd name="T3" fmla="*/ 123 h 226"/>
                <a:gd name="T4" fmla="*/ 153 w 212"/>
                <a:gd name="T5" fmla="*/ 78 h 226"/>
                <a:gd name="T6" fmla="*/ 212 w 212"/>
                <a:gd name="T7" fmla="*/ 5 h 226"/>
                <a:gd name="T8" fmla="*/ 206 w 212"/>
                <a:gd name="T9" fmla="*/ 0 h 226"/>
                <a:gd name="T10" fmla="*/ 199 w 212"/>
                <a:gd name="T11" fmla="*/ 6 h 226"/>
                <a:gd name="T12" fmla="*/ 161 w 212"/>
                <a:gd name="T13" fmla="*/ 38 h 226"/>
                <a:gd name="T14" fmla="*/ 136 w 212"/>
                <a:gd name="T15" fmla="*/ 22 h 226"/>
                <a:gd name="T16" fmla="*/ 102 w 212"/>
                <a:gd name="T17" fmla="*/ 0 h 226"/>
                <a:gd name="T18" fmla="*/ 41 w 212"/>
                <a:gd name="T19" fmla="*/ 57 h 226"/>
                <a:gd name="T20" fmla="*/ 47 w 212"/>
                <a:gd name="T21" fmla="*/ 63 h 226"/>
                <a:gd name="T22" fmla="*/ 54 w 212"/>
                <a:gd name="T23" fmla="*/ 57 h 226"/>
                <a:gd name="T24" fmla="*/ 96 w 212"/>
                <a:gd name="T25" fmla="*/ 34 h 226"/>
                <a:gd name="T26" fmla="*/ 127 w 212"/>
                <a:gd name="T27" fmla="*/ 41 h 226"/>
                <a:gd name="T28" fmla="*/ 166 w 212"/>
                <a:gd name="T29" fmla="*/ 49 h 226"/>
                <a:gd name="T30" fmla="*/ 97 w 212"/>
                <a:gd name="T31" fmla="*/ 114 h 226"/>
                <a:gd name="T32" fmla="*/ 52 w 212"/>
                <a:gd name="T33" fmla="*/ 156 h 226"/>
                <a:gd name="T34" fmla="*/ 0 w 212"/>
                <a:gd name="T35" fmla="*/ 221 h 226"/>
                <a:gd name="T36" fmla="*/ 6 w 212"/>
                <a:gd name="T37" fmla="*/ 226 h 226"/>
                <a:gd name="T38" fmla="*/ 14 w 212"/>
                <a:gd name="T39" fmla="*/ 220 h 226"/>
                <a:gd name="T40" fmla="*/ 57 w 212"/>
                <a:gd name="T41" fmla="*/ 189 h 226"/>
                <a:gd name="T42" fmla="*/ 86 w 212"/>
                <a:gd name="T43" fmla="*/ 208 h 226"/>
                <a:gd name="T44" fmla="*/ 117 w 212"/>
                <a:gd name="T45" fmla="*/ 226 h 226"/>
                <a:gd name="T46" fmla="*/ 196 w 212"/>
                <a:gd name="T47" fmla="*/ 149 h 226"/>
                <a:gd name="T48" fmla="*/ 190 w 212"/>
                <a:gd name="T49" fmla="*/ 144 h 226"/>
                <a:gd name="T50" fmla="*/ 183 w 212"/>
                <a:gd name="T51" fmla="*/ 151 h 226"/>
                <a:gd name="T52" fmla="*/ 123 w 212"/>
                <a:gd name="T53" fmla="*/ 193 h 226"/>
                <a:gd name="T54" fmla="*/ 94 w 212"/>
                <a:gd name="T55" fmla="*/ 186 h 226"/>
                <a:gd name="T56" fmla="*/ 59 w 212"/>
                <a:gd name="T57" fmla="*/ 178 h 226"/>
                <a:gd name="T58" fmla="*/ 45 w 212"/>
                <a:gd name="T59" fmla="*/ 17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2" h="226">
                  <a:moveTo>
                    <a:pt x="45" y="179"/>
                  </a:moveTo>
                  <a:cubicBezTo>
                    <a:pt x="72" y="150"/>
                    <a:pt x="87" y="138"/>
                    <a:pt x="105" y="123"/>
                  </a:cubicBezTo>
                  <a:cubicBezTo>
                    <a:pt x="105" y="122"/>
                    <a:pt x="135" y="96"/>
                    <a:pt x="153" y="78"/>
                  </a:cubicBezTo>
                  <a:cubicBezTo>
                    <a:pt x="201" y="31"/>
                    <a:pt x="212" y="7"/>
                    <a:pt x="212" y="5"/>
                  </a:cubicBezTo>
                  <a:cubicBezTo>
                    <a:pt x="212" y="0"/>
                    <a:pt x="207" y="0"/>
                    <a:pt x="206" y="0"/>
                  </a:cubicBezTo>
                  <a:cubicBezTo>
                    <a:pt x="203" y="0"/>
                    <a:pt x="201" y="1"/>
                    <a:pt x="199" y="6"/>
                  </a:cubicBezTo>
                  <a:cubicBezTo>
                    <a:pt x="184" y="30"/>
                    <a:pt x="173" y="38"/>
                    <a:pt x="161" y="38"/>
                  </a:cubicBezTo>
                  <a:cubicBezTo>
                    <a:pt x="149" y="38"/>
                    <a:pt x="143" y="30"/>
                    <a:pt x="136" y="22"/>
                  </a:cubicBezTo>
                  <a:cubicBezTo>
                    <a:pt x="126" y="10"/>
                    <a:pt x="118" y="0"/>
                    <a:pt x="102" y="0"/>
                  </a:cubicBezTo>
                  <a:cubicBezTo>
                    <a:pt x="64" y="0"/>
                    <a:pt x="41" y="47"/>
                    <a:pt x="41" y="57"/>
                  </a:cubicBezTo>
                  <a:cubicBezTo>
                    <a:pt x="41" y="60"/>
                    <a:pt x="43" y="63"/>
                    <a:pt x="47" y="63"/>
                  </a:cubicBezTo>
                  <a:cubicBezTo>
                    <a:pt x="52" y="63"/>
                    <a:pt x="53" y="60"/>
                    <a:pt x="54" y="57"/>
                  </a:cubicBezTo>
                  <a:cubicBezTo>
                    <a:pt x="63" y="34"/>
                    <a:pt x="92" y="34"/>
                    <a:pt x="96" y="34"/>
                  </a:cubicBezTo>
                  <a:cubicBezTo>
                    <a:pt x="107" y="34"/>
                    <a:pt x="116" y="37"/>
                    <a:pt x="127" y="41"/>
                  </a:cubicBezTo>
                  <a:cubicBezTo>
                    <a:pt x="147" y="49"/>
                    <a:pt x="153" y="49"/>
                    <a:pt x="166" y="49"/>
                  </a:cubicBezTo>
                  <a:cubicBezTo>
                    <a:pt x="148" y="70"/>
                    <a:pt x="106" y="106"/>
                    <a:pt x="97" y="114"/>
                  </a:cubicBezTo>
                  <a:lnTo>
                    <a:pt x="52" y="156"/>
                  </a:lnTo>
                  <a:cubicBezTo>
                    <a:pt x="18" y="189"/>
                    <a:pt x="0" y="218"/>
                    <a:pt x="0" y="221"/>
                  </a:cubicBezTo>
                  <a:cubicBezTo>
                    <a:pt x="0" y="226"/>
                    <a:pt x="5" y="226"/>
                    <a:pt x="6" y="226"/>
                  </a:cubicBezTo>
                  <a:cubicBezTo>
                    <a:pt x="10" y="226"/>
                    <a:pt x="11" y="225"/>
                    <a:pt x="14" y="220"/>
                  </a:cubicBezTo>
                  <a:cubicBezTo>
                    <a:pt x="26" y="202"/>
                    <a:pt x="41" y="189"/>
                    <a:pt x="57" y="189"/>
                  </a:cubicBezTo>
                  <a:cubicBezTo>
                    <a:pt x="68" y="189"/>
                    <a:pt x="73" y="193"/>
                    <a:pt x="86" y="208"/>
                  </a:cubicBezTo>
                  <a:cubicBezTo>
                    <a:pt x="94" y="218"/>
                    <a:pt x="103" y="226"/>
                    <a:pt x="117" y="226"/>
                  </a:cubicBezTo>
                  <a:cubicBezTo>
                    <a:pt x="167" y="226"/>
                    <a:pt x="196" y="163"/>
                    <a:pt x="196" y="149"/>
                  </a:cubicBezTo>
                  <a:cubicBezTo>
                    <a:pt x="196" y="147"/>
                    <a:pt x="194" y="144"/>
                    <a:pt x="190" y="144"/>
                  </a:cubicBezTo>
                  <a:cubicBezTo>
                    <a:pt x="185" y="144"/>
                    <a:pt x="184" y="147"/>
                    <a:pt x="183" y="151"/>
                  </a:cubicBezTo>
                  <a:cubicBezTo>
                    <a:pt x="171" y="183"/>
                    <a:pt x="139" y="193"/>
                    <a:pt x="123" y="193"/>
                  </a:cubicBezTo>
                  <a:cubicBezTo>
                    <a:pt x="113" y="193"/>
                    <a:pt x="104" y="190"/>
                    <a:pt x="94" y="186"/>
                  </a:cubicBezTo>
                  <a:cubicBezTo>
                    <a:pt x="77" y="180"/>
                    <a:pt x="69" y="178"/>
                    <a:pt x="59" y="178"/>
                  </a:cubicBezTo>
                  <a:cubicBezTo>
                    <a:pt x="58" y="178"/>
                    <a:pt x="50" y="178"/>
                    <a:pt x="45" y="17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358">
              <a:extLst>
                <a:ext uri="{FF2B5EF4-FFF2-40B4-BE49-F238E27FC236}">
                  <a16:creationId xmlns:a16="http://schemas.microsoft.com/office/drawing/2014/main" id="{F2A717E1-222E-4435-A258-EFC4F7506873}"/>
                </a:ext>
              </a:extLst>
            </p:cNvPr>
            <p:cNvSpPr>
              <a:spLocks noEditPoints="1"/>
            </p:cNvSpPr>
            <p:nvPr>
              <p:custDataLst>
                <p:tags r:id="rId195"/>
              </p:custDataLst>
            </p:nvPr>
          </p:nvSpPr>
          <p:spPr bwMode="auto">
            <a:xfrm>
              <a:off x="6092826" y="5251450"/>
              <a:ext cx="119063" cy="122237"/>
            </a:xfrm>
            <a:custGeom>
              <a:avLst/>
              <a:gdLst>
                <a:gd name="T0" fmla="*/ 171 w 263"/>
                <a:gd name="T1" fmla="*/ 187 h 229"/>
                <a:gd name="T2" fmla="*/ 223 w 263"/>
                <a:gd name="T3" fmla="*/ 226 h 229"/>
                <a:gd name="T4" fmla="*/ 247 w 263"/>
                <a:gd name="T5" fmla="*/ 226 h 229"/>
                <a:gd name="T6" fmla="*/ 263 w 263"/>
                <a:gd name="T7" fmla="*/ 214 h 229"/>
                <a:gd name="T8" fmla="*/ 250 w 263"/>
                <a:gd name="T9" fmla="*/ 202 h 229"/>
                <a:gd name="T10" fmla="*/ 219 w 263"/>
                <a:gd name="T11" fmla="*/ 184 h 229"/>
                <a:gd name="T12" fmla="*/ 219 w 263"/>
                <a:gd name="T13" fmla="*/ 77 h 229"/>
                <a:gd name="T14" fmla="*/ 110 w 263"/>
                <a:gd name="T15" fmla="*/ 0 h 229"/>
                <a:gd name="T16" fmla="*/ 20 w 263"/>
                <a:gd name="T17" fmla="*/ 46 h 229"/>
                <a:gd name="T18" fmla="*/ 51 w 263"/>
                <a:gd name="T19" fmla="*/ 77 h 229"/>
                <a:gd name="T20" fmla="*/ 83 w 263"/>
                <a:gd name="T21" fmla="*/ 46 h 229"/>
                <a:gd name="T22" fmla="*/ 72 w 263"/>
                <a:gd name="T23" fmla="*/ 21 h 229"/>
                <a:gd name="T24" fmla="*/ 108 w 263"/>
                <a:gd name="T25" fmla="*/ 18 h 229"/>
                <a:gd name="T26" fmla="*/ 163 w 263"/>
                <a:gd name="T27" fmla="*/ 77 h 229"/>
                <a:gd name="T28" fmla="*/ 163 w 263"/>
                <a:gd name="T29" fmla="*/ 94 h 229"/>
                <a:gd name="T30" fmla="*/ 0 w 263"/>
                <a:gd name="T31" fmla="*/ 172 h 229"/>
                <a:gd name="T32" fmla="*/ 97 w 263"/>
                <a:gd name="T33" fmla="*/ 229 h 229"/>
                <a:gd name="T34" fmla="*/ 171 w 263"/>
                <a:gd name="T35" fmla="*/ 187 h 229"/>
                <a:gd name="T36" fmla="*/ 163 w 263"/>
                <a:gd name="T37" fmla="*/ 109 h 229"/>
                <a:gd name="T38" fmla="*/ 163 w 263"/>
                <a:gd name="T39" fmla="*/ 156 h 229"/>
                <a:gd name="T40" fmla="*/ 104 w 263"/>
                <a:gd name="T41" fmla="*/ 211 h 229"/>
                <a:gd name="T42" fmla="*/ 59 w 263"/>
                <a:gd name="T43" fmla="*/ 171 h 229"/>
                <a:gd name="T44" fmla="*/ 163 w 263"/>
                <a:gd name="T45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3" h="229">
                  <a:moveTo>
                    <a:pt x="171" y="187"/>
                  </a:moveTo>
                  <a:cubicBezTo>
                    <a:pt x="171" y="203"/>
                    <a:pt x="171" y="226"/>
                    <a:pt x="223" y="226"/>
                  </a:cubicBezTo>
                  <a:lnTo>
                    <a:pt x="247" y="226"/>
                  </a:lnTo>
                  <a:cubicBezTo>
                    <a:pt x="257" y="226"/>
                    <a:pt x="263" y="226"/>
                    <a:pt x="263" y="214"/>
                  </a:cubicBezTo>
                  <a:cubicBezTo>
                    <a:pt x="263" y="202"/>
                    <a:pt x="256" y="202"/>
                    <a:pt x="250" y="202"/>
                  </a:cubicBezTo>
                  <a:cubicBezTo>
                    <a:pt x="219" y="202"/>
                    <a:pt x="219" y="195"/>
                    <a:pt x="219" y="184"/>
                  </a:cubicBezTo>
                  <a:lnTo>
                    <a:pt x="219" y="77"/>
                  </a:lnTo>
                  <a:cubicBezTo>
                    <a:pt x="219" y="32"/>
                    <a:pt x="184" y="0"/>
                    <a:pt x="110" y="0"/>
                  </a:cubicBezTo>
                  <a:cubicBezTo>
                    <a:pt x="81" y="0"/>
                    <a:pt x="20" y="2"/>
                    <a:pt x="20" y="46"/>
                  </a:cubicBezTo>
                  <a:cubicBezTo>
                    <a:pt x="20" y="68"/>
                    <a:pt x="38" y="77"/>
                    <a:pt x="51" y="77"/>
                  </a:cubicBezTo>
                  <a:cubicBezTo>
                    <a:pt x="67" y="77"/>
                    <a:pt x="83" y="67"/>
                    <a:pt x="83" y="46"/>
                  </a:cubicBezTo>
                  <a:cubicBezTo>
                    <a:pt x="83" y="31"/>
                    <a:pt x="73" y="22"/>
                    <a:pt x="72" y="21"/>
                  </a:cubicBezTo>
                  <a:cubicBezTo>
                    <a:pt x="86" y="18"/>
                    <a:pt x="102" y="18"/>
                    <a:pt x="108" y="18"/>
                  </a:cubicBezTo>
                  <a:cubicBezTo>
                    <a:pt x="145" y="18"/>
                    <a:pt x="163" y="39"/>
                    <a:pt x="163" y="77"/>
                  </a:cubicBezTo>
                  <a:lnTo>
                    <a:pt x="163" y="94"/>
                  </a:lnTo>
                  <a:cubicBezTo>
                    <a:pt x="127" y="95"/>
                    <a:pt x="0" y="100"/>
                    <a:pt x="0" y="172"/>
                  </a:cubicBezTo>
                  <a:cubicBezTo>
                    <a:pt x="0" y="220"/>
                    <a:pt x="62" y="229"/>
                    <a:pt x="97" y="229"/>
                  </a:cubicBezTo>
                  <a:cubicBezTo>
                    <a:pt x="137" y="229"/>
                    <a:pt x="160" y="208"/>
                    <a:pt x="171" y="187"/>
                  </a:cubicBezTo>
                  <a:close/>
                  <a:moveTo>
                    <a:pt x="163" y="109"/>
                  </a:moveTo>
                  <a:lnTo>
                    <a:pt x="163" y="156"/>
                  </a:lnTo>
                  <a:cubicBezTo>
                    <a:pt x="163" y="204"/>
                    <a:pt x="117" y="211"/>
                    <a:pt x="104" y="211"/>
                  </a:cubicBezTo>
                  <a:cubicBezTo>
                    <a:pt x="79" y="211"/>
                    <a:pt x="59" y="193"/>
                    <a:pt x="59" y="171"/>
                  </a:cubicBezTo>
                  <a:cubicBezTo>
                    <a:pt x="59" y="118"/>
                    <a:pt x="138" y="111"/>
                    <a:pt x="163" y="10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359">
              <a:extLst>
                <a:ext uri="{FF2B5EF4-FFF2-40B4-BE49-F238E27FC236}">
                  <a16:creationId xmlns:a16="http://schemas.microsoft.com/office/drawing/2014/main" id="{4BF8CAD5-97E5-4EDD-9432-1041D56DA8F1}"/>
                </a:ext>
              </a:extLst>
            </p:cNvPr>
            <p:cNvSpPr>
              <a:spLocks/>
            </p:cNvSpPr>
            <p:nvPr>
              <p:custDataLst>
                <p:tags r:id="rId196"/>
              </p:custDataLst>
            </p:nvPr>
          </p:nvSpPr>
          <p:spPr bwMode="auto">
            <a:xfrm>
              <a:off x="6223001" y="5253038"/>
              <a:ext cx="128588" cy="119062"/>
            </a:xfrm>
            <a:custGeom>
              <a:avLst/>
              <a:gdLst>
                <a:gd name="T0" fmla="*/ 34 w 284"/>
                <a:gd name="T1" fmla="*/ 47 h 225"/>
                <a:gd name="T2" fmla="*/ 34 w 284"/>
                <a:gd name="T3" fmla="*/ 201 h 225"/>
                <a:gd name="T4" fmla="*/ 0 w 284"/>
                <a:gd name="T5" fmla="*/ 201 h 225"/>
                <a:gd name="T6" fmla="*/ 0 w 284"/>
                <a:gd name="T7" fmla="*/ 225 h 225"/>
                <a:gd name="T8" fmla="*/ 62 w 284"/>
                <a:gd name="T9" fmla="*/ 223 h 225"/>
                <a:gd name="T10" fmla="*/ 125 w 284"/>
                <a:gd name="T11" fmla="*/ 225 h 225"/>
                <a:gd name="T12" fmla="*/ 125 w 284"/>
                <a:gd name="T13" fmla="*/ 201 h 225"/>
                <a:gd name="T14" fmla="*/ 91 w 284"/>
                <a:gd name="T15" fmla="*/ 201 h 225"/>
                <a:gd name="T16" fmla="*/ 91 w 284"/>
                <a:gd name="T17" fmla="*/ 97 h 225"/>
                <a:gd name="T18" fmla="*/ 165 w 284"/>
                <a:gd name="T19" fmla="*/ 18 h 225"/>
                <a:gd name="T20" fmla="*/ 193 w 284"/>
                <a:gd name="T21" fmla="*/ 67 h 225"/>
                <a:gd name="T22" fmla="*/ 193 w 284"/>
                <a:gd name="T23" fmla="*/ 201 h 225"/>
                <a:gd name="T24" fmla="*/ 158 w 284"/>
                <a:gd name="T25" fmla="*/ 201 h 225"/>
                <a:gd name="T26" fmla="*/ 158 w 284"/>
                <a:gd name="T27" fmla="*/ 225 h 225"/>
                <a:gd name="T28" fmla="*/ 221 w 284"/>
                <a:gd name="T29" fmla="*/ 223 h 225"/>
                <a:gd name="T30" fmla="*/ 284 w 284"/>
                <a:gd name="T31" fmla="*/ 225 h 225"/>
                <a:gd name="T32" fmla="*/ 284 w 284"/>
                <a:gd name="T33" fmla="*/ 201 h 225"/>
                <a:gd name="T34" fmla="*/ 249 w 284"/>
                <a:gd name="T35" fmla="*/ 201 h 225"/>
                <a:gd name="T36" fmla="*/ 249 w 284"/>
                <a:gd name="T37" fmla="*/ 72 h 225"/>
                <a:gd name="T38" fmla="*/ 173 w 284"/>
                <a:gd name="T39" fmla="*/ 0 h 225"/>
                <a:gd name="T40" fmla="*/ 85 w 284"/>
                <a:gd name="T41" fmla="*/ 54 h 225"/>
                <a:gd name="T42" fmla="*/ 85 w 284"/>
                <a:gd name="T43" fmla="*/ 0 h 225"/>
                <a:gd name="T44" fmla="*/ 0 w 284"/>
                <a:gd name="T45" fmla="*/ 4 h 225"/>
                <a:gd name="T46" fmla="*/ 0 w 284"/>
                <a:gd name="T47" fmla="*/ 28 h 225"/>
                <a:gd name="T48" fmla="*/ 34 w 284"/>
                <a:gd name="T49" fmla="*/ 47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4" h="225">
                  <a:moveTo>
                    <a:pt x="34" y="47"/>
                  </a:moveTo>
                  <a:lnTo>
                    <a:pt x="34" y="201"/>
                  </a:lnTo>
                  <a:lnTo>
                    <a:pt x="0" y="201"/>
                  </a:lnTo>
                  <a:lnTo>
                    <a:pt x="0" y="225"/>
                  </a:lnTo>
                  <a:cubicBezTo>
                    <a:pt x="14" y="224"/>
                    <a:pt x="43" y="223"/>
                    <a:pt x="62" y="223"/>
                  </a:cubicBezTo>
                  <a:cubicBezTo>
                    <a:pt x="82" y="223"/>
                    <a:pt x="111" y="224"/>
                    <a:pt x="125" y="225"/>
                  </a:cubicBezTo>
                  <a:lnTo>
                    <a:pt x="125" y="201"/>
                  </a:lnTo>
                  <a:lnTo>
                    <a:pt x="91" y="201"/>
                  </a:lnTo>
                  <a:lnTo>
                    <a:pt x="91" y="97"/>
                  </a:lnTo>
                  <a:cubicBezTo>
                    <a:pt x="91" y="43"/>
                    <a:pt x="134" y="18"/>
                    <a:pt x="165" y="18"/>
                  </a:cubicBezTo>
                  <a:cubicBezTo>
                    <a:pt x="182" y="18"/>
                    <a:pt x="193" y="29"/>
                    <a:pt x="193" y="67"/>
                  </a:cubicBezTo>
                  <a:lnTo>
                    <a:pt x="193" y="201"/>
                  </a:lnTo>
                  <a:lnTo>
                    <a:pt x="158" y="201"/>
                  </a:lnTo>
                  <a:lnTo>
                    <a:pt x="158" y="225"/>
                  </a:lnTo>
                  <a:cubicBezTo>
                    <a:pt x="172" y="224"/>
                    <a:pt x="202" y="223"/>
                    <a:pt x="221" y="223"/>
                  </a:cubicBezTo>
                  <a:cubicBezTo>
                    <a:pt x="240" y="223"/>
                    <a:pt x="270" y="224"/>
                    <a:pt x="284" y="225"/>
                  </a:cubicBezTo>
                  <a:lnTo>
                    <a:pt x="284" y="201"/>
                  </a:lnTo>
                  <a:lnTo>
                    <a:pt x="249" y="201"/>
                  </a:lnTo>
                  <a:lnTo>
                    <a:pt x="249" y="72"/>
                  </a:lnTo>
                  <a:cubicBezTo>
                    <a:pt x="249" y="20"/>
                    <a:pt x="222" y="0"/>
                    <a:pt x="173" y="0"/>
                  </a:cubicBezTo>
                  <a:cubicBezTo>
                    <a:pt x="125" y="0"/>
                    <a:pt x="98" y="29"/>
                    <a:pt x="85" y="54"/>
                  </a:cubicBezTo>
                  <a:lnTo>
                    <a:pt x="85" y="0"/>
                  </a:lnTo>
                  <a:lnTo>
                    <a:pt x="0" y="4"/>
                  </a:lnTo>
                  <a:lnTo>
                    <a:pt x="0" y="28"/>
                  </a:lnTo>
                  <a:cubicBezTo>
                    <a:pt x="30" y="28"/>
                    <a:pt x="34" y="28"/>
                    <a:pt x="34" y="47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360">
              <a:extLst>
                <a:ext uri="{FF2B5EF4-FFF2-40B4-BE49-F238E27FC236}">
                  <a16:creationId xmlns:a16="http://schemas.microsoft.com/office/drawing/2014/main" id="{900F6A0A-8308-4E3D-BA27-6E6B507E634D}"/>
                </a:ext>
              </a:extLst>
            </p:cNvPr>
            <p:cNvSpPr>
              <a:spLocks noEditPoints="1"/>
            </p:cNvSpPr>
            <p:nvPr>
              <p:custDataLst>
                <p:tags r:id="rId197"/>
              </p:custDataLst>
            </p:nvPr>
          </p:nvSpPr>
          <p:spPr bwMode="auto">
            <a:xfrm>
              <a:off x="6365876" y="5187950"/>
              <a:ext cx="128588" cy="185737"/>
            </a:xfrm>
            <a:custGeom>
              <a:avLst/>
              <a:gdLst>
                <a:gd name="T0" fmla="*/ 190 w 281"/>
                <a:gd name="T1" fmla="*/ 324 h 349"/>
                <a:gd name="T2" fmla="*/ 190 w 281"/>
                <a:gd name="T3" fmla="*/ 349 h 349"/>
                <a:gd name="T4" fmla="*/ 281 w 281"/>
                <a:gd name="T5" fmla="*/ 346 h 349"/>
                <a:gd name="T6" fmla="*/ 281 w 281"/>
                <a:gd name="T7" fmla="*/ 322 h 349"/>
                <a:gd name="T8" fmla="*/ 247 w 281"/>
                <a:gd name="T9" fmla="*/ 303 h 349"/>
                <a:gd name="T10" fmla="*/ 247 w 281"/>
                <a:gd name="T11" fmla="*/ 0 h 349"/>
                <a:gd name="T12" fmla="*/ 158 w 281"/>
                <a:gd name="T13" fmla="*/ 4 h 349"/>
                <a:gd name="T14" fmla="*/ 158 w 281"/>
                <a:gd name="T15" fmla="*/ 27 h 349"/>
                <a:gd name="T16" fmla="*/ 193 w 281"/>
                <a:gd name="T17" fmla="*/ 47 h 349"/>
                <a:gd name="T18" fmla="*/ 193 w 281"/>
                <a:gd name="T19" fmla="*/ 144 h 349"/>
                <a:gd name="T20" fmla="*/ 125 w 281"/>
                <a:gd name="T21" fmla="*/ 121 h 349"/>
                <a:gd name="T22" fmla="*/ 0 w 281"/>
                <a:gd name="T23" fmla="*/ 236 h 349"/>
                <a:gd name="T24" fmla="*/ 120 w 281"/>
                <a:gd name="T25" fmla="*/ 349 h 349"/>
                <a:gd name="T26" fmla="*/ 190 w 281"/>
                <a:gd name="T27" fmla="*/ 324 h 349"/>
                <a:gd name="T28" fmla="*/ 190 w 281"/>
                <a:gd name="T29" fmla="*/ 170 h 349"/>
                <a:gd name="T30" fmla="*/ 190 w 281"/>
                <a:gd name="T31" fmla="*/ 294 h 349"/>
                <a:gd name="T32" fmla="*/ 125 w 281"/>
                <a:gd name="T33" fmla="*/ 331 h 349"/>
                <a:gd name="T34" fmla="*/ 64 w 281"/>
                <a:gd name="T35" fmla="*/ 236 h 349"/>
                <a:gd name="T36" fmla="*/ 77 w 281"/>
                <a:gd name="T37" fmla="*/ 165 h 349"/>
                <a:gd name="T38" fmla="*/ 130 w 281"/>
                <a:gd name="T39" fmla="*/ 139 h 349"/>
                <a:gd name="T40" fmla="*/ 190 w 281"/>
                <a:gd name="T41" fmla="*/ 17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1" h="349">
                  <a:moveTo>
                    <a:pt x="190" y="324"/>
                  </a:moveTo>
                  <a:lnTo>
                    <a:pt x="190" y="349"/>
                  </a:lnTo>
                  <a:lnTo>
                    <a:pt x="281" y="346"/>
                  </a:lnTo>
                  <a:lnTo>
                    <a:pt x="281" y="322"/>
                  </a:lnTo>
                  <a:cubicBezTo>
                    <a:pt x="250" y="322"/>
                    <a:pt x="247" y="322"/>
                    <a:pt x="247" y="303"/>
                  </a:cubicBezTo>
                  <a:lnTo>
                    <a:pt x="247" y="0"/>
                  </a:lnTo>
                  <a:lnTo>
                    <a:pt x="158" y="4"/>
                  </a:lnTo>
                  <a:lnTo>
                    <a:pt x="158" y="27"/>
                  </a:lnTo>
                  <a:cubicBezTo>
                    <a:pt x="189" y="27"/>
                    <a:pt x="193" y="27"/>
                    <a:pt x="193" y="47"/>
                  </a:cubicBezTo>
                  <a:lnTo>
                    <a:pt x="193" y="144"/>
                  </a:lnTo>
                  <a:cubicBezTo>
                    <a:pt x="168" y="124"/>
                    <a:pt x="142" y="121"/>
                    <a:pt x="125" y="121"/>
                  </a:cubicBezTo>
                  <a:cubicBezTo>
                    <a:pt x="53" y="121"/>
                    <a:pt x="0" y="165"/>
                    <a:pt x="0" y="236"/>
                  </a:cubicBezTo>
                  <a:cubicBezTo>
                    <a:pt x="0" y="301"/>
                    <a:pt x="46" y="349"/>
                    <a:pt x="120" y="349"/>
                  </a:cubicBezTo>
                  <a:cubicBezTo>
                    <a:pt x="150" y="349"/>
                    <a:pt x="174" y="337"/>
                    <a:pt x="190" y="324"/>
                  </a:cubicBezTo>
                  <a:close/>
                  <a:moveTo>
                    <a:pt x="190" y="170"/>
                  </a:moveTo>
                  <a:lnTo>
                    <a:pt x="190" y="294"/>
                  </a:lnTo>
                  <a:cubicBezTo>
                    <a:pt x="183" y="303"/>
                    <a:pt x="163" y="331"/>
                    <a:pt x="125" y="331"/>
                  </a:cubicBezTo>
                  <a:cubicBezTo>
                    <a:pt x="64" y="331"/>
                    <a:pt x="64" y="270"/>
                    <a:pt x="64" y="236"/>
                  </a:cubicBezTo>
                  <a:cubicBezTo>
                    <a:pt x="64" y="212"/>
                    <a:pt x="64" y="185"/>
                    <a:pt x="77" y="165"/>
                  </a:cubicBezTo>
                  <a:cubicBezTo>
                    <a:pt x="91" y="144"/>
                    <a:pt x="115" y="139"/>
                    <a:pt x="130" y="139"/>
                  </a:cubicBezTo>
                  <a:cubicBezTo>
                    <a:pt x="159" y="139"/>
                    <a:pt x="179" y="155"/>
                    <a:pt x="190" y="170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361">
              <a:extLst>
                <a:ext uri="{FF2B5EF4-FFF2-40B4-BE49-F238E27FC236}">
                  <a16:creationId xmlns:a16="http://schemas.microsoft.com/office/drawing/2014/main" id="{C21CCFA2-2AFA-4853-84B6-9BB088222EE6}"/>
                </a:ext>
              </a:extLst>
            </p:cNvPr>
            <p:cNvSpPr>
              <a:spLocks/>
            </p:cNvSpPr>
            <p:nvPr>
              <p:custDataLst>
                <p:tags r:id="rId198"/>
              </p:custDataLst>
            </p:nvPr>
          </p:nvSpPr>
          <p:spPr bwMode="auto">
            <a:xfrm>
              <a:off x="6591301" y="5187950"/>
              <a:ext cx="111125" cy="187325"/>
            </a:xfrm>
            <a:custGeom>
              <a:avLst/>
              <a:gdLst>
                <a:gd name="T0" fmla="*/ 116 w 245"/>
                <a:gd name="T1" fmla="*/ 5 h 351"/>
                <a:gd name="T2" fmla="*/ 109 w 245"/>
                <a:gd name="T3" fmla="*/ 0 h 351"/>
                <a:gd name="T4" fmla="*/ 48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6 w 245"/>
                <a:gd name="T11" fmla="*/ 29 h 351"/>
                <a:gd name="T12" fmla="*/ 74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5 w 245"/>
                <a:gd name="T19" fmla="*/ 351 h 351"/>
                <a:gd name="T20" fmla="*/ 33 w 245"/>
                <a:gd name="T21" fmla="*/ 338 h 351"/>
                <a:gd name="T22" fmla="*/ 42 w 245"/>
                <a:gd name="T23" fmla="*/ 300 h 351"/>
                <a:gd name="T24" fmla="*/ 53 w 245"/>
                <a:gd name="T25" fmla="*/ 255 h 351"/>
                <a:gd name="T26" fmla="*/ 62 w 245"/>
                <a:gd name="T27" fmla="*/ 222 h 351"/>
                <a:gd name="T28" fmla="*/ 67 w 245"/>
                <a:gd name="T29" fmla="*/ 200 h 351"/>
                <a:gd name="T30" fmla="*/ 101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9 w 245"/>
                <a:gd name="T39" fmla="*/ 310 h 351"/>
                <a:gd name="T40" fmla="*/ 180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1 w 245"/>
                <a:gd name="T47" fmla="*/ 278 h 351"/>
                <a:gd name="T48" fmla="*/ 181 w 245"/>
                <a:gd name="T49" fmla="*/ 340 h 351"/>
                <a:gd name="T50" fmla="*/ 169 w 245"/>
                <a:gd name="T51" fmla="*/ 324 h 351"/>
                <a:gd name="T52" fmla="*/ 178 w 245"/>
                <a:gd name="T53" fmla="*/ 288 h 351"/>
                <a:gd name="T54" fmla="*/ 208 w 245"/>
                <a:gd name="T55" fmla="*/ 179 h 351"/>
                <a:gd name="T56" fmla="*/ 151 w 245"/>
                <a:gd name="T57" fmla="*/ 125 h 351"/>
                <a:gd name="T58" fmla="*/ 77 w 245"/>
                <a:gd name="T59" fmla="*/ 164 h 351"/>
                <a:gd name="T60" fmla="*/ 116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6" y="5"/>
                  </a:moveTo>
                  <a:cubicBezTo>
                    <a:pt x="116" y="5"/>
                    <a:pt x="116" y="0"/>
                    <a:pt x="109" y="0"/>
                  </a:cubicBezTo>
                  <a:cubicBezTo>
                    <a:pt x="98" y="0"/>
                    <a:pt x="61" y="4"/>
                    <a:pt x="48" y="5"/>
                  </a:cubicBezTo>
                  <a:cubicBezTo>
                    <a:pt x="44" y="5"/>
                    <a:pt x="39" y="6"/>
                    <a:pt x="39" y="15"/>
                  </a:cubicBezTo>
                  <a:cubicBezTo>
                    <a:pt x="39" y="21"/>
                    <a:pt x="44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5" y="351"/>
                  </a:cubicBezTo>
                  <a:cubicBezTo>
                    <a:pt x="23" y="351"/>
                    <a:pt x="31" y="345"/>
                    <a:pt x="33" y="338"/>
                  </a:cubicBezTo>
                  <a:lnTo>
                    <a:pt x="42" y="300"/>
                  </a:lnTo>
                  <a:lnTo>
                    <a:pt x="53" y="255"/>
                  </a:lnTo>
                  <a:cubicBezTo>
                    <a:pt x="56" y="244"/>
                    <a:pt x="59" y="234"/>
                    <a:pt x="62" y="222"/>
                  </a:cubicBezTo>
                  <a:cubicBezTo>
                    <a:pt x="63" y="219"/>
                    <a:pt x="67" y="203"/>
                    <a:pt x="67" y="200"/>
                  </a:cubicBezTo>
                  <a:cubicBezTo>
                    <a:pt x="69" y="195"/>
                    <a:pt x="84" y="167"/>
                    <a:pt x="101" y="154"/>
                  </a:cubicBezTo>
                  <a:cubicBezTo>
                    <a:pt x="112" y="146"/>
                    <a:pt x="128" y="136"/>
                    <a:pt x="149" y="136"/>
                  </a:cubicBezTo>
                  <a:cubicBezTo>
                    <a:pt x="171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9" y="300"/>
                    <a:pt x="139" y="310"/>
                  </a:cubicBezTo>
                  <a:cubicBezTo>
                    <a:pt x="139" y="334"/>
                    <a:pt x="156" y="351"/>
                    <a:pt x="180" y="351"/>
                  </a:cubicBezTo>
                  <a:cubicBezTo>
                    <a:pt x="226" y="351"/>
                    <a:pt x="245" y="278"/>
                    <a:pt x="245" y="274"/>
                  </a:cubicBezTo>
                  <a:cubicBezTo>
                    <a:pt x="245" y="269"/>
                    <a:pt x="240" y="269"/>
                    <a:pt x="239" y="269"/>
                  </a:cubicBezTo>
                  <a:cubicBezTo>
                    <a:pt x="234" y="269"/>
                    <a:pt x="234" y="271"/>
                    <a:pt x="231" y="278"/>
                  </a:cubicBezTo>
                  <a:cubicBezTo>
                    <a:pt x="224" y="305"/>
                    <a:pt x="208" y="340"/>
                    <a:pt x="181" y="340"/>
                  </a:cubicBezTo>
                  <a:cubicBezTo>
                    <a:pt x="172" y="340"/>
                    <a:pt x="169" y="335"/>
                    <a:pt x="169" y="324"/>
                  </a:cubicBezTo>
                  <a:cubicBezTo>
                    <a:pt x="169" y="311"/>
                    <a:pt x="173" y="299"/>
                    <a:pt x="178" y="288"/>
                  </a:cubicBezTo>
                  <a:cubicBezTo>
                    <a:pt x="186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1" y="125"/>
                  </a:cubicBezTo>
                  <a:cubicBezTo>
                    <a:pt x="119" y="125"/>
                    <a:pt x="95" y="141"/>
                    <a:pt x="77" y="164"/>
                  </a:cubicBezTo>
                  <a:lnTo>
                    <a:pt x="116" y="5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362">
              <a:extLst>
                <a:ext uri="{FF2B5EF4-FFF2-40B4-BE49-F238E27FC236}">
                  <a16:creationId xmlns:a16="http://schemas.microsoft.com/office/drawing/2014/main" id="{0F832BC6-7522-4888-835C-73D71C4DBB56}"/>
                </a:ext>
              </a:extLst>
            </p:cNvPr>
            <p:cNvSpPr>
              <a:spLocks/>
            </p:cNvSpPr>
            <p:nvPr>
              <p:custDataLst>
                <p:tags r:id="rId199"/>
              </p:custDataLst>
            </p:nvPr>
          </p:nvSpPr>
          <p:spPr bwMode="auto">
            <a:xfrm>
              <a:off x="6731001" y="5173663"/>
              <a:ext cx="53975" cy="265112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363">
              <a:extLst>
                <a:ext uri="{FF2B5EF4-FFF2-40B4-BE49-F238E27FC236}">
                  <a16:creationId xmlns:a16="http://schemas.microsoft.com/office/drawing/2014/main" id="{854B1C1F-D4FE-4C47-AE9D-EBACBC9256A3}"/>
                </a:ext>
              </a:extLst>
            </p:cNvPr>
            <p:cNvSpPr>
              <a:spLocks/>
            </p:cNvSpPr>
            <p:nvPr>
              <p:custDataLst>
                <p:tags r:id="rId200"/>
              </p:custDataLst>
            </p:nvPr>
          </p:nvSpPr>
          <p:spPr bwMode="auto">
            <a:xfrm>
              <a:off x="6804026" y="5257800"/>
              <a:ext cx="109538" cy="117475"/>
            </a:xfrm>
            <a:custGeom>
              <a:avLst/>
              <a:gdLst>
                <a:gd name="T0" fmla="*/ 133 w 241"/>
                <a:gd name="T1" fmla="*/ 29 h 221"/>
                <a:gd name="T2" fmla="*/ 217 w 241"/>
                <a:gd name="T3" fmla="*/ 29 h 221"/>
                <a:gd name="T4" fmla="*/ 241 w 241"/>
                <a:gd name="T5" fmla="*/ 12 h 221"/>
                <a:gd name="T6" fmla="*/ 221 w 241"/>
                <a:gd name="T7" fmla="*/ 0 h 221"/>
                <a:gd name="T8" fmla="*/ 82 w 241"/>
                <a:gd name="T9" fmla="*/ 0 h 221"/>
                <a:gd name="T10" fmla="*/ 30 w 241"/>
                <a:gd name="T11" fmla="*/ 23 h 221"/>
                <a:gd name="T12" fmla="*/ 0 w 241"/>
                <a:gd name="T13" fmla="*/ 68 h 221"/>
                <a:gd name="T14" fmla="*/ 6 w 241"/>
                <a:gd name="T15" fmla="*/ 73 h 221"/>
                <a:gd name="T16" fmla="*/ 14 w 241"/>
                <a:gd name="T17" fmla="*/ 67 h 221"/>
                <a:gd name="T18" fmla="*/ 77 w 241"/>
                <a:gd name="T19" fmla="*/ 29 h 221"/>
                <a:gd name="T20" fmla="*/ 119 w 241"/>
                <a:gd name="T21" fmla="*/ 29 h 221"/>
                <a:gd name="T22" fmla="*/ 70 w 241"/>
                <a:gd name="T23" fmla="*/ 189 h 221"/>
                <a:gd name="T24" fmla="*/ 65 w 241"/>
                <a:gd name="T25" fmla="*/ 207 h 221"/>
                <a:gd name="T26" fmla="*/ 79 w 241"/>
                <a:gd name="T27" fmla="*/ 221 h 221"/>
                <a:gd name="T28" fmla="*/ 100 w 241"/>
                <a:gd name="T29" fmla="*/ 199 h 221"/>
                <a:gd name="T30" fmla="*/ 133 w 241"/>
                <a:gd name="T31" fmla="*/ 2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221">
                  <a:moveTo>
                    <a:pt x="133" y="29"/>
                  </a:moveTo>
                  <a:lnTo>
                    <a:pt x="217" y="29"/>
                  </a:lnTo>
                  <a:cubicBezTo>
                    <a:pt x="223" y="29"/>
                    <a:pt x="241" y="29"/>
                    <a:pt x="241" y="12"/>
                  </a:cubicBezTo>
                  <a:cubicBezTo>
                    <a:pt x="241" y="0"/>
                    <a:pt x="231" y="0"/>
                    <a:pt x="221" y="0"/>
                  </a:cubicBezTo>
                  <a:lnTo>
                    <a:pt x="82" y="0"/>
                  </a:lnTo>
                  <a:cubicBezTo>
                    <a:pt x="72" y="0"/>
                    <a:pt x="52" y="0"/>
                    <a:pt x="30" y="23"/>
                  </a:cubicBezTo>
                  <a:cubicBezTo>
                    <a:pt x="14" y="41"/>
                    <a:pt x="0" y="65"/>
                    <a:pt x="0" y="68"/>
                  </a:cubicBezTo>
                  <a:cubicBezTo>
                    <a:pt x="0" y="69"/>
                    <a:pt x="0" y="73"/>
                    <a:pt x="6" y="73"/>
                  </a:cubicBezTo>
                  <a:cubicBezTo>
                    <a:pt x="10" y="73"/>
                    <a:pt x="11" y="71"/>
                    <a:pt x="14" y="67"/>
                  </a:cubicBezTo>
                  <a:cubicBezTo>
                    <a:pt x="38" y="29"/>
                    <a:pt x="67" y="29"/>
                    <a:pt x="77" y="29"/>
                  </a:cubicBezTo>
                  <a:lnTo>
                    <a:pt x="119" y="29"/>
                  </a:lnTo>
                  <a:lnTo>
                    <a:pt x="70" y="189"/>
                  </a:lnTo>
                  <a:cubicBezTo>
                    <a:pt x="68" y="195"/>
                    <a:pt x="65" y="205"/>
                    <a:pt x="65" y="207"/>
                  </a:cubicBezTo>
                  <a:cubicBezTo>
                    <a:pt x="65" y="213"/>
                    <a:pt x="68" y="221"/>
                    <a:pt x="79" y="221"/>
                  </a:cubicBezTo>
                  <a:cubicBezTo>
                    <a:pt x="96" y="221"/>
                    <a:pt x="98" y="207"/>
                    <a:pt x="100" y="199"/>
                  </a:cubicBezTo>
                  <a:lnTo>
                    <a:pt x="133" y="29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364">
              <a:extLst>
                <a:ext uri="{FF2B5EF4-FFF2-40B4-BE49-F238E27FC236}">
                  <a16:creationId xmlns:a16="http://schemas.microsoft.com/office/drawing/2014/main" id="{7261309D-40CF-4620-8F59-A553F739EC90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6935788" y="5173663"/>
              <a:ext cx="52388" cy="265112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365">
              <a:extLst>
                <a:ext uri="{FF2B5EF4-FFF2-40B4-BE49-F238E27FC236}">
                  <a16:creationId xmlns:a16="http://schemas.microsoft.com/office/drawing/2014/main" id="{1267BEBC-4E07-4B3C-942F-D3315D0DE035}"/>
                </a:ext>
              </a:extLst>
            </p:cNvPr>
            <p:cNvSpPr>
              <a:spLocks noEditPoints="1"/>
            </p:cNvSpPr>
            <p:nvPr>
              <p:custDataLst>
                <p:tags r:id="rId202"/>
              </p:custDataLst>
            </p:nvPr>
          </p:nvSpPr>
          <p:spPr bwMode="auto">
            <a:xfrm>
              <a:off x="7086601" y="5275263"/>
              <a:ext cx="150813" cy="61912"/>
            </a:xfrm>
            <a:custGeom>
              <a:avLst/>
              <a:gdLst>
                <a:gd name="T0" fmla="*/ 314 w 331"/>
                <a:gd name="T1" fmla="*/ 20 h 116"/>
                <a:gd name="T2" fmla="*/ 331 w 331"/>
                <a:gd name="T3" fmla="*/ 10 h 116"/>
                <a:gd name="T4" fmla="*/ 315 w 331"/>
                <a:gd name="T5" fmla="*/ 0 h 116"/>
                <a:gd name="T6" fmla="*/ 16 w 331"/>
                <a:gd name="T7" fmla="*/ 0 h 116"/>
                <a:gd name="T8" fmla="*/ 0 w 331"/>
                <a:gd name="T9" fmla="*/ 10 h 116"/>
                <a:gd name="T10" fmla="*/ 17 w 331"/>
                <a:gd name="T11" fmla="*/ 20 h 116"/>
                <a:gd name="T12" fmla="*/ 314 w 331"/>
                <a:gd name="T13" fmla="*/ 20 h 116"/>
                <a:gd name="T14" fmla="*/ 315 w 331"/>
                <a:gd name="T15" fmla="*/ 116 h 116"/>
                <a:gd name="T16" fmla="*/ 331 w 331"/>
                <a:gd name="T17" fmla="*/ 106 h 116"/>
                <a:gd name="T18" fmla="*/ 314 w 331"/>
                <a:gd name="T19" fmla="*/ 96 h 116"/>
                <a:gd name="T20" fmla="*/ 17 w 331"/>
                <a:gd name="T21" fmla="*/ 96 h 116"/>
                <a:gd name="T22" fmla="*/ 0 w 331"/>
                <a:gd name="T23" fmla="*/ 106 h 116"/>
                <a:gd name="T24" fmla="*/ 16 w 331"/>
                <a:gd name="T25" fmla="*/ 116 h 116"/>
                <a:gd name="T26" fmla="*/ 315 w 331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6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6"/>
                  </a:moveTo>
                  <a:cubicBezTo>
                    <a:pt x="322" y="116"/>
                    <a:pt x="331" y="116"/>
                    <a:pt x="331" y="106"/>
                  </a:cubicBezTo>
                  <a:cubicBezTo>
                    <a:pt x="331" y="96"/>
                    <a:pt x="322" y="96"/>
                    <a:pt x="314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Freeform 366">
              <a:extLst>
                <a:ext uri="{FF2B5EF4-FFF2-40B4-BE49-F238E27FC236}">
                  <a16:creationId xmlns:a16="http://schemas.microsoft.com/office/drawing/2014/main" id="{76ECD65D-84B4-4CA7-8923-CBB52AA40562}"/>
                </a:ext>
              </a:extLst>
            </p:cNvPr>
            <p:cNvSpPr>
              <a:spLocks/>
            </p:cNvSpPr>
            <p:nvPr>
              <p:custDataLst>
                <p:tags r:id="rId203"/>
              </p:custDataLst>
            </p:nvPr>
          </p:nvSpPr>
          <p:spPr bwMode="auto">
            <a:xfrm>
              <a:off x="7326313" y="5187950"/>
              <a:ext cx="111125" cy="187325"/>
            </a:xfrm>
            <a:custGeom>
              <a:avLst/>
              <a:gdLst>
                <a:gd name="T0" fmla="*/ 116 w 245"/>
                <a:gd name="T1" fmla="*/ 5 h 351"/>
                <a:gd name="T2" fmla="*/ 109 w 245"/>
                <a:gd name="T3" fmla="*/ 0 h 351"/>
                <a:gd name="T4" fmla="*/ 48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6 w 245"/>
                <a:gd name="T11" fmla="*/ 29 h 351"/>
                <a:gd name="T12" fmla="*/ 74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4 w 245"/>
                <a:gd name="T19" fmla="*/ 351 h 351"/>
                <a:gd name="T20" fmla="*/ 33 w 245"/>
                <a:gd name="T21" fmla="*/ 338 h 351"/>
                <a:gd name="T22" fmla="*/ 42 w 245"/>
                <a:gd name="T23" fmla="*/ 300 h 351"/>
                <a:gd name="T24" fmla="*/ 53 w 245"/>
                <a:gd name="T25" fmla="*/ 255 h 351"/>
                <a:gd name="T26" fmla="*/ 62 w 245"/>
                <a:gd name="T27" fmla="*/ 222 h 351"/>
                <a:gd name="T28" fmla="*/ 67 w 245"/>
                <a:gd name="T29" fmla="*/ 200 h 351"/>
                <a:gd name="T30" fmla="*/ 101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9 w 245"/>
                <a:gd name="T39" fmla="*/ 310 h 351"/>
                <a:gd name="T40" fmla="*/ 180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1 w 245"/>
                <a:gd name="T47" fmla="*/ 278 h 351"/>
                <a:gd name="T48" fmla="*/ 180 w 245"/>
                <a:gd name="T49" fmla="*/ 340 h 351"/>
                <a:gd name="T50" fmla="*/ 169 w 245"/>
                <a:gd name="T51" fmla="*/ 324 h 351"/>
                <a:gd name="T52" fmla="*/ 178 w 245"/>
                <a:gd name="T53" fmla="*/ 288 h 351"/>
                <a:gd name="T54" fmla="*/ 208 w 245"/>
                <a:gd name="T55" fmla="*/ 179 h 351"/>
                <a:gd name="T56" fmla="*/ 151 w 245"/>
                <a:gd name="T57" fmla="*/ 125 h 351"/>
                <a:gd name="T58" fmla="*/ 77 w 245"/>
                <a:gd name="T59" fmla="*/ 164 h 351"/>
                <a:gd name="T60" fmla="*/ 116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6" y="5"/>
                  </a:moveTo>
                  <a:cubicBezTo>
                    <a:pt x="116" y="5"/>
                    <a:pt x="116" y="0"/>
                    <a:pt x="109" y="0"/>
                  </a:cubicBezTo>
                  <a:cubicBezTo>
                    <a:pt x="98" y="0"/>
                    <a:pt x="61" y="4"/>
                    <a:pt x="48" y="5"/>
                  </a:cubicBezTo>
                  <a:cubicBezTo>
                    <a:pt x="44" y="5"/>
                    <a:pt x="39" y="6"/>
                    <a:pt x="39" y="15"/>
                  </a:cubicBezTo>
                  <a:cubicBezTo>
                    <a:pt x="39" y="21"/>
                    <a:pt x="43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4" y="351"/>
                  </a:cubicBezTo>
                  <a:cubicBezTo>
                    <a:pt x="22" y="351"/>
                    <a:pt x="30" y="345"/>
                    <a:pt x="33" y="338"/>
                  </a:cubicBezTo>
                  <a:lnTo>
                    <a:pt x="42" y="300"/>
                  </a:lnTo>
                  <a:lnTo>
                    <a:pt x="53" y="255"/>
                  </a:lnTo>
                  <a:cubicBezTo>
                    <a:pt x="56" y="244"/>
                    <a:pt x="59" y="234"/>
                    <a:pt x="62" y="222"/>
                  </a:cubicBezTo>
                  <a:cubicBezTo>
                    <a:pt x="63" y="219"/>
                    <a:pt x="67" y="203"/>
                    <a:pt x="67" y="200"/>
                  </a:cubicBezTo>
                  <a:cubicBezTo>
                    <a:pt x="69" y="195"/>
                    <a:pt x="84" y="167"/>
                    <a:pt x="101" y="154"/>
                  </a:cubicBezTo>
                  <a:cubicBezTo>
                    <a:pt x="112" y="146"/>
                    <a:pt x="128" y="136"/>
                    <a:pt x="149" y="136"/>
                  </a:cubicBezTo>
                  <a:cubicBezTo>
                    <a:pt x="171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9" y="300"/>
                    <a:pt x="139" y="310"/>
                  </a:cubicBezTo>
                  <a:cubicBezTo>
                    <a:pt x="139" y="334"/>
                    <a:pt x="156" y="351"/>
                    <a:pt x="180" y="351"/>
                  </a:cubicBezTo>
                  <a:cubicBezTo>
                    <a:pt x="226" y="351"/>
                    <a:pt x="245" y="278"/>
                    <a:pt x="245" y="274"/>
                  </a:cubicBezTo>
                  <a:cubicBezTo>
                    <a:pt x="245" y="269"/>
                    <a:pt x="240" y="269"/>
                    <a:pt x="239" y="269"/>
                  </a:cubicBezTo>
                  <a:cubicBezTo>
                    <a:pt x="234" y="269"/>
                    <a:pt x="234" y="271"/>
                    <a:pt x="231" y="278"/>
                  </a:cubicBezTo>
                  <a:cubicBezTo>
                    <a:pt x="224" y="305"/>
                    <a:pt x="208" y="340"/>
                    <a:pt x="180" y="340"/>
                  </a:cubicBezTo>
                  <a:cubicBezTo>
                    <a:pt x="172" y="340"/>
                    <a:pt x="169" y="335"/>
                    <a:pt x="169" y="324"/>
                  </a:cubicBezTo>
                  <a:cubicBezTo>
                    <a:pt x="169" y="311"/>
                    <a:pt x="173" y="299"/>
                    <a:pt x="178" y="288"/>
                  </a:cubicBezTo>
                  <a:cubicBezTo>
                    <a:pt x="185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1" y="125"/>
                  </a:cubicBezTo>
                  <a:cubicBezTo>
                    <a:pt x="119" y="125"/>
                    <a:pt x="95" y="141"/>
                    <a:pt x="77" y="164"/>
                  </a:cubicBezTo>
                  <a:lnTo>
                    <a:pt x="116" y="5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367">
              <a:extLst>
                <a:ext uri="{FF2B5EF4-FFF2-40B4-BE49-F238E27FC236}">
                  <a16:creationId xmlns:a16="http://schemas.microsoft.com/office/drawing/2014/main" id="{48945709-4147-4C65-819E-8B46DC6E1B8A}"/>
                </a:ext>
              </a:extLst>
            </p:cNvPr>
            <p:cNvSpPr>
              <a:spLocks/>
            </p:cNvSpPr>
            <p:nvPr>
              <p:custDataLst>
                <p:tags r:id="rId204"/>
              </p:custDataLst>
            </p:nvPr>
          </p:nvSpPr>
          <p:spPr bwMode="auto">
            <a:xfrm>
              <a:off x="7466013" y="5173663"/>
              <a:ext cx="53975" cy="265112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368">
              <a:extLst>
                <a:ext uri="{FF2B5EF4-FFF2-40B4-BE49-F238E27FC236}">
                  <a16:creationId xmlns:a16="http://schemas.microsoft.com/office/drawing/2014/main" id="{3F6035E6-3F6F-4B75-AE93-B3B97F76AFCC}"/>
                </a:ext>
              </a:extLst>
            </p:cNvPr>
            <p:cNvSpPr>
              <a:spLocks/>
            </p:cNvSpPr>
            <p:nvPr>
              <p:custDataLst>
                <p:tags r:id="rId205"/>
              </p:custDataLst>
            </p:nvPr>
          </p:nvSpPr>
          <p:spPr bwMode="auto">
            <a:xfrm>
              <a:off x="7542213" y="5254625"/>
              <a:ext cx="96838" cy="120650"/>
            </a:xfrm>
            <a:custGeom>
              <a:avLst/>
              <a:gdLst>
                <a:gd name="T0" fmla="*/ 45 w 211"/>
                <a:gd name="T1" fmla="*/ 179 h 226"/>
                <a:gd name="T2" fmla="*/ 104 w 211"/>
                <a:gd name="T3" fmla="*/ 123 h 226"/>
                <a:gd name="T4" fmla="*/ 153 w 211"/>
                <a:gd name="T5" fmla="*/ 78 h 226"/>
                <a:gd name="T6" fmla="*/ 211 w 211"/>
                <a:gd name="T7" fmla="*/ 5 h 226"/>
                <a:gd name="T8" fmla="*/ 206 w 211"/>
                <a:gd name="T9" fmla="*/ 0 h 226"/>
                <a:gd name="T10" fmla="*/ 198 w 211"/>
                <a:gd name="T11" fmla="*/ 6 h 226"/>
                <a:gd name="T12" fmla="*/ 161 w 211"/>
                <a:gd name="T13" fmla="*/ 38 h 226"/>
                <a:gd name="T14" fmla="*/ 135 w 211"/>
                <a:gd name="T15" fmla="*/ 22 h 226"/>
                <a:gd name="T16" fmla="*/ 101 w 211"/>
                <a:gd name="T17" fmla="*/ 0 h 226"/>
                <a:gd name="T18" fmla="*/ 41 w 211"/>
                <a:gd name="T19" fmla="*/ 57 h 226"/>
                <a:gd name="T20" fmla="*/ 47 w 211"/>
                <a:gd name="T21" fmla="*/ 63 h 226"/>
                <a:gd name="T22" fmla="*/ 53 w 211"/>
                <a:gd name="T23" fmla="*/ 57 h 226"/>
                <a:gd name="T24" fmla="*/ 96 w 211"/>
                <a:gd name="T25" fmla="*/ 34 h 226"/>
                <a:gd name="T26" fmla="*/ 127 w 211"/>
                <a:gd name="T27" fmla="*/ 41 h 226"/>
                <a:gd name="T28" fmla="*/ 165 w 211"/>
                <a:gd name="T29" fmla="*/ 49 h 226"/>
                <a:gd name="T30" fmla="*/ 96 w 211"/>
                <a:gd name="T31" fmla="*/ 114 h 226"/>
                <a:gd name="T32" fmla="*/ 51 w 211"/>
                <a:gd name="T33" fmla="*/ 156 h 226"/>
                <a:gd name="T34" fmla="*/ 0 w 211"/>
                <a:gd name="T35" fmla="*/ 221 h 226"/>
                <a:gd name="T36" fmla="*/ 6 w 211"/>
                <a:gd name="T37" fmla="*/ 226 h 226"/>
                <a:gd name="T38" fmla="*/ 14 w 211"/>
                <a:gd name="T39" fmla="*/ 220 h 226"/>
                <a:gd name="T40" fmla="*/ 56 w 211"/>
                <a:gd name="T41" fmla="*/ 189 h 226"/>
                <a:gd name="T42" fmla="*/ 85 w 211"/>
                <a:gd name="T43" fmla="*/ 208 h 226"/>
                <a:gd name="T44" fmla="*/ 117 w 211"/>
                <a:gd name="T45" fmla="*/ 226 h 226"/>
                <a:gd name="T46" fmla="*/ 195 w 211"/>
                <a:gd name="T47" fmla="*/ 149 h 226"/>
                <a:gd name="T48" fmla="*/ 189 w 211"/>
                <a:gd name="T49" fmla="*/ 144 h 226"/>
                <a:gd name="T50" fmla="*/ 182 w 211"/>
                <a:gd name="T51" fmla="*/ 151 h 226"/>
                <a:gd name="T52" fmla="*/ 123 w 211"/>
                <a:gd name="T53" fmla="*/ 193 h 226"/>
                <a:gd name="T54" fmla="*/ 93 w 211"/>
                <a:gd name="T55" fmla="*/ 186 h 226"/>
                <a:gd name="T56" fmla="*/ 58 w 211"/>
                <a:gd name="T57" fmla="*/ 178 h 226"/>
                <a:gd name="T58" fmla="*/ 45 w 211"/>
                <a:gd name="T59" fmla="*/ 17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1" h="226">
                  <a:moveTo>
                    <a:pt x="45" y="179"/>
                  </a:moveTo>
                  <a:cubicBezTo>
                    <a:pt x="72" y="150"/>
                    <a:pt x="86" y="138"/>
                    <a:pt x="104" y="123"/>
                  </a:cubicBezTo>
                  <a:cubicBezTo>
                    <a:pt x="104" y="122"/>
                    <a:pt x="135" y="96"/>
                    <a:pt x="153" y="78"/>
                  </a:cubicBezTo>
                  <a:cubicBezTo>
                    <a:pt x="200" y="31"/>
                    <a:pt x="211" y="7"/>
                    <a:pt x="211" y="5"/>
                  </a:cubicBezTo>
                  <a:cubicBezTo>
                    <a:pt x="211" y="0"/>
                    <a:pt x="207" y="0"/>
                    <a:pt x="206" y="0"/>
                  </a:cubicBezTo>
                  <a:cubicBezTo>
                    <a:pt x="202" y="0"/>
                    <a:pt x="201" y="1"/>
                    <a:pt x="198" y="6"/>
                  </a:cubicBezTo>
                  <a:cubicBezTo>
                    <a:pt x="183" y="30"/>
                    <a:pt x="173" y="38"/>
                    <a:pt x="161" y="38"/>
                  </a:cubicBezTo>
                  <a:cubicBezTo>
                    <a:pt x="149" y="38"/>
                    <a:pt x="143" y="30"/>
                    <a:pt x="135" y="22"/>
                  </a:cubicBezTo>
                  <a:cubicBezTo>
                    <a:pt x="126" y="10"/>
                    <a:pt x="118" y="0"/>
                    <a:pt x="101" y="0"/>
                  </a:cubicBezTo>
                  <a:cubicBezTo>
                    <a:pt x="64" y="0"/>
                    <a:pt x="41" y="47"/>
                    <a:pt x="41" y="57"/>
                  </a:cubicBezTo>
                  <a:cubicBezTo>
                    <a:pt x="41" y="60"/>
                    <a:pt x="42" y="63"/>
                    <a:pt x="47" y="63"/>
                  </a:cubicBezTo>
                  <a:cubicBezTo>
                    <a:pt x="51" y="63"/>
                    <a:pt x="52" y="60"/>
                    <a:pt x="53" y="57"/>
                  </a:cubicBezTo>
                  <a:cubicBezTo>
                    <a:pt x="63" y="34"/>
                    <a:pt x="92" y="34"/>
                    <a:pt x="96" y="34"/>
                  </a:cubicBezTo>
                  <a:cubicBezTo>
                    <a:pt x="106" y="34"/>
                    <a:pt x="116" y="37"/>
                    <a:pt x="127" y="41"/>
                  </a:cubicBezTo>
                  <a:cubicBezTo>
                    <a:pt x="147" y="49"/>
                    <a:pt x="152" y="49"/>
                    <a:pt x="165" y="49"/>
                  </a:cubicBezTo>
                  <a:cubicBezTo>
                    <a:pt x="147" y="70"/>
                    <a:pt x="106" y="106"/>
                    <a:pt x="96" y="114"/>
                  </a:cubicBezTo>
                  <a:lnTo>
                    <a:pt x="51" y="156"/>
                  </a:lnTo>
                  <a:cubicBezTo>
                    <a:pt x="17" y="189"/>
                    <a:pt x="0" y="218"/>
                    <a:pt x="0" y="221"/>
                  </a:cubicBezTo>
                  <a:cubicBezTo>
                    <a:pt x="0" y="226"/>
                    <a:pt x="5" y="226"/>
                    <a:pt x="6" y="226"/>
                  </a:cubicBezTo>
                  <a:cubicBezTo>
                    <a:pt x="10" y="226"/>
                    <a:pt x="11" y="225"/>
                    <a:pt x="14" y="220"/>
                  </a:cubicBezTo>
                  <a:cubicBezTo>
                    <a:pt x="25" y="202"/>
                    <a:pt x="40" y="189"/>
                    <a:pt x="56" y="189"/>
                  </a:cubicBezTo>
                  <a:cubicBezTo>
                    <a:pt x="68" y="189"/>
                    <a:pt x="73" y="193"/>
                    <a:pt x="85" y="208"/>
                  </a:cubicBezTo>
                  <a:cubicBezTo>
                    <a:pt x="94" y="218"/>
                    <a:pt x="103" y="226"/>
                    <a:pt x="117" y="226"/>
                  </a:cubicBezTo>
                  <a:cubicBezTo>
                    <a:pt x="166" y="226"/>
                    <a:pt x="195" y="163"/>
                    <a:pt x="195" y="149"/>
                  </a:cubicBezTo>
                  <a:cubicBezTo>
                    <a:pt x="195" y="147"/>
                    <a:pt x="193" y="144"/>
                    <a:pt x="189" y="144"/>
                  </a:cubicBezTo>
                  <a:cubicBezTo>
                    <a:pt x="185" y="144"/>
                    <a:pt x="184" y="147"/>
                    <a:pt x="182" y="151"/>
                  </a:cubicBezTo>
                  <a:cubicBezTo>
                    <a:pt x="171" y="183"/>
                    <a:pt x="139" y="193"/>
                    <a:pt x="123" y="193"/>
                  </a:cubicBezTo>
                  <a:cubicBezTo>
                    <a:pt x="113" y="193"/>
                    <a:pt x="104" y="190"/>
                    <a:pt x="93" y="186"/>
                  </a:cubicBezTo>
                  <a:cubicBezTo>
                    <a:pt x="76" y="180"/>
                    <a:pt x="69" y="178"/>
                    <a:pt x="58" y="178"/>
                  </a:cubicBezTo>
                  <a:cubicBezTo>
                    <a:pt x="57" y="178"/>
                    <a:pt x="49" y="178"/>
                    <a:pt x="45" y="17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369">
              <a:extLst>
                <a:ext uri="{FF2B5EF4-FFF2-40B4-BE49-F238E27FC236}">
                  <a16:creationId xmlns:a16="http://schemas.microsoft.com/office/drawing/2014/main" id="{2D490124-A89F-4C30-AF72-79FBD0F3773F}"/>
                </a:ext>
              </a:extLst>
            </p:cNvPr>
            <p:cNvSpPr>
              <a:spLocks/>
            </p:cNvSpPr>
            <p:nvPr>
              <p:custDataLst>
                <p:tags r:id="rId206"/>
              </p:custDataLst>
            </p:nvPr>
          </p:nvSpPr>
          <p:spPr bwMode="auto">
            <a:xfrm>
              <a:off x="7661276" y="5173663"/>
              <a:ext cx="52388" cy="265112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21" name="Rectangle 320">
            <a:extLst>
              <a:ext uri="{FF2B5EF4-FFF2-40B4-BE49-F238E27FC236}">
                <a16:creationId xmlns:a16="http://schemas.microsoft.com/office/drawing/2014/main" id="{EDD229B1-EED5-4422-BEC5-94C8B97A5A0D}"/>
              </a:ext>
            </a:extLst>
          </p:cNvPr>
          <p:cNvSpPr/>
          <p:nvPr/>
        </p:nvSpPr>
        <p:spPr>
          <a:xfrm>
            <a:off x="8079436" y="891469"/>
            <a:ext cx="13276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Intuition: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81" name="Straight Connector 880">
            <a:extLst>
              <a:ext uri="{FF2B5EF4-FFF2-40B4-BE49-F238E27FC236}">
                <a16:creationId xmlns:a16="http://schemas.microsoft.com/office/drawing/2014/main" id="{198307E5-4BCC-4BB1-B1F6-5A67709F239B}"/>
              </a:ext>
            </a:extLst>
          </p:cNvPr>
          <p:cNvCxnSpPr>
            <a:cxnSpLocks/>
          </p:cNvCxnSpPr>
          <p:nvPr/>
        </p:nvCxnSpPr>
        <p:spPr>
          <a:xfrm flipH="1">
            <a:off x="7954332" y="994020"/>
            <a:ext cx="28575" cy="5546236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2" name="Group 881">
            <a:extLst>
              <a:ext uri="{FF2B5EF4-FFF2-40B4-BE49-F238E27FC236}">
                <a16:creationId xmlns:a16="http://schemas.microsoft.com/office/drawing/2014/main" id="{6CDC76BB-8EF7-4B55-A758-AC87CFD6BC40}"/>
              </a:ext>
            </a:extLst>
          </p:cNvPr>
          <p:cNvGrpSpPr>
            <a:grpSpLocks noChangeAspect="1"/>
          </p:cNvGrpSpPr>
          <p:nvPr>
            <p:custDataLst>
              <p:tags r:id="rId19"/>
            </p:custDataLst>
          </p:nvPr>
        </p:nvGrpSpPr>
        <p:grpSpPr>
          <a:xfrm>
            <a:off x="8401732" y="1899591"/>
            <a:ext cx="3200401" cy="265113"/>
            <a:chOff x="2546350" y="2540000"/>
            <a:chExt cx="3200401" cy="265113"/>
          </a:xfrm>
        </p:grpSpPr>
        <p:sp>
          <p:nvSpPr>
            <p:cNvPr id="883" name="Freeform 392">
              <a:extLst>
                <a:ext uri="{FF2B5EF4-FFF2-40B4-BE49-F238E27FC236}">
                  <a16:creationId xmlns:a16="http://schemas.microsoft.com/office/drawing/2014/main" id="{D3017A26-DFAC-456F-8A69-818E41C6DAA4}"/>
                </a:ext>
              </a:extLst>
            </p:cNvPr>
            <p:cNvSpPr>
              <a:spLocks/>
            </p:cNvSpPr>
            <p:nvPr>
              <p:custDataLst>
                <p:tags r:id="rId161"/>
              </p:custDataLst>
            </p:nvPr>
          </p:nvSpPr>
          <p:spPr bwMode="auto">
            <a:xfrm>
              <a:off x="2546350" y="2551113"/>
              <a:ext cx="112713" cy="188913"/>
            </a:xfrm>
            <a:custGeom>
              <a:avLst/>
              <a:gdLst>
                <a:gd name="T0" fmla="*/ 151 w 249"/>
                <a:gd name="T1" fmla="*/ 152 h 352"/>
                <a:gd name="T2" fmla="*/ 178 w 249"/>
                <a:gd name="T3" fmla="*/ 179 h 352"/>
                <a:gd name="T4" fmla="*/ 178 w 249"/>
                <a:gd name="T5" fmla="*/ 314 h 352"/>
                <a:gd name="T6" fmla="*/ 139 w 249"/>
                <a:gd name="T7" fmla="*/ 336 h 352"/>
                <a:gd name="T8" fmla="*/ 139 w 249"/>
                <a:gd name="T9" fmla="*/ 352 h 352"/>
                <a:gd name="T10" fmla="*/ 194 w 249"/>
                <a:gd name="T11" fmla="*/ 350 h 352"/>
                <a:gd name="T12" fmla="*/ 249 w 249"/>
                <a:gd name="T13" fmla="*/ 352 h 352"/>
                <a:gd name="T14" fmla="*/ 249 w 249"/>
                <a:gd name="T15" fmla="*/ 336 h 352"/>
                <a:gd name="T16" fmla="*/ 211 w 249"/>
                <a:gd name="T17" fmla="*/ 314 h 352"/>
                <a:gd name="T18" fmla="*/ 211 w 249"/>
                <a:gd name="T19" fmla="*/ 131 h 352"/>
                <a:gd name="T20" fmla="*/ 148 w 249"/>
                <a:gd name="T21" fmla="*/ 135 h 352"/>
                <a:gd name="T22" fmla="*/ 139 w 249"/>
                <a:gd name="T23" fmla="*/ 136 h 352"/>
                <a:gd name="T24" fmla="*/ 130 w 249"/>
                <a:gd name="T25" fmla="*/ 137 h 352"/>
                <a:gd name="T26" fmla="*/ 71 w 249"/>
                <a:gd name="T27" fmla="*/ 137 h 352"/>
                <a:gd name="T28" fmla="*/ 71 w 249"/>
                <a:gd name="T29" fmla="*/ 80 h 352"/>
                <a:gd name="T30" fmla="*/ 145 w 249"/>
                <a:gd name="T31" fmla="*/ 11 h 352"/>
                <a:gd name="T32" fmla="*/ 188 w 249"/>
                <a:gd name="T33" fmla="*/ 28 h 352"/>
                <a:gd name="T34" fmla="*/ 164 w 249"/>
                <a:gd name="T35" fmla="*/ 51 h 352"/>
                <a:gd name="T36" fmla="*/ 187 w 249"/>
                <a:gd name="T37" fmla="*/ 73 h 352"/>
                <a:gd name="T38" fmla="*/ 210 w 249"/>
                <a:gd name="T39" fmla="*/ 51 h 352"/>
                <a:gd name="T40" fmla="*/ 145 w 249"/>
                <a:gd name="T41" fmla="*/ 0 h 352"/>
                <a:gd name="T42" fmla="*/ 39 w 249"/>
                <a:gd name="T43" fmla="*/ 80 h 352"/>
                <a:gd name="T44" fmla="*/ 39 w 249"/>
                <a:gd name="T45" fmla="*/ 137 h 352"/>
                <a:gd name="T46" fmla="*/ 0 w 249"/>
                <a:gd name="T47" fmla="*/ 137 h 352"/>
                <a:gd name="T48" fmla="*/ 0 w 249"/>
                <a:gd name="T49" fmla="*/ 152 h 352"/>
                <a:gd name="T50" fmla="*/ 39 w 249"/>
                <a:gd name="T51" fmla="*/ 152 h 352"/>
                <a:gd name="T52" fmla="*/ 39 w 249"/>
                <a:gd name="T53" fmla="*/ 314 h 352"/>
                <a:gd name="T54" fmla="*/ 1 w 249"/>
                <a:gd name="T55" fmla="*/ 336 h 352"/>
                <a:gd name="T56" fmla="*/ 1 w 249"/>
                <a:gd name="T57" fmla="*/ 352 h 352"/>
                <a:gd name="T58" fmla="*/ 56 w 249"/>
                <a:gd name="T59" fmla="*/ 350 h 352"/>
                <a:gd name="T60" fmla="*/ 111 w 249"/>
                <a:gd name="T61" fmla="*/ 352 h 352"/>
                <a:gd name="T62" fmla="*/ 111 w 249"/>
                <a:gd name="T63" fmla="*/ 336 h 352"/>
                <a:gd name="T64" fmla="*/ 72 w 249"/>
                <a:gd name="T65" fmla="*/ 314 h 352"/>
                <a:gd name="T66" fmla="*/ 72 w 249"/>
                <a:gd name="T67" fmla="*/ 152 h 352"/>
                <a:gd name="T68" fmla="*/ 151 w 249"/>
                <a:gd name="T69" fmla="*/ 15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9" h="352">
                  <a:moveTo>
                    <a:pt x="151" y="152"/>
                  </a:moveTo>
                  <a:cubicBezTo>
                    <a:pt x="174" y="152"/>
                    <a:pt x="178" y="159"/>
                    <a:pt x="178" y="179"/>
                  </a:cubicBezTo>
                  <a:lnTo>
                    <a:pt x="178" y="314"/>
                  </a:lnTo>
                  <a:cubicBezTo>
                    <a:pt x="178" y="336"/>
                    <a:pt x="172" y="336"/>
                    <a:pt x="139" y="336"/>
                  </a:cubicBezTo>
                  <a:lnTo>
                    <a:pt x="139" y="352"/>
                  </a:lnTo>
                  <a:cubicBezTo>
                    <a:pt x="155" y="351"/>
                    <a:pt x="182" y="350"/>
                    <a:pt x="194" y="350"/>
                  </a:cubicBezTo>
                  <a:cubicBezTo>
                    <a:pt x="207" y="350"/>
                    <a:pt x="231" y="351"/>
                    <a:pt x="249" y="352"/>
                  </a:cubicBezTo>
                  <a:lnTo>
                    <a:pt x="249" y="336"/>
                  </a:lnTo>
                  <a:cubicBezTo>
                    <a:pt x="216" y="336"/>
                    <a:pt x="211" y="336"/>
                    <a:pt x="211" y="314"/>
                  </a:cubicBezTo>
                  <a:lnTo>
                    <a:pt x="211" y="131"/>
                  </a:lnTo>
                  <a:lnTo>
                    <a:pt x="148" y="135"/>
                  </a:lnTo>
                  <a:cubicBezTo>
                    <a:pt x="140" y="136"/>
                    <a:pt x="139" y="136"/>
                    <a:pt x="139" y="136"/>
                  </a:cubicBezTo>
                  <a:cubicBezTo>
                    <a:pt x="138" y="137"/>
                    <a:pt x="137" y="137"/>
                    <a:pt x="130" y="137"/>
                  </a:cubicBezTo>
                  <a:lnTo>
                    <a:pt x="71" y="137"/>
                  </a:lnTo>
                  <a:lnTo>
                    <a:pt x="71" y="80"/>
                  </a:lnTo>
                  <a:cubicBezTo>
                    <a:pt x="71" y="31"/>
                    <a:pt x="114" y="11"/>
                    <a:pt x="145" y="11"/>
                  </a:cubicBezTo>
                  <a:cubicBezTo>
                    <a:pt x="160" y="11"/>
                    <a:pt x="178" y="16"/>
                    <a:pt x="188" y="28"/>
                  </a:cubicBezTo>
                  <a:cubicBezTo>
                    <a:pt x="167" y="29"/>
                    <a:pt x="164" y="43"/>
                    <a:pt x="164" y="51"/>
                  </a:cubicBezTo>
                  <a:cubicBezTo>
                    <a:pt x="164" y="67"/>
                    <a:pt x="177" y="73"/>
                    <a:pt x="187" y="73"/>
                  </a:cubicBezTo>
                  <a:cubicBezTo>
                    <a:pt x="198" y="73"/>
                    <a:pt x="210" y="66"/>
                    <a:pt x="210" y="51"/>
                  </a:cubicBezTo>
                  <a:cubicBezTo>
                    <a:pt x="210" y="21"/>
                    <a:pt x="182" y="0"/>
                    <a:pt x="145" y="0"/>
                  </a:cubicBezTo>
                  <a:cubicBezTo>
                    <a:pt x="99" y="0"/>
                    <a:pt x="39" y="26"/>
                    <a:pt x="39" y="80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17" y="351"/>
                    <a:pt x="43" y="350"/>
                    <a:pt x="56" y="350"/>
                  </a:cubicBezTo>
                  <a:cubicBezTo>
                    <a:pt x="68" y="350"/>
                    <a:pt x="93" y="351"/>
                    <a:pt x="111" y="352"/>
                  </a:cubicBezTo>
                  <a:lnTo>
                    <a:pt x="111" y="336"/>
                  </a:lnTo>
                  <a:cubicBezTo>
                    <a:pt x="78" y="336"/>
                    <a:pt x="72" y="336"/>
                    <a:pt x="72" y="314"/>
                  </a:cubicBezTo>
                  <a:lnTo>
                    <a:pt x="72" y="152"/>
                  </a:lnTo>
                  <a:lnTo>
                    <a:pt x="151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393">
              <a:extLst>
                <a:ext uri="{FF2B5EF4-FFF2-40B4-BE49-F238E27FC236}">
                  <a16:creationId xmlns:a16="http://schemas.microsoft.com/office/drawing/2014/main" id="{F2B01122-2ACF-4560-A190-860AEFAF4345}"/>
                </a:ext>
              </a:extLst>
            </p:cNvPr>
            <p:cNvSpPr>
              <a:spLocks/>
            </p:cNvSpPr>
            <p:nvPr>
              <p:custDataLst>
                <p:tags r:id="rId162"/>
              </p:custDataLst>
            </p:nvPr>
          </p:nvSpPr>
          <p:spPr bwMode="auto">
            <a:xfrm>
              <a:off x="2673350" y="2620963"/>
              <a:ext cx="114300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9 h 221"/>
                <a:gd name="T40" fmla="*/ 144 w 251"/>
                <a:gd name="T41" fmla="*/ 0 h 221"/>
                <a:gd name="T42" fmla="*/ 71 w 251"/>
                <a:gd name="T43" fmla="*/ 53 h 221"/>
                <a:gd name="T44" fmla="*/ 71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7" y="19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5" y="22"/>
                    <a:pt x="71" y="53"/>
                  </a:cubicBez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5" name="Freeform 394">
              <a:extLst>
                <a:ext uri="{FF2B5EF4-FFF2-40B4-BE49-F238E27FC236}">
                  <a16:creationId xmlns:a16="http://schemas.microsoft.com/office/drawing/2014/main" id="{C0CCC673-60B2-45D2-A620-0D380E56738E}"/>
                </a:ext>
              </a:extLst>
            </p:cNvPr>
            <p:cNvSpPr>
              <a:spLocks noEditPoints="1"/>
            </p:cNvSpPr>
            <p:nvPr>
              <p:custDataLst>
                <p:tags r:id="rId163"/>
              </p:custDataLst>
            </p:nvPr>
          </p:nvSpPr>
          <p:spPr bwMode="auto">
            <a:xfrm>
              <a:off x="2798763" y="2554288"/>
              <a:ext cx="112713" cy="187325"/>
            </a:xfrm>
            <a:custGeom>
              <a:avLst/>
              <a:gdLst>
                <a:gd name="T0" fmla="*/ 173 w 246"/>
                <a:gd name="T1" fmla="*/ 318 h 351"/>
                <a:gd name="T2" fmla="*/ 173 w 246"/>
                <a:gd name="T3" fmla="*/ 351 h 351"/>
                <a:gd name="T4" fmla="*/ 246 w 246"/>
                <a:gd name="T5" fmla="*/ 346 h 351"/>
                <a:gd name="T6" fmla="*/ 246 w 246"/>
                <a:gd name="T7" fmla="*/ 330 h 351"/>
                <a:gd name="T8" fmla="*/ 207 w 246"/>
                <a:gd name="T9" fmla="*/ 302 h 351"/>
                <a:gd name="T10" fmla="*/ 207 w 246"/>
                <a:gd name="T11" fmla="*/ 0 h 351"/>
                <a:gd name="T12" fmla="*/ 135 w 246"/>
                <a:gd name="T13" fmla="*/ 5 h 351"/>
                <a:gd name="T14" fmla="*/ 135 w 246"/>
                <a:gd name="T15" fmla="*/ 21 h 351"/>
                <a:gd name="T16" fmla="*/ 174 w 246"/>
                <a:gd name="T17" fmla="*/ 49 h 351"/>
                <a:gd name="T18" fmla="*/ 174 w 246"/>
                <a:gd name="T19" fmla="*/ 156 h 351"/>
                <a:gd name="T20" fmla="*/ 111 w 246"/>
                <a:gd name="T21" fmla="*/ 125 h 351"/>
                <a:gd name="T22" fmla="*/ 0 w 246"/>
                <a:gd name="T23" fmla="*/ 239 h 351"/>
                <a:gd name="T24" fmla="*/ 106 w 246"/>
                <a:gd name="T25" fmla="*/ 351 h 351"/>
                <a:gd name="T26" fmla="*/ 173 w 246"/>
                <a:gd name="T27" fmla="*/ 318 h 351"/>
                <a:gd name="T28" fmla="*/ 173 w 246"/>
                <a:gd name="T29" fmla="*/ 185 h 351"/>
                <a:gd name="T30" fmla="*/ 173 w 246"/>
                <a:gd name="T31" fmla="*/ 287 h 351"/>
                <a:gd name="T32" fmla="*/ 167 w 246"/>
                <a:gd name="T33" fmla="*/ 305 h 351"/>
                <a:gd name="T34" fmla="*/ 108 w 246"/>
                <a:gd name="T35" fmla="*/ 340 h 351"/>
                <a:gd name="T36" fmla="*/ 56 w 246"/>
                <a:gd name="T37" fmla="*/ 308 h 351"/>
                <a:gd name="T38" fmla="*/ 41 w 246"/>
                <a:gd name="T39" fmla="*/ 239 h 351"/>
                <a:gd name="T40" fmla="*/ 57 w 246"/>
                <a:gd name="T41" fmla="*/ 168 h 351"/>
                <a:gd name="T42" fmla="*/ 113 w 246"/>
                <a:gd name="T43" fmla="*/ 136 h 351"/>
                <a:gd name="T44" fmla="*/ 167 w 246"/>
                <a:gd name="T45" fmla="*/ 166 h 351"/>
                <a:gd name="T46" fmla="*/ 173 w 246"/>
                <a:gd name="T47" fmla="*/ 18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1">
                  <a:moveTo>
                    <a:pt x="173" y="318"/>
                  </a:moveTo>
                  <a:lnTo>
                    <a:pt x="173" y="351"/>
                  </a:lnTo>
                  <a:lnTo>
                    <a:pt x="246" y="346"/>
                  </a:lnTo>
                  <a:lnTo>
                    <a:pt x="246" y="330"/>
                  </a:lnTo>
                  <a:cubicBezTo>
                    <a:pt x="211" y="330"/>
                    <a:pt x="207" y="327"/>
                    <a:pt x="207" y="302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60" y="138"/>
                    <a:pt x="138" y="125"/>
                    <a:pt x="111" y="125"/>
                  </a:cubicBezTo>
                  <a:cubicBezTo>
                    <a:pt x="52" y="125"/>
                    <a:pt x="0" y="174"/>
                    <a:pt x="0" y="239"/>
                  </a:cubicBezTo>
                  <a:cubicBezTo>
                    <a:pt x="0" y="302"/>
                    <a:pt x="49" y="351"/>
                    <a:pt x="106" y="351"/>
                  </a:cubicBezTo>
                  <a:cubicBezTo>
                    <a:pt x="138" y="351"/>
                    <a:pt x="160" y="334"/>
                    <a:pt x="173" y="318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5"/>
                  </a:cubicBezTo>
                  <a:cubicBezTo>
                    <a:pt x="152" y="329"/>
                    <a:pt x="130" y="340"/>
                    <a:pt x="108" y="340"/>
                  </a:cubicBezTo>
                  <a:cubicBezTo>
                    <a:pt x="86" y="340"/>
                    <a:pt x="68" y="327"/>
                    <a:pt x="56" y="308"/>
                  </a:cubicBezTo>
                  <a:cubicBezTo>
                    <a:pt x="43" y="288"/>
                    <a:pt x="41" y="259"/>
                    <a:pt x="41" y="239"/>
                  </a:cubicBezTo>
                  <a:cubicBezTo>
                    <a:pt x="41" y="221"/>
                    <a:pt x="42" y="191"/>
                    <a:pt x="57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1" y="136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6" name="Freeform 395">
              <a:extLst>
                <a:ext uri="{FF2B5EF4-FFF2-40B4-BE49-F238E27FC236}">
                  <a16:creationId xmlns:a16="http://schemas.microsoft.com/office/drawing/2014/main" id="{3CFB965F-2A65-48D4-91E2-91623D0D3AD1}"/>
                </a:ext>
              </a:extLst>
            </p:cNvPr>
            <p:cNvSpPr>
              <a:spLocks noEditPoints="1"/>
            </p:cNvSpPr>
            <p:nvPr>
              <p:custDataLst>
                <p:tags r:id="rId164"/>
              </p:custDataLst>
            </p:nvPr>
          </p:nvSpPr>
          <p:spPr bwMode="auto">
            <a:xfrm>
              <a:off x="3001963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7" name="Freeform 396">
              <a:extLst>
                <a:ext uri="{FF2B5EF4-FFF2-40B4-BE49-F238E27FC236}">
                  <a16:creationId xmlns:a16="http://schemas.microsoft.com/office/drawing/2014/main" id="{A6EEDC41-7677-40BB-A0CA-7B32D4CE18A5}"/>
                </a:ext>
              </a:extLst>
            </p:cNvPr>
            <p:cNvSpPr>
              <a:spLocks/>
            </p:cNvSpPr>
            <p:nvPr>
              <p:custDataLst>
                <p:tags r:id="rId165"/>
              </p:custDataLst>
            </p:nvPr>
          </p:nvSpPr>
          <p:spPr bwMode="auto">
            <a:xfrm>
              <a:off x="3189288" y="2619375"/>
              <a:ext cx="85725" cy="122238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9" y="13"/>
                  </a:cubicBezTo>
                  <a:cubicBezTo>
                    <a:pt x="113" y="13"/>
                    <a:pt x="145" y="13"/>
                    <a:pt x="162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8" name="Freeform 397">
              <a:extLst>
                <a:ext uri="{FF2B5EF4-FFF2-40B4-BE49-F238E27FC236}">
                  <a16:creationId xmlns:a16="http://schemas.microsoft.com/office/drawing/2014/main" id="{2438F5AC-258E-4B8E-AD5A-5810BC5DB0FD}"/>
                </a:ext>
              </a:extLst>
            </p:cNvPr>
            <p:cNvSpPr>
              <a:spLocks noEditPoints="1"/>
            </p:cNvSpPr>
            <p:nvPr>
              <p:custDataLst>
                <p:tags r:id="rId166"/>
              </p:custDataLst>
            </p:nvPr>
          </p:nvSpPr>
          <p:spPr bwMode="auto">
            <a:xfrm>
              <a:off x="3287713" y="26193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2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9" name="Freeform 398">
              <a:extLst>
                <a:ext uri="{FF2B5EF4-FFF2-40B4-BE49-F238E27FC236}">
                  <a16:creationId xmlns:a16="http://schemas.microsoft.com/office/drawing/2014/main" id="{09BAEC27-F85E-4E14-8E6F-7E13654A3F7A}"/>
                </a:ext>
              </a:extLst>
            </p:cNvPr>
            <p:cNvSpPr>
              <a:spLocks/>
            </p:cNvSpPr>
            <p:nvPr>
              <p:custDataLst>
                <p:tags r:id="rId167"/>
              </p:custDataLst>
            </p:nvPr>
          </p:nvSpPr>
          <p:spPr bwMode="auto">
            <a:xfrm>
              <a:off x="3403600" y="2554288"/>
              <a:ext cx="49213" cy="185738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5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1" y="346"/>
                  </a:cubicBezTo>
                  <a:lnTo>
                    <a:pt x="111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399">
              <a:extLst>
                <a:ext uri="{FF2B5EF4-FFF2-40B4-BE49-F238E27FC236}">
                  <a16:creationId xmlns:a16="http://schemas.microsoft.com/office/drawing/2014/main" id="{C77A77AC-4832-4BC0-B3A1-6D01F9442805}"/>
                </a:ext>
              </a:extLst>
            </p:cNvPr>
            <p:cNvSpPr>
              <a:spLocks/>
            </p:cNvSpPr>
            <p:nvPr>
              <p:custDataLst>
                <p:tags r:id="rId168"/>
              </p:custDataLst>
            </p:nvPr>
          </p:nvSpPr>
          <p:spPr bwMode="auto">
            <a:xfrm>
              <a:off x="3465513" y="2554288"/>
              <a:ext cx="50800" cy="185738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6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8" y="344"/>
                    <a:pt x="93" y="345"/>
                    <a:pt x="111" y="346"/>
                  </a:cubicBezTo>
                  <a:lnTo>
                    <a:pt x="111" y="330"/>
                  </a:lnTo>
                  <a:cubicBezTo>
                    <a:pt x="78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400">
              <a:extLst>
                <a:ext uri="{FF2B5EF4-FFF2-40B4-BE49-F238E27FC236}">
                  <a16:creationId xmlns:a16="http://schemas.microsoft.com/office/drawing/2014/main" id="{A45071FD-2369-4FEB-992F-DFDBF132227D}"/>
                </a:ext>
              </a:extLst>
            </p:cNvPr>
            <p:cNvSpPr>
              <a:spLocks noEditPoints="1"/>
            </p:cNvSpPr>
            <p:nvPr>
              <p:custDataLst>
                <p:tags r:id="rId169"/>
              </p:custDataLst>
            </p:nvPr>
          </p:nvSpPr>
          <p:spPr bwMode="auto">
            <a:xfrm>
              <a:off x="3529013" y="2560638"/>
              <a:ext cx="47625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Freeform 401">
              <a:extLst>
                <a:ext uri="{FF2B5EF4-FFF2-40B4-BE49-F238E27FC236}">
                  <a16:creationId xmlns:a16="http://schemas.microsoft.com/office/drawing/2014/main" id="{5D04EA96-8ED6-468E-895B-B2B2C1FA4536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3590925" y="2619375"/>
              <a:ext cx="74613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Freeform 402">
              <a:extLst>
                <a:ext uri="{FF2B5EF4-FFF2-40B4-BE49-F238E27FC236}">
                  <a16:creationId xmlns:a16="http://schemas.microsoft.com/office/drawing/2014/main" id="{125C12AD-BF5E-49B2-B925-4A9F5B9C1F1C}"/>
                </a:ext>
              </a:extLst>
            </p:cNvPr>
            <p:cNvSpPr>
              <a:spLocks noEditPoints="1"/>
            </p:cNvSpPr>
            <p:nvPr>
              <p:custDataLst>
                <p:tags r:id="rId171"/>
              </p:custDataLst>
            </p:nvPr>
          </p:nvSpPr>
          <p:spPr bwMode="auto">
            <a:xfrm>
              <a:off x="3681413" y="2560638"/>
              <a:ext cx="47625" cy="179388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9 h 334"/>
                <a:gd name="T4" fmla="*/ 2 w 106"/>
                <a:gd name="T5" fmla="*/ 134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8" y="137"/>
                    <a:pt x="38" y="162"/>
                  </a:cubicBezTo>
                  <a:lnTo>
                    <a:pt x="38" y="296"/>
                  </a:lnTo>
                  <a:cubicBezTo>
                    <a:pt x="38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2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4" name="Freeform 403">
              <a:extLst>
                <a:ext uri="{FF2B5EF4-FFF2-40B4-BE49-F238E27FC236}">
                  <a16:creationId xmlns:a16="http://schemas.microsoft.com/office/drawing/2014/main" id="{375584B5-A0B1-43F6-B1C1-86033525E4A6}"/>
                </a:ext>
              </a:extLst>
            </p:cNvPr>
            <p:cNvSpPr>
              <a:spLocks noEditPoints="1"/>
            </p:cNvSpPr>
            <p:nvPr>
              <p:custDataLst>
                <p:tags r:id="rId172"/>
              </p:custDataLst>
            </p:nvPr>
          </p:nvSpPr>
          <p:spPr bwMode="auto">
            <a:xfrm>
              <a:off x="3743325" y="2619375"/>
              <a:ext cx="100013" cy="122238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5 h 229"/>
                <a:gd name="T18" fmla="*/ 110 w 220"/>
                <a:gd name="T19" fmla="*/ 11 h 229"/>
                <a:gd name="T20" fmla="*/ 166 w 220"/>
                <a:gd name="T21" fmla="*/ 44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5" name="Freeform 404">
              <a:extLst>
                <a:ext uri="{FF2B5EF4-FFF2-40B4-BE49-F238E27FC236}">
                  <a16:creationId xmlns:a16="http://schemas.microsoft.com/office/drawing/2014/main" id="{BD5E43AC-3FCC-48B4-94AA-6C97336A684B}"/>
                </a:ext>
              </a:extLst>
            </p:cNvPr>
            <p:cNvSpPr>
              <a:spLocks/>
            </p:cNvSpPr>
            <p:nvPr>
              <p:custDataLst>
                <p:tags r:id="rId173"/>
              </p:custDataLst>
            </p:nvPr>
          </p:nvSpPr>
          <p:spPr bwMode="auto">
            <a:xfrm>
              <a:off x="3857625" y="2620963"/>
              <a:ext cx="112713" cy="119063"/>
            </a:xfrm>
            <a:custGeom>
              <a:avLst/>
              <a:gdLst>
                <a:gd name="T0" fmla="*/ 39 w 250"/>
                <a:gd name="T1" fmla="*/ 49 h 221"/>
                <a:gd name="T2" fmla="*/ 39 w 250"/>
                <a:gd name="T3" fmla="*/ 183 h 221"/>
                <a:gd name="T4" fmla="*/ 0 w 250"/>
                <a:gd name="T5" fmla="*/ 205 h 221"/>
                <a:gd name="T6" fmla="*/ 0 w 250"/>
                <a:gd name="T7" fmla="*/ 221 h 221"/>
                <a:gd name="T8" fmla="*/ 56 w 250"/>
                <a:gd name="T9" fmla="*/ 219 h 221"/>
                <a:gd name="T10" fmla="*/ 112 w 250"/>
                <a:gd name="T11" fmla="*/ 221 h 221"/>
                <a:gd name="T12" fmla="*/ 112 w 250"/>
                <a:gd name="T13" fmla="*/ 205 h 221"/>
                <a:gd name="T14" fmla="*/ 73 w 250"/>
                <a:gd name="T15" fmla="*/ 183 h 221"/>
                <a:gd name="T16" fmla="*/ 73 w 250"/>
                <a:gd name="T17" fmla="*/ 91 h 221"/>
                <a:gd name="T18" fmla="*/ 140 w 250"/>
                <a:gd name="T19" fmla="*/ 11 h 221"/>
                <a:gd name="T20" fmla="*/ 177 w 250"/>
                <a:gd name="T21" fmla="*/ 67 h 221"/>
                <a:gd name="T22" fmla="*/ 177 w 250"/>
                <a:gd name="T23" fmla="*/ 183 h 221"/>
                <a:gd name="T24" fmla="*/ 138 w 250"/>
                <a:gd name="T25" fmla="*/ 205 h 221"/>
                <a:gd name="T26" fmla="*/ 138 w 250"/>
                <a:gd name="T27" fmla="*/ 221 h 221"/>
                <a:gd name="T28" fmla="*/ 195 w 250"/>
                <a:gd name="T29" fmla="*/ 219 h 221"/>
                <a:gd name="T30" fmla="*/ 250 w 250"/>
                <a:gd name="T31" fmla="*/ 221 h 221"/>
                <a:gd name="T32" fmla="*/ 250 w 250"/>
                <a:gd name="T33" fmla="*/ 205 h 221"/>
                <a:gd name="T34" fmla="*/ 212 w 250"/>
                <a:gd name="T35" fmla="*/ 190 h 221"/>
                <a:gd name="T36" fmla="*/ 212 w 250"/>
                <a:gd name="T37" fmla="*/ 95 h 221"/>
                <a:gd name="T38" fmla="*/ 196 w 250"/>
                <a:gd name="T39" fmla="*/ 19 h 221"/>
                <a:gd name="T40" fmla="*/ 144 w 250"/>
                <a:gd name="T41" fmla="*/ 0 h 221"/>
                <a:gd name="T42" fmla="*/ 70 w 250"/>
                <a:gd name="T43" fmla="*/ 53 h 221"/>
                <a:gd name="T44" fmla="*/ 70 w 250"/>
                <a:gd name="T45" fmla="*/ 0 h 221"/>
                <a:gd name="T46" fmla="*/ 0 w 250"/>
                <a:gd name="T47" fmla="*/ 6 h 221"/>
                <a:gd name="T48" fmla="*/ 0 w 250"/>
                <a:gd name="T49" fmla="*/ 21 h 221"/>
                <a:gd name="T50" fmla="*/ 39 w 250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1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405">
              <a:extLst>
                <a:ext uri="{FF2B5EF4-FFF2-40B4-BE49-F238E27FC236}">
                  <a16:creationId xmlns:a16="http://schemas.microsoft.com/office/drawing/2014/main" id="{76DE78F6-8E17-4CB8-BD51-0C982AF25F9F}"/>
                </a:ext>
              </a:extLst>
            </p:cNvPr>
            <p:cNvSpPr>
              <a:spLocks/>
            </p:cNvSpPr>
            <p:nvPr>
              <p:custDataLst>
                <p:tags r:id="rId174"/>
              </p:custDataLst>
            </p:nvPr>
          </p:nvSpPr>
          <p:spPr bwMode="auto">
            <a:xfrm>
              <a:off x="4054475" y="2624138"/>
              <a:ext cx="155575" cy="117475"/>
            </a:xfrm>
            <a:custGeom>
              <a:avLst/>
              <a:gdLst>
                <a:gd name="T0" fmla="*/ 300 w 342"/>
                <a:gd name="T1" fmla="*/ 47 h 220"/>
                <a:gd name="T2" fmla="*/ 342 w 342"/>
                <a:gd name="T3" fmla="*/ 15 h 220"/>
                <a:gd name="T4" fmla="*/ 342 w 342"/>
                <a:gd name="T5" fmla="*/ 0 h 220"/>
                <a:gd name="T6" fmla="*/ 305 w 342"/>
                <a:gd name="T7" fmla="*/ 1 h 220"/>
                <a:gd name="T8" fmla="*/ 259 w 342"/>
                <a:gd name="T9" fmla="*/ 0 h 220"/>
                <a:gd name="T10" fmla="*/ 259 w 342"/>
                <a:gd name="T11" fmla="*/ 15 h 220"/>
                <a:gd name="T12" fmla="*/ 288 w 342"/>
                <a:gd name="T13" fmla="*/ 39 h 220"/>
                <a:gd name="T14" fmla="*/ 286 w 342"/>
                <a:gd name="T15" fmla="*/ 50 h 220"/>
                <a:gd name="T16" fmla="*/ 240 w 342"/>
                <a:gd name="T17" fmla="*/ 177 h 220"/>
                <a:gd name="T18" fmla="*/ 191 w 342"/>
                <a:gd name="T19" fmla="*/ 38 h 220"/>
                <a:gd name="T20" fmla="*/ 188 w 342"/>
                <a:gd name="T21" fmla="*/ 29 h 220"/>
                <a:gd name="T22" fmla="*/ 218 w 342"/>
                <a:gd name="T23" fmla="*/ 15 h 220"/>
                <a:gd name="T24" fmla="*/ 218 w 342"/>
                <a:gd name="T25" fmla="*/ 0 h 220"/>
                <a:gd name="T26" fmla="*/ 166 w 342"/>
                <a:gd name="T27" fmla="*/ 1 h 220"/>
                <a:gd name="T28" fmla="*/ 121 w 342"/>
                <a:gd name="T29" fmla="*/ 0 h 220"/>
                <a:gd name="T30" fmla="*/ 121 w 342"/>
                <a:gd name="T31" fmla="*/ 15 h 220"/>
                <a:gd name="T32" fmla="*/ 153 w 342"/>
                <a:gd name="T33" fmla="*/ 23 h 220"/>
                <a:gd name="T34" fmla="*/ 164 w 342"/>
                <a:gd name="T35" fmla="*/ 50 h 220"/>
                <a:gd name="T36" fmla="*/ 121 w 342"/>
                <a:gd name="T37" fmla="*/ 171 h 220"/>
                <a:gd name="T38" fmla="*/ 74 w 342"/>
                <a:gd name="T39" fmla="*/ 38 h 220"/>
                <a:gd name="T40" fmla="*/ 72 w 342"/>
                <a:gd name="T41" fmla="*/ 29 h 220"/>
                <a:gd name="T42" fmla="*/ 101 w 342"/>
                <a:gd name="T43" fmla="*/ 15 h 220"/>
                <a:gd name="T44" fmla="*/ 101 w 342"/>
                <a:gd name="T45" fmla="*/ 0 h 220"/>
                <a:gd name="T46" fmla="*/ 47 w 342"/>
                <a:gd name="T47" fmla="*/ 1 h 220"/>
                <a:gd name="T48" fmla="*/ 0 w 342"/>
                <a:gd name="T49" fmla="*/ 0 h 220"/>
                <a:gd name="T50" fmla="*/ 0 w 342"/>
                <a:gd name="T51" fmla="*/ 15 h 220"/>
                <a:gd name="T52" fmla="*/ 37 w 342"/>
                <a:gd name="T53" fmla="*/ 33 h 220"/>
                <a:gd name="T54" fmla="*/ 100 w 342"/>
                <a:gd name="T55" fmla="*/ 209 h 220"/>
                <a:gd name="T56" fmla="*/ 111 w 342"/>
                <a:gd name="T57" fmla="*/ 220 h 220"/>
                <a:gd name="T58" fmla="*/ 121 w 342"/>
                <a:gd name="T59" fmla="*/ 210 h 220"/>
                <a:gd name="T60" fmla="*/ 171 w 342"/>
                <a:gd name="T61" fmla="*/ 69 h 220"/>
                <a:gd name="T62" fmla="*/ 222 w 342"/>
                <a:gd name="T63" fmla="*/ 211 h 220"/>
                <a:gd name="T64" fmla="*/ 232 w 342"/>
                <a:gd name="T65" fmla="*/ 220 h 220"/>
                <a:gd name="T66" fmla="*/ 242 w 342"/>
                <a:gd name="T67" fmla="*/ 211 h 220"/>
                <a:gd name="T68" fmla="*/ 300 w 342"/>
                <a:gd name="T69" fmla="*/ 4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2" h="220">
                  <a:moveTo>
                    <a:pt x="300" y="47"/>
                  </a:moveTo>
                  <a:cubicBezTo>
                    <a:pt x="309" y="22"/>
                    <a:pt x="324" y="16"/>
                    <a:pt x="342" y="15"/>
                  </a:cubicBezTo>
                  <a:lnTo>
                    <a:pt x="342" y="0"/>
                  </a:lnTo>
                  <a:cubicBezTo>
                    <a:pt x="331" y="1"/>
                    <a:pt x="316" y="1"/>
                    <a:pt x="305" y="1"/>
                  </a:cubicBezTo>
                  <a:cubicBezTo>
                    <a:pt x="291" y="1"/>
                    <a:pt x="269" y="0"/>
                    <a:pt x="259" y="0"/>
                  </a:cubicBezTo>
                  <a:lnTo>
                    <a:pt x="259" y="15"/>
                  </a:lnTo>
                  <a:cubicBezTo>
                    <a:pt x="277" y="16"/>
                    <a:pt x="288" y="25"/>
                    <a:pt x="288" y="39"/>
                  </a:cubicBezTo>
                  <a:cubicBezTo>
                    <a:pt x="288" y="42"/>
                    <a:pt x="288" y="43"/>
                    <a:pt x="286" y="50"/>
                  </a:cubicBezTo>
                  <a:lnTo>
                    <a:pt x="240" y="177"/>
                  </a:lnTo>
                  <a:lnTo>
                    <a:pt x="191" y="38"/>
                  </a:lnTo>
                  <a:cubicBezTo>
                    <a:pt x="189" y="32"/>
                    <a:pt x="188" y="31"/>
                    <a:pt x="188" y="29"/>
                  </a:cubicBezTo>
                  <a:cubicBezTo>
                    <a:pt x="188" y="15"/>
                    <a:pt x="208" y="15"/>
                    <a:pt x="218" y="15"/>
                  </a:cubicBezTo>
                  <a:lnTo>
                    <a:pt x="218" y="0"/>
                  </a:lnTo>
                  <a:cubicBezTo>
                    <a:pt x="203" y="0"/>
                    <a:pt x="178" y="1"/>
                    <a:pt x="166" y="1"/>
                  </a:cubicBezTo>
                  <a:cubicBezTo>
                    <a:pt x="151" y="1"/>
                    <a:pt x="136" y="1"/>
                    <a:pt x="121" y="0"/>
                  </a:cubicBezTo>
                  <a:lnTo>
                    <a:pt x="121" y="15"/>
                  </a:lnTo>
                  <a:cubicBezTo>
                    <a:pt x="140" y="15"/>
                    <a:pt x="148" y="16"/>
                    <a:pt x="153" y="23"/>
                  </a:cubicBezTo>
                  <a:cubicBezTo>
                    <a:pt x="155" y="26"/>
                    <a:pt x="161" y="41"/>
                    <a:pt x="164" y="50"/>
                  </a:cubicBezTo>
                  <a:lnTo>
                    <a:pt x="121" y="171"/>
                  </a:lnTo>
                  <a:lnTo>
                    <a:pt x="74" y="38"/>
                  </a:lnTo>
                  <a:cubicBezTo>
                    <a:pt x="72" y="32"/>
                    <a:pt x="72" y="31"/>
                    <a:pt x="72" y="29"/>
                  </a:cubicBezTo>
                  <a:cubicBezTo>
                    <a:pt x="72" y="15"/>
                    <a:pt x="91" y="15"/>
                    <a:pt x="101" y="15"/>
                  </a:cubicBezTo>
                  <a:lnTo>
                    <a:pt x="101" y="0"/>
                  </a:lnTo>
                  <a:cubicBezTo>
                    <a:pt x="86" y="0"/>
                    <a:pt x="58" y="1"/>
                    <a:pt x="47" y="1"/>
                  </a:cubicBezTo>
                  <a:cubicBezTo>
                    <a:pt x="45" y="1"/>
                    <a:pt x="18" y="1"/>
                    <a:pt x="0" y="0"/>
                  </a:cubicBezTo>
                  <a:lnTo>
                    <a:pt x="0" y="15"/>
                  </a:lnTo>
                  <a:cubicBezTo>
                    <a:pt x="25" y="15"/>
                    <a:pt x="31" y="17"/>
                    <a:pt x="37" y="33"/>
                  </a:cubicBezTo>
                  <a:lnTo>
                    <a:pt x="100" y="209"/>
                  </a:lnTo>
                  <a:cubicBezTo>
                    <a:pt x="103" y="216"/>
                    <a:pt x="104" y="220"/>
                    <a:pt x="111" y="220"/>
                  </a:cubicBezTo>
                  <a:cubicBezTo>
                    <a:pt x="117" y="220"/>
                    <a:pt x="118" y="217"/>
                    <a:pt x="121" y="210"/>
                  </a:cubicBezTo>
                  <a:lnTo>
                    <a:pt x="171" y="69"/>
                  </a:lnTo>
                  <a:lnTo>
                    <a:pt x="222" y="211"/>
                  </a:lnTo>
                  <a:cubicBezTo>
                    <a:pt x="224" y="216"/>
                    <a:pt x="225" y="220"/>
                    <a:pt x="232" y="220"/>
                  </a:cubicBezTo>
                  <a:cubicBezTo>
                    <a:pt x="238" y="220"/>
                    <a:pt x="240" y="216"/>
                    <a:pt x="242" y="211"/>
                  </a:cubicBezTo>
                  <a:lnTo>
                    <a:pt x="300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7" name="Freeform 406">
              <a:extLst>
                <a:ext uri="{FF2B5EF4-FFF2-40B4-BE49-F238E27FC236}">
                  <a16:creationId xmlns:a16="http://schemas.microsoft.com/office/drawing/2014/main" id="{3DEB634C-F49A-4EC3-9C84-75D6D52B06B9}"/>
                </a:ext>
              </a:extLst>
            </p:cNvPr>
            <p:cNvSpPr>
              <a:spLocks noEditPoints="1"/>
            </p:cNvSpPr>
            <p:nvPr>
              <p:custDataLst>
                <p:tags r:id="rId175"/>
              </p:custDataLst>
            </p:nvPr>
          </p:nvSpPr>
          <p:spPr bwMode="auto">
            <a:xfrm>
              <a:off x="4221163" y="2560638"/>
              <a:ext cx="49213" cy="179388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9 h 334"/>
                <a:gd name="T4" fmla="*/ 2 w 106"/>
                <a:gd name="T5" fmla="*/ 134 h 334"/>
                <a:gd name="T6" fmla="*/ 38 w 106"/>
                <a:gd name="T7" fmla="*/ 162 h 334"/>
                <a:gd name="T8" fmla="*/ 38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7 h 334"/>
                <a:gd name="T26" fmla="*/ 47 w 106"/>
                <a:gd name="T27" fmla="*/ 0 h 334"/>
                <a:gd name="T28" fmla="*/ 20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8" y="137"/>
                    <a:pt x="38" y="162"/>
                  </a:cubicBezTo>
                  <a:lnTo>
                    <a:pt x="38" y="296"/>
                  </a:lnTo>
                  <a:cubicBezTo>
                    <a:pt x="38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5" y="333"/>
                    <a:pt x="42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1" y="0"/>
                    <a:pt x="20" y="14"/>
                    <a:pt x="20" y="27"/>
                  </a:cubicBezTo>
                  <a:cubicBezTo>
                    <a:pt x="20" y="40"/>
                    <a:pt x="31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8" name="Freeform 407">
              <a:extLst>
                <a:ext uri="{FF2B5EF4-FFF2-40B4-BE49-F238E27FC236}">
                  <a16:creationId xmlns:a16="http://schemas.microsoft.com/office/drawing/2014/main" id="{68DA8604-9852-4261-97F1-219D66502883}"/>
                </a:ext>
              </a:extLst>
            </p:cNvPr>
            <p:cNvSpPr>
              <a:spLocks/>
            </p:cNvSpPr>
            <p:nvPr>
              <p:custDataLst>
                <p:tags r:id="rId176"/>
              </p:custDataLst>
            </p:nvPr>
          </p:nvSpPr>
          <p:spPr bwMode="auto">
            <a:xfrm>
              <a:off x="4281488" y="25749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408">
              <a:extLst>
                <a:ext uri="{FF2B5EF4-FFF2-40B4-BE49-F238E27FC236}">
                  <a16:creationId xmlns:a16="http://schemas.microsoft.com/office/drawing/2014/main" id="{25CC6EA4-70DF-4D91-84C5-26810B2A6868}"/>
                </a:ext>
              </a:extLst>
            </p:cNvPr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4371975" y="2554288"/>
              <a:ext cx="114300" cy="18573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6 w 251"/>
                <a:gd name="T7" fmla="*/ 344 h 346"/>
                <a:gd name="T8" fmla="*/ 112 w 251"/>
                <a:gd name="T9" fmla="*/ 346 h 346"/>
                <a:gd name="T10" fmla="*/ 112 w 251"/>
                <a:gd name="T11" fmla="*/ 330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9" y="344"/>
                    <a:pt x="95" y="345"/>
                    <a:pt x="112" y="346"/>
                  </a:cubicBezTo>
                  <a:lnTo>
                    <a:pt x="112" y="330"/>
                  </a:lnTo>
                  <a:cubicBezTo>
                    <a:pt x="79" y="330"/>
                    <a:pt x="73" y="330"/>
                    <a:pt x="73" y="308"/>
                  </a:cubicBezTo>
                  <a:lnTo>
                    <a:pt x="73" y="216"/>
                  </a:lnTo>
                  <a:cubicBezTo>
                    <a:pt x="73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2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2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5"/>
                    <a:pt x="144" y="125"/>
                  </a:cubicBezTo>
                  <a:cubicBezTo>
                    <a:pt x="102" y="125"/>
                    <a:pt x="80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Freeform 409">
              <a:extLst>
                <a:ext uri="{FF2B5EF4-FFF2-40B4-BE49-F238E27FC236}">
                  <a16:creationId xmlns:a16="http://schemas.microsoft.com/office/drawing/2014/main" id="{AF214919-45A8-4076-81A1-B37F498453C5}"/>
                </a:ext>
              </a:extLst>
            </p:cNvPr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4576763" y="2620963"/>
              <a:ext cx="95250" cy="120650"/>
            </a:xfrm>
            <a:custGeom>
              <a:avLst/>
              <a:gdLst>
                <a:gd name="T0" fmla="*/ 45 w 212"/>
                <a:gd name="T1" fmla="*/ 179 h 226"/>
                <a:gd name="T2" fmla="*/ 105 w 212"/>
                <a:gd name="T3" fmla="*/ 123 h 226"/>
                <a:gd name="T4" fmla="*/ 153 w 212"/>
                <a:gd name="T5" fmla="*/ 78 h 226"/>
                <a:gd name="T6" fmla="*/ 212 w 212"/>
                <a:gd name="T7" fmla="*/ 5 h 226"/>
                <a:gd name="T8" fmla="*/ 206 w 212"/>
                <a:gd name="T9" fmla="*/ 0 h 226"/>
                <a:gd name="T10" fmla="*/ 199 w 212"/>
                <a:gd name="T11" fmla="*/ 6 h 226"/>
                <a:gd name="T12" fmla="*/ 161 w 212"/>
                <a:gd name="T13" fmla="*/ 38 h 226"/>
                <a:gd name="T14" fmla="*/ 136 w 212"/>
                <a:gd name="T15" fmla="*/ 22 h 226"/>
                <a:gd name="T16" fmla="*/ 102 w 212"/>
                <a:gd name="T17" fmla="*/ 0 h 226"/>
                <a:gd name="T18" fmla="*/ 41 w 212"/>
                <a:gd name="T19" fmla="*/ 57 h 226"/>
                <a:gd name="T20" fmla="*/ 47 w 212"/>
                <a:gd name="T21" fmla="*/ 63 h 226"/>
                <a:gd name="T22" fmla="*/ 54 w 212"/>
                <a:gd name="T23" fmla="*/ 57 h 226"/>
                <a:gd name="T24" fmla="*/ 96 w 212"/>
                <a:gd name="T25" fmla="*/ 34 h 226"/>
                <a:gd name="T26" fmla="*/ 127 w 212"/>
                <a:gd name="T27" fmla="*/ 41 h 226"/>
                <a:gd name="T28" fmla="*/ 166 w 212"/>
                <a:gd name="T29" fmla="*/ 49 h 226"/>
                <a:gd name="T30" fmla="*/ 97 w 212"/>
                <a:gd name="T31" fmla="*/ 114 h 226"/>
                <a:gd name="T32" fmla="*/ 52 w 212"/>
                <a:gd name="T33" fmla="*/ 156 h 226"/>
                <a:gd name="T34" fmla="*/ 0 w 212"/>
                <a:gd name="T35" fmla="*/ 221 h 226"/>
                <a:gd name="T36" fmla="*/ 6 w 212"/>
                <a:gd name="T37" fmla="*/ 226 h 226"/>
                <a:gd name="T38" fmla="*/ 14 w 212"/>
                <a:gd name="T39" fmla="*/ 220 h 226"/>
                <a:gd name="T40" fmla="*/ 57 w 212"/>
                <a:gd name="T41" fmla="*/ 189 h 226"/>
                <a:gd name="T42" fmla="*/ 86 w 212"/>
                <a:gd name="T43" fmla="*/ 208 h 226"/>
                <a:gd name="T44" fmla="*/ 118 w 212"/>
                <a:gd name="T45" fmla="*/ 226 h 226"/>
                <a:gd name="T46" fmla="*/ 196 w 212"/>
                <a:gd name="T47" fmla="*/ 149 h 226"/>
                <a:gd name="T48" fmla="*/ 190 w 212"/>
                <a:gd name="T49" fmla="*/ 144 h 226"/>
                <a:gd name="T50" fmla="*/ 183 w 212"/>
                <a:gd name="T51" fmla="*/ 151 h 226"/>
                <a:gd name="T52" fmla="*/ 123 w 212"/>
                <a:gd name="T53" fmla="*/ 193 h 226"/>
                <a:gd name="T54" fmla="*/ 94 w 212"/>
                <a:gd name="T55" fmla="*/ 186 h 226"/>
                <a:gd name="T56" fmla="*/ 59 w 212"/>
                <a:gd name="T57" fmla="*/ 178 h 226"/>
                <a:gd name="T58" fmla="*/ 45 w 212"/>
                <a:gd name="T59" fmla="*/ 17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2" h="226">
                  <a:moveTo>
                    <a:pt x="45" y="179"/>
                  </a:moveTo>
                  <a:cubicBezTo>
                    <a:pt x="72" y="150"/>
                    <a:pt x="87" y="138"/>
                    <a:pt x="105" y="123"/>
                  </a:cubicBezTo>
                  <a:cubicBezTo>
                    <a:pt x="105" y="122"/>
                    <a:pt x="135" y="96"/>
                    <a:pt x="153" y="78"/>
                  </a:cubicBezTo>
                  <a:cubicBezTo>
                    <a:pt x="201" y="31"/>
                    <a:pt x="212" y="7"/>
                    <a:pt x="212" y="5"/>
                  </a:cubicBezTo>
                  <a:cubicBezTo>
                    <a:pt x="212" y="0"/>
                    <a:pt x="207" y="0"/>
                    <a:pt x="206" y="0"/>
                  </a:cubicBezTo>
                  <a:cubicBezTo>
                    <a:pt x="203" y="0"/>
                    <a:pt x="201" y="1"/>
                    <a:pt x="199" y="6"/>
                  </a:cubicBezTo>
                  <a:cubicBezTo>
                    <a:pt x="184" y="30"/>
                    <a:pt x="173" y="38"/>
                    <a:pt x="161" y="38"/>
                  </a:cubicBezTo>
                  <a:cubicBezTo>
                    <a:pt x="149" y="38"/>
                    <a:pt x="143" y="30"/>
                    <a:pt x="136" y="22"/>
                  </a:cubicBezTo>
                  <a:cubicBezTo>
                    <a:pt x="126" y="10"/>
                    <a:pt x="118" y="0"/>
                    <a:pt x="102" y="0"/>
                  </a:cubicBezTo>
                  <a:cubicBezTo>
                    <a:pt x="64" y="0"/>
                    <a:pt x="41" y="47"/>
                    <a:pt x="41" y="57"/>
                  </a:cubicBezTo>
                  <a:cubicBezTo>
                    <a:pt x="41" y="60"/>
                    <a:pt x="43" y="63"/>
                    <a:pt x="47" y="63"/>
                  </a:cubicBezTo>
                  <a:cubicBezTo>
                    <a:pt x="52" y="63"/>
                    <a:pt x="53" y="60"/>
                    <a:pt x="54" y="57"/>
                  </a:cubicBezTo>
                  <a:cubicBezTo>
                    <a:pt x="63" y="34"/>
                    <a:pt x="92" y="34"/>
                    <a:pt x="96" y="34"/>
                  </a:cubicBezTo>
                  <a:cubicBezTo>
                    <a:pt x="107" y="34"/>
                    <a:pt x="116" y="37"/>
                    <a:pt x="127" y="41"/>
                  </a:cubicBezTo>
                  <a:cubicBezTo>
                    <a:pt x="147" y="49"/>
                    <a:pt x="153" y="49"/>
                    <a:pt x="166" y="49"/>
                  </a:cubicBezTo>
                  <a:cubicBezTo>
                    <a:pt x="148" y="70"/>
                    <a:pt x="106" y="106"/>
                    <a:pt x="97" y="114"/>
                  </a:cubicBezTo>
                  <a:lnTo>
                    <a:pt x="52" y="156"/>
                  </a:lnTo>
                  <a:cubicBezTo>
                    <a:pt x="18" y="189"/>
                    <a:pt x="0" y="218"/>
                    <a:pt x="0" y="221"/>
                  </a:cubicBezTo>
                  <a:cubicBezTo>
                    <a:pt x="0" y="226"/>
                    <a:pt x="5" y="226"/>
                    <a:pt x="6" y="226"/>
                  </a:cubicBezTo>
                  <a:cubicBezTo>
                    <a:pt x="10" y="226"/>
                    <a:pt x="11" y="225"/>
                    <a:pt x="14" y="220"/>
                  </a:cubicBezTo>
                  <a:cubicBezTo>
                    <a:pt x="26" y="202"/>
                    <a:pt x="41" y="189"/>
                    <a:pt x="57" y="189"/>
                  </a:cubicBezTo>
                  <a:cubicBezTo>
                    <a:pt x="68" y="189"/>
                    <a:pt x="73" y="193"/>
                    <a:pt x="86" y="208"/>
                  </a:cubicBezTo>
                  <a:cubicBezTo>
                    <a:pt x="94" y="218"/>
                    <a:pt x="103" y="226"/>
                    <a:pt x="118" y="226"/>
                  </a:cubicBezTo>
                  <a:cubicBezTo>
                    <a:pt x="167" y="226"/>
                    <a:pt x="196" y="163"/>
                    <a:pt x="196" y="149"/>
                  </a:cubicBezTo>
                  <a:cubicBezTo>
                    <a:pt x="196" y="147"/>
                    <a:pt x="194" y="144"/>
                    <a:pt x="190" y="144"/>
                  </a:cubicBezTo>
                  <a:cubicBezTo>
                    <a:pt x="185" y="144"/>
                    <a:pt x="184" y="147"/>
                    <a:pt x="183" y="151"/>
                  </a:cubicBezTo>
                  <a:cubicBezTo>
                    <a:pt x="171" y="183"/>
                    <a:pt x="139" y="193"/>
                    <a:pt x="123" y="193"/>
                  </a:cubicBezTo>
                  <a:cubicBezTo>
                    <a:pt x="113" y="193"/>
                    <a:pt x="104" y="190"/>
                    <a:pt x="94" y="186"/>
                  </a:cubicBezTo>
                  <a:cubicBezTo>
                    <a:pt x="77" y="180"/>
                    <a:pt x="69" y="178"/>
                    <a:pt x="59" y="178"/>
                  </a:cubicBezTo>
                  <a:cubicBezTo>
                    <a:pt x="58" y="178"/>
                    <a:pt x="50" y="178"/>
                    <a:pt x="45" y="17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410">
              <a:extLst>
                <a:ext uri="{FF2B5EF4-FFF2-40B4-BE49-F238E27FC236}">
                  <a16:creationId xmlns:a16="http://schemas.microsoft.com/office/drawing/2014/main" id="{B815BDA3-206C-420D-8C9D-77691178B3FF}"/>
                </a:ext>
              </a:extLst>
            </p:cNvPr>
            <p:cNvSpPr>
              <a:spLocks/>
            </p:cNvSpPr>
            <p:nvPr>
              <p:custDataLst>
                <p:tags r:id="rId179"/>
              </p:custDataLst>
            </p:nvPr>
          </p:nvSpPr>
          <p:spPr bwMode="auto">
            <a:xfrm>
              <a:off x="4764088" y="2620963"/>
              <a:ext cx="114300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6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8 w 251"/>
                <a:gd name="T21" fmla="*/ 215 h 226"/>
                <a:gd name="T22" fmla="*/ 74 w 251"/>
                <a:gd name="T23" fmla="*/ 166 h 226"/>
                <a:gd name="T24" fmla="*/ 74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6"/>
                  </a:lnTo>
                  <a:lnTo>
                    <a:pt x="139" y="21"/>
                  </a:lnTo>
                  <a:cubicBezTo>
                    <a:pt x="174" y="21"/>
                    <a:pt x="178" y="25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8" y="215"/>
                  </a:cubicBezTo>
                  <a:cubicBezTo>
                    <a:pt x="76" y="215"/>
                    <a:pt x="74" y="192"/>
                    <a:pt x="74" y="166"/>
                  </a:cubicBezTo>
                  <a:lnTo>
                    <a:pt x="74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2" name="Freeform 411">
              <a:extLst>
                <a:ext uri="{FF2B5EF4-FFF2-40B4-BE49-F238E27FC236}">
                  <a16:creationId xmlns:a16="http://schemas.microsoft.com/office/drawing/2014/main" id="{DE770B83-1424-4D0A-958E-C9A33595176E}"/>
                </a:ext>
              </a:extLst>
            </p:cNvPr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4889500" y="2620963"/>
              <a:ext cx="114300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9 h 221"/>
                <a:gd name="T40" fmla="*/ 144 w 251"/>
                <a:gd name="T41" fmla="*/ 0 h 221"/>
                <a:gd name="T42" fmla="*/ 71 w 251"/>
                <a:gd name="T43" fmla="*/ 53 h 221"/>
                <a:gd name="T44" fmla="*/ 71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7" y="19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5" y="22"/>
                    <a:pt x="71" y="53"/>
                  </a:cubicBez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3" name="Freeform 412">
              <a:extLst>
                <a:ext uri="{FF2B5EF4-FFF2-40B4-BE49-F238E27FC236}">
                  <a16:creationId xmlns:a16="http://schemas.microsoft.com/office/drawing/2014/main" id="{3946A4EB-0684-4440-B3A7-C1D3560EB5FA}"/>
                </a:ext>
              </a:extLst>
            </p:cNvPr>
            <p:cNvSpPr>
              <a:spLocks noEditPoints="1"/>
            </p:cNvSpPr>
            <p:nvPr>
              <p:custDataLst>
                <p:tags r:id="rId181"/>
              </p:custDataLst>
            </p:nvPr>
          </p:nvSpPr>
          <p:spPr bwMode="auto">
            <a:xfrm>
              <a:off x="5016500" y="2554288"/>
              <a:ext cx="111125" cy="187325"/>
            </a:xfrm>
            <a:custGeom>
              <a:avLst/>
              <a:gdLst>
                <a:gd name="T0" fmla="*/ 173 w 246"/>
                <a:gd name="T1" fmla="*/ 318 h 351"/>
                <a:gd name="T2" fmla="*/ 173 w 246"/>
                <a:gd name="T3" fmla="*/ 351 h 351"/>
                <a:gd name="T4" fmla="*/ 246 w 246"/>
                <a:gd name="T5" fmla="*/ 346 h 351"/>
                <a:gd name="T6" fmla="*/ 246 w 246"/>
                <a:gd name="T7" fmla="*/ 330 h 351"/>
                <a:gd name="T8" fmla="*/ 207 w 246"/>
                <a:gd name="T9" fmla="*/ 302 h 351"/>
                <a:gd name="T10" fmla="*/ 207 w 246"/>
                <a:gd name="T11" fmla="*/ 0 h 351"/>
                <a:gd name="T12" fmla="*/ 135 w 246"/>
                <a:gd name="T13" fmla="*/ 5 h 351"/>
                <a:gd name="T14" fmla="*/ 135 w 246"/>
                <a:gd name="T15" fmla="*/ 21 h 351"/>
                <a:gd name="T16" fmla="*/ 174 w 246"/>
                <a:gd name="T17" fmla="*/ 49 h 351"/>
                <a:gd name="T18" fmla="*/ 174 w 246"/>
                <a:gd name="T19" fmla="*/ 156 h 351"/>
                <a:gd name="T20" fmla="*/ 111 w 246"/>
                <a:gd name="T21" fmla="*/ 125 h 351"/>
                <a:gd name="T22" fmla="*/ 0 w 246"/>
                <a:gd name="T23" fmla="*/ 239 h 351"/>
                <a:gd name="T24" fmla="*/ 106 w 246"/>
                <a:gd name="T25" fmla="*/ 351 h 351"/>
                <a:gd name="T26" fmla="*/ 173 w 246"/>
                <a:gd name="T27" fmla="*/ 318 h 351"/>
                <a:gd name="T28" fmla="*/ 173 w 246"/>
                <a:gd name="T29" fmla="*/ 185 h 351"/>
                <a:gd name="T30" fmla="*/ 173 w 246"/>
                <a:gd name="T31" fmla="*/ 287 h 351"/>
                <a:gd name="T32" fmla="*/ 167 w 246"/>
                <a:gd name="T33" fmla="*/ 305 h 351"/>
                <a:gd name="T34" fmla="*/ 108 w 246"/>
                <a:gd name="T35" fmla="*/ 340 h 351"/>
                <a:gd name="T36" fmla="*/ 56 w 246"/>
                <a:gd name="T37" fmla="*/ 308 h 351"/>
                <a:gd name="T38" fmla="*/ 41 w 246"/>
                <a:gd name="T39" fmla="*/ 239 h 351"/>
                <a:gd name="T40" fmla="*/ 57 w 246"/>
                <a:gd name="T41" fmla="*/ 168 h 351"/>
                <a:gd name="T42" fmla="*/ 113 w 246"/>
                <a:gd name="T43" fmla="*/ 136 h 351"/>
                <a:gd name="T44" fmla="*/ 167 w 246"/>
                <a:gd name="T45" fmla="*/ 166 h 351"/>
                <a:gd name="T46" fmla="*/ 173 w 246"/>
                <a:gd name="T47" fmla="*/ 18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1">
                  <a:moveTo>
                    <a:pt x="173" y="318"/>
                  </a:moveTo>
                  <a:lnTo>
                    <a:pt x="173" y="351"/>
                  </a:lnTo>
                  <a:lnTo>
                    <a:pt x="246" y="346"/>
                  </a:lnTo>
                  <a:lnTo>
                    <a:pt x="246" y="330"/>
                  </a:lnTo>
                  <a:cubicBezTo>
                    <a:pt x="211" y="330"/>
                    <a:pt x="207" y="327"/>
                    <a:pt x="207" y="302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60" y="138"/>
                    <a:pt x="138" y="125"/>
                    <a:pt x="111" y="125"/>
                  </a:cubicBezTo>
                  <a:cubicBezTo>
                    <a:pt x="52" y="125"/>
                    <a:pt x="0" y="174"/>
                    <a:pt x="0" y="239"/>
                  </a:cubicBezTo>
                  <a:cubicBezTo>
                    <a:pt x="0" y="302"/>
                    <a:pt x="49" y="351"/>
                    <a:pt x="106" y="351"/>
                  </a:cubicBezTo>
                  <a:cubicBezTo>
                    <a:pt x="138" y="351"/>
                    <a:pt x="160" y="334"/>
                    <a:pt x="173" y="318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5"/>
                  </a:cubicBezTo>
                  <a:cubicBezTo>
                    <a:pt x="152" y="329"/>
                    <a:pt x="130" y="340"/>
                    <a:pt x="108" y="340"/>
                  </a:cubicBezTo>
                  <a:cubicBezTo>
                    <a:pt x="86" y="340"/>
                    <a:pt x="68" y="327"/>
                    <a:pt x="56" y="308"/>
                  </a:cubicBezTo>
                  <a:cubicBezTo>
                    <a:pt x="43" y="288"/>
                    <a:pt x="41" y="259"/>
                    <a:pt x="41" y="239"/>
                  </a:cubicBezTo>
                  <a:cubicBezTo>
                    <a:pt x="41" y="221"/>
                    <a:pt x="42" y="191"/>
                    <a:pt x="57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1" y="136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413">
              <a:extLst>
                <a:ext uri="{FF2B5EF4-FFF2-40B4-BE49-F238E27FC236}">
                  <a16:creationId xmlns:a16="http://schemas.microsoft.com/office/drawing/2014/main" id="{E0006496-FA46-4072-9EC7-5D0CA328C531}"/>
                </a:ext>
              </a:extLst>
            </p:cNvPr>
            <p:cNvSpPr>
              <a:spLocks noEditPoints="1"/>
            </p:cNvSpPr>
            <p:nvPr>
              <p:custDataLst>
                <p:tags r:id="rId182"/>
              </p:custDataLst>
            </p:nvPr>
          </p:nvSpPr>
          <p:spPr bwMode="auto">
            <a:xfrm>
              <a:off x="5140325" y="2619375"/>
              <a:ext cx="88900" cy="122238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5" name="Freeform 414">
              <a:extLst>
                <a:ext uri="{FF2B5EF4-FFF2-40B4-BE49-F238E27FC236}">
                  <a16:creationId xmlns:a16="http://schemas.microsoft.com/office/drawing/2014/main" id="{B846C906-3A6F-4A64-8072-CF4B7BE1B8F9}"/>
                </a:ext>
              </a:extLst>
            </p:cNvPr>
            <p:cNvSpPr>
              <a:spLocks/>
            </p:cNvSpPr>
            <p:nvPr>
              <p:custDataLst>
                <p:tags r:id="rId183"/>
              </p:custDataLst>
            </p:nvPr>
          </p:nvSpPr>
          <p:spPr bwMode="auto">
            <a:xfrm>
              <a:off x="5241925" y="2620963"/>
              <a:ext cx="76200" cy="119063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6" name="Freeform 415">
              <a:extLst>
                <a:ext uri="{FF2B5EF4-FFF2-40B4-BE49-F238E27FC236}">
                  <a16:creationId xmlns:a16="http://schemas.microsoft.com/office/drawing/2014/main" id="{D00A1469-AF72-4CCD-8D71-9B4A59D299A0}"/>
                </a:ext>
              </a:extLst>
            </p:cNvPr>
            <p:cNvSpPr>
              <a:spLocks/>
            </p:cNvSpPr>
            <p:nvPr>
              <p:custDataLst>
                <p:tags r:id="rId184"/>
              </p:custDataLst>
            </p:nvPr>
          </p:nvSpPr>
          <p:spPr bwMode="auto">
            <a:xfrm>
              <a:off x="5411788" y="2554288"/>
              <a:ext cx="111125" cy="187325"/>
            </a:xfrm>
            <a:custGeom>
              <a:avLst/>
              <a:gdLst>
                <a:gd name="T0" fmla="*/ 115 w 245"/>
                <a:gd name="T1" fmla="*/ 5 h 351"/>
                <a:gd name="T2" fmla="*/ 109 w 245"/>
                <a:gd name="T3" fmla="*/ 0 h 351"/>
                <a:gd name="T4" fmla="*/ 48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5 w 245"/>
                <a:gd name="T11" fmla="*/ 29 h 351"/>
                <a:gd name="T12" fmla="*/ 74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4 w 245"/>
                <a:gd name="T19" fmla="*/ 351 h 351"/>
                <a:gd name="T20" fmla="*/ 33 w 245"/>
                <a:gd name="T21" fmla="*/ 338 h 351"/>
                <a:gd name="T22" fmla="*/ 42 w 245"/>
                <a:gd name="T23" fmla="*/ 300 h 351"/>
                <a:gd name="T24" fmla="*/ 53 w 245"/>
                <a:gd name="T25" fmla="*/ 255 h 351"/>
                <a:gd name="T26" fmla="*/ 62 w 245"/>
                <a:gd name="T27" fmla="*/ 222 h 351"/>
                <a:gd name="T28" fmla="*/ 67 w 245"/>
                <a:gd name="T29" fmla="*/ 200 h 351"/>
                <a:gd name="T30" fmla="*/ 101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8 w 245"/>
                <a:gd name="T39" fmla="*/ 310 h 351"/>
                <a:gd name="T40" fmla="*/ 179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1 w 245"/>
                <a:gd name="T47" fmla="*/ 278 h 351"/>
                <a:gd name="T48" fmla="*/ 180 w 245"/>
                <a:gd name="T49" fmla="*/ 340 h 351"/>
                <a:gd name="T50" fmla="*/ 168 w 245"/>
                <a:gd name="T51" fmla="*/ 324 h 351"/>
                <a:gd name="T52" fmla="*/ 177 w 245"/>
                <a:gd name="T53" fmla="*/ 288 h 351"/>
                <a:gd name="T54" fmla="*/ 208 w 245"/>
                <a:gd name="T55" fmla="*/ 179 h 351"/>
                <a:gd name="T56" fmla="*/ 150 w 245"/>
                <a:gd name="T57" fmla="*/ 125 h 351"/>
                <a:gd name="T58" fmla="*/ 77 w 245"/>
                <a:gd name="T59" fmla="*/ 164 h 351"/>
                <a:gd name="T60" fmla="*/ 115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5" y="5"/>
                  </a:moveTo>
                  <a:cubicBezTo>
                    <a:pt x="115" y="5"/>
                    <a:pt x="115" y="0"/>
                    <a:pt x="109" y="0"/>
                  </a:cubicBezTo>
                  <a:cubicBezTo>
                    <a:pt x="97" y="0"/>
                    <a:pt x="61" y="4"/>
                    <a:pt x="48" y="5"/>
                  </a:cubicBezTo>
                  <a:cubicBezTo>
                    <a:pt x="44" y="5"/>
                    <a:pt x="39" y="6"/>
                    <a:pt x="39" y="15"/>
                  </a:cubicBezTo>
                  <a:cubicBezTo>
                    <a:pt x="39" y="21"/>
                    <a:pt x="43" y="21"/>
                    <a:pt x="51" y="21"/>
                  </a:cubicBezTo>
                  <a:cubicBezTo>
                    <a:pt x="75" y="21"/>
                    <a:pt x="75" y="24"/>
                    <a:pt x="75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4" y="351"/>
                  </a:cubicBezTo>
                  <a:cubicBezTo>
                    <a:pt x="22" y="351"/>
                    <a:pt x="30" y="345"/>
                    <a:pt x="33" y="338"/>
                  </a:cubicBezTo>
                  <a:lnTo>
                    <a:pt x="42" y="300"/>
                  </a:lnTo>
                  <a:lnTo>
                    <a:pt x="53" y="255"/>
                  </a:lnTo>
                  <a:cubicBezTo>
                    <a:pt x="56" y="244"/>
                    <a:pt x="59" y="234"/>
                    <a:pt x="62" y="222"/>
                  </a:cubicBezTo>
                  <a:cubicBezTo>
                    <a:pt x="63" y="219"/>
                    <a:pt x="67" y="203"/>
                    <a:pt x="67" y="200"/>
                  </a:cubicBezTo>
                  <a:cubicBezTo>
                    <a:pt x="69" y="195"/>
                    <a:pt x="84" y="167"/>
                    <a:pt x="101" y="154"/>
                  </a:cubicBezTo>
                  <a:cubicBezTo>
                    <a:pt x="112" y="146"/>
                    <a:pt x="127" y="136"/>
                    <a:pt x="149" y="136"/>
                  </a:cubicBezTo>
                  <a:cubicBezTo>
                    <a:pt x="170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8" y="300"/>
                    <a:pt x="138" y="310"/>
                  </a:cubicBezTo>
                  <a:cubicBezTo>
                    <a:pt x="138" y="334"/>
                    <a:pt x="156" y="351"/>
                    <a:pt x="179" y="351"/>
                  </a:cubicBezTo>
                  <a:cubicBezTo>
                    <a:pt x="226" y="351"/>
                    <a:pt x="245" y="278"/>
                    <a:pt x="245" y="274"/>
                  </a:cubicBezTo>
                  <a:cubicBezTo>
                    <a:pt x="245" y="269"/>
                    <a:pt x="240" y="269"/>
                    <a:pt x="239" y="269"/>
                  </a:cubicBezTo>
                  <a:cubicBezTo>
                    <a:pt x="234" y="269"/>
                    <a:pt x="234" y="271"/>
                    <a:pt x="231" y="278"/>
                  </a:cubicBezTo>
                  <a:cubicBezTo>
                    <a:pt x="224" y="305"/>
                    <a:pt x="208" y="340"/>
                    <a:pt x="180" y="340"/>
                  </a:cubicBezTo>
                  <a:cubicBezTo>
                    <a:pt x="172" y="340"/>
                    <a:pt x="168" y="335"/>
                    <a:pt x="168" y="324"/>
                  </a:cubicBezTo>
                  <a:cubicBezTo>
                    <a:pt x="168" y="311"/>
                    <a:pt x="173" y="299"/>
                    <a:pt x="177" y="288"/>
                  </a:cubicBezTo>
                  <a:cubicBezTo>
                    <a:pt x="185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0" y="125"/>
                  </a:cubicBezTo>
                  <a:cubicBezTo>
                    <a:pt x="119" y="125"/>
                    <a:pt x="95" y="141"/>
                    <a:pt x="77" y="164"/>
                  </a:cubicBezTo>
                  <a:lnTo>
                    <a:pt x="115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416">
              <a:extLst>
                <a:ext uri="{FF2B5EF4-FFF2-40B4-BE49-F238E27FC236}">
                  <a16:creationId xmlns:a16="http://schemas.microsoft.com/office/drawing/2014/main" id="{8D0FC748-F6D3-4413-9D9E-DEF4CEE2531F}"/>
                </a:ext>
              </a:extLst>
            </p:cNvPr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5553075" y="2540000"/>
              <a:ext cx="52388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9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3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Oval 417">
              <a:extLst>
                <a:ext uri="{FF2B5EF4-FFF2-40B4-BE49-F238E27FC236}">
                  <a16:creationId xmlns:a16="http://schemas.microsoft.com/office/drawing/2014/main" id="{6247010D-CA9A-46C2-86B8-4B4E71CACFCE}"/>
                </a:ext>
              </a:extLst>
            </p:cNvPr>
            <p:cNvSpPr>
              <a:spLocks noChangeArrowheads="1"/>
            </p:cNvSpPr>
            <p:nvPr>
              <p:custDataLst>
                <p:tags r:id="rId186"/>
              </p:custDataLst>
            </p:nvPr>
          </p:nvSpPr>
          <p:spPr bwMode="auto">
            <a:xfrm>
              <a:off x="5637213" y="26590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9" name="Freeform 418">
              <a:extLst>
                <a:ext uri="{FF2B5EF4-FFF2-40B4-BE49-F238E27FC236}">
                  <a16:creationId xmlns:a16="http://schemas.microsoft.com/office/drawing/2014/main" id="{85DE1B0A-8778-4691-AB8F-C7EDE6B68EC8}"/>
                </a:ext>
              </a:extLst>
            </p:cNvPr>
            <p:cNvSpPr>
              <a:spLocks/>
            </p:cNvSpPr>
            <p:nvPr>
              <p:custDataLst>
                <p:tags r:id="rId187"/>
              </p:custDataLst>
            </p:nvPr>
          </p:nvSpPr>
          <p:spPr bwMode="auto">
            <a:xfrm>
              <a:off x="5694363" y="254000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3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7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0" name="Group 909">
            <a:extLst>
              <a:ext uri="{FF2B5EF4-FFF2-40B4-BE49-F238E27FC236}">
                <a16:creationId xmlns:a16="http://schemas.microsoft.com/office/drawing/2014/main" id="{9FF3EF7E-C1AE-41AA-8788-B756B1BE9EA0}"/>
              </a:ext>
            </a:extLst>
          </p:cNvPr>
          <p:cNvGrpSpPr>
            <a:grpSpLocks noChangeAspect="1"/>
          </p:cNvGrpSpPr>
          <p:nvPr>
            <p:custDataLst>
              <p:tags r:id="rId20"/>
            </p:custDataLst>
          </p:nvPr>
        </p:nvGrpSpPr>
        <p:grpSpPr>
          <a:xfrm>
            <a:off x="8135940" y="1534547"/>
            <a:ext cx="2319338" cy="242888"/>
            <a:chOff x="2541588" y="2540000"/>
            <a:chExt cx="2319338" cy="242888"/>
          </a:xfrm>
        </p:grpSpPr>
        <p:sp>
          <p:nvSpPr>
            <p:cNvPr id="911" name="Freeform 425">
              <a:extLst>
                <a:ext uri="{FF2B5EF4-FFF2-40B4-BE49-F238E27FC236}">
                  <a16:creationId xmlns:a16="http://schemas.microsoft.com/office/drawing/2014/main" id="{E0EA0FAB-014B-4226-87A6-B661D5BC5380}"/>
                </a:ext>
              </a:extLst>
            </p:cNvPr>
            <p:cNvSpPr>
              <a:spLocks/>
            </p:cNvSpPr>
            <p:nvPr>
              <p:custDataLst>
                <p:tags r:id="rId140"/>
              </p:custDataLst>
            </p:nvPr>
          </p:nvSpPr>
          <p:spPr bwMode="auto">
            <a:xfrm>
              <a:off x="2541588" y="2543175"/>
              <a:ext cx="147638" cy="184150"/>
            </a:xfrm>
            <a:custGeom>
              <a:avLst/>
              <a:gdLst>
                <a:gd name="T0" fmla="*/ 315 w 324"/>
                <a:gd name="T1" fmla="*/ 0 h 338"/>
                <a:gd name="T2" fmla="*/ 10 w 324"/>
                <a:gd name="T3" fmla="*/ 0 h 338"/>
                <a:gd name="T4" fmla="*/ 0 w 324"/>
                <a:gd name="T5" fmla="*/ 113 h 338"/>
                <a:gd name="T6" fmla="*/ 13 w 324"/>
                <a:gd name="T7" fmla="*/ 113 h 338"/>
                <a:gd name="T8" fmla="*/ 103 w 324"/>
                <a:gd name="T9" fmla="*/ 16 h 338"/>
                <a:gd name="T10" fmla="*/ 130 w 324"/>
                <a:gd name="T11" fmla="*/ 17 h 338"/>
                <a:gd name="T12" fmla="*/ 140 w 324"/>
                <a:gd name="T13" fmla="*/ 36 h 338"/>
                <a:gd name="T14" fmla="*/ 140 w 324"/>
                <a:gd name="T15" fmla="*/ 299 h 338"/>
                <a:gd name="T16" fmla="*/ 88 w 324"/>
                <a:gd name="T17" fmla="*/ 323 h 338"/>
                <a:gd name="T18" fmla="*/ 68 w 324"/>
                <a:gd name="T19" fmla="*/ 323 h 338"/>
                <a:gd name="T20" fmla="*/ 68 w 324"/>
                <a:gd name="T21" fmla="*/ 338 h 338"/>
                <a:gd name="T22" fmla="*/ 162 w 324"/>
                <a:gd name="T23" fmla="*/ 337 h 338"/>
                <a:gd name="T24" fmla="*/ 257 w 324"/>
                <a:gd name="T25" fmla="*/ 338 h 338"/>
                <a:gd name="T26" fmla="*/ 257 w 324"/>
                <a:gd name="T27" fmla="*/ 323 h 338"/>
                <a:gd name="T28" fmla="*/ 237 w 324"/>
                <a:gd name="T29" fmla="*/ 323 h 338"/>
                <a:gd name="T30" fmla="*/ 184 w 324"/>
                <a:gd name="T31" fmla="*/ 299 h 338"/>
                <a:gd name="T32" fmla="*/ 184 w 324"/>
                <a:gd name="T33" fmla="*/ 36 h 338"/>
                <a:gd name="T34" fmla="*/ 193 w 324"/>
                <a:gd name="T35" fmla="*/ 17 h 338"/>
                <a:gd name="T36" fmla="*/ 222 w 324"/>
                <a:gd name="T37" fmla="*/ 16 h 338"/>
                <a:gd name="T38" fmla="*/ 312 w 324"/>
                <a:gd name="T39" fmla="*/ 113 h 338"/>
                <a:gd name="T40" fmla="*/ 324 w 324"/>
                <a:gd name="T41" fmla="*/ 113 h 338"/>
                <a:gd name="T42" fmla="*/ 315 w 324"/>
                <a:gd name="T4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4" h="338">
                  <a:moveTo>
                    <a:pt x="315" y="0"/>
                  </a:moveTo>
                  <a:lnTo>
                    <a:pt x="10" y="0"/>
                  </a:lnTo>
                  <a:lnTo>
                    <a:pt x="0" y="113"/>
                  </a:lnTo>
                  <a:lnTo>
                    <a:pt x="13" y="113"/>
                  </a:lnTo>
                  <a:cubicBezTo>
                    <a:pt x="20" y="32"/>
                    <a:pt x="27" y="16"/>
                    <a:pt x="103" y="16"/>
                  </a:cubicBezTo>
                  <a:cubicBezTo>
                    <a:pt x="112" y="16"/>
                    <a:pt x="125" y="16"/>
                    <a:pt x="130" y="17"/>
                  </a:cubicBezTo>
                  <a:cubicBezTo>
                    <a:pt x="140" y="19"/>
                    <a:pt x="140" y="24"/>
                    <a:pt x="140" y="36"/>
                  </a:cubicBezTo>
                  <a:lnTo>
                    <a:pt x="140" y="299"/>
                  </a:lnTo>
                  <a:cubicBezTo>
                    <a:pt x="140" y="316"/>
                    <a:pt x="140" y="323"/>
                    <a:pt x="88" y="323"/>
                  </a:cubicBezTo>
                  <a:lnTo>
                    <a:pt x="68" y="323"/>
                  </a:lnTo>
                  <a:lnTo>
                    <a:pt x="68" y="338"/>
                  </a:lnTo>
                  <a:cubicBezTo>
                    <a:pt x="88" y="337"/>
                    <a:pt x="139" y="337"/>
                    <a:pt x="162" y="337"/>
                  </a:cubicBezTo>
                  <a:cubicBezTo>
                    <a:pt x="185" y="337"/>
                    <a:pt x="236" y="337"/>
                    <a:pt x="257" y="338"/>
                  </a:cubicBezTo>
                  <a:lnTo>
                    <a:pt x="257" y="323"/>
                  </a:lnTo>
                  <a:lnTo>
                    <a:pt x="237" y="323"/>
                  </a:lnTo>
                  <a:cubicBezTo>
                    <a:pt x="184" y="323"/>
                    <a:pt x="184" y="316"/>
                    <a:pt x="184" y="299"/>
                  </a:cubicBezTo>
                  <a:lnTo>
                    <a:pt x="184" y="36"/>
                  </a:lnTo>
                  <a:cubicBezTo>
                    <a:pt x="184" y="26"/>
                    <a:pt x="184" y="19"/>
                    <a:pt x="193" y="17"/>
                  </a:cubicBezTo>
                  <a:cubicBezTo>
                    <a:pt x="199" y="16"/>
                    <a:pt x="212" y="16"/>
                    <a:pt x="222" y="16"/>
                  </a:cubicBezTo>
                  <a:cubicBezTo>
                    <a:pt x="297" y="16"/>
                    <a:pt x="305" y="32"/>
                    <a:pt x="312" y="113"/>
                  </a:cubicBezTo>
                  <a:lnTo>
                    <a:pt x="324" y="113"/>
                  </a:lnTo>
                  <a:lnTo>
                    <a:pt x="315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426">
              <a:extLst>
                <a:ext uri="{FF2B5EF4-FFF2-40B4-BE49-F238E27FC236}">
                  <a16:creationId xmlns:a16="http://schemas.microsoft.com/office/drawing/2014/main" id="{4D76C81A-AD97-404B-8771-96A722BF034D}"/>
                </a:ext>
              </a:extLst>
            </p:cNvPr>
            <p:cNvSpPr>
              <a:spLocks noEditPoints="1"/>
            </p:cNvSpPr>
            <p:nvPr>
              <p:custDataLst>
                <p:tags r:id="rId141"/>
              </p:custDataLst>
            </p:nvPr>
          </p:nvSpPr>
          <p:spPr bwMode="auto">
            <a:xfrm>
              <a:off x="2684463" y="2606675"/>
              <a:ext cx="101600" cy="123825"/>
            </a:xfrm>
            <a:custGeom>
              <a:avLst/>
              <a:gdLst>
                <a:gd name="T0" fmla="*/ 221 w 221"/>
                <a:gd name="T1" fmla="*/ 116 h 229"/>
                <a:gd name="T2" fmla="*/ 110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0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2 h 229"/>
                <a:gd name="T24" fmla="*/ 168 w 221"/>
                <a:gd name="T25" fmla="*/ 179 h 229"/>
                <a:gd name="T26" fmla="*/ 110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0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6"/>
                  </a:cubicBezTo>
                  <a:close/>
                  <a:moveTo>
                    <a:pt x="110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4"/>
                    <a:pt x="179" y="93"/>
                    <a:pt x="179" y="112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5" y="216"/>
                    <a:pt x="110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427">
              <a:extLst>
                <a:ext uri="{FF2B5EF4-FFF2-40B4-BE49-F238E27FC236}">
                  <a16:creationId xmlns:a16="http://schemas.microsoft.com/office/drawing/2014/main" id="{96E69146-F261-4318-A71A-79B5991F17AC}"/>
                </a:ext>
              </a:extLst>
            </p:cNvPr>
            <p:cNvSpPr>
              <a:spLocks/>
            </p:cNvSpPr>
            <p:nvPr>
              <p:custDataLst>
                <p:tags r:id="rId142"/>
              </p:custDataLst>
            </p:nvPr>
          </p:nvSpPr>
          <p:spPr bwMode="auto">
            <a:xfrm>
              <a:off x="2871788" y="2560638"/>
              <a:ext cx="71438" cy="169863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428">
              <a:extLst>
                <a:ext uri="{FF2B5EF4-FFF2-40B4-BE49-F238E27FC236}">
                  <a16:creationId xmlns:a16="http://schemas.microsoft.com/office/drawing/2014/main" id="{1F2242F9-8AF9-4955-AC84-7EE411DA4806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2962276" y="2608263"/>
              <a:ext cx="76200" cy="119063"/>
            </a:xfrm>
            <a:custGeom>
              <a:avLst/>
              <a:gdLst>
                <a:gd name="T0" fmla="*/ 70 w 168"/>
                <a:gd name="T1" fmla="*/ 54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8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1 h 220"/>
                <a:gd name="T30" fmla="*/ 137 w 168"/>
                <a:gd name="T31" fmla="*/ 11 h 220"/>
                <a:gd name="T32" fmla="*/ 125 w 168"/>
                <a:gd name="T33" fmla="*/ 31 h 220"/>
                <a:gd name="T34" fmla="*/ 147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4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5" y="11"/>
                    <a:pt x="136" y="11"/>
                    <a:pt x="137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4"/>
                    <a:pt x="136" y="52"/>
                    <a:pt x="147" y="52"/>
                  </a:cubicBezTo>
                  <a:cubicBezTo>
                    <a:pt x="156" y="52"/>
                    <a:pt x="168" y="46"/>
                    <a:pt x="168" y="30"/>
                  </a:cubicBezTo>
                  <a:cubicBezTo>
                    <a:pt x="168" y="14"/>
                    <a:pt x="153" y="0"/>
                    <a:pt x="131" y="0"/>
                  </a:cubicBezTo>
                  <a:cubicBezTo>
                    <a:pt x="95" y="0"/>
                    <a:pt x="77" y="33"/>
                    <a:pt x="70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429">
              <a:extLst>
                <a:ext uri="{FF2B5EF4-FFF2-40B4-BE49-F238E27FC236}">
                  <a16:creationId xmlns:a16="http://schemas.microsoft.com/office/drawing/2014/main" id="{25C1C1B3-51CE-4801-AAA3-5B6897FACE8B}"/>
                </a:ext>
              </a:extLst>
            </p:cNvPr>
            <p:cNvSpPr>
              <a:spLocks noEditPoints="1"/>
            </p:cNvSpPr>
            <p:nvPr>
              <p:custDataLst>
                <p:tags r:id="rId144"/>
              </p:custDataLst>
            </p:nvPr>
          </p:nvSpPr>
          <p:spPr bwMode="auto">
            <a:xfrm>
              <a:off x="3052763" y="2546350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6" name="Freeform 430">
              <a:extLst>
                <a:ext uri="{FF2B5EF4-FFF2-40B4-BE49-F238E27FC236}">
                  <a16:creationId xmlns:a16="http://schemas.microsoft.com/office/drawing/2014/main" id="{C5C1B65D-216C-4F2B-9C30-DC5D26EF988E}"/>
                </a:ext>
              </a:extLst>
            </p:cNvPr>
            <p:cNvSpPr>
              <a:spLocks noEditPoints="1"/>
            </p:cNvSpPr>
            <p:nvPr>
              <p:custDataLst>
                <p:tags r:id="rId145"/>
              </p:custDataLst>
            </p:nvPr>
          </p:nvSpPr>
          <p:spPr bwMode="auto">
            <a:xfrm>
              <a:off x="3114676" y="2605088"/>
              <a:ext cx="104775" cy="177800"/>
            </a:xfrm>
            <a:custGeom>
              <a:avLst/>
              <a:gdLst>
                <a:gd name="T0" fmla="*/ 97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7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4 w 228"/>
                <a:gd name="T31" fmla="*/ 39 h 329"/>
                <a:gd name="T32" fmla="*/ 228 w 228"/>
                <a:gd name="T33" fmla="*/ 25 h 329"/>
                <a:gd name="T34" fmla="*/ 203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40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7" y="150"/>
                    <a:pt x="87" y="152"/>
                    <a:pt x="97" y="152"/>
                  </a:cubicBezTo>
                  <a:cubicBezTo>
                    <a:pt x="143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2"/>
                  </a:cubicBezTo>
                  <a:cubicBezTo>
                    <a:pt x="202" y="14"/>
                    <a:pt x="199" y="19"/>
                    <a:pt x="199" y="25"/>
                  </a:cubicBezTo>
                  <a:cubicBezTo>
                    <a:pt x="199" y="34"/>
                    <a:pt x="206" y="39"/>
                    <a:pt x="214" y="39"/>
                  </a:cubicBezTo>
                  <a:cubicBezTo>
                    <a:pt x="219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40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1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50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2" y="194"/>
                    <a:pt x="133" y="194"/>
                    <a:pt x="103" y="194"/>
                  </a:cubicBezTo>
                  <a:cubicBezTo>
                    <a:pt x="90" y="194"/>
                    <a:pt x="69" y="194"/>
                    <a:pt x="65" y="193"/>
                  </a:cubicBezTo>
                  <a:cubicBezTo>
                    <a:pt x="50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7" name="Freeform 431">
              <a:extLst>
                <a:ext uri="{FF2B5EF4-FFF2-40B4-BE49-F238E27FC236}">
                  <a16:creationId xmlns:a16="http://schemas.microsoft.com/office/drawing/2014/main" id="{13992AEF-112E-45A4-8ACE-4510762EFA35}"/>
                </a:ext>
              </a:extLst>
            </p:cNvPr>
            <p:cNvSpPr>
              <a:spLocks noEditPoints="1"/>
            </p:cNvSpPr>
            <p:nvPr>
              <p:custDataLst>
                <p:tags r:id="rId146"/>
              </p:custDataLst>
            </p:nvPr>
          </p:nvSpPr>
          <p:spPr bwMode="auto">
            <a:xfrm>
              <a:off x="3228976" y="2605088"/>
              <a:ext cx="103188" cy="177800"/>
            </a:xfrm>
            <a:custGeom>
              <a:avLst/>
              <a:gdLst>
                <a:gd name="T0" fmla="*/ 97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7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3 w 228"/>
                <a:gd name="T31" fmla="*/ 39 h 329"/>
                <a:gd name="T32" fmla="*/ 228 w 228"/>
                <a:gd name="T33" fmla="*/ 25 h 329"/>
                <a:gd name="T34" fmla="*/ 203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39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7" y="150"/>
                    <a:pt x="87" y="152"/>
                    <a:pt x="97" y="152"/>
                  </a:cubicBezTo>
                  <a:cubicBezTo>
                    <a:pt x="143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2"/>
                  </a:cubicBezTo>
                  <a:cubicBezTo>
                    <a:pt x="202" y="14"/>
                    <a:pt x="199" y="19"/>
                    <a:pt x="199" y="25"/>
                  </a:cubicBezTo>
                  <a:cubicBezTo>
                    <a:pt x="199" y="34"/>
                    <a:pt x="206" y="39"/>
                    <a:pt x="213" y="39"/>
                  </a:cubicBezTo>
                  <a:cubicBezTo>
                    <a:pt x="218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39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0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2" y="194"/>
                    <a:pt x="133" y="194"/>
                    <a:pt x="103" y="194"/>
                  </a:cubicBezTo>
                  <a:cubicBezTo>
                    <a:pt x="90" y="194"/>
                    <a:pt x="69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432">
              <a:extLst>
                <a:ext uri="{FF2B5EF4-FFF2-40B4-BE49-F238E27FC236}">
                  <a16:creationId xmlns:a16="http://schemas.microsoft.com/office/drawing/2014/main" id="{F0859C6D-0E10-463D-8104-AADFECBBEF60}"/>
                </a:ext>
              </a:extLst>
            </p:cNvPr>
            <p:cNvSpPr>
              <a:spLocks noEditPoints="1"/>
            </p:cNvSpPr>
            <p:nvPr>
              <p:custDataLst>
                <p:tags r:id="rId147"/>
              </p:custDataLst>
            </p:nvPr>
          </p:nvSpPr>
          <p:spPr bwMode="auto">
            <a:xfrm>
              <a:off x="3341688" y="2606675"/>
              <a:ext cx="88900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9" name="Freeform 433">
              <a:extLst>
                <a:ext uri="{FF2B5EF4-FFF2-40B4-BE49-F238E27FC236}">
                  <a16:creationId xmlns:a16="http://schemas.microsoft.com/office/drawing/2014/main" id="{04CE5F6C-8B46-41FB-B932-64CDCB27DED3}"/>
                </a:ext>
              </a:extLst>
            </p:cNvPr>
            <p:cNvSpPr>
              <a:spLocks/>
            </p:cNvSpPr>
            <p:nvPr>
              <p:custDataLst>
                <p:tags r:id="rId148"/>
              </p:custDataLst>
            </p:nvPr>
          </p:nvSpPr>
          <p:spPr bwMode="auto">
            <a:xfrm>
              <a:off x="3443288" y="2608263"/>
              <a:ext cx="76200" cy="119063"/>
            </a:xfrm>
            <a:custGeom>
              <a:avLst/>
              <a:gdLst>
                <a:gd name="T0" fmla="*/ 69 w 167"/>
                <a:gd name="T1" fmla="*/ 54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8 h 220"/>
                <a:gd name="T10" fmla="*/ 39 w 167"/>
                <a:gd name="T11" fmla="*/ 182 h 220"/>
                <a:gd name="T12" fmla="*/ 0 w 167"/>
                <a:gd name="T13" fmla="*/ 205 h 220"/>
                <a:gd name="T14" fmla="*/ 0 w 167"/>
                <a:gd name="T15" fmla="*/ 220 h 220"/>
                <a:gd name="T16" fmla="*/ 56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09 w 167"/>
                <a:gd name="T23" fmla="*/ 205 h 220"/>
                <a:gd name="T24" fmla="*/ 71 w 167"/>
                <a:gd name="T25" fmla="*/ 181 h 220"/>
                <a:gd name="T26" fmla="*/ 71 w 167"/>
                <a:gd name="T27" fmla="*/ 104 h 220"/>
                <a:gd name="T28" fmla="*/ 130 w 167"/>
                <a:gd name="T29" fmla="*/ 11 h 220"/>
                <a:gd name="T30" fmla="*/ 136 w 167"/>
                <a:gd name="T31" fmla="*/ 11 h 220"/>
                <a:gd name="T32" fmla="*/ 124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0 w 167"/>
                <a:gd name="T39" fmla="*/ 0 h 220"/>
                <a:gd name="T40" fmla="*/ 69 w 167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6" y="219"/>
                  </a:cubicBezTo>
                  <a:cubicBezTo>
                    <a:pt x="76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199"/>
                    <a:pt x="71" y="181"/>
                  </a:cubicBezTo>
                  <a:lnTo>
                    <a:pt x="71" y="104"/>
                  </a:lnTo>
                  <a:cubicBezTo>
                    <a:pt x="71" y="55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4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0" name="Freeform 434">
              <a:extLst>
                <a:ext uri="{FF2B5EF4-FFF2-40B4-BE49-F238E27FC236}">
                  <a16:creationId xmlns:a16="http://schemas.microsoft.com/office/drawing/2014/main" id="{50272F2E-A4E5-4A39-A764-3B69D72F5190}"/>
                </a:ext>
              </a:extLst>
            </p:cNvPr>
            <p:cNvSpPr>
              <a:spLocks/>
            </p:cNvSpPr>
            <p:nvPr>
              <p:custDataLst>
                <p:tags r:id="rId149"/>
              </p:custDataLst>
            </p:nvPr>
          </p:nvSpPr>
          <p:spPr bwMode="auto">
            <a:xfrm>
              <a:off x="3608388" y="2543175"/>
              <a:ext cx="141288" cy="184150"/>
            </a:xfrm>
            <a:custGeom>
              <a:avLst/>
              <a:gdLst>
                <a:gd name="T0" fmla="*/ 51 w 309"/>
                <a:gd name="T1" fmla="*/ 300 h 339"/>
                <a:gd name="T2" fmla="*/ 12 w 309"/>
                <a:gd name="T3" fmla="*/ 324 h 339"/>
                <a:gd name="T4" fmla="*/ 0 w 309"/>
                <a:gd name="T5" fmla="*/ 324 h 339"/>
                <a:gd name="T6" fmla="*/ 0 w 309"/>
                <a:gd name="T7" fmla="*/ 339 h 339"/>
                <a:gd name="T8" fmla="*/ 288 w 309"/>
                <a:gd name="T9" fmla="*/ 339 h 339"/>
                <a:gd name="T10" fmla="*/ 309 w 309"/>
                <a:gd name="T11" fmla="*/ 210 h 339"/>
                <a:gd name="T12" fmla="*/ 296 w 309"/>
                <a:gd name="T13" fmla="*/ 210 h 339"/>
                <a:gd name="T14" fmla="*/ 187 w 309"/>
                <a:gd name="T15" fmla="*/ 324 h 339"/>
                <a:gd name="T16" fmla="*/ 120 w 309"/>
                <a:gd name="T17" fmla="*/ 324 h 339"/>
                <a:gd name="T18" fmla="*/ 96 w 309"/>
                <a:gd name="T19" fmla="*/ 304 h 339"/>
                <a:gd name="T20" fmla="*/ 96 w 309"/>
                <a:gd name="T21" fmla="*/ 170 h 339"/>
                <a:gd name="T22" fmla="*/ 141 w 309"/>
                <a:gd name="T23" fmla="*/ 170 h 339"/>
                <a:gd name="T24" fmla="*/ 195 w 309"/>
                <a:gd name="T25" fmla="*/ 229 h 339"/>
                <a:gd name="T26" fmla="*/ 207 w 309"/>
                <a:gd name="T27" fmla="*/ 229 h 339"/>
                <a:gd name="T28" fmla="*/ 207 w 309"/>
                <a:gd name="T29" fmla="*/ 97 h 339"/>
                <a:gd name="T30" fmla="*/ 195 w 309"/>
                <a:gd name="T31" fmla="*/ 97 h 339"/>
                <a:gd name="T32" fmla="*/ 141 w 309"/>
                <a:gd name="T33" fmla="*/ 155 h 339"/>
                <a:gd name="T34" fmla="*/ 96 w 309"/>
                <a:gd name="T35" fmla="*/ 155 h 339"/>
                <a:gd name="T36" fmla="*/ 96 w 309"/>
                <a:gd name="T37" fmla="*/ 35 h 339"/>
                <a:gd name="T38" fmla="*/ 120 w 309"/>
                <a:gd name="T39" fmla="*/ 15 h 339"/>
                <a:gd name="T40" fmla="*/ 185 w 309"/>
                <a:gd name="T41" fmla="*/ 15 h 339"/>
                <a:gd name="T42" fmla="*/ 282 w 309"/>
                <a:gd name="T43" fmla="*/ 112 h 339"/>
                <a:gd name="T44" fmla="*/ 295 w 309"/>
                <a:gd name="T45" fmla="*/ 112 h 339"/>
                <a:gd name="T46" fmla="*/ 281 w 309"/>
                <a:gd name="T47" fmla="*/ 0 h 339"/>
                <a:gd name="T48" fmla="*/ 0 w 309"/>
                <a:gd name="T49" fmla="*/ 0 h 339"/>
                <a:gd name="T50" fmla="*/ 0 w 309"/>
                <a:gd name="T51" fmla="*/ 15 h 339"/>
                <a:gd name="T52" fmla="*/ 12 w 309"/>
                <a:gd name="T53" fmla="*/ 15 h 339"/>
                <a:gd name="T54" fmla="*/ 51 w 309"/>
                <a:gd name="T55" fmla="*/ 39 h 339"/>
                <a:gd name="T56" fmla="*/ 51 w 309"/>
                <a:gd name="T57" fmla="*/ 30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39">
                  <a:moveTo>
                    <a:pt x="51" y="300"/>
                  </a:moveTo>
                  <a:cubicBezTo>
                    <a:pt x="51" y="318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lnTo>
                    <a:pt x="288" y="339"/>
                  </a:lnTo>
                  <a:lnTo>
                    <a:pt x="309" y="210"/>
                  </a:lnTo>
                  <a:lnTo>
                    <a:pt x="296" y="210"/>
                  </a:lnTo>
                  <a:cubicBezTo>
                    <a:pt x="284" y="287"/>
                    <a:pt x="272" y="324"/>
                    <a:pt x="187" y="324"/>
                  </a:cubicBezTo>
                  <a:lnTo>
                    <a:pt x="120" y="324"/>
                  </a:lnTo>
                  <a:cubicBezTo>
                    <a:pt x="97" y="324"/>
                    <a:pt x="96" y="320"/>
                    <a:pt x="96" y="304"/>
                  </a:cubicBezTo>
                  <a:lnTo>
                    <a:pt x="96" y="170"/>
                  </a:lnTo>
                  <a:lnTo>
                    <a:pt x="141" y="170"/>
                  </a:lnTo>
                  <a:cubicBezTo>
                    <a:pt x="189" y="170"/>
                    <a:pt x="195" y="186"/>
                    <a:pt x="195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5" y="97"/>
                  </a:lnTo>
                  <a:cubicBezTo>
                    <a:pt x="195" y="140"/>
                    <a:pt x="189" y="155"/>
                    <a:pt x="141" y="155"/>
                  </a:cubicBezTo>
                  <a:lnTo>
                    <a:pt x="96" y="155"/>
                  </a:lnTo>
                  <a:lnTo>
                    <a:pt x="96" y="35"/>
                  </a:lnTo>
                  <a:cubicBezTo>
                    <a:pt x="96" y="19"/>
                    <a:pt x="97" y="15"/>
                    <a:pt x="120" y="15"/>
                  </a:cubicBezTo>
                  <a:lnTo>
                    <a:pt x="185" y="15"/>
                  </a:lnTo>
                  <a:cubicBezTo>
                    <a:pt x="261" y="15"/>
                    <a:pt x="274" y="43"/>
                    <a:pt x="282" y="112"/>
                  </a:cubicBezTo>
                  <a:lnTo>
                    <a:pt x="295" y="112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1" name="Freeform 435">
              <a:extLst>
                <a:ext uri="{FF2B5EF4-FFF2-40B4-BE49-F238E27FC236}">
                  <a16:creationId xmlns:a16="http://schemas.microsoft.com/office/drawing/2014/main" id="{5B82198E-6DA0-44D0-8C30-7B10049C0509}"/>
                </a:ext>
              </a:extLst>
            </p:cNvPr>
            <p:cNvSpPr>
              <a:spLocks noEditPoints="1"/>
            </p:cNvSpPr>
            <p:nvPr>
              <p:custDataLst>
                <p:tags r:id="rId150"/>
              </p:custDataLst>
            </p:nvPr>
          </p:nvSpPr>
          <p:spPr bwMode="auto">
            <a:xfrm>
              <a:off x="3763963" y="2540000"/>
              <a:ext cx="112713" cy="190500"/>
            </a:xfrm>
            <a:custGeom>
              <a:avLst/>
              <a:gdLst>
                <a:gd name="T0" fmla="*/ 172 w 246"/>
                <a:gd name="T1" fmla="*/ 319 h 352"/>
                <a:gd name="T2" fmla="*/ 172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5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5 w 246"/>
                <a:gd name="T25" fmla="*/ 352 h 352"/>
                <a:gd name="T26" fmla="*/ 172 w 246"/>
                <a:gd name="T27" fmla="*/ 319 h 352"/>
                <a:gd name="T28" fmla="*/ 172 w 246"/>
                <a:gd name="T29" fmla="*/ 185 h 352"/>
                <a:gd name="T30" fmla="*/ 172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1 w 246"/>
                <a:gd name="T39" fmla="*/ 239 h 352"/>
                <a:gd name="T40" fmla="*/ 57 w 246"/>
                <a:gd name="T41" fmla="*/ 168 h 352"/>
                <a:gd name="T42" fmla="*/ 113 w 246"/>
                <a:gd name="T43" fmla="*/ 137 h 352"/>
                <a:gd name="T44" fmla="*/ 167 w 246"/>
                <a:gd name="T45" fmla="*/ 166 h 352"/>
                <a:gd name="T46" fmla="*/ 172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2" y="319"/>
                  </a:moveTo>
                  <a:lnTo>
                    <a:pt x="172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59" y="139"/>
                    <a:pt x="138" y="126"/>
                    <a:pt x="111" y="126"/>
                  </a:cubicBezTo>
                  <a:cubicBezTo>
                    <a:pt x="52" y="126"/>
                    <a:pt x="0" y="174"/>
                    <a:pt x="0" y="239"/>
                  </a:cubicBezTo>
                  <a:cubicBezTo>
                    <a:pt x="0" y="302"/>
                    <a:pt x="49" y="352"/>
                    <a:pt x="105" y="352"/>
                  </a:cubicBezTo>
                  <a:cubicBezTo>
                    <a:pt x="137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6"/>
                  </a:cubicBezTo>
                  <a:cubicBezTo>
                    <a:pt x="152" y="330"/>
                    <a:pt x="129" y="341"/>
                    <a:pt x="108" y="341"/>
                  </a:cubicBezTo>
                  <a:cubicBezTo>
                    <a:pt x="85" y="341"/>
                    <a:pt x="68" y="328"/>
                    <a:pt x="56" y="309"/>
                  </a:cubicBezTo>
                  <a:cubicBezTo>
                    <a:pt x="43" y="288"/>
                    <a:pt x="41" y="260"/>
                    <a:pt x="41" y="239"/>
                  </a:cubicBezTo>
                  <a:cubicBezTo>
                    <a:pt x="41" y="221"/>
                    <a:pt x="42" y="191"/>
                    <a:pt x="57" y="168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0" y="137"/>
                    <a:pt x="151" y="144"/>
                    <a:pt x="167" y="166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2" name="Freeform 436">
              <a:extLst>
                <a:ext uri="{FF2B5EF4-FFF2-40B4-BE49-F238E27FC236}">
                  <a16:creationId xmlns:a16="http://schemas.microsoft.com/office/drawing/2014/main" id="{7F1BCA9C-A585-42ED-AA39-62E2BF6C8878}"/>
                </a:ext>
              </a:extLst>
            </p:cNvPr>
            <p:cNvSpPr>
              <a:spLocks noEditPoints="1"/>
            </p:cNvSpPr>
            <p:nvPr>
              <p:custDataLst>
                <p:tags r:id="rId151"/>
              </p:custDataLst>
            </p:nvPr>
          </p:nvSpPr>
          <p:spPr bwMode="auto">
            <a:xfrm>
              <a:off x="3889376" y="2546350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3" name="Freeform 437">
              <a:extLst>
                <a:ext uri="{FF2B5EF4-FFF2-40B4-BE49-F238E27FC236}">
                  <a16:creationId xmlns:a16="http://schemas.microsoft.com/office/drawing/2014/main" id="{AF227D30-5B87-4184-A412-BAA434A1A331}"/>
                </a:ext>
              </a:extLst>
            </p:cNvPr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3949701" y="2560638"/>
              <a:ext cx="71438" cy="169863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1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4" name="Freeform 438">
              <a:extLst>
                <a:ext uri="{FF2B5EF4-FFF2-40B4-BE49-F238E27FC236}">
                  <a16:creationId xmlns:a16="http://schemas.microsoft.com/office/drawing/2014/main" id="{1C2C09C5-B1E7-4260-BCE3-C330A4CCD5D5}"/>
                </a:ext>
              </a:extLst>
            </p:cNvPr>
            <p:cNvSpPr>
              <a:spLocks noEditPoints="1"/>
            </p:cNvSpPr>
            <p:nvPr>
              <p:custDataLst>
                <p:tags r:id="rId153"/>
              </p:custDataLst>
            </p:nvPr>
          </p:nvSpPr>
          <p:spPr bwMode="auto">
            <a:xfrm>
              <a:off x="4041776" y="2546350"/>
              <a:ext cx="47625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Freeform 439">
              <a:extLst>
                <a:ext uri="{FF2B5EF4-FFF2-40B4-BE49-F238E27FC236}">
                  <a16:creationId xmlns:a16="http://schemas.microsoft.com/office/drawing/2014/main" id="{304FC0F0-8995-457E-A84E-64E18CB91002}"/>
                </a:ext>
              </a:extLst>
            </p:cNvPr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4103688" y="2608263"/>
              <a:ext cx="114300" cy="119063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7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440">
              <a:extLst>
                <a:ext uri="{FF2B5EF4-FFF2-40B4-BE49-F238E27FC236}">
                  <a16:creationId xmlns:a16="http://schemas.microsoft.com/office/drawing/2014/main" id="{26906D93-11FE-4366-9EC3-BEE7661D31D4}"/>
                </a:ext>
              </a:extLst>
            </p:cNvPr>
            <p:cNvSpPr>
              <a:spLocks noEditPoints="1"/>
            </p:cNvSpPr>
            <p:nvPr>
              <p:custDataLst>
                <p:tags r:id="rId155"/>
              </p:custDataLst>
            </p:nvPr>
          </p:nvSpPr>
          <p:spPr bwMode="auto">
            <a:xfrm>
              <a:off x="4229101" y="2605088"/>
              <a:ext cx="104775" cy="177800"/>
            </a:xfrm>
            <a:custGeom>
              <a:avLst/>
              <a:gdLst>
                <a:gd name="T0" fmla="*/ 97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7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7 w 228"/>
                <a:gd name="T19" fmla="*/ 152 h 329"/>
                <a:gd name="T20" fmla="*/ 177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3 w 228"/>
                <a:gd name="T31" fmla="*/ 39 h 329"/>
                <a:gd name="T32" fmla="*/ 228 w 228"/>
                <a:gd name="T33" fmla="*/ 25 h 329"/>
                <a:gd name="T34" fmla="*/ 202 w 228"/>
                <a:gd name="T35" fmla="*/ 0 h 329"/>
                <a:gd name="T36" fmla="*/ 149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39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8 w 228"/>
                <a:gd name="T55" fmla="*/ 208 h 329"/>
                <a:gd name="T56" fmla="*/ 103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7" y="150"/>
                    <a:pt x="87" y="152"/>
                    <a:pt x="97" y="152"/>
                  </a:cubicBezTo>
                  <a:cubicBezTo>
                    <a:pt x="143" y="152"/>
                    <a:pt x="177" y="117"/>
                    <a:pt x="177" y="79"/>
                  </a:cubicBezTo>
                  <a:cubicBezTo>
                    <a:pt x="177" y="60"/>
                    <a:pt x="169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5" y="11"/>
                    <a:pt x="207" y="12"/>
                  </a:cubicBezTo>
                  <a:cubicBezTo>
                    <a:pt x="201" y="14"/>
                    <a:pt x="199" y="19"/>
                    <a:pt x="199" y="25"/>
                  </a:cubicBezTo>
                  <a:cubicBezTo>
                    <a:pt x="199" y="34"/>
                    <a:pt x="205" y="39"/>
                    <a:pt x="213" y="39"/>
                  </a:cubicBezTo>
                  <a:cubicBezTo>
                    <a:pt x="218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2" y="0"/>
                  </a:cubicBezTo>
                  <a:cubicBezTo>
                    <a:pt x="192" y="0"/>
                    <a:pt x="170" y="3"/>
                    <a:pt x="149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39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0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8" y="208"/>
                  </a:cubicBezTo>
                  <a:cubicBezTo>
                    <a:pt x="162" y="194"/>
                    <a:pt x="133" y="194"/>
                    <a:pt x="103" y="194"/>
                  </a:cubicBezTo>
                  <a:cubicBezTo>
                    <a:pt x="90" y="194"/>
                    <a:pt x="69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59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7" name="Freeform 441">
              <a:extLst>
                <a:ext uri="{FF2B5EF4-FFF2-40B4-BE49-F238E27FC236}">
                  <a16:creationId xmlns:a16="http://schemas.microsoft.com/office/drawing/2014/main" id="{FCE73EDB-5F60-4E07-91C0-A4D3E8C2C313}"/>
                </a:ext>
              </a:extLst>
            </p:cNvPr>
            <p:cNvSpPr>
              <a:spLocks/>
            </p:cNvSpPr>
            <p:nvPr>
              <p:custDataLst>
                <p:tags r:id="rId156"/>
              </p:custDataLst>
            </p:nvPr>
          </p:nvSpPr>
          <p:spPr bwMode="auto">
            <a:xfrm>
              <a:off x="4419601" y="2606675"/>
              <a:ext cx="87313" cy="123825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2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0" y="216"/>
                    <a:pt x="112" y="216"/>
                  </a:cubicBezTo>
                  <a:cubicBezTo>
                    <a:pt x="85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8" name="Freeform 442">
              <a:extLst>
                <a:ext uri="{FF2B5EF4-FFF2-40B4-BE49-F238E27FC236}">
                  <a16:creationId xmlns:a16="http://schemas.microsoft.com/office/drawing/2014/main" id="{E962B820-E6A6-47C4-B655-474C2AEBA9E2}"/>
                </a:ext>
              </a:extLst>
            </p:cNvPr>
            <p:cNvSpPr>
              <a:spLocks noEditPoints="1"/>
            </p:cNvSpPr>
            <p:nvPr>
              <p:custDataLst>
                <p:tags r:id="rId157"/>
              </p:custDataLst>
            </p:nvPr>
          </p:nvSpPr>
          <p:spPr bwMode="auto">
            <a:xfrm>
              <a:off x="4522788" y="2606675"/>
              <a:ext cx="103188" cy="12382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4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5 h 229"/>
                <a:gd name="T44" fmla="*/ 141 w 225"/>
                <a:gd name="T45" fmla="*/ 103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7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Freeform 443">
              <a:extLst>
                <a:ext uri="{FF2B5EF4-FFF2-40B4-BE49-F238E27FC236}">
                  <a16:creationId xmlns:a16="http://schemas.microsoft.com/office/drawing/2014/main" id="{1FD683D3-DE06-47E0-B8C1-D7963798AEFE}"/>
                </a:ext>
              </a:extLst>
            </p:cNvPr>
            <p:cNvSpPr>
              <a:spLocks/>
            </p:cNvSpPr>
            <p:nvPr>
              <p:custDataLst>
                <p:tags r:id="rId158"/>
              </p:custDataLst>
            </p:nvPr>
          </p:nvSpPr>
          <p:spPr bwMode="auto">
            <a:xfrm>
              <a:off x="4635501" y="2606675"/>
              <a:ext cx="73025" cy="123825"/>
            </a:xfrm>
            <a:custGeom>
              <a:avLst/>
              <a:gdLst>
                <a:gd name="T0" fmla="*/ 88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8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6"/>
                  </a:moveTo>
                  <a:cubicBezTo>
                    <a:pt x="99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6" y="88"/>
                  </a:cubicBezTo>
                  <a:cubicBezTo>
                    <a:pt x="58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2" y="119"/>
                    <a:pt x="88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444">
              <a:extLst>
                <a:ext uri="{FF2B5EF4-FFF2-40B4-BE49-F238E27FC236}">
                  <a16:creationId xmlns:a16="http://schemas.microsoft.com/office/drawing/2014/main" id="{F79F02C8-2E3D-459E-B706-B76EB0DB474E}"/>
                </a:ext>
              </a:extLst>
            </p:cNvPr>
            <p:cNvSpPr>
              <a:spLocks noEditPoints="1"/>
            </p:cNvSpPr>
            <p:nvPr>
              <p:custDataLst>
                <p:tags r:id="rId159"/>
              </p:custDataLst>
            </p:nvPr>
          </p:nvSpPr>
          <p:spPr bwMode="auto">
            <a:xfrm>
              <a:off x="4722813" y="2606675"/>
              <a:ext cx="88900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Freeform 445">
              <a:extLst>
                <a:ext uri="{FF2B5EF4-FFF2-40B4-BE49-F238E27FC236}">
                  <a16:creationId xmlns:a16="http://schemas.microsoft.com/office/drawing/2014/main" id="{A0AF9C87-0737-459E-8D1D-6DCD6ED7F506}"/>
                </a:ext>
              </a:extLst>
            </p:cNvPr>
            <p:cNvSpPr>
              <a:spLocks noEditPoints="1"/>
            </p:cNvSpPr>
            <p:nvPr>
              <p:custDataLst>
                <p:tags r:id="rId160"/>
              </p:custDataLst>
            </p:nvPr>
          </p:nvSpPr>
          <p:spPr bwMode="auto">
            <a:xfrm>
              <a:off x="4837113" y="2609850"/>
              <a:ext cx="23813" cy="117475"/>
            </a:xfrm>
            <a:custGeom>
              <a:avLst/>
              <a:gdLst>
                <a:gd name="T0" fmla="*/ 52 w 52"/>
                <a:gd name="T1" fmla="*/ 27 h 215"/>
                <a:gd name="T2" fmla="*/ 26 w 52"/>
                <a:gd name="T3" fmla="*/ 0 h 215"/>
                <a:gd name="T4" fmla="*/ 0 w 52"/>
                <a:gd name="T5" fmla="*/ 27 h 215"/>
                <a:gd name="T6" fmla="*/ 26 w 52"/>
                <a:gd name="T7" fmla="*/ 53 h 215"/>
                <a:gd name="T8" fmla="*/ 52 w 52"/>
                <a:gd name="T9" fmla="*/ 27 h 215"/>
                <a:gd name="T10" fmla="*/ 52 w 52"/>
                <a:gd name="T11" fmla="*/ 189 h 215"/>
                <a:gd name="T12" fmla="*/ 26 w 52"/>
                <a:gd name="T13" fmla="*/ 162 h 215"/>
                <a:gd name="T14" fmla="*/ 0 w 52"/>
                <a:gd name="T15" fmla="*/ 189 h 215"/>
                <a:gd name="T16" fmla="*/ 26 w 52"/>
                <a:gd name="T17" fmla="*/ 215 h 215"/>
                <a:gd name="T18" fmla="*/ 52 w 52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5">
                  <a:moveTo>
                    <a:pt x="52" y="27"/>
                  </a:moveTo>
                  <a:cubicBezTo>
                    <a:pt x="52" y="12"/>
                    <a:pt x="40" y="0"/>
                    <a:pt x="26" y="0"/>
                  </a:cubicBezTo>
                  <a:cubicBezTo>
                    <a:pt x="11" y="0"/>
                    <a:pt x="0" y="12"/>
                    <a:pt x="0" y="27"/>
                  </a:cubicBezTo>
                  <a:cubicBezTo>
                    <a:pt x="0" y="41"/>
                    <a:pt x="11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4"/>
                    <a:pt x="40" y="162"/>
                    <a:pt x="26" y="162"/>
                  </a:cubicBezTo>
                  <a:cubicBezTo>
                    <a:pt x="11" y="162"/>
                    <a:pt x="0" y="174"/>
                    <a:pt x="0" y="189"/>
                  </a:cubicBezTo>
                  <a:cubicBezTo>
                    <a:pt x="0" y="203"/>
                    <a:pt x="11" y="215"/>
                    <a:pt x="26" y="215"/>
                  </a:cubicBezTo>
                  <a:cubicBezTo>
                    <a:pt x="40" y="215"/>
                    <a:pt x="52" y="203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2" name="Group 931">
            <a:extLst>
              <a:ext uri="{FF2B5EF4-FFF2-40B4-BE49-F238E27FC236}">
                <a16:creationId xmlns:a16="http://schemas.microsoft.com/office/drawing/2014/main" id="{AC0BF6C5-0096-42ED-84D5-A14A0D15934E}"/>
              </a:ext>
            </a:extLst>
          </p:cNvPr>
          <p:cNvGrpSpPr>
            <a:grpSpLocks noChangeAspect="1"/>
          </p:cNvGrpSpPr>
          <p:nvPr>
            <p:custDataLst>
              <p:tags r:id="rId21"/>
            </p:custDataLst>
          </p:nvPr>
        </p:nvGrpSpPr>
        <p:grpSpPr>
          <a:xfrm>
            <a:off x="9283588" y="2340990"/>
            <a:ext cx="558800" cy="214313"/>
            <a:chOff x="2541585" y="2540000"/>
            <a:chExt cx="558800" cy="214313"/>
          </a:xfrm>
        </p:grpSpPr>
        <p:sp>
          <p:nvSpPr>
            <p:cNvPr id="933" name="Freeform 452">
              <a:extLst>
                <a:ext uri="{FF2B5EF4-FFF2-40B4-BE49-F238E27FC236}">
                  <a16:creationId xmlns:a16="http://schemas.microsoft.com/office/drawing/2014/main" id="{082F725D-7058-4A7D-9AFC-36E84201DFAB}"/>
                </a:ext>
              </a:extLst>
            </p:cNvPr>
            <p:cNvSpPr>
              <a:spLocks/>
            </p:cNvSpPr>
            <p:nvPr>
              <p:custDataLst>
                <p:tags r:id="rId135"/>
              </p:custDataLst>
            </p:nvPr>
          </p:nvSpPr>
          <p:spPr bwMode="auto">
            <a:xfrm>
              <a:off x="2541585" y="2549525"/>
              <a:ext cx="161925" cy="201613"/>
            </a:xfrm>
            <a:custGeom>
              <a:avLst/>
              <a:gdLst>
                <a:gd name="T0" fmla="*/ 289 w 341"/>
                <a:gd name="T1" fmla="*/ 39 h 341"/>
                <a:gd name="T2" fmla="*/ 329 w 341"/>
                <a:gd name="T3" fmla="*/ 16 h 341"/>
                <a:gd name="T4" fmla="*/ 341 w 341"/>
                <a:gd name="T5" fmla="*/ 16 h 341"/>
                <a:gd name="T6" fmla="*/ 341 w 341"/>
                <a:gd name="T7" fmla="*/ 0 h 341"/>
                <a:gd name="T8" fmla="*/ 267 w 341"/>
                <a:gd name="T9" fmla="*/ 2 h 341"/>
                <a:gd name="T10" fmla="*/ 193 w 341"/>
                <a:gd name="T11" fmla="*/ 0 h 341"/>
                <a:gd name="T12" fmla="*/ 193 w 341"/>
                <a:gd name="T13" fmla="*/ 16 h 341"/>
                <a:gd name="T14" fmla="*/ 205 w 341"/>
                <a:gd name="T15" fmla="*/ 16 h 341"/>
                <a:gd name="T16" fmla="*/ 245 w 341"/>
                <a:gd name="T17" fmla="*/ 39 h 341"/>
                <a:gd name="T18" fmla="*/ 245 w 341"/>
                <a:gd name="T19" fmla="*/ 156 h 341"/>
                <a:gd name="T20" fmla="*/ 96 w 341"/>
                <a:gd name="T21" fmla="*/ 156 h 341"/>
                <a:gd name="T22" fmla="*/ 96 w 341"/>
                <a:gd name="T23" fmla="*/ 39 h 341"/>
                <a:gd name="T24" fmla="*/ 135 w 341"/>
                <a:gd name="T25" fmla="*/ 16 h 341"/>
                <a:gd name="T26" fmla="*/ 147 w 341"/>
                <a:gd name="T27" fmla="*/ 16 h 341"/>
                <a:gd name="T28" fmla="*/ 147 w 341"/>
                <a:gd name="T29" fmla="*/ 0 h 341"/>
                <a:gd name="T30" fmla="*/ 74 w 341"/>
                <a:gd name="T31" fmla="*/ 2 h 341"/>
                <a:gd name="T32" fmla="*/ 0 w 341"/>
                <a:gd name="T33" fmla="*/ 0 h 341"/>
                <a:gd name="T34" fmla="*/ 0 w 341"/>
                <a:gd name="T35" fmla="*/ 16 h 341"/>
                <a:gd name="T36" fmla="*/ 12 w 341"/>
                <a:gd name="T37" fmla="*/ 16 h 341"/>
                <a:gd name="T38" fmla="*/ 51 w 341"/>
                <a:gd name="T39" fmla="*/ 39 h 341"/>
                <a:gd name="T40" fmla="*/ 51 w 341"/>
                <a:gd name="T41" fmla="*/ 302 h 341"/>
                <a:gd name="T42" fmla="*/ 12 w 341"/>
                <a:gd name="T43" fmla="*/ 325 h 341"/>
                <a:gd name="T44" fmla="*/ 0 w 341"/>
                <a:gd name="T45" fmla="*/ 325 h 341"/>
                <a:gd name="T46" fmla="*/ 0 w 341"/>
                <a:gd name="T47" fmla="*/ 341 h 341"/>
                <a:gd name="T48" fmla="*/ 73 w 341"/>
                <a:gd name="T49" fmla="*/ 339 h 341"/>
                <a:gd name="T50" fmla="*/ 147 w 341"/>
                <a:gd name="T51" fmla="*/ 341 h 341"/>
                <a:gd name="T52" fmla="*/ 147 w 341"/>
                <a:gd name="T53" fmla="*/ 325 h 341"/>
                <a:gd name="T54" fmla="*/ 135 w 341"/>
                <a:gd name="T55" fmla="*/ 325 h 341"/>
                <a:gd name="T56" fmla="*/ 96 w 341"/>
                <a:gd name="T57" fmla="*/ 302 h 341"/>
                <a:gd name="T58" fmla="*/ 96 w 341"/>
                <a:gd name="T59" fmla="*/ 171 h 341"/>
                <a:gd name="T60" fmla="*/ 245 w 341"/>
                <a:gd name="T61" fmla="*/ 171 h 341"/>
                <a:gd name="T62" fmla="*/ 245 w 341"/>
                <a:gd name="T63" fmla="*/ 302 h 341"/>
                <a:gd name="T64" fmla="*/ 205 w 341"/>
                <a:gd name="T65" fmla="*/ 325 h 341"/>
                <a:gd name="T66" fmla="*/ 193 w 341"/>
                <a:gd name="T67" fmla="*/ 325 h 341"/>
                <a:gd name="T68" fmla="*/ 193 w 341"/>
                <a:gd name="T69" fmla="*/ 341 h 341"/>
                <a:gd name="T70" fmla="*/ 267 w 341"/>
                <a:gd name="T71" fmla="*/ 339 h 341"/>
                <a:gd name="T72" fmla="*/ 341 w 341"/>
                <a:gd name="T73" fmla="*/ 341 h 341"/>
                <a:gd name="T74" fmla="*/ 341 w 341"/>
                <a:gd name="T75" fmla="*/ 325 h 341"/>
                <a:gd name="T76" fmla="*/ 329 w 341"/>
                <a:gd name="T77" fmla="*/ 325 h 341"/>
                <a:gd name="T78" fmla="*/ 289 w 341"/>
                <a:gd name="T79" fmla="*/ 302 h 341"/>
                <a:gd name="T80" fmla="*/ 289 w 341"/>
                <a:gd name="T81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1" h="341">
                  <a:moveTo>
                    <a:pt x="289" y="39"/>
                  </a:moveTo>
                  <a:cubicBezTo>
                    <a:pt x="289" y="21"/>
                    <a:pt x="290" y="16"/>
                    <a:pt x="329" y="16"/>
                  </a:cubicBezTo>
                  <a:lnTo>
                    <a:pt x="341" y="16"/>
                  </a:lnTo>
                  <a:lnTo>
                    <a:pt x="341" y="0"/>
                  </a:lnTo>
                  <a:cubicBezTo>
                    <a:pt x="323" y="2"/>
                    <a:pt x="286" y="2"/>
                    <a:pt x="267" y="2"/>
                  </a:cubicBezTo>
                  <a:cubicBezTo>
                    <a:pt x="248" y="2"/>
                    <a:pt x="211" y="2"/>
                    <a:pt x="193" y="0"/>
                  </a:cubicBezTo>
                  <a:lnTo>
                    <a:pt x="193" y="16"/>
                  </a:lnTo>
                  <a:lnTo>
                    <a:pt x="205" y="16"/>
                  </a:lnTo>
                  <a:cubicBezTo>
                    <a:pt x="244" y="16"/>
                    <a:pt x="245" y="21"/>
                    <a:pt x="245" y="39"/>
                  </a:cubicBezTo>
                  <a:lnTo>
                    <a:pt x="245" y="156"/>
                  </a:lnTo>
                  <a:lnTo>
                    <a:pt x="96" y="156"/>
                  </a:lnTo>
                  <a:lnTo>
                    <a:pt x="96" y="39"/>
                  </a:lnTo>
                  <a:cubicBezTo>
                    <a:pt x="96" y="21"/>
                    <a:pt x="97" y="16"/>
                    <a:pt x="135" y="16"/>
                  </a:cubicBezTo>
                  <a:lnTo>
                    <a:pt x="147" y="16"/>
                  </a:lnTo>
                  <a:lnTo>
                    <a:pt x="147" y="0"/>
                  </a:lnTo>
                  <a:cubicBezTo>
                    <a:pt x="130" y="2"/>
                    <a:pt x="93" y="2"/>
                    <a:pt x="74" y="2"/>
                  </a:cubicBezTo>
                  <a:cubicBezTo>
                    <a:pt x="55" y="2"/>
                    <a:pt x="17" y="2"/>
                    <a:pt x="0" y="0"/>
                  </a:cubicBez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30" y="339"/>
                    <a:pt x="147" y="341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20"/>
                    <a:pt x="96" y="302"/>
                  </a:cubicBezTo>
                  <a:lnTo>
                    <a:pt x="96" y="171"/>
                  </a:lnTo>
                  <a:lnTo>
                    <a:pt x="245" y="171"/>
                  </a:lnTo>
                  <a:lnTo>
                    <a:pt x="245" y="302"/>
                  </a:lnTo>
                  <a:cubicBezTo>
                    <a:pt x="245" y="320"/>
                    <a:pt x="244" y="325"/>
                    <a:pt x="205" y="325"/>
                  </a:cubicBezTo>
                  <a:lnTo>
                    <a:pt x="193" y="325"/>
                  </a:lnTo>
                  <a:lnTo>
                    <a:pt x="193" y="341"/>
                  </a:lnTo>
                  <a:cubicBezTo>
                    <a:pt x="211" y="339"/>
                    <a:pt x="248" y="339"/>
                    <a:pt x="267" y="339"/>
                  </a:cubicBezTo>
                  <a:cubicBezTo>
                    <a:pt x="286" y="339"/>
                    <a:pt x="323" y="339"/>
                    <a:pt x="341" y="341"/>
                  </a:cubicBezTo>
                  <a:lnTo>
                    <a:pt x="341" y="325"/>
                  </a:lnTo>
                  <a:lnTo>
                    <a:pt x="329" y="325"/>
                  </a:lnTo>
                  <a:cubicBezTo>
                    <a:pt x="290" y="325"/>
                    <a:pt x="289" y="320"/>
                    <a:pt x="289" y="302"/>
                  </a:cubicBezTo>
                  <a:lnTo>
                    <a:pt x="289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4" name="Freeform 453">
              <a:extLst>
                <a:ext uri="{FF2B5EF4-FFF2-40B4-BE49-F238E27FC236}">
                  <a16:creationId xmlns:a16="http://schemas.microsoft.com/office/drawing/2014/main" id="{5FBC25DC-E27C-436E-B6D2-ED68CABD9D5B}"/>
                </a:ext>
              </a:extLst>
            </p:cNvPr>
            <p:cNvSpPr>
              <a:spLocks noEditPoints="1"/>
            </p:cNvSpPr>
            <p:nvPr>
              <p:custDataLst>
                <p:tags r:id="rId136"/>
              </p:custDataLst>
            </p:nvPr>
          </p:nvSpPr>
          <p:spPr bwMode="auto">
            <a:xfrm>
              <a:off x="2720973" y="2617788"/>
              <a:ext cx="107950" cy="1365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5" name="Freeform 454">
              <a:extLst>
                <a:ext uri="{FF2B5EF4-FFF2-40B4-BE49-F238E27FC236}">
                  <a16:creationId xmlns:a16="http://schemas.microsoft.com/office/drawing/2014/main" id="{71A9750B-D8E2-4BD7-8281-AB6CE34A85BD}"/>
                </a:ext>
              </a:extLst>
            </p:cNvPr>
            <p:cNvSpPr>
              <a:spLocks/>
            </p:cNvSpPr>
            <p:nvPr>
              <p:custDataLst>
                <p:tags r:id="rId137"/>
              </p:custDataLst>
            </p:nvPr>
          </p:nvSpPr>
          <p:spPr bwMode="auto">
            <a:xfrm>
              <a:off x="2836860" y="2619375"/>
              <a:ext cx="79375" cy="131763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1 w 168"/>
                <a:gd name="T19" fmla="*/ 221 h 221"/>
                <a:gd name="T20" fmla="*/ 121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1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5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Freeform 455">
              <a:extLst>
                <a:ext uri="{FF2B5EF4-FFF2-40B4-BE49-F238E27FC236}">
                  <a16:creationId xmlns:a16="http://schemas.microsoft.com/office/drawing/2014/main" id="{3C8C0A6D-5D43-4A63-9591-06104D1261D6}"/>
                </a:ext>
              </a:extLst>
            </p:cNvPr>
            <p:cNvSpPr>
              <a:spLocks noEditPoints="1"/>
            </p:cNvSpPr>
            <p:nvPr>
              <p:custDataLst>
                <p:tags r:id="rId138"/>
              </p:custDataLst>
            </p:nvPr>
          </p:nvSpPr>
          <p:spPr bwMode="auto">
            <a:xfrm>
              <a:off x="2930523" y="2546350"/>
              <a:ext cx="117475" cy="207963"/>
            </a:xfrm>
            <a:custGeom>
              <a:avLst/>
              <a:gdLst>
                <a:gd name="T0" fmla="*/ 172 w 245"/>
                <a:gd name="T1" fmla="*/ 318 h 351"/>
                <a:gd name="T2" fmla="*/ 172 w 245"/>
                <a:gd name="T3" fmla="*/ 351 h 351"/>
                <a:gd name="T4" fmla="*/ 245 w 245"/>
                <a:gd name="T5" fmla="*/ 346 h 351"/>
                <a:gd name="T6" fmla="*/ 245 w 245"/>
                <a:gd name="T7" fmla="*/ 330 h 351"/>
                <a:gd name="T8" fmla="*/ 207 w 245"/>
                <a:gd name="T9" fmla="*/ 302 h 351"/>
                <a:gd name="T10" fmla="*/ 207 w 245"/>
                <a:gd name="T11" fmla="*/ 0 h 351"/>
                <a:gd name="T12" fmla="*/ 135 w 245"/>
                <a:gd name="T13" fmla="*/ 5 h 351"/>
                <a:gd name="T14" fmla="*/ 135 w 245"/>
                <a:gd name="T15" fmla="*/ 21 h 351"/>
                <a:gd name="T16" fmla="*/ 174 w 245"/>
                <a:gd name="T17" fmla="*/ 48 h 351"/>
                <a:gd name="T18" fmla="*/ 174 w 245"/>
                <a:gd name="T19" fmla="*/ 156 h 351"/>
                <a:gd name="T20" fmla="*/ 111 w 245"/>
                <a:gd name="T21" fmla="*/ 125 h 351"/>
                <a:gd name="T22" fmla="*/ 0 w 245"/>
                <a:gd name="T23" fmla="*/ 238 h 351"/>
                <a:gd name="T24" fmla="*/ 105 w 245"/>
                <a:gd name="T25" fmla="*/ 351 h 351"/>
                <a:gd name="T26" fmla="*/ 172 w 245"/>
                <a:gd name="T27" fmla="*/ 318 h 351"/>
                <a:gd name="T28" fmla="*/ 172 w 245"/>
                <a:gd name="T29" fmla="*/ 185 h 351"/>
                <a:gd name="T30" fmla="*/ 172 w 245"/>
                <a:gd name="T31" fmla="*/ 287 h 351"/>
                <a:gd name="T32" fmla="*/ 167 w 245"/>
                <a:gd name="T33" fmla="*/ 305 h 351"/>
                <a:gd name="T34" fmla="*/ 108 w 245"/>
                <a:gd name="T35" fmla="*/ 340 h 351"/>
                <a:gd name="T36" fmla="*/ 55 w 245"/>
                <a:gd name="T37" fmla="*/ 308 h 351"/>
                <a:gd name="T38" fmla="*/ 41 w 245"/>
                <a:gd name="T39" fmla="*/ 239 h 351"/>
                <a:gd name="T40" fmla="*/ 56 w 245"/>
                <a:gd name="T41" fmla="*/ 168 h 351"/>
                <a:gd name="T42" fmla="*/ 113 w 245"/>
                <a:gd name="T43" fmla="*/ 136 h 351"/>
                <a:gd name="T44" fmla="*/ 167 w 245"/>
                <a:gd name="T45" fmla="*/ 166 h 351"/>
                <a:gd name="T46" fmla="*/ 172 w 245"/>
                <a:gd name="T47" fmla="*/ 18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5" h="351">
                  <a:moveTo>
                    <a:pt x="172" y="318"/>
                  </a:moveTo>
                  <a:lnTo>
                    <a:pt x="172" y="351"/>
                  </a:lnTo>
                  <a:lnTo>
                    <a:pt x="245" y="346"/>
                  </a:lnTo>
                  <a:lnTo>
                    <a:pt x="245" y="330"/>
                  </a:lnTo>
                  <a:cubicBezTo>
                    <a:pt x="211" y="330"/>
                    <a:pt x="207" y="327"/>
                    <a:pt x="207" y="302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8"/>
                  </a:cubicBezTo>
                  <a:lnTo>
                    <a:pt x="174" y="156"/>
                  </a:lnTo>
                  <a:cubicBezTo>
                    <a:pt x="159" y="138"/>
                    <a:pt x="138" y="125"/>
                    <a:pt x="111" y="125"/>
                  </a:cubicBezTo>
                  <a:cubicBezTo>
                    <a:pt x="52" y="125"/>
                    <a:pt x="0" y="174"/>
                    <a:pt x="0" y="238"/>
                  </a:cubicBezTo>
                  <a:cubicBezTo>
                    <a:pt x="0" y="302"/>
                    <a:pt x="48" y="351"/>
                    <a:pt x="105" y="351"/>
                  </a:cubicBezTo>
                  <a:cubicBezTo>
                    <a:pt x="137" y="351"/>
                    <a:pt x="160" y="334"/>
                    <a:pt x="172" y="318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5"/>
                  </a:cubicBezTo>
                  <a:cubicBezTo>
                    <a:pt x="152" y="329"/>
                    <a:pt x="129" y="340"/>
                    <a:pt x="108" y="340"/>
                  </a:cubicBezTo>
                  <a:cubicBezTo>
                    <a:pt x="85" y="340"/>
                    <a:pt x="67" y="327"/>
                    <a:pt x="55" y="308"/>
                  </a:cubicBezTo>
                  <a:cubicBezTo>
                    <a:pt x="42" y="288"/>
                    <a:pt x="41" y="259"/>
                    <a:pt x="41" y="239"/>
                  </a:cubicBezTo>
                  <a:cubicBezTo>
                    <a:pt x="41" y="220"/>
                    <a:pt x="42" y="191"/>
                    <a:pt x="56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0" y="136"/>
                    <a:pt x="151" y="144"/>
                    <a:pt x="167" y="166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Freeform 456">
              <a:extLst>
                <a:ext uri="{FF2B5EF4-FFF2-40B4-BE49-F238E27FC236}">
                  <a16:creationId xmlns:a16="http://schemas.microsoft.com/office/drawing/2014/main" id="{E37033F7-5C19-412F-B8C0-A1CA79E4AECE}"/>
                </a:ext>
              </a:extLst>
            </p:cNvPr>
            <p:cNvSpPr>
              <a:spLocks noEditPoints="1"/>
            </p:cNvSpPr>
            <p:nvPr>
              <p:custDataLst>
                <p:tags r:id="rId139"/>
              </p:custDataLst>
            </p:nvPr>
          </p:nvSpPr>
          <p:spPr bwMode="auto">
            <a:xfrm>
              <a:off x="3074985" y="2540000"/>
              <a:ext cx="25400" cy="211138"/>
            </a:xfrm>
            <a:custGeom>
              <a:avLst/>
              <a:gdLst>
                <a:gd name="T0" fmla="*/ 34 w 53"/>
                <a:gd name="T1" fmla="*/ 252 h 357"/>
                <a:gd name="T2" fmla="*/ 53 w 53"/>
                <a:gd name="T3" fmla="*/ 25 h 357"/>
                <a:gd name="T4" fmla="*/ 27 w 53"/>
                <a:gd name="T5" fmla="*/ 0 h 357"/>
                <a:gd name="T6" fmla="*/ 0 w 53"/>
                <a:gd name="T7" fmla="*/ 25 h 357"/>
                <a:gd name="T8" fmla="*/ 20 w 53"/>
                <a:gd name="T9" fmla="*/ 252 h 357"/>
                <a:gd name="T10" fmla="*/ 27 w 53"/>
                <a:gd name="T11" fmla="*/ 263 h 357"/>
                <a:gd name="T12" fmla="*/ 34 w 53"/>
                <a:gd name="T13" fmla="*/ 252 h 357"/>
                <a:gd name="T14" fmla="*/ 53 w 53"/>
                <a:gd name="T15" fmla="*/ 330 h 357"/>
                <a:gd name="T16" fmla="*/ 27 w 53"/>
                <a:gd name="T17" fmla="*/ 304 h 357"/>
                <a:gd name="T18" fmla="*/ 0 w 53"/>
                <a:gd name="T19" fmla="*/ 330 h 357"/>
                <a:gd name="T20" fmla="*/ 27 w 53"/>
                <a:gd name="T21" fmla="*/ 357 h 357"/>
                <a:gd name="T22" fmla="*/ 53 w 53"/>
                <a:gd name="T23" fmla="*/ 33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357">
                  <a:moveTo>
                    <a:pt x="34" y="252"/>
                  </a:moveTo>
                  <a:lnTo>
                    <a:pt x="53" y="25"/>
                  </a:lnTo>
                  <a:cubicBezTo>
                    <a:pt x="53" y="9"/>
                    <a:pt x="40" y="0"/>
                    <a:pt x="27" y="0"/>
                  </a:cubicBezTo>
                  <a:cubicBezTo>
                    <a:pt x="14" y="0"/>
                    <a:pt x="0" y="9"/>
                    <a:pt x="0" y="25"/>
                  </a:cubicBezTo>
                  <a:lnTo>
                    <a:pt x="20" y="252"/>
                  </a:lnTo>
                  <a:cubicBezTo>
                    <a:pt x="20" y="259"/>
                    <a:pt x="21" y="263"/>
                    <a:pt x="27" y="263"/>
                  </a:cubicBezTo>
                  <a:cubicBezTo>
                    <a:pt x="32" y="263"/>
                    <a:pt x="33" y="261"/>
                    <a:pt x="34" y="252"/>
                  </a:cubicBezTo>
                  <a:close/>
                  <a:moveTo>
                    <a:pt x="53" y="330"/>
                  </a:moveTo>
                  <a:cubicBezTo>
                    <a:pt x="53" y="316"/>
                    <a:pt x="41" y="304"/>
                    <a:pt x="27" y="304"/>
                  </a:cubicBezTo>
                  <a:cubicBezTo>
                    <a:pt x="12" y="304"/>
                    <a:pt x="0" y="316"/>
                    <a:pt x="0" y="330"/>
                  </a:cubicBezTo>
                  <a:cubicBezTo>
                    <a:pt x="0" y="345"/>
                    <a:pt x="12" y="357"/>
                    <a:pt x="27" y="357"/>
                  </a:cubicBezTo>
                  <a:cubicBezTo>
                    <a:pt x="41" y="357"/>
                    <a:pt x="53" y="345"/>
                    <a:pt x="53" y="33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8" name="Group 937">
            <a:extLst>
              <a:ext uri="{FF2B5EF4-FFF2-40B4-BE49-F238E27FC236}">
                <a16:creationId xmlns:a16="http://schemas.microsoft.com/office/drawing/2014/main" id="{096C4464-2959-4A98-A5AE-B84379133DB1}"/>
              </a:ext>
            </a:extLst>
          </p:cNvPr>
          <p:cNvGrpSpPr>
            <a:grpSpLocks noChangeAspect="1"/>
          </p:cNvGrpSpPr>
          <p:nvPr>
            <p:custDataLst>
              <p:tags r:id="rId22"/>
            </p:custDataLst>
          </p:nvPr>
        </p:nvGrpSpPr>
        <p:grpSpPr>
          <a:xfrm>
            <a:off x="8160024" y="3010088"/>
            <a:ext cx="1390651" cy="207963"/>
            <a:chOff x="2541587" y="2540000"/>
            <a:chExt cx="1390651" cy="207963"/>
          </a:xfrm>
        </p:grpSpPr>
        <p:sp>
          <p:nvSpPr>
            <p:cNvPr id="939" name="Freeform 463 1">
              <a:extLst>
                <a:ext uri="{FF2B5EF4-FFF2-40B4-BE49-F238E27FC236}">
                  <a16:creationId xmlns:a16="http://schemas.microsoft.com/office/drawing/2014/main" id="{F222884F-F415-4864-AD67-68FD076B8D59}"/>
                </a:ext>
              </a:extLst>
            </p:cNvPr>
            <p:cNvSpPr>
              <a:spLocks/>
            </p:cNvSpPr>
            <p:nvPr>
              <p:custDataLst>
                <p:tags r:id="rId124"/>
              </p:custDataLst>
            </p:nvPr>
          </p:nvSpPr>
          <p:spPr bwMode="auto">
            <a:xfrm>
              <a:off x="2541587" y="2547938"/>
              <a:ext cx="150813" cy="196850"/>
            </a:xfrm>
            <a:custGeom>
              <a:avLst/>
              <a:gdLst>
                <a:gd name="T0" fmla="*/ 315 w 324"/>
                <a:gd name="T1" fmla="*/ 0 h 338"/>
                <a:gd name="T2" fmla="*/ 10 w 324"/>
                <a:gd name="T3" fmla="*/ 0 h 338"/>
                <a:gd name="T4" fmla="*/ 0 w 324"/>
                <a:gd name="T5" fmla="*/ 112 h 338"/>
                <a:gd name="T6" fmla="*/ 13 w 324"/>
                <a:gd name="T7" fmla="*/ 112 h 338"/>
                <a:gd name="T8" fmla="*/ 103 w 324"/>
                <a:gd name="T9" fmla="*/ 15 h 338"/>
                <a:gd name="T10" fmla="*/ 130 w 324"/>
                <a:gd name="T11" fmla="*/ 16 h 338"/>
                <a:gd name="T12" fmla="*/ 140 w 324"/>
                <a:gd name="T13" fmla="*/ 35 h 338"/>
                <a:gd name="T14" fmla="*/ 140 w 324"/>
                <a:gd name="T15" fmla="*/ 298 h 338"/>
                <a:gd name="T16" fmla="*/ 88 w 324"/>
                <a:gd name="T17" fmla="*/ 322 h 338"/>
                <a:gd name="T18" fmla="*/ 68 w 324"/>
                <a:gd name="T19" fmla="*/ 322 h 338"/>
                <a:gd name="T20" fmla="*/ 68 w 324"/>
                <a:gd name="T21" fmla="*/ 338 h 338"/>
                <a:gd name="T22" fmla="*/ 162 w 324"/>
                <a:gd name="T23" fmla="*/ 336 h 338"/>
                <a:gd name="T24" fmla="*/ 257 w 324"/>
                <a:gd name="T25" fmla="*/ 338 h 338"/>
                <a:gd name="T26" fmla="*/ 257 w 324"/>
                <a:gd name="T27" fmla="*/ 322 h 338"/>
                <a:gd name="T28" fmla="*/ 237 w 324"/>
                <a:gd name="T29" fmla="*/ 322 h 338"/>
                <a:gd name="T30" fmla="*/ 184 w 324"/>
                <a:gd name="T31" fmla="*/ 298 h 338"/>
                <a:gd name="T32" fmla="*/ 184 w 324"/>
                <a:gd name="T33" fmla="*/ 35 h 338"/>
                <a:gd name="T34" fmla="*/ 193 w 324"/>
                <a:gd name="T35" fmla="*/ 16 h 338"/>
                <a:gd name="T36" fmla="*/ 222 w 324"/>
                <a:gd name="T37" fmla="*/ 15 h 338"/>
                <a:gd name="T38" fmla="*/ 312 w 324"/>
                <a:gd name="T39" fmla="*/ 112 h 338"/>
                <a:gd name="T40" fmla="*/ 324 w 324"/>
                <a:gd name="T41" fmla="*/ 112 h 338"/>
                <a:gd name="T42" fmla="*/ 315 w 324"/>
                <a:gd name="T4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4" h="338">
                  <a:moveTo>
                    <a:pt x="315" y="0"/>
                  </a:moveTo>
                  <a:lnTo>
                    <a:pt x="10" y="0"/>
                  </a:lnTo>
                  <a:lnTo>
                    <a:pt x="0" y="112"/>
                  </a:lnTo>
                  <a:lnTo>
                    <a:pt x="13" y="112"/>
                  </a:lnTo>
                  <a:cubicBezTo>
                    <a:pt x="20" y="32"/>
                    <a:pt x="27" y="15"/>
                    <a:pt x="103" y="15"/>
                  </a:cubicBezTo>
                  <a:cubicBezTo>
                    <a:pt x="112" y="15"/>
                    <a:pt x="125" y="15"/>
                    <a:pt x="130" y="16"/>
                  </a:cubicBezTo>
                  <a:cubicBezTo>
                    <a:pt x="140" y="18"/>
                    <a:pt x="140" y="24"/>
                    <a:pt x="140" y="35"/>
                  </a:cubicBezTo>
                  <a:lnTo>
                    <a:pt x="140" y="298"/>
                  </a:lnTo>
                  <a:cubicBezTo>
                    <a:pt x="140" y="315"/>
                    <a:pt x="140" y="322"/>
                    <a:pt x="88" y="322"/>
                  </a:cubicBezTo>
                  <a:lnTo>
                    <a:pt x="68" y="322"/>
                  </a:lnTo>
                  <a:lnTo>
                    <a:pt x="68" y="338"/>
                  </a:lnTo>
                  <a:cubicBezTo>
                    <a:pt x="88" y="336"/>
                    <a:pt x="139" y="336"/>
                    <a:pt x="162" y="336"/>
                  </a:cubicBezTo>
                  <a:cubicBezTo>
                    <a:pt x="185" y="336"/>
                    <a:pt x="236" y="336"/>
                    <a:pt x="257" y="338"/>
                  </a:cubicBezTo>
                  <a:lnTo>
                    <a:pt x="257" y="322"/>
                  </a:lnTo>
                  <a:lnTo>
                    <a:pt x="237" y="322"/>
                  </a:lnTo>
                  <a:cubicBezTo>
                    <a:pt x="184" y="322"/>
                    <a:pt x="184" y="315"/>
                    <a:pt x="184" y="298"/>
                  </a:cubicBezTo>
                  <a:lnTo>
                    <a:pt x="184" y="35"/>
                  </a:lnTo>
                  <a:cubicBezTo>
                    <a:pt x="184" y="25"/>
                    <a:pt x="184" y="18"/>
                    <a:pt x="193" y="16"/>
                  </a:cubicBezTo>
                  <a:cubicBezTo>
                    <a:pt x="199" y="15"/>
                    <a:pt x="212" y="15"/>
                    <a:pt x="222" y="15"/>
                  </a:cubicBezTo>
                  <a:cubicBezTo>
                    <a:pt x="297" y="15"/>
                    <a:pt x="305" y="32"/>
                    <a:pt x="312" y="112"/>
                  </a:cubicBezTo>
                  <a:lnTo>
                    <a:pt x="324" y="112"/>
                  </a:lnTo>
                  <a:lnTo>
                    <a:pt x="315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Freeform 464 1">
              <a:extLst>
                <a:ext uri="{FF2B5EF4-FFF2-40B4-BE49-F238E27FC236}">
                  <a16:creationId xmlns:a16="http://schemas.microsoft.com/office/drawing/2014/main" id="{B11B0055-238D-4B56-971E-63AF91AC5A5F}"/>
                </a:ext>
              </a:extLst>
            </p:cNvPr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2706687" y="2543175"/>
              <a:ext cx="117475" cy="201613"/>
            </a:xfrm>
            <a:custGeom>
              <a:avLst/>
              <a:gdLst>
                <a:gd name="T0" fmla="*/ 39 w 251"/>
                <a:gd name="T1" fmla="*/ 309 h 347"/>
                <a:gd name="T2" fmla="*/ 0 w 251"/>
                <a:gd name="T3" fmla="*/ 331 h 347"/>
                <a:gd name="T4" fmla="*/ 0 w 251"/>
                <a:gd name="T5" fmla="*/ 347 h 347"/>
                <a:gd name="T6" fmla="*/ 57 w 251"/>
                <a:gd name="T7" fmla="*/ 345 h 347"/>
                <a:gd name="T8" fmla="*/ 112 w 251"/>
                <a:gd name="T9" fmla="*/ 347 h 347"/>
                <a:gd name="T10" fmla="*/ 112 w 251"/>
                <a:gd name="T11" fmla="*/ 331 h 347"/>
                <a:gd name="T12" fmla="*/ 73 w 251"/>
                <a:gd name="T13" fmla="*/ 309 h 347"/>
                <a:gd name="T14" fmla="*/ 73 w 251"/>
                <a:gd name="T15" fmla="*/ 217 h 347"/>
                <a:gd name="T16" fmla="*/ 141 w 251"/>
                <a:gd name="T17" fmla="*/ 137 h 347"/>
                <a:gd name="T18" fmla="*/ 178 w 251"/>
                <a:gd name="T19" fmla="*/ 192 h 347"/>
                <a:gd name="T20" fmla="*/ 178 w 251"/>
                <a:gd name="T21" fmla="*/ 309 h 347"/>
                <a:gd name="T22" fmla="*/ 139 w 251"/>
                <a:gd name="T23" fmla="*/ 331 h 347"/>
                <a:gd name="T24" fmla="*/ 139 w 251"/>
                <a:gd name="T25" fmla="*/ 347 h 347"/>
                <a:gd name="T26" fmla="*/ 195 w 251"/>
                <a:gd name="T27" fmla="*/ 345 h 347"/>
                <a:gd name="T28" fmla="*/ 251 w 251"/>
                <a:gd name="T29" fmla="*/ 347 h 347"/>
                <a:gd name="T30" fmla="*/ 251 w 251"/>
                <a:gd name="T31" fmla="*/ 331 h 347"/>
                <a:gd name="T32" fmla="*/ 212 w 251"/>
                <a:gd name="T33" fmla="*/ 316 h 347"/>
                <a:gd name="T34" fmla="*/ 212 w 251"/>
                <a:gd name="T35" fmla="*/ 221 h 347"/>
                <a:gd name="T36" fmla="*/ 197 w 251"/>
                <a:gd name="T37" fmla="*/ 144 h 347"/>
                <a:gd name="T38" fmla="*/ 144 w 251"/>
                <a:gd name="T39" fmla="*/ 126 h 347"/>
                <a:gd name="T40" fmla="*/ 72 w 251"/>
                <a:gd name="T41" fmla="*/ 175 h 347"/>
                <a:gd name="T42" fmla="*/ 72 w 251"/>
                <a:gd name="T43" fmla="*/ 0 h 347"/>
                <a:gd name="T44" fmla="*/ 0 w 251"/>
                <a:gd name="T45" fmla="*/ 6 h 347"/>
                <a:gd name="T46" fmla="*/ 0 w 251"/>
                <a:gd name="T47" fmla="*/ 21 h 347"/>
                <a:gd name="T48" fmla="*/ 39 w 251"/>
                <a:gd name="T49" fmla="*/ 49 h 347"/>
                <a:gd name="T50" fmla="*/ 39 w 251"/>
                <a:gd name="T51" fmla="*/ 30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7">
                  <a:moveTo>
                    <a:pt x="39" y="309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69" y="345"/>
                    <a:pt x="95" y="346"/>
                    <a:pt x="112" y="347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9"/>
                  </a:cubicBezTo>
                  <a:lnTo>
                    <a:pt x="73" y="217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8" y="164"/>
                    <a:pt x="178" y="192"/>
                  </a:cubicBezTo>
                  <a:lnTo>
                    <a:pt x="178" y="309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7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7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1" name="Freeform 465 1">
              <a:extLst>
                <a:ext uri="{FF2B5EF4-FFF2-40B4-BE49-F238E27FC236}">
                  <a16:creationId xmlns:a16="http://schemas.microsoft.com/office/drawing/2014/main" id="{D6C9753E-5E3C-48B0-9A10-8860B033D8CC}"/>
                </a:ext>
              </a:extLst>
            </p:cNvPr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2835275" y="2614613"/>
              <a:ext cx="88900" cy="13335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" name="Freeform 466 1">
              <a:extLst>
                <a:ext uri="{FF2B5EF4-FFF2-40B4-BE49-F238E27FC236}">
                  <a16:creationId xmlns:a16="http://schemas.microsoft.com/office/drawing/2014/main" id="{39DEACB1-FF0F-4B92-B688-A214828C6380}"/>
                </a:ext>
              </a:extLst>
            </p:cNvPr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3014662" y="2616200"/>
              <a:ext cx="77788" cy="128588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5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1 h 221"/>
                <a:gd name="T32" fmla="*/ 125 w 168"/>
                <a:gd name="T33" fmla="*/ 31 h 221"/>
                <a:gd name="T34" fmla="*/ 146 w 168"/>
                <a:gd name="T35" fmla="*/ 52 h 221"/>
                <a:gd name="T36" fmla="*/ 168 w 168"/>
                <a:gd name="T37" fmla="*/ 30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Freeform 467 1">
              <a:extLst>
                <a:ext uri="{FF2B5EF4-FFF2-40B4-BE49-F238E27FC236}">
                  <a16:creationId xmlns:a16="http://schemas.microsoft.com/office/drawing/2014/main" id="{747E198C-713E-43F0-9A31-B76E4826C4DE}"/>
                </a:ext>
              </a:extLst>
            </p:cNvPr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3105150" y="2614613"/>
              <a:ext cx="101600" cy="1333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2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Freeform 468 1">
              <a:extLst>
                <a:ext uri="{FF2B5EF4-FFF2-40B4-BE49-F238E27FC236}">
                  <a16:creationId xmlns:a16="http://schemas.microsoft.com/office/drawing/2014/main" id="{817121AB-8C29-4480-B1CE-C763B81BB34E}"/>
                </a:ext>
              </a:extLst>
            </p:cNvPr>
            <p:cNvSpPr>
              <a:spLocks/>
            </p:cNvSpPr>
            <p:nvPr>
              <p:custDataLst>
                <p:tags r:id="rId129"/>
              </p:custDataLst>
            </p:nvPr>
          </p:nvSpPr>
          <p:spPr bwMode="auto">
            <a:xfrm>
              <a:off x="3221037" y="2543175"/>
              <a:ext cx="52388" cy="201613"/>
            </a:xfrm>
            <a:custGeom>
              <a:avLst/>
              <a:gdLst>
                <a:gd name="T0" fmla="*/ 72 w 111"/>
                <a:gd name="T1" fmla="*/ 0 h 347"/>
                <a:gd name="T2" fmla="*/ 0 w 111"/>
                <a:gd name="T3" fmla="*/ 6 h 347"/>
                <a:gd name="T4" fmla="*/ 0 w 111"/>
                <a:gd name="T5" fmla="*/ 21 h 347"/>
                <a:gd name="T6" fmla="*/ 39 w 111"/>
                <a:gd name="T7" fmla="*/ 49 h 347"/>
                <a:gd name="T8" fmla="*/ 39 w 111"/>
                <a:gd name="T9" fmla="*/ 309 h 347"/>
                <a:gd name="T10" fmla="*/ 0 w 111"/>
                <a:gd name="T11" fmla="*/ 331 h 347"/>
                <a:gd name="T12" fmla="*/ 0 w 111"/>
                <a:gd name="T13" fmla="*/ 347 h 347"/>
                <a:gd name="T14" fmla="*/ 55 w 111"/>
                <a:gd name="T15" fmla="*/ 345 h 347"/>
                <a:gd name="T16" fmla="*/ 111 w 111"/>
                <a:gd name="T17" fmla="*/ 347 h 347"/>
                <a:gd name="T18" fmla="*/ 111 w 111"/>
                <a:gd name="T19" fmla="*/ 331 h 347"/>
                <a:gd name="T20" fmla="*/ 72 w 111"/>
                <a:gd name="T21" fmla="*/ 309 h 347"/>
                <a:gd name="T22" fmla="*/ 72 w 111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7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7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469 1">
              <a:extLst>
                <a:ext uri="{FF2B5EF4-FFF2-40B4-BE49-F238E27FC236}">
                  <a16:creationId xmlns:a16="http://schemas.microsoft.com/office/drawing/2014/main" id="{70067713-13C9-462F-BF50-C64B4CA3EB2D}"/>
                </a:ext>
              </a:extLst>
            </p:cNvPr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3284537" y="2614613"/>
              <a:ext cx="90488" cy="13335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Freeform 470 1">
              <a:extLst>
                <a:ext uri="{FF2B5EF4-FFF2-40B4-BE49-F238E27FC236}">
                  <a16:creationId xmlns:a16="http://schemas.microsoft.com/office/drawing/2014/main" id="{8DEBFA12-1208-48CE-B688-2C968D2350AE}"/>
                </a:ext>
              </a:extLst>
            </p:cNvPr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3463925" y="2614613"/>
              <a:ext cx="103188" cy="1333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471 1">
              <a:extLst>
                <a:ext uri="{FF2B5EF4-FFF2-40B4-BE49-F238E27FC236}">
                  <a16:creationId xmlns:a16="http://schemas.microsoft.com/office/drawing/2014/main" id="{BF5A2DCE-C405-4AAF-8459-B1ACB3737957}"/>
                </a:ext>
              </a:extLst>
            </p:cNvPr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3581400" y="2540000"/>
              <a:ext cx="74613" cy="204788"/>
            </a:xfrm>
            <a:custGeom>
              <a:avLst/>
              <a:gdLst>
                <a:gd name="T0" fmla="*/ 71 w 162"/>
                <a:gd name="T1" fmla="*/ 136 h 352"/>
                <a:gd name="T2" fmla="*/ 71 w 162"/>
                <a:gd name="T3" fmla="*/ 78 h 352"/>
                <a:gd name="T4" fmla="*/ 117 w 162"/>
                <a:gd name="T5" fmla="*/ 11 h 352"/>
                <a:gd name="T6" fmla="*/ 134 w 162"/>
                <a:gd name="T7" fmla="*/ 14 h 352"/>
                <a:gd name="T8" fmla="*/ 119 w 162"/>
                <a:gd name="T9" fmla="*/ 35 h 352"/>
                <a:gd name="T10" fmla="*/ 140 w 162"/>
                <a:gd name="T11" fmla="*/ 56 h 352"/>
                <a:gd name="T12" fmla="*/ 162 w 162"/>
                <a:gd name="T13" fmla="*/ 35 h 352"/>
                <a:gd name="T14" fmla="*/ 117 w 162"/>
                <a:gd name="T15" fmla="*/ 0 h 352"/>
                <a:gd name="T16" fmla="*/ 40 w 162"/>
                <a:gd name="T17" fmla="*/ 79 h 352"/>
                <a:gd name="T18" fmla="*/ 40 w 162"/>
                <a:gd name="T19" fmla="*/ 136 h 352"/>
                <a:gd name="T20" fmla="*/ 0 w 162"/>
                <a:gd name="T21" fmla="*/ 136 h 352"/>
                <a:gd name="T22" fmla="*/ 0 w 162"/>
                <a:gd name="T23" fmla="*/ 152 h 352"/>
                <a:gd name="T24" fmla="*/ 40 w 162"/>
                <a:gd name="T25" fmla="*/ 152 h 352"/>
                <a:gd name="T26" fmla="*/ 40 w 162"/>
                <a:gd name="T27" fmla="*/ 314 h 352"/>
                <a:gd name="T28" fmla="*/ 1 w 162"/>
                <a:gd name="T29" fmla="*/ 336 h 352"/>
                <a:gd name="T30" fmla="*/ 1 w 162"/>
                <a:gd name="T31" fmla="*/ 352 h 352"/>
                <a:gd name="T32" fmla="*/ 58 w 162"/>
                <a:gd name="T33" fmla="*/ 350 h 352"/>
                <a:gd name="T34" fmla="*/ 121 w 162"/>
                <a:gd name="T35" fmla="*/ 352 h 352"/>
                <a:gd name="T36" fmla="*/ 121 w 162"/>
                <a:gd name="T37" fmla="*/ 336 h 352"/>
                <a:gd name="T38" fmla="*/ 111 w 162"/>
                <a:gd name="T39" fmla="*/ 336 h 352"/>
                <a:gd name="T40" fmla="*/ 73 w 162"/>
                <a:gd name="T41" fmla="*/ 313 h 352"/>
                <a:gd name="T42" fmla="*/ 73 w 162"/>
                <a:gd name="T43" fmla="*/ 152 h 352"/>
                <a:gd name="T44" fmla="*/ 130 w 162"/>
                <a:gd name="T45" fmla="*/ 152 h 352"/>
                <a:gd name="T46" fmla="*/ 130 w 162"/>
                <a:gd name="T47" fmla="*/ 136 h 352"/>
                <a:gd name="T48" fmla="*/ 71 w 162"/>
                <a:gd name="T49" fmla="*/ 136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9" y="11"/>
                    <a:pt x="126" y="11"/>
                    <a:pt x="134" y="14"/>
                  </a:cubicBezTo>
                  <a:cubicBezTo>
                    <a:pt x="128" y="16"/>
                    <a:pt x="119" y="23"/>
                    <a:pt x="119" y="35"/>
                  </a:cubicBezTo>
                  <a:cubicBezTo>
                    <a:pt x="119" y="47"/>
                    <a:pt x="127" y="56"/>
                    <a:pt x="140" y="56"/>
                  </a:cubicBezTo>
                  <a:cubicBezTo>
                    <a:pt x="155" y="56"/>
                    <a:pt x="162" y="47"/>
                    <a:pt x="162" y="35"/>
                  </a:cubicBezTo>
                  <a:cubicBezTo>
                    <a:pt x="162" y="16"/>
                    <a:pt x="144" y="0"/>
                    <a:pt x="117" y="0"/>
                  </a:cubicBezTo>
                  <a:cubicBezTo>
                    <a:pt x="82" y="0"/>
                    <a:pt x="40" y="26"/>
                    <a:pt x="40" y="79"/>
                  </a:cubicBezTo>
                  <a:lnTo>
                    <a:pt x="40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4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2"/>
                  </a:lnTo>
                  <a:cubicBezTo>
                    <a:pt x="20" y="351"/>
                    <a:pt x="44" y="350"/>
                    <a:pt x="58" y="350"/>
                  </a:cubicBezTo>
                  <a:cubicBezTo>
                    <a:pt x="78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1" y="336"/>
                  </a:lnTo>
                  <a:cubicBezTo>
                    <a:pt x="74" y="336"/>
                    <a:pt x="73" y="331"/>
                    <a:pt x="73" y="313"/>
                  </a:cubicBezTo>
                  <a:lnTo>
                    <a:pt x="73" y="152"/>
                  </a:lnTo>
                  <a:lnTo>
                    <a:pt x="130" y="152"/>
                  </a:lnTo>
                  <a:lnTo>
                    <a:pt x="130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472 1">
              <a:extLst>
                <a:ext uri="{FF2B5EF4-FFF2-40B4-BE49-F238E27FC236}">
                  <a16:creationId xmlns:a16="http://schemas.microsoft.com/office/drawing/2014/main" id="{A085C2E9-99D8-4C88-A26F-A2EAB03003B4}"/>
                </a:ext>
              </a:extLst>
            </p:cNvPr>
            <p:cNvSpPr>
              <a:spLocks/>
            </p:cNvSpPr>
            <p:nvPr>
              <p:custDataLst>
                <p:tags r:id="rId133"/>
              </p:custDataLst>
            </p:nvPr>
          </p:nvSpPr>
          <p:spPr bwMode="auto">
            <a:xfrm>
              <a:off x="3727450" y="2547938"/>
              <a:ext cx="157163" cy="196850"/>
            </a:xfrm>
            <a:custGeom>
              <a:avLst/>
              <a:gdLst>
                <a:gd name="T0" fmla="*/ 201 w 339"/>
                <a:gd name="T1" fmla="*/ 35 h 338"/>
                <a:gd name="T2" fmla="*/ 212 w 339"/>
                <a:gd name="T3" fmla="*/ 16 h 338"/>
                <a:gd name="T4" fmla="*/ 244 w 339"/>
                <a:gd name="T5" fmla="*/ 15 h 338"/>
                <a:gd name="T6" fmla="*/ 317 w 339"/>
                <a:gd name="T7" fmla="*/ 56 h 338"/>
                <a:gd name="T8" fmla="*/ 313 w 339"/>
                <a:gd name="T9" fmla="*/ 96 h 338"/>
                <a:gd name="T10" fmla="*/ 311 w 339"/>
                <a:gd name="T11" fmla="*/ 105 h 338"/>
                <a:gd name="T12" fmla="*/ 317 w 339"/>
                <a:gd name="T13" fmla="*/ 112 h 338"/>
                <a:gd name="T14" fmla="*/ 325 w 339"/>
                <a:gd name="T15" fmla="*/ 100 h 338"/>
                <a:gd name="T16" fmla="*/ 338 w 339"/>
                <a:gd name="T17" fmla="*/ 14 h 338"/>
                <a:gd name="T18" fmla="*/ 339 w 339"/>
                <a:gd name="T19" fmla="*/ 5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7 h 338"/>
                <a:gd name="T28" fmla="*/ 0 w 339"/>
                <a:gd name="T29" fmla="*/ 106 h 338"/>
                <a:gd name="T30" fmla="*/ 6 w 339"/>
                <a:gd name="T31" fmla="*/ 112 h 338"/>
                <a:gd name="T32" fmla="*/ 14 w 339"/>
                <a:gd name="T33" fmla="*/ 101 h 338"/>
                <a:gd name="T34" fmla="*/ 128 w 339"/>
                <a:gd name="T35" fmla="*/ 15 h 338"/>
                <a:gd name="T36" fmla="*/ 148 w 339"/>
                <a:gd name="T37" fmla="*/ 15 h 338"/>
                <a:gd name="T38" fmla="*/ 162 w 339"/>
                <a:gd name="T39" fmla="*/ 21 h 338"/>
                <a:gd name="T40" fmla="*/ 160 w 339"/>
                <a:gd name="T41" fmla="*/ 32 h 338"/>
                <a:gd name="T42" fmla="*/ 93 w 339"/>
                <a:gd name="T43" fmla="*/ 298 h 338"/>
                <a:gd name="T44" fmla="*/ 33 w 339"/>
                <a:gd name="T45" fmla="*/ 322 h 338"/>
                <a:gd name="T46" fmla="*/ 12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4" y="21"/>
                    <a:pt x="206" y="18"/>
                    <a:pt x="212" y="16"/>
                  </a:cubicBezTo>
                  <a:cubicBezTo>
                    <a:pt x="217" y="15"/>
                    <a:pt x="233" y="15"/>
                    <a:pt x="244" y="15"/>
                  </a:cubicBezTo>
                  <a:cubicBezTo>
                    <a:pt x="294" y="15"/>
                    <a:pt x="317" y="17"/>
                    <a:pt x="317" y="56"/>
                  </a:cubicBezTo>
                  <a:cubicBezTo>
                    <a:pt x="317" y="63"/>
                    <a:pt x="315" y="83"/>
                    <a:pt x="313" y="96"/>
                  </a:cubicBezTo>
                  <a:cubicBezTo>
                    <a:pt x="312" y="98"/>
                    <a:pt x="311" y="104"/>
                    <a:pt x="311" y="105"/>
                  </a:cubicBezTo>
                  <a:cubicBezTo>
                    <a:pt x="311" y="108"/>
                    <a:pt x="313" y="112"/>
                    <a:pt x="317" y="112"/>
                  </a:cubicBezTo>
                  <a:cubicBezTo>
                    <a:pt x="323" y="112"/>
                    <a:pt x="324" y="108"/>
                    <a:pt x="325" y="100"/>
                  </a:cubicBezTo>
                  <a:lnTo>
                    <a:pt x="338" y="14"/>
                  </a:lnTo>
                  <a:cubicBezTo>
                    <a:pt x="339" y="12"/>
                    <a:pt x="339" y="7"/>
                    <a:pt x="339" y="5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6" y="0"/>
                    <a:pt x="33" y="10"/>
                  </a:cubicBezTo>
                  <a:lnTo>
                    <a:pt x="3" y="97"/>
                  </a:lnTo>
                  <a:cubicBezTo>
                    <a:pt x="2" y="98"/>
                    <a:pt x="0" y="105"/>
                    <a:pt x="0" y="106"/>
                  </a:cubicBezTo>
                  <a:cubicBezTo>
                    <a:pt x="0" y="109"/>
                    <a:pt x="2" y="112"/>
                    <a:pt x="6" y="112"/>
                  </a:cubicBezTo>
                  <a:cubicBezTo>
                    <a:pt x="11" y="112"/>
                    <a:pt x="11" y="109"/>
                    <a:pt x="14" y="101"/>
                  </a:cubicBezTo>
                  <a:cubicBezTo>
                    <a:pt x="41" y="24"/>
                    <a:pt x="54" y="15"/>
                    <a:pt x="128" y="15"/>
                  </a:cubicBezTo>
                  <a:lnTo>
                    <a:pt x="148" y="15"/>
                  </a:lnTo>
                  <a:cubicBezTo>
                    <a:pt x="162" y="15"/>
                    <a:pt x="162" y="17"/>
                    <a:pt x="162" y="21"/>
                  </a:cubicBezTo>
                  <a:cubicBezTo>
                    <a:pt x="162" y="24"/>
                    <a:pt x="160" y="30"/>
                    <a:pt x="160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3" y="322"/>
                  </a:cubicBezTo>
                  <a:cubicBezTo>
                    <a:pt x="15" y="322"/>
                    <a:pt x="12" y="322"/>
                    <a:pt x="12" y="332"/>
                  </a:cubicBezTo>
                  <a:cubicBezTo>
                    <a:pt x="12" y="338"/>
                    <a:pt x="18" y="338"/>
                    <a:pt x="21" y="338"/>
                  </a:cubicBezTo>
                  <a:cubicBezTo>
                    <a:pt x="34" y="338"/>
                    <a:pt x="48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1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9" name="Freeform 473 1">
              <a:extLst>
                <a:ext uri="{FF2B5EF4-FFF2-40B4-BE49-F238E27FC236}">
                  <a16:creationId xmlns:a16="http://schemas.microsoft.com/office/drawing/2014/main" id="{07C9FF47-26E8-4EA2-BC5B-85D40DA574B0}"/>
                </a:ext>
              </a:extLst>
            </p:cNvPr>
            <p:cNvSpPr>
              <a:spLocks noEditPoints="1"/>
            </p:cNvSpPr>
            <p:nvPr>
              <p:custDataLst>
                <p:tags r:id="rId134"/>
              </p:custDataLst>
            </p:nvPr>
          </p:nvSpPr>
          <p:spPr bwMode="auto">
            <a:xfrm>
              <a:off x="3908425" y="2619375"/>
              <a:ext cx="23813" cy="125413"/>
            </a:xfrm>
            <a:custGeom>
              <a:avLst/>
              <a:gdLst>
                <a:gd name="T0" fmla="*/ 53 w 53"/>
                <a:gd name="T1" fmla="*/ 27 h 216"/>
                <a:gd name="T2" fmla="*/ 27 w 53"/>
                <a:gd name="T3" fmla="*/ 0 h 216"/>
                <a:gd name="T4" fmla="*/ 0 w 53"/>
                <a:gd name="T5" fmla="*/ 27 h 216"/>
                <a:gd name="T6" fmla="*/ 27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7 w 53"/>
                <a:gd name="T13" fmla="*/ 163 h 216"/>
                <a:gd name="T14" fmla="*/ 0 w 53"/>
                <a:gd name="T15" fmla="*/ 189 h 216"/>
                <a:gd name="T16" fmla="*/ 27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7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7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7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0" name="Group 949">
            <a:extLst>
              <a:ext uri="{FF2B5EF4-FFF2-40B4-BE49-F238E27FC236}">
                <a16:creationId xmlns:a16="http://schemas.microsoft.com/office/drawing/2014/main" id="{8B9AE2F8-B16B-486A-8703-BF4CD76E9905}"/>
              </a:ext>
            </a:extLst>
          </p:cNvPr>
          <p:cNvGrpSpPr>
            <a:grpSpLocks noChangeAspect="1"/>
          </p:cNvGrpSpPr>
          <p:nvPr>
            <p:custDataLst>
              <p:tags r:id="rId23"/>
            </p:custDataLst>
          </p:nvPr>
        </p:nvGrpSpPr>
        <p:grpSpPr>
          <a:xfrm>
            <a:off x="8162815" y="4440837"/>
            <a:ext cx="1360488" cy="255588"/>
            <a:chOff x="2767014" y="3900487"/>
            <a:chExt cx="1360488" cy="255588"/>
          </a:xfrm>
        </p:grpSpPr>
        <p:sp>
          <p:nvSpPr>
            <p:cNvPr id="951" name="Freeform 480">
              <a:extLst>
                <a:ext uri="{FF2B5EF4-FFF2-40B4-BE49-F238E27FC236}">
                  <a16:creationId xmlns:a16="http://schemas.microsoft.com/office/drawing/2014/main" id="{1749DA53-E36C-43A3-97BC-9B379E7B8909}"/>
                </a:ext>
              </a:extLst>
            </p:cNvPr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2767014" y="3908425"/>
              <a:ext cx="149225" cy="188913"/>
            </a:xfrm>
            <a:custGeom>
              <a:avLst/>
              <a:gdLst>
                <a:gd name="T0" fmla="*/ 315 w 324"/>
                <a:gd name="T1" fmla="*/ 0 h 339"/>
                <a:gd name="T2" fmla="*/ 10 w 324"/>
                <a:gd name="T3" fmla="*/ 0 h 339"/>
                <a:gd name="T4" fmla="*/ 0 w 324"/>
                <a:gd name="T5" fmla="*/ 113 h 339"/>
                <a:gd name="T6" fmla="*/ 13 w 324"/>
                <a:gd name="T7" fmla="*/ 113 h 339"/>
                <a:gd name="T8" fmla="*/ 103 w 324"/>
                <a:gd name="T9" fmla="*/ 16 h 339"/>
                <a:gd name="T10" fmla="*/ 130 w 324"/>
                <a:gd name="T11" fmla="*/ 17 h 339"/>
                <a:gd name="T12" fmla="*/ 140 w 324"/>
                <a:gd name="T13" fmla="*/ 36 h 339"/>
                <a:gd name="T14" fmla="*/ 140 w 324"/>
                <a:gd name="T15" fmla="*/ 299 h 339"/>
                <a:gd name="T16" fmla="*/ 88 w 324"/>
                <a:gd name="T17" fmla="*/ 323 h 339"/>
                <a:gd name="T18" fmla="*/ 68 w 324"/>
                <a:gd name="T19" fmla="*/ 323 h 339"/>
                <a:gd name="T20" fmla="*/ 68 w 324"/>
                <a:gd name="T21" fmla="*/ 339 h 339"/>
                <a:gd name="T22" fmla="*/ 162 w 324"/>
                <a:gd name="T23" fmla="*/ 337 h 339"/>
                <a:gd name="T24" fmla="*/ 257 w 324"/>
                <a:gd name="T25" fmla="*/ 339 h 339"/>
                <a:gd name="T26" fmla="*/ 257 w 324"/>
                <a:gd name="T27" fmla="*/ 323 h 339"/>
                <a:gd name="T28" fmla="*/ 237 w 324"/>
                <a:gd name="T29" fmla="*/ 323 h 339"/>
                <a:gd name="T30" fmla="*/ 184 w 324"/>
                <a:gd name="T31" fmla="*/ 299 h 339"/>
                <a:gd name="T32" fmla="*/ 184 w 324"/>
                <a:gd name="T33" fmla="*/ 36 h 339"/>
                <a:gd name="T34" fmla="*/ 193 w 324"/>
                <a:gd name="T35" fmla="*/ 17 h 339"/>
                <a:gd name="T36" fmla="*/ 222 w 324"/>
                <a:gd name="T37" fmla="*/ 16 h 339"/>
                <a:gd name="T38" fmla="*/ 312 w 324"/>
                <a:gd name="T39" fmla="*/ 113 h 339"/>
                <a:gd name="T40" fmla="*/ 324 w 324"/>
                <a:gd name="T41" fmla="*/ 113 h 339"/>
                <a:gd name="T42" fmla="*/ 315 w 324"/>
                <a:gd name="T4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4" h="339">
                  <a:moveTo>
                    <a:pt x="315" y="0"/>
                  </a:moveTo>
                  <a:lnTo>
                    <a:pt x="10" y="0"/>
                  </a:lnTo>
                  <a:lnTo>
                    <a:pt x="0" y="113"/>
                  </a:lnTo>
                  <a:lnTo>
                    <a:pt x="13" y="113"/>
                  </a:lnTo>
                  <a:cubicBezTo>
                    <a:pt x="20" y="32"/>
                    <a:pt x="27" y="16"/>
                    <a:pt x="103" y="16"/>
                  </a:cubicBezTo>
                  <a:cubicBezTo>
                    <a:pt x="112" y="16"/>
                    <a:pt x="125" y="16"/>
                    <a:pt x="130" y="17"/>
                  </a:cubicBezTo>
                  <a:cubicBezTo>
                    <a:pt x="140" y="19"/>
                    <a:pt x="140" y="24"/>
                    <a:pt x="140" y="36"/>
                  </a:cubicBezTo>
                  <a:lnTo>
                    <a:pt x="140" y="299"/>
                  </a:lnTo>
                  <a:cubicBezTo>
                    <a:pt x="140" y="316"/>
                    <a:pt x="140" y="323"/>
                    <a:pt x="88" y="323"/>
                  </a:cubicBezTo>
                  <a:lnTo>
                    <a:pt x="68" y="323"/>
                  </a:lnTo>
                  <a:lnTo>
                    <a:pt x="68" y="339"/>
                  </a:lnTo>
                  <a:cubicBezTo>
                    <a:pt x="88" y="337"/>
                    <a:pt x="139" y="337"/>
                    <a:pt x="162" y="337"/>
                  </a:cubicBezTo>
                  <a:cubicBezTo>
                    <a:pt x="185" y="337"/>
                    <a:pt x="236" y="337"/>
                    <a:pt x="257" y="339"/>
                  </a:cubicBezTo>
                  <a:lnTo>
                    <a:pt x="257" y="323"/>
                  </a:lnTo>
                  <a:lnTo>
                    <a:pt x="237" y="323"/>
                  </a:lnTo>
                  <a:cubicBezTo>
                    <a:pt x="184" y="323"/>
                    <a:pt x="184" y="316"/>
                    <a:pt x="184" y="299"/>
                  </a:cubicBezTo>
                  <a:lnTo>
                    <a:pt x="184" y="36"/>
                  </a:lnTo>
                  <a:cubicBezTo>
                    <a:pt x="184" y="26"/>
                    <a:pt x="184" y="19"/>
                    <a:pt x="193" y="17"/>
                  </a:cubicBezTo>
                  <a:cubicBezTo>
                    <a:pt x="199" y="16"/>
                    <a:pt x="212" y="16"/>
                    <a:pt x="222" y="16"/>
                  </a:cubicBezTo>
                  <a:cubicBezTo>
                    <a:pt x="297" y="16"/>
                    <a:pt x="305" y="32"/>
                    <a:pt x="312" y="113"/>
                  </a:cubicBezTo>
                  <a:lnTo>
                    <a:pt x="324" y="113"/>
                  </a:lnTo>
                  <a:lnTo>
                    <a:pt x="315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" name="Freeform 481">
              <a:extLst>
                <a:ext uri="{FF2B5EF4-FFF2-40B4-BE49-F238E27FC236}">
                  <a16:creationId xmlns:a16="http://schemas.microsoft.com/office/drawing/2014/main" id="{709E7A2E-FBEB-4189-AAAE-D7A72DCDAF08}"/>
                </a:ext>
              </a:extLst>
            </p:cNvPr>
            <p:cNvSpPr>
              <a:spLocks/>
            </p:cNvSpPr>
            <p:nvPr>
              <p:custDataLst>
                <p:tags r:id="rId114"/>
              </p:custDataLst>
            </p:nvPr>
          </p:nvSpPr>
          <p:spPr bwMode="auto">
            <a:xfrm>
              <a:off x="2932114" y="3903662"/>
              <a:ext cx="115888" cy="193675"/>
            </a:xfrm>
            <a:custGeom>
              <a:avLst/>
              <a:gdLst>
                <a:gd name="T0" fmla="*/ 39 w 251"/>
                <a:gd name="T1" fmla="*/ 309 h 347"/>
                <a:gd name="T2" fmla="*/ 0 w 251"/>
                <a:gd name="T3" fmla="*/ 331 h 347"/>
                <a:gd name="T4" fmla="*/ 0 w 251"/>
                <a:gd name="T5" fmla="*/ 347 h 347"/>
                <a:gd name="T6" fmla="*/ 57 w 251"/>
                <a:gd name="T7" fmla="*/ 345 h 347"/>
                <a:gd name="T8" fmla="*/ 112 w 251"/>
                <a:gd name="T9" fmla="*/ 347 h 347"/>
                <a:gd name="T10" fmla="*/ 112 w 251"/>
                <a:gd name="T11" fmla="*/ 331 h 347"/>
                <a:gd name="T12" fmla="*/ 74 w 251"/>
                <a:gd name="T13" fmla="*/ 309 h 347"/>
                <a:gd name="T14" fmla="*/ 74 w 251"/>
                <a:gd name="T15" fmla="*/ 217 h 347"/>
                <a:gd name="T16" fmla="*/ 141 w 251"/>
                <a:gd name="T17" fmla="*/ 137 h 347"/>
                <a:gd name="T18" fmla="*/ 178 w 251"/>
                <a:gd name="T19" fmla="*/ 192 h 347"/>
                <a:gd name="T20" fmla="*/ 178 w 251"/>
                <a:gd name="T21" fmla="*/ 309 h 347"/>
                <a:gd name="T22" fmla="*/ 139 w 251"/>
                <a:gd name="T23" fmla="*/ 331 h 347"/>
                <a:gd name="T24" fmla="*/ 139 w 251"/>
                <a:gd name="T25" fmla="*/ 347 h 347"/>
                <a:gd name="T26" fmla="*/ 195 w 251"/>
                <a:gd name="T27" fmla="*/ 345 h 347"/>
                <a:gd name="T28" fmla="*/ 251 w 251"/>
                <a:gd name="T29" fmla="*/ 347 h 347"/>
                <a:gd name="T30" fmla="*/ 251 w 251"/>
                <a:gd name="T31" fmla="*/ 331 h 347"/>
                <a:gd name="T32" fmla="*/ 212 w 251"/>
                <a:gd name="T33" fmla="*/ 316 h 347"/>
                <a:gd name="T34" fmla="*/ 212 w 251"/>
                <a:gd name="T35" fmla="*/ 221 h 347"/>
                <a:gd name="T36" fmla="*/ 197 w 251"/>
                <a:gd name="T37" fmla="*/ 144 h 347"/>
                <a:gd name="T38" fmla="*/ 144 w 251"/>
                <a:gd name="T39" fmla="*/ 126 h 347"/>
                <a:gd name="T40" fmla="*/ 72 w 251"/>
                <a:gd name="T41" fmla="*/ 175 h 347"/>
                <a:gd name="T42" fmla="*/ 72 w 251"/>
                <a:gd name="T43" fmla="*/ 0 h 347"/>
                <a:gd name="T44" fmla="*/ 0 w 251"/>
                <a:gd name="T45" fmla="*/ 5 h 347"/>
                <a:gd name="T46" fmla="*/ 0 w 251"/>
                <a:gd name="T47" fmla="*/ 21 h 347"/>
                <a:gd name="T48" fmla="*/ 39 w 251"/>
                <a:gd name="T49" fmla="*/ 49 h 347"/>
                <a:gd name="T50" fmla="*/ 39 w 251"/>
                <a:gd name="T51" fmla="*/ 30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7">
                  <a:moveTo>
                    <a:pt x="39" y="309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70" y="345"/>
                    <a:pt x="95" y="346"/>
                    <a:pt x="112" y="347"/>
                  </a:cubicBezTo>
                  <a:lnTo>
                    <a:pt x="112" y="331"/>
                  </a:lnTo>
                  <a:cubicBezTo>
                    <a:pt x="79" y="331"/>
                    <a:pt x="74" y="331"/>
                    <a:pt x="74" y="309"/>
                  </a:cubicBezTo>
                  <a:lnTo>
                    <a:pt x="74" y="217"/>
                  </a:lnTo>
                  <a:cubicBezTo>
                    <a:pt x="74" y="165"/>
                    <a:pt x="109" y="137"/>
                    <a:pt x="141" y="137"/>
                  </a:cubicBezTo>
                  <a:cubicBezTo>
                    <a:pt x="172" y="137"/>
                    <a:pt x="178" y="164"/>
                    <a:pt x="178" y="192"/>
                  </a:cubicBezTo>
                  <a:lnTo>
                    <a:pt x="178" y="309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7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7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1" y="156"/>
                    <a:pt x="72" y="175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482">
              <a:extLst>
                <a:ext uri="{FF2B5EF4-FFF2-40B4-BE49-F238E27FC236}">
                  <a16:creationId xmlns:a16="http://schemas.microsoft.com/office/drawing/2014/main" id="{822B26CF-1E59-43CD-BBED-7344020F42EE}"/>
                </a:ext>
              </a:extLst>
            </p:cNvPr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3059114" y="3971925"/>
              <a:ext cx="90488" cy="12700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483">
              <a:extLst>
                <a:ext uri="{FF2B5EF4-FFF2-40B4-BE49-F238E27FC236}">
                  <a16:creationId xmlns:a16="http://schemas.microsoft.com/office/drawing/2014/main" id="{A79040BB-22F3-47D8-8600-73502DC32DDF}"/>
                </a:ext>
              </a:extLst>
            </p:cNvPr>
            <p:cNvSpPr>
              <a:spLocks/>
            </p:cNvSpPr>
            <p:nvPr>
              <p:custDataLst>
                <p:tags r:id="rId116"/>
              </p:custDataLst>
            </p:nvPr>
          </p:nvSpPr>
          <p:spPr bwMode="auto">
            <a:xfrm>
              <a:off x="3238502" y="3973512"/>
              <a:ext cx="77788" cy="123825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5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1 w 168"/>
                <a:gd name="T19" fmla="*/ 221 h 221"/>
                <a:gd name="T20" fmla="*/ 121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7 w 168"/>
                <a:gd name="T31" fmla="*/ 11 h 221"/>
                <a:gd name="T32" fmla="*/ 125 w 168"/>
                <a:gd name="T33" fmla="*/ 31 h 221"/>
                <a:gd name="T34" fmla="*/ 147 w 168"/>
                <a:gd name="T35" fmla="*/ 52 h 221"/>
                <a:gd name="T36" fmla="*/ 168 w 168"/>
                <a:gd name="T37" fmla="*/ 30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1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5" y="11"/>
                    <a:pt x="136" y="11"/>
                    <a:pt x="137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6" y="52"/>
                    <a:pt x="147" y="52"/>
                  </a:cubicBezTo>
                  <a:cubicBezTo>
                    <a:pt x="156" y="52"/>
                    <a:pt x="168" y="46"/>
                    <a:pt x="168" y="30"/>
                  </a:cubicBezTo>
                  <a:cubicBezTo>
                    <a:pt x="168" y="14"/>
                    <a:pt x="153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5" name="Freeform 484">
              <a:extLst>
                <a:ext uri="{FF2B5EF4-FFF2-40B4-BE49-F238E27FC236}">
                  <a16:creationId xmlns:a16="http://schemas.microsoft.com/office/drawing/2014/main" id="{90C6E8D0-8068-4E6B-B962-0F85218162A8}"/>
                </a:ext>
              </a:extLst>
            </p:cNvPr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3328989" y="3971925"/>
              <a:ext cx="103188" cy="127000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6" name="Freeform 485">
              <a:extLst>
                <a:ext uri="{FF2B5EF4-FFF2-40B4-BE49-F238E27FC236}">
                  <a16:creationId xmlns:a16="http://schemas.microsoft.com/office/drawing/2014/main" id="{545A71F6-DB4E-419A-A013-30E9EF7205BD}"/>
                </a:ext>
              </a:extLst>
            </p:cNvPr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3444877" y="3903662"/>
              <a:ext cx="52388" cy="193675"/>
            </a:xfrm>
            <a:custGeom>
              <a:avLst/>
              <a:gdLst>
                <a:gd name="T0" fmla="*/ 72 w 111"/>
                <a:gd name="T1" fmla="*/ 0 h 347"/>
                <a:gd name="T2" fmla="*/ 0 w 111"/>
                <a:gd name="T3" fmla="*/ 5 h 347"/>
                <a:gd name="T4" fmla="*/ 0 w 111"/>
                <a:gd name="T5" fmla="*/ 21 h 347"/>
                <a:gd name="T6" fmla="*/ 39 w 111"/>
                <a:gd name="T7" fmla="*/ 49 h 347"/>
                <a:gd name="T8" fmla="*/ 39 w 111"/>
                <a:gd name="T9" fmla="*/ 309 h 347"/>
                <a:gd name="T10" fmla="*/ 0 w 111"/>
                <a:gd name="T11" fmla="*/ 331 h 347"/>
                <a:gd name="T12" fmla="*/ 0 w 111"/>
                <a:gd name="T13" fmla="*/ 347 h 347"/>
                <a:gd name="T14" fmla="*/ 56 w 111"/>
                <a:gd name="T15" fmla="*/ 345 h 347"/>
                <a:gd name="T16" fmla="*/ 111 w 111"/>
                <a:gd name="T17" fmla="*/ 347 h 347"/>
                <a:gd name="T18" fmla="*/ 111 w 111"/>
                <a:gd name="T19" fmla="*/ 331 h 347"/>
                <a:gd name="T20" fmla="*/ 72 w 111"/>
                <a:gd name="T21" fmla="*/ 309 h 347"/>
                <a:gd name="T22" fmla="*/ 72 w 111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7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7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486">
              <a:extLst>
                <a:ext uri="{FF2B5EF4-FFF2-40B4-BE49-F238E27FC236}">
                  <a16:creationId xmlns:a16="http://schemas.microsoft.com/office/drawing/2014/main" id="{574F7F30-DAA1-4A1C-9095-613FB9D580EC}"/>
                </a:ext>
              </a:extLst>
            </p:cNvPr>
            <p:cNvSpPr>
              <a:spLocks noEditPoints="1"/>
            </p:cNvSpPr>
            <p:nvPr>
              <p:custDataLst>
                <p:tags r:id="rId119"/>
              </p:custDataLst>
            </p:nvPr>
          </p:nvSpPr>
          <p:spPr bwMode="auto">
            <a:xfrm>
              <a:off x="3508377" y="3971925"/>
              <a:ext cx="88900" cy="12700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487">
              <a:extLst>
                <a:ext uri="{FF2B5EF4-FFF2-40B4-BE49-F238E27FC236}">
                  <a16:creationId xmlns:a16="http://schemas.microsoft.com/office/drawing/2014/main" id="{7758A287-7C45-48CD-9427-143518D3B0A6}"/>
                </a:ext>
              </a:extLst>
            </p:cNvPr>
            <p:cNvSpPr>
              <a:spLocks noEditPoints="1"/>
            </p:cNvSpPr>
            <p:nvPr>
              <p:custDataLst>
                <p:tags r:id="rId120"/>
              </p:custDataLst>
            </p:nvPr>
          </p:nvSpPr>
          <p:spPr bwMode="auto">
            <a:xfrm>
              <a:off x="3687764" y="3971925"/>
              <a:ext cx="103188" cy="12700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9" name="Freeform 488">
              <a:extLst>
                <a:ext uri="{FF2B5EF4-FFF2-40B4-BE49-F238E27FC236}">
                  <a16:creationId xmlns:a16="http://schemas.microsoft.com/office/drawing/2014/main" id="{4E01D634-8465-429D-9A65-9B133B888BCA}"/>
                </a:ext>
              </a:extLst>
            </p:cNvPr>
            <p:cNvSpPr>
              <a:spLocks/>
            </p:cNvSpPr>
            <p:nvPr>
              <p:custDataLst>
                <p:tags r:id="rId121"/>
              </p:custDataLst>
            </p:nvPr>
          </p:nvSpPr>
          <p:spPr bwMode="auto">
            <a:xfrm>
              <a:off x="3805239" y="3900487"/>
              <a:ext cx="74613" cy="196850"/>
            </a:xfrm>
            <a:custGeom>
              <a:avLst/>
              <a:gdLst>
                <a:gd name="T0" fmla="*/ 71 w 161"/>
                <a:gd name="T1" fmla="*/ 137 h 353"/>
                <a:gd name="T2" fmla="*/ 71 w 161"/>
                <a:gd name="T3" fmla="*/ 79 h 353"/>
                <a:gd name="T4" fmla="*/ 117 w 161"/>
                <a:gd name="T5" fmla="*/ 11 h 353"/>
                <a:gd name="T6" fmla="*/ 133 w 161"/>
                <a:gd name="T7" fmla="*/ 15 h 353"/>
                <a:gd name="T8" fmla="*/ 118 w 161"/>
                <a:gd name="T9" fmla="*/ 36 h 353"/>
                <a:gd name="T10" fmla="*/ 139 w 161"/>
                <a:gd name="T11" fmla="*/ 57 h 353"/>
                <a:gd name="T12" fmla="*/ 161 w 161"/>
                <a:gd name="T13" fmla="*/ 35 h 353"/>
                <a:gd name="T14" fmla="*/ 117 w 161"/>
                <a:gd name="T15" fmla="*/ 0 h 353"/>
                <a:gd name="T16" fmla="*/ 39 w 161"/>
                <a:gd name="T17" fmla="*/ 80 h 353"/>
                <a:gd name="T18" fmla="*/ 39 w 161"/>
                <a:gd name="T19" fmla="*/ 137 h 353"/>
                <a:gd name="T20" fmla="*/ 0 w 161"/>
                <a:gd name="T21" fmla="*/ 137 h 353"/>
                <a:gd name="T22" fmla="*/ 0 w 161"/>
                <a:gd name="T23" fmla="*/ 153 h 353"/>
                <a:gd name="T24" fmla="*/ 39 w 161"/>
                <a:gd name="T25" fmla="*/ 153 h 353"/>
                <a:gd name="T26" fmla="*/ 39 w 161"/>
                <a:gd name="T27" fmla="*/ 315 h 353"/>
                <a:gd name="T28" fmla="*/ 0 w 161"/>
                <a:gd name="T29" fmla="*/ 337 h 353"/>
                <a:gd name="T30" fmla="*/ 0 w 161"/>
                <a:gd name="T31" fmla="*/ 353 h 353"/>
                <a:gd name="T32" fmla="*/ 57 w 161"/>
                <a:gd name="T33" fmla="*/ 351 h 353"/>
                <a:gd name="T34" fmla="*/ 121 w 161"/>
                <a:gd name="T35" fmla="*/ 353 h 353"/>
                <a:gd name="T36" fmla="*/ 121 w 161"/>
                <a:gd name="T37" fmla="*/ 337 h 353"/>
                <a:gd name="T38" fmla="*/ 110 w 161"/>
                <a:gd name="T39" fmla="*/ 337 h 353"/>
                <a:gd name="T40" fmla="*/ 72 w 161"/>
                <a:gd name="T41" fmla="*/ 314 h 353"/>
                <a:gd name="T42" fmla="*/ 72 w 161"/>
                <a:gd name="T43" fmla="*/ 153 h 353"/>
                <a:gd name="T44" fmla="*/ 129 w 161"/>
                <a:gd name="T45" fmla="*/ 153 h 353"/>
                <a:gd name="T46" fmla="*/ 129 w 161"/>
                <a:gd name="T47" fmla="*/ 137 h 353"/>
                <a:gd name="T48" fmla="*/ 71 w 161"/>
                <a:gd name="T49" fmla="*/ 13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3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39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7"/>
                    <a:pt x="143" y="0"/>
                    <a:pt x="117" y="0"/>
                  </a:cubicBezTo>
                  <a:cubicBezTo>
                    <a:pt x="82" y="0"/>
                    <a:pt x="39" y="27"/>
                    <a:pt x="39" y="80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3"/>
                  </a:lnTo>
                  <a:lnTo>
                    <a:pt x="39" y="153"/>
                  </a:lnTo>
                  <a:lnTo>
                    <a:pt x="39" y="315"/>
                  </a:lnTo>
                  <a:cubicBezTo>
                    <a:pt x="39" y="337"/>
                    <a:pt x="34" y="337"/>
                    <a:pt x="0" y="337"/>
                  </a:cubicBezTo>
                  <a:lnTo>
                    <a:pt x="0" y="353"/>
                  </a:lnTo>
                  <a:cubicBezTo>
                    <a:pt x="20" y="352"/>
                    <a:pt x="43" y="351"/>
                    <a:pt x="57" y="351"/>
                  </a:cubicBezTo>
                  <a:cubicBezTo>
                    <a:pt x="77" y="351"/>
                    <a:pt x="101" y="351"/>
                    <a:pt x="121" y="353"/>
                  </a:cubicBezTo>
                  <a:lnTo>
                    <a:pt x="121" y="337"/>
                  </a:lnTo>
                  <a:lnTo>
                    <a:pt x="110" y="337"/>
                  </a:lnTo>
                  <a:cubicBezTo>
                    <a:pt x="73" y="337"/>
                    <a:pt x="72" y="332"/>
                    <a:pt x="72" y="314"/>
                  </a:cubicBezTo>
                  <a:lnTo>
                    <a:pt x="72" y="153"/>
                  </a:lnTo>
                  <a:lnTo>
                    <a:pt x="129" y="153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0" name="Freeform 489">
              <a:extLst>
                <a:ext uri="{FF2B5EF4-FFF2-40B4-BE49-F238E27FC236}">
                  <a16:creationId xmlns:a16="http://schemas.microsoft.com/office/drawing/2014/main" id="{583E6C56-B5DC-4DA6-95A5-D490FE5E0662}"/>
                </a:ext>
              </a:extLst>
            </p:cNvPr>
            <p:cNvSpPr>
              <a:spLocks/>
            </p:cNvSpPr>
            <p:nvPr>
              <p:custDataLst>
                <p:tags r:id="rId122"/>
              </p:custDataLst>
            </p:nvPr>
          </p:nvSpPr>
          <p:spPr bwMode="auto">
            <a:xfrm>
              <a:off x="3951289" y="3973512"/>
              <a:ext cx="125413" cy="182563"/>
            </a:xfrm>
            <a:custGeom>
              <a:avLst/>
              <a:gdLst>
                <a:gd name="T0" fmla="*/ 101 w 271"/>
                <a:gd name="T1" fmla="*/ 45 h 329"/>
                <a:gd name="T2" fmla="*/ 108 w 271"/>
                <a:gd name="T3" fmla="*/ 13 h 329"/>
                <a:gd name="T4" fmla="*/ 94 w 271"/>
                <a:gd name="T5" fmla="*/ 0 h 329"/>
                <a:gd name="T6" fmla="*/ 74 w 271"/>
                <a:gd name="T7" fmla="*/ 18 h 329"/>
                <a:gd name="T8" fmla="*/ 2 w 271"/>
                <a:gd name="T9" fmla="*/ 307 h 329"/>
                <a:gd name="T10" fmla="*/ 0 w 271"/>
                <a:gd name="T11" fmla="*/ 315 h 329"/>
                <a:gd name="T12" fmla="*/ 14 w 271"/>
                <a:gd name="T13" fmla="*/ 329 h 329"/>
                <a:gd name="T14" fmla="*/ 32 w 271"/>
                <a:gd name="T15" fmla="*/ 318 h 329"/>
                <a:gd name="T16" fmla="*/ 59 w 271"/>
                <a:gd name="T17" fmla="*/ 211 h 329"/>
                <a:gd name="T18" fmla="*/ 108 w 271"/>
                <a:gd name="T19" fmla="*/ 226 h 329"/>
                <a:gd name="T20" fmla="*/ 174 w 271"/>
                <a:gd name="T21" fmla="*/ 190 h 329"/>
                <a:gd name="T22" fmla="*/ 219 w 271"/>
                <a:gd name="T23" fmla="*/ 226 h 329"/>
                <a:gd name="T24" fmla="*/ 256 w 271"/>
                <a:gd name="T25" fmla="*/ 199 h 329"/>
                <a:gd name="T26" fmla="*/ 271 w 271"/>
                <a:gd name="T27" fmla="*/ 149 h 329"/>
                <a:gd name="T28" fmla="*/ 265 w 271"/>
                <a:gd name="T29" fmla="*/ 144 h 329"/>
                <a:gd name="T30" fmla="*/ 258 w 271"/>
                <a:gd name="T31" fmla="*/ 153 h 329"/>
                <a:gd name="T32" fmla="*/ 220 w 271"/>
                <a:gd name="T33" fmla="*/ 215 h 329"/>
                <a:gd name="T34" fmla="*/ 205 w 271"/>
                <a:gd name="T35" fmla="*/ 192 h 329"/>
                <a:gd name="T36" fmla="*/ 215 w 271"/>
                <a:gd name="T37" fmla="*/ 140 h 329"/>
                <a:gd name="T38" fmla="*/ 229 w 271"/>
                <a:gd name="T39" fmla="*/ 86 h 329"/>
                <a:gd name="T40" fmla="*/ 237 w 271"/>
                <a:gd name="T41" fmla="*/ 52 h 329"/>
                <a:gd name="T42" fmla="*/ 245 w 271"/>
                <a:gd name="T43" fmla="*/ 19 h 329"/>
                <a:gd name="T44" fmla="*/ 230 w 271"/>
                <a:gd name="T45" fmla="*/ 5 h 329"/>
                <a:gd name="T46" fmla="*/ 211 w 271"/>
                <a:gd name="T47" fmla="*/ 23 h 329"/>
                <a:gd name="T48" fmla="*/ 187 w 271"/>
                <a:gd name="T49" fmla="*/ 116 h 329"/>
                <a:gd name="T50" fmla="*/ 174 w 271"/>
                <a:gd name="T51" fmla="*/ 167 h 329"/>
                <a:gd name="T52" fmla="*/ 110 w 271"/>
                <a:gd name="T53" fmla="*/ 215 h 329"/>
                <a:gd name="T54" fmla="*/ 73 w 271"/>
                <a:gd name="T55" fmla="*/ 172 h 329"/>
                <a:gd name="T56" fmla="*/ 80 w 271"/>
                <a:gd name="T57" fmla="*/ 129 h 329"/>
                <a:gd name="T58" fmla="*/ 101 w 271"/>
                <a:gd name="T59" fmla="*/ 45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1" h="329">
                  <a:moveTo>
                    <a:pt x="101" y="45"/>
                  </a:moveTo>
                  <a:cubicBezTo>
                    <a:pt x="103" y="35"/>
                    <a:pt x="108" y="16"/>
                    <a:pt x="108" y="13"/>
                  </a:cubicBezTo>
                  <a:cubicBezTo>
                    <a:pt x="108" y="5"/>
                    <a:pt x="102" y="0"/>
                    <a:pt x="94" y="0"/>
                  </a:cubicBezTo>
                  <a:cubicBezTo>
                    <a:pt x="92" y="0"/>
                    <a:pt x="78" y="0"/>
                    <a:pt x="74" y="18"/>
                  </a:cubicBezTo>
                  <a:lnTo>
                    <a:pt x="2" y="307"/>
                  </a:lnTo>
                  <a:cubicBezTo>
                    <a:pt x="0" y="313"/>
                    <a:pt x="0" y="314"/>
                    <a:pt x="0" y="315"/>
                  </a:cubicBezTo>
                  <a:cubicBezTo>
                    <a:pt x="0" y="322"/>
                    <a:pt x="6" y="329"/>
                    <a:pt x="14" y="329"/>
                  </a:cubicBezTo>
                  <a:cubicBezTo>
                    <a:pt x="25" y="329"/>
                    <a:pt x="31" y="320"/>
                    <a:pt x="32" y="318"/>
                  </a:cubicBezTo>
                  <a:cubicBezTo>
                    <a:pt x="34" y="314"/>
                    <a:pt x="40" y="288"/>
                    <a:pt x="59" y="211"/>
                  </a:cubicBezTo>
                  <a:cubicBezTo>
                    <a:pt x="75" y="224"/>
                    <a:pt x="98" y="226"/>
                    <a:pt x="108" y="226"/>
                  </a:cubicBezTo>
                  <a:cubicBezTo>
                    <a:pt x="143" y="226"/>
                    <a:pt x="162" y="204"/>
                    <a:pt x="174" y="190"/>
                  </a:cubicBezTo>
                  <a:cubicBezTo>
                    <a:pt x="178" y="212"/>
                    <a:pt x="197" y="226"/>
                    <a:pt x="219" y="226"/>
                  </a:cubicBezTo>
                  <a:cubicBezTo>
                    <a:pt x="236" y="226"/>
                    <a:pt x="248" y="215"/>
                    <a:pt x="256" y="199"/>
                  </a:cubicBezTo>
                  <a:cubicBezTo>
                    <a:pt x="264" y="181"/>
                    <a:pt x="271" y="150"/>
                    <a:pt x="271" y="149"/>
                  </a:cubicBezTo>
                  <a:cubicBezTo>
                    <a:pt x="271" y="144"/>
                    <a:pt x="266" y="144"/>
                    <a:pt x="265" y="144"/>
                  </a:cubicBezTo>
                  <a:cubicBezTo>
                    <a:pt x="260" y="144"/>
                    <a:pt x="259" y="146"/>
                    <a:pt x="258" y="153"/>
                  </a:cubicBezTo>
                  <a:cubicBezTo>
                    <a:pt x="249" y="186"/>
                    <a:pt x="240" y="215"/>
                    <a:pt x="220" y="215"/>
                  </a:cubicBezTo>
                  <a:cubicBezTo>
                    <a:pt x="206" y="215"/>
                    <a:pt x="205" y="202"/>
                    <a:pt x="205" y="192"/>
                  </a:cubicBezTo>
                  <a:cubicBezTo>
                    <a:pt x="205" y="181"/>
                    <a:pt x="211" y="158"/>
                    <a:pt x="215" y="140"/>
                  </a:cubicBezTo>
                  <a:lnTo>
                    <a:pt x="229" y="86"/>
                  </a:lnTo>
                  <a:cubicBezTo>
                    <a:pt x="230" y="79"/>
                    <a:pt x="235" y="60"/>
                    <a:pt x="237" y="52"/>
                  </a:cubicBezTo>
                  <a:cubicBezTo>
                    <a:pt x="240" y="41"/>
                    <a:pt x="245" y="22"/>
                    <a:pt x="245" y="19"/>
                  </a:cubicBezTo>
                  <a:cubicBezTo>
                    <a:pt x="245" y="10"/>
                    <a:pt x="238" y="5"/>
                    <a:pt x="230" y="5"/>
                  </a:cubicBezTo>
                  <a:cubicBezTo>
                    <a:pt x="228" y="5"/>
                    <a:pt x="215" y="6"/>
                    <a:pt x="211" y="23"/>
                  </a:cubicBezTo>
                  <a:lnTo>
                    <a:pt x="187" y="116"/>
                  </a:lnTo>
                  <a:cubicBezTo>
                    <a:pt x="181" y="141"/>
                    <a:pt x="176" y="162"/>
                    <a:pt x="174" y="167"/>
                  </a:cubicBezTo>
                  <a:cubicBezTo>
                    <a:pt x="174" y="170"/>
                    <a:pt x="150" y="215"/>
                    <a:pt x="110" y="215"/>
                  </a:cubicBezTo>
                  <a:cubicBezTo>
                    <a:pt x="85" y="215"/>
                    <a:pt x="73" y="199"/>
                    <a:pt x="73" y="172"/>
                  </a:cubicBezTo>
                  <a:cubicBezTo>
                    <a:pt x="73" y="157"/>
                    <a:pt x="76" y="143"/>
                    <a:pt x="80" y="129"/>
                  </a:cubicBezTo>
                  <a:lnTo>
                    <a:pt x="101" y="4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Freeform 490">
              <a:extLst>
                <a:ext uri="{FF2B5EF4-FFF2-40B4-BE49-F238E27FC236}">
                  <a16:creationId xmlns:a16="http://schemas.microsoft.com/office/drawing/2014/main" id="{5A9A800B-F14E-415F-8206-1DEAACD841B5}"/>
                </a:ext>
              </a:extLst>
            </p:cNvPr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4103689" y="3976687"/>
              <a:ext cx="23813" cy="120650"/>
            </a:xfrm>
            <a:custGeom>
              <a:avLst/>
              <a:gdLst>
                <a:gd name="T0" fmla="*/ 53 w 53"/>
                <a:gd name="T1" fmla="*/ 27 h 216"/>
                <a:gd name="T2" fmla="*/ 26 w 53"/>
                <a:gd name="T3" fmla="*/ 0 h 216"/>
                <a:gd name="T4" fmla="*/ 0 w 53"/>
                <a:gd name="T5" fmla="*/ 27 h 216"/>
                <a:gd name="T6" fmla="*/ 26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6 w 53"/>
                <a:gd name="T13" fmla="*/ 163 h 216"/>
                <a:gd name="T14" fmla="*/ 0 w 53"/>
                <a:gd name="T15" fmla="*/ 189 h 216"/>
                <a:gd name="T16" fmla="*/ 26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6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6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0" name="Group 979">
            <a:extLst>
              <a:ext uri="{FF2B5EF4-FFF2-40B4-BE49-F238E27FC236}">
                <a16:creationId xmlns:a16="http://schemas.microsoft.com/office/drawing/2014/main" id="{5DA10CCF-6C18-44C0-86CB-DED9FE1FFA78}"/>
              </a:ext>
            </a:extLst>
          </p:cNvPr>
          <p:cNvGrpSpPr>
            <a:grpSpLocks noChangeAspect="1"/>
          </p:cNvGrpSpPr>
          <p:nvPr>
            <p:custDataLst>
              <p:tags r:id="rId24"/>
            </p:custDataLst>
          </p:nvPr>
        </p:nvGrpSpPr>
        <p:grpSpPr>
          <a:xfrm>
            <a:off x="8373348" y="3344704"/>
            <a:ext cx="2533650" cy="201613"/>
            <a:chOff x="2544763" y="2540000"/>
            <a:chExt cx="2533650" cy="201613"/>
          </a:xfrm>
        </p:grpSpPr>
        <p:sp>
          <p:nvSpPr>
            <p:cNvPr id="981" name="Freeform 520">
              <a:extLst>
                <a:ext uri="{FF2B5EF4-FFF2-40B4-BE49-F238E27FC236}">
                  <a16:creationId xmlns:a16="http://schemas.microsoft.com/office/drawing/2014/main" id="{5BCD9567-B887-496C-862F-396420EA6186}"/>
                </a:ext>
              </a:extLst>
            </p:cNvPr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2544763" y="2609850"/>
              <a:ext cx="88900" cy="131763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Freeform 521">
              <a:extLst>
                <a:ext uri="{FF2B5EF4-FFF2-40B4-BE49-F238E27FC236}">
                  <a16:creationId xmlns:a16="http://schemas.microsoft.com/office/drawing/2014/main" id="{036B818E-591D-491D-AF96-3F6EA005753C}"/>
                </a:ext>
              </a:extLst>
            </p:cNvPr>
            <p:cNvSpPr>
              <a:spLocks/>
            </p:cNvSpPr>
            <p:nvPr>
              <p:custDataLst>
                <p:tags r:id="rId88"/>
              </p:custDataLst>
            </p:nvPr>
          </p:nvSpPr>
          <p:spPr bwMode="auto">
            <a:xfrm>
              <a:off x="2646363" y="2611438"/>
              <a:ext cx="114300" cy="12700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7 w 251"/>
                <a:gd name="T21" fmla="*/ 66 h 221"/>
                <a:gd name="T22" fmla="*/ 177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Freeform 522">
              <a:extLst>
                <a:ext uri="{FF2B5EF4-FFF2-40B4-BE49-F238E27FC236}">
                  <a16:creationId xmlns:a16="http://schemas.microsoft.com/office/drawing/2014/main" id="{0754136A-CF5A-4980-9253-90029D41CD5D}"/>
                </a:ext>
              </a:extLst>
            </p:cNvPr>
            <p:cNvSpPr>
              <a:spLocks/>
            </p:cNvSpPr>
            <p:nvPr>
              <p:custDataLst>
                <p:tags r:id="rId89"/>
              </p:custDataLst>
            </p:nvPr>
          </p:nvSpPr>
          <p:spPr bwMode="auto">
            <a:xfrm>
              <a:off x="2773363" y="2609850"/>
              <a:ext cx="74613" cy="131763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4" name="Freeform 523">
              <a:extLst>
                <a:ext uri="{FF2B5EF4-FFF2-40B4-BE49-F238E27FC236}">
                  <a16:creationId xmlns:a16="http://schemas.microsoft.com/office/drawing/2014/main" id="{30B157F3-ED3C-4BB5-8AF0-F34AF70162A4}"/>
                </a:ext>
              </a:extLst>
            </p:cNvPr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2862263" y="2611438"/>
              <a:ext cx="114300" cy="130175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8 h 226"/>
                <a:gd name="T20" fmla="*/ 117 w 251"/>
                <a:gd name="T21" fmla="*/ 215 h 226"/>
                <a:gd name="T22" fmla="*/ 73 w 251"/>
                <a:gd name="T23" fmla="*/ 166 h 226"/>
                <a:gd name="T24" fmla="*/ 73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1"/>
                  </a:lnTo>
                  <a:cubicBezTo>
                    <a:pt x="174" y="21"/>
                    <a:pt x="178" y="24"/>
                    <a:pt x="178" y="49"/>
                  </a:cubicBezTo>
                  <a:lnTo>
                    <a:pt x="178" y="138"/>
                  </a:lnTo>
                  <a:cubicBezTo>
                    <a:pt x="178" y="181"/>
                    <a:pt x="154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5" name="Freeform 524">
              <a:extLst>
                <a:ext uri="{FF2B5EF4-FFF2-40B4-BE49-F238E27FC236}">
                  <a16:creationId xmlns:a16="http://schemas.microsoft.com/office/drawing/2014/main" id="{EC177AFB-0B8C-42E0-94AE-385A7EE99FFE}"/>
                </a:ext>
              </a:extLst>
            </p:cNvPr>
            <p:cNvSpPr>
              <a:spLocks/>
            </p:cNvSpPr>
            <p:nvPr>
              <p:custDataLst>
                <p:tags r:id="rId91"/>
              </p:custDataLst>
            </p:nvPr>
          </p:nvSpPr>
          <p:spPr bwMode="auto">
            <a:xfrm>
              <a:off x="2987676" y="2611438"/>
              <a:ext cx="77788" cy="127000"/>
            </a:xfrm>
            <a:custGeom>
              <a:avLst/>
              <a:gdLst>
                <a:gd name="T0" fmla="*/ 69 w 168"/>
                <a:gd name="T1" fmla="*/ 55 h 221"/>
                <a:gd name="T2" fmla="*/ 69 w 168"/>
                <a:gd name="T3" fmla="*/ 0 h 221"/>
                <a:gd name="T4" fmla="*/ 0 w 168"/>
                <a:gd name="T5" fmla="*/ 5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1 h 221"/>
                <a:gd name="T32" fmla="*/ 125 w 168"/>
                <a:gd name="T33" fmla="*/ 31 h 221"/>
                <a:gd name="T34" fmla="*/ 146 w 168"/>
                <a:gd name="T35" fmla="*/ 52 h 221"/>
                <a:gd name="T36" fmla="*/ 168 w 168"/>
                <a:gd name="T37" fmla="*/ 30 h 221"/>
                <a:gd name="T38" fmla="*/ 131 w 168"/>
                <a:gd name="T39" fmla="*/ 0 h 221"/>
                <a:gd name="T40" fmla="*/ 69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Freeform 525">
              <a:extLst>
                <a:ext uri="{FF2B5EF4-FFF2-40B4-BE49-F238E27FC236}">
                  <a16:creationId xmlns:a16="http://schemas.microsoft.com/office/drawing/2014/main" id="{2534774D-180E-4FDB-A68E-7D3EDD9B07E6}"/>
                </a:ext>
              </a:extLst>
            </p:cNvPr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3076576" y="2609850"/>
              <a:ext cx="88900" cy="131763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Freeform 526">
              <a:extLst>
                <a:ext uri="{FF2B5EF4-FFF2-40B4-BE49-F238E27FC236}">
                  <a16:creationId xmlns:a16="http://schemas.microsoft.com/office/drawing/2014/main" id="{9BAF0B21-0C3E-4BA9-A65B-17E82D2C6FCF}"/>
                </a:ext>
              </a:extLst>
            </p:cNvPr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3255963" y="2609850"/>
              <a:ext cx="85725" cy="131763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Freeform 527">
              <a:extLst>
                <a:ext uri="{FF2B5EF4-FFF2-40B4-BE49-F238E27FC236}">
                  <a16:creationId xmlns:a16="http://schemas.microsoft.com/office/drawing/2014/main" id="{16BD1EE6-2061-45BF-A91F-F3303EC2DBEF}"/>
                </a:ext>
              </a:extLst>
            </p:cNvPr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3355976" y="2609850"/>
              <a:ext cx="100013" cy="131763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4 h 229"/>
                <a:gd name="T18" fmla="*/ 110 w 220"/>
                <a:gd name="T19" fmla="*/ 11 h 229"/>
                <a:gd name="T20" fmla="*/ 166 w 220"/>
                <a:gd name="T21" fmla="*/ 43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6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Freeform 528">
              <a:extLst>
                <a:ext uri="{FF2B5EF4-FFF2-40B4-BE49-F238E27FC236}">
                  <a16:creationId xmlns:a16="http://schemas.microsoft.com/office/drawing/2014/main" id="{5B5C245E-945D-4494-8003-B23E39903907}"/>
                </a:ext>
              </a:extLst>
            </p:cNvPr>
            <p:cNvSpPr>
              <a:spLocks/>
            </p:cNvSpPr>
            <p:nvPr>
              <p:custDataLst>
                <p:tags r:id="rId95"/>
              </p:custDataLst>
            </p:nvPr>
          </p:nvSpPr>
          <p:spPr bwMode="auto">
            <a:xfrm>
              <a:off x="3470276" y="2540000"/>
              <a:ext cx="50800" cy="198438"/>
            </a:xfrm>
            <a:custGeom>
              <a:avLst/>
              <a:gdLst>
                <a:gd name="T0" fmla="*/ 72 w 111"/>
                <a:gd name="T1" fmla="*/ 0 h 347"/>
                <a:gd name="T2" fmla="*/ 0 w 111"/>
                <a:gd name="T3" fmla="*/ 5 h 347"/>
                <a:gd name="T4" fmla="*/ 0 w 111"/>
                <a:gd name="T5" fmla="*/ 21 h 347"/>
                <a:gd name="T6" fmla="*/ 39 w 111"/>
                <a:gd name="T7" fmla="*/ 49 h 347"/>
                <a:gd name="T8" fmla="*/ 39 w 111"/>
                <a:gd name="T9" fmla="*/ 309 h 347"/>
                <a:gd name="T10" fmla="*/ 0 w 111"/>
                <a:gd name="T11" fmla="*/ 331 h 347"/>
                <a:gd name="T12" fmla="*/ 0 w 111"/>
                <a:gd name="T13" fmla="*/ 347 h 347"/>
                <a:gd name="T14" fmla="*/ 56 w 111"/>
                <a:gd name="T15" fmla="*/ 345 h 347"/>
                <a:gd name="T16" fmla="*/ 111 w 111"/>
                <a:gd name="T17" fmla="*/ 347 h 347"/>
                <a:gd name="T18" fmla="*/ 111 w 111"/>
                <a:gd name="T19" fmla="*/ 331 h 347"/>
                <a:gd name="T20" fmla="*/ 72 w 111"/>
                <a:gd name="T21" fmla="*/ 309 h 347"/>
                <a:gd name="T22" fmla="*/ 72 w 111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7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2" y="346"/>
                    <a:pt x="111" y="347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Freeform 529">
              <a:extLst>
                <a:ext uri="{FF2B5EF4-FFF2-40B4-BE49-F238E27FC236}">
                  <a16:creationId xmlns:a16="http://schemas.microsoft.com/office/drawing/2014/main" id="{C5E8D569-C749-4BB9-8A05-D6145A185D40}"/>
                </a:ext>
              </a:extLst>
            </p:cNvPr>
            <p:cNvSpPr>
              <a:spLocks/>
            </p:cNvSpPr>
            <p:nvPr>
              <p:custDataLst>
                <p:tags r:id="rId96"/>
              </p:custDataLst>
            </p:nvPr>
          </p:nvSpPr>
          <p:spPr bwMode="auto">
            <a:xfrm>
              <a:off x="3533776" y="2540000"/>
              <a:ext cx="49213" cy="198438"/>
            </a:xfrm>
            <a:custGeom>
              <a:avLst/>
              <a:gdLst>
                <a:gd name="T0" fmla="*/ 71 w 110"/>
                <a:gd name="T1" fmla="*/ 0 h 347"/>
                <a:gd name="T2" fmla="*/ 0 w 110"/>
                <a:gd name="T3" fmla="*/ 5 h 347"/>
                <a:gd name="T4" fmla="*/ 0 w 110"/>
                <a:gd name="T5" fmla="*/ 21 h 347"/>
                <a:gd name="T6" fmla="*/ 39 w 110"/>
                <a:gd name="T7" fmla="*/ 49 h 347"/>
                <a:gd name="T8" fmla="*/ 39 w 110"/>
                <a:gd name="T9" fmla="*/ 309 h 347"/>
                <a:gd name="T10" fmla="*/ 0 w 110"/>
                <a:gd name="T11" fmla="*/ 331 h 347"/>
                <a:gd name="T12" fmla="*/ 0 w 110"/>
                <a:gd name="T13" fmla="*/ 347 h 347"/>
                <a:gd name="T14" fmla="*/ 55 w 110"/>
                <a:gd name="T15" fmla="*/ 345 h 347"/>
                <a:gd name="T16" fmla="*/ 110 w 110"/>
                <a:gd name="T17" fmla="*/ 347 h 347"/>
                <a:gd name="T18" fmla="*/ 110 w 110"/>
                <a:gd name="T19" fmla="*/ 331 h 347"/>
                <a:gd name="T20" fmla="*/ 71 w 110"/>
                <a:gd name="T21" fmla="*/ 309 h 347"/>
                <a:gd name="T22" fmla="*/ 71 w 110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7">
                  <a:moveTo>
                    <a:pt x="71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7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7" y="345"/>
                    <a:pt x="92" y="346"/>
                    <a:pt x="110" y="347"/>
                  </a:cubicBezTo>
                  <a:lnTo>
                    <a:pt x="110" y="331"/>
                  </a:lnTo>
                  <a:cubicBezTo>
                    <a:pt x="77" y="331"/>
                    <a:pt x="71" y="331"/>
                    <a:pt x="71" y="309"/>
                  </a:cubicBezTo>
                  <a:lnTo>
                    <a:pt x="71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Freeform 530">
              <a:extLst>
                <a:ext uri="{FF2B5EF4-FFF2-40B4-BE49-F238E27FC236}">
                  <a16:creationId xmlns:a16="http://schemas.microsoft.com/office/drawing/2014/main" id="{05ACDD17-AC47-4159-98F6-992C3CE4DEBB}"/>
                </a:ext>
              </a:extLst>
            </p:cNvPr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3595688" y="2546350"/>
              <a:ext cx="49213" cy="192088"/>
            </a:xfrm>
            <a:custGeom>
              <a:avLst/>
              <a:gdLst>
                <a:gd name="T0" fmla="*/ 72 w 107"/>
                <a:gd name="T1" fmla="*/ 114 h 335"/>
                <a:gd name="T2" fmla="*/ 2 w 107"/>
                <a:gd name="T3" fmla="*/ 119 h 335"/>
                <a:gd name="T4" fmla="*/ 2 w 107"/>
                <a:gd name="T5" fmla="*/ 135 h 335"/>
                <a:gd name="T6" fmla="*/ 39 w 107"/>
                <a:gd name="T7" fmla="*/ 162 h 335"/>
                <a:gd name="T8" fmla="*/ 39 w 107"/>
                <a:gd name="T9" fmla="*/ 297 h 335"/>
                <a:gd name="T10" fmla="*/ 0 w 107"/>
                <a:gd name="T11" fmla="*/ 319 h 335"/>
                <a:gd name="T12" fmla="*/ 0 w 107"/>
                <a:gd name="T13" fmla="*/ 335 h 335"/>
                <a:gd name="T14" fmla="*/ 55 w 107"/>
                <a:gd name="T15" fmla="*/ 333 h 335"/>
                <a:gd name="T16" fmla="*/ 107 w 107"/>
                <a:gd name="T17" fmla="*/ 335 h 335"/>
                <a:gd name="T18" fmla="*/ 107 w 107"/>
                <a:gd name="T19" fmla="*/ 319 h 335"/>
                <a:gd name="T20" fmla="*/ 72 w 107"/>
                <a:gd name="T21" fmla="*/ 297 h 335"/>
                <a:gd name="T22" fmla="*/ 72 w 107"/>
                <a:gd name="T23" fmla="*/ 114 h 335"/>
                <a:gd name="T24" fmla="*/ 74 w 107"/>
                <a:gd name="T25" fmla="*/ 27 h 335"/>
                <a:gd name="T26" fmla="*/ 47 w 107"/>
                <a:gd name="T27" fmla="*/ 0 h 335"/>
                <a:gd name="T28" fmla="*/ 21 w 107"/>
                <a:gd name="T29" fmla="*/ 27 h 335"/>
                <a:gd name="T30" fmla="*/ 47 w 107"/>
                <a:gd name="T31" fmla="*/ 53 h 335"/>
                <a:gd name="T32" fmla="*/ 74 w 107"/>
                <a:gd name="T33" fmla="*/ 2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5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7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5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5"/>
                  </a:cubicBezTo>
                  <a:lnTo>
                    <a:pt x="107" y="319"/>
                  </a:lnTo>
                  <a:cubicBezTo>
                    <a:pt x="74" y="319"/>
                    <a:pt x="72" y="317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Freeform 531">
              <a:extLst>
                <a:ext uri="{FF2B5EF4-FFF2-40B4-BE49-F238E27FC236}">
                  <a16:creationId xmlns:a16="http://schemas.microsoft.com/office/drawing/2014/main" id="{E5FE6D24-D51B-454D-A9EF-1A4134D498DD}"/>
                </a:ext>
              </a:extLst>
            </p:cNvPr>
            <p:cNvSpPr>
              <a:spLocks/>
            </p:cNvSpPr>
            <p:nvPr>
              <p:custDataLst>
                <p:tags r:id="rId98"/>
              </p:custDataLst>
            </p:nvPr>
          </p:nvSpPr>
          <p:spPr bwMode="auto">
            <a:xfrm>
              <a:off x="3659188" y="2609850"/>
              <a:ext cx="74613" cy="131763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Freeform 532">
              <a:extLst>
                <a:ext uri="{FF2B5EF4-FFF2-40B4-BE49-F238E27FC236}">
                  <a16:creationId xmlns:a16="http://schemas.microsoft.com/office/drawing/2014/main" id="{5C74F81E-81CF-423F-9B63-A2DA1B17379F}"/>
                </a:ext>
              </a:extLst>
            </p:cNvPr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3749676" y="2546350"/>
              <a:ext cx="49213" cy="192088"/>
            </a:xfrm>
            <a:custGeom>
              <a:avLst/>
              <a:gdLst>
                <a:gd name="T0" fmla="*/ 72 w 107"/>
                <a:gd name="T1" fmla="*/ 114 h 335"/>
                <a:gd name="T2" fmla="*/ 2 w 107"/>
                <a:gd name="T3" fmla="*/ 119 h 335"/>
                <a:gd name="T4" fmla="*/ 2 w 107"/>
                <a:gd name="T5" fmla="*/ 135 h 335"/>
                <a:gd name="T6" fmla="*/ 39 w 107"/>
                <a:gd name="T7" fmla="*/ 162 h 335"/>
                <a:gd name="T8" fmla="*/ 39 w 107"/>
                <a:gd name="T9" fmla="*/ 297 h 335"/>
                <a:gd name="T10" fmla="*/ 0 w 107"/>
                <a:gd name="T11" fmla="*/ 319 h 335"/>
                <a:gd name="T12" fmla="*/ 0 w 107"/>
                <a:gd name="T13" fmla="*/ 335 h 335"/>
                <a:gd name="T14" fmla="*/ 55 w 107"/>
                <a:gd name="T15" fmla="*/ 333 h 335"/>
                <a:gd name="T16" fmla="*/ 107 w 107"/>
                <a:gd name="T17" fmla="*/ 335 h 335"/>
                <a:gd name="T18" fmla="*/ 107 w 107"/>
                <a:gd name="T19" fmla="*/ 319 h 335"/>
                <a:gd name="T20" fmla="*/ 72 w 107"/>
                <a:gd name="T21" fmla="*/ 297 h 335"/>
                <a:gd name="T22" fmla="*/ 72 w 107"/>
                <a:gd name="T23" fmla="*/ 114 h 335"/>
                <a:gd name="T24" fmla="*/ 74 w 107"/>
                <a:gd name="T25" fmla="*/ 27 h 335"/>
                <a:gd name="T26" fmla="*/ 47 w 107"/>
                <a:gd name="T27" fmla="*/ 0 h 335"/>
                <a:gd name="T28" fmla="*/ 21 w 107"/>
                <a:gd name="T29" fmla="*/ 27 h 335"/>
                <a:gd name="T30" fmla="*/ 47 w 107"/>
                <a:gd name="T31" fmla="*/ 53 h 335"/>
                <a:gd name="T32" fmla="*/ 74 w 107"/>
                <a:gd name="T33" fmla="*/ 2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5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7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5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5"/>
                  </a:cubicBezTo>
                  <a:lnTo>
                    <a:pt x="107" y="319"/>
                  </a:lnTo>
                  <a:cubicBezTo>
                    <a:pt x="74" y="319"/>
                    <a:pt x="72" y="317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533">
              <a:extLst>
                <a:ext uri="{FF2B5EF4-FFF2-40B4-BE49-F238E27FC236}">
                  <a16:creationId xmlns:a16="http://schemas.microsoft.com/office/drawing/2014/main" id="{A1509176-AF29-4F03-B1AB-57754AF9376F}"/>
                </a:ext>
              </a:extLst>
            </p:cNvPr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3811588" y="2609850"/>
              <a:ext cx="100013" cy="131763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5" name="Freeform 534">
              <a:extLst>
                <a:ext uri="{FF2B5EF4-FFF2-40B4-BE49-F238E27FC236}">
                  <a16:creationId xmlns:a16="http://schemas.microsoft.com/office/drawing/2014/main" id="{2BBE0401-B339-48FA-AFEB-B19DA379DDFF}"/>
                </a:ext>
              </a:extLst>
            </p:cNvPr>
            <p:cNvSpPr>
              <a:spLocks/>
            </p:cNvSpPr>
            <p:nvPr>
              <p:custDataLst>
                <p:tags r:id="rId101"/>
              </p:custDataLst>
            </p:nvPr>
          </p:nvSpPr>
          <p:spPr bwMode="auto">
            <a:xfrm>
              <a:off x="3925888" y="2611438"/>
              <a:ext cx="114300" cy="12700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0 w 251"/>
                <a:gd name="T19" fmla="*/ 11 h 221"/>
                <a:gd name="T20" fmla="*/ 177 w 251"/>
                <a:gd name="T21" fmla="*/ 66 h 221"/>
                <a:gd name="T22" fmla="*/ 177 w 251"/>
                <a:gd name="T23" fmla="*/ 183 h 221"/>
                <a:gd name="T24" fmla="*/ 138 w 251"/>
                <a:gd name="T25" fmla="*/ 205 h 221"/>
                <a:gd name="T26" fmla="*/ 138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6" name="Rectangle 535">
              <a:extLst>
                <a:ext uri="{FF2B5EF4-FFF2-40B4-BE49-F238E27FC236}">
                  <a16:creationId xmlns:a16="http://schemas.microsoft.com/office/drawing/2014/main" id="{56C13C01-B042-4936-8ABD-6ACDF5A87B94}"/>
                </a:ext>
              </a:extLst>
            </p:cNvPr>
            <p:cNvSpPr>
              <a:spLocks noChangeArrowheads="1"/>
            </p:cNvSpPr>
            <p:nvPr>
              <p:custDataLst>
                <p:tags r:id="rId102"/>
              </p:custDataLst>
            </p:nvPr>
          </p:nvSpPr>
          <p:spPr bwMode="auto">
            <a:xfrm>
              <a:off x="4048126" y="2668588"/>
              <a:ext cx="60325" cy="1746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536">
              <a:extLst>
                <a:ext uri="{FF2B5EF4-FFF2-40B4-BE49-F238E27FC236}">
                  <a16:creationId xmlns:a16="http://schemas.microsoft.com/office/drawing/2014/main" id="{B1A18365-8174-4C13-B183-D819B52B9B6D}"/>
                </a:ext>
              </a:extLst>
            </p:cNvPr>
            <p:cNvSpPr>
              <a:spLocks/>
            </p:cNvSpPr>
            <p:nvPr>
              <p:custDataLst>
                <p:tags r:id="rId103"/>
              </p:custDataLst>
            </p:nvPr>
          </p:nvSpPr>
          <p:spPr bwMode="auto">
            <a:xfrm>
              <a:off x="4127501" y="2611438"/>
              <a:ext cx="76200" cy="127000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5 h 221"/>
                <a:gd name="T6" fmla="*/ 0 w 167"/>
                <a:gd name="T7" fmla="*/ 21 h 221"/>
                <a:gd name="T8" fmla="*/ 38 w 167"/>
                <a:gd name="T9" fmla="*/ 49 h 221"/>
                <a:gd name="T10" fmla="*/ 38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6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1 w 167"/>
                <a:gd name="T25" fmla="*/ 182 h 221"/>
                <a:gd name="T26" fmla="*/ 71 w 167"/>
                <a:gd name="T27" fmla="*/ 105 h 221"/>
                <a:gd name="T28" fmla="*/ 130 w 167"/>
                <a:gd name="T29" fmla="*/ 11 h 221"/>
                <a:gd name="T30" fmla="*/ 136 w 167"/>
                <a:gd name="T31" fmla="*/ 11 h 221"/>
                <a:gd name="T32" fmla="*/ 124 w 167"/>
                <a:gd name="T33" fmla="*/ 31 h 221"/>
                <a:gd name="T34" fmla="*/ 146 w 167"/>
                <a:gd name="T35" fmla="*/ 52 h 221"/>
                <a:gd name="T36" fmla="*/ 167 w 167"/>
                <a:gd name="T37" fmla="*/ 30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8" y="24"/>
                    <a:pt x="38" y="49"/>
                  </a:cubicBezTo>
                  <a:lnTo>
                    <a:pt x="38" y="183"/>
                  </a:lnTo>
                  <a:cubicBezTo>
                    <a:pt x="38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2" y="219"/>
                    <a:pt x="56" y="219"/>
                  </a:cubicBezTo>
                  <a:cubicBezTo>
                    <a:pt x="76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200"/>
                    <a:pt x="71" y="182"/>
                  </a:cubicBezTo>
                  <a:lnTo>
                    <a:pt x="71" y="105"/>
                  </a:lnTo>
                  <a:cubicBezTo>
                    <a:pt x="71" y="55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8" name="Freeform 537">
              <a:extLst>
                <a:ext uri="{FF2B5EF4-FFF2-40B4-BE49-F238E27FC236}">
                  <a16:creationId xmlns:a16="http://schemas.microsoft.com/office/drawing/2014/main" id="{0869E104-8077-4CF9-9574-A69E23285205}"/>
                </a:ext>
              </a:extLst>
            </p:cNvPr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4216401" y="2609850"/>
              <a:ext cx="88900" cy="131763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538">
              <a:extLst>
                <a:ext uri="{FF2B5EF4-FFF2-40B4-BE49-F238E27FC236}">
                  <a16:creationId xmlns:a16="http://schemas.microsoft.com/office/drawing/2014/main" id="{DEDBF635-B1F8-4E23-AA26-FB31AE3FD97E}"/>
                </a:ext>
              </a:extLst>
            </p:cNvPr>
            <p:cNvSpPr>
              <a:spLocks/>
            </p:cNvSpPr>
            <p:nvPr>
              <p:custDataLst>
                <p:tags r:id="rId105"/>
              </p:custDataLst>
            </p:nvPr>
          </p:nvSpPr>
          <p:spPr bwMode="auto">
            <a:xfrm>
              <a:off x="4318001" y="2609850"/>
              <a:ext cx="74613" cy="131763"/>
            </a:xfrm>
            <a:custGeom>
              <a:avLst/>
              <a:gdLst>
                <a:gd name="T0" fmla="*/ 88 w 163"/>
                <a:gd name="T1" fmla="*/ 127 h 229"/>
                <a:gd name="T2" fmla="*/ 140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3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9 w 163"/>
                <a:gd name="T33" fmla="*/ 70 h 229"/>
                <a:gd name="T34" fmla="*/ 145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6 w 163"/>
                <a:gd name="T41" fmla="*/ 0 h 229"/>
                <a:gd name="T42" fmla="*/ 136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40" y="137"/>
                    <a:pt x="140" y="173"/>
                  </a:cubicBezTo>
                  <a:cubicBezTo>
                    <a:pt x="140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1" y="229"/>
                    <a:pt x="163" y="196"/>
                    <a:pt x="163" y="160"/>
                  </a:cubicBezTo>
                  <a:cubicBezTo>
                    <a:pt x="163" y="133"/>
                    <a:pt x="149" y="118"/>
                    <a:pt x="143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8" y="54"/>
                    <a:pt x="139" y="70"/>
                  </a:cubicBezTo>
                  <a:cubicBezTo>
                    <a:pt x="139" y="74"/>
                    <a:pt x="144" y="74"/>
                    <a:pt x="145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6" y="0"/>
                  </a:cubicBezTo>
                  <a:cubicBezTo>
                    <a:pt x="143" y="0"/>
                    <a:pt x="142" y="0"/>
                    <a:pt x="136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539">
              <a:extLst>
                <a:ext uri="{FF2B5EF4-FFF2-40B4-BE49-F238E27FC236}">
                  <a16:creationId xmlns:a16="http://schemas.microsoft.com/office/drawing/2014/main" id="{7AF4252A-2A3D-4B3F-8868-C3DEA1ED7422}"/>
                </a:ext>
              </a:extLst>
            </p:cNvPr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4408488" y="2546350"/>
              <a:ext cx="49213" cy="192088"/>
            </a:xfrm>
            <a:custGeom>
              <a:avLst/>
              <a:gdLst>
                <a:gd name="T0" fmla="*/ 72 w 107"/>
                <a:gd name="T1" fmla="*/ 114 h 335"/>
                <a:gd name="T2" fmla="*/ 2 w 107"/>
                <a:gd name="T3" fmla="*/ 119 h 335"/>
                <a:gd name="T4" fmla="*/ 2 w 107"/>
                <a:gd name="T5" fmla="*/ 135 h 335"/>
                <a:gd name="T6" fmla="*/ 39 w 107"/>
                <a:gd name="T7" fmla="*/ 162 h 335"/>
                <a:gd name="T8" fmla="*/ 39 w 107"/>
                <a:gd name="T9" fmla="*/ 297 h 335"/>
                <a:gd name="T10" fmla="*/ 0 w 107"/>
                <a:gd name="T11" fmla="*/ 319 h 335"/>
                <a:gd name="T12" fmla="*/ 0 w 107"/>
                <a:gd name="T13" fmla="*/ 335 h 335"/>
                <a:gd name="T14" fmla="*/ 55 w 107"/>
                <a:gd name="T15" fmla="*/ 333 h 335"/>
                <a:gd name="T16" fmla="*/ 107 w 107"/>
                <a:gd name="T17" fmla="*/ 335 h 335"/>
                <a:gd name="T18" fmla="*/ 107 w 107"/>
                <a:gd name="T19" fmla="*/ 319 h 335"/>
                <a:gd name="T20" fmla="*/ 72 w 107"/>
                <a:gd name="T21" fmla="*/ 297 h 335"/>
                <a:gd name="T22" fmla="*/ 72 w 107"/>
                <a:gd name="T23" fmla="*/ 114 h 335"/>
                <a:gd name="T24" fmla="*/ 74 w 107"/>
                <a:gd name="T25" fmla="*/ 27 h 335"/>
                <a:gd name="T26" fmla="*/ 47 w 107"/>
                <a:gd name="T27" fmla="*/ 0 h 335"/>
                <a:gd name="T28" fmla="*/ 21 w 107"/>
                <a:gd name="T29" fmla="*/ 27 h 335"/>
                <a:gd name="T30" fmla="*/ 47 w 107"/>
                <a:gd name="T31" fmla="*/ 53 h 335"/>
                <a:gd name="T32" fmla="*/ 74 w 107"/>
                <a:gd name="T33" fmla="*/ 2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5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7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5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5"/>
                  </a:cubicBezTo>
                  <a:lnTo>
                    <a:pt x="107" y="319"/>
                  </a:lnTo>
                  <a:cubicBezTo>
                    <a:pt x="74" y="319"/>
                    <a:pt x="72" y="317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540">
              <a:extLst>
                <a:ext uri="{FF2B5EF4-FFF2-40B4-BE49-F238E27FC236}">
                  <a16:creationId xmlns:a16="http://schemas.microsoft.com/office/drawing/2014/main" id="{F757C710-E6B8-4BE9-956B-81B8EEEE28D8}"/>
                </a:ext>
              </a:extLst>
            </p:cNvPr>
            <p:cNvSpPr>
              <a:spLocks/>
            </p:cNvSpPr>
            <p:nvPr>
              <p:custDataLst>
                <p:tags r:id="rId107"/>
              </p:custDataLst>
            </p:nvPr>
          </p:nvSpPr>
          <p:spPr bwMode="auto">
            <a:xfrm>
              <a:off x="4471988" y="2609850"/>
              <a:ext cx="73025" cy="131763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7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541">
              <a:extLst>
                <a:ext uri="{FF2B5EF4-FFF2-40B4-BE49-F238E27FC236}">
                  <a16:creationId xmlns:a16="http://schemas.microsoft.com/office/drawing/2014/main" id="{4BDF5EA0-3651-40EF-A823-8BE35EC82A46}"/>
                </a:ext>
              </a:extLst>
            </p:cNvPr>
            <p:cNvSpPr>
              <a:spLocks/>
            </p:cNvSpPr>
            <p:nvPr>
              <p:custDataLst>
                <p:tags r:id="rId108"/>
              </p:custDataLst>
            </p:nvPr>
          </p:nvSpPr>
          <p:spPr bwMode="auto">
            <a:xfrm>
              <a:off x="4557713" y="2562225"/>
              <a:ext cx="71438" cy="179388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6 h 313"/>
                <a:gd name="T20" fmla="*/ 106 w 156"/>
                <a:gd name="T21" fmla="*/ 313 h 313"/>
                <a:gd name="T22" fmla="*/ 156 w 156"/>
                <a:gd name="T23" fmla="*/ 246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5 h 313"/>
                <a:gd name="T30" fmla="*/ 110 w 156"/>
                <a:gd name="T31" fmla="*/ 301 h 313"/>
                <a:gd name="T32" fmla="*/ 77 w 156"/>
                <a:gd name="T33" fmla="*/ 247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6"/>
                  </a:lnTo>
                  <a:cubicBezTo>
                    <a:pt x="42" y="307"/>
                    <a:pt x="89" y="313"/>
                    <a:pt x="106" y="313"/>
                  </a:cubicBezTo>
                  <a:cubicBezTo>
                    <a:pt x="142" y="313"/>
                    <a:pt x="156" y="278"/>
                    <a:pt x="156" y="246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5"/>
                  </a:lnTo>
                  <a:cubicBezTo>
                    <a:pt x="143" y="282"/>
                    <a:pt x="128" y="301"/>
                    <a:pt x="110" y="301"/>
                  </a:cubicBezTo>
                  <a:cubicBezTo>
                    <a:pt x="77" y="301"/>
                    <a:pt x="77" y="255"/>
                    <a:pt x="77" y="247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542">
              <a:extLst>
                <a:ext uri="{FF2B5EF4-FFF2-40B4-BE49-F238E27FC236}">
                  <a16:creationId xmlns:a16="http://schemas.microsoft.com/office/drawing/2014/main" id="{F24FB2AA-286F-4421-A15B-05D2B0CAB521}"/>
                </a:ext>
              </a:extLst>
            </p:cNvPr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4651376" y="2609850"/>
              <a:ext cx="103188" cy="131763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543">
              <a:extLst>
                <a:ext uri="{FF2B5EF4-FFF2-40B4-BE49-F238E27FC236}">
                  <a16:creationId xmlns:a16="http://schemas.microsoft.com/office/drawing/2014/main" id="{9D601129-9CD6-4255-86C1-E299F07242E0}"/>
                </a:ext>
              </a:extLst>
            </p:cNvPr>
            <p:cNvSpPr>
              <a:spLocks/>
            </p:cNvSpPr>
            <p:nvPr>
              <p:custDataLst>
                <p:tags r:id="rId110"/>
              </p:custDataLst>
            </p:nvPr>
          </p:nvSpPr>
          <p:spPr bwMode="auto">
            <a:xfrm>
              <a:off x="4762501" y="2611438"/>
              <a:ext cx="115888" cy="12700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6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8 h 221"/>
                <a:gd name="T40" fmla="*/ 144 w 251"/>
                <a:gd name="T41" fmla="*/ 0 h 221"/>
                <a:gd name="T42" fmla="*/ 70 w 251"/>
                <a:gd name="T43" fmla="*/ 52 h 221"/>
                <a:gd name="T44" fmla="*/ 70 w 251"/>
                <a:gd name="T45" fmla="*/ 0 h 221"/>
                <a:gd name="T46" fmla="*/ 0 w 251"/>
                <a:gd name="T47" fmla="*/ 5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544">
              <a:extLst>
                <a:ext uri="{FF2B5EF4-FFF2-40B4-BE49-F238E27FC236}">
                  <a16:creationId xmlns:a16="http://schemas.microsoft.com/office/drawing/2014/main" id="{3C694BF5-0610-4E87-8783-5BCA28D4FA21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4889501" y="2609850"/>
              <a:ext cx="87313" cy="131763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9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1"/>
                    <a:pt x="130" y="217"/>
                    <a:pt x="112" y="217"/>
                  </a:cubicBezTo>
                  <a:cubicBezTo>
                    <a:pt x="85" y="217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Freeform 545">
              <a:extLst>
                <a:ext uri="{FF2B5EF4-FFF2-40B4-BE49-F238E27FC236}">
                  <a16:creationId xmlns:a16="http://schemas.microsoft.com/office/drawing/2014/main" id="{F318C258-2DAA-46E6-A1D2-5B0BF741C573}"/>
                </a:ext>
              </a:extLst>
            </p:cNvPr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4989513" y="2609850"/>
              <a:ext cx="88900" cy="131763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07" name="Group 1006">
            <a:extLst>
              <a:ext uri="{FF2B5EF4-FFF2-40B4-BE49-F238E27FC236}">
                <a16:creationId xmlns:a16="http://schemas.microsoft.com/office/drawing/2014/main" id="{4E18E87B-AB1F-4540-9EAE-9C6C42ED4DC8}"/>
              </a:ext>
            </a:extLst>
          </p:cNvPr>
          <p:cNvGrpSpPr>
            <a:grpSpLocks noChangeAspect="1"/>
          </p:cNvGrpSpPr>
          <p:nvPr>
            <p:custDataLst>
              <p:tags r:id="rId25"/>
            </p:custDataLst>
          </p:nvPr>
        </p:nvGrpSpPr>
        <p:grpSpPr>
          <a:xfrm>
            <a:off x="8346643" y="4773445"/>
            <a:ext cx="3281363" cy="250825"/>
            <a:chOff x="2543175" y="2538412"/>
            <a:chExt cx="3281363" cy="250825"/>
          </a:xfrm>
        </p:grpSpPr>
        <p:sp>
          <p:nvSpPr>
            <p:cNvPr id="1008" name="Freeform 552">
              <a:extLst>
                <a:ext uri="{FF2B5EF4-FFF2-40B4-BE49-F238E27FC236}">
                  <a16:creationId xmlns:a16="http://schemas.microsoft.com/office/drawing/2014/main" id="{75816C87-C37A-42D6-9B5C-CC59656068D1}"/>
                </a:ext>
              </a:extLst>
            </p:cNvPr>
            <p:cNvSpPr>
              <a:spLocks noEditPoints="1"/>
            </p:cNvSpPr>
            <p:nvPr>
              <p:custDataLst>
                <p:tags r:id="rId58"/>
              </p:custDataLst>
            </p:nvPr>
          </p:nvSpPr>
          <p:spPr bwMode="auto">
            <a:xfrm>
              <a:off x="2543175" y="2609850"/>
              <a:ext cx="87313" cy="125413"/>
            </a:xfrm>
            <a:custGeom>
              <a:avLst/>
              <a:gdLst>
                <a:gd name="T0" fmla="*/ 41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1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7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1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Freeform 553">
              <a:extLst>
                <a:ext uri="{FF2B5EF4-FFF2-40B4-BE49-F238E27FC236}">
                  <a16:creationId xmlns:a16="http://schemas.microsoft.com/office/drawing/2014/main" id="{614ED065-71C6-49D2-9DDC-AA8E32F14E1A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2644775" y="2611437"/>
              <a:ext cx="114300" cy="120650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1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554">
              <a:extLst>
                <a:ext uri="{FF2B5EF4-FFF2-40B4-BE49-F238E27FC236}">
                  <a16:creationId xmlns:a16="http://schemas.microsoft.com/office/drawing/2014/main" id="{A2258A56-7563-488B-954E-E0901765FE12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2770188" y="2609850"/>
              <a:ext cx="74613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555">
              <a:extLst>
                <a:ext uri="{FF2B5EF4-FFF2-40B4-BE49-F238E27FC236}">
                  <a16:creationId xmlns:a16="http://schemas.microsoft.com/office/drawing/2014/main" id="{BDC6D939-3494-4DBB-87AD-18F49BAB4823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2859088" y="2611437"/>
              <a:ext cx="114300" cy="123825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1 h 226"/>
                <a:gd name="T16" fmla="*/ 178 w 251"/>
                <a:gd name="T17" fmla="*/ 48 h 226"/>
                <a:gd name="T18" fmla="*/ 178 w 251"/>
                <a:gd name="T19" fmla="*/ 137 h 226"/>
                <a:gd name="T20" fmla="*/ 117 w 251"/>
                <a:gd name="T21" fmla="*/ 215 h 226"/>
                <a:gd name="T22" fmla="*/ 73 w 251"/>
                <a:gd name="T23" fmla="*/ 165 h 226"/>
                <a:gd name="T24" fmla="*/ 73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6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1"/>
                  </a:lnTo>
                  <a:cubicBezTo>
                    <a:pt x="174" y="21"/>
                    <a:pt x="178" y="24"/>
                    <a:pt x="178" y="48"/>
                  </a:cubicBezTo>
                  <a:lnTo>
                    <a:pt x="178" y="137"/>
                  </a:lnTo>
                  <a:cubicBezTo>
                    <a:pt x="178" y="181"/>
                    <a:pt x="154" y="215"/>
                    <a:pt x="117" y="215"/>
                  </a:cubicBezTo>
                  <a:cubicBezTo>
                    <a:pt x="75" y="215"/>
                    <a:pt x="73" y="191"/>
                    <a:pt x="73" y="165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6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556">
              <a:extLst>
                <a:ext uri="{FF2B5EF4-FFF2-40B4-BE49-F238E27FC236}">
                  <a16:creationId xmlns:a16="http://schemas.microsoft.com/office/drawing/2014/main" id="{DF713802-980E-463D-A478-6F7551B89DBE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2984500" y="2611437"/>
              <a:ext cx="76200" cy="120650"/>
            </a:xfrm>
            <a:custGeom>
              <a:avLst/>
              <a:gdLst>
                <a:gd name="T0" fmla="*/ 69 w 168"/>
                <a:gd name="T1" fmla="*/ 54 h 220"/>
                <a:gd name="T2" fmla="*/ 69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8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69 w 168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4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557">
              <a:extLst>
                <a:ext uri="{FF2B5EF4-FFF2-40B4-BE49-F238E27FC236}">
                  <a16:creationId xmlns:a16="http://schemas.microsoft.com/office/drawing/2014/main" id="{005977A5-70DF-41DC-9DA2-E2BE9B2BBE42}"/>
                </a:ext>
              </a:extLst>
            </p:cNvPr>
            <p:cNvSpPr>
              <a:spLocks noEditPoints="1"/>
            </p:cNvSpPr>
            <p:nvPr>
              <p:custDataLst>
                <p:tags r:id="rId63"/>
              </p:custDataLst>
            </p:nvPr>
          </p:nvSpPr>
          <p:spPr bwMode="auto">
            <a:xfrm>
              <a:off x="3071813" y="2609850"/>
              <a:ext cx="88900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558">
              <a:extLst>
                <a:ext uri="{FF2B5EF4-FFF2-40B4-BE49-F238E27FC236}">
                  <a16:creationId xmlns:a16="http://schemas.microsoft.com/office/drawing/2014/main" id="{E4589086-6E60-4277-B846-279737A243CA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3246438" y="2563812"/>
              <a:ext cx="69850" cy="17145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559">
              <a:extLst>
                <a:ext uri="{FF2B5EF4-FFF2-40B4-BE49-F238E27FC236}">
                  <a16:creationId xmlns:a16="http://schemas.microsoft.com/office/drawing/2014/main" id="{6A92B264-32A7-46AF-B5E7-DC12CFF2B49D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3336925" y="2541587"/>
              <a:ext cx="114300" cy="1905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560">
              <a:extLst>
                <a:ext uri="{FF2B5EF4-FFF2-40B4-BE49-F238E27FC236}">
                  <a16:creationId xmlns:a16="http://schemas.microsoft.com/office/drawing/2014/main" id="{64C3E626-94C8-4CB5-954C-B25F35A81385}"/>
                </a:ext>
              </a:extLst>
            </p:cNvPr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3462338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3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561">
              <a:extLst>
                <a:ext uri="{FF2B5EF4-FFF2-40B4-BE49-F238E27FC236}">
                  <a16:creationId xmlns:a16="http://schemas.microsoft.com/office/drawing/2014/main" id="{133EF6E0-88F9-4DF1-960D-676570BC5AEE}"/>
                </a:ext>
              </a:extLst>
            </p:cNvPr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3636963" y="2609850"/>
              <a:ext cx="88900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562">
              <a:extLst>
                <a:ext uri="{FF2B5EF4-FFF2-40B4-BE49-F238E27FC236}">
                  <a16:creationId xmlns:a16="http://schemas.microsoft.com/office/drawing/2014/main" id="{8E1C850C-7195-4B21-A32F-0CA6A842293D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3735388" y="2614612"/>
              <a:ext cx="112713" cy="117475"/>
            </a:xfrm>
            <a:custGeom>
              <a:avLst/>
              <a:gdLst>
                <a:gd name="T0" fmla="*/ 137 w 251"/>
                <a:gd name="T1" fmla="*/ 98 h 215"/>
                <a:gd name="T2" fmla="*/ 183 w 251"/>
                <a:gd name="T3" fmla="*/ 41 h 215"/>
                <a:gd name="T4" fmla="*/ 242 w 251"/>
                <a:gd name="T5" fmla="*/ 16 h 215"/>
                <a:gd name="T6" fmla="*/ 242 w 251"/>
                <a:gd name="T7" fmla="*/ 0 h 215"/>
                <a:gd name="T8" fmla="*/ 201 w 251"/>
                <a:gd name="T9" fmla="*/ 2 h 215"/>
                <a:gd name="T10" fmla="*/ 153 w 251"/>
                <a:gd name="T11" fmla="*/ 0 h 215"/>
                <a:gd name="T12" fmla="*/ 153 w 251"/>
                <a:gd name="T13" fmla="*/ 16 h 215"/>
                <a:gd name="T14" fmla="*/ 168 w 251"/>
                <a:gd name="T15" fmla="*/ 31 h 215"/>
                <a:gd name="T16" fmla="*/ 160 w 251"/>
                <a:gd name="T17" fmla="*/ 48 h 215"/>
                <a:gd name="T18" fmla="*/ 130 w 251"/>
                <a:gd name="T19" fmla="*/ 87 h 215"/>
                <a:gd name="T20" fmla="*/ 91 w 251"/>
                <a:gd name="T21" fmla="*/ 37 h 215"/>
                <a:gd name="T22" fmla="*/ 86 w 251"/>
                <a:gd name="T23" fmla="*/ 28 h 215"/>
                <a:gd name="T24" fmla="*/ 104 w 251"/>
                <a:gd name="T25" fmla="*/ 16 h 215"/>
                <a:gd name="T26" fmla="*/ 104 w 251"/>
                <a:gd name="T27" fmla="*/ 0 h 215"/>
                <a:gd name="T28" fmla="*/ 50 w 251"/>
                <a:gd name="T29" fmla="*/ 2 h 215"/>
                <a:gd name="T30" fmla="*/ 2 w 251"/>
                <a:gd name="T31" fmla="*/ 0 h 215"/>
                <a:gd name="T32" fmla="*/ 2 w 251"/>
                <a:gd name="T33" fmla="*/ 16 h 215"/>
                <a:gd name="T34" fmla="*/ 61 w 251"/>
                <a:gd name="T35" fmla="*/ 46 h 215"/>
                <a:gd name="T36" fmla="*/ 111 w 251"/>
                <a:gd name="T37" fmla="*/ 110 h 215"/>
                <a:gd name="T38" fmla="*/ 64 w 251"/>
                <a:gd name="T39" fmla="*/ 170 h 215"/>
                <a:gd name="T40" fmla="*/ 0 w 251"/>
                <a:gd name="T41" fmla="*/ 200 h 215"/>
                <a:gd name="T42" fmla="*/ 0 w 251"/>
                <a:gd name="T43" fmla="*/ 215 h 215"/>
                <a:gd name="T44" fmla="*/ 41 w 251"/>
                <a:gd name="T45" fmla="*/ 214 h 215"/>
                <a:gd name="T46" fmla="*/ 89 w 251"/>
                <a:gd name="T47" fmla="*/ 215 h 215"/>
                <a:gd name="T48" fmla="*/ 89 w 251"/>
                <a:gd name="T49" fmla="*/ 200 h 215"/>
                <a:gd name="T50" fmla="*/ 74 w 251"/>
                <a:gd name="T51" fmla="*/ 184 h 215"/>
                <a:gd name="T52" fmla="*/ 119 w 251"/>
                <a:gd name="T53" fmla="*/ 121 h 215"/>
                <a:gd name="T54" fmla="*/ 157 w 251"/>
                <a:gd name="T55" fmla="*/ 171 h 215"/>
                <a:gd name="T56" fmla="*/ 167 w 251"/>
                <a:gd name="T57" fmla="*/ 187 h 215"/>
                <a:gd name="T58" fmla="*/ 149 w 251"/>
                <a:gd name="T59" fmla="*/ 200 h 215"/>
                <a:gd name="T60" fmla="*/ 149 w 251"/>
                <a:gd name="T61" fmla="*/ 215 h 215"/>
                <a:gd name="T62" fmla="*/ 203 w 251"/>
                <a:gd name="T63" fmla="*/ 214 h 215"/>
                <a:gd name="T64" fmla="*/ 251 w 251"/>
                <a:gd name="T65" fmla="*/ 215 h 215"/>
                <a:gd name="T66" fmla="*/ 251 w 251"/>
                <a:gd name="T67" fmla="*/ 200 h 215"/>
                <a:gd name="T68" fmla="*/ 204 w 251"/>
                <a:gd name="T69" fmla="*/ 184 h 215"/>
                <a:gd name="T70" fmla="*/ 137 w 251"/>
                <a:gd name="T71" fmla="*/ 9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215">
                  <a:moveTo>
                    <a:pt x="137" y="98"/>
                  </a:moveTo>
                  <a:cubicBezTo>
                    <a:pt x="152" y="79"/>
                    <a:pt x="171" y="54"/>
                    <a:pt x="183" y="41"/>
                  </a:cubicBezTo>
                  <a:cubicBezTo>
                    <a:pt x="198" y="24"/>
                    <a:pt x="219" y="16"/>
                    <a:pt x="242" y="16"/>
                  </a:cubicBezTo>
                  <a:lnTo>
                    <a:pt x="242" y="0"/>
                  </a:lnTo>
                  <a:cubicBezTo>
                    <a:pt x="229" y="1"/>
                    <a:pt x="214" y="2"/>
                    <a:pt x="201" y="2"/>
                  </a:cubicBezTo>
                  <a:cubicBezTo>
                    <a:pt x="186" y="2"/>
                    <a:pt x="160" y="1"/>
                    <a:pt x="153" y="0"/>
                  </a:cubicBezTo>
                  <a:lnTo>
                    <a:pt x="153" y="16"/>
                  </a:lnTo>
                  <a:cubicBezTo>
                    <a:pt x="164" y="17"/>
                    <a:pt x="168" y="23"/>
                    <a:pt x="168" y="31"/>
                  </a:cubicBezTo>
                  <a:cubicBezTo>
                    <a:pt x="168" y="39"/>
                    <a:pt x="163" y="45"/>
                    <a:pt x="160" y="48"/>
                  </a:cubicBezTo>
                  <a:lnTo>
                    <a:pt x="130" y="87"/>
                  </a:lnTo>
                  <a:lnTo>
                    <a:pt x="91" y="37"/>
                  </a:lnTo>
                  <a:cubicBezTo>
                    <a:pt x="86" y="32"/>
                    <a:pt x="86" y="31"/>
                    <a:pt x="86" y="28"/>
                  </a:cubicBezTo>
                  <a:cubicBezTo>
                    <a:pt x="86" y="21"/>
                    <a:pt x="94" y="16"/>
                    <a:pt x="104" y="16"/>
                  </a:cubicBezTo>
                  <a:lnTo>
                    <a:pt x="104" y="0"/>
                  </a:lnTo>
                  <a:cubicBezTo>
                    <a:pt x="91" y="1"/>
                    <a:pt x="58" y="2"/>
                    <a:pt x="50" y="2"/>
                  </a:cubicBezTo>
                  <a:cubicBezTo>
                    <a:pt x="39" y="2"/>
                    <a:pt x="16" y="1"/>
                    <a:pt x="2" y="0"/>
                  </a:cubicBezTo>
                  <a:lnTo>
                    <a:pt x="2" y="16"/>
                  </a:lnTo>
                  <a:cubicBezTo>
                    <a:pt x="37" y="16"/>
                    <a:pt x="38" y="16"/>
                    <a:pt x="61" y="46"/>
                  </a:cubicBezTo>
                  <a:lnTo>
                    <a:pt x="111" y="110"/>
                  </a:lnTo>
                  <a:lnTo>
                    <a:pt x="64" y="170"/>
                  </a:lnTo>
                  <a:cubicBezTo>
                    <a:pt x="40" y="199"/>
                    <a:pt x="10" y="200"/>
                    <a:pt x="0" y="200"/>
                  </a:cubicBezTo>
                  <a:lnTo>
                    <a:pt x="0" y="215"/>
                  </a:lnTo>
                  <a:cubicBezTo>
                    <a:pt x="13" y="214"/>
                    <a:pt x="28" y="214"/>
                    <a:pt x="41" y="214"/>
                  </a:cubicBezTo>
                  <a:cubicBezTo>
                    <a:pt x="56" y="214"/>
                    <a:pt x="77" y="215"/>
                    <a:pt x="89" y="215"/>
                  </a:cubicBezTo>
                  <a:lnTo>
                    <a:pt x="89" y="200"/>
                  </a:lnTo>
                  <a:cubicBezTo>
                    <a:pt x="78" y="198"/>
                    <a:pt x="74" y="192"/>
                    <a:pt x="74" y="184"/>
                  </a:cubicBezTo>
                  <a:cubicBezTo>
                    <a:pt x="74" y="173"/>
                    <a:pt x="89" y="157"/>
                    <a:pt x="119" y="121"/>
                  </a:cubicBezTo>
                  <a:lnTo>
                    <a:pt x="157" y="171"/>
                  </a:lnTo>
                  <a:cubicBezTo>
                    <a:pt x="161" y="176"/>
                    <a:pt x="167" y="184"/>
                    <a:pt x="167" y="187"/>
                  </a:cubicBezTo>
                  <a:cubicBezTo>
                    <a:pt x="167" y="192"/>
                    <a:pt x="163" y="199"/>
                    <a:pt x="149" y="200"/>
                  </a:cubicBezTo>
                  <a:lnTo>
                    <a:pt x="149" y="215"/>
                  </a:lnTo>
                  <a:cubicBezTo>
                    <a:pt x="164" y="215"/>
                    <a:pt x="192" y="214"/>
                    <a:pt x="203" y="214"/>
                  </a:cubicBezTo>
                  <a:cubicBezTo>
                    <a:pt x="217" y="214"/>
                    <a:pt x="236" y="214"/>
                    <a:pt x="251" y="215"/>
                  </a:cubicBezTo>
                  <a:lnTo>
                    <a:pt x="251" y="200"/>
                  </a:lnTo>
                  <a:cubicBezTo>
                    <a:pt x="224" y="200"/>
                    <a:pt x="215" y="199"/>
                    <a:pt x="204" y="184"/>
                  </a:cubicBezTo>
                  <a:lnTo>
                    <a:pt x="137" y="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563">
              <a:extLst>
                <a:ext uri="{FF2B5EF4-FFF2-40B4-BE49-F238E27FC236}">
                  <a16:creationId xmlns:a16="http://schemas.microsoft.com/office/drawing/2014/main" id="{85FB5453-4EB5-46C4-B227-9CA408FB5E3C}"/>
                </a:ext>
              </a:extLst>
            </p:cNvPr>
            <p:cNvSpPr>
              <a:spLocks noEditPoints="1"/>
            </p:cNvSpPr>
            <p:nvPr>
              <p:custDataLst>
                <p:tags r:id="rId69"/>
              </p:custDataLst>
            </p:nvPr>
          </p:nvSpPr>
          <p:spPr bwMode="auto">
            <a:xfrm>
              <a:off x="3859213" y="2549525"/>
              <a:ext cx="47625" cy="182563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564">
              <a:extLst>
                <a:ext uri="{FF2B5EF4-FFF2-40B4-BE49-F238E27FC236}">
                  <a16:creationId xmlns:a16="http://schemas.microsoft.com/office/drawing/2014/main" id="{6F8AAD1C-8DCD-4E7A-A5FE-50A5379C4D88}"/>
                </a:ext>
              </a:extLst>
            </p:cNvPr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3921125" y="2609850"/>
              <a:ext cx="74613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2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79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49" y="228"/>
                    <a:pt x="72" y="229"/>
                    <a:pt x="82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30"/>
                    <a:pt x="37" y="9"/>
                    <a:pt x="79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Freeform 565">
              <a:extLst>
                <a:ext uri="{FF2B5EF4-FFF2-40B4-BE49-F238E27FC236}">
                  <a16:creationId xmlns:a16="http://schemas.microsoft.com/office/drawing/2014/main" id="{2B54A260-0085-4B7C-809F-655AF503A6B9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4006850" y="2563812"/>
              <a:ext cx="71438" cy="171450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566">
              <a:extLst>
                <a:ext uri="{FF2B5EF4-FFF2-40B4-BE49-F238E27FC236}">
                  <a16:creationId xmlns:a16="http://schemas.microsoft.com/office/drawing/2014/main" id="{521F732D-F1E1-424E-B17B-38740051C3AD}"/>
                </a:ext>
              </a:extLst>
            </p:cNvPr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4097338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567">
              <a:extLst>
                <a:ext uri="{FF2B5EF4-FFF2-40B4-BE49-F238E27FC236}">
                  <a16:creationId xmlns:a16="http://schemas.microsoft.com/office/drawing/2014/main" id="{04CE8E5C-380D-4AF4-A67C-19481F0D48EE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4198938" y="2611437"/>
              <a:ext cx="112713" cy="120650"/>
            </a:xfrm>
            <a:custGeom>
              <a:avLst/>
              <a:gdLst>
                <a:gd name="T0" fmla="*/ 38 w 250"/>
                <a:gd name="T1" fmla="*/ 48 h 220"/>
                <a:gd name="T2" fmla="*/ 38 w 250"/>
                <a:gd name="T3" fmla="*/ 182 h 220"/>
                <a:gd name="T4" fmla="*/ 0 w 250"/>
                <a:gd name="T5" fmla="*/ 205 h 220"/>
                <a:gd name="T6" fmla="*/ 0 w 250"/>
                <a:gd name="T7" fmla="*/ 220 h 220"/>
                <a:gd name="T8" fmla="*/ 56 w 250"/>
                <a:gd name="T9" fmla="*/ 219 h 220"/>
                <a:gd name="T10" fmla="*/ 112 w 250"/>
                <a:gd name="T11" fmla="*/ 220 h 220"/>
                <a:gd name="T12" fmla="*/ 112 w 250"/>
                <a:gd name="T13" fmla="*/ 205 h 220"/>
                <a:gd name="T14" fmla="*/ 73 w 250"/>
                <a:gd name="T15" fmla="*/ 182 h 220"/>
                <a:gd name="T16" fmla="*/ 73 w 250"/>
                <a:gd name="T17" fmla="*/ 90 h 220"/>
                <a:gd name="T18" fmla="*/ 140 w 250"/>
                <a:gd name="T19" fmla="*/ 11 h 220"/>
                <a:gd name="T20" fmla="*/ 177 w 250"/>
                <a:gd name="T21" fmla="*/ 66 h 220"/>
                <a:gd name="T22" fmla="*/ 177 w 250"/>
                <a:gd name="T23" fmla="*/ 182 h 220"/>
                <a:gd name="T24" fmla="*/ 138 w 250"/>
                <a:gd name="T25" fmla="*/ 205 h 220"/>
                <a:gd name="T26" fmla="*/ 138 w 250"/>
                <a:gd name="T27" fmla="*/ 220 h 220"/>
                <a:gd name="T28" fmla="*/ 195 w 250"/>
                <a:gd name="T29" fmla="*/ 219 h 220"/>
                <a:gd name="T30" fmla="*/ 250 w 250"/>
                <a:gd name="T31" fmla="*/ 220 h 220"/>
                <a:gd name="T32" fmla="*/ 250 w 250"/>
                <a:gd name="T33" fmla="*/ 205 h 220"/>
                <a:gd name="T34" fmla="*/ 212 w 250"/>
                <a:gd name="T35" fmla="*/ 190 h 220"/>
                <a:gd name="T36" fmla="*/ 212 w 250"/>
                <a:gd name="T37" fmla="*/ 94 h 220"/>
                <a:gd name="T38" fmla="*/ 196 w 250"/>
                <a:gd name="T39" fmla="*/ 18 h 220"/>
                <a:gd name="T40" fmla="*/ 144 w 250"/>
                <a:gd name="T41" fmla="*/ 0 h 220"/>
                <a:gd name="T42" fmla="*/ 70 w 250"/>
                <a:gd name="T43" fmla="*/ 52 h 220"/>
                <a:gd name="T44" fmla="*/ 70 w 250"/>
                <a:gd name="T45" fmla="*/ 0 h 220"/>
                <a:gd name="T46" fmla="*/ 0 w 250"/>
                <a:gd name="T47" fmla="*/ 5 h 220"/>
                <a:gd name="T48" fmla="*/ 0 w 250"/>
                <a:gd name="T49" fmla="*/ 21 h 220"/>
                <a:gd name="T50" fmla="*/ 38 w 250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0">
                  <a:moveTo>
                    <a:pt x="38" y="48"/>
                  </a:moveTo>
                  <a:lnTo>
                    <a:pt x="38" y="182"/>
                  </a:lnTo>
                  <a:cubicBezTo>
                    <a:pt x="38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3" y="220"/>
                    <a:pt x="250" y="220"/>
                  </a:cubicBezTo>
                  <a:lnTo>
                    <a:pt x="250" y="205"/>
                  </a:lnTo>
                  <a:cubicBezTo>
                    <a:pt x="224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8" y="24"/>
                    <a:pt x="38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568">
              <a:extLst>
                <a:ext uri="{FF2B5EF4-FFF2-40B4-BE49-F238E27FC236}">
                  <a16:creationId xmlns:a16="http://schemas.microsoft.com/office/drawing/2014/main" id="{E277CF74-7C71-4ADD-B652-1D37A01B0C2F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4324350" y="2609850"/>
              <a:ext cx="85725" cy="125413"/>
            </a:xfrm>
            <a:custGeom>
              <a:avLst/>
              <a:gdLst>
                <a:gd name="T0" fmla="*/ 42 w 190"/>
                <a:gd name="T1" fmla="*/ 114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3 h 229"/>
                <a:gd name="T8" fmla="*/ 162 w 190"/>
                <a:gd name="T9" fmla="*/ 76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5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4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8" y="76"/>
                    <a:pt x="162" y="76"/>
                  </a:cubicBezTo>
                  <a:cubicBezTo>
                    <a:pt x="175" y="76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1" y="216"/>
                    <a:pt x="112" y="216"/>
                  </a:cubicBezTo>
                  <a:cubicBezTo>
                    <a:pt x="86" y="216"/>
                    <a:pt x="42" y="195"/>
                    <a:pt x="42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569">
              <a:extLst>
                <a:ext uri="{FF2B5EF4-FFF2-40B4-BE49-F238E27FC236}">
                  <a16:creationId xmlns:a16="http://schemas.microsoft.com/office/drawing/2014/main" id="{1825CC51-1001-4AFA-8194-AEAC2F6E3540}"/>
                </a:ext>
              </a:extLst>
            </p:cNvPr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4424363" y="2609850"/>
              <a:ext cx="87313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570">
              <a:extLst>
                <a:ext uri="{FF2B5EF4-FFF2-40B4-BE49-F238E27FC236}">
                  <a16:creationId xmlns:a16="http://schemas.microsoft.com/office/drawing/2014/main" id="{7DA889FD-F3E6-4F8F-9BBD-DFBABB9603CB}"/>
                </a:ext>
              </a:extLst>
            </p:cNvPr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4598988" y="2609850"/>
              <a:ext cx="101600" cy="125413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571">
              <a:extLst>
                <a:ext uri="{FF2B5EF4-FFF2-40B4-BE49-F238E27FC236}">
                  <a16:creationId xmlns:a16="http://schemas.microsoft.com/office/drawing/2014/main" id="{CE563D7F-78D4-4E9A-8C5E-D3892C0DA99D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4713288" y="2538412"/>
              <a:ext cx="73025" cy="193675"/>
            </a:xfrm>
            <a:custGeom>
              <a:avLst/>
              <a:gdLst>
                <a:gd name="T0" fmla="*/ 70 w 161"/>
                <a:gd name="T1" fmla="*/ 137 h 352"/>
                <a:gd name="T2" fmla="*/ 70 w 161"/>
                <a:gd name="T3" fmla="*/ 79 h 352"/>
                <a:gd name="T4" fmla="*/ 116 w 161"/>
                <a:gd name="T5" fmla="*/ 11 h 352"/>
                <a:gd name="T6" fmla="*/ 133 w 161"/>
                <a:gd name="T7" fmla="*/ 15 h 352"/>
                <a:gd name="T8" fmla="*/ 118 w 161"/>
                <a:gd name="T9" fmla="*/ 36 h 352"/>
                <a:gd name="T10" fmla="*/ 139 w 161"/>
                <a:gd name="T11" fmla="*/ 57 h 352"/>
                <a:gd name="T12" fmla="*/ 161 w 161"/>
                <a:gd name="T13" fmla="*/ 35 h 352"/>
                <a:gd name="T14" fmla="*/ 116 w 161"/>
                <a:gd name="T15" fmla="*/ 0 h 352"/>
                <a:gd name="T16" fmla="*/ 39 w 161"/>
                <a:gd name="T17" fmla="*/ 80 h 352"/>
                <a:gd name="T18" fmla="*/ 39 w 161"/>
                <a:gd name="T19" fmla="*/ 137 h 352"/>
                <a:gd name="T20" fmla="*/ 0 w 161"/>
                <a:gd name="T21" fmla="*/ 137 h 352"/>
                <a:gd name="T22" fmla="*/ 0 w 161"/>
                <a:gd name="T23" fmla="*/ 153 h 352"/>
                <a:gd name="T24" fmla="*/ 39 w 161"/>
                <a:gd name="T25" fmla="*/ 153 h 352"/>
                <a:gd name="T26" fmla="*/ 39 w 161"/>
                <a:gd name="T27" fmla="*/ 314 h 352"/>
                <a:gd name="T28" fmla="*/ 0 w 161"/>
                <a:gd name="T29" fmla="*/ 337 h 352"/>
                <a:gd name="T30" fmla="*/ 0 w 161"/>
                <a:gd name="T31" fmla="*/ 352 h 352"/>
                <a:gd name="T32" fmla="*/ 57 w 161"/>
                <a:gd name="T33" fmla="*/ 351 h 352"/>
                <a:gd name="T34" fmla="*/ 120 w 161"/>
                <a:gd name="T35" fmla="*/ 352 h 352"/>
                <a:gd name="T36" fmla="*/ 120 w 161"/>
                <a:gd name="T37" fmla="*/ 337 h 352"/>
                <a:gd name="T38" fmla="*/ 110 w 161"/>
                <a:gd name="T39" fmla="*/ 337 h 352"/>
                <a:gd name="T40" fmla="*/ 72 w 161"/>
                <a:gd name="T41" fmla="*/ 313 h 352"/>
                <a:gd name="T42" fmla="*/ 72 w 161"/>
                <a:gd name="T43" fmla="*/ 153 h 352"/>
                <a:gd name="T44" fmla="*/ 129 w 161"/>
                <a:gd name="T45" fmla="*/ 153 h 352"/>
                <a:gd name="T46" fmla="*/ 129 w 161"/>
                <a:gd name="T47" fmla="*/ 137 h 352"/>
                <a:gd name="T48" fmla="*/ 70 w 161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2">
                  <a:moveTo>
                    <a:pt x="70" y="137"/>
                  </a:moveTo>
                  <a:lnTo>
                    <a:pt x="70" y="79"/>
                  </a:lnTo>
                  <a:cubicBezTo>
                    <a:pt x="70" y="35"/>
                    <a:pt x="94" y="11"/>
                    <a:pt x="116" y="11"/>
                  </a:cubicBezTo>
                  <a:cubicBezTo>
                    <a:pt x="118" y="11"/>
                    <a:pt x="125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39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7"/>
                    <a:pt x="143" y="0"/>
                    <a:pt x="116" y="0"/>
                  </a:cubicBezTo>
                  <a:cubicBezTo>
                    <a:pt x="81" y="0"/>
                    <a:pt x="39" y="27"/>
                    <a:pt x="39" y="80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3"/>
                  </a:lnTo>
                  <a:lnTo>
                    <a:pt x="39" y="153"/>
                  </a:lnTo>
                  <a:lnTo>
                    <a:pt x="39" y="314"/>
                  </a:lnTo>
                  <a:cubicBezTo>
                    <a:pt x="39" y="337"/>
                    <a:pt x="34" y="337"/>
                    <a:pt x="0" y="337"/>
                  </a:cubicBezTo>
                  <a:lnTo>
                    <a:pt x="0" y="352"/>
                  </a:lnTo>
                  <a:cubicBezTo>
                    <a:pt x="20" y="352"/>
                    <a:pt x="43" y="351"/>
                    <a:pt x="57" y="351"/>
                  </a:cubicBezTo>
                  <a:cubicBezTo>
                    <a:pt x="77" y="351"/>
                    <a:pt x="100" y="351"/>
                    <a:pt x="120" y="352"/>
                  </a:cubicBezTo>
                  <a:lnTo>
                    <a:pt x="120" y="337"/>
                  </a:lnTo>
                  <a:lnTo>
                    <a:pt x="110" y="337"/>
                  </a:lnTo>
                  <a:cubicBezTo>
                    <a:pt x="73" y="337"/>
                    <a:pt x="72" y="331"/>
                    <a:pt x="72" y="313"/>
                  </a:cubicBezTo>
                  <a:lnTo>
                    <a:pt x="72" y="153"/>
                  </a:lnTo>
                  <a:lnTo>
                    <a:pt x="129" y="153"/>
                  </a:lnTo>
                  <a:lnTo>
                    <a:pt x="129" y="137"/>
                  </a:lnTo>
                  <a:lnTo>
                    <a:pt x="70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572">
              <a:extLst>
                <a:ext uri="{FF2B5EF4-FFF2-40B4-BE49-F238E27FC236}">
                  <a16:creationId xmlns:a16="http://schemas.microsoft.com/office/drawing/2014/main" id="{B03C26EE-B776-498D-BB02-E1C94C5C5BA3}"/>
                </a:ext>
              </a:extLst>
            </p:cNvPr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4857750" y="2611437"/>
              <a:ext cx="111125" cy="1730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5 h 317"/>
                <a:gd name="T10" fmla="*/ 39 w 246"/>
                <a:gd name="T11" fmla="*/ 279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2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2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5"/>
                  </a:cubicBezTo>
                  <a:lnTo>
                    <a:pt x="39" y="279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2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3" y="12"/>
                    <a:pt x="138" y="12"/>
                  </a:cubicBezTo>
                  <a:cubicBezTo>
                    <a:pt x="174" y="12"/>
                    <a:pt x="205" y="56"/>
                    <a:pt x="205" y="112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Freeform 573">
              <a:extLst>
                <a:ext uri="{FF2B5EF4-FFF2-40B4-BE49-F238E27FC236}">
                  <a16:creationId xmlns:a16="http://schemas.microsoft.com/office/drawing/2014/main" id="{FFCD6477-2B24-4519-BAFB-E435EAE554DC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4983163" y="2611437"/>
              <a:ext cx="74613" cy="120650"/>
            </a:xfrm>
            <a:custGeom>
              <a:avLst/>
              <a:gdLst>
                <a:gd name="T0" fmla="*/ 69 w 167"/>
                <a:gd name="T1" fmla="*/ 54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8 h 220"/>
                <a:gd name="T10" fmla="*/ 39 w 167"/>
                <a:gd name="T11" fmla="*/ 182 h 220"/>
                <a:gd name="T12" fmla="*/ 0 w 167"/>
                <a:gd name="T13" fmla="*/ 205 h 220"/>
                <a:gd name="T14" fmla="*/ 0 w 167"/>
                <a:gd name="T15" fmla="*/ 220 h 220"/>
                <a:gd name="T16" fmla="*/ 57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10 w 167"/>
                <a:gd name="T23" fmla="*/ 205 h 220"/>
                <a:gd name="T24" fmla="*/ 72 w 167"/>
                <a:gd name="T25" fmla="*/ 181 h 220"/>
                <a:gd name="T26" fmla="*/ 72 w 167"/>
                <a:gd name="T27" fmla="*/ 104 h 220"/>
                <a:gd name="T28" fmla="*/ 131 w 167"/>
                <a:gd name="T29" fmla="*/ 11 h 220"/>
                <a:gd name="T30" fmla="*/ 136 w 167"/>
                <a:gd name="T31" fmla="*/ 11 h 220"/>
                <a:gd name="T32" fmla="*/ 125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1 w 167"/>
                <a:gd name="T39" fmla="*/ 0 h 220"/>
                <a:gd name="T40" fmla="*/ 69 w 167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4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4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574">
              <a:extLst>
                <a:ext uri="{FF2B5EF4-FFF2-40B4-BE49-F238E27FC236}">
                  <a16:creationId xmlns:a16="http://schemas.microsoft.com/office/drawing/2014/main" id="{57FBFDF6-B761-496B-B69A-C937112DA56A}"/>
                </a:ext>
              </a:extLst>
            </p:cNvPr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5070475" y="2609850"/>
              <a:ext cx="88900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575">
              <a:extLst>
                <a:ext uri="{FF2B5EF4-FFF2-40B4-BE49-F238E27FC236}">
                  <a16:creationId xmlns:a16="http://schemas.microsoft.com/office/drawing/2014/main" id="{59996868-0460-4962-B628-66719C93D724}"/>
                </a:ext>
              </a:extLst>
            </p:cNvPr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5173663" y="2549525"/>
              <a:ext cx="47625" cy="182563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576">
              <a:extLst>
                <a:ext uri="{FF2B5EF4-FFF2-40B4-BE49-F238E27FC236}">
                  <a16:creationId xmlns:a16="http://schemas.microsoft.com/office/drawing/2014/main" id="{5F72A5CB-F1C6-4D49-9CB5-414794991AFA}"/>
                </a:ext>
              </a:extLst>
            </p:cNvPr>
            <p:cNvSpPr>
              <a:spLocks/>
            </p:cNvSpPr>
            <p:nvPr>
              <p:custDataLst>
                <p:tags r:id="rId82"/>
              </p:custDataLst>
            </p:nvPr>
          </p:nvSpPr>
          <p:spPr bwMode="auto">
            <a:xfrm>
              <a:off x="5235575" y="2611437"/>
              <a:ext cx="176213" cy="120650"/>
            </a:xfrm>
            <a:custGeom>
              <a:avLst/>
              <a:gdLst>
                <a:gd name="T0" fmla="*/ 39 w 389"/>
                <a:gd name="T1" fmla="*/ 48 h 220"/>
                <a:gd name="T2" fmla="*/ 39 w 389"/>
                <a:gd name="T3" fmla="*/ 182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2 h 220"/>
                <a:gd name="T16" fmla="*/ 73 w 389"/>
                <a:gd name="T17" fmla="*/ 90 h 220"/>
                <a:gd name="T18" fmla="*/ 140 w 389"/>
                <a:gd name="T19" fmla="*/ 11 h 220"/>
                <a:gd name="T20" fmla="*/ 177 w 389"/>
                <a:gd name="T21" fmla="*/ 66 h 220"/>
                <a:gd name="T22" fmla="*/ 177 w 389"/>
                <a:gd name="T23" fmla="*/ 182 h 220"/>
                <a:gd name="T24" fmla="*/ 138 w 389"/>
                <a:gd name="T25" fmla="*/ 205 h 220"/>
                <a:gd name="T26" fmla="*/ 138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2 h 220"/>
                <a:gd name="T36" fmla="*/ 212 w 389"/>
                <a:gd name="T37" fmla="*/ 90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2 h 220"/>
                <a:gd name="T44" fmla="*/ 277 w 389"/>
                <a:gd name="T45" fmla="*/ 205 h 220"/>
                <a:gd name="T46" fmla="*/ 277 w 389"/>
                <a:gd name="T47" fmla="*/ 220 h 220"/>
                <a:gd name="T48" fmla="*/ 333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0 w 389"/>
                <a:gd name="T55" fmla="*/ 190 h 220"/>
                <a:gd name="T56" fmla="*/ 350 w 389"/>
                <a:gd name="T57" fmla="*/ 94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8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2"/>
                  </a:cubicBezTo>
                  <a:lnTo>
                    <a:pt x="212" y="90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7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0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4"/>
                  </a:lnTo>
                  <a:cubicBezTo>
                    <a:pt x="350" y="51"/>
                    <a:pt x="350" y="36"/>
                    <a:pt x="335" y="18"/>
                  </a:cubicBezTo>
                  <a:cubicBezTo>
                    <a:pt x="328" y="10"/>
                    <a:pt x="311" y="0"/>
                    <a:pt x="283" y="0"/>
                  </a:cubicBezTo>
                  <a:cubicBezTo>
                    <a:pt x="241" y="0"/>
                    <a:pt x="219" y="30"/>
                    <a:pt x="210" y="48"/>
                  </a:cubicBezTo>
                  <a:cubicBezTo>
                    <a:pt x="203" y="5"/>
                    <a:pt x="166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577">
              <a:extLst>
                <a:ext uri="{FF2B5EF4-FFF2-40B4-BE49-F238E27FC236}">
                  <a16:creationId xmlns:a16="http://schemas.microsoft.com/office/drawing/2014/main" id="{B9641DD5-BBFB-41A5-8E45-4654D41BC2DC}"/>
                </a:ext>
              </a:extLst>
            </p:cNvPr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5426075" y="2609850"/>
              <a:ext cx="101600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578">
              <a:extLst>
                <a:ext uri="{FF2B5EF4-FFF2-40B4-BE49-F238E27FC236}">
                  <a16:creationId xmlns:a16="http://schemas.microsoft.com/office/drawing/2014/main" id="{55C1CF1D-94E3-48AD-99A3-03FF0A8BE3C4}"/>
                </a:ext>
              </a:extLst>
            </p:cNvPr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5535613" y="2608262"/>
              <a:ext cx="103188" cy="180975"/>
            </a:xfrm>
            <a:custGeom>
              <a:avLst/>
              <a:gdLst>
                <a:gd name="T0" fmla="*/ 97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7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3 w 228"/>
                <a:gd name="T31" fmla="*/ 40 h 329"/>
                <a:gd name="T32" fmla="*/ 228 w 228"/>
                <a:gd name="T33" fmla="*/ 25 h 329"/>
                <a:gd name="T34" fmla="*/ 202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39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8 w 228"/>
                <a:gd name="T55" fmla="*/ 208 h 329"/>
                <a:gd name="T56" fmla="*/ 103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7" y="150"/>
                    <a:pt x="87" y="152"/>
                    <a:pt x="97" y="152"/>
                  </a:cubicBezTo>
                  <a:cubicBezTo>
                    <a:pt x="143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5" y="11"/>
                    <a:pt x="207" y="12"/>
                  </a:cubicBezTo>
                  <a:cubicBezTo>
                    <a:pt x="201" y="14"/>
                    <a:pt x="199" y="19"/>
                    <a:pt x="199" y="25"/>
                  </a:cubicBezTo>
                  <a:cubicBezTo>
                    <a:pt x="199" y="34"/>
                    <a:pt x="205" y="40"/>
                    <a:pt x="213" y="40"/>
                  </a:cubicBezTo>
                  <a:cubicBezTo>
                    <a:pt x="218" y="40"/>
                    <a:pt x="228" y="36"/>
                    <a:pt x="228" y="25"/>
                  </a:cubicBezTo>
                  <a:cubicBezTo>
                    <a:pt x="228" y="16"/>
                    <a:pt x="222" y="0"/>
                    <a:pt x="202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39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0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8" y="208"/>
                  </a:cubicBezTo>
                  <a:cubicBezTo>
                    <a:pt x="162" y="194"/>
                    <a:pt x="133" y="194"/>
                    <a:pt x="103" y="194"/>
                  </a:cubicBezTo>
                  <a:cubicBezTo>
                    <a:pt x="90" y="194"/>
                    <a:pt x="69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579">
              <a:extLst>
                <a:ext uri="{FF2B5EF4-FFF2-40B4-BE49-F238E27FC236}">
                  <a16:creationId xmlns:a16="http://schemas.microsoft.com/office/drawing/2014/main" id="{8A6C2742-069B-45DB-8246-3C7A06B767CF}"/>
                </a:ext>
              </a:extLst>
            </p:cNvPr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5648325" y="2609850"/>
              <a:ext cx="88900" cy="125413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Freeform 580">
              <a:extLst>
                <a:ext uri="{FF2B5EF4-FFF2-40B4-BE49-F238E27FC236}">
                  <a16:creationId xmlns:a16="http://schemas.microsoft.com/office/drawing/2014/main" id="{0E493758-8B4C-4DB4-AFEB-B33A740CCAC3}"/>
                </a:ext>
              </a:extLst>
            </p:cNvPr>
            <p:cNvSpPr>
              <a:spLocks/>
            </p:cNvSpPr>
            <p:nvPr>
              <p:custDataLst>
                <p:tags r:id="rId86"/>
              </p:custDataLst>
            </p:nvPr>
          </p:nvSpPr>
          <p:spPr bwMode="auto">
            <a:xfrm>
              <a:off x="5751513" y="2609850"/>
              <a:ext cx="73025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7 w 163"/>
                <a:gd name="T19" fmla="*/ 207 h 229"/>
                <a:gd name="T20" fmla="*/ 82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79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7" y="207"/>
                  </a:cubicBezTo>
                  <a:cubicBezTo>
                    <a:pt x="49" y="228"/>
                    <a:pt x="72" y="229"/>
                    <a:pt x="82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30"/>
                    <a:pt x="36" y="9"/>
                    <a:pt x="79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D7DEE150-7F3F-438A-8169-17073DDF03B1}"/>
              </a:ext>
            </a:extLst>
          </p:cNvPr>
          <p:cNvGrpSpPr>
            <a:grpSpLocks noChangeAspect="1"/>
          </p:cNvGrpSpPr>
          <p:nvPr>
            <p:custDataLst>
              <p:tags r:id="rId26"/>
            </p:custDataLst>
          </p:nvPr>
        </p:nvGrpSpPr>
        <p:grpSpPr>
          <a:xfrm>
            <a:off x="8406475" y="3682490"/>
            <a:ext cx="1919288" cy="242887"/>
            <a:chOff x="8394703" y="3690938"/>
            <a:chExt cx="1919288" cy="242887"/>
          </a:xfrm>
        </p:grpSpPr>
        <p:sp>
          <p:nvSpPr>
            <p:cNvPr id="1038" name="Freeform 587 1">
              <a:extLst>
                <a:ext uri="{FF2B5EF4-FFF2-40B4-BE49-F238E27FC236}">
                  <a16:creationId xmlns:a16="http://schemas.microsoft.com/office/drawing/2014/main" id="{E9660AE1-249C-4F6C-9163-C411FD4B28A7}"/>
                </a:ext>
              </a:extLst>
            </p:cNvPr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8394703" y="3697288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588 1">
              <a:extLst>
                <a:ext uri="{FF2B5EF4-FFF2-40B4-BE49-F238E27FC236}">
                  <a16:creationId xmlns:a16="http://schemas.microsoft.com/office/drawing/2014/main" id="{FB733AF6-9445-4601-9BBB-4B7639B68902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8458203" y="3759200"/>
              <a:ext cx="114300" cy="119062"/>
            </a:xfrm>
            <a:custGeom>
              <a:avLst/>
              <a:gdLst>
                <a:gd name="T0" fmla="*/ 39 w 250"/>
                <a:gd name="T1" fmla="*/ 48 h 220"/>
                <a:gd name="T2" fmla="*/ 39 w 250"/>
                <a:gd name="T3" fmla="*/ 182 h 220"/>
                <a:gd name="T4" fmla="*/ 0 w 250"/>
                <a:gd name="T5" fmla="*/ 205 h 220"/>
                <a:gd name="T6" fmla="*/ 0 w 250"/>
                <a:gd name="T7" fmla="*/ 220 h 220"/>
                <a:gd name="T8" fmla="*/ 56 w 250"/>
                <a:gd name="T9" fmla="*/ 219 h 220"/>
                <a:gd name="T10" fmla="*/ 112 w 250"/>
                <a:gd name="T11" fmla="*/ 220 h 220"/>
                <a:gd name="T12" fmla="*/ 112 w 250"/>
                <a:gd name="T13" fmla="*/ 205 h 220"/>
                <a:gd name="T14" fmla="*/ 73 w 250"/>
                <a:gd name="T15" fmla="*/ 182 h 220"/>
                <a:gd name="T16" fmla="*/ 73 w 250"/>
                <a:gd name="T17" fmla="*/ 90 h 220"/>
                <a:gd name="T18" fmla="*/ 140 w 250"/>
                <a:gd name="T19" fmla="*/ 11 h 220"/>
                <a:gd name="T20" fmla="*/ 177 w 250"/>
                <a:gd name="T21" fmla="*/ 66 h 220"/>
                <a:gd name="T22" fmla="*/ 177 w 250"/>
                <a:gd name="T23" fmla="*/ 182 h 220"/>
                <a:gd name="T24" fmla="*/ 138 w 250"/>
                <a:gd name="T25" fmla="*/ 205 h 220"/>
                <a:gd name="T26" fmla="*/ 138 w 250"/>
                <a:gd name="T27" fmla="*/ 220 h 220"/>
                <a:gd name="T28" fmla="*/ 195 w 250"/>
                <a:gd name="T29" fmla="*/ 219 h 220"/>
                <a:gd name="T30" fmla="*/ 250 w 250"/>
                <a:gd name="T31" fmla="*/ 220 h 220"/>
                <a:gd name="T32" fmla="*/ 250 w 250"/>
                <a:gd name="T33" fmla="*/ 205 h 220"/>
                <a:gd name="T34" fmla="*/ 212 w 250"/>
                <a:gd name="T35" fmla="*/ 190 h 220"/>
                <a:gd name="T36" fmla="*/ 212 w 250"/>
                <a:gd name="T37" fmla="*/ 94 h 220"/>
                <a:gd name="T38" fmla="*/ 196 w 250"/>
                <a:gd name="T39" fmla="*/ 18 h 220"/>
                <a:gd name="T40" fmla="*/ 144 w 250"/>
                <a:gd name="T41" fmla="*/ 0 h 220"/>
                <a:gd name="T42" fmla="*/ 70 w 250"/>
                <a:gd name="T43" fmla="*/ 52 h 220"/>
                <a:gd name="T44" fmla="*/ 70 w 250"/>
                <a:gd name="T45" fmla="*/ 0 h 220"/>
                <a:gd name="T46" fmla="*/ 0 w 250"/>
                <a:gd name="T47" fmla="*/ 5 h 220"/>
                <a:gd name="T48" fmla="*/ 0 w 250"/>
                <a:gd name="T49" fmla="*/ 21 h 220"/>
                <a:gd name="T50" fmla="*/ 39 w 250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0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8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0" y="220"/>
                  </a:cubicBezTo>
                  <a:lnTo>
                    <a:pt x="250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589 1">
              <a:extLst>
                <a:ext uri="{FF2B5EF4-FFF2-40B4-BE49-F238E27FC236}">
                  <a16:creationId xmlns:a16="http://schemas.microsoft.com/office/drawing/2014/main" id="{530D2494-2B48-4F36-A53C-ADD7F9F08179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8661403" y="3692525"/>
              <a:ext cx="157163" cy="185737"/>
            </a:xfrm>
            <a:custGeom>
              <a:avLst/>
              <a:gdLst>
                <a:gd name="T0" fmla="*/ 99 w 340"/>
                <a:gd name="T1" fmla="*/ 7 h 341"/>
                <a:gd name="T2" fmla="*/ 85 w 340"/>
                <a:gd name="T3" fmla="*/ 0 h 341"/>
                <a:gd name="T4" fmla="*/ 0 w 340"/>
                <a:gd name="T5" fmla="*/ 0 h 341"/>
                <a:gd name="T6" fmla="*/ 0 w 340"/>
                <a:gd name="T7" fmla="*/ 16 h 341"/>
                <a:gd name="T8" fmla="*/ 14 w 340"/>
                <a:gd name="T9" fmla="*/ 16 h 341"/>
                <a:gd name="T10" fmla="*/ 39 w 340"/>
                <a:gd name="T11" fmla="*/ 17 h 341"/>
                <a:gd name="T12" fmla="*/ 51 w 340"/>
                <a:gd name="T13" fmla="*/ 28 h 341"/>
                <a:gd name="T14" fmla="*/ 51 w 340"/>
                <a:gd name="T15" fmla="*/ 289 h 341"/>
                <a:gd name="T16" fmla="*/ 0 w 340"/>
                <a:gd name="T17" fmla="*/ 326 h 341"/>
                <a:gd name="T18" fmla="*/ 0 w 340"/>
                <a:gd name="T19" fmla="*/ 341 h 341"/>
                <a:gd name="T20" fmla="*/ 58 w 340"/>
                <a:gd name="T21" fmla="*/ 340 h 341"/>
                <a:gd name="T22" fmla="*/ 116 w 340"/>
                <a:gd name="T23" fmla="*/ 341 h 341"/>
                <a:gd name="T24" fmla="*/ 116 w 340"/>
                <a:gd name="T25" fmla="*/ 326 h 341"/>
                <a:gd name="T26" fmla="*/ 65 w 340"/>
                <a:gd name="T27" fmla="*/ 289 h 341"/>
                <a:gd name="T28" fmla="*/ 65 w 340"/>
                <a:gd name="T29" fmla="*/ 29 h 341"/>
                <a:gd name="T30" fmla="*/ 70 w 340"/>
                <a:gd name="T31" fmla="*/ 35 h 341"/>
                <a:gd name="T32" fmla="*/ 274 w 340"/>
                <a:gd name="T33" fmla="*/ 335 h 341"/>
                <a:gd name="T34" fmla="*/ 282 w 340"/>
                <a:gd name="T35" fmla="*/ 341 h 341"/>
                <a:gd name="T36" fmla="*/ 289 w 340"/>
                <a:gd name="T37" fmla="*/ 328 h 341"/>
                <a:gd name="T38" fmla="*/ 289 w 340"/>
                <a:gd name="T39" fmla="*/ 53 h 341"/>
                <a:gd name="T40" fmla="*/ 340 w 340"/>
                <a:gd name="T41" fmla="*/ 16 h 341"/>
                <a:gd name="T42" fmla="*/ 340 w 340"/>
                <a:gd name="T43" fmla="*/ 0 h 341"/>
                <a:gd name="T44" fmla="*/ 282 w 340"/>
                <a:gd name="T45" fmla="*/ 2 h 341"/>
                <a:gd name="T46" fmla="*/ 224 w 340"/>
                <a:gd name="T47" fmla="*/ 0 h 341"/>
                <a:gd name="T48" fmla="*/ 224 w 340"/>
                <a:gd name="T49" fmla="*/ 16 h 341"/>
                <a:gd name="T50" fmla="*/ 275 w 340"/>
                <a:gd name="T51" fmla="*/ 53 h 341"/>
                <a:gd name="T52" fmla="*/ 275 w 340"/>
                <a:gd name="T53" fmla="*/ 266 h 341"/>
                <a:gd name="T54" fmla="*/ 99 w 340"/>
                <a:gd name="T55" fmla="*/ 7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0" h="341">
                  <a:moveTo>
                    <a:pt x="99" y="7"/>
                  </a:moveTo>
                  <a:cubicBezTo>
                    <a:pt x="95" y="1"/>
                    <a:pt x="94" y="0"/>
                    <a:pt x="85" y="0"/>
                  </a:cubicBezTo>
                  <a:lnTo>
                    <a:pt x="0" y="0"/>
                  </a:lnTo>
                  <a:lnTo>
                    <a:pt x="0" y="16"/>
                  </a:lnTo>
                  <a:lnTo>
                    <a:pt x="14" y="16"/>
                  </a:lnTo>
                  <a:cubicBezTo>
                    <a:pt x="22" y="16"/>
                    <a:pt x="32" y="16"/>
                    <a:pt x="39" y="17"/>
                  </a:cubicBezTo>
                  <a:cubicBezTo>
                    <a:pt x="51" y="18"/>
                    <a:pt x="51" y="19"/>
                    <a:pt x="51" y="28"/>
                  </a:cubicBezTo>
                  <a:lnTo>
                    <a:pt x="51" y="289"/>
                  </a:lnTo>
                  <a:cubicBezTo>
                    <a:pt x="51" y="302"/>
                    <a:pt x="51" y="326"/>
                    <a:pt x="0" y="326"/>
                  </a:cubicBezTo>
                  <a:lnTo>
                    <a:pt x="0" y="341"/>
                  </a:lnTo>
                  <a:cubicBezTo>
                    <a:pt x="17" y="341"/>
                    <a:pt x="42" y="340"/>
                    <a:pt x="58" y="340"/>
                  </a:cubicBezTo>
                  <a:cubicBezTo>
                    <a:pt x="75" y="340"/>
                    <a:pt x="99" y="341"/>
                    <a:pt x="116" y="341"/>
                  </a:cubicBezTo>
                  <a:lnTo>
                    <a:pt x="116" y="326"/>
                  </a:lnTo>
                  <a:cubicBezTo>
                    <a:pt x="65" y="326"/>
                    <a:pt x="65" y="302"/>
                    <a:pt x="65" y="289"/>
                  </a:cubicBezTo>
                  <a:lnTo>
                    <a:pt x="65" y="29"/>
                  </a:lnTo>
                  <a:cubicBezTo>
                    <a:pt x="68" y="32"/>
                    <a:pt x="68" y="32"/>
                    <a:pt x="70" y="35"/>
                  </a:cubicBezTo>
                  <a:lnTo>
                    <a:pt x="274" y="335"/>
                  </a:lnTo>
                  <a:cubicBezTo>
                    <a:pt x="278" y="341"/>
                    <a:pt x="279" y="341"/>
                    <a:pt x="282" y="341"/>
                  </a:cubicBezTo>
                  <a:cubicBezTo>
                    <a:pt x="289" y="341"/>
                    <a:pt x="289" y="338"/>
                    <a:pt x="289" y="328"/>
                  </a:cubicBezTo>
                  <a:lnTo>
                    <a:pt x="289" y="53"/>
                  </a:lnTo>
                  <a:cubicBezTo>
                    <a:pt x="289" y="39"/>
                    <a:pt x="289" y="16"/>
                    <a:pt x="340" y="16"/>
                  </a:cubicBezTo>
                  <a:lnTo>
                    <a:pt x="340" y="0"/>
                  </a:lnTo>
                  <a:cubicBezTo>
                    <a:pt x="323" y="1"/>
                    <a:pt x="298" y="2"/>
                    <a:pt x="282" y="2"/>
                  </a:cubicBezTo>
                  <a:cubicBezTo>
                    <a:pt x="266" y="2"/>
                    <a:pt x="241" y="1"/>
                    <a:pt x="224" y="0"/>
                  </a:cubicBezTo>
                  <a:lnTo>
                    <a:pt x="224" y="16"/>
                  </a:lnTo>
                  <a:cubicBezTo>
                    <a:pt x="275" y="16"/>
                    <a:pt x="275" y="39"/>
                    <a:pt x="275" y="53"/>
                  </a:cubicBezTo>
                  <a:lnTo>
                    <a:pt x="275" y="266"/>
                  </a:lnTo>
                  <a:lnTo>
                    <a:pt x="99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590 1">
              <a:extLst>
                <a:ext uri="{FF2B5EF4-FFF2-40B4-BE49-F238E27FC236}">
                  <a16:creationId xmlns:a16="http://schemas.microsoft.com/office/drawing/2014/main" id="{8C4C5568-0D92-4D64-A402-4DAC681EEFF7}"/>
                </a:ext>
              </a:extLst>
            </p:cNvPr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8832853" y="3757613"/>
              <a:ext cx="101600" cy="123825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2 h 229"/>
                <a:gd name="T24" fmla="*/ 168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4"/>
                    <a:pt x="179" y="93"/>
                    <a:pt x="179" y="112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91 1">
              <a:extLst>
                <a:ext uri="{FF2B5EF4-FFF2-40B4-BE49-F238E27FC236}">
                  <a16:creationId xmlns:a16="http://schemas.microsoft.com/office/drawing/2014/main" id="{3E379626-8B7A-4C99-BCBA-B85A37FDF296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8948741" y="3759200"/>
              <a:ext cx="115888" cy="119062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1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Rectangle 592 1">
              <a:extLst>
                <a:ext uri="{FF2B5EF4-FFF2-40B4-BE49-F238E27FC236}">
                  <a16:creationId xmlns:a16="http://schemas.microsoft.com/office/drawing/2014/main" id="{F5D37BB1-DEDD-4AFA-9245-12D77A80409D}"/>
                </a:ext>
              </a:extLst>
            </p:cNvPr>
            <p:cNvSpPr>
              <a:spLocks noChangeArrowheads="1"/>
            </p:cNvSpPr>
            <p:nvPr>
              <p:custDataLst>
                <p:tags r:id="rId46"/>
              </p:custDataLst>
            </p:nvPr>
          </p:nvSpPr>
          <p:spPr bwMode="auto">
            <a:xfrm>
              <a:off x="9070978" y="3811588"/>
              <a:ext cx="61913" cy="158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593 1">
              <a:extLst>
                <a:ext uri="{FF2B5EF4-FFF2-40B4-BE49-F238E27FC236}">
                  <a16:creationId xmlns:a16="http://schemas.microsoft.com/office/drawing/2014/main" id="{E5F66CB0-F1A0-47DF-8C03-7FAB18369BC6}"/>
                </a:ext>
              </a:extLst>
            </p:cNvPr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9151941" y="3757613"/>
              <a:ext cx="88900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94 1">
              <a:extLst>
                <a:ext uri="{FF2B5EF4-FFF2-40B4-BE49-F238E27FC236}">
                  <a16:creationId xmlns:a16="http://schemas.microsoft.com/office/drawing/2014/main" id="{E68AA595-E60B-42AC-B30A-D208E384A98F}"/>
                </a:ext>
              </a:extLst>
            </p:cNvPr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9255128" y="3690938"/>
              <a:ext cx="112713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5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2 w 246"/>
                <a:gd name="T39" fmla="*/ 239 h 352"/>
                <a:gd name="T40" fmla="*/ 57 w 246"/>
                <a:gd name="T41" fmla="*/ 168 h 352"/>
                <a:gd name="T42" fmla="*/ 113 w 246"/>
                <a:gd name="T43" fmla="*/ 137 h 352"/>
                <a:gd name="T44" fmla="*/ 167 w 246"/>
                <a:gd name="T45" fmla="*/ 166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1" y="126"/>
                  </a:cubicBezTo>
                  <a:cubicBezTo>
                    <a:pt x="53" y="126"/>
                    <a:pt x="0" y="174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6"/>
                  </a:cubicBezTo>
                  <a:cubicBezTo>
                    <a:pt x="152" y="330"/>
                    <a:pt x="130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2" y="260"/>
                    <a:pt x="42" y="239"/>
                  </a:cubicBezTo>
                  <a:cubicBezTo>
                    <a:pt x="42" y="221"/>
                    <a:pt x="43" y="191"/>
                    <a:pt x="57" y="168"/>
                  </a:cubicBezTo>
                  <a:cubicBezTo>
                    <a:pt x="68" y="153"/>
                    <a:pt x="86" y="137"/>
                    <a:pt x="113" y="137"/>
                  </a:cubicBezTo>
                  <a:cubicBezTo>
                    <a:pt x="131" y="137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95 1">
              <a:extLst>
                <a:ext uri="{FF2B5EF4-FFF2-40B4-BE49-F238E27FC236}">
                  <a16:creationId xmlns:a16="http://schemas.microsoft.com/office/drawing/2014/main" id="{13C19622-090A-40ED-814D-AF83DCF20C3B}"/>
                </a:ext>
              </a:extLst>
            </p:cNvPr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9382128" y="3697288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596 1">
              <a:extLst>
                <a:ext uri="{FF2B5EF4-FFF2-40B4-BE49-F238E27FC236}">
                  <a16:creationId xmlns:a16="http://schemas.microsoft.com/office/drawing/2014/main" id="{A20A790D-D479-43DC-A9E3-2589C173C228}"/>
                </a:ext>
              </a:extLst>
            </p:cNvPr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9442453" y="3711575"/>
              <a:ext cx="73025" cy="169862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597 1">
              <a:extLst>
                <a:ext uri="{FF2B5EF4-FFF2-40B4-BE49-F238E27FC236}">
                  <a16:creationId xmlns:a16="http://schemas.microsoft.com/office/drawing/2014/main" id="{4C4401B0-2C59-4AC1-89F1-59FFE9FC69E5}"/>
                </a:ext>
              </a:extLst>
            </p:cNvPr>
            <p:cNvSpPr>
              <a:spLocks noEditPoints="1"/>
            </p:cNvSpPr>
            <p:nvPr>
              <p:custDataLst>
                <p:tags r:id="rId51"/>
              </p:custDataLst>
            </p:nvPr>
          </p:nvSpPr>
          <p:spPr bwMode="auto">
            <a:xfrm>
              <a:off x="9536116" y="3697288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3 w 107"/>
                <a:gd name="T3" fmla="*/ 119 h 334"/>
                <a:gd name="T4" fmla="*/ 3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3" y="119"/>
                  </a:lnTo>
                  <a:lnTo>
                    <a:pt x="3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598 1">
              <a:extLst>
                <a:ext uri="{FF2B5EF4-FFF2-40B4-BE49-F238E27FC236}">
                  <a16:creationId xmlns:a16="http://schemas.microsoft.com/office/drawing/2014/main" id="{2D3740B7-A641-4745-9F8C-37E2AA813A4C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9599616" y="3759200"/>
              <a:ext cx="114300" cy="119062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3 w 251"/>
                <a:gd name="T11" fmla="*/ 220 h 220"/>
                <a:gd name="T12" fmla="*/ 113 w 251"/>
                <a:gd name="T13" fmla="*/ 205 h 220"/>
                <a:gd name="T14" fmla="*/ 74 w 251"/>
                <a:gd name="T15" fmla="*/ 182 h 220"/>
                <a:gd name="T16" fmla="*/ 74 w 251"/>
                <a:gd name="T17" fmla="*/ 90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7 w 251"/>
                <a:gd name="T39" fmla="*/ 18 h 220"/>
                <a:gd name="T40" fmla="*/ 145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0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2"/>
                  </a:cubicBezTo>
                  <a:lnTo>
                    <a:pt x="74" y="90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7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7" y="18"/>
                  </a:cubicBezTo>
                  <a:cubicBezTo>
                    <a:pt x="190" y="10"/>
                    <a:pt x="174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99 1">
              <a:extLst>
                <a:ext uri="{FF2B5EF4-FFF2-40B4-BE49-F238E27FC236}">
                  <a16:creationId xmlns:a16="http://schemas.microsoft.com/office/drawing/2014/main" id="{508C9C35-AC41-435A-8DEB-BD6C64EE723B}"/>
                </a:ext>
              </a:extLst>
            </p:cNvPr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9725028" y="3756025"/>
              <a:ext cx="106363" cy="177800"/>
            </a:xfrm>
            <a:custGeom>
              <a:avLst/>
              <a:gdLst>
                <a:gd name="T0" fmla="*/ 97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7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7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7 w 228"/>
                <a:gd name="T19" fmla="*/ 152 h 329"/>
                <a:gd name="T20" fmla="*/ 178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4 w 228"/>
                <a:gd name="T31" fmla="*/ 39 h 329"/>
                <a:gd name="T32" fmla="*/ 228 w 228"/>
                <a:gd name="T33" fmla="*/ 25 h 329"/>
                <a:gd name="T34" fmla="*/ 203 w 228"/>
                <a:gd name="T35" fmla="*/ 0 h 329"/>
                <a:gd name="T36" fmla="*/ 150 w 228"/>
                <a:gd name="T37" fmla="*/ 24 h 329"/>
                <a:gd name="T38" fmla="*/ 97 w 228"/>
                <a:gd name="T39" fmla="*/ 6 h 329"/>
                <a:gd name="T40" fmla="*/ 16 w 228"/>
                <a:gd name="T41" fmla="*/ 78 h 329"/>
                <a:gd name="T42" fmla="*/ 40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9 w 228"/>
                <a:gd name="T55" fmla="*/ 208 h 329"/>
                <a:gd name="T56" fmla="*/ 103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1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1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7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7" y="17"/>
                    <a:pt x="97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40" y="108"/>
                    <a:pt x="132" y="120"/>
                  </a:cubicBezTo>
                  <a:cubicBezTo>
                    <a:pt x="128" y="126"/>
                    <a:pt x="117" y="140"/>
                    <a:pt x="97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7" y="150"/>
                    <a:pt x="87" y="152"/>
                    <a:pt x="97" y="152"/>
                  </a:cubicBezTo>
                  <a:cubicBezTo>
                    <a:pt x="143" y="152"/>
                    <a:pt x="178" y="117"/>
                    <a:pt x="178" y="79"/>
                  </a:cubicBezTo>
                  <a:cubicBezTo>
                    <a:pt x="178" y="60"/>
                    <a:pt x="170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6" y="11"/>
                    <a:pt x="207" y="12"/>
                  </a:cubicBezTo>
                  <a:cubicBezTo>
                    <a:pt x="202" y="14"/>
                    <a:pt x="199" y="19"/>
                    <a:pt x="199" y="25"/>
                  </a:cubicBezTo>
                  <a:cubicBezTo>
                    <a:pt x="199" y="34"/>
                    <a:pt x="206" y="39"/>
                    <a:pt x="214" y="39"/>
                  </a:cubicBezTo>
                  <a:cubicBezTo>
                    <a:pt x="219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3" y="0"/>
                  </a:cubicBezTo>
                  <a:cubicBezTo>
                    <a:pt x="193" y="0"/>
                    <a:pt x="171" y="3"/>
                    <a:pt x="150" y="24"/>
                  </a:cubicBezTo>
                  <a:cubicBezTo>
                    <a:pt x="129" y="7"/>
                    <a:pt x="108" y="6"/>
                    <a:pt x="97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40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1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9" y="208"/>
                  </a:cubicBezTo>
                  <a:cubicBezTo>
                    <a:pt x="162" y="194"/>
                    <a:pt x="133" y="194"/>
                    <a:pt x="103" y="194"/>
                  </a:cubicBezTo>
                  <a:cubicBezTo>
                    <a:pt x="90" y="194"/>
                    <a:pt x="69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1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60" y="318"/>
                    <a:pt x="111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600 1">
              <a:extLst>
                <a:ext uri="{FF2B5EF4-FFF2-40B4-BE49-F238E27FC236}">
                  <a16:creationId xmlns:a16="http://schemas.microsoft.com/office/drawing/2014/main" id="{FC5D0300-26D9-40A6-8C01-F6F8F2BF9D50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9918703" y="3757613"/>
              <a:ext cx="87313" cy="123825"/>
            </a:xfrm>
            <a:custGeom>
              <a:avLst/>
              <a:gdLst>
                <a:gd name="T0" fmla="*/ 41 w 190"/>
                <a:gd name="T1" fmla="*/ 114 h 229"/>
                <a:gd name="T2" fmla="*/ 108 w 190"/>
                <a:gd name="T3" fmla="*/ 12 h 229"/>
                <a:gd name="T4" fmla="*/ 162 w 190"/>
                <a:gd name="T5" fmla="*/ 31 h 229"/>
                <a:gd name="T6" fmla="*/ 138 w 190"/>
                <a:gd name="T7" fmla="*/ 53 h 229"/>
                <a:gd name="T8" fmla="*/ 161 w 190"/>
                <a:gd name="T9" fmla="*/ 76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6 h 229"/>
                <a:gd name="T26" fmla="*/ 41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4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3"/>
                  </a:cubicBezTo>
                  <a:cubicBezTo>
                    <a:pt x="138" y="66"/>
                    <a:pt x="147" y="76"/>
                    <a:pt x="161" y="76"/>
                  </a:cubicBezTo>
                  <a:cubicBezTo>
                    <a:pt x="174" y="76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5" y="0"/>
                    <a:pt x="0" y="53"/>
                    <a:pt x="0" y="115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1" y="216"/>
                  </a:cubicBezTo>
                  <a:cubicBezTo>
                    <a:pt x="85" y="216"/>
                    <a:pt x="41" y="195"/>
                    <a:pt x="41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601 1">
              <a:extLst>
                <a:ext uri="{FF2B5EF4-FFF2-40B4-BE49-F238E27FC236}">
                  <a16:creationId xmlns:a16="http://schemas.microsoft.com/office/drawing/2014/main" id="{D363586B-19A6-4481-BE73-0669021D3B51}"/>
                </a:ext>
              </a:extLst>
            </p:cNvPr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10021891" y="3757613"/>
              <a:ext cx="104775" cy="12382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79 h 229"/>
                <a:gd name="T26" fmla="*/ 60 w 225"/>
                <a:gd name="T27" fmla="*/ 56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4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3 h 229"/>
                <a:gd name="T46" fmla="*/ 142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2 w 225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4"/>
                  </a:cubicBezTo>
                  <a:lnTo>
                    <a:pt x="142" y="93"/>
                  </a:lnTo>
                  <a:cubicBezTo>
                    <a:pt x="116" y="94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3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2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602 1">
              <a:extLst>
                <a:ext uri="{FF2B5EF4-FFF2-40B4-BE49-F238E27FC236}">
                  <a16:creationId xmlns:a16="http://schemas.microsoft.com/office/drawing/2014/main" id="{12E77D02-DF29-4B9E-97E9-B1CBF3184071}"/>
                </a:ext>
              </a:extLst>
            </p:cNvPr>
            <p:cNvSpPr>
              <a:spLocks/>
            </p:cNvSpPr>
            <p:nvPr>
              <p:custDataLst>
                <p:tags r:id="rId56"/>
              </p:custDataLst>
            </p:nvPr>
          </p:nvSpPr>
          <p:spPr bwMode="auto">
            <a:xfrm>
              <a:off x="10136191" y="3757613"/>
              <a:ext cx="74613" cy="123825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2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3 w 163"/>
                <a:gd name="T29" fmla="*/ 47 h 229"/>
                <a:gd name="T30" fmla="*/ 79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49" y="228"/>
                    <a:pt x="72" y="229"/>
                    <a:pt x="82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3" y="76"/>
                    <a:pt x="23" y="47"/>
                  </a:cubicBezTo>
                  <a:cubicBezTo>
                    <a:pt x="23" y="30"/>
                    <a:pt x="36" y="9"/>
                    <a:pt x="79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603 1">
              <a:extLst>
                <a:ext uri="{FF2B5EF4-FFF2-40B4-BE49-F238E27FC236}">
                  <a16:creationId xmlns:a16="http://schemas.microsoft.com/office/drawing/2014/main" id="{68DAC748-D4B6-4558-A5F3-60A4CAE783DB}"/>
                </a:ext>
              </a:extLst>
            </p:cNvPr>
            <p:cNvSpPr>
              <a:spLocks noEditPoints="1"/>
            </p:cNvSpPr>
            <p:nvPr>
              <p:custDataLst>
                <p:tags r:id="rId57"/>
              </p:custDataLst>
            </p:nvPr>
          </p:nvSpPr>
          <p:spPr bwMode="auto">
            <a:xfrm>
              <a:off x="10225091" y="3757613"/>
              <a:ext cx="88900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1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1" y="78"/>
                    <a:pt x="161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7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5" name="Group 1054">
            <a:extLst>
              <a:ext uri="{FF2B5EF4-FFF2-40B4-BE49-F238E27FC236}">
                <a16:creationId xmlns:a16="http://schemas.microsoft.com/office/drawing/2014/main" id="{D302BF89-F975-4FDD-A2FD-B6448E9D41DE}"/>
              </a:ext>
            </a:extLst>
          </p:cNvPr>
          <p:cNvGrpSpPr>
            <a:grpSpLocks noChangeAspect="1"/>
          </p:cNvGrpSpPr>
          <p:nvPr>
            <p:custDataLst>
              <p:tags r:id="rId27"/>
            </p:custDataLst>
          </p:nvPr>
        </p:nvGrpSpPr>
        <p:grpSpPr>
          <a:xfrm>
            <a:off x="8371074" y="5103971"/>
            <a:ext cx="1495425" cy="242888"/>
            <a:chOff x="8380410" y="4727575"/>
            <a:chExt cx="1495425" cy="242888"/>
          </a:xfrm>
        </p:grpSpPr>
        <p:sp>
          <p:nvSpPr>
            <p:cNvPr id="1056" name="Freeform 610">
              <a:extLst>
                <a:ext uri="{FF2B5EF4-FFF2-40B4-BE49-F238E27FC236}">
                  <a16:creationId xmlns:a16="http://schemas.microsoft.com/office/drawing/2014/main" id="{FCAF1438-6FF7-485A-A657-BA5BD0F12876}"/>
                </a:ext>
              </a:extLst>
            </p:cNvPr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8380410" y="4733925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611">
              <a:extLst>
                <a:ext uri="{FF2B5EF4-FFF2-40B4-BE49-F238E27FC236}">
                  <a16:creationId xmlns:a16="http://schemas.microsoft.com/office/drawing/2014/main" id="{C19D4817-7C9A-4465-9D8D-EA6231361834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8443910" y="4795838"/>
              <a:ext cx="117475" cy="119063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612">
              <a:extLst>
                <a:ext uri="{FF2B5EF4-FFF2-40B4-BE49-F238E27FC236}">
                  <a16:creationId xmlns:a16="http://schemas.microsoft.com/office/drawing/2014/main" id="{4483E73D-E67D-4CB3-9E2E-CAF7DA7D30C3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8650285" y="4730750"/>
              <a:ext cx="142875" cy="184150"/>
            </a:xfrm>
            <a:custGeom>
              <a:avLst/>
              <a:gdLst>
                <a:gd name="T0" fmla="*/ 51 w 309"/>
                <a:gd name="T1" fmla="*/ 300 h 339"/>
                <a:gd name="T2" fmla="*/ 12 w 309"/>
                <a:gd name="T3" fmla="*/ 324 h 339"/>
                <a:gd name="T4" fmla="*/ 0 w 309"/>
                <a:gd name="T5" fmla="*/ 324 h 339"/>
                <a:gd name="T6" fmla="*/ 0 w 309"/>
                <a:gd name="T7" fmla="*/ 339 h 339"/>
                <a:gd name="T8" fmla="*/ 288 w 309"/>
                <a:gd name="T9" fmla="*/ 339 h 339"/>
                <a:gd name="T10" fmla="*/ 309 w 309"/>
                <a:gd name="T11" fmla="*/ 210 h 339"/>
                <a:gd name="T12" fmla="*/ 296 w 309"/>
                <a:gd name="T13" fmla="*/ 210 h 339"/>
                <a:gd name="T14" fmla="*/ 186 w 309"/>
                <a:gd name="T15" fmla="*/ 324 h 339"/>
                <a:gd name="T16" fmla="*/ 120 w 309"/>
                <a:gd name="T17" fmla="*/ 324 h 339"/>
                <a:gd name="T18" fmla="*/ 96 w 309"/>
                <a:gd name="T19" fmla="*/ 304 h 339"/>
                <a:gd name="T20" fmla="*/ 96 w 309"/>
                <a:gd name="T21" fmla="*/ 170 h 339"/>
                <a:gd name="T22" fmla="*/ 141 w 309"/>
                <a:gd name="T23" fmla="*/ 170 h 339"/>
                <a:gd name="T24" fmla="*/ 194 w 309"/>
                <a:gd name="T25" fmla="*/ 229 h 339"/>
                <a:gd name="T26" fmla="*/ 207 w 309"/>
                <a:gd name="T27" fmla="*/ 229 h 339"/>
                <a:gd name="T28" fmla="*/ 207 w 309"/>
                <a:gd name="T29" fmla="*/ 97 h 339"/>
                <a:gd name="T30" fmla="*/ 194 w 309"/>
                <a:gd name="T31" fmla="*/ 97 h 339"/>
                <a:gd name="T32" fmla="*/ 141 w 309"/>
                <a:gd name="T33" fmla="*/ 155 h 339"/>
                <a:gd name="T34" fmla="*/ 96 w 309"/>
                <a:gd name="T35" fmla="*/ 155 h 339"/>
                <a:gd name="T36" fmla="*/ 96 w 309"/>
                <a:gd name="T37" fmla="*/ 35 h 339"/>
                <a:gd name="T38" fmla="*/ 120 w 309"/>
                <a:gd name="T39" fmla="*/ 15 h 339"/>
                <a:gd name="T40" fmla="*/ 184 w 309"/>
                <a:gd name="T41" fmla="*/ 15 h 339"/>
                <a:gd name="T42" fmla="*/ 282 w 309"/>
                <a:gd name="T43" fmla="*/ 112 h 339"/>
                <a:gd name="T44" fmla="*/ 295 w 309"/>
                <a:gd name="T45" fmla="*/ 112 h 339"/>
                <a:gd name="T46" fmla="*/ 281 w 309"/>
                <a:gd name="T47" fmla="*/ 0 h 339"/>
                <a:gd name="T48" fmla="*/ 0 w 309"/>
                <a:gd name="T49" fmla="*/ 0 h 339"/>
                <a:gd name="T50" fmla="*/ 0 w 309"/>
                <a:gd name="T51" fmla="*/ 15 h 339"/>
                <a:gd name="T52" fmla="*/ 12 w 309"/>
                <a:gd name="T53" fmla="*/ 15 h 339"/>
                <a:gd name="T54" fmla="*/ 51 w 309"/>
                <a:gd name="T55" fmla="*/ 39 h 339"/>
                <a:gd name="T56" fmla="*/ 51 w 309"/>
                <a:gd name="T57" fmla="*/ 30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9" h="339">
                  <a:moveTo>
                    <a:pt x="51" y="300"/>
                  </a:moveTo>
                  <a:cubicBezTo>
                    <a:pt x="51" y="318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lnTo>
                    <a:pt x="288" y="339"/>
                  </a:lnTo>
                  <a:lnTo>
                    <a:pt x="309" y="210"/>
                  </a:lnTo>
                  <a:lnTo>
                    <a:pt x="296" y="210"/>
                  </a:lnTo>
                  <a:cubicBezTo>
                    <a:pt x="284" y="287"/>
                    <a:pt x="272" y="324"/>
                    <a:pt x="186" y="324"/>
                  </a:cubicBezTo>
                  <a:lnTo>
                    <a:pt x="120" y="324"/>
                  </a:lnTo>
                  <a:cubicBezTo>
                    <a:pt x="97" y="324"/>
                    <a:pt x="96" y="320"/>
                    <a:pt x="96" y="304"/>
                  </a:cubicBezTo>
                  <a:lnTo>
                    <a:pt x="96" y="170"/>
                  </a:lnTo>
                  <a:lnTo>
                    <a:pt x="141" y="170"/>
                  </a:lnTo>
                  <a:cubicBezTo>
                    <a:pt x="189" y="170"/>
                    <a:pt x="194" y="186"/>
                    <a:pt x="194" y="229"/>
                  </a:cubicBezTo>
                  <a:lnTo>
                    <a:pt x="207" y="229"/>
                  </a:lnTo>
                  <a:lnTo>
                    <a:pt x="207" y="97"/>
                  </a:lnTo>
                  <a:lnTo>
                    <a:pt x="194" y="97"/>
                  </a:lnTo>
                  <a:cubicBezTo>
                    <a:pt x="194" y="140"/>
                    <a:pt x="189" y="155"/>
                    <a:pt x="141" y="155"/>
                  </a:cubicBezTo>
                  <a:lnTo>
                    <a:pt x="96" y="155"/>
                  </a:lnTo>
                  <a:lnTo>
                    <a:pt x="96" y="35"/>
                  </a:lnTo>
                  <a:cubicBezTo>
                    <a:pt x="96" y="19"/>
                    <a:pt x="97" y="15"/>
                    <a:pt x="120" y="15"/>
                  </a:cubicBezTo>
                  <a:lnTo>
                    <a:pt x="184" y="15"/>
                  </a:lnTo>
                  <a:cubicBezTo>
                    <a:pt x="261" y="15"/>
                    <a:pt x="274" y="43"/>
                    <a:pt x="282" y="112"/>
                  </a:cubicBezTo>
                  <a:lnTo>
                    <a:pt x="295" y="112"/>
                  </a:lnTo>
                  <a:lnTo>
                    <a:pt x="281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613">
              <a:extLst>
                <a:ext uri="{FF2B5EF4-FFF2-40B4-BE49-F238E27FC236}">
                  <a16:creationId xmlns:a16="http://schemas.microsoft.com/office/drawing/2014/main" id="{9AB3B83B-0337-40C4-90CB-D03F9794B331}"/>
                </a:ext>
              </a:extLst>
            </p:cNvPr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8807448" y="4727575"/>
              <a:ext cx="114300" cy="190500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5 h 352"/>
                <a:gd name="T14" fmla="*/ 136 w 246"/>
                <a:gd name="T15" fmla="*/ 21 h 352"/>
                <a:gd name="T16" fmla="*/ 175 w 246"/>
                <a:gd name="T17" fmla="*/ 49 h 352"/>
                <a:gd name="T18" fmla="*/ 175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8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39 h 352"/>
                <a:gd name="T40" fmla="*/ 57 w 246"/>
                <a:gd name="T41" fmla="*/ 168 h 352"/>
                <a:gd name="T42" fmla="*/ 114 w 246"/>
                <a:gd name="T43" fmla="*/ 137 h 352"/>
                <a:gd name="T44" fmla="*/ 168 w 246"/>
                <a:gd name="T45" fmla="*/ 166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6" y="5"/>
                  </a:lnTo>
                  <a:lnTo>
                    <a:pt x="136" y="21"/>
                  </a:lnTo>
                  <a:cubicBezTo>
                    <a:pt x="171" y="21"/>
                    <a:pt x="175" y="24"/>
                    <a:pt x="175" y="49"/>
                  </a:cubicBezTo>
                  <a:lnTo>
                    <a:pt x="175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4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1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8" y="306"/>
                  </a:cubicBezTo>
                  <a:cubicBezTo>
                    <a:pt x="153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2" y="260"/>
                    <a:pt x="42" y="239"/>
                  </a:cubicBezTo>
                  <a:cubicBezTo>
                    <a:pt x="42" y="221"/>
                    <a:pt x="43" y="191"/>
                    <a:pt x="57" y="168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8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614">
              <a:extLst>
                <a:ext uri="{FF2B5EF4-FFF2-40B4-BE49-F238E27FC236}">
                  <a16:creationId xmlns:a16="http://schemas.microsoft.com/office/drawing/2014/main" id="{BBF91DB9-42DC-4A7A-A23A-FF50330F249D}"/>
                </a:ext>
              </a:extLst>
            </p:cNvPr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8936035" y="4733925"/>
              <a:ext cx="50800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Freeform 615">
              <a:extLst>
                <a:ext uri="{FF2B5EF4-FFF2-40B4-BE49-F238E27FC236}">
                  <a16:creationId xmlns:a16="http://schemas.microsoft.com/office/drawing/2014/main" id="{D82F07A2-5B24-460B-AA98-C7C5C7D8D8F3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8997948" y="4748213"/>
              <a:ext cx="73025" cy="169863"/>
            </a:xfrm>
            <a:custGeom>
              <a:avLst/>
              <a:gdLst>
                <a:gd name="T0" fmla="*/ 77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5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3 w 156"/>
                <a:gd name="T17" fmla="*/ 108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3" y="108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616">
              <a:extLst>
                <a:ext uri="{FF2B5EF4-FFF2-40B4-BE49-F238E27FC236}">
                  <a16:creationId xmlns:a16="http://schemas.microsoft.com/office/drawing/2014/main" id="{9DAC1315-2D26-4B1A-AC27-13031324F4F8}"/>
                </a:ext>
              </a:extLst>
            </p:cNvPr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9091610" y="4733925"/>
              <a:ext cx="49213" cy="180975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4" y="135"/>
                    <a:pt x="39" y="138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2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Freeform 617">
              <a:extLst>
                <a:ext uri="{FF2B5EF4-FFF2-40B4-BE49-F238E27FC236}">
                  <a16:creationId xmlns:a16="http://schemas.microsoft.com/office/drawing/2014/main" id="{361E07D0-AB28-4E8A-9313-25458F0DC1FA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9155110" y="4795838"/>
              <a:ext cx="117475" cy="119063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0 h 220"/>
                <a:gd name="T18" fmla="*/ 141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0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7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618">
              <a:extLst>
                <a:ext uri="{FF2B5EF4-FFF2-40B4-BE49-F238E27FC236}">
                  <a16:creationId xmlns:a16="http://schemas.microsoft.com/office/drawing/2014/main" id="{8F58F70A-D6B1-48A2-B692-81DDEE6F5B5D}"/>
                </a:ext>
              </a:extLst>
            </p:cNvPr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9283698" y="4792663"/>
              <a:ext cx="106363" cy="177800"/>
            </a:xfrm>
            <a:custGeom>
              <a:avLst/>
              <a:gdLst>
                <a:gd name="T0" fmla="*/ 96 w 228"/>
                <a:gd name="T1" fmla="*/ 140 h 329"/>
                <a:gd name="T2" fmla="*/ 53 w 228"/>
                <a:gd name="T3" fmla="*/ 79 h 329"/>
                <a:gd name="T4" fmla="*/ 61 w 228"/>
                <a:gd name="T5" fmla="*/ 37 h 329"/>
                <a:gd name="T6" fmla="*/ 96 w 228"/>
                <a:gd name="T7" fmla="*/ 17 h 329"/>
                <a:gd name="T8" fmla="*/ 140 w 228"/>
                <a:gd name="T9" fmla="*/ 78 h 329"/>
                <a:gd name="T10" fmla="*/ 132 w 228"/>
                <a:gd name="T11" fmla="*/ 120 h 329"/>
                <a:gd name="T12" fmla="*/ 96 w 228"/>
                <a:gd name="T13" fmla="*/ 140 h 329"/>
                <a:gd name="T14" fmla="*/ 39 w 228"/>
                <a:gd name="T15" fmla="*/ 160 h 329"/>
                <a:gd name="T16" fmla="*/ 47 w 228"/>
                <a:gd name="T17" fmla="*/ 136 h 329"/>
                <a:gd name="T18" fmla="*/ 96 w 228"/>
                <a:gd name="T19" fmla="*/ 152 h 329"/>
                <a:gd name="T20" fmla="*/ 177 w 228"/>
                <a:gd name="T21" fmla="*/ 79 h 329"/>
                <a:gd name="T22" fmla="*/ 157 w 228"/>
                <a:gd name="T23" fmla="*/ 31 h 329"/>
                <a:gd name="T24" fmla="*/ 202 w 228"/>
                <a:gd name="T25" fmla="*/ 11 h 329"/>
                <a:gd name="T26" fmla="*/ 207 w 228"/>
                <a:gd name="T27" fmla="*/ 12 h 329"/>
                <a:gd name="T28" fmla="*/ 199 w 228"/>
                <a:gd name="T29" fmla="*/ 25 h 329"/>
                <a:gd name="T30" fmla="*/ 213 w 228"/>
                <a:gd name="T31" fmla="*/ 39 h 329"/>
                <a:gd name="T32" fmla="*/ 228 w 228"/>
                <a:gd name="T33" fmla="*/ 25 h 329"/>
                <a:gd name="T34" fmla="*/ 202 w 228"/>
                <a:gd name="T35" fmla="*/ 0 h 329"/>
                <a:gd name="T36" fmla="*/ 149 w 228"/>
                <a:gd name="T37" fmla="*/ 24 h 329"/>
                <a:gd name="T38" fmla="*/ 96 w 228"/>
                <a:gd name="T39" fmla="*/ 6 h 329"/>
                <a:gd name="T40" fmla="*/ 16 w 228"/>
                <a:gd name="T41" fmla="*/ 78 h 329"/>
                <a:gd name="T42" fmla="*/ 39 w 228"/>
                <a:gd name="T43" fmla="*/ 130 h 329"/>
                <a:gd name="T44" fmla="*/ 24 w 228"/>
                <a:gd name="T45" fmla="*/ 171 h 329"/>
                <a:gd name="T46" fmla="*/ 46 w 228"/>
                <a:gd name="T47" fmla="*/ 216 h 329"/>
                <a:gd name="T48" fmla="*/ 0 w 228"/>
                <a:gd name="T49" fmla="*/ 266 h 329"/>
                <a:gd name="T50" fmla="*/ 110 w 228"/>
                <a:gd name="T51" fmla="*/ 329 h 329"/>
                <a:gd name="T52" fmla="*/ 221 w 228"/>
                <a:gd name="T53" fmla="*/ 265 h 329"/>
                <a:gd name="T54" fmla="*/ 188 w 228"/>
                <a:gd name="T55" fmla="*/ 208 h 329"/>
                <a:gd name="T56" fmla="*/ 102 w 228"/>
                <a:gd name="T57" fmla="*/ 194 h 329"/>
                <a:gd name="T58" fmla="*/ 65 w 228"/>
                <a:gd name="T59" fmla="*/ 193 h 329"/>
                <a:gd name="T60" fmla="*/ 39 w 228"/>
                <a:gd name="T61" fmla="*/ 160 h 329"/>
                <a:gd name="T62" fmla="*/ 110 w 228"/>
                <a:gd name="T63" fmla="*/ 318 h 329"/>
                <a:gd name="T64" fmla="*/ 26 w 228"/>
                <a:gd name="T65" fmla="*/ 266 h 329"/>
                <a:gd name="T66" fmla="*/ 67 w 228"/>
                <a:gd name="T67" fmla="*/ 223 h 329"/>
                <a:gd name="T68" fmla="*/ 96 w 228"/>
                <a:gd name="T69" fmla="*/ 223 h 329"/>
                <a:gd name="T70" fmla="*/ 195 w 228"/>
                <a:gd name="T71" fmla="*/ 266 h 329"/>
                <a:gd name="T72" fmla="*/ 110 w 228"/>
                <a:gd name="T73" fmla="*/ 31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329">
                  <a:moveTo>
                    <a:pt x="96" y="140"/>
                  </a:moveTo>
                  <a:cubicBezTo>
                    <a:pt x="53" y="140"/>
                    <a:pt x="53" y="90"/>
                    <a:pt x="53" y="79"/>
                  </a:cubicBezTo>
                  <a:cubicBezTo>
                    <a:pt x="53" y="65"/>
                    <a:pt x="54" y="49"/>
                    <a:pt x="61" y="37"/>
                  </a:cubicBezTo>
                  <a:cubicBezTo>
                    <a:pt x="65" y="31"/>
                    <a:pt x="77" y="17"/>
                    <a:pt x="96" y="17"/>
                  </a:cubicBezTo>
                  <a:cubicBezTo>
                    <a:pt x="140" y="17"/>
                    <a:pt x="140" y="67"/>
                    <a:pt x="140" y="78"/>
                  </a:cubicBezTo>
                  <a:cubicBezTo>
                    <a:pt x="140" y="92"/>
                    <a:pt x="139" y="108"/>
                    <a:pt x="132" y="120"/>
                  </a:cubicBezTo>
                  <a:cubicBezTo>
                    <a:pt x="128" y="126"/>
                    <a:pt x="116" y="140"/>
                    <a:pt x="96" y="140"/>
                  </a:cubicBezTo>
                  <a:close/>
                  <a:moveTo>
                    <a:pt x="39" y="160"/>
                  </a:moveTo>
                  <a:cubicBezTo>
                    <a:pt x="39" y="158"/>
                    <a:pt x="39" y="146"/>
                    <a:pt x="47" y="136"/>
                  </a:cubicBezTo>
                  <a:cubicBezTo>
                    <a:pt x="67" y="150"/>
                    <a:pt x="87" y="152"/>
                    <a:pt x="96" y="152"/>
                  </a:cubicBezTo>
                  <a:cubicBezTo>
                    <a:pt x="143" y="152"/>
                    <a:pt x="177" y="117"/>
                    <a:pt x="177" y="79"/>
                  </a:cubicBezTo>
                  <a:cubicBezTo>
                    <a:pt x="177" y="60"/>
                    <a:pt x="169" y="42"/>
                    <a:pt x="157" y="31"/>
                  </a:cubicBezTo>
                  <a:cubicBezTo>
                    <a:pt x="175" y="14"/>
                    <a:pt x="193" y="11"/>
                    <a:pt x="202" y="11"/>
                  </a:cubicBezTo>
                  <a:cubicBezTo>
                    <a:pt x="203" y="11"/>
                    <a:pt x="205" y="11"/>
                    <a:pt x="207" y="12"/>
                  </a:cubicBezTo>
                  <a:cubicBezTo>
                    <a:pt x="201" y="14"/>
                    <a:pt x="199" y="19"/>
                    <a:pt x="199" y="25"/>
                  </a:cubicBezTo>
                  <a:cubicBezTo>
                    <a:pt x="199" y="34"/>
                    <a:pt x="205" y="39"/>
                    <a:pt x="213" y="39"/>
                  </a:cubicBezTo>
                  <a:cubicBezTo>
                    <a:pt x="218" y="39"/>
                    <a:pt x="228" y="36"/>
                    <a:pt x="228" y="25"/>
                  </a:cubicBezTo>
                  <a:cubicBezTo>
                    <a:pt x="228" y="16"/>
                    <a:pt x="222" y="0"/>
                    <a:pt x="202" y="0"/>
                  </a:cubicBezTo>
                  <a:cubicBezTo>
                    <a:pt x="192" y="0"/>
                    <a:pt x="170" y="3"/>
                    <a:pt x="149" y="24"/>
                  </a:cubicBezTo>
                  <a:cubicBezTo>
                    <a:pt x="128" y="7"/>
                    <a:pt x="107" y="6"/>
                    <a:pt x="96" y="6"/>
                  </a:cubicBezTo>
                  <a:cubicBezTo>
                    <a:pt x="50" y="6"/>
                    <a:pt x="16" y="40"/>
                    <a:pt x="16" y="78"/>
                  </a:cubicBezTo>
                  <a:cubicBezTo>
                    <a:pt x="16" y="100"/>
                    <a:pt x="27" y="119"/>
                    <a:pt x="39" y="130"/>
                  </a:cubicBezTo>
                  <a:cubicBezTo>
                    <a:pt x="33" y="137"/>
                    <a:pt x="24" y="154"/>
                    <a:pt x="24" y="171"/>
                  </a:cubicBezTo>
                  <a:cubicBezTo>
                    <a:pt x="24" y="187"/>
                    <a:pt x="30" y="206"/>
                    <a:pt x="46" y="216"/>
                  </a:cubicBezTo>
                  <a:cubicBezTo>
                    <a:pt x="16" y="224"/>
                    <a:pt x="0" y="246"/>
                    <a:pt x="0" y="266"/>
                  </a:cubicBezTo>
                  <a:cubicBezTo>
                    <a:pt x="0" y="302"/>
                    <a:pt x="49" y="329"/>
                    <a:pt x="110" y="329"/>
                  </a:cubicBezTo>
                  <a:cubicBezTo>
                    <a:pt x="169" y="329"/>
                    <a:pt x="221" y="304"/>
                    <a:pt x="221" y="265"/>
                  </a:cubicBezTo>
                  <a:cubicBezTo>
                    <a:pt x="221" y="247"/>
                    <a:pt x="214" y="222"/>
                    <a:pt x="188" y="208"/>
                  </a:cubicBezTo>
                  <a:cubicBezTo>
                    <a:pt x="162" y="194"/>
                    <a:pt x="133" y="194"/>
                    <a:pt x="102" y="194"/>
                  </a:cubicBezTo>
                  <a:cubicBezTo>
                    <a:pt x="90" y="194"/>
                    <a:pt x="69" y="194"/>
                    <a:pt x="65" y="193"/>
                  </a:cubicBezTo>
                  <a:cubicBezTo>
                    <a:pt x="49" y="191"/>
                    <a:pt x="39" y="176"/>
                    <a:pt x="39" y="160"/>
                  </a:cubicBezTo>
                  <a:close/>
                  <a:moveTo>
                    <a:pt x="110" y="318"/>
                  </a:moveTo>
                  <a:cubicBezTo>
                    <a:pt x="60" y="318"/>
                    <a:pt x="26" y="292"/>
                    <a:pt x="26" y="266"/>
                  </a:cubicBezTo>
                  <a:cubicBezTo>
                    <a:pt x="26" y="243"/>
                    <a:pt x="45" y="224"/>
                    <a:pt x="67" y="223"/>
                  </a:cubicBezTo>
                  <a:lnTo>
                    <a:pt x="96" y="223"/>
                  </a:lnTo>
                  <a:cubicBezTo>
                    <a:pt x="139" y="223"/>
                    <a:pt x="195" y="223"/>
                    <a:pt x="195" y="266"/>
                  </a:cubicBezTo>
                  <a:cubicBezTo>
                    <a:pt x="195" y="293"/>
                    <a:pt x="159" y="318"/>
                    <a:pt x="110" y="31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619">
              <a:extLst>
                <a:ext uri="{FF2B5EF4-FFF2-40B4-BE49-F238E27FC236}">
                  <a16:creationId xmlns:a16="http://schemas.microsoft.com/office/drawing/2014/main" id="{8D7BB0F1-D5E2-478D-9E57-B67AB9A5D970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9477373" y="4794250"/>
              <a:ext cx="88900" cy="123825"/>
            </a:xfrm>
            <a:custGeom>
              <a:avLst/>
              <a:gdLst>
                <a:gd name="T0" fmla="*/ 41 w 190"/>
                <a:gd name="T1" fmla="*/ 114 h 229"/>
                <a:gd name="T2" fmla="*/ 108 w 190"/>
                <a:gd name="T3" fmla="*/ 12 h 229"/>
                <a:gd name="T4" fmla="*/ 162 w 190"/>
                <a:gd name="T5" fmla="*/ 31 h 229"/>
                <a:gd name="T6" fmla="*/ 138 w 190"/>
                <a:gd name="T7" fmla="*/ 53 h 229"/>
                <a:gd name="T8" fmla="*/ 161 w 190"/>
                <a:gd name="T9" fmla="*/ 76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6 h 229"/>
                <a:gd name="T26" fmla="*/ 41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4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3"/>
                  </a:cubicBezTo>
                  <a:cubicBezTo>
                    <a:pt x="138" y="66"/>
                    <a:pt x="147" y="76"/>
                    <a:pt x="161" y="76"/>
                  </a:cubicBezTo>
                  <a:cubicBezTo>
                    <a:pt x="174" y="76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1" y="216"/>
                  </a:cubicBezTo>
                  <a:cubicBezTo>
                    <a:pt x="85" y="216"/>
                    <a:pt x="41" y="195"/>
                    <a:pt x="41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620">
              <a:extLst>
                <a:ext uri="{FF2B5EF4-FFF2-40B4-BE49-F238E27FC236}">
                  <a16:creationId xmlns:a16="http://schemas.microsoft.com/office/drawing/2014/main" id="{C705D84D-72F9-4119-93CE-773EC3033D3C}"/>
                </a:ext>
              </a:extLst>
            </p:cNvPr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9582148" y="4794250"/>
              <a:ext cx="104775" cy="123825"/>
            </a:xfrm>
            <a:custGeom>
              <a:avLst/>
              <a:gdLst>
                <a:gd name="T0" fmla="*/ 145 w 224"/>
                <a:gd name="T1" fmla="*/ 185 h 229"/>
                <a:gd name="T2" fmla="*/ 184 w 224"/>
                <a:gd name="T3" fmla="*/ 226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79 h 229"/>
                <a:gd name="T26" fmla="*/ 60 w 224"/>
                <a:gd name="T27" fmla="*/ 56 h 229"/>
                <a:gd name="T28" fmla="*/ 34 w 224"/>
                <a:gd name="T29" fmla="*/ 34 h 229"/>
                <a:gd name="T30" fmla="*/ 88 w 224"/>
                <a:gd name="T31" fmla="*/ 11 h 229"/>
                <a:gd name="T32" fmla="*/ 141 w 224"/>
                <a:gd name="T33" fmla="*/ 74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5 h 229"/>
                <a:gd name="T44" fmla="*/ 141 w 224"/>
                <a:gd name="T45" fmla="*/ 103 h 229"/>
                <a:gd name="T46" fmla="*/ 141 w 224"/>
                <a:gd name="T47" fmla="*/ 153 h 229"/>
                <a:gd name="T48" fmla="*/ 83 w 224"/>
                <a:gd name="T49" fmla="*/ 218 h 229"/>
                <a:gd name="T50" fmla="*/ 38 w 224"/>
                <a:gd name="T51" fmla="*/ 175 h 229"/>
                <a:gd name="T52" fmla="*/ 141 w 224"/>
                <a:gd name="T53" fmla="*/ 10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4" y="219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5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79"/>
                    <a:pt x="37" y="79"/>
                  </a:cubicBezTo>
                  <a:cubicBezTo>
                    <a:pt x="51" y="79"/>
                    <a:pt x="60" y="69"/>
                    <a:pt x="60" y="56"/>
                  </a:cubicBezTo>
                  <a:cubicBezTo>
                    <a:pt x="60" y="50"/>
                    <a:pt x="57" y="34"/>
                    <a:pt x="34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4"/>
                  </a:cubicBezTo>
                  <a:lnTo>
                    <a:pt x="141" y="93"/>
                  </a:lnTo>
                  <a:cubicBezTo>
                    <a:pt x="116" y="94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3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0"/>
                    <a:pt x="38" y="175"/>
                  </a:cubicBezTo>
                  <a:cubicBezTo>
                    <a:pt x="38" y="148"/>
                    <a:pt x="59" y="106"/>
                    <a:pt x="141" y="10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621">
              <a:extLst>
                <a:ext uri="{FF2B5EF4-FFF2-40B4-BE49-F238E27FC236}">
                  <a16:creationId xmlns:a16="http://schemas.microsoft.com/office/drawing/2014/main" id="{EA1DCE6B-78C1-4D38-B325-FC2991103C37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9696448" y="4794250"/>
              <a:ext cx="76200" cy="123825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8" y="82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69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1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2" y="103"/>
                  </a:cubicBezTo>
                  <a:cubicBezTo>
                    <a:pt x="38" y="116"/>
                    <a:pt x="52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622">
              <a:extLst>
                <a:ext uri="{FF2B5EF4-FFF2-40B4-BE49-F238E27FC236}">
                  <a16:creationId xmlns:a16="http://schemas.microsoft.com/office/drawing/2014/main" id="{64CC4D97-8BAF-4606-8FB7-F9FDE4AD1247}"/>
                </a:ext>
              </a:extLst>
            </p:cNvPr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9786935" y="4794250"/>
              <a:ext cx="88900" cy="123825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1 h 229"/>
                <a:gd name="T4" fmla="*/ 160 w 193"/>
                <a:gd name="T5" fmla="*/ 97 h 229"/>
                <a:gd name="T6" fmla="*/ 42 w 193"/>
                <a:gd name="T7" fmla="*/ 97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347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" grpId="0" animBg="1"/>
      <p:bldP spid="32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30F2C-839E-4214-9913-F601EE447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Remarks on PB-CRHF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09E6C-E821-4DE7-BB0C-129E40241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just presented the </a:t>
            </a:r>
            <a:r>
              <a:rPr lang="en-US" dirty="0">
                <a:solidFill>
                  <a:srgbClr val="0070C0"/>
                </a:solidFill>
              </a:rPr>
              <a:t>function</a:t>
            </a:r>
            <a:r>
              <a:rPr lang="en-US" dirty="0"/>
              <a:t> of PB-CRHF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070C0"/>
                </a:solidFill>
              </a:rPr>
              <a:t>protocol</a:t>
            </a:r>
            <a:r>
              <a:rPr lang="en-US" dirty="0"/>
              <a:t>? Can be constructed in a similar way as PB-OWF</a:t>
            </a:r>
          </a:p>
          <a:p>
            <a:r>
              <a:rPr lang="en-US" dirty="0"/>
              <a:t>Better compression rate?</a:t>
            </a:r>
          </a:p>
          <a:p>
            <a:pPr lvl="1"/>
            <a:r>
              <a:rPr lang="en-US" dirty="0"/>
              <a:t>Hash via Merkle tree</a:t>
            </a:r>
          </a:p>
          <a:p>
            <a:pPr lvl="1"/>
            <a:r>
              <a:rPr lang="en-US" dirty="0"/>
              <a:t>Need to edit the Merkle tree. See our paper.</a:t>
            </a:r>
          </a:p>
        </p:txBody>
      </p:sp>
    </p:spTree>
    <p:extLst>
      <p:ext uri="{BB962C8B-B14F-4D97-AF65-F5344CB8AC3E}">
        <p14:creationId xmlns:p14="http://schemas.microsoft.com/office/powerpoint/2010/main" val="922593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F34B-7017-40E7-BFA8-CBED6D7A3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Better Compression Rate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089F2F-BEF9-4DA2-9810-01BCD6543CAA}"/>
              </a:ext>
            </a:extLst>
          </p:cNvPr>
          <p:cNvSpPr/>
          <p:nvPr/>
        </p:nvSpPr>
        <p:spPr>
          <a:xfrm>
            <a:off x="190659" y="1711579"/>
            <a:ext cx="1085256" cy="29635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37E13ED-806C-4920-8ECF-7782D21F9131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50734" y="1795716"/>
            <a:ext cx="231776" cy="173038"/>
            <a:chOff x="2541582" y="2540000"/>
            <a:chExt cx="231776" cy="173038"/>
          </a:xfrm>
        </p:grpSpPr>
        <p:sp>
          <p:nvSpPr>
            <p:cNvPr id="12" name="Freeform 7 1">
              <a:extLst>
                <a:ext uri="{FF2B5EF4-FFF2-40B4-BE49-F238E27FC236}">
                  <a16:creationId xmlns:a16="http://schemas.microsoft.com/office/drawing/2014/main" id="{C6B116B1-9947-465C-9F90-42BEE3FCA338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2541582" y="2540000"/>
              <a:ext cx="131763" cy="131763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49 w 248"/>
                <a:gd name="T15" fmla="*/ 38 h 227"/>
                <a:gd name="T16" fmla="*/ 95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4 w 248"/>
                <a:gd name="T25" fmla="*/ 11 h 227"/>
                <a:gd name="T26" fmla="*/ 121 w 248"/>
                <a:gd name="T27" fmla="*/ 45 h 227"/>
                <a:gd name="T28" fmla="*/ 94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6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6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79" y="227"/>
                    <a:pt x="97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 1">
              <a:extLst>
                <a:ext uri="{FF2B5EF4-FFF2-40B4-BE49-F238E27FC236}">
                  <a16:creationId xmlns:a16="http://schemas.microsoft.com/office/drawing/2014/main" id="{D2E41E66-2C69-4D03-8290-C931BD9C572F}"/>
                </a:ext>
              </a:extLst>
            </p:cNvPr>
            <p:cNvSpPr>
              <a:spLocks/>
            </p:cNvSpPr>
            <p:nvPr>
              <p:custDataLst>
                <p:tags r:id="rId86"/>
              </p:custDataLst>
            </p:nvPr>
          </p:nvSpPr>
          <p:spPr bwMode="auto">
            <a:xfrm>
              <a:off x="2705095" y="2576513"/>
              <a:ext cx="68263" cy="1365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38CC824-4BD4-4E61-8A3E-9D0B89C6EE15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905378" y="1789366"/>
            <a:ext cx="242888" cy="173037"/>
            <a:chOff x="1624016" y="2090738"/>
            <a:chExt cx="242888" cy="173037"/>
          </a:xfrm>
        </p:grpSpPr>
        <p:sp>
          <p:nvSpPr>
            <p:cNvPr id="45" name="Freeform 15">
              <a:extLst>
                <a:ext uri="{FF2B5EF4-FFF2-40B4-BE49-F238E27FC236}">
                  <a16:creationId xmlns:a16="http://schemas.microsoft.com/office/drawing/2014/main" id="{7D2F8444-B418-4971-AEFA-46E448D71F2B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1624016" y="2090738"/>
              <a:ext cx="134938" cy="131762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50 w 248"/>
                <a:gd name="T15" fmla="*/ 38 h 227"/>
                <a:gd name="T16" fmla="*/ 96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5 w 248"/>
                <a:gd name="T25" fmla="*/ 11 h 227"/>
                <a:gd name="T26" fmla="*/ 122 w 248"/>
                <a:gd name="T27" fmla="*/ 45 h 227"/>
                <a:gd name="T28" fmla="*/ 95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6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7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4"/>
                  </a:cubicBezTo>
                  <a:cubicBezTo>
                    <a:pt x="87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80" y="227"/>
                    <a:pt x="98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9F794D8A-6D0C-4BB9-A855-4BAB014056BA}"/>
                </a:ext>
              </a:extLst>
            </p:cNvPr>
            <p:cNvSpPr>
              <a:spLocks/>
            </p:cNvSpPr>
            <p:nvPr>
              <p:custDataLst>
                <p:tags r:id="rId84"/>
              </p:custDataLst>
            </p:nvPr>
          </p:nvSpPr>
          <p:spPr bwMode="auto">
            <a:xfrm>
              <a:off x="1782766" y="2127250"/>
              <a:ext cx="84138" cy="136525"/>
            </a:xfrm>
            <a:custGeom>
              <a:avLst/>
              <a:gdLst>
                <a:gd name="T0" fmla="*/ 155 w 155"/>
                <a:gd name="T1" fmla="*/ 168 h 232"/>
                <a:gd name="T2" fmla="*/ 143 w 155"/>
                <a:gd name="T3" fmla="*/ 168 h 232"/>
                <a:gd name="T4" fmla="*/ 134 w 155"/>
                <a:gd name="T5" fmla="*/ 200 h 232"/>
                <a:gd name="T6" fmla="*/ 99 w 155"/>
                <a:gd name="T7" fmla="*/ 202 h 232"/>
                <a:gd name="T8" fmla="*/ 35 w 155"/>
                <a:gd name="T9" fmla="*/ 202 h 232"/>
                <a:gd name="T10" fmla="*/ 105 w 155"/>
                <a:gd name="T11" fmla="*/ 144 h 232"/>
                <a:gd name="T12" fmla="*/ 155 w 155"/>
                <a:gd name="T13" fmla="*/ 68 h 232"/>
                <a:gd name="T14" fmla="*/ 73 w 155"/>
                <a:gd name="T15" fmla="*/ 0 h 232"/>
                <a:gd name="T16" fmla="*/ 0 w 155"/>
                <a:gd name="T17" fmla="*/ 63 h 232"/>
                <a:gd name="T18" fmla="*/ 19 w 155"/>
                <a:gd name="T19" fmla="*/ 82 h 232"/>
                <a:gd name="T20" fmla="*/ 37 w 155"/>
                <a:gd name="T21" fmla="*/ 64 h 232"/>
                <a:gd name="T22" fmla="*/ 17 w 155"/>
                <a:gd name="T23" fmla="*/ 45 h 232"/>
                <a:gd name="T24" fmla="*/ 68 w 155"/>
                <a:gd name="T25" fmla="*/ 13 h 232"/>
                <a:gd name="T26" fmla="*/ 121 w 155"/>
                <a:gd name="T27" fmla="*/ 68 h 232"/>
                <a:gd name="T28" fmla="*/ 88 w 155"/>
                <a:gd name="T29" fmla="*/ 135 h 232"/>
                <a:gd name="T30" fmla="*/ 4 w 155"/>
                <a:gd name="T31" fmla="*/ 218 h 232"/>
                <a:gd name="T32" fmla="*/ 0 w 155"/>
                <a:gd name="T33" fmla="*/ 232 h 232"/>
                <a:gd name="T34" fmla="*/ 144 w 155"/>
                <a:gd name="T35" fmla="*/ 232 h 232"/>
                <a:gd name="T36" fmla="*/ 155 w 155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5" h="232">
                  <a:moveTo>
                    <a:pt x="155" y="168"/>
                  </a:moveTo>
                  <a:lnTo>
                    <a:pt x="143" y="168"/>
                  </a:lnTo>
                  <a:cubicBezTo>
                    <a:pt x="142" y="176"/>
                    <a:pt x="138" y="197"/>
                    <a:pt x="134" y="200"/>
                  </a:cubicBezTo>
                  <a:cubicBezTo>
                    <a:pt x="131" y="202"/>
                    <a:pt x="104" y="202"/>
                    <a:pt x="99" y="202"/>
                  </a:cubicBezTo>
                  <a:lnTo>
                    <a:pt x="35" y="202"/>
                  </a:lnTo>
                  <a:cubicBezTo>
                    <a:pt x="72" y="170"/>
                    <a:pt x="84" y="160"/>
                    <a:pt x="105" y="144"/>
                  </a:cubicBezTo>
                  <a:cubicBezTo>
                    <a:pt x="131" y="123"/>
                    <a:pt x="155" y="101"/>
                    <a:pt x="155" y="68"/>
                  </a:cubicBezTo>
                  <a:cubicBezTo>
                    <a:pt x="155" y="26"/>
                    <a:pt x="118" y="0"/>
                    <a:pt x="73" y="0"/>
                  </a:cubicBezTo>
                  <a:cubicBezTo>
                    <a:pt x="30" y="0"/>
                    <a:pt x="0" y="30"/>
                    <a:pt x="0" y="63"/>
                  </a:cubicBezTo>
                  <a:cubicBezTo>
                    <a:pt x="0" y="80"/>
                    <a:pt x="15" y="82"/>
                    <a:pt x="19" y="82"/>
                  </a:cubicBezTo>
                  <a:cubicBezTo>
                    <a:pt x="27" y="82"/>
                    <a:pt x="37" y="76"/>
                    <a:pt x="37" y="64"/>
                  </a:cubicBezTo>
                  <a:cubicBezTo>
                    <a:pt x="37" y="57"/>
                    <a:pt x="35" y="45"/>
                    <a:pt x="17" y="45"/>
                  </a:cubicBezTo>
                  <a:cubicBezTo>
                    <a:pt x="28" y="20"/>
                    <a:pt x="51" y="13"/>
                    <a:pt x="68" y="13"/>
                  </a:cubicBezTo>
                  <a:cubicBezTo>
                    <a:pt x="103" y="13"/>
                    <a:pt x="121" y="40"/>
                    <a:pt x="121" y="68"/>
                  </a:cubicBezTo>
                  <a:cubicBezTo>
                    <a:pt x="121" y="99"/>
                    <a:pt x="99" y="123"/>
                    <a:pt x="88" y="135"/>
                  </a:cubicBezTo>
                  <a:lnTo>
                    <a:pt x="4" y="218"/>
                  </a:lnTo>
                  <a:cubicBezTo>
                    <a:pt x="0" y="222"/>
                    <a:pt x="0" y="222"/>
                    <a:pt x="0" y="232"/>
                  </a:cubicBezTo>
                  <a:lnTo>
                    <a:pt x="144" y="232"/>
                  </a:lnTo>
                  <a:lnTo>
                    <a:pt x="155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BC0A915-1E5E-4120-835A-3E06799D1530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3808997" y="1798248"/>
            <a:ext cx="268288" cy="177801"/>
            <a:chOff x="3130556" y="2090738"/>
            <a:chExt cx="268288" cy="177801"/>
          </a:xfrm>
        </p:grpSpPr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29051475-07CE-45BF-836E-684EF58E2823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3130556" y="2090738"/>
              <a:ext cx="133350" cy="133350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49 w 248"/>
                <a:gd name="T15" fmla="*/ 38 h 227"/>
                <a:gd name="T16" fmla="*/ 95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4 w 248"/>
                <a:gd name="T25" fmla="*/ 11 h 227"/>
                <a:gd name="T26" fmla="*/ 121 w 248"/>
                <a:gd name="T27" fmla="*/ 45 h 227"/>
                <a:gd name="T28" fmla="*/ 94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6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6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79" y="227"/>
                    <a:pt x="97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E745E730-42B9-483D-B390-F8539105305C}"/>
                </a:ext>
              </a:extLst>
            </p:cNvPr>
            <p:cNvSpPr>
              <a:spLocks/>
            </p:cNvSpPr>
            <p:nvPr>
              <p:custDataLst>
                <p:tags r:id="rId82"/>
              </p:custDataLst>
            </p:nvPr>
          </p:nvSpPr>
          <p:spPr bwMode="auto">
            <a:xfrm>
              <a:off x="3284544" y="2174876"/>
              <a:ext cx="114300" cy="93663"/>
            </a:xfrm>
            <a:custGeom>
              <a:avLst/>
              <a:gdLst>
                <a:gd name="T0" fmla="*/ 26 w 213"/>
                <a:gd name="T1" fmla="*/ 132 h 158"/>
                <a:gd name="T2" fmla="*/ 22 w 213"/>
                <a:gd name="T3" fmla="*/ 147 h 158"/>
                <a:gd name="T4" fmla="*/ 34 w 213"/>
                <a:gd name="T5" fmla="*/ 158 h 158"/>
                <a:gd name="T6" fmla="*/ 48 w 213"/>
                <a:gd name="T7" fmla="*/ 150 h 158"/>
                <a:gd name="T8" fmla="*/ 54 w 213"/>
                <a:gd name="T9" fmla="*/ 129 h 158"/>
                <a:gd name="T10" fmla="*/ 62 w 213"/>
                <a:gd name="T11" fmla="*/ 97 h 158"/>
                <a:gd name="T12" fmla="*/ 68 w 213"/>
                <a:gd name="T13" fmla="*/ 74 h 158"/>
                <a:gd name="T14" fmla="*/ 82 w 213"/>
                <a:gd name="T15" fmla="*/ 42 h 158"/>
                <a:gd name="T16" fmla="*/ 135 w 213"/>
                <a:gd name="T17" fmla="*/ 10 h 158"/>
                <a:gd name="T18" fmla="*/ 155 w 213"/>
                <a:gd name="T19" fmla="*/ 34 h 158"/>
                <a:gd name="T20" fmla="*/ 135 w 213"/>
                <a:gd name="T21" fmla="*/ 109 h 158"/>
                <a:gd name="T22" fmla="*/ 129 w 213"/>
                <a:gd name="T23" fmla="*/ 128 h 158"/>
                <a:gd name="T24" fmla="*/ 163 w 213"/>
                <a:gd name="T25" fmla="*/ 158 h 158"/>
                <a:gd name="T26" fmla="*/ 213 w 213"/>
                <a:gd name="T27" fmla="*/ 104 h 158"/>
                <a:gd name="T28" fmla="*/ 207 w 213"/>
                <a:gd name="T29" fmla="*/ 100 h 158"/>
                <a:gd name="T30" fmla="*/ 201 w 213"/>
                <a:gd name="T31" fmla="*/ 106 h 158"/>
                <a:gd name="T32" fmla="*/ 164 w 213"/>
                <a:gd name="T33" fmla="*/ 148 h 158"/>
                <a:gd name="T34" fmla="*/ 155 w 213"/>
                <a:gd name="T35" fmla="*/ 136 h 158"/>
                <a:gd name="T36" fmla="*/ 163 w 213"/>
                <a:gd name="T37" fmla="*/ 108 h 158"/>
                <a:gd name="T38" fmla="*/ 181 w 213"/>
                <a:gd name="T39" fmla="*/ 40 h 158"/>
                <a:gd name="T40" fmla="*/ 136 w 213"/>
                <a:gd name="T41" fmla="*/ 0 h 158"/>
                <a:gd name="T42" fmla="*/ 77 w 213"/>
                <a:gd name="T43" fmla="*/ 32 h 158"/>
                <a:gd name="T44" fmla="*/ 40 w 213"/>
                <a:gd name="T45" fmla="*/ 0 h 158"/>
                <a:gd name="T46" fmla="*/ 12 w 213"/>
                <a:gd name="T47" fmla="*/ 19 h 158"/>
                <a:gd name="T48" fmla="*/ 0 w 213"/>
                <a:gd name="T49" fmla="*/ 54 h 158"/>
                <a:gd name="T50" fmla="*/ 5 w 213"/>
                <a:gd name="T51" fmla="*/ 58 h 158"/>
                <a:gd name="T52" fmla="*/ 13 w 213"/>
                <a:gd name="T53" fmla="*/ 48 h 158"/>
                <a:gd name="T54" fmla="*/ 39 w 213"/>
                <a:gd name="T55" fmla="*/ 10 h 158"/>
                <a:gd name="T56" fmla="*/ 50 w 213"/>
                <a:gd name="T57" fmla="*/ 27 h 158"/>
                <a:gd name="T58" fmla="*/ 45 w 213"/>
                <a:gd name="T59" fmla="*/ 56 h 158"/>
                <a:gd name="T60" fmla="*/ 37 w 213"/>
                <a:gd name="T61" fmla="*/ 88 h 158"/>
                <a:gd name="T62" fmla="*/ 26 w 213"/>
                <a:gd name="T63" fmla="*/ 132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8">
                  <a:moveTo>
                    <a:pt x="26" y="132"/>
                  </a:moveTo>
                  <a:cubicBezTo>
                    <a:pt x="24" y="137"/>
                    <a:pt x="22" y="146"/>
                    <a:pt x="22" y="147"/>
                  </a:cubicBezTo>
                  <a:cubicBezTo>
                    <a:pt x="22" y="154"/>
                    <a:pt x="28" y="158"/>
                    <a:pt x="34" y="158"/>
                  </a:cubicBezTo>
                  <a:cubicBezTo>
                    <a:pt x="40" y="158"/>
                    <a:pt x="46" y="153"/>
                    <a:pt x="48" y="150"/>
                  </a:cubicBezTo>
                  <a:cubicBezTo>
                    <a:pt x="49" y="147"/>
                    <a:pt x="52" y="136"/>
                    <a:pt x="54" y="129"/>
                  </a:cubicBezTo>
                  <a:cubicBezTo>
                    <a:pt x="56" y="122"/>
                    <a:pt x="60" y="106"/>
                    <a:pt x="62" y="97"/>
                  </a:cubicBezTo>
                  <a:cubicBezTo>
                    <a:pt x="64" y="89"/>
                    <a:pt x="66" y="82"/>
                    <a:pt x="68" y="74"/>
                  </a:cubicBezTo>
                  <a:cubicBezTo>
                    <a:pt x="71" y="59"/>
                    <a:pt x="72" y="56"/>
                    <a:pt x="82" y="42"/>
                  </a:cubicBezTo>
                  <a:cubicBezTo>
                    <a:pt x="92" y="28"/>
                    <a:pt x="108" y="10"/>
                    <a:pt x="135" y="10"/>
                  </a:cubicBezTo>
                  <a:cubicBezTo>
                    <a:pt x="155" y="10"/>
                    <a:pt x="155" y="28"/>
                    <a:pt x="155" y="34"/>
                  </a:cubicBezTo>
                  <a:cubicBezTo>
                    <a:pt x="155" y="55"/>
                    <a:pt x="140" y="94"/>
                    <a:pt x="135" y="109"/>
                  </a:cubicBezTo>
                  <a:cubicBezTo>
                    <a:pt x="131" y="119"/>
                    <a:pt x="129" y="122"/>
                    <a:pt x="129" y="128"/>
                  </a:cubicBezTo>
                  <a:cubicBezTo>
                    <a:pt x="129" y="146"/>
                    <a:pt x="145" y="158"/>
                    <a:pt x="163" y="158"/>
                  </a:cubicBezTo>
                  <a:cubicBezTo>
                    <a:pt x="197" y="158"/>
                    <a:pt x="213" y="110"/>
                    <a:pt x="213" y="104"/>
                  </a:cubicBezTo>
                  <a:cubicBezTo>
                    <a:pt x="213" y="100"/>
                    <a:pt x="208" y="100"/>
                    <a:pt x="207" y="100"/>
                  </a:cubicBezTo>
                  <a:cubicBezTo>
                    <a:pt x="202" y="100"/>
                    <a:pt x="202" y="102"/>
                    <a:pt x="201" y="106"/>
                  </a:cubicBezTo>
                  <a:cubicBezTo>
                    <a:pt x="193" y="134"/>
                    <a:pt x="177" y="148"/>
                    <a:pt x="164" y="148"/>
                  </a:cubicBezTo>
                  <a:cubicBezTo>
                    <a:pt x="156" y="148"/>
                    <a:pt x="155" y="143"/>
                    <a:pt x="155" y="136"/>
                  </a:cubicBezTo>
                  <a:cubicBezTo>
                    <a:pt x="155" y="128"/>
                    <a:pt x="157" y="123"/>
                    <a:pt x="163" y="108"/>
                  </a:cubicBezTo>
                  <a:cubicBezTo>
                    <a:pt x="167" y="97"/>
                    <a:pt x="181" y="60"/>
                    <a:pt x="181" y="40"/>
                  </a:cubicBezTo>
                  <a:cubicBezTo>
                    <a:pt x="181" y="6"/>
                    <a:pt x="154" y="0"/>
                    <a:pt x="136" y="0"/>
                  </a:cubicBezTo>
                  <a:cubicBezTo>
                    <a:pt x="107" y="0"/>
                    <a:pt x="87" y="18"/>
                    <a:pt x="77" y="32"/>
                  </a:cubicBezTo>
                  <a:cubicBezTo>
                    <a:pt x="75" y="8"/>
                    <a:pt x="54" y="0"/>
                    <a:pt x="40" y="0"/>
                  </a:cubicBezTo>
                  <a:cubicBezTo>
                    <a:pt x="25" y="0"/>
                    <a:pt x="17" y="11"/>
                    <a:pt x="12" y="19"/>
                  </a:cubicBezTo>
                  <a:cubicBezTo>
                    <a:pt x="4" y="32"/>
                    <a:pt x="0" y="52"/>
                    <a:pt x="0" y="54"/>
                  </a:cubicBezTo>
                  <a:cubicBezTo>
                    <a:pt x="0" y="58"/>
                    <a:pt x="4" y="58"/>
                    <a:pt x="5" y="58"/>
                  </a:cubicBezTo>
                  <a:cubicBezTo>
                    <a:pt x="10" y="58"/>
                    <a:pt x="11" y="57"/>
                    <a:pt x="13" y="48"/>
                  </a:cubicBezTo>
                  <a:cubicBezTo>
                    <a:pt x="18" y="27"/>
                    <a:pt x="25" y="10"/>
                    <a:pt x="39" y="10"/>
                  </a:cubicBezTo>
                  <a:cubicBezTo>
                    <a:pt x="48" y="10"/>
                    <a:pt x="50" y="18"/>
                    <a:pt x="50" y="27"/>
                  </a:cubicBezTo>
                  <a:cubicBezTo>
                    <a:pt x="50" y="34"/>
                    <a:pt x="47" y="47"/>
                    <a:pt x="45" y="56"/>
                  </a:cubicBezTo>
                  <a:cubicBezTo>
                    <a:pt x="42" y="66"/>
                    <a:pt x="39" y="80"/>
                    <a:pt x="37" y="88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AB74906-C9FC-4A11-8DEE-BD24C8BBAC4D}"/>
              </a:ext>
            </a:extLst>
          </p:cNvPr>
          <p:cNvSpPr txBox="1"/>
          <p:nvPr/>
        </p:nvSpPr>
        <p:spPr>
          <a:xfrm>
            <a:off x="2695944" y="1634093"/>
            <a:ext cx="460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 . .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1F046EB1-17D3-451E-B948-F6C42010C3EB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619994" y="2801071"/>
            <a:ext cx="220663" cy="206375"/>
            <a:chOff x="647702" y="2671763"/>
            <a:chExt cx="220663" cy="206375"/>
          </a:xfrm>
        </p:grpSpPr>
        <p:sp>
          <p:nvSpPr>
            <p:cNvPr id="84" name="Freeform 31 1">
              <a:extLst>
                <a:ext uri="{FF2B5EF4-FFF2-40B4-BE49-F238E27FC236}">
                  <a16:creationId xmlns:a16="http://schemas.microsoft.com/office/drawing/2014/main" id="{54E2A8FE-B9CF-447B-8041-19F72C44504C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647702" y="2671763"/>
              <a:ext cx="128588" cy="2063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7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8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1" y="227"/>
                    <a:pt x="100" y="227"/>
                  </a:cubicBezTo>
                  <a:cubicBezTo>
                    <a:pt x="120" y="227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50"/>
                    <a:pt x="43" y="248"/>
                    <a:pt x="38" y="248"/>
                  </a:cubicBezTo>
                  <a:cubicBezTo>
                    <a:pt x="27" y="248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32 1">
              <a:extLst>
                <a:ext uri="{FF2B5EF4-FFF2-40B4-BE49-F238E27FC236}">
                  <a16:creationId xmlns:a16="http://schemas.microsoft.com/office/drawing/2014/main" id="{00DD2291-BC6A-44A7-AEA0-FEA8AF75F6A3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796927" y="2711451"/>
              <a:ext cx="71438" cy="1492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EC4DFE46-C993-4710-B925-B11A9F57189E}"/>
              </a:ext>
            </a:extLst>
          </p:cNvPr>
          <p:cNvSpPr/>
          <p:nvPr/>
        </p:nvSpPr>
        <p:spPr>
          <a:xfrm>
            <a:off x="1470737" y="1711579"/>
            <a:ext cx="1085256" cy="29635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E13F7D4-3B65-4990-BA03-B7A8C3C3C0F0}"/>
              </a:ext>
            </a:extLst>
          </p:cNvPr>
          <p:cNvSpPr/>
          <p:nvPr/>
        </p:nvSpPr>
        <p:spPr>
          <a:xfrm>
            <a:off x="3394383" y="1707068"/>
            <a:ext cx="1085256" cy="29635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64992EB-BA27-43BF-A9CE-C5BFEA75DAF3}"/>
              </a:ext>
            </a:extLst>
          </p:cNvPr>
          <p:cNvSpPr/>
          <p:nvPr/>
        </p:nvSpPr>
        <p:spPr>
          <a:xfrm>
            <a:off x="504539" y="2728058"/>
            <a:ext cx="460075" cy="29635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0FDD55C-57B5-48D1-B1FB-70CC2A7191CA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1908322" y="2801071"/>
            <a:ext cx="230188" cy="206375"/>
            <a:chOff x="1862142" y="2671763"/>
            <a:chExt cx="230188" cy="206375"/>
          </a:xfrm>
        </p:grpSpPr>
        <p:sp>
          <p:nvSpPr>
            <p:cNvPr id="98" name="Freeform 39">
              <a:extLst>
                <a:ext uri="{FF2B5EF4-FFF2-40B4-BE49-F238E27FC236}">
                  <a16:creationId xmlns:a16="http://schemas.microsoft.com/office/drawing/2014/main" id="{7C1B5C22-7129-449E-A727-8941106E1155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1862142" y="2671763"/>
              <a:ext cx="130175" cy="2063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7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8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1"/>
                    <a:pt x="135" y="216"/>
                    <a:pt x="102" y="216"/>
                  </a:cubicBezTo>
                  <a:cubicBezTo>
                    <a:pt x="76" y="216"/>
                    <a:pt x="71" y="194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0" y="227"/>
                    <a:pt x="100" y="227"/>
                  </a:cubicBezTo>
                  <a:cubicBezTo>
                    <a:pt x="119" y="227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50"/>
                    <a:pt x="43" y="248"/>
                    <a:pt x="38" y="248"/>
                  </a:cubicBezTo>
                  <a:cubicBezTo>
                    <a:pt x="27" y="248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B4267A58-C546-4588-9E9A-0634470D1923}"/>
                </a:ext>
              </a:extLst>
            </p:cNvPr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2005017" y="2711451"/>
              <a:ext cx="87313" cy="149225"/>
            </a:xfrm>
            <a:custGeom>
              <a:avLst/>
              <a:gdLst>
                <a:gd name="T0" fmla="*/ 154 w 154"/>
                <a:gd name="T1" fmla="*/ 168 h 232"/>
                <a:gd name="T2" fmla="*/ 142 w 154"/>
                <a:gd name="T3" fmla="*/ 168 h 232"/>
                <a:gd name="T4" fmla="*/ 133 w 154"/>
                <a:gd name="T5" fmla="*/ 200 h 232"/>
                <a:gd name="T6" fmla="*/ 98 w 154"/>
                <a:gd name="T7" fmla="*/ 202 h 232"/>
                <a:gd name="T8" fmla="*/ 34 w 154"/>
                <a:gd name="T9" fmla="*/ 202 h 232"/>
                <a:gd name="T10" fmla="*/ 104 w 154"/>
                <a:gd name="T11" fmla="*/ 144 h 232"/>
                <a:gd name="T12" fmla="*/ 154 w 154"/>
                <a:gd name="T13" fmla="*/ 68 h 232"/>
                <a:gd name="T14" fmla="*/ 72 w 154"/>
                <a:gd name="T15" fmla="*/ 0 h 232"/>
                <a:gd name="T16" fmla="*/ 0 w 154"/>
                <a:gd name="T17" fmla="*/ 63 h 232"/>
                <a:gd name="T18" fmla="*/ 18 w 154"/>
                <a:gd name="T19" fmla="*/ 82 h 232"/>
                <a:gd name="T20" fmla="*/ 37 w 154"/>
                <a:gd name="T21" fmla="*/ 64 h 232"/>
                <a:gd name="T22" fmla="*/ 16 w 154"/>
                <a:gd name="T23" fmla="*/ 45 h 232"/>
                <a:gd name="T24" fmla="*/ 67 w 154"/>
                <a:gd name="T25" fmla="*/ 13 h 232"/>
                <a:gd name="T26" fmla="*/ 120 w 154"/>
                <a:gd name="T27" fmla="*/ 68 h 232"/>
                <a:gd name="T28" fmla="*/ 87 w 154"/>
                <a:gd name="T29" fmla="*/ 135 h 232"/>
                <a:gd name="T30" fmla="*/ 3 w 154"/>
                <a:gd name="T31" fmla="*/ 218 h 232"/>
                <a:gd name="T32" fmla="*/ 0 w 154"/>
                <a:gd name="T33" fmla="*/ 232 h 232"/>
                <a:gd name="T34" fmla="*/ 143 w 154"/>
                <a:gd name="T35" fmla="*/ 232 h 232"/>
                <a:gd name="T36" fmla="*/ 154 w 154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2">
                  <a:moveTo>
                    <a:pt x="154" y="168"/>
                  </a:moveTo>
                  <a:lnTo>
                    <a:pt x="142" y="168"/>
                  </a:lnTo>
                  <a:cubicBezTo>
                    <a:pt x="141" y="176"/>
                    <a:pt x="138" y="197"/>
                    <a:pt x="133" y="200"/>
                  </a:cubicBezTo>
                  <a:cubicBezTo>
                    <a:pt x="130" y="202"/>
                    <a:pt x="103" y="202"/>
                    <a:pt x="98" y="202"/>
                  </a:cubicBezTo>
                  <a:lnTo>
                    <a:pt x="34" y="202"/>
                  </a:lnTo>
                  <a:cubicBezTo>
                    <a:pt x="71" y="170"/>
                    <a:pt x="83" y="160"/>
                    <a:pt x="104" y="144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6"/>
                    <a:pt x="117" y="0"/>
                    <a:pt x="72" y="0"/>
                  </a:cubicBezTo>
                  <a:cubicBezTo>
                    <a:pt x="29" y="0"/>
                    <a:pt x="0" y="31"/>
                    <a:pt x="0" y="63"/>
                  </a:cubicBezTo>
                  <a:cubicBezTo>
                    <a:pt x="0" y="80"/>
                    <a:pt x="15" y="82"/>
                    <a:pt x="18" y="82"/>
                  </a:cubicBezTo>
                  <a:cubicBezTo>
                    <a:pt x="27" y="82"/>
                    <a:pt x="37" y="76"/>
                    <a:pt x="37" y="64"/>
                  </a:cubicBezTo>
                  <a:cubicBezTo>
                    <a:pt x="37" y="57"/>
                    <a:pt x="34" y="45"/>
                    <a:pt x="16" y="45"/>
                  </a:cubicBezTo>
                  <a:cubicBezTo>
                    <a:pt x="27" y="20"/>
                    <a:pt x="51" y="13"/>
                    <a:pt x="67" y="13"/>
                  </a:cubicBezTo>
                  <a:cubicBezTo>
                    <a:pt x="102" y="13"/>
                    <a:pt x="120" y="40"/>
                    <a:pt x="120" y="68"/>
                  </a:cubicBezTo>
                  <a:cubicBezTo>
                    <a:pt x="120" y="99"/>
                    <a:pt x="98" y="123"/>
                    <a:pt x="87" y="135"/>
                  </a:cubicBezTo>
                  <a:lnTo>
                    <a:pt x="3" y="218"/>
                  </a:lnTo>
                  <a:cubicBezTo>
                    <a:pt x="0" y="222"/>
                    <a:pt x="0" y="222"/>
                    <a:pt x="0" y="232"/>
                  </a:cubicBezTo>
                  <a:lnTo>
                    <a:pt x="143" y="232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54F8F502-52C6-4410-899A-D1FEE9A4B233}"/>
              </a:ext>
            </a:extLst>
          </p:cNvPr>
          <p:cNvSpPr/>
          <p:nvPr/>
        </p:nvSpPr>
        <p:spPr>
          <a:xfrm>
            <a:off x="1791806" y="2728058"/>
            <a:ext cx="460075" cy="29635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6F0B1ED5-6696-446F-BAC9-BDE32F03519A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3808998" y="2801071"/>
            <a:ext cx="258763" cy="206375"/>
            <a:chOff x="3827470" y="2671763"/>
            <a:chExt cx="258763" cy="206375"/>
          </a:xfrm>
        </p:grpSpPr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01AB161-5641-4167-BF86-14C30F45F791}"/>
                </a:ext>
              </a:extLst>
            </p:cNvPr>
            <p:cNvSpPr>
              <a:spLocks/>
            </p:cNvSpPr>
            <p:nvPr>
              <p:custDataLst>
                <p:tags r:id="rId75"/>
              </p:custDataLst>
            </p:nvPr>
          </p:nvSpPr>
          <p:spPr bwMode="auto">
            <a:xfrm>
              <a:off x="3827470" y="2671763"/>
              <a:ext cx="130175" cy="2063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7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8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6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1" y="227"/>
                    <a:pt x="100" y="227"/>
                  </a:cubicBezTo>
                  <a:cubicBezTo>
                    <a:pt x="120" y="227"/>
                    <a:pt x="137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50"/>
                    <a:pt x="43" y="248"/>
                    <a:pt x="38" y="248"/>
                  </a:cubicBezTo>
                  <a:cubicBezTo>
                    <a:pt x="27" y="248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4539FFD6-D0F6-486F-952C-6646C690E31F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3965583" y="2762251"/>
              <a:ext cx="120650" cy="100013"/>
            </a:xfrm>
            <a:custGeom>
              <a:avLst/>
              <a:gdLst>
                <a:gd name="T0" fmla="*/ 26 w 214"/>
                <a:gd name="T1" fmla="*/ 132 h 157"/>
                <a:gd name="T2" fmla="*/ 23 w 214"/>
                <a:gd name="T3" fmla="*/ 146 h 157"/>
                <a:gd name="T4" fmla="*/ 35 w 214"/>
                <a:gd name="T5" fmla="*/ 157 h 157"/>
                <a:gd name="T6" fmla="*/ 49 w 214"/>
                <a:gd name="T7" fmla="*/ 150 h 157"/>
                <a:gd name="T8" fmla="*/ 55 w 214"/>
                <a:gd name="T9" fmla="*/ 128 h 157"/>
                <a:gd name="T10" fmla="*/ 62 w 214"/>
                <a:gd name="T11" fmla="*/ 97 h 157"/>
                <a:gd name="T12" fmla="*/ 68 w 214"/>
                <a:gd name="T13" fmla="*/ 73 h 157"/>
                <a:gd name="T14" fmla="*/ 83 w 214"/>
                <a:gd name="T15" fmla="*/ 42 h 157"/>
                <a:gd name="T16" fmla="*/ 136 w 214"/>
                <a:gd name="T17" fmla="*/ 10 h 157"/>
                <a:gd name="T18" fmla="*/ 156 w 214"/>
                <a:gd name="T19" fmla="*/ 34 h 157"/>
                <a:gd name="T20" fmla="*/ 136 w 214"/>
                <a:gd name="T21" fmla="*/ 109 h 157"/>
                <a:gd name="T22" fmla="*/ 130 w 214"/>
                <a:gd name="T23" fmla="*/ 127 h 157"/>
                <a:gd name="T24" fmla="*/ 163 w 214"/>
                <a:gd name="T25" fmla="*/ 157 h 157"/>
                <a:gd name="T26" fmla="*/ 214 w 214"/>
                <a:gd name="T27" fmla="*/ 104 h 157"/>
                <a:gd name="T28" fmla="*/ 208 w 214"/>
                <a:gd name="T29" fmla="*/ 100 h 157"/>
                <a:gd name="T30" fmla="*/ 202 w 214"/>
                <a:gd name="T31" fmla="*/ 105 h 157"/>
                <a:gd name="T32" fmla="*/ 165 w 214"/>
                <a:gd name="T33" fmla="*/ 148 h 157"/>
                <a:gd name="T34" fmla="*/ 156 w 214"/>
                <a:gd name="T35" fmla="*/ 135 h 157"/>
                <a:gd name="T36" fmla="*/ 164 w 214"/>
                <a:gd name="T37" fmla="*/ 107 h 157"/>
                <a:gd name="T38" fmla="*/ 182 w 214"/>
                <a:gd name="T39" fmla="*/ 40 h 157"/>
                <a:gd name="T40" fmla="*/ 137 w 214"/>
                <a:gd name="T41" fmla="*/ 0 h 157"/>
                <a:gd name="T42" fmla="*/ 78 w 214"/>
                <a:gd name="T43" fmla="*/ 32 h 157"/>
                <a:gd name="T44" fmla="*/ 40 w 214"/>
                <a:gd name="T45" fmla="*/ 0 h 157"/>
                <a:gd name="T46" fmla="*/ 13 w 214"/>
                <a:gd name="T47" fmla="*/ 19 h 157"/>
                <a:gd name="T48" fmla="*/ 0 w 214"/>
                <a:gd name="T49" fmla="*/ 53 h 157"/>
                <a:gd name="T50" fmla="*/ 6 w 214"/>
                <a:gd name="T51" fmla="*/ 58 h 157"/>
                <a:gd name="T52" fmla="*/ 14 w 214"/>
                <a:gd name="T53" fmla="*/ 47 h 157"/>
                <a:gd name="T54" fmla="*/ 39 w 214"/>
                <a:gd name="T55" fmla="*/ 10 h 157"/>
                <a:gd name="T56" fmla="*/ 51 w 214"/>
                <a:gd name="T57" fmla="*/ 27 h 157"/>
                <a:gd name="T58" fmla="*/ 45 w 214"/>
                <a:gd name="T59" fmla="*/ 56 h 157"/>
                <a:gd name="T60" fmla="*/ 38 w 214"/>
                <a:gd name="T61" fmla="*/ 87 h 157"/>
                <a:gd name="T62" fmla="*/ 26 w 214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4" h="157">
                  <a:moveTo>
                    <a:pt x="26" y="132"/>
                  </a:moveTo>
                  <a:cubicBezTo>
                    <a:pt x="25" y="137"/>
                    <a:pt x="23" y="145"/>
                    <a:pt x="23" y="146"/>
                  </a:cubicBezTo>
                  <a:cubicBezTo>
                    <a:pt x="23" y="154"/>
                    <a:pt x="29" y="157"/>
                    <a:pt x="35" y="157"/>
                  </a:cubicBezTo>
                  <a:cubicBezTo>
                    <a:pt x="41" y="157"/>
                    <a:pt x="47" y="153"/>
                    <a:pt x="49" y="150"/>
                  </a:cubicBezTo>
                  <a:cubicBezTo>
                    <a:pt x="50" y="147"/>
                    <a:pt x="53" y="135"/>
                    <a:pt x="55" y="128"/>
                  </a:cubicBezTo>
                  <a:cubicBezTo>
                    <a:pt x="57" y="122"/>
                    <a:pt x="60" y="105"/>
                    <a:pt x="62" y="97"/>
                  </a:cubicBezTo>
                  <a:cubicBezTo>
                    <a:pt x="65" y="89"/>
                    <a:pt x="67" y="81"/>
                    <a:pt x="68" y="73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6" y="10"/>
                  </a:cubicBezTo>
                  <a:cubicBezTo>
                    <a:pt x="156" y="10"/>
                    <a:pt x="156" y="28"/>
                    <a:pt x="156" y="34"/>
                  </a:cubicBezTo>
                  <a:cubicBezTo>
                    <a:pt x="156" y="55"/>
                    <a:pt x="141" y="94"/>
                    <a:pt x="136" y="109"/>
                  </a:cubicBezTo>
                  <a:cubicBezTo>
                    <a:pt x="132" y="118"/>
                    <a:pt x="130" y="122"/>
                    <a:pt x="130" y="127"/>
                  </a:cubicBezTo>
                  <a:cubicBezTo>
                    <a:pt x="130" y="146"/>
                    <a:pt x="146" y="157"/>
                    <a:pt x="163" y="157"/>
                  </a:cubicBezTo>
                  <a:cubicBezTo>
                    <a:pt x="198" y="157"/>
                    <a:pt x="214" y="109"/>
                    <a:pt x="214" y="104"/>
                  </a:cubicBezTo>
                  <a:cubicBezTo>
                    <a:pt x="214" y="100"/>
                    <a:pt x="209" y="100"/>
                    <a:pt x="208" y="100"/>
                  </a:cubicBezTo>
                  <a:cubicBezTo>
                    <a:pt x="203" y="100"/>
                    <a:pt x="203" y="102"/>
                    <a:pt x="202" y="105"/>
                  </a:cubicBezTo>
                  <a:cubicBezTo>
                    <a:pt x="194" y="133"/>
                    <a:pt x="178" y="148"/>
                    <a:pt x="165" y="148"/>
                  </a:cubicBezTo>
                  <a:cubicBezTo>
                    <a:pt x="157" y="148"/>
                    <a:pt x="156" y="143"/>
                    <a:pt x="156" y="135"/>
                  </a:cubicBezTo>
                  <a:cubicBezTo>
                    <a:pt x="156" y="127"/>
                    <a:pt x="158" y="123"/>
                    <a:pt x="164" y="107"/>
                  </a:cubicBezTo>
                  <a:cubicBezTo>
                    <a:pt x="168" y="96"/>
                    <a:pt x="182" y="59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8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2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9" y="10"/>
                    <a:pt x="51" y="17"/>
                    <a:pt x="51" y="27"/>
                  </a:cubicBezTo>
                  <a:cubicBezTo>
                    <a:pt x="51" y="34"/>
                    <a:pt x="48" y="46"/>
                    <a:pt x="45" y="56"/>
                  </a:cubicBezTo>
                  <a:cubicBezTo>
                    <a:pt x="43" y="65"/>
                    <a:pt x="39" y="80"/>
                    <a:pt x="38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53121010-36F0-4DA1-AEAC-8066EE0F9C07}"/>
              </a:ext>
            </a:extLst>
          </p:cNvPr>
          <p:cNvSpPr/>
          <p:nvPr/>
        </p:nvSpPr>
        <p:spPr>
          <a:xfrm>
            <a:off x="3693837" y="2728058"/>
            <a:ext cx="460075" cy="29635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6470E841-E807-49F0-A64B-020FFF81A422}"/>
              </a:ext>
            </a:extLst>
          </p:cNvPr>
          <p:cNvCxnSpPr>
            <a:cxnSpLocks/>
          </p:cNvCxnSpPr>
          <p:nvPr/>
        </p:nvCxnSpPr>
        <p:spPr>
          <a:xfrm flipV="1">
            <a:off x="964614" y="2003426"/>
            <a:ext cx="311301" cy="724632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0961213-D2BC-4929-A206-F13F6248787E}"/>
              </a:ext>
            </a:extLst>
          </p:cNvPr>
          <p:cNvCxnSpPr>
            <a:cxnSpLocks/>
          </p:cNvCxnSpPr>
          <p:nvPr/>
        </p:nvCxnSpPr>
        <p:spPr>
          <a:xfrm flipV="1">
            <a:off x="2251881" y="2003426"/>
            <a:ext cx="304112" cy="724632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72AE394E-3661-4A1D-9920-C7D799CCCE9D}"/>
              </a:ext>
            </a:extLst>
          </p:cNvPr>
          <p:cNvCxnSpPr>
            <a:cxnSpLocks/>
          </p:cNvCxnSpPr>
          <p:nvPr/>
        </p:nvCxnSpPr>
        <p:spPr>
          <a:xfrm flipV="1">
            <a:off x="4153912" y="2003426"/>
            <a:ext cx="325728" cy="724632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AAF4DF10-0FE5-4C0A-AFCC-67FCF096F5E6}"/>
              </a:ext>
            </a:extLst>
          </p:cNvPr>
          <p:cNvCxnSpPr>
            <a:cxnSpLocks/>
          </p:cNvCxnSpPr>
          <p:nvPr/>
        </p:nvCxnSpPr>
        <p:spPr>
          <a:xfrm flipH="1" flipV="1">
            <a:off x="3394385" y="2003426"/>
            <a:ext cx="299452" cy="71561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CBF8FD07-452F-4354-8DA8-934E3F14A41D}"/>
              </a:ext>
            </a:extLst>
          </p:cNvPr>
          <p:cNvCxnSpPr>
            <a:cxnSpLocks/>
          </p:cNvCxnSpPr>
          <p:nvPr/>
        </p:nvCxnSpPr>
        <p:spPr>
          <a:xfrm flipH="1" flipV="1">
            <a:off x="1470738" y="2003426"/>
            <a:ext cx="321067" cy="71561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2A494431-B3B6-49DA-A5DE-8DDEB1ABF2AA}"/>
              </a:ext>
            </a:extLst>
          </p:cNvPr>
          <p:cNvCxnSpPr>
            <a:cxnSpLocks/>
          </p:cNvCxnSpPr>
          <p:nvPr/>
        </p:nvCxnSpPr>
        <p:spPr>
          <a:xfrm flipH="1" flipV="1">
            <a:off x="190661" y="2003426"/>
            <a:ext cx="310323" cy="71561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701B4B69-D576-450B-B110-6357A78BAD78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559236" y="2258146"/>
            <a:ext cx="366713" cy="265112"/>
            <a:chOff x="623888" y="2128838"/>
            <a:chExt cx="366713" cy="265112"/>
          </a:xfrm>
        </p:grpSpPr>
        <p:sp>
          <p:nvSpPr>
            <p:cNvPr id="155" name="Freeform 55">
              <a:extLst>
                <a:ext uri="{FF2B5EF4-FFF2-40B4-BE49-F238E27FC236}">
                  <a16:creationId xmlns:a16="http://schemas.microsoft.com/office/drawing/2014/main" id="{A2326CA3-3F3F-4F3D-AF6A-EE4F63847802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623888" y="2143125"/>
              <a:ext cx="122238" cy="187325"/>
            </a:xfrm>
            <a:custGeom>
              <a:avLst/>
              <a:gdLst>
                <a:gd name="T0" fmla="*/ 116 w 245"/>
                <a:gd name="T1" fmla="*/ 5 h 351"/>
                <a:gd name="T2" fmla="*/ 109 w 245"/>
                <a:gd name="T3" fmla="*/ 0 h 351"/>
                <a:gd name="T4" fmla="*/ 49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6 w 245"/>
                <a:gd name="T11" fmla="*/ 29 h 351"/>
                <a:gd name="T12" fmla="*/ 74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5 w 245"/>
                <a:gd name="T19" fmla="*/ 351 h 351"/>
                <a:gd name="T20" fmla="*/ 33 w 245"/>
                <a:gd name="T21" fmla="*/ 338 h 351"/>
                <a:gd name="T22" fmla="*/ 43 w 245"/>
                <a:gd name="T23" fmla="*/ 300 h 351"/>
                <a:gd name="T24" fmla="*/ 54 w 245"/>
                <a:gd name="T25" fmla="*/ 255 h 351"/>
                <a:gd name="T26" fmla="*/ 62 w 245"/>
                <a:gd name="T27" fmla="*/ 222 h 351"/>
                <a:gd name="T28" fmla="*/ 67 w 245"/>
                <a:gd name="T29" fmla="*/ 200 h 351"/>
                <a:gd name="T30" fmla="*/ 101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9 w 245"/>
                <a:gd name="T39" fmla="*/ 310 h 351"/>
                <a:gd name="T40" fmla="*/ 180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2 w 245"/>
                <a:gd name="T47" fmla="*/ 278 h 351"/>
                <a:gd name="T48" fmla="*/ 181 w 245"/>
                <a:gd name="T49" fmla="*/ 340 h 351"/>
                <a:gd name="T50" fmla="*/ 169 w 245"/>
                <a:gd name="T51" fmla="*/ 324 h 351"/>
                <a:gd name="T52" fmla="*/ 178 w 245"/>
                <a:gd name="T53" fmla="*/ 288 h 351"/>
                <a:gd name="T54" fmla="*/ 208 w 245"/>
                <a:gd name="T55" fmla="*/ 179 h 351"/>
                <a:gd name="T56" fmla="*/ 151 w 245"/>
                <a:gd name="T57" fmla="*/ 125 h 351"/>
                <a:gd name="T58" fmla="*/ 77 w 245"/>
                <a:gd name="T59" fmla="*/ 164 h 351"/>
                <a:gd name="T60" fmla="*/ 116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6" y="5"/>
                  </a:moveTo>
                  <a:cubicBezTo>
                    <a:pt x="116" y="5"/>
                    <a:pt x="116" y="0"/>
                    <a:pt x="109" y="0"/>
                  </a:cubicBezTo>
                  <a:cubicBezTo>
                    <a:pt x="98" y="0"/>
                    <a:pt x="62" y="4"/>
                    <a:pt x="49" y="5"/>
                  </a:cubicBezTo>
                  <a:cubicBezTo>
                    <a:pt x="45" y="5"/>
                    <a:pt x="39" y="6"/>
                    <a:pt x="39" y="15"/>
                  </a:cubicBezTo>
                  <a:cubicBezTo>
                    <a:pt x="39" y="21"/>
                    <a:pt x="44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5" y="351"/>
                  </a:cubicBezTo>
                  <a:cubicBezTo>
                    <a:pt x="23" y="351"/>
                    <a:pt x="31" y="345"/>
                    <a:pt x="33" y="338"/>
                  </a:cubicBezTo>
                  <a:lnTo>
                    <a:pt x="43" y="300"/>
                  </a:lnTo>
                  <a:lnTo>
                    <a:pt x="54" y="255"/>
                  </a:lnTo>
                  <a:cubicBezTo>
                    <a:pt x="57" y="244"/>
                    <a:pt x="59" y="234"/>
                    <a:pt x="62" y="222"/>
                  </a:cubicBezTo>
                  <a:cubicBezTo>
                    <a:pt x="63" y="219"/>
                    <a:pt x="67" y="203"/>
                    <a:pt x="67" y="200"/>
                  </a:cubicBezTo>
                  <a:cubicBezTo>
                    <a:pt x="69" y="195"/>
                    <a:pt x="84" y="167"/>
                    <a:pt x="101" y="154"/>
                  </a:cubicBezTo>
                  <a:cubicBezTo>
                    <a:pt x="112" y="146"/>
                    <a:pt x="128" y="136"/>
                    <a:pt x="149" y="136"/>
                  </a:cubicBezTo>
                  <a:cubicBezTo>
                    <a:pt x="171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9" y="300"/>
                    <a:pt x="139" y="310"/>
                  </a:cubicBezTo>
                  <a:cubicBezTo>
                    <a:pt x="139" y="334"/>
                    <a:pt x="156" y="351"/>
                    <a:pt x="180" y="351"/>
                  </a:cubicBezTo>
                  <a:cubicBezTo>
                    <a:pt x="227" y="351"/>
                    <a:pt x="245" y="278"/>
                    <a:pt x="245" y="274"/>
                  </a:cubicBezTo>
                  <a:cubicBezTo>
                    <a:pt x="245" y="269"/>
                    <a:pt x="240" y="269"/>
                    <a:pt x="239" y="269"/>
                  </a:cubicBezTo>
                  <a:cubicBezTo>
                    <a:pt x="234" y="269"/>
                    <a:pt x="234" y="271"/>
                    <a:pt x="232" y="278"/>
                  </a:cubicBezTo>
                  <a:cubicBezTo>
                    <a:pt x="224" y="305"/>
                    <a:pt x="208" y="340"/>
                    <a:pt x="181" y="340"/>
                  </a:cubicBezTo>
                  <a:cubicBezTo>
                    <a:pt x="172" y="340"/>
                    <a:pt x="169" y="335"/>
                    <a:pt x="169" y="324"/>
                  </a:cubicBezTo>
                  <a:cubicBezTo>
                    <a:pt x="169" y="311"/>
                    <a:pt x="173" y="299"/>
                    <a:pt x="178" y="288"/>
                  </a:cubicBezTo>
                  <a:cubicBezTo>
                    <a:pt x="186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1" y="125"/>
                  </a:cubicBezTo>
                  <a:cubicBezTo>
                    <a:pt x="119" y="125"/>
                    <a:pt x="95" y="141"/>
                    <a:pt x="77" y="164"/>
                  </a:cubicBezTo>
                  <a:lnTo>
                    <a:pt x="11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56">
              <a:extLst>
                <a:ext uri="{FF2B5EF4-FFF2-40B4-BE49-F238E27FC236}">
                  <a16:creationId xmlns:a16="http://schemas.microsoft.com/office/drawing/2014/main" id="{782841D7-83CF-4E4C-94EF-69566ADB3FF1}"/>
                </a:ext>
              </a:extLst>
            </p:cNvPr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777876" y="2128838"/>
              <a:ext cx="58738" cy="265112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Oval 57">
              <a:extLst>
                <a:ext uri="{FF2B5EF4-FFF2-40B4-BE49-F238E27FC236}">
                  <a16:creationId xmlns:a16="http://schemas.microsoft.com/office/drawing/2014/main" id="{E6D27BF1-9E8B-42B3-AB2B-27ADC1781AAA}"/>
                </a:ext>
              </a:extLst>
            </p:cNvPr>
            <p:cNvSpPr>
              <a:spLocks noChangeArrowheads="1"/>
            </p:cNvSpPr>
            <p:nvPr>
              <p:custDataLst>
                <p:tags r:id="rId73"/>
              </p:custDataLst>
            </p:nvPr>
          </p:nvSpPr>
          <p:spPr bwMode="auto">
            <a:xfrm>
              <a:off x="871538" y="2246313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58">
              <a:extLst>
                <a:ext uri="{FF2B5EF4-FFF2-40B4-BE49-F238E27FC236}">
                  <a16:creationId xmlns:a16="http://schemas.microsoft.com/office/drawing/2014/main" id="{2399E608-13DF-41FB-9115-A3FB283A2EC1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933451" y="2128838"/>
              <a:ext cx="57150" cy="265112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02989DB4-EFDC-4C37-A0B1-C14D00C86ECB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1810657" y="2243065"/>
            <a:ext cx="366713" cy="265112"/>
            <a:chOff x="623888" y="2128838"/>
            <a:chExt cx="366713" cy="265112"/>
          </a:xfrm>
        </p:grpSpPr>
        <p:sp>
          <p:nvSpPr>
            <p:cNvPr id="165" name="Freeform 55">
              <a:extLst>
                <a:ext uri="{FF2B5EF4-FFF2-40B4-BE49-F238E27FC236}">
                  <a16:creationId xmlns:a16="http://schemas.microsoft.com/office/drawing/2014/main" id="{46793AC3-61EE-4356-B83C-1CC1E8429834}"/>
                </a:ext>
              </a:extLst>
            </p:cNvPr>
            <p:cNvSpPr>
              <a:spLocks/>
            </p:cNvSpPr>
            <p:nvPr>
              <p:custDataLst>
                <p:tags r:id="rId67"/>
              </p:custDataLst>
            </p:nvPr>
          </p:nvSpPr>
          <p:spPr bwMode="auto">
            <a:xfrm>
              <a:off x="623888" y="2143125"/>
              <a:ext cx="122238" cy="187325"/>
            </a:xfrm>
            <a:custGeom>
              <a:avLst/>
              <a:gdLst>
                <a:gd name="T0" fmla="*/ 116 w 245"/>
                <a:gd name="T1" fmla="*/ 5 h 351"/>
                <a:gd name="T2" fmla="*/ 109 w 245"/>
                <a:gd name="T3" fmla="*/ 0 h 351"/>
                <a:gd name="T4" fmla="*/ 49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6 w 245"/>
                <a:gd name="T11" fmla="*/ 29 h 351"/>
                <a:gd name="T12" fmla="*/ 74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5 w 245"/>
                <a:gd name="T19" fmla="*/ 351 h 351"/>
                <a:gd name="T20" fmla="*/ 33 w 245"/>
                <a:gd name="T21" fmla="*/ 338 h 351"/>
                <a:gd name="T22" fmla="*/ 43 w 245"/>
                <a:gd name="T23" fmla="*/ 300 h 351"/>
                <a:gd name="T24" fmla="*/ 54 w 245"/>
                <a:gd name="T25" fmla="*/ 255 h 351"/>
                <a:gd name="T26" fmla="*/ 62 w 245"/>
                <a:gd name="T27" fmla="*/ 222 h 351"/>
                <a:gd name="T28" fmla="*/ 67 w 245"/>
                <a:gd name="T29" fmla="*/ 200 h 351"/>
                <a:gd name="T30" fmla="*/ 101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9 w 245"/>
                <a:gd name="T39" fmla="*/ 310 h 351"/>
                <a:gd name="T40" fmla="*/ 180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2 w 245"/>
                <a:gd name="T47" fmla="*/ 278 h 351"/>
                <a:gd name="T48" fmla="*/ 181 w 245"/>
                <a:gd name="T49" fmla="*/ 340 h 351"/>
                <a:gd name="T50" fmla="*/ 169 w 245"/>
                <a:gd name="T51" fmla="*/ 324 h 351"/>
                <a:gd name="T52" fmla="*/ 178 w 245"/>
                <a:gd name="T53" fmla="*/ 288 h 351"/>
                <a:gd name="T54" fmla="*/ 208 w 245"/>
                <a:gd name="T55" fmla="*/ 179 h 351"/>
                <a:gd name="T56" fmla="*/ 151 w 245"/>
                <a:gd name="T57" fmla="*/ 125 h 351"/>
                <a:gd name="T58" fmla="*/ 77 w 245"/>
                <a:gd name="T59" fmla="*/ 164 h 351"/>
                <a:gd name="T60" fmla="*/ 116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6" y="5"/>
                  </a:moveTo>
                  <a:cubicBezTo>
                    <a:pt x="116" y="5"/>
                    <a:pt x="116" y="0"/>
                    <a:pt x="109" y="0"/>
                  </a:cubicBezTo>
                  <a:cubicBezTo>
                    <a:pt x="98" y="0"/>
                    <a:pt x="62" y="4"/>
                    <a:pt x="49" y="5"/>
                  </a:cubicBezTo>
                  <a:cubicBezTo>
                    <a:pt x="45" y="5"/>
                    <a:pt x="39" y="6"/>
                    <a:pt x="39" y="15"/>
                  </a:cubicBezTo>
                  <a:cubicBezTo>
                    <a:pt x="39" y="21"/>
                    <a:pt x="44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5" y="351"/>
                  </a:cubicBezTo>
                  <a:cubicBezTo>
                    <a:pt x="23" y="351"/>
                    <a:pt x="31" y="345"/>
                    <a:pt x="33" y="338"/>
                  </a:cubicBezTo>
                  <a:lnTo>
                    <a:pt x="43" y="300"/>
                  </a:lnTo>
                  <a:lnTo>
                    <a:pt x="54" y="255"/>
                  </a:lnTo>
                  <a:cubicBezTo>
                    <a:pt x="57" y="244"/>
                    <a:pt x="59" y="234"/>
                    <a:pt x="62" y="222"/>
                  </a:cubicBezTo>
                  <a:cubicBezTo>
                    <a:pt x="63" y="219"/>
                    <a:pt x="67" y="203"/>
                    <a:pt x="67" y="200"/>
                  </a:cubicBezTo>
                  <a:cubicBezTo>
                    <a:pt x="69" y="195"/>
                    <a:pt x="84" y="167"/>
                    <a:pt x="101" y="154"/>
                  </a:cubicBezTo>
                  <a:cubicBezTo>
                    <a:pt x="112" y="146"/>
                    <a:pt x="128" y="136"/>
                    <a:pt x="149" y="136"/>
                  </a:cubicBezTo>
                  <a:cubicBezTo>
                    <a:pt x="171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9" y="300"/>
                    <a:pt x="139" y="310"/>
                  </a:cubicBezTo>
                  <a:cubicBezTo>
                    <a:pt x="139" y="334"/>
                    <a:pt x="156" y="351"/>
                    <a:pt x="180" y="351"/>
                  </a:cubicBezTo>
                  <a:cubicBezTo>
                    <a:pt x="227" y="351"/>
                    <a:pt x="245" y="278"/>
                    <a:pt x="245" y="274"/>
                  </a:cubicBezTo>
                  <a:cubicBezTo>
                    <a:pt x="245" y="269"/>
                    <a:pt x="240" y="269"/>
                    <a:pt x="239" y="269"/>
                  </a:cubicBezTo>
                  <a:cubicBezTo>
                    <a:pt x="234" y="269"/>
                    <a:pt x="234" y="271"/>
                    <a:pt x="232" y="278"/>
                  </a:cubicBezTo>
                  <a:cubicBezTo>
                    <a:pt x="224" y="305"/>
                    <a:pt x="208" y="340"/>
                    <a:pt x="181" y="340"/>
                  </a:cubicBezTo>
                  <a:cubicBezTo>
                    <a:pt x="172" y="340"/>
                    <a:pt x="169" y="335"/>
                    <a:pt x="169" y="324"/>
                  </a:cubicBezTo>
                  <a:cubicBezTo>
                    <a:pt x="169" y="311"/>
                    <a:pt x="173" y="299"/>
                    <a:pt x="178" y="288"/>
                  </a:cubicBezTo>
                  <a:cubicBezTo>
                    <a:pt x="186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1" y="125"/>
                  </a:cubicBezTo>
                  <a:cubicBezTo>
                    <a:pt x="119" y="125"/>
                    <a:pt x="95" y="141"/>
                    <a:pt x="77" y="164"/>
                  </a:cubicBezTo>
                  <a:lnTo>
                    <a:pt x="11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56">
              <a:extLst>
                <a:ext uri="{FF2B5EF4-FFF2-40B4-BE49-F238E27FC236}">
                  <a16:creationId xmlns:a16="http://schemas.microsoft.com/office/drawing/2014/main" id="{4D1BE69B-65A9-4D51-A607-10109F5D813C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777876" y="2128838"/>
              <a:ext cx="58738" cy="265112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Oval 57">
              <a:extLst>
                <a:ext uri="{FF2B5EF4-FFF2-40B4-BE49-F238E27FC236}">
                  <a16:creationId xmlns:a16="http://schemas.microsoft.com/office/drawing/2014/main" id="{380847F2-6014-4FBF-B85D-8C52E2F2846C}"/>
                </a:ext>
              </a:extLst>
            </p:cNvPr>
            <p:cNvSpPr>
              <a:spLocks noChangeArrowheads="1"/>
            </p:cNvSpPr>
            <p:nvPr>
              <p:custDataLst>
                <p:tags r:id="rId69"/>
              </p:custDataLst>
            </p:nvPr>
          </p:nvSpPr>
          <p:spPr bwMode="auto">
            <a:xfrm>
              <a:off x="871538" y="2246313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58">
              <a:extLst>
                <a:ext uri="{FF2B5EF4-FFF2-40B4-BE49-F238E27FC236}">
                  <a16:creationId xmlns:a16="http://schemas.microsoft.com/office/drawing/2014/main" id="{B6115A18-29CD-4C29-A1B6-3329A0990172}"/>
                </a:ext>
              </a:extLst>
            </p:cNvPr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933451" y="2128838"/>
              <a:ext cx="57150" cy="265112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C8BED8DF-DF31-4C07-88CA-C04C6FD35521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3763754" y="2256559"/>
            <a:ext cx="366713" cy="265112"/>
            <a:chOff x="623888" y="2128838"/>
            <a:chExt cx="366713" cy="265112"/>
          </a:xfrm>
        </p:grpSpPr>
        <p:sp>
          <p:nvSpPr>
            <p:cNvPr id="170" name="Freeform 55">
              <a:extLst>
                <a:ext uri="{FF2B5EF4-FFF2-40B4-BE49-F238E27FC236}">
                  <a16:creationId xmlns:a16="http://schemas.microsoft.com/office/drawing/2014/main" id="{56CE1937-14EB-430B-92B5-D1EC5435087A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623888" y="2143125"/>
              <a:ext cx="122238" cy="187325"/>
            </a:xfrm>
            <a:custGeom>
              <a:avLst/>
              <a:gdLst>
                <a:gd name="T0" fmla="*/ 116 w 245"/>
                <a:gd name="T1" fmla="*/ 5 h 351"/>
                <a:gd name="T2" fmla="*/ 109 w 245"/>
                <a:gd name="T3" fmla="*/ 0 h 351"/>
                <a:gd name="T4" fmla="*/ 49 w 245"/>
                <a:gd name="T5" fmla="*/ 5 h 351"/>
                <a:gd name="T6" fmla="*/ 39 w 245"/>
                <a:gd name="T7" fmla="*/ 15 h 351"/>
                <a:gd name="T8" fmla="*/ 51 w 245"/>
                <a:gd name="T9" fmla="*/ 21 h 351"/>
                <a:gd name="T10" fmla="*/ 76 w 245"/>
                <a:gd name="T11" fmla="*/ 29 h 351"/>
                <a:gd name="T12" fmla="*/ 74 w 245"/>
                <a:gd name="T13" fmla="*/ 39 h 351"/>
                <a:gd name="T14" fmla="*/ 2 w 245"/>
                <a:gd name="T15" fmla="*/ 326 h 351"/>
                <a:gd name="T16" fmla="*/ 0 w 245"/>
                <a:gd name="T17" fmla="*/ 337 h 351"/>
                <a:gd name="T18" fmla="*/ 15 w 245"/>
                <a:gd name="T19" fmla="*/ 351 h 351"/>
                <a:gd name="T20" fmla="*/ 33 w 245"/>
                <a:gd name="T21" fmla="*/ 338 h 351"/>
                <a:gd name="T22" fmla="*/ 43 w 245"/>
                <a:gd name="T23" fmla="*/ 300 h 351"/>
                <a:gd name="T24" fmla="*/ 54 w 245"/>
                <a:gd name="T25" fmla="*/ 255 h 351"/>
                <a:gd name="T26" fmla="*/ 62 w 245"/>
                <a:gd name="T27" fmla="*/ 222 h 351"/>
                <a:gd name="T28" fmla="*/ 67 w 245"/>
                <a:gd name="T29" fmla="*/ 200 h 351"/>
                <a:gd name="T30" fmla="*/ 101 w 245"/>
                <a:gd name="T31" fmla="*/ 154 h 351"/>
                <a:gd name="T32" fmla="*/ 149 w 245"/>
                <a:gd name="T33" fmla="*/ 136 h 351"/>
                <a:gd name="T34" fmla="*/ 176 w 245"/>
                <a:gd name="T35" fmla="*/ 171 h 351"/>
                <a:gd name="T36" fmla="*/ 145 w 245"/>
                <a:gd name="T37" fmla="*/ 283 h 351"/>
                <a:gd name="T38" fmla="*/ 139 w 245"/>
                <a:gd name="T39" fmla="*/ 310 h 351"/>
                <a:gd name="T40" fmla="*/ 180 w 245"/>
                <a:gd name="T41" fmla="*/ 351 h 351"/>
                <a:gd name="T42" fmla="*/ 245 w 245"/>
                <a:gd name="T43" fmla="*/ 274 h 351"/>
                <a:gd name="T44" fmla="*/ 239 w 245"/>
                <a:gd name="T45" fmla="*/ 269 h 351"/>
                <a:gd name="T46" fmla="*/ 232 w 245"/>
                <a:gd name="T47" fmla="*/ 278 h 351"/>
                <a:gd name="T48" fmla="*/ 181 w 245"/>
                <a:gd name="T49" fmla="*/ 340 h 351"/>
                <a:gd name="T50" fmla="*/ 169 w 245"/>
                <a:gd name="T51" fmla="*/ 324 h 351"/>
                <a:gd name="T52" fmla="*/ 178 w 245"/>
                <a:gd name="T53" fmla="*/ 288 h 351"/>
                <a:gd name="T54" fmla="*/ 208 w 245"/>
                <a:gd name="T55" fmla="*/ 179 h 351"/>
                <a:gd name="T56" fmla="*/ 151 w 245"/>
                <a:gd name="T57" fmla="*/ 125 h 351"/>
                <a:gd name="T58" fmla="*/ 77 w 245"/>
                <a:gd name="T59" fmla="*/ 164 h 351"/>
                <a:gd name="T60" fmla="*/ 116 w 245"/>
                <a:gd name="T61" fmla="*/ 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5" h="351">
                  <a:moveTo>
                    <a:pt x="116" y="5"/>
                  </a:moveTo>
                  <a:cubicBezTo>
                    <a:pt x="116" y="5"/>
                    <a:pt x="116" y="0"/>
                    <a:pt x="109" y="0"/>
                  </a:cubicBezTo>
                  <a:cubicBezTo>
                    <a:pt x="98" y="0"/>
                    <a:pt x="62" y="4"/>
                    <a:pt x="49" y="5"/>
                  </a:cubicBezTo>
                  <a:cubicBezTo>
                    <a:pt x="45" y="5"/>
                    <a:pt x="39" y="6"/>
                    <a:pt x="39" y="15"/>
                  </a:cubicBezTo>
                  <a:cubicBezTo>
                    <a:pt x="39" y="21"/>
                    <a:pt x="44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4" y="39"/>
                  </a:lnTo>
                  <a:lnTo>
                    <a:pt x="2" y="326"/>
                  </a:lnTo>
                  <a:cubicBezTo>
                    <a:pt x="0" y="333"/>
                    <a:pt x="0" y="334"/>
                    <a:pt x="0" y="337"/>
                  </a:cubicBezTo>
                  <a:cubicBezTo>
                    <a:pt x="0" y="349"/>
                    <a:pt x="10" y="351"/>
                    <a:pt x="15" y="351"/>
                  </a:cubicBezTo>
                  <a:cubicBezTo>
                    <a:pt x="23" y="351"/>
                    <a:pt x="31" y="345"/>
                    <a:pt x="33" y="338"/>
                  </a:cubicBezTo>
                  <a:lnTo>
                    <a:pt x="43" y="300"/>
                  </a:lnTo>
                  <a:lnTo>
                    <a:pt x="54" y="255"/>
                  </a:lnTo>
                  <a:cubicBezTo>
                    <a:pt x="57" y="244"/>
                    <a:pt x="59" y="234"/>
                    <a:pt x="62" y="222"/>
                  </a:cubicBezTo>
                  <a:cubicBezTo>
                    <a:pt x="63" y="219"/>
                    <a:pt x="67" y="203"/>
                    <a:pt x="67" y="200"/>
                  </a:cubicBezTo>
                  <a:cubicBezTo>
                    <a:pt x="69" y="195"/>
                    <a:pt x="84" y="167"/>
                    <a:pt x="101" y="154"/>
                  </a:cubicBezTo>
                  <a:cubicBezTo>
                    <a:pt x="112" y="146"/>
                    <a:pt x="128" y="136"/>
                    <a:pt x="149" y="136"/>
                  </a:cubicBezTo>
                  <a:cubicBezTo>
                    <a:pt x="171" y="136"/>
                    <a:pt x="176" y="153"/>
                    <a:pt x="176" y="171"/>
                  </a:cubicBezTo>
                  <a:cubicBezTo>
                    <a:pt x="176" y="198"/>
                    <a:pt x="157" y="252"/>
                    <a:pt x="145" y="283"/>
                  </a:cubicBezTo>
                  <a:cubicBezTo>
                    <a:pt x="141" y="294"/>
                    <a:pt x="139" y="300"/>
                    <a:pt x="139" y="310"/>
                  </a:cubicBezTo>
                  <a:cubicBezTo>
                    <a:pt x="139" y="334"/>
                    <a:pt x="156" y="351"/>
                    <a:pt x="180" y="351"/>
                  </a:cubicBezTo>
                  <a:cubicBezTo>
                    <a:pt x="227" y="351"/>
                    <a:pt x="245" y="278"/>
                    <a:pt x="245" y="274"/>
                  </a:cubicBezTo>
                  <a:cubicBezTo>
                    <a:pt x="245" y="269"/>
                    <a:pt x="240" y="269"/>
                    <a:pt x="239" y="269"/>
                  </a:cubicBezTo>
                  <a:cubicBezTo>
                    <a:pt x="234" y="269"/>
                    <a:pt x="234" y="271"/>
                    <a:pt x="232" y="278"/>
                  </a:cubicBezTo>
                  <a:cubicBezTo>
                    <a:pt x="224" y="305"/>
                    <a:pt x="208" y="340"/>
                    <a:pt x="181" y="340"/>
                  </a:cubicBezTo>
                  <a:cubicBezTo>
                    <a:pt x="172" y="340"/>
                    <a:pt x="169" y="335"/>
                    <a:pt x="169" y="324"/>
                  </a:cubicBezTo>
                  <a:cubicBezTo>
                    <a:pt x="169" y="311"/>
                    <a:pt x="173" y="299"/>
                    <a:pt x="178" y="288"/>
                  </a:cubicBezTo>
                  <a:cubicBezTo>
                    <a:pt x="186" y="267"/>
                    <a:pt x="208" y="208"/>
                    <a:pt x="208" y="179"/>
                  </a:cubicBezTo>
                  <a:cubicBezTo>
                    <a:pt x="208" y="146"/>
                    <a:pt x="188" y="125"/>
                    <a:pt x="151" y="125"/>
                  </a:cubicBezTo>
                  <a:cubicBezTo>
                    <a:pt x="119" y="125"/>
                    <a:pt x="95" y="141"/>
                    <a:pt x="77" y="164"/>
                  </a:cubicBezTo>
                  <a:lnTo>
                    <a:pt x="11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56">
              <a:extLst>
                <a:ext uri="{FF2B5EF4-FFF2-40B4-BE49-F238E27FC236}">
                  <a16:creationId xmlns:a16="http://schemas.microsoft.com/office/drawing/2014/main" id="{35C6EFA2-ED52-4A9F-B879-1D38779D8DD9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777876" y="2128838"/>
              <a:ext cx="58738" cy="265112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Oval 57">
              <a:extLst>
                <a:ext uri="{FF2B5EF4-FFF2-40B4-BE49-F238E27FC236}">
                  <a16:creationId xmlns:a16="http://schemas.microsoft.com/office/drawing/2014/main" id="{B8B75D36-3D3A-4683-B62D-1349286D6007}"/>
                </a:ext>
              </a:extLst>
            </p:cNvPr>
            <p:cNvSpPr>
              <a:spLocks noChangeArrowheads="1"/>
            </p:cNvSpPr>
            <p:nvPr>
              <p:custDataLst>
                <p:tags r:id="rId65"/>
              </p:custDataLst>
            </p:nvPr>
          </p:nvSpPr>
          <p:spPr bwMode="auto">
            <a:xfrm>
              <a:off x="871538" y="2246313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58">
              <a:extLst>
                <a:ext uri="{FF2B5EF4-FFF2-40B4-BE49-F238E27FC236}">
                  <a16:creationId xmlns:a16="http://schemas.microsoft.com/office/drawing/2014/main" id="{E53875DB-647B-4F44-A139-823F9B1C4044}"/>
                </a:ext>
              </a:extLst>
            </p:cNvPr>
            <p:cNvSpPr>
              <a:spLocks/>
            </p:cNvSpPr>
            <p:nvPr>
              <p:custDataLst>
                <p:tags r:id="rId66"/>
              </p:custDataLst>
            </p:nvPr>
          </p:nvSpPr>
          <p:spPr bwMode="auto">
            <a:xfrm>
              <a:off x="933451" y="2128838"/>
              <a:ext cx="57150" cy="265112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4" name="Rectangle 173">
            <a:extLst>
              <a:ext uri="{FF2B5EF4-FFF2-40B4-BE49-F238E27FC236}">
                <a16:creationId xmlns:a16="http://schemas.microsoft.com/office/drawing/2014/main" id="{221F5289-73AA-4718-831D-57A8ED2DE03B}"/>
              </a:ext>
            </a:extLst>
          </p:cNvPr>
          <p:cNvSpPr/>
          <p:nvPr/>
        </p:nvSpPr>
        <p:spPr>
          <a:xfrm>
            <a:off x="76388" y="1032476"/>
            <a:ext cx="28328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previous construction: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4C9CF152-C27C-4CE3-881B-2C91E12130A3}"/>
              </a:ext>
            </a:extLst>
          </p:cNvPr>
          <p:cNvSpPr/>
          <p:nvPr/>
        </p:nvSpPr>
        <p:spPr>
          <a:xfrm>
            <a:off x="76388" y="3448180"/>
            <a:ext cx="49943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inherits the compression rate of </a:t>
            </a:r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AAE51478-9949-463F-B0AD-ADEE836A138A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187124" y="3502671"/>
            <a:ext cx="303213" cy="260350"/>
            <a:chOff x="2540000" y="2540000"/>
            <a:chExt cx="303213" cy="260350"/>
          </a:xfrm>
        </p:grpSpPr>
        <p:sp>
          <p:nvSpPr>
            <p:cNvPr id="183" name="Freeform 65">
              <a:extLst>
                <a:ext uri="{FF2B5EF4-FFF2-40B4-BE49-F238E27FC236}">
                  <a16:creationId xmlns:a16="http://schemas.microsoft.com/office/drawing/2014/main" id="{F52F343A-A1B8-4CAD-804F-3A14DFD670CA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2540000" y="2578100"/>
              <a:ext cx="196850" cy="161925"/>
            </a:xfrm>
            <a:custGeom>
              <a:avLst/>
              <a:gdLst>
                <a:gd name="T0" fmla="*/ 362 w 421"/>
                <a:gd name="T1" fmla="*/ 39 h 341"/>
                <a:gd name="T2" fmla="*/ 404 w 421"/>
                <a:gd name="T3" fmla="*/ 16 h 341"/>
                <a:gd name="T4" fmla="*/ 421 w 421"/>
                <a:gd name="T5" fmla="*/ 6 h 341"/>
                <a:gd name="T6" fmla="*/ 414 w 421"/>
                <a:gd name="T7" fmla="*/ 0 h 341"/>
                <a:gd name="T8" fmla="*/ 350 w 421"/>
                <a:gd name="T9" fmla="*/ 2 h 341"/>
                <a:gd name="T10" fmla="*/ 285 w 421"/>
                <a:gd name="T11" fmla="*/ 0 h 341"/>
                <a:gd name="T12" fmla="*/ 276 w 421"/>
                <a:gd name="T13" fmla="*/ 10 h 341"/>
                <a:gd name="T14" fmla="*/ 290 w 421"/>
                <a:gd name="T15" fmla="*/ 16 h 341"/>
                <a:gd name="T16" fmla="*/ 309 w 421"/>
                <a:gd name="T17" fmla="*/ 17 h 341"/>
                <a:gd name="T18" fmla="*/ 322 w 421"/>
                <a:gd name="T19" fmla="*/ 25 h 341"/>
                <a:gd name="T20" fmla="*/ 320 w 421"/>
                <a:gd name="T21" fmla="*/ 34 h 341"/>
                <a:gd name="T22" fmla="*/ 290 w 421"/>
                <a:gd name="T23" fmla="*/ 156 h 341"/>
                <a:gd name="T24" fmla="*/ 138 w 421"/>
                <a:gd name="T25" fmla="*/ 156 h 341"/>
                <a:gd name="T26" fmla="*/ 168 w 421"/>
                <a:gd name="T27" fmla="*/ 39 h 341"/>
                <a:gd name="T28" fmla="*/ 209 w 421"/>
                <a:gd name="T29" fmla="*/ 16 h 341"/>
                <a:gd name="T30" fmla="*/ 226 w 421"/>
                <a:gd name="T31" fmla="*/ 6 h 341"/>
                <a:gd name="T32" fmla="*/ 219 w 421"/>
                <a:gd name="T33" fmla="*/ 0 h 341"/>
                <a:gd name="T34" fmla="*/ 156 w 421"/>
                <a:gd name="T35" fmla="*/ 2 h 341"/>
                <a:gd name="T36" fmla="*/ 91 w 421"/>
                <a:gd name="T37" fmla="*/ 0 h 341"/>
                <a:gd name="T38" fmla="*/ 82 w 421"/>
                <a:gd name="T39" fmla="*/ 10 h 341"/>
                <a:gd name="T40" fmla="*/ 96 w 421"/>
                <a:gd name="T41" fmla="*/ 16 h 341"/>
                <a:gd name="T42" fmla="*/ 115 w 421"/>
                <a:gd name="T43" fmla="*/ 17 h 341"/>
                <a:gd name="T44" fmla="*/ 128 w 421"/>
                <a:gd name="T45" fmla="*/ 25 h 341"/>
                <a:gd name="T46" fmla="*/ 126 w 421"/>
                <a:gd name="T47" fmla="*/ 34 h 341"/>
                <a:gd name="T48" fmla="*/ 59 w 421"/>
                <a:gd name="T49" fmla="*/ 302 h 341"/>
                <a:gd name="T50" fmla="*/ 14 w 421"/>
                <a:gd name="T51" fmla="*/ 326 h 341"/>
                <a:gd name="T52" fmla="*/ 0 w 421"/>
                <a:gd name="T53" fmla="*/ 336 h 341"/>
                <a:gd name="T54" fmla="*/ 7 w 421"/>
                <a:gd name="T55" fmla="*/ 341 h 341"/>
                <a:gd name="T56" fmla="*/ 71 w 421"/>
                <a:gd name="T57" fmla="*/ 340 h 341"/>
                <a:gd name="T58" fmla="*/ 103 w 421"/>
                <a:gd name="T59" fmla="*/ 340 h 341"/>
                <a:gd name="T60" fmla="*/ 135 w 421"/>
                <a:gd name="T61" fmla="*/ 341 h 341"/>
                <a:gd name="T62" fmla="*/ 145 w 421"/>
                <a:gd name="T63" fmla="*/ 331 h 341"/>
                <a:gd name="T64" fmla="*/ 131 w 421"/>
                <a:gd name="T65" fmla="*/ 326 h 341"/>
                <a:gd name="T66" fmla="*/ 99 w 421"/>
                <a:gd name="T67" fmla="*/ 317 h 341"/>
                <a:gd name="T68" fmla="*/ 100 w 421"/>
                <a:gd name="T69" fmla="*/ 308 h 341"/>
                <a:gd name="T70" fmla="*/ 134 w 421"/>
                <a:gd name="T71" fmla="*/ 171 h 341"/>
                <a:gd name="T72" fmla="*/ 286 w 421"/>
                <a:gd name="T73" fmla="*/ 171 h 341"/>
                <a:gd name="T74" fmla="*/ 252 w 421"/>
                <a:gd name="T75" fmla="*/ 309 h 341"/>
                <a:gd name="T76" fmla="*/ 206 w 421"/>
                <a:gd name="T77" fmla="*/ 326 h 341"/>
                <a:gd name="T78" fmla="*/ 194 w 421"/>
                <a:gd name="T79" fmla="*/ 336 h 341"/>
                <a:gd name="T80" fmla="*/ 201 w 421"/>
                <a:gd name="T81" fmla="*/ 341 h 341"/>
                <a:gd name="T82" fmla="*/ 265 w 421"/>
                <a:gd name="T83" fmla="*/ 340 h 341"/>
                <a:gd name="T84" fmla="*/ 297 w 421"/>
                <a:gd name="T85" fmla="*/ 340 h 341"/>
                <a:gd name="T86" fmla="*/ 329 w 421"/>
                <a:gd name="T87" fmla="*/ 341 h 341"/>
                <a:gd name="T88" fmla="*/ 339 w 421"/>
                <a:gd name="T89" fmla="*/ 331 h 341"/>
                <a:gd name="T90" fmla="*/ 325 w 421"/>
                <a:gd name="T91" fmla="*/ 326 h 341"/>
                <a:gd name="T92" fmla="*/ 293 w 421"/>
                <a:gd name="T93" fmla="*/ 317 h 341"/>
                <a:gd name="T94" fmla="*/ 294 w 421"/>
                <a:gd name="T95" fmla="*/ 308 h 341"/>
                <a:gd name="T96" fmla="*/ 362 w 421"/>
                <a:gd name="T97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1" h="341">
                  <a:moveTo>
                    <a:pt x="362" y="39"/>
                  </a:moveTo>
                  <a:cubicBezTo>
                    <a:pt x="366" y="21"/>
                    <a:pt x="367" y="16"/>
                    <a:pt x="404" y="16"/>
                  </a:cubicBezTo>
                  <a:cubicBezTo>
                    <a:pt x="417" y="16"/>
                    <a:pt x="421" y="16"/>
                    <a:pt x="421" y="6"/>
                  </a:cubicBezTo>
                  <a:cubicBezTo>
                    <a:pt x="421" y="0"/>
                    <a:pt x="415" y="0"/>
                    <a:pt x="414" y="0"/>
                  </a:cubicBezTo>
                  <a:cubicBezTo>
                    <a:pt x="400" y="0"/>
                    <a:pt x="364" y="2"/>
                    <a:pt x="350" y="2"/>
                  </a:cubicBezTo>
                  <a:cubicBezTo>
                    <a:pt x="335" y="2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6"/>
                    <a:pt x="280" y="16"/>
                    <a:pt x="290" y="16"/>
                  </a:cubicBezTo>
                  <a:cubicBezTo>
                    <a:pt x="291" y="16"/>
                    <a:pt x="300" y="16"/>
                    <a:pt x="309" y="17"/>
                  </a:cubicBezTo>
                  <a:cubicBezTo>
                    <a:pt x="318" y="18"/>
                    <a:pt x="322" y="18"/>
                    <a:pt x="322" y="25"/>
                  </a:cubicBezTo>
                  <a:cubicBezTo>
                    <a:pt x="322" y="27"/>
                    <a:pt x="322" y="28"/>
                    <a:pt x="320" y="34"/>
                  </a:cubicBezTo>
                  <a:lnTo>
                    <a:pt x="290" y="156"/>
                  </a:lnTo>
                  <a:lnTo>
                    <a:pt x="138" y="156"/>
                  </a:lnTo>
                  <a:lnTo>
                    <a:pt x="168" y="39"/>
                  </a:lnTo>
                  <a:cubicBezTo>
                    <a:pt x="172" y="21"/>
                    <a:pt x="174" y="16"/>
                    <a:pt x="209" y="16"/>
                  </a:cubicBezTo>
                  <a:cubicBezTo>
                    <a:pt x="222" y="16"/>
                    <a:pt x="226" y="16"/>
                    <a:pt x="226" y="6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70" y="2"/>
                    <a:pt x="156" y="2"/>
                  </a:cubicBezTo>
                  <a:cubicBezTo>
                    <a:pt x="141" y="2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40"/>
                    <a:pt x="71" y="340"/>
                  </a:cubicBezTo>
                  <a:cubicBezTo>
                    <a:pt x="81" y="340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6"/>
                    <a:pt x="141" y="326"/>
                    <a:pt x="131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2"/>
                    <a:pt x="252" y="309"/>
                  </a:cubicBezTo>
                  <a:cubicBezTo>
                    <a:pt x="247" y="325"/>
                    <a:pt x="237" y="326"/>
                    <a:pt x="206" y="326"/>
                  </a:cubicBezTo>
                  <a:cubicBezTo>
                    <a:pt x="199" y="326"/>
                    <a:pt x="194" y="326"/>
                    <a:pt x="194" y="336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40"/>
                    <a:pt x="265" y="340"/>
                  </a:cubicBezTo>
                  <a:cubicBezTo>
                    <a:pt x="275" y="340"/>
                    <a:pt x="286" y="340"/>
                    <a:pt x="297" y="340"/>
                  </a:cubicBezTo>
                  <a:cubicBezTo>
                    <a:pt x="308" y="340"/>
                    <a:pt x="319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6"/>
                    <a:pt x="335" y="326"/>
                    <a:pt x="325" y="326"/>
                  </a:cubicBezTo>
                  <a:cubicBezTo>
                    <a:pt x="307" y="326"/>
                    <a:pt x="293" y="326"/>
                    <a:pt x="293" y="317"/>
                  </a:cubicBezTo>
                  <a:cubicBezTo>
                    <a:pt x="293" y="314"/>
                    <a:pt x="294" y="311"/>
                    <a:pt x="294" y="308"/>
                  </a:cubicBezTo>
                  <a:lnTo>
                    <a:pt x="362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66">
              <a:extLst>
                <a:ext uri="{FF2B5EF4-FFF2-40B4-BE49-F238E27FC236}">
                  <a16:creationId xmlns:a16="http://schemas.microsoft.com/office/drawing/2014/main" id="{7387E1CA-A8DD-459B-8877-8EC2D5181567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2755900" y="2540000"/>
              <a:ext cx="87313" cy="115888"/>
            </a:xfrm>
            <a:custGeom>
              <a:avLst/>
              <a:gdLst>
                <a:gd name="T0" fmla="*/ 83 w 190"/>
                <a:gd name="T1" fmla="*/ 11 h 246"/>
                <a:gd name="T2" fmla="*/ 84 w 190"/>
                <a:gd name="T3" fmla="*/ 5 h 246"/>
                <a:gd name="T4" fmla="*/ 79 w 190"/>
                <a:gd name="T5" fmla="*/ 0 h 246"/>
                <a:gd name="T6" fmla="*/ 34 w 190"/>
                <a:gd name="T7" fmla="*/ 4 h 246"/>
                <a:gd name="T8" fmla="*/ 26 w 190"/>
                <a:gd name="T9" fmla="*/ 12 h 246"/>
                <a:gd name="T10" fmla="*/ 36 w 190"/>
                <a:gd name="T11" fmla="*/ 17 h 246"/>
                <a:gd name="T12" fmla="*/ 52 w 190"/>
                <a:gd name="T13" fmla="*/ 22 h 246"/>
                <a:gd name="T14" fmla="*/ 51 w 190"/>
                <a:gd name="T15" fmla="*/ 30 h 246"/>
                <a:gd name="T16" fmla="*/ 2 w 190"/>
                <a:gd name="T17" fmla="*/ 227 h 246"/>
                <a:gd name="T18" fmla="*/ 0 w 190"/>
                <a:gd name="T19" fmla="*/ 235 h 246"/>
                <a:gd name="T20" fmla="*/ 12 w 190"/>
                <a:gd name="T21" fmla="*/ 246 h 246"/>
                <a:gd name="T22" fmla="*/ 26 w 190"/>
                <a:gd name="T23" fmla="*/ 237 h 246"/>
                <a:gd name="T24" fmla="*/ 32 w 190"/>
                <a:gd name="T25" fmla="*/ 215 h 246"/>
                <a:gd name="T26" fmla="*/ 40 w 190"/>
                <a:gd name="T27" fmla="*/ 184 h 246"/>
                <a:gd name="T28" fmla="*/ 46 w 190"/>
                <a:gd name="T29" fmla="*/ 160 h 246"/>
                <a:gd name="T30" fmla="*/ 56 w 190"/>
                <a:gd name="T31" fmla="*/ 135 h 246"/>
                <a:gd name="T32" fmla="*/ 112 w 190"/>
                <a:gd name="T33" fmla="*/ 98 h 246"/>
                <a:gd name="T34" fmla="*/ 133 w 190"/>
                <a:gd name="T35" fmla="*/ 123 h 246"/>
                <a:gd name="T36" fmla="*/ 112 w 190"/>
                <a:gd name="T37" fmla="*/ 197 h 246"/>
                <a:gd name="T38" fmla="*/ 107 w 190"/>
                <a:gd name="T39" fmla="*/ 216 h 246"/>
                <a:gd name="T40" fmla="*/ 140 w 190"/>
                <a:gd name="T41" fmla="*/ 246 h 246"/>
                <a:gd name="T42" fmla="*/ 190 w 190"/>
                <a:gd name="T43" fmla="*/ 192 h 246"/>
                <a:gd name="T44" fmla="*/ 185 w 190"/>
                <a:gd name="T45" fmla="*/ 188 h 246"/>
                <a:gd name="T46" fmla="*/ 178 w 190"/>
                <a:gd name="T47" fmla="*/ 194 h 246"/>
                <a:gd name="T48" fmla="*/ 141 w 190"/>
                <a:gd name="T49" fmla="*/ 236 h 246"/>
                <a:gd name="T50" fmla="*/ 132 w 190"/>
                <a:gd name="T51" fmla="*/ 224 h 246"/>
                <a:gd name="T52" fmla="*/ 140 w 190"/>
                <a:gd name="T53" fmla="*/ 196 h 246"/>
                <a:gd name="T54" fmla="*/ 159 w 190"/>
                <a:gd name="T55" fmla="*/ 128 h 246"/>
                <a:gd name="T56" fmla="*/ 146 w 190"/>
                <a:gd name="T57" fmla="*/ 98 h 246"/>
                <a:gd name="T58" fmla="*/ 113 w 190"/>
                <a:gd name="T59" fmla="*/ 89 h 246"/>
                <a:gd name="T60" fmla="*/ 56 w 190"/>
                <a:gd name="T61" fmla="*/ 117 h 246"/>
                <a:gd name="T62" fmla="*/ 83 w 190"/>
                <a:gd name="T63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6">
                  <a:moveTo>
                    <a:pt x="83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3" y="0"/>
                    <a:pt x="79" y="0"/>
                  </a:cubicBezTo>
                  <a:cubicBezTo>
                    <a:pt x="72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6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2" y="26"/>
                    <a:pt x="51" y="30"/>
                  </a:cubicBezTo>
                  <a:lnTo>
                    <a:pt x="2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2" y="246"/>
                  </a:cubicBezTo>
                  <a:cubicBezTo>
                    <a:pt x="16" y="246"/>
                    <a:pt x="22" y="244"/>
                    <a:pt x="26" y="237"/>
                  </a:cubicBezTo>
                  <a:cubicBezTo>
                    <a:pt x="27" y="235"/>
                    <a:pt x="30" y="222"/>
                    <a:pt x="32" y="215"/>
                  </a:cubicBezTo>
                  <a:lnTo>
                    <a:pt x="40" y="184"/>
                  </a:lnTo>
                  <a:cubicBezTo>
                    <a:pt x="41" y="178"/>
                    <a:pt x="45" y="165"/>
                    <a:pt x="46" y="160"/>
                  </a:cubicBezTo>
                  <a:cubicBezTo>
                    <a:pt x="49" y="147"/>
                    <a:pt x="49" y="146"/>
                    <a:pt x="56" y="135"/>
                  </a:cubicBezTo>
                  <a:cubicBezTo>
                    <a:pt x="67" y="118"/>
                    <a:pt x="85" y="98"/>
                    <a:pt x="112" y="98"/>
                  </a:cubicBezTo>
                  <a:cubicBezTo>
                    <a:pt x="131" y="98"/>
                    <a:pt x="133" y="114"/>
                    <a:pt x="133" y="123"/>
                  </a:cubicBezTo>
                  <a:cubicBezTo>
                    <a:pt x="133" y="144"/>
                    <a:pt x="118" y="182"/>
                    <a:pt x="112" y="197"/>
                  </a:cubicBezTo>
                  <a:cubicBezTo>
                    <a:pt x="108" y="207"/>
                    <a:pt x="107" y="210"/>
                    <a:pt x="107" y="216"/>
                  </a:cubicBezTo>
                  <a:cubicBezTo>
                    <a:pt x="107" y="234"/>
                    <a:pt x="122" y="246"/>
                    <a:pt x="140" y="246"/>
                  </a:cubicBezTo>
                  <a:cubicBezTo>
                    <a:pt x="175" y="246"/>
                    <a:pt x="190" y="198"/>
                    <a:pt x="190" y="192"/>
                  </a:cubicBezTo>
                  <a:cubicBezTo>
                    <a:pt x="190" y="188"/>
                    <a:pt x="186" y="188"/>
                    <a:pt x="185" y="188"/>
                  </a:cubicBezTo>
                  <a:cubicBezTo>
                    <a:pt x="180" y="188"/>
                    <a:pt x="179" y="190"/>
                    <a:pt x="178" y="194"/>
                  </a:cubicBezTo>
                  <a:cubicBezTo>
                    <a:pt x="170" y="222"/>
                    <a:pt x="155" y="236"/>
                    <a:pt x="141" y="236"/>
                  </a:cubicBezTo>
                  <a:cubicBezTo>
                    <a:pt x="134" y="236"/>
                    <a:pt x="132" y="231"/>
                    <a:pt x="132" y="224"/>
                  </a:cubicBezTo>
                  <a:cubicBezTo>
                    <a:pt x="132" y="216"/>
                    <a:pt x="134" y="211"/>
                    <a:pt x="140" y="196"/>
                  </a:cubicBezTo>
                  <a:cubicBezTo>
                    <a:pt x="144" y="185"/>
                    <a:pt x="159" y="148"/>
                    <a:pt x="159" y="128"/>
                  </a:cubicBezTo>
                  <a:cubicBezTo>
                    <a:pt x="159" y="123"/>
                    <a:pt x="159" y="108"/>
                    <a:pt x="146" y="98"/>
                  </a:cubicBezTo>
                  <a:cubicBezTo>
                    <a:pt x="140" y="93"/>
                    <a:pt x="130" y="89"/>
                    <a:pt x="113" y="89"/>
                  </a:cubicBezTo>
                  <a:cubicBezTo>
                    <a:pt x="88" y="89"/>
                    <a:pt x="69" y="102"/>
                    <a:pt x="56" y="117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67">
              <a:extLst>
                <a:ext uri="{FF2B5EF4-FFF2-40B4-BE49-F238E27FC236}">
                  <a16:creationId xmlns:a16="http://schemas.microsoft.com/office/drawing/2014/main" id="{52CEEF9A-8284-4725-8AD4-E2744E9D28F1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2733675" y="2724150"/>
              <a:ext cx="74613" cy="76200"/>
            </a:xfrm>
            <a:custGeom>
              <a:avLst/>
              <a:gdLst>
                <a:gd name="T0" fmla="*/ 37 w 160"/>
                <a:gd name="T1" fmla="*/ 124 h 158"/>
                <a:gd name="T2" fmla="*/ 82 w 160"/>
                <a:gd name="T3" fmla="*/ 84 h 158"/>
                <a:gd name="T4" fmla="*/ 126 w 160"/>
                <a:gd name="T5" fmla="*/ 48 h 158"/>
                <a:gd name="T6" fmla="*/ 160 w 160"/>
                <a:gd name="T7" fmla="*/ 5 h 158"/>
                <a:gd name="T8" fmla="*/ 154 w 160"/>
                <a:gd name="T9" fmla="*/ 0 h 158"/>
                <a:gd name="T10" fmla="*/ 148 w 160"/>
                <a:gd name="T11" fmla="*/ 4 h 158"/>
                <a:gd name="T12" fmla="*/ 122 w 160"/>
                <a:gd name="T13" fmla="*/ 25 h 158"/>
                <a:gd name="T14" fmla="*/ 102 w 160"/>
                <a:gd name="T15" fmla="*/ 15 h 158"/>
                <a:gd name="T16" fmla="*/ 74 w 160"/>
                <a:gd name="T17" fmla="*/ 0 h 158"/>
                <a:gd name="T18" fmla="*/ 27 w 160"/>
                <a:gd name="T19" fmla="*/ 41 h 158"/>
                <a:gd name="T20" fmla="*/ 33 w 160"/>
                <a:gd name="T21" fmla="*/ 45 h 158"/>
                <a:gd name="T22" fmla="*/ 40 w 160"/>
                <a:gd name="T23" fmla="*/ 41 h 158"/>
                <a:gd name="T24" fmla="*/ 70 w 160"/>
                <a:gd name="T25" fmla="*/ 28 h 158"/>
                <a:gd name="T26" fmla="*/ 92 w 160"/>
                <a:gd name="T27" fmla="*/ 31 h 158"/>
                <a:gd name="T28" fmla="*/ 122 w 160"/>
                <a:gd name="T29" fmla="*/ 35 h 158"/>
                <a:gd name="T30" fmla="*/ 74 w 160"/>
                <a:gd name="T31" fmla="*/ 77 h 158"/>
                <a:gd name="T32" fmla="*/ 31 w 160"/>
                <a:gd name="T33" fmla="*/ 114 h 158"/>
                <a:gd name="T34" fmla="*/ 0 w 160"/>
                <a:gd name="T35" fmla="*/ 154 h 158"/>
                <a:gd name="T36" fmla="*/ 5 w 160"/>
                <a:gd name="T37" fmla="*/ 158 h 158"/>
                <a:gd name="T38" fmla="*/ 11 w 160"/>
                <a:gd name="T39" fmla="*/ 154 h 158"/>
                <a:gd name="T40" fmla="*/ 44 w 160"/>
                <a:gd name="T41" fmla="*/ 133 h 158"/>
                <a:gd name="T42" fmla="*/ 62 w 160"/>
                <a:gd name="T43" fmla="*/ 142 h 158"/>
                <a:gd name="T44" fmla="*/ 91 w 160"/>
                <a:gd name="T45" fmla="*/ 158 h 158"/>
                <a:gd name="T46" fmla="*/ 152 w 160"/>
                <a:gd name="T47" fmla="*/ 104 h 158"/>
                <a:gd name="T48" fmla="*/ 146 w 160"/>
                <a:gd name="T49" fmla="*/ 99 h 158"/>
                <a:gd name="T50" fmla="*/ 140 w 160"/>
                <a:gd name="T51" fmla="*/ 105 h 158"/>
                <a:gd name="T52" fmla="*/ 96 w 160"/>
                <a:gd name="T53" fmla="*/ 131 h 158"/>
                <a:gd name="T54" fmla="*/ 70 w 160"/>
                <a:gd name="T55" fmla="*/ 127 h 158"/>
                <a:gd name="T56" fmla="*/ 45 w 160"/>
                <a:gd name="T57" fmla="*/ 123 h 158"/>
                <a:gd name="T58" fmla="*/ 37 w 160"/>
                <a:gd name="T59" fmla="*/ 12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0" h="158">
                  <a:moveTo>
                    <a:pt x="37" y="124"/>
                  </a:moveTo>
                  <a:cubicBezTo>
                    <a:pt x="46" y="114"/>
                    <a:pt x="52" y="108"/>
                    <a:pt x="82" y="84"/>
                  </a:cubicBezTo>
                  <a:cubicBezTo>
                    <a:pt x="89" y="78"/>
                    <a:pt x="115" y="57"/>
                    <a:pt x="126" y="48"/>
                  </a:cubicBezTo>
                  <a:cubicBezTo>
                    <a:pt x="147" y="27"/>
                    <a:pt x="160" y="9"/>
                    <a:pt x="160" y="5"/>
                  </a:cubicBezTo>
                  <a:cubicBezTo>
                    <a:pt x="160" y="0"/>
                    <a:pt x="156" y="0"/>
                    <a:pt x="154" y="0"/>
                  </a:cubicBezTo>
                  <a:cubicBezTo>
                    <a:pt x="151" y="0"/>
                    <a:pt x="150" y="1"/>
                    <a:pt x="148" y="4"/>
                  </a:cubicBezTo>
                  <a:cubicBezTo>
                    <a:pt x="137" y="20"/>
                    <a:pt x="130" y="25"/>
                    <a:pt x="122" y="25"/>
                  </a:cubicBezTo>
                  <a:cubicBezTo>
                    <a:pt x="117" y="25"/>
                    <a:pt x="112" y="25"/>
                    <a:pt x="102" y="15"/>
                  </a:cubicBezTo>
                  <a:cubicBezTo>
                    <a:pt x="90" y="3"/>
                    <a:pt x="82" y="0"/>
                    <a:pt x="74" y="0"/>
                  </a:cubicBezTo>
                  <a:cubicBezTo>
                    <a:pt x="46" y="0"/>
                    <a:pt x="27" y="31"/>
                    <a:pt x="27" y="41"/>
                  </a:cubicBezTo>
                  <a:cubicBezTo>
                    <a:pt x="27" y="44"/>
                    <a:pt x="31" y="45"/>
                    <a:pt x="33" y="45"/>
                  </a:cubicBezTo>
                  <a:cubicBezTo>
                    <a:pt x="38" y="45"/>
                    <a:pt x="38" y="44"/>
                    <a:pt x="40" y="41"/>
                  </a:cubicBezTo>
                  <a:cubicBezTo>
                    <a:pt x="45" y="28"/>
                    <a:pt x="64" y="28"/>
                    <a:pt x="70" y="28"/>
                  </a:cubicBezTo>
                  <a:cubicBezTo>
                    <a:pt x="78" y="28"/>
                    <a:pt x="87" y="30"/>
                    <a:pt x="92" y="31"/>
                  </a:cubicBezTo>
                  <a:cubicBezTo>
                    <a:pt x="111" y="35"/>
                    <a:pt x="114" y="35"/>
                    <a:pt x="122" y="35"/>
                  </a:cubicBezTo>
                  <a:cubicBezTo>
                    <a:pt x="113" y="44"/>
                    <a:pt x="107" y="51"/>
                    <a:pt x="74" y="77"/>
                  </a:cubicBezTo>
                  <a:cubicBezTo>
                    <a:pt x="47" y="99"/>
                    <a:pt x="37" y="108"/>
                    <a:pt x="31" y="114"/>
                  </a:cubicBezTo>
                  <a:cubicBezTo>
                    <a:pt x="10" y="135"/>
                    <a:pt x="0" y="150"/>
                    <a:pt x="0" y="154"/>
                  </a:cubicBezTo>
                  <a:cubicBezTo>
                    <a:pt x="0" y="158"/>
                    <a:pt x="4" y="158"/>
                    <a:pt x="5" y="158"/>
                  </a:cubicBezTo>
                  <a:cubicBezTo>
                    <a:pt x="9" y="158"/>
                    <a:pt x="10" y="157"/>
                    <a:pt x="11" y="154"/>
                  </a:cubicBezTo>
                  <a:cubicBezTo>
                    <a:pt x="21" y="141"/>
                    <a:pt x="32" y="133"/>
                    <a:pt x="44" y="133"/>
                  </a:cubicBezTo>
                  <a:cubicBezTo>
                    <a:pt x="48" y="133"/>
                    <a:pt x="53" y="133"/>
                    <a:pt x="62" y="142"/>
                  </a:cubicBezTo>
                  <a:cubicBezTo>
                    <a:pt x="73" y="152"/>
                    <a:pt x="80" y="158"/>
                    <a:pt x="91" y="158"/>
                  </a:cubicBezTo>
                  <a:cubicBezTo>
                    <a:pt x="129" y="158"/>
                    <a:pt x="152" y="116"/>
                    <a:pt x="152" y="104"/>
                  </a:cubicBezTo>
                  <a:cubicBezTo>
                    <a:pt x="152" y="99"/>
                    <a:pt x="148" y="99"/>
                    <a:pt x="146" y="99"/>
                  </a:cubicBezTo>
                  <a:cubicBezTo>
                    <a:pt x="142" y="99"/>
                    <a:pt x="141" y="101"/>
                    <a:pt x="140" y="105"/>
                  </a:cubicBezTo>
                  <a:cubicBezTo>
                    <a:pt x="133" y="122"/>
                    <a:pt x="113" y="131"/>
                    <a:pt x="96" y="131"/>
                  </a:cubicBezTo>
                  <a:cubicBezTo>
                    <a:pt x="87" y="131"/>
                    <a:pt x="79" y="129"/>
                    <a:pt x="70" y="127"/>
                  </a:cubicBezTo>
                  <a:cubicBezTo>
                    <a:pt x="54" y="123"/>
                    <a:pt x="51" y="123"/>
                    <a:pt x="45" y="123"/>
                  </a:cubicBezTo>
                  <a:cubicBezTo>
                    <a:pt x="44" y="123"/>
                    <a:pt x="39" y="123"/>
                    <a:pt x="37" y="12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5" name="Freeform 74">
            <a:extLst>
              <a:ext uri="{FF2B5EF4-FFF2-40B4-BE49-F238E27FC236}">
                <a16:creationId xmlns:a16="http://schemas.microsoft.com/office/drawing/2014/main" id="{3AF51AED-C273-49B2-97D1-EFE5349DEE61}"/>
              </a:ext>
            </a:extLst>
          </p:cNvPr>
          <p:cNvSpPr>
            <a:spLocks noChangeAspect="1"/>
          </p:cNvSpPr>
          <p:nvPr>
            <p:custDataLst>
              <p:tags r:id="rId11"/>
            </p:custDataLst>
          </p:nvPr>
        </p:nvSpPr>
        <p:spPr bwMode="auto">
          <a:xfrm>
            <a:off x="3544111" y="3517752"/>
            <a:ext cx="152400" cy="201613"/>
          </a:xfrm>
          <a:custGeom>
            <a:avLst/>
            <a:gdLst>
              <a:gd name="T0" fmla="*/ 116 w 246"/>
              <a:gd name="T1" fmla="*/ 5 h 352"/>
              <a:gd name="T2" fmla="*/ 110 w 246"/>
              <a:gd name="T3" fmla="*/ 0 h 352"/>
              <a:gd name="T4" fmla="*/ 49 w 246"/>
              <a:gd name="T5" fmla="*/ 5 h 352"/>
              <a:gd name="T6" fmla="*/ 39 w 246"/>
              <a:gd name="T7" fmla="*/ 15 h 352"/>
              <a:gd name="T8" fmla="*/ 51 w 246"/>
              <a:gd name="T9" fmla="*/ 21 h 352"/>
              <a:gd name="T10" fmla="*/ 76 w 246"/>
              <a:gd name="T11" fmla="*/ 29 h 352"/>
              <a:gd name="T12" fmla="*/ 75 w 246"/>
              <a:gd name="T13" fmla="*/ 39 h 352"/>
              <a:gd name="T14" fmla="*/ 2 w 246"/>
              <a:gd name="T15" fmla="*/ 327 h 352"/>
              <a:gd name="T16" fmla="*/ 0 w 246"/>
              <a:gd name="T17" fmla="*/ 338 h 352"/>
              <a:gd name="T18" fmla="*/ 15 w 246"/>
              <a:gd name="T19" fmla="*/ 352 h 352"/>
              <a:gd name="T20" fmla="*/ 33 w 246"/>
              <a:gd name="T21" fmla="*/ 339 h 352"/>
              <a:gd name="T22" fmla="*/ 43 w 246"/>
              <a:gd name="T23" fmla="*/ 301 h 352"/>
              <a:gd name="T24" fmla="*/ 54 w 246"/>
              <a:gd name="T25" fmla="*/ 256 h 352"/>
              <a:gd name="T26" fmla="*/ 62 w 246"/>
              <a:gd name="T27" fmla="*/ 223 h 352"/>
              <a:gd name="T28" fmla="*/ 68 w 246"/>
              <a:gd name="T29" fmla="*/ 200 h 352"/>
              <a:gd name="T30" fmla="*/ 102 w 246"/>
              <a:gd name="T31" fmla="*/ 154 h 352"/>
              <a:gd name="T32" fmla="*/ 150 w 246"/>
              <a:gd name="T33" fmla="*/ 137 h 352"/>
              <a:gd name="T34" fmla="*/ 177 w 246"/>
              <a:gd name="T35" fmla="*/ 172 h 352"/>
              <a:gd name="T36" fmla="*/ 146 w 246"/>
              <a:gd name="T37" fmla="*/ 284 h 352"/>
              <a:gd name="T38" fmla="*/ 139 w 246"/>
              <a:gd name="T39" fmla="*/ 311 h 352"/>
              <a:gd name="T40" fmla="*/ 180 w 246"/>
              <a:gd name="T41" fmla="*/ 352 h 352"/>
              <a:gd name="T42" fmla="*/ 246 w 246"/>
              <a:gd name="T43" fmla="*/ 275 h 352"/>
              <a:gd name="T44" fmla="*/ 240 w 246"/>
              <a:gd name="T45" fmla="*/ 270 h 352"/>
              <a:gd name="T46" fmla="*/ 232 w 246"/>
              <a:gd name="T47" fmla="*/ 279 h 352"/>
              <a:gd name="T48" fmla="*/ 181 w 246"/>
              <a:gd name="T49" fmla="*/ 341 h 352"/>
              <a:gd name="T50" fmla="*/ 169 w 246"/>
              <a:gd name="T51" fmla="*/ 325 h 352"/>
              <a:gd name="T52" fmla="*/ 178 w 246"/>
              <a:gd name="T53" fmla="*/ 289 h 352"/>
              <a:gd name="T54" fmla="*/ 209 w 246"/>
              <a:gd name="T55" fmla="*/ 179 h 352"/>
              <a:gd name="T56" fmla="*/ 151 w 246"/>
              <a:gd name="T57" fmla="*/ 126 h 352"/>
              <a:gd name="T58" fmla="*/ 77 w 246"/>
              <a:gd name="T59" fmla="*/ 164 h 352"/>
              <a:gd name="T60" fmla="*/ 116 w 246"/>
              <a:gd name="T61" fmla="*/ 5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6" h="352">
                <a:moveTo>
                  <a:pt x="116" y="5"/>
                </a:moveTo>
                <a:cubicBezTo>
                  <a:pt x="116" y="5"/>
                  <a:pt x="116" y="0"/>
                  <a:pt x="110" y="0"/>
                </a:cubicBezTo>
                <a:cubicBezTo>
                  <a:pt x="98" y="0"/>
                  <a:pt x="62" y="4"/>
                  <a:pt x="49" y="5"/>
                </a:cubicBezTo>
                <a:cubicBezTo>
                  <a:pt x="45" y="5"/>
                  <a:pt x="39" y="6"/>
                  <a:pt x="39" y="15"/>
                </a:cubicBezTo>
                <a:cubicBezTo>
                  <a:pt x="39" y="21"/>
                  <a:pt x="44" y="21"/>
                  <a:pt x="51" y="21"/>
                </a:cubicBezTo>
                <a:cubicBezTo>
                  <a:pt x="75" y="21"/>
                  <a:pt x="76" y="24"/>
                  <a:pt x="76" y="29"/>
                </a:cubicBezTo>
                <a:lnTo>
                  <a:pt x="75" y="39"/>
                </a:lnTo>
                <a:lnTo>
                  <a:pt x="2" y="327"/>
                </a:lnTo>
                <a:cubicBezTo>
                  <a:pt x="0" y="334"/>
                  <a:pt x="0" y="335"/>
                  <a:pt x="0" y="338"/>
                </a:cubicBezTo>
                <a:cubicBezTo>
                  <a:pt x="0" y="350"/>
                  <a:pt x="10" y="352"/>
                  <a:pt x="15" y="352"/>
                </a:cubicBezTo>
                <a:cubicBezTo>
                  <a:pt x="23" y="352"/>
                  <a:pt x="31" y="346"/>
                  <a:pt x="33" y="339"/>
                </a:cubicBezTo>
                <a:lnTo>
                  <a:pt x="43" y="301"/>
                </a:lnTo>
                <a:lnTo>
                  <a:pt x="54" y="256"/>
                </a:lnTo>
                <a:cubicBezTo>
                  <a:pt x="57" y="245"/>
                  <a:pt x="60" y="234"/>
                  <a:pt x="62" y="223"/>
                </a:cubicBezTo>
                <a:cubicBezTo>
                  <a:pt x="63" y="220"/>
                  <a:pt x="67" y="203"/>
                  <a:pt x="68" y="200"/>
                </a:cubicBezTo>
                <a:cubicBezTo>
                  <a:pt x="69" y="196"/>
                  <a:pt x="85" y="168"/>
                  <a:pt x="102" y="154"/>
                </a:cubicBezTo>
                <a:cubicBezTo>
                  <a:pt x="113" y="146"/>
                  <a:pt x="128" y="137"/>
                  <a:pt x="150" y="137"/>
                </a:cubicBezTo>
                <a:cubicBezTo>
                  <a:pt x="171" y="137"/>
                  <a:pt x="177" y="154"/>
                  <a:pt x="177" y="172"/>
                </a:cubicBezTo>
                <a:cubicBezTo>
                  <a:pt x="177" y="199"/>
                  <a:pt x="158" y="253"/>
                  <a:pt x="146" y="284"/>
                </a:cubicBezTo>
                <a:cubicBezTo>
                  <a:pt x="142" y="295"/>
                  <a:pt x="139" y="301"/>
                  <a:pt x="139" y="311"/>
                </a:cubicBezTo>
                <a:cubicBezTo>
                  <a:pt x="139" y="335"/>
                  <a:pt x="157" y="352"/>
                  <a:pt x="180" y="352"/>
                </a:cubicBezTo>
                <a:cubicBezTo>
                  <a:pt x="227" y="352"/>
                  <a:pt x="246" y="279"/>
                  <a:pt x="246" y="275"/>
                </a:cubicBezTo>
                <a:cubicBezTo>
                  <a:pt x="246" y="270"/>
                  <a:pt x="241" y="270"/>
                  <a:pt x="240" y="270"/>
                </a:cubicBezTo>
                <a:cubicBezTo>
                  <a:pt x="235" y="270"/>
                  <a:pt x="235" y="272"/>
                  <a:pt x="232" y="279"/>
                </a:cubicBezTo>
                <a:cubicBezTo>
                  <a:pt x="225" y="306"/>
                  <a:pt x="209" y="341"/>
                  <a:pt x="181" y="341"/>
                </a:cubicBezTo>
                <a:cubicBezTo>
                  <a:pt x="173" y="341"/>
                  <a:pt x="169" y="336"/>
                  <a:pt x="169" y="325"/>
                </a:cubicBezTo>
                <a:cubicBezTo>
                  <a:pt x="169" y="312"/>
                  <a:pt x="174" y="300"/>
                  <a:pt x="178" y="289"/>
                </a:cubicBezTo>
                <a:cubicBezTo>
                  <a:pt x="186" y="268"/>
                  <a:pt x="209" y="208"/>
                  <a:pt x="209" y="179"/>
                </a:cubicBezTo>
                <a:cubicBezTo>
                  <a:pt x="209" y="147"/>
                  <a:pt x="189" y="126"/>
                  <a:pt x="151" y="126"/>
                </a:cubicBezTo>
                <a:cubicBezTo>
                  <a:pt x="120" y="126"/>
                  <a:pt x="96" y="141"/>
                  <a:pt x="77" y="164"/>
                </a:cubicBezTo>
                <a:lnTo>
                  <a:pt x="116" y="5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DF75D9B4-CEC3-4A17-8E46-EAD70345CCE3}"/>
              </a:ext>
            </a:extLst>
          </p:cNvPr>
          <p:cNvSpPr/>
          <p:nvPr/>
        </p:nvSpPr>
        <p:spPr>
          <a:xfrm>
            <a:off x="76388" y="3898415"/>
            <a:ext cx="49943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achieve better compression rate?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E.g., </a:t>
            </a: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93BDC0F-8DE5-47AB-92A0-4918B627A0D6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1584350" y="4241277"/>
            <a:ext cx="2039920" cy="269228"/>
            <a:chOff x="2540000" y="2540000"/>
            <a:chExt cx="2189163" cy="288925"/>
          </a:xfrm>
        </p:grpSpPr>
        <p:sp>
          <p:nvSpPr>
            <p:cNvPr id="198" name="Freeform 7">
              <a:extLst>
                <a:ext uri="{FF2B5EF4-FFF2-40B4-BE49-F238E27FC236}">
                  <a16:creationId xmlns:a16="http://schemas.microsoft.com/office/drawing/2014/main" id="{539E8AA5-F0EC-455E-8AC5-10D5F6359038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2540000" y="2582863"/>
              <a:ext cx="193675" cy="179388"/>
            </a:xfrm>
            <a:custGeom>
              <a:avLst/>
              <a:gdLst>
                <a:gd name="T0" fmla="*/ 361 w 420"/>
                <a:gd name="T1" fmla="*/ 39 h 341"/>
                <a:gd name="T2" fmla="*/ 403 w 420"/>
                <a:gd name="T3" fmla="*/ 16 h 341"/>
                <a:gd name="T4" fmla="*/ 420 w 420"/>
                <a:gd name="T5" fmla="*/ 6 h 341"/>
                <a:gd name="T6" fmla="*/ 413 w 420"/>
                <a:gd name="T7" fmla="*/ 0 h 341"/>
                <a:gd name="T8" fmla="*/ 349 w 420"/>
                <a:gd name="T9" fmla="*/ 2 h 341"/>
                <a:gd name="T10" fmla="*/ 285 w 420"/>
                <a:gd name="T11" fmla="*/ 0 h 341"/>
                <a:gd name="T12" fmla="*/ 276 w 420"/>
                <a:gd name="T13" fmla="*/ 10 h 341"/>
                <a:gd name="T14" fmla="*/ 290 w 420"/>
                <a:gd name="T15" fmla="*/ 16 h 341"/>
                <a:gd name="T16" fmla="*/ 309 w 420"/>
                <a:gd name="T17" fmla="*/ 17 h 341"/>
                <a:gd name="T18" fmla="*/ 322 w 420"/>
                <a:gd name="T19" fmla="*/ 25 h 341"/>
                <a:gd name="T20" fmla="*/ 320 w 420"/>
                <a:gd name="T21" fmla="*/ 34 h 341"/>
                <a:gd name="T22" fmla="*/ 290 w 420"/>
                <a:gd name="T23" fmla="*/ 156 h 341"/>
                <a:gd name="T24" fmla="*/ 138 w 420"/>
                <a:gd name="T25" fmla="*/ 156 h 341"/>
                <a:gd name="T26" fmla="*/ 167 w 420"/>
                <a:gd name="T27" fmla="*/ 39 h 341"/>
                <a:gd name="T28" fmla="*/ 209 w 420"/>
                <a:gd name="T29" fmla="*/ 16 h 341"/>
                <a:gd name="T30" fmla="*/ 226 w 420"/>
                <a:gd name="T31" fmla="*/ 6 h 341"/>
                <a:gd name="T32" fmla="*/ 219 w 420"/>
                <a:gd name="T33" fmla="*/ 0 h 341"/>
                <a:gd name="T34" fmla="*/ 155 w 420"/>
                <a:gd name="T35" fmla="*/ 2 h 341"/>
                <a:gd name="T36" fmla="*/ 91 w 420"/>
                <a:gd name="T37" fmla="*/ 0 h 341"/>
                <a:gd name="T38" fmla="*/ 82 w 420"/>
                <a:gd name="T39" fmla="*/ 10 h 341"/>
                <a:gd name="T40" fmla="*/ 96 w 420"/>
                <a:gd name="T41" fmla="*/ 16 h 341"/>
                <a:gd name="T42" fmla="*/ 115 w 420"/>
                <a:gd name="T43" fmla="*/ 17 h 341"/>
                <a:gd name="T44" fmla="*/ 128 w 420"/>
                <a:gd name="T45" fmla="*/ 25 h 341"/>
                <a:gd name="T46" fmla="*/ 126 w 420"/>
                <a:gd name="T47" fmla="*/ 34 h 341"/>
                <a:gd name="T48" fmla="*/ 59 w 420"/>
                <a:gd name="T49" fmla="*/ 302 h 341"/>
                <a:gd name="T50" fmla="*/ 14 w 420"/>
                <a:gd name="T51" fmla="*/ 326 h 341"/>
                <a:gd name="T52" fmla="*/ 0 w 420"/>
                <a:gd name="T53" fmla="*/ 336 h 341"/>
                <a:gd name="T54" fmla="*/ 7 w 420"/>
                <a:gd name="T55" fmla="*/ 341 h 341"/>
                <a:gd name="T56" fmla="*/ 71 w 420"/>
                <a:gd name="T57" fmla="*/ 340 h 341"/>
                <a:gd name="T58" fmla="*/ 103 w 420"/>
                <a:gd name="T59" fmla="*/ 340 h 341"/>
                <a:gd name="T60" fmla="*/ 135 w 420"/>
                <a:gd name="T61" fmla="*/ 341 h 341"/>
                <a:gd name="T62" fmla="*/ 145 w 420"/>
                <a:gd name="T63" fmla="*/ 331 h 341"/>
                <a:gd name="T64" fmla="*/ 131 w 420"/>
                <a:gd name="T65" fmla="*/ 326 h 341"/>
                <a:gd name="T66" fmla="*/ 99 w 420"/>
                <a:gd name="T67" fmla="*/ 317 h 341"/>
                <a:gd name="T68" fmla="*/ 100 w 420"/>
                <a:gd name="T69" fmla="*/ 308 h 341"/>
                <a:gd name="T70" fmla="*/ 134 w 420"/>
                <a:gd name="T71" fmla="*/ 171 h 341"/>
                <a:gd name="T72" fmla="*/ 286 w 420"/>
                <a:gd name="T73" fmla="*/ 171 h 341"/>
                <a:gd name="T74" fmla="*/ 252 w 420"/>
                <a:gd name="T75" fmla="*/ 309 h 341"/>
                <a:gd name="T76" fmla="*/ 206 w 420"/>
                <a:gd name="T77" fmla="*/ 326 h 341"/>
                <a:gd name="T78" fmla="*/ 194 w 420"/>
                <a:gd name="T79" fmla="*/ 336 h 341"/>
                <a:gd name="T80" fmla="*/ 201 w 420"/>
                <a:gd name="T81" fmla="*/ 341 h 341"/>
                <a:gd name="T82" fmla="*/ 265 w 420"/>
                <a:gd name="T83" fmla="*/ 340 h 341"/>
                <a:gd name="T84" fmla="*/ 297 w 420"/>
                <a:gd name="T85" fmla="*/ 340 h 341"/>
                <a:gd name="T86" fmla="*/ 329 w 420"/>
                <a:gd name="T87" fmla="*/ 341 h 341"/>
                <a:gd name="T88" fmla="*/ 339 w 420"/>
                <a:gd name="T89" fmla="*/ 331 h 341"/>
                <a:gd name="T90" fmla="*/ 325 w 420"/>
                <a:gd name="T91" fmla="*/ 326 h 341"/>
                <a:gd name="T92" fmla="*/ 293 w 420"/>
                <a:gd name="T93" fmla="*/ 317 h 341"/>
                <a:gd name="T94" fmla="*/ 294 w 420"/>
                <a:gd name="T95" fmla="*/ 308 h 341"/>
                <a:gd name="T96" fmla="*/ 361 w 420"/>
                <a:gd name="T97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1">
                  <a:moveTo>
                    <a:pt x="361" y="39"/>
                  </a:moveTo>
                  <a:cubicBezTo>
                    <a:pt x="366" y="21"/>
                    <a:pt x="367" y="16"/>
                    <a:pt x="403" y="16"/>
                  </a:cubicBezTo>
                  <a:cubicBezTo>
                    <a:pt x="416" y="16"/>
                    <a:pt x="420" y="16"/>
                    <a:pt x="420" y="6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3" y="2"/>
                    <a:pt x="349" y="2"/>
                  </a:cubicBezTo>
                  <a:cubicBezTo>
                    <a:pt x="335" y="2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6"/>
                    <a:pt x="280" y="16"/>
                    <a:pt x="290" y="16"/>
                  </a:cubicBezTo>
                  <a:cubicBezTo>
                    <a:pt x="291" y="16"/>
                    <a:pt x="300" y="16"/>
                    <a:pt x="309" y="17"/>
                  </a:cubicBezTo>
                  <a:cubicBezTo>
                    <a:pt x="318" y="18"/>
                    <a:pt x="322" y="18"/>
                    <a:pt x="322" y="25"/>
                  </a:cubicBezTo>
                  <a:cubicBezTo>
                    <a:pt x="322" y="27"/>
                    <a:pt x="322" y="28"/>
                    <a:pt x="320" y="34"/>
                  </a:cubicBezTo>
                  <a:lnTo>
                    <a:pt x="290" y="156"/>
                  </a:lnTo>
                  <a:lnTo>
                    <a:pt x="138" y="156"/>
                  </a:lnTo>
                  <a:lnTo>
                    <a:pt x="167" y="39"/>
                  </a:lnTo>
                  <a:cubicBezTo>
                    <a:pt x="172" y="21"/>
                    <a:pt x="173" y="16"/>
                    <a:pt x="209" y="16"/>
                  </a:cubicBezTo>
                  <a:cubicBezTo>
                    <a:pt x="222" y="16"/>
                    <a:pt x="226" y="16"/>
                    <a:pt x="226" y="6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69" y="2"/>
                    <a:pt x="155" y="2"/>
                  </a:cubicBezTo>
                  <a:cubicBezTo>
                    <a:pt x="141" y="2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40"/>
                    <a:pt x="71" y="340"/>
                  </a:cubicBezTo>
                  <a:cubicBezTo>
                    <a:pt x="81" y="340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6"/>
                    <a:pt x="141" y="326"/>
                    <a:pt x="131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1"/>
                    <a:pt x="100" y="308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4"/>
                    <a:pt x="254" y="302"/>
                    <a:pt x="252" y="309"/>
                  </a:cubicBezTo>
                  <a:cubicBezTo>
                    <a:pt x="247" y="325"/>
                    <a:pt x="237" y="326"/>
                    <a:pt x="206" y="326"/>
                  </a:cubicBezTo>
                  <a:cubicBezTo>
                    <a:pt x="199" y="326"/>
                    <a:pt x="194" y="326"/>
                    <a:pt x="194" y="336"/>
                  </a:cubicBezTo>
                  <a:cubicBezTo>
                    <a:pt x="194" y="341"/>
                    <a:pt x="200" y="341"/>
                    <a:pt x="201" y="341"/>
                  </a:cubicBezTo>
                  <a:cubicBezTo>
                    <a:pt x="215" y="341"/>
                    <a:pt x="251" y="340"/>
                    <a:pt x="265" y="340"/>
                  </a:cubicBezTo>
                  <a:cubicBezTo>
                    <a:pt x="275" y="340"/>
                    <a:pt x="286" y="340"/>
                    <a:pt x="297" y="340"/>
                  </a:cubicBezTo>
                  <a:cubicBezTo>
                    <a:pt x="308" y="340"/>
                    <a:pt x="319" y="341"/>
                    <a:pt x="329" y="341"/>
                  </a:cubicBezTo>
                  <a:cubicBezTo>
                    <a:pt x="333" y="341"/>
                    <a:pt x="339" y="341"/>
                    <a:pt x="339" y="331"/>
                  </a:cubicBezTo>
                  <a:cubicBezTo>
                    <a:pt x="339" y="326"/>
                    <a:pt x="334" y="326"/>
                    <a:pt x="325" y="326"/>
                  </a:cubicBezTo>
                  <a:cubicBezTo>
                    <a:pt x="307" y="326"/>
                    <a:pt x="293" y="326"/>
                    <a:pt x="293" y="317"/>
                  </a:cubicBezTo>
                  <a:cubicBezTo>
                    <a:pt x="293" y="314"/>
                    <a:pt x="294" y="311"/>
                    <a:pt x="294" y="308"/>
                  </a:cubicBezTo>
                  <a:lnTo>
                    <a:pt x="361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8">
              <a:extLst>
                <a:ext uri="{FF2B5EF4-FFF2-40B4-BE49-F238E27FC236}">
                  <a16:creationId xmlns:a16="http://schemas.microsoft.com/office/drawing/2014/main" id="{EF64E490-278B-4248-ACC0-76CD30DC0FEC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2752725" y="2540000"/>
              <a:ext cx="87313" cy="128588"/>
            </a:xfrm>
            <a:custGeom>
              <a:avLst/>
              <a:gdLst>
                <a:gd name="T0" fmla="*/ 83 w 190"/>
                <a:gd name="T1" fmla="*/ 11 h 246"/>
                <a:gd name="T2" fmla="*/ 84 w 190"/>
                <a:gd name="T3" fmla="*/ 5 h 246"/>
                <a:gd name="T4" fmla="*/ 78 w 190"/>
                <a:gd name="T5" fmla="*/ 0 h 246"/>
                <a:gd name="T6" fmla="*/ 34 w 190"/>
                <a:gd name="T7" fmla="*/ 4 h 246"/>
                <a:gd name="T8" fmla="*/ 26 w 190"/>
                <a:gd name="T9" fmla="*/ 12 h 246"/>
                <a:gd name="T10" fmla="*/ 35 w 190"/>
                <a:gd name="T11" fmla="*/ 17 h 246"/>
                <a:gd name="T12" fmla="*/ 52 w 190"/>
                <a:gd name="T13" fmla="*/ 22 h 246"/>
                <a:gd name="T14" fmla="*/ 51 w 190"/>
                <a:gd name="T15" fmla="*/ 30 h 246"/>
                <a:gd name="T16" fmla="*/ 1 w 190"/>
                <a:gd name="T17" fmla="*/ 227 h 246"/>
                <a:gd name="T18" fmla="*/ 0 w 190"/>
                <a:gd name="T19" fmla="*/ 235 h 246"/>
                <a:gd name="T20" fmla="*/ 11 w 190"/>
                <a:gd name="T21" fmla="*/ 246 h 246"/>
                <a:gd name="T22" fmla="*/ 26 w 190"/>
                <a:gd name="T23" fmla="*/ 237 h 246"/>
                <a:gd name="T24" fmla="*/ 32 w 190"/>
                <a:gd name="T25" fmla="*/ 215 h 246"/>
                <a:gd name="T26" fmla="*/ 40 w 190"/>
                <a:gd name="T27" fmla="*/ 184 h 246"/>
                <a:gd name="T28" fmla="*/ 45 w 190"/>
                <a:gd name="T29" fmla="*/ 160 h 246"/>
                <a:gd name="T30" fmla="*/ 56 w 190"/>
                <a:gd name="T31" fmla="*/ 135 h 246"/>
                <a:gd name="T32" fmla="*/ 112 w 190"/>
                <a:gd name="T33" fmla="*/ 98 h 246"/>
                <a:gd name="T34" fmla="*/ 132 w 190"/>
                <a:gd name="T35" fmla="*/ 123 h 246"/>
                <a:gd name="T36" fmla="*/ 112 w 190"/>
                <a:gd name="T37" fmla="*/ 197 h 246"/>
                <a:gd name="T38" fmla="*/ 106 w 190"/>
                <a:gd name="T39" fmla="*/ 216 h 246"/>
                <a:gd name="T40" fmla="*/ 139 w 190"/>
                <a:gd name="T41" fmla="*/ 246 h 246"/>
                <a:gd name="T42" fmla="*/ 190 w 190"/>
                <a:gd name="T43" fmla="*/ 192 h 246"/>
                <a:gd name="T44" fmla="*/ 184 w 190"/>
                <a:gd name="T45" fmla="*/ 188 h 246"/>
                <a:gd name="T46" fmla="*/ 177 w 190"/>
                <a:gd name="T47" fmla="*/ 194 h 246"/>
                <a:gd name="T48" fmla="*/ 140 w 190"/>
                <a:gd name="T49" fmla="*/ 236 h 246"/>
                <a:gd name="T50" fmla="*/ 132 w 190"/>
                <a:gd name="T51" fmla="*/ 224 h 246"/>
                <a:gd name="T52" fmla="*/ 140 w 190"/>
                <a:gd name="T53" fmla="*/ 196 h 246"/>
                <a:gd name="T54" fmla="*/ 158 w 190"/>
                <a:gd name="T55" fmla="*/ 128 h 246"/>
                <a:gd name="T56" fmla="*/ 145 w 190"/>
                <a:gd name="T57" fmla="*/ 98 h 246"/>
                <a:gd name="T58" fmla="*/ 113 w 190"/>
                <a:gd name="T59" fmla="*/ 89 h 246"/>
                <a:gd name="T60" fmla="*/ 56 w 190"/>
                <a:gd name="T61" fmla="*/ 117 h 246"/>
                <a:gd name="T62" fmla="*/ 83 w 190"/>
                <a:gd name="T63" fmla="*/ 1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0" h="246">
                  <a:moveTo>
                    <a:pt x="83" y="11"/>
                  </a:moveTo>
                  <a:cubicBezTo>
                    <a:pt x="83" y="10"/>
                    <a:pt x="84" y="6"/>
                    <a:pt x="84" y="5"/>
                  </a:cubicBezTo>
                  <a:cubicBezTo>
                    <a:pt x="84" y="3"/>
                    <a:pt x="83" y="0"/>
                    <a:pt x="78" y="0"/>
                  </a:cubicBezTo>
                  <a:cubicBezTo>
                    <a:pt x="71" y="0"/>
                    <a:pt x="43" y="3"/>
                    <a:pt x="34" y="4"/>
                  </a:cubicBezTo>
                  <a:cubicBezTo>
                    <a:pt x="31" y="4"/>
                    <a:pt x="26" y="4"/>
                    <a:pt x="26" y="12"/>
                  </a:cubicBezTo>
                  <a:cubicBezTo>
                    <a:pt x="26" y="17"/>
                    <a:pt x="31" y="17"/>
                    <a:pt x="35" y="17"/>
                  </a:cubicBezTo>
                  <a:cubicBezTo>
                    <a:pt x="52" y="17"/>
                    <a:pt x="52" y="19"/>
                    <a:pt x="52" y="22"/>
                  </a:cubicBezTo>
                  <a:cubicBezTo>
                    <a:pt x="52" y="24"/>
                    <a:pt x="51" y="26"/>
                    <a:pt x="51" y="30"/>
                  </a:cubicBezTo>
                  <a:lnTo>
                    <a:pt x="1" y="227"/>
                  </a:lnTo>
                  <a:cubicBezTo>
                    <a:pt x="0" y="233"/>
                    <a:pt x="0" y="234"/>
                    <a:pt x="0" y="235"/>
                  </a:cubicBezTo>
                  <a:cubicBezTo>
                    <a:pt x="0" y="240"/>
                    <a:pt x="4" y="246"/>
                    <a:pt x="11" y="246"/>
                  </a:cubicBezTo>
                  <a:cubicBezTo>
                    <a:pt x="15" y="246"/>
                    <a:pt x="22" y="244"/>
                    <a:pt x="26" y="237"/>
                  </a:cubicBezTo>
                  <a:cubicBezTo>
                    <a:pt x="27" y="235"/>
                    <a:pt x="30" y="222"/>
                    <a:pt x="32" y="215"/>
                  </a:cubicBezTo>
                  <a:lnTo>
                    <a:pt x="40" y="184"/>
                  </a:lnTo>
                  <a:cubicBezTo>
                    <a:pt x="41" y="178"/>
                    <a:pt x="44" y="165"/>
                    <a:pt x="45" y="160"/>
                  </a:cubicBezTo>
                  <a:cubicBezTo>
                    <a:pt x="49" y="147"/>
                    <a:pt x="49" y="146"/>
                    <a:pt x="56" y="135"/>
                  </a:cubicBezTo>
                  <a:cubicBezTo>
                    <a:pt x="67" y="118"/>
                    <a:pt x="84" y="98"/>
                    <a:pt x="112" y="98"/>
                  </a:cubicBezTo>
                  <a:cubicBezTo>
                    <a:pt x="131" y="98"/>
                    <a:pt x="132" y="114"/>
                    <a:pt x="132" y="123"/>
                  </a:cubicBezTo>
                  <a:cubicBezTo>
                    <a:pt x="132" y="144"/>
                    <a:pt x="117" y="182"/>
                    <a:pt x="112" y="197"/>
                  </a:cubicBezTo>
                  <a:cubicBezTo>
                    <a:pt x="108" y="207"/>
                    <a:pt x="106" y="210"/>
                    <a:pt x="106" y="216"/>
                  </a:cubicBezTo>
                  <a:cubicBezTo>
                    <a:pt x="106" y="234"/>
                    <a:pt x="122" y="246"/>
                    <a:pt x="139" y="246"/>
                  </a:cubicBezTo>
                  <a:cubicBezTo>
                    <a:pt x="174" y="246"/>
                    <a:pt x="190" y="198"/>
                    <a:pt x="190" y="192"/>
                  </a:cubicBezTo>
                  <a:cubicBezTo>
                    <a:pt x="190" y="188"/>
                    <a:pt x="185" y="188"/>
                    <a:pt x="184" y="188"/>
                  </a:cubicBezTo>
                  <a:cubicBezTo>
                    <a:pt x="179" y="188"/>
                    <a:pt x="179" y="190"/>
                    <a:pt x="177" y="194"/>
                  </a:cubicBezTo>
                  <a:cubicBezTo>
                    <a:pt x="169" y="222"/>
                    <a:pt x="154" y="236"/>
                    <a:pt x="140" y="236"/>
                  </a:cubicBezTo>
                  <a:cubicBezTo>
                    <a:pt x="133" y="236"/>
                    <a:pt x="132" y="231"/>
                    <a:pt x="132" y="224"/>
                  </a:cubicBezTo>
                  <a:cubicBezTo>
                    <a:pt x="132" y="216"/>
                    <a:pt x="134" y="211"/>
                    <a:pt x="140" y="196"/>
                  </a:cubicBezTo>
                  <a:cubicBezTo>
                    <a:pt x="144" y="185"/>
                    <a:pt x="158" y="148"/>
                    <a:pt x="158" y="128"/>
                  </a:cubicBezTo>
                  <a:cubicBezTo>
                    <a:pt x="158" y="123"/>
                    <a:pt x="158" y="108"/>
                    <a:pt x="145" y="98"/>
                  </a:cubicBezTo>
                  <a:cubicBezTo>
                    <a:pt x="139" y="93"/>
                    <a:pt x="129" y="89"/>
                    <a:pt x="113" y="89"/>
                  </a:cubicBezTo>
                  <a:cubicBezTo>
                    <a:pt x="87" y="89"/>
                    <a:pt x="69" y="102"/>
                    <a:pt x="56" y="117"/>
                  </a:cubicBezTo>
                  <a:lnTo>
                    <a:pt x="83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9">
              <a:extLst>
                <a:ext uri="{FF2B5EF4-FFF2-40B4-BE49-F238E27FC236}">
                  <a16:creationId xmlns:a16="http://schemas.microsoft.com/office/drawing/2014/main" id="{6D1FE1B5-4453-410A-B240-8737FD5A8226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2730500" y="2746375"/>
              <a:ext cx="74613" cy="82550"/>
            </a:xfrm>
            <a:custGeom>
              <a:avLst/>
              <a:gdLst>
                <a:gd name="T0" fmla="*/ 38 w 161"/>
                <a:gd name="T1" fmla="*/ 124 h 158"/>
                <a:gd name="T2" fmla="*/ 83 w 161"/>
                <a:gd name="T3" fmla="*/ 84 h 158"/>
                <a:gd name="T4" fmla="*/ 126 w 161"/>
                <a:gd name="T5" fmla="*/ 48 h 158"/>
                <a:gd name="T6" fmla="*/ 161 w 161"/>
                <a:gd name="T7" fmla="*/ 5 h 158"/>
                <a:gd name="T8" fmla="*/ 155 w 161"/>
                <a:gd name="T9" fmla="*/ 0 h 158"/>
                <a:gd name="T10" fmla="*/ 149 w 161"/>
                <a:gd name="T11" fmla="*/ 4 h 158"/>
                <a:gd name="T12" fmla="*/ 122 w 161"/>
                <a:gd name="T13" fmla="*/ 25 h 158"/>
                <a:gd name="T14" fmla="*/ 102 w 161"/>
                <a:gd name="T15" fmla="*/ 15 h 158"/>
                <a:gd name="T16" fmla="*/ 75 w 161"/>
                <a:gd name="T17" fmla="*/ 0 h 158"/>
                <a:gd name="T18" fmla="*/ 28 w 161"/>
                <a:gd name="T19" fmla="*/ 41 h 158"/>
                <a:gd name="T20" fmla="*/ 34 w 161"/>
                <a:gd name="T21" fmla="*/ 45 h 158"/>
                <a:gd name="T22" fmla="*/ 40 w 161"/>
                <a:gd name="T23" fmla="*/ 41 h 158"/>
                <a:gd name="T24" fmla="*/ 71 w 161"/>
                <a:gd name="T25" fmla="*/ 28 h 158"/>
                <a:gd name="T26" fmla="*/ 93 w 161"/>
                <a:gd name="T27" fmla="*/ 31 h 158"/>
                <a:gd name="T28" fmla="*/ 123 w 161"/>
                <a:gd name="T29" fmla="*/ 35 h 158"/>
                <a:gd name="T30" fmla="*/ 75 w 161"/>
                <a:gd name="T31" fmla="*/ 77 h 158"/>
                <a:gd name="T32" fmla="*/ 31 w 161"/>
                <a:gd name="T33" fmla="*/ 114 h 158"/>
                <a:gd name="T34" fmla="*/ 0 w 161"/>
                <a:gd name="T35" fmla="*/ 154 h 158"/>
                <a:gd name="T36" fmla="*/ 6 w 161"/>
                <a:gd name="T37" fmla="*/ 158 h 158"/>
                <a:gd name="T38" fmla="*/ 12 w 161"/>
                <a:gd name="T39" fmla="*/ 154 h 158"/>
                <a:gd name="T40" fmla="*/ 44 w 161"/>
                <a:gd name="T41" fmla="*/ 133 h 158"/>
                <a:gd name="T42" fmla="*/ 63 w 161"/>
                <a:gd name="T43" fmla="*/ 142 h 158"/>
                <a:gd name="T44" fmla="*/ 92 w 161"/>
                <a:gd name="T45" fmla="*/ 158 h 158"/>
                <a:gd name="T46" fmla="*/ 153 w 161"/>
                <a:gd name="T47" fmla="*/ 104 h 158"/>
                <a:gd name="T48" fmla="*/ 147 w 161"/>
                <a:gd name="T49" fmla="*/ 99 h 158"/>
                <a:gd name="T50" fmla="*/ 140 w 161"/>
                <a:gd name="T51" fmla="*/ 105 h 158"/>
                <a:gd name="T52" fmla="*/ 96 w 161"/>
                <a:gd name="T53" fmla="*/ 131 h 158"/>
                <a:gd name="T54" fmla="*/ 71 w 161"/>
                <a:gd name="T55" fmla="*/ 127 h 158"/>
                <a:gd name="T56" fmla="*/ 46 w 161"/>
                <a:gd name="T57" fmla="*/ 123 h 158"/>
                <a:gd name="T58" fmla="*/ 38 w 161"/>
                <a:gd name="T59" fmla="*/ 12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1" h="158">
                  <a:moveTo>
                    <a:pt x="38" y="124"/>
                  </a:moveTo>
                  <a:cubicBezTo>
                    <a:pt x="47" y="114"/>
                    <a:pt x="53" y="108"/>
                    <a:pt x="83" y="84"/>
                  </a:cubicBezTo>
                  <a:cubicBezTo>
                    <a:pt x="90" y="78"/>
                    <a:pt x="116" y="57"/>
                    <a:pt x="126" y="48"/>
                  </a:cubicBezTo>
                  <a:cubicBezTo>
                    <a:pt x="147" y="27"/>
                    <a:pt x="161" y="9"/>
                    <a:pt x="161" y="5"/>
                  </a:cubicBezTo>
                  <a:cubicBezTo>
                    <a:pt x="161" y="0"/>
                    <a:pt x="156" y="0"/>
                    <a:pt x="155" y="0"/>
                  </a:cubicBezTo>
                  <a:cubicBezTo>
                    <a:pt x="152" y="0"/>
                    <a:pt x="151" y="1"/>
                    <a:pt x="149" y="4"/>
                  </a:cubicBezTo>
                  <a:cubicBezTo>
                    <a:pt x="138" y="20"/>
                    <a:pt x="131" y="25"/>
                    <a:pt x="122" y="25"/>
                  </a:cubicBezTo>
                  <a:cubicBezTo>
                    <a:pt x="118" y="25"/>
                    <a:pt x="113" y="25"/>
                    <a:pt x="102" y="15"/>
                  </a:cubicBezTo>
                  <a:cubicBezTo>
                    <a:pt x="91" y="3"/>
                    <a:pt x="83" y="0"/>
                    <a:pt x="75" y="0"/>
                  </a:cubicBezTo>
                  <a:cubicBezTo>
                    <a:pt x="47" y="0"/>
                    <a:pt x="28" y="31"/>
                    <a:pt x="28" y="41"/>
                  </a:cubicBezTo>
                  <a:cubicBezTo>
                    <a:pt x="28" y="44"/>
                    <a:pt x="32" y="45"/>
                    <a:pt x="34" y="45"/>
                  </a:cubicBezTo>
                  <a:cubicBezTo>
                    <a:pt x="38" y="45"/>
                    <a:pt x="39" y="44"/>
                    <a:pt x="40" y="41"/>
                  </a:cubicBezTo>
                  <a:cubicBezTo>
                    <a:pt x="46" y="28"/>
                    <a:pt x="65" y="28"/>
                    <a:pt x="71" y="28"/>
                  </a:cubicBezTo>
                  <a:cubicBezTo>
                    <a:pt x="79" y="28"/>
                    <a:pt x="88" y="30"/>
                    <a:pt x="93" y="31"/>
                  </a:cubicBezTo>
                  <a:cubicBezTo>
                    <a:pt x="112" y="35"/>
                    <a:pt x="114" y="35"/>
                    <a:pt x="123" y="35"/>
                  </a:cubicBezTo>
                  <a:cubicBezTo>
                    <a:pt x="114" y="44"/>
                    <a:pt x="108" y="51"/>
                    <a:pt x="75" y="77"/>
                  </a:cubicBezTo>
                  <a:cubicBezTo>
                    <a:pt x="47" y="99"/>
                    <a:pt x="38" y="108"/>
                    <a:pt x="31" y="114"/>
                  </a:cubicBezTo>
                  <a:cubicBezTo>
                    <a:pt x="10" y="135"/>
                    <a:pt x="0" y="150"/>
                    <a:pt x="0" y="154"/>
                  </a:cubicBezTo>
                  <a:cubicBezTo>
                    <a:pt x="0" y="158"/>
                    <a:pt x="5" y="158"/>
                    <a:pt x="6" y="158"/>
                  </a:cubicBezTo>
                  <a:cubicBezTo>
                    <a:pt x="10" y="158"/>
                    <a:pt x="10" y="157"/>
                    <a:pt x="12" y="154"/>
                  </a:cubicBezTo>
                  <a:cubicBezTo>
                    <a:pt x="22" y="141"/>
                    <a:pt x="32" y="133"/>
                    <a:pt x="44" y="133"/>
                  </a:cubicBezTo>
                  <a:cubicBezTo>
                    <a:pt x="48" y="133"/>
                    <a:pt x="54" y="133"/>
                    <a:pt x="63" y="142"/>
                  </a:cubicBezTo>
                  <a:cubicBezTo>
                    <a:pt x="74" y="152"/>
                    <a:pt x="81" y="158"/>
                    <a:pt x="92" y="158"/>
                  </a:cubicBezTo>
                  <a:cubicBezTo>
                    <a:pt x="129" y="158"/>
                    <a:pt x="153" y="116"/>
                    <a:pt x="153" y="104"/>
                  </a:cubicBezTo>
                  <a:cubicBezTo>
                    <a:pt x="153" y="99"/>
                    <a:pt x="149" y="99"/>
                    <a:pt x="147" y="99"/>
                  </a:cubicBezTo>
                  <a:cubicBezTo>
                    <a:pt x="143" y="99"/>
                    <a:pt x="142" y="101"/>
                    <a:pt x="140" y="105"/>
                  </a:cubicBezTo>
                  <a:cubicBezTo>
                    <a:pt x="134" y="122"/>
                    <a:pt x="113" y="131"/>
                    <a:pt x="96" y="131"/>
                  </a:cubicBezTo>
                  <a:cubicBezTo>
                    <a:pt x="88" y="131"/>
                    <a:pt x="79" y="129"/>
                    <a:pt x="71" y="127"/>
                  </a:cubicBezTo>
                  <a:cubicBezTo>
                    <a:pt x="55" y="123"/>
                    <a:pt x="52" y="123"/>
                    <a:pt x="46" y="123"/>
                  </a:cubicBezTo>
                  <a:cubicBezTo>
                    <a:pt x="45" y="123"/>
                    <a:pt x="40" y="123"/>
                    <a:pt x="38" y="12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0">
              <a:extLst>
                <a:ext uri="{FF2B5EF4-FFF2-40B4-BE49-F238E27FC236}">
                  <a16:creationId xmlns:a16="http://schemas.microsoft.com/office/drawing/2014/main" id="{E9F2B2A9-23AC-4B4E-8E56-203AC6713E67}"/>
                </a:ext>
              </a:extLst>
            </p:cNvPr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2941638" y="2649538"/>
              <a:ext cx="23813" cy="112713"/>
            </a:xfrm>
            <a:custGeom>
              <a:avLst/>
              <a:gdLst>
                <a:gd name="T0" fmla="*/ 53 w 53"/>
                <a:gd name="T1" fmla="*/ 27 h 215"/>
                <a:gd name="T2" fmla="*/ 26 w 53"/>
                <a:gd name="T3" fmla="*/ 0 h 215"/>
                <a:gd name="T4" fmla="*/ 0 w 53"/>
                <a:gd name="T5" fmla="*/ 27 h 215"/>
                <a:gd name="T6" fmla="*/ 26 w 53"/>
                <a:gd name="T7" fmla="*/ 53 h 215"/>
                <a:gd name="T8" fmla="*/ 53 w 53"/>
                <a:gd name="T9" fmla="*/ 27 h 215"/>
                <a:gd name="T10" fmla="*/ 53 w 53"/>
                <a:gd name="T11" fmla="*/ 189 h 215"/>
                <a:gd name="T12" fmla="*/ 26 w 53"/>
                <a:gd name="T13" fmla="*/ 162 h 215"/>
                <a:gd name="T14" fmla="*/ 0 w 53"/>
                <a:gd name="T15" fmla="*/ 189 h 215"/>
                <a:gd name="T16" fmla="*/ 26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7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4"/>
                    <a:pt x="41" y="162"/>
                    <a:pt x="26" y="162"/>
                  </a:cubicBezTo>
                  <a:cubicBezTo>
                    <a:pt x="12" y="162"/>
                    <a:pt x="0" y="174"/>
                    <a:pt x="0" y="189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1" y="215"/>
                    <a:pt x="53" y="203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1">
              <a:extLst>
                <a:ext uri="{FF2B5EF4-FFF2-40B4-BE49-F238E27FC236}">
                  <a16:creationId xmlns:a16="http://schemas.microsoft.com/office/drawing/2014/main" id="{6BB284E2-81AF-4058-B39F-480491B9A621}"/>
                </a:ext>
              </a:extLst>
            </p:cNvPr>
            <p:cNvSpPr>
              <a:spLocks/>
            </p:cNvSpPr>
            <p:nvPr>
              <p:custDataLst>
                <p:tags r:id="rId46"/>
              </p:custDataLst>
            </p:nvPr>
          </p:nvSpPr>
          <p:spPr bwMode="auto">
            <a:xfrm>
              <a:off x="3065463" y="2565400"/>
              <a:ext cx="80963" cy="263525"/>
            </a:xfrm>
            <a:custGeom>
              <a:avLst/>
              <a:gdLst>
                <a:gd name="T0" fmla="*/ 105 w 177"/>
                <a:gd name="T1" fmla="*/ 66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1 w 177"/>
                <a:gd name="T9" fmla="*/ 62 h 499"/>
                <a:gd name="T10" fmla="*/ 71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49 h 499"/>
                <a:gd name="T18" fmla="*/ 8 w 177"/>
                <a:gd name="T19" fmla="*/ 255 h 499"/>
                <a:gd name="T20" fmla="*/ 70 w 177"/>
                <a:gd name="T21" fmla="*/ 299 h 499"/>
                <a:gd name="T22" fmla="*/ 71 w 177"/>
                <a:gd name="T23" fmla="*/ 324 h 499"/>
                <a:gd name="T24" fmla="*/ 71 w 177"/>
                <a:gd name="T25" fmla="*/ 422 h 499"/>
                <a:gd name="T26" fmla="*/ 95 w 177"/>
                <a:gd name="T27" fmla="*/ 478 h 499"/>
                <a:gd name="T28" fmla="*/ 167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6 w 177"/>
                <a:gd name="T35" fmla="*/ 444 h 499"/>
                <a:gd name="T36" fmla="*/ 105 w 177"/>
                <a:gd name="T37" fmla="*/ 421 h 499"/>
                <a:gd name="T38" fmla="*/ 105 w 177"/>
                <a:gd name="T39" fmla="*/ 316 h 499"/>
                <a:gd name="T40" fmla="*/ 85 w 177"/>
                <a:gd name="T41" fmla="*/ 269 h 499"/>
                <a:gd name="T42" fmla="*/ 46 w 177"/>
                <a:gd name="T43" fmla="*/ 249 h 499"/>
                <a:gd name="T44" fmla="*/ 105 w 177"/>
                <a:gd name="T45" fmla="*/ 186 h 499"/>
                <a:gd name="T46" fmla="*/ 105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6"/>
                  </a:moveTo>
                  <a:cubicBezTo>
                    <a:pt x="105" y="46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5"/>
                    <a:pt x="71" y="62"/>
                  </a:cubicBezTo>
                  <a:lnTo>
                    <a:pt x="71" y="176"/>
                  </a:lnTo>
                  <a:cubicBezTo>
                    <a:pt x="71" y="196"/>
                    <a:pt x="71" y="211"/>
                    <a:pt x="52" y="228"/>
                  </a:cubicBezTo>
                  <a:cubicBezTo>
                    <a:pt x="34" y="242"/>
                    <a:pt x="15" y="243"/>
                    <a:pt x="4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4" y="275"/>
                    <a:pt x="70" y="299"/>
                  </a:cubicBezTo>
                  <a:cubicBezTo>
                    <a:pt x="71" y="305"/>
                    <a:pt x="71" y="306"/>
                    <a:pt x="71" y="324"/>
                  </a:cubicBezTo>
                  <a:lnTo>
                    <a:pt x="71" y="422"/>
                  </a:lnTo>
                  <a:cubicBezTo>
                    <a:pt x="71" y="443"/>
                    <a:pt x="71" y="459"/>
                    <a:pt x="95" y="478"/>
                  </a:cubicBezTo>
                  <a:cubicBezTo>
                    <a:pt x="115" y="493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7" y="486"/>
                    <a:pt x="113" y="470"/>
                    <a:pt x="106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5"/>
                    <a:pt x="85" y="269"/>
                  </a:cubicBezTo>
                  <a:cubicBezTo>
                    <a:pt x="74" y="258"/>
                    <a:pt x="60" y="253"/>
                    <a:pt x="46" y="249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2">
              <a:extLst>
                <a:ext uri="{FF2B5EF4-FFF2-40B4-BE49-F238E27FC236}">
                  <a16:creationId xmlns:a16="http://schemas.microsoft.com/office/drawing/2014/main" id="{BCE2476B-6635-47A0-BFBD-49B468B16C34}"/>
                </a:ext>
              </a:extLst>
            </p:cNvPr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3171825" y="2587625"/>
              <a:ext cx="96838" cy="180975"/>
            </a:xfrm>
            <a:custGeom>
              <a:avLst/>
              <a:gdLst>
                <a:gd name="T0" fmla="*/ 210 w 210"/>
                <a:gd name="T1" fmla="*/ 172 h 343"/>
                <a:gd name="T2" fmla="*/ 190 w 210"/>
                <a:gd name="T3" fmla="*/ 56 h 343"/>
                <a:gd name="T4" fmla="*/ 106 w 210"/>
                <a:gd name="T5" fmla="*/ 0 h 343"/>
                <a:gd name="T6" fmla="*/ 19 w 210"/>
                <a:gd name="T7" fmla="*/ 59 h 343"/>
                <a:gd name="T8" fmla="*/ 0 w 210"/>
                <a:gd name="T9" fmla="*/ 172 h 343"/>
                <a:gd name="T10" fmla="*/ 23 w 210"/>
                <a:gd name="T11" fmla="*/ 293 h 343"/>
                <a:gd name="T12" fmla="*/ 105 w 210"/>
                <a:gd name="T13" fmla="*/ 343 h 343"/>
                <a:gd name="T14" fmla="*/ 192 w 210"/>
                <a:gd name="T15" fmla="*/ 285 h 343"/>
                <a:gd name="T16" fmla="*/ 210 w 210"/>
                <a:gd name="T17" fmla="*/ 172 h 343"/>
                <a:gd name="T18" fmla="*/ 105 w 210"/>
                <a:gd name="T19" fmla="*/ 332 h 343"/>
                <a:gd name="T20" fmla="*/ 47 w 210"/>
                <a:gd name="T21" fmla="*/ 272 h 343"/>
                <a:gd name="T22" fmla="*/ 42 w 210"/>
                <a:gd name="T23" fmla="*/ 166 h 343"/>
                <a:gd name="T24" fmla="*/ 46 w 210"/>
                <a:gd name="T25" fmla="*/ 75 h 343"/>
                <a:gd name="T26" fmla="*/ 105 w 210"/>
                <a:gd name="T27" fmla="*/ 11 h 343"/>
                <a:gd name="T28" fmla="*/ 164 w 210"/>
                <a:gd name="T29" fmla="*/ 69 h 343"/>
                <a:gd name="T30" fmla="*/ 169 w 210"/>
                <a:gd name="T31" fmla="*/ 166 h 343"/>
                <a:gd name="T32" fmla="*/ 163 w 210"/>
                <a:gd name="T33" fmla="*/ 270 h 343"/>
                <a:gd name="T34" fmla="*/ 105 w 210"/>
                <a:gd name="T35" fmla="*/ 33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3">
                  <a:moveTo>
                    <a:pt x="210" y="172"/>
                  </a:moveTo>
                  <a:cubicBezTo>
                    <a:pt x="210" y="133"/>
                    <a:pt x="208" y="93"/>
                    <a:pt x="190" y="56"/>
                  </a:cubicBezTo>
                  <a:cubicBezTo>
                    <a:pt x="167" y="8"/>
                    <a:pt x="126" y="0"/>
                    <a:pt x="106" y="0"/>
                  </a:cubicBezTo>
                  <a:cubicBezTo>
                    <a:pt x="76" y="0"/>
                    <a:pt x="39" y="13"/>
                    <a:pt x="19" y="59"/>
                  </a:cubicBezTo>
                  <a:cubicBezTo>
                    <a:pt x="3" y="94"/>
                    <a:pt x="0" y="133"/>
                    <a:pt x="0" y="172"/>
                  </a:cubicBezTo>
                  <a:cubicBezTo>
                    <a:pt x="0" y="210"/>
                    <a:pt x="2" y="255"/>
                    <a:pt x="23" y="293"/>
                  </a:cubicBezTo>
                  <a:cubicBezTo>
                    <a:pt x="44" y="333"/>
                    <a:pt x="81" y="343"/>
                    <a:pt x="105" y="343"/>
                  </a:cubicBezTo>
                  <a:cubicBezTo>
                    <a:pt x="132" y="343"/>
                    <a:pt x="170" y="333"/>
                    <a:pt x="192" y="285"/>
                  </a:cubicBezTo>
                  <a:cubicBezTo>
                    <a:pt x="208" y="251"/>
                    <a:pt x="210" y="212"/>
                    <a:pt x="210" y="172"/>
                  </a:cubicBezTo>
                  <a:close/>
                  <a:moveTo>
                    <a:pt x="105" y="332"/>
                  </a:moveTo>
                  <a:cubicBezTo>
                    <a:pt x="86" y="332"/>
                    <a:pt x="56" y="320"/>
                    <a:pt x="47" y="272"/>
                  </a:cubicBezTo>
                  <a:cubicBezTo>
                    <a:pt x="42" y="242"/>
                    <a:pt x="42" y="196"/>
                    <a:pt x="42" y="166"/>
                  </a:cubicBezTo>
                  <a:cubicBezTo>
                    <a:pt x="42" y="135"/>
                    <a:pt x="42" y="102"/>
                    <a:pt x="46" y="75"/>
                  </a:cubicBezTo>
                  <a:cubicBezTo>
                    <a:pt x="55" y="15"/>
                    <a:pt x="93" y="11"/>
                    <a:pt x="105" y="11"/>
                  </a:cubicBezTo>
                  <a:cubicBezTo>
                    <a:pt x="121" y="11"/>
                    <a:pt x="154" y="20"/>
                    <a:pt x="164" y="69"/>
                  </a:cubicBezTo>
                  <a:cubicBezTo>
                    <a:pt x="169" y="97"/>
                    <a:pt x="169" y="135"/>
                    <a:pt x="169" y="166"/>
                  </a:cubicBezTo>
                  <a:cubicBezTo>
                    <a:pt x="169" y="204"/>
                    <a:pt x="169" y="238"/>
                    <a:pt x="163" y="270"/>
                  </a:cubicBezTo>
                  <a:cubicBezTo>
                    <a:pt x="156" y="317"/>
                    <a:pt x="127" y="332"/>
                    <a:pt x="105" y="3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3">
              <a:extLst>
                <a:ext uri="{FF2B5EF4-FFF2-40B4-BE49-F238E27FC236}">
                  <a16:creationId xmlns:a16="http://schemas.microsoft.com/office/drawing/2014/main" id="{6300E8C6-10B9-41BC-A23F-F617C62471EA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3297238" y="2735263"/>
              <a:ext cx="26988" cy="77788"/>
            </a:xfrm>
            <a:custGeom>
              <a:avLst/>
              <a:gdLst>
                <a:gd name="T0" fmla="*/ 58 w 58"/>
                <a:gd name="T1" fmla="*/ 53 h 149"/>
                <a:gd name="T2" fmla="*/ 26 w 58"/>
                <a:gd name="T3" fmla="*/ 0 h 149"/>
                <a:gd name="T4" fmla="*/ 0 w 58"/>
                <a:gd name="T5" fmla="*/ 27 h 149"/>
                <a:gd name="T6" fmla="*/ 26 w 58"/>
                <a:gd name="T7" fmla="*/ 53 h 149"/>
                <a:gd name="T8" fmla="*/ 44 w 58"/>
                <a:gd name="T9" fmla="*/ 47 h 149"/>
                <a:gd name="T10" fmla="*/ 46 w 58"/>
                <a:gd name="T11" fmla="*/ 45 h 149"/>
                <a:gd name="T12" fmla="*/ 47 w 58"/>
                <a:gd name="T13" fmla="*/ 53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4">
              <a:extLst>
                <a:ext uri="{FF2B5EF4-FFF2-40B4-BE49-F238E27FC236}">
                  <a16:creationId xmlns:a16="http://schemas.microsoft.com/office/drawing/2014/main" id="{45F7DF57-00A3-4B67-95F7-90240D3425A4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3400425" y="2587625"/>
              <a:ext cx="74613" cy="174625"/>
            </a:xfrm>
            <a:custGeom>
              <a:avLst/>
              <a:gdLst>
                <a:gd name="T0" fmla="*/ 102 w 164"/>
                <a:gd name="T1" fmla="*/ 13 h 332"/>
                <a:gd name="T2" fmla="*/ 91 w 164"/>
                <a:gd name="T3" fmla="*/ 0 h 332"/>
                <a:gd name="T4" fmla="*/ 0 w 164"/>
                <a:gd name="T5" fmla="*/ 32 h 332"/>
                <a:gd name="T6" fmla="*/ 0 w 164"/>
                <a:gd name="T7" fmla="*/ 47 h 332"/>
                <a:gd name="T8" fmla="*/ 65 w 164"/>
                <a:gd name="T9" fmla="*/ 34 h 332"/>
                <a:gd name="T10" fmla="*/ 65 w 164"/>
                <a:gd name="T11" fmla="*/ 293 h 332"/>
                <a:gd name="T12" fmla="*/ 19 w 164"/>
                <a:gd name="T13" fmla="*/ 317 h 332"/>
                <a:gd name="T14" fmla="*/ 3 w 164"/>
                <a:gd name="T15" fmla="*/ 317 h 332"/>
                <a:gd name="T16" fmla="*/ 3 w 164"/>
                <a:gd name="T17" fmla="*/ 332 h 332"/>
                <a:gd name="T18" fmla="*/ 84 w 164"/>
                <a:gd name="T19" fmla="*/ 331 h 332"/>
                <a:gd name="T20" fmla="*/ 164 w 164"/>
                <a:gd name="T21" fmla="*/ 332 h 332"/>
                <a:gd name="T22" fmla="*/ 164 w 164"/>
                <a:gd name="T23" fmla="*/ 317 h 332"/>
                <a:gd name="T24" fmla="*/ 148 w 164"/>
                <a:gd name="T25" fmla="*/ 317 h 332"/>
                <a:gd name="T26" fmla="*/ 102 w 164"/>
                <a:gd name="T27" fmla="*/ 293 h 332"/>
                <a:gd name="T28" fmla="*/ 102 w 164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2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4" y="332"/>
                  </a:cubicBezTo>
                  <a:lnTo>
                    <a:pt x="164" y="317"/>
                  </a:lnTo>
                  <a:lnTo>
                    <a:pt x="148" y="317"/>
                  </a:lnTo>
                  <a:cubicBezTo>
                    <a:pt x="104" y="317"/>
                    <a:pt x="102" y="311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5">
              <a:extLst>
                <a:ext uri="{FF2B5EF4-FFF2-40B4-BE49-F238E27FC236}">
                  <a16:creationId xmlns:a16="http://schemas.microsoft.com/office/drawing/2014/main" id="{F30CC93F-0857-4A54-822C-35D21F88EB14}"/>
                </a:ext>
              </a:extLst>
            </p:cNvPr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3509963" y="2565400"/>
              <a:ext cx="80963" cy="263525"/>
            </a:xfrm>
            <a:custGeom>
              <a:avLst/>
              <a:gdLst>
                <a:gd name="T0" fmla="*/ 72 w 177"/>
                <a:gd name="T1" fmla="*/ 432 h 499"/>
                <a:gd name="T2" fmla="*/ 5 w 177"/>
                <a:gd name="T3" fmla="*/ 488 h 499"/>
                <a:gd name="T4" fmla="*/ 0 w 177"/>
                <a:gd name="T5" fmla="*/ 493 h 499"/>
                <a:gd name="T6" fmla="*/ 10 w 177"/>
                <a:gd name="T7" fmla="*/ 499 h 499"/>
                <a:gd name="T8" fmla="*/ 106 w 177"/>
                <a:gd name="T9" fmla="*/ 436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49 h 499"/>
                <a:gd name="T18" fmla="*/ 170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6 h 499"/>
                <a:gd name="T26" fmla="*/ 82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1 w 177"/>
                <a:gd name="T35" fmla="*/ 54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49 h 499"/>
                <a:gd name="T44" fmla="*/ 72 w 177"/>
                <a:gd name="T45" fmla="*/ 313 h 499"/>
                <a:gd name="T46" fmla="*/ 72 w 177"/>
                <a:gd name="T47" fmla="*/ 432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2"/>
                  </a:moveTo>
                  <a:cubicBezTo>
                    <a:pt x="72" y="452"/>
                    <a:pt x="59" y="484"/>
                    <a:pt x="5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4"/>
                    <a:pt x="106" y="436"/>
                  </a:cubicBezTo>
                  <a:lnTo>
                    <a:pt x="106" y="323"/>
                  </a:lnTo>
                  <a:cubicBezTo>
                    <a:pt x="106" y="303"/>
                    <a:pt x="106" y="287"/>
                    <a:pt x="126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6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70" y="244"/>
                  </a:cubicBezTo>
                  <a:cubicBezTo>
                    <a:pt x="137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5"/>
                    <a:pt x="106" y="39"/>
                    <a:pt x="82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3" y="240"/>
                    <a:pt x="117" y="245"/>
                    <a:pt x="131" y="249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6">
              <a:extLst>
                <a:ext uri="{FF2B5EF4-FFF2-40B4-BE49-F238E27FC236}">
                  <a16:creationId xmlns:a16="http://schemas.microsoft.com/office/drawing/2014/main" id="{0970229C-1145-4F57-9F57-A3A7516F2F07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3622675" y="2581275"/>
              <a:ext cx="65088" cy="79375"/>
            </a:xfrm>
            <a:custGeom>
              <a:avLst/>
              <a:gdLst>
                <a:gd name="T0" fmla="*/ 81 w 141"/>
                <a:gd name="T1" fmla="*/ 75 h 150"/>
                <a:gd name="T2" fmla="*/ 132 w 141"/>
                <a:gd name="T3" fmla="*/ 54 h 150"/>
                <a:gd name="T4" fmla="*/ 141 w 141"/>
                <a:gd name="T5" fmla="*/ 43 h 150"/>
                <a:gd name="T6" fmla="*/ 130 w 141"/>
                <a:gd name="T7" fmla="*/ 32 h 150"/>
                <a:gd name="T8" fmla="*/ 123 w 141"/>
                <a:gd name="T9" fmla="*/ 35 h 150"/>
                <a:gd name="T10" fmla="*/ 76 w 141"/>
                <a:gd name="T11" fmla="*/ 67 h 150"/>
                <a:gd name="T12" fmla="*/ 81 w 141"/>
                <a:gd name="T13" fmla="*/ 15 h 150"/>
                <a:gd name="T14" fmla="*/ 70 w 141"/>
                <a:gd name="T15" fmla="*/ 0 h 150"/>
                <a:gd name="T16" fmla="*/ 60 w 141"/>
                <a:gd name="T17" fmla="*/ 11 h 150"/>
                <a:gd name="T18" fmla="*/ 61 w 141"/>
                <a:gd name="T19" fmla="*/ 28 h 150"/>
                <a:gd name="T20" fmla="*/ 65 w 141"/>
                <a:gd name="T21" fmla="*/ 67 h 150"/>
                <a:gd name="T22" fmla="*/ 18 w 141"/>
                <a:gd name="T23" fmla="*/ 35 h 150"/>
                <a:gd name="T24" fmla="*/ 11 w 141"/>
                <a:gd name="T25" fmla="*/ 32 h 150"/>
                <a:gd name="T26" fmla="*/ 0 w 141"/>
                <a:gd name="T27" fmla="*/ 43 h 150"/>
                <a:gd name="T28" fmla="*/ 7 w 141"/>
                <a:gd name="T29" fmla="*/ 53 h 150"/>
                <a:gd name="T30" fmla="*/ 60 w 141"/>
                <a:gd name="T31" fmla="*/ 75 h 150"/>
                <a:gd name="T32" fmla="*/ 9 w 141"/>
                <a:gd name="T33" fmla="*/ 97 h 150"/>
                <a:gd name="T34" fmla="*/ 0 w 141"/>
                <a:gd name="T35" fmla="*/ 108 h 150"/>
                <a:gd name="T36" fmla="*/ 11 w 141"/>
                <a:gd name="T37" fmla="*/ 119 h 150"/>
                <a:gd name="T38" fmla="*/ 18 w 141"/>
                <a:gd name="T39" fmla="*/ 116 h 150"/>
                <a:gd name="T40" fmla="*/ 65 w 141"/>
                <a:gd name="T41" fmla="*/ 84 h 150"/>
                <a:gd name="T42" fmla="*/ 60 w 141"/>
                <a:gd name="T43" fmla="*/ 140 h 150"/>
                <a:gd name="T44" fmla="*/ 70 w 141"/>
                <a:gd name="T45" fmla="*/ 150 h 150"/>
                <a:gd name="T46" fmla="*/ 81 w 141"/>
                <a:gd name="T47" fmla="*/ 140 h 150"/>
                <a:gd name="T48" fmla="*/ 80 w 141"/>
                <a:gd name="T49" fmla="*/ 123 h 150"/>
                <a:gd name="T50" fmla="*/ 76 w 141"/>
                <a:gd name="T51" fmla="*/ 84 h 150"/>
                <a:gd name="T52" fmla="*/ 118 w 141"/>
                <a:gd name="T53" fmla="*/ 112 h 150"/>
                <a:gd name="T54" fmla="*/ 130 w 141"/>
                <a:gd name="T55" fmla="*/ 119 h 150"/>
                <a:gd name="T56" fmla="*/ 141 w 141"/>
                <a:gd name="T57" fmla="*/ 108 h 150"/>
                <a:gd name="T58" fmla="*/ 134 w 141"/>
                <a:gd name="T59" fmla="*/ 97 h 150"/>
                <a:gd name="T60" fmla="*/ 81 w 141"/>
                <a:gd name="T61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1" h="150">
                  <a:moveTo>
                    <a:pt x="81" y="75"/>
                  </a:moveTo>
                  <a:cubicBezTo>
                    <a:pt x="110" y="63"/>
                    <a:pt x="123" y="58"/>
                    <a:pt x="132" y="54"/>
                  </a:cubicBezTo>
                  <a:cubicBezTo>
                    <a:pt x="138" y="51"/>
                    <a:pt x="141" y="50"/>
                    <a:pt x="141" y="43"/>
                  </a:cubicBezTo>
                  <a:cubicBezTo>
                    <a:pt x="141" y="37"/>
                    <a:pt x="137" y="32"/>
                    <a:pt x="130" y="32"/>
                  </a:cubicBezTo>
                  <a:cubicBezTo>
                    <a:pt x="128" y="32"/>
                    <a:pt x="127" y="32"/>
                    <a:pt x="123" y="35"/>
                  </a:cubicBezTo>
                  <a:lnTo>
                    <a:pt x="76" y="67"/>
                  </a:lnTo>
                  <a:lnTo>
                    <a:pt x="81" y="15"/>
                  </a:lnTo>
                  <a:cubicBezTo>
                    <a:pt x="82" y="9"/>
                    <a:pt x="81" y="0"/>
                    <a:pt x="70" y="0"/>
                  </a:cubicBezTo>
                  <a:cubicBezTo>
                    <a:pt x="66" y="0"/>
                    <a:pt x="60" y="3"/>
                    <a:pt x="60" y="11"/>
                  </a:cubicBezTo>
                  <a:cubicBezTo>
                    <a:pt x="60" y="14"/>
                    <a:pt x="61" y="24"/>
                    <a:pt x="61" y="28"/>
                  </a:cubicBezTo>
                  <a:cubicBezTo>
                    <a:pt x="62" y="34"/>
                    <a:pt x="65" y="59"/>
                    <a:pt x="65" y="67"/>
                  </a:cubicBezTo>
                  <a:lnTo>
                    <a:pt x="18" y="35"/>
                  </a:lnTo>
                  <a:cubicBezTo>
                    <a:pt x="15" y="33"/>
                    <a:pt x="14" y="32"/>
                    <a:pt x="11" y="32"/>
                  </a:cubicBezTo>
                  <a:cubicBezTo>
                    <a:pt x="4" y="32"/>
                    <a:pt x="0" y="37"/>
                    <a:pt x="0" y="43"/>
                  </a:cubicBezTo>
                  <a:cubicBezTo>
                    <a:pt x="0" y="50"/>
                    <a:pt x="4" y="52"/>
                    <a:pt x="7" y="53"/>
                  </a:cubicBezTo>
                  <a:lnTo>
                    <a:pt x="60" y="75"/>
                  </a:lnTo>
                  <a:cubicBezTo>
                    <a:pt x="31" y="88"/>
                    <a:pt x="18" y="93"/>
                    <a:pt x="9" y="97"/>
                  </a:cubicBezTo>
                  <a:cubicBezTo>
                    <a:pt x="3" y="100"/>
                    <a:pt x="0" y="101"/>
                    <a:pt x="0" y="108"/>
                  </a:cubicBezTo>
                  <a:cubicBezTo>
                    <a:pt x="0" y="113"/>
                    <a:pt x="4" y="119"/>
                    <a:pt x="11" y="119"/>
                  </a:cubicBezTo>
                  <a:cubicBezTo>
                    <a:pt x="13" y="119"/>
                    <a:pt x="14" y="119"/>
                    <a:pt x="18" y="116"/>
                  </a:cubicBezTo>
                  <a:lnTo>
                    <a:pt x="65" y="84"/>
                  </a:lnTo>
                  <a:lnTo>
                    <a:pt x="60" y="140"/>
                  </a:lnTo>
                  <a:cubicBezTo>
                    <a:pt x="60" y="148"/>
                    <a:pt x="66" y="150"/>
                    <a:pt x="70" y="150"/>
                  </a:cubicBezTo>
                  <a:cubicBezTo>
                    <a:pt x="75" y="150"/>
                    <a:pt x="81" y="148"/>
                    <a:pt x="81" y="140"/>
                  </a:cubicBezTo>
                  <a:cubicBezTo>
                    <a:pt x="81" y="137"/>
                    <a:pt x="80" y="126"/>
                    <a:pt x="80" y="123"/>
                  </a:cubicBezTo>
                  <a:cubicBezTo>
                    <a:pt x="79" y="117"/>
                    <a:pt x="76" y="92"/>
                    <a:pt x="76" y="84"/>
                  </a:cubicBezTo>
                  <a:lnTo>
                    <a:pt x="118" y="112"/>
                  </a:lnTo>
                  <a:cubicBezTo>
                    <a:pt x="127" y="119"/>
                    <a:pt x="127" y="119"/>
                    <a:pt x="130" y="119"/>
                  </a:cubicBezTo>
                  <a:cubicBezTo>
                    <a:pt x="137" y="119"/>
                    <a:pt x="141" y="113"/>
                    <a:pt x="141" y="108"/>
                  </a:cubicBezTo>
                  <a:cubicBezTo>
                    <a:pt x="141" y="101"/>
                    <a:pt x="137" y="99"/>
                    <a:pt x="134" y="97"/>
                  </a:cubicBezTo>
                  <a:lnTo>
                    <a:pt x="81" y="7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7">
              <a:extLst>
                <a:ext uri="{FF2B5EF4-FFF2-40B4-BE49-F238E27FC236}">
                  <a16:creationId xmlns:a16="http://schemas.microsoft.com/office/drawing/2014/main" id="{D031B4E8-D427-4ECF-86F5-9FD74760CEA0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3789363" y="2647950"/>
              <a:ext cx="15875" cy="98425"/>
            </a:xfrm>
            <a:custGeom>
              <a:avLst/>
              <a:gdLst>
                <a:gd name="T0" fmla="*/ 20 w 34"/>
                <a:gd name="T1" fmla="*/ 102 h 185"/>
                <a:gd name="T2" fmla="*/ 34 w 34"/>
                <a:gd name="T3" fmla="*/ 92 h 185"/>
                <a:gd name="T4" fmla="*/ 20 w 34"/>
                <a:gd name="T5" fmla="*/ 82 h 185"/>
                <a:gd name="T6" fmla="*/ 20 w 34"/>
                <a:gd name="T7" fmla="*/ 17 h 185"/>
                <a:gd name="T8" fmla="*/ 10 w 34"/>
                <a:gd name="T9" fmla="*/ 0 h 185"/>
                <a:gd name="T10" fmla="*/ 0 w 34"/>
                <a:gd name="T11" fmla="*/ 17 h 185"/>
                <a:gd name="T12" fmla="*/ 0 w 34"/>
                <a:gd name="T13" fmla="*/ 168 h 185"/>
                <a:gd name="T14" fmla="*/ 10 w 34"/>
                <a:gd name="T15" fmla="*/ 185 h 185"/>
                <a:gd name="T16" fmla="*/ 20 w 34"/>
                <a:gd name="T17" fmla="*/ 168 h 185"/>
                <a:gd name="T18" fmla="*/ 20 w 34"/>
                <a:gd name="T19" fmla="*/ 10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185">
                  <a:moveTo>
                    <a:pt x="20" y="102"/>
                  </a:moveTo>
                  <a:cubicBezTo>
                    <a:pt x="23" y="102"/>
                    <a:pt x="34" y="102"/>
                    <a:pt x="34" y="92"/>
                  </a:cubicBezTo>
                  <a:cubicBezTo>
                    <a:pt x="34" y="82"/>
                    <a:pt x="23" y="82"/>
                    <a:pt x="20" y="82"/>
                  </a:cubicBezTo>
                  <a:lnTo>
                    <a:pt x="20" y="17"/>
                  </a:ln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9"/>
                    <a:pt x="0" y="17"/>
                  </a:cubicBezTo>
                  <a:lnTo>
                    <a:pt x="0" y="168"/>
                  </a:lnTo>
                  <a:cubicBezTo>
                    <a:pt x="0" y="176"/>
                    <a:pt x="0" y="185"/>
                    <a:pt x="10" y="185"/>
                  </a:cubicBezTo>
                  <a:cubicBezTo>
                    <a:pt x="20" y="185"/>
                    <a:pt x="20" y="176"/>
                    <a:pt x="20" y="168"/>
                  </a:cubicBezTo>
                  <a:lnTo>
                    <a:pt x="20" y="10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8">
              <a:extLst>
                <a:ext uri="{FF2B5EF4-FFF2-40B4-BE49-F238E27FC236}">
                  <a16:creationId xmlns:a16="http://schemas.microsoft.com/office/drawing/2014/main" id="{6103A113-AF22-4DD7-B81E-5296C103F07B}"/>
                </a:ext>
              </a:extLst>
            </p:cNvPr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3789363" y="2628900"/>
              <a:ext cx="203200" cy="136525"/>
            </a:xfrm>
            <a:custGeom>
              <a:avLst/>
              <a:gdLst>
                <a:gd name="T0" fmla="*/ 389 w 443"/>
                <a:gd name="T1" fmla="*/ 140 h 261"/>
                <a:gd name="T2" fmla="*/ 344 w 443"/>
                <a:gd name="T3" fmla="*/ 188 h 261"/>
                <a:gd name="T4" fmla="*/ 318 w 443"/>
                <a:gd name="T5" fmla="*/ 255 h 261"/>
                <a:gd name="T6" fmla="*/ 328 w 443"/>
                <a:gd name="T7" fmla="*/ 261 h 261"/>
                <a:gd name="T8" fmla="*/ 339 w 443"/>
                <a:gd name="T9" fmla="*/ 251 h 261"/>
                <a:gd name="T10" fmla="*/ 436 w 443"/>
                <a:gd name="T11" fmla="*/ 137 h 261"/>
                <a:gd name="T12" fmla="*/ 443 w 443"/>
                <a:gd name="T13" fmla="*/ 130 h 261"/>
                <a:gd name="T14" fmla="*/ 439 w 443"/>
                <a:gd name="T15" fmla="*/ 125 h 261"/>
                <a:gd name="T16" fmla="*/ 338 w 443"/>
                <a:gd name="T17" fmla="*/ 8 h 261"/>
                <a:gd name="T18" fmla="*/ 328 w 443"/>
                <a:gd name="T19" fmla="*/ 0 h 261"/>
                <a:gd name="T20" fmla="*/ 318 w 443"/>
                <a:gd name="T21" fmla="*/ 6 h 261"/>
                <a:gd name="T22" fmla="*/ 343 w 443"/>
                <a:gd name="T23" fmla="*/ 72 h 261"/>
                <a:gd name="T24" fmla="*/ 389 w 443"/>
                <a:gd name="T25" fmla="*/ 120 h 261"/>
                <a:gd name="T26" fmla="*/ 18 w 443"/>
                <a:gd name="T27" fmla="*/ 120 h 261"/>
                <a:gd name="T28" fmla="*/ 0 w 443"/>
                <a:gd name="T29" fmla="*/ 130 h 261"/>
                <a:gd name="T30" fmla="*/ 18 w 443"/>
                <a:gd name="T31" fmla="*/ 140 h 261"/>
                <a:gd name="T32" fmla="*/ 389 w 443"/>
                <a:gd name="T33" fmla="*/ 14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3" h="261">
                  <a:moveTo>
                    <a:pt x="389" y="140"/>
                  </a:moveTo>
                  <a:cubicBezTo>
                    <a:pt x="361" y="161"/>
                    <a:pt x="348" y="182"/>
                    <a:pt x="344" y="188"/>
                  </a:cubicBezTo>
                  <a:cubicBezTo>
                    <a:pt x="322" y="223"/>
                    <a:pt x="318" y="254"/>
                    <a:pt x="318" y="255"/>
                  </a:cubicBezTo>
                  <a:cubicBezTo>
                    <a:pt x="318" y="261"/>
                    <a:pt x="324" y="261"/>
                    <a:pt x="328" y="261"/>
                  </a:cubicBezTo>
                  <a:cubicBezTo>
                    <a:pt x="336" y="261"/>
                    <a:pt x="337" y="260"/>
                    <a:pt x="339" y="251"/>
                  </a:cubicBezTo>
                  <a:cubicBezTo>
                    <a:pt x="350" y="202"/>
                    <a:pt x="379" y="160"/>
                    <a:pt x="436" y="137"/>
                  </a:cubicBezTo>
                  <a:cubicBezTo>
                    <a:pt x="442" y="135"/>
                    <a:pt x="443" y="134"/>
                    <a:pt x="443" y="130"/>
                  </a:cubicBezTo>
                  <a:cubicBezTo>
                    <a:pt x="443" y="127"/>
                    <a:pt x="440" y="125"/>
                    <a:pt x="439" y="125"/>
                  </a:cubicBezTo>
                  <a:cubicBezTo>
                    <a:pt x="417" y="116"/>
                    <a:pt x="357" y="91"/>
                    <a:pt x="338" y="8"/>
                  </a:cubicBezTo>
                  <a:cubicBezTo>
                    <a:pt x="337" y="2"/>
                    <a:pt x="336" y="0"/>
                    <a:pt x="328" y="0"/>
                  </a:cubicBezTo>
                  <a:cubicBezTo>
                    <a:pt x="324" y="0"/>
                    <a:pt x="318" y="0"/>
                    <a:pt x="318" y="6"/>
                  </a:cubicBezTo>
                  <a:cubicBezTo>
                    <a:pt x="318" y="7"/>
                    <a:pt x="322" y="39"/>
                    <a:pt x="343" y="72"/>
                  </a:cubicBezTo>
                  <a:cubicBezTo>
                    <a:pt x="353" y="87"/>
                    <a:pt x="367" y="104"/>
                    <a:pt x="389" y="120"/>
                  </a:cubicBezTo>
                  <a:lnTo>
                    <a:pt x="18" y="120"/>
                  </a:lnTo>
                  <a:cubicBezTo>
                    <a:pt x="9" y="120"/>
                    <a:pt x="0" y="120"/>
                    <a:pt x="0" y="130"/>
                  </a:cubicBezTo>
                  <a:cubicBezTo>
                    <a:pt x="0" y="140"/>
                    <a:pt x="9" y="140"/>
                    <a:pt x="18" y="140"/>
                  </a:cubicBezTo>
                  <a:lnTo>
                    <a:pt x="389" y="14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9">
              <a:extLst>
                <a:ext uri="{FF2B5EF4-FFF2-40B4-BE49-F238E27FC236}">
                  <a16:creationId xmlns:a16="http://schemas.microsoft.com/office/drawing/2014/main" id="{811BFEF2-B62B-4DFE-8CDC-98ABC16E6664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4086225" y="2565400"/>
              <a:ext cx="80963" cy="263525"/>
            </a:xfrm>
            <a:custGeom>
              <a:avLst/>
              <a:gdLst>
                <a:gd name="T0" fmla="*/ 105 w 177"/>
                <a:gd name="T1" fmla="*/ 66 h 499"/>
                <a:gd name="T2" fmla="*/ 172 w 177"/>
                <a:gd name="T3" fmla="*/ 11 h 499"/>
                <a:gd name="T4" fmla="*/ 177 w 177"/>
                <a:gd name="T5" fmla="*/ 6 h 499"/>
                <a:gd name="T6" fmla="*/ 167 w 177"/>
                <a:gd name="T7" fmla="*/ 0 h 499"/>
                <a:gd name="T8" fmla="*/ 71 w 177"/>
                <a:gd name="T9" fmla="*/ 62 h 499"/>
                <a:gd name="T10" fmla="*/ 71 w 177"/>
                <a:gd name="T11" fmla="*/ 176 h 499"/>
                <a:gd name="T12" fmla="*/ 52 w 177"/>
                <a:gd name="T13" fmla="*/ 228 h 499"/>
                <a:gd name="T14" fmla="*/ 4 w 177"/>
                <a:gd name="T15" fmla="*/ 244 h 499"/>
                <a:gd name="T16" fmla="*/ 0 w 177"/>
                <a:gd name="T17" fmla="*/ 249 h 499"/>
                <a:gd name="T18" fmla="*/ 8 w 177"/>
                <a:gd name="T19" fmla="*/ 255 h 499"/>
                <a:gd name="T20" fmla="*/ 70 w 177"/>
                <a:gd name="T21" fmla="*/ 299 h 499"/>
                <a:gd name="T22" fmla="*/ 71 w 177"/>
                <a:gd name="T23" fmla="*/ 324 h 499"/>
                <a:gd name="T24" fmla="*/ 71 w 177"/>
                <a:gd name="T25" fmla="*/ 422 h 499"/>
                <a:gd name="T26" fmla="*/ 95 w 177"/>
                <a:gd name="T27" fmla="*/ 478 h 499"/>
                <a:gd name="T28" fmla="*/ 167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6 w 177"/>
                <a:gd name="T35" fmla="*/ 444 h 499"/>
                <a:gd name="T36" fmla="*/ 105 w 177"/>
                <a:gd name="T37" fmla="*/ 421 h 499"/>
                <a:gd name="T38" fmla="*/ 105 w 177"/>
                <a:gd name="T39" fmla="*/ 316 h 499"/>
                <a:gd name="T40" fmla="*/ 85 w 177"/>
                <a:gd name="T41" fmla="*/ 269 h 499"/>
                <a:gd name="T42" fmla="*/ 46 w 177"/>
                <a:gd name="T43" fmla="*/ 249 h 499"/>
                <a:gd name="T44" fmla="*/ 105 w 177"/>
                <a:gd name="T45" fmla="*/ 186 h 499"/>
                <a:gd name="T46" fmla="*/ 105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6"/>
                  </a:moveTo>
                  <a:cubicBezTo>
                    <a:pt x="105" y="46"/>
                    <a:pt x="118" y="15"/>
                    <a:pt x="172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5"/>
                    <a:pt x="71" y="62"/>
                  </a:cubicBezTo>
                  <a:lnTo>
                    <a:pt x="71" y="176"/>
                  </a:lnTo>
                  <a:cubicBezTo>
                    <a:pt x="71" y="196"/>
                    <a:pt x="71" y="211"/>
                    <a:pt x="52" y="228"/>
                  </a:cubicBezTo>
                  <a:cubicBezTo>
                    <a:pt x="34" y="242"/>
                    <a:pt x="15" y="243"/>
                    <a:pt x="4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4" y="275"/>
                    <a:pt x="70" y="299"/>
                  </a:cubicBezTo>
                  <a:cubicBezTo>
                    <a:pt x="71" y="305"/>
                    <a:pt x="71" y="306"/>
                    <a:pt x="71" y="324"/>
                  </a:cubicBezTo>
                  <a:lnTo>
                    <a:pt x="71" y="422"/>
                  </a:lnTo>
                  <a:cubicBezTo>
                    <a:pt x="71" y="443"/>
                    <a:pt x="71" y="459"/>
                    <a:pt x="95" y="478"/>
                  </a:cubicBezTo>
                  <a:cubicBezTo>
                    <a:pt x="115" y="493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7" y="486"/>
                    <a:pt x="113" y="470"/>
                    <a:pt x="106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5"/>
                    <a:pt x="85" y="269"/>
                  </a:cubicBezTo>
                  <a:cubicBezTo>
                    <a:pt x="74" y="258"/>
                    <a:pt x="60" y="253"/>
                    <a:pt x="46" y="249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20">
              <a:extLst>
                <a:ext uri="{FF2B5EF4-FFF2-40B4-BE49-F238E27FC236}">
                  <a16:creationId xmlns:a16="http://schemas.microsoft.com/office/drawing/2014/main" id="{9951668F-F77D-4566-B298-A154B6A783E8}"/>
                </a:ext>
              </a:extLst>
            </p:cNvPr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4192588" y="2587625"/>
              <a:ext cx="96838" cy="180975"/>
            </a:xfrm>
            <a:custGeom>
              <a:avLst/>
              <a:gdLst>
                <a:gd name="T0" fmla="*/ 210 w 210"/>
                <a:gd name="T1" fmla="*/ 172 h 343"/>
                <a:gd name="T2" fmla="*/ 190 w 210"/>
                <a:gd name="T3" fmla="*/ 56 h 343"/>
                <a:gd name="T4" fmla="*/ 105 w 210"/>
                <a:gd name="T5" fmla="*/ 0 h 343"/>
                <a:gd name="T6" fmla="*/ 19 w 210"/>
                <a:gd name="T7" fmla="*/ 59 h 343"/>
                <a:gd name="T8" fmla="*/ 0 w 210"/>
                <a:gd name="T9" fmla="*/ 172 h 343"/>
                <a:gd name="T10" fmla="*/ 23 w 210"/>
                <a:gd name="T11" fmla="*/ 293 h 343"/>
                <a:gd name="T12" fmla="*/ 105 w 210"/>
                <a:gd name="T13" fmla="*/ 343 h 343"/>
                <a:gd name="T14" fmla="*/ 192 w 210"/>
                <a:gd name="T15" fmla="*/ 285 h 343"/>
                <a:gd name="T16" fmla="*/ 210 w 210"/>
                <a:gd name="T17" fmla="*/ 172 h 343"/>
                <a:gd name="T18" fmla="*/ 105 w 210"/>
                <a:gd name="T19" fmla="*/ 332 h 343"/>
                <a:gd name="T20" fmla="*/ 47 w 210"/>
                <a:gd name="T21" fmla="*/ 272 h 343"/>
                <a:gd name="T22" fmla="*/ 42 w 210"/>
                <a:gd name="T23" fmla="*/ 166 h 343"/>
                <a:gd name="T24" fmla="*/ 46 w 210"/>
                <a:gd name="T25" fmla="*/ 75 h 343"/>
                <a:gd name="T26" fmla="*/ 105 w 210"/>
                <a:gd name="T27" fmla="*/ 11 h 343"/>
                <a:gd name="T28" fmla="*/ 164 w 210"/>
                <a:gd name="T29" fmla="*/ 69 h 343"/>
                <a:gd name="T30" fmla="*/ 169 w 210"/>
                <a:gd name="T31" fmla="*/ 166 h 343"/>
                <a:gd name="T32" fmla="*/ 163 w 210"/>
                <a:gd name="T33" fmla="*/ 270 h 343"/>
                <a:gd name="T34" fmla="*/ 105 w 210"/>
                <a:gd name="T35" fmla="*/ 33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3">
                  <a:moveTo>
                    <a:pt x="210" y="172"/>
                  </a:moveTo>
                  <a:cubicBezTo>
                    <a:pt x="210" y="133"/>
                    <a:pt x="208" y="93"/>
                    <a:pt x="190" y="56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9" y="13"/>
                    <a:pt x="19" y="59"/>
                  </a:cubicBezTo>
                  <a:cubicBezTo>
                    <a:pt x="3" y="94"/>
                    <a:pt x="0" y="133"/>
                    <a:pt x="0" y="172"/>
                  </a:cubicBezTo>
                  <a:cubicBezTo>
                    <a:pt x="0" y="210"/>
                    <a:pt x="2" y="255"/>
                    <a:pt x="23" y="293"/>
                  </a:cubicBezTo>
                  <a:cubicBezTo>
                    <a:pt x="44" y="333"/>
                    <a:pt x="80" y="343"/>
                    <a:pt x="105" y="343"/>
                  </a:cubicBezTo>
                  <a:cubicBezTo>
                    <a:pt x="132" y="343"/>
                    <a:pt x="170" y="333"/>
                    <a:pt x="192" y="285"/>
                  </a:cubicBezTo>
                  <a:cubicBezTo>
                    <a:pt x="208" y="251"/>
                    <a:pt x="210" y="212"/>
                    <a:pt x="210" y="172"/>
                  </a:cubicBezTo>
                  <a:close/>
                  <a:moveTo>
                    <a:pt x="105" y="332"/>
                  </a:moveTo>
                  <a:cubicBezTo>
                    <a:pt x="85" y="332"/>
                    <a:pt x="56" y="320"/>
                    <a:pt x="47" y="272"/>
                  </a:cubicBezTo>
                  <a:cubicBezTo>
                    <a:pt x="42" y="242"/>
                    <a:pt x="42" y="196"/>
                    <a:pt x="42" y="166"/>
                  </a:cubicBezTo>
                  <a:cubicBezTo>
                    <a:pt x="42" y="135"/>
                    <a:pt x="42" y="102"/>
                    <a:pt x="46" y="75"/>
                  </a:cubicBezTo>
                  <a:cubicBezTo>
                    <a:pt x="55" y="15"/>
                    <a:pt x="92" y="11"/>
                    <a:pt x="105" y="11"/>
                  </a:cubicBezTo>
                  <a:cubicBezTo>
                    <a:pt x="121" y="11"/>
                    <a:pt x="154" y="20"/>
                    <a:pt x="164" y="69"/>
                  </a:cubicBezTo>
                  <a:cubicBezTo>
                    <a:pt x="169" y="97"/>
                    <a:pt x="169" y="135"/>
                    <a:pt x="169" y="166"/>
                  </a:cubicBezTo>
                  <a:cubicBezTo>
                    <a:pt x="169" y="204"/>
                    <a:pt x="169" y="238"/>
                    <a:pt x="163" y="270"/>
                  </a:cubicBezTo>
                  <a:cubicBezTo>
                    <a:pt x="156" y="317"/>
                    <a:pt x="127" y="332"/>
                    <a:pt x="105" y="3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21">
              <a:extLst>
                <a:ext uri="{FF2B5EF4-FFF2-40B4-BE49-F238E27FC236}">
                  <a16:creationId xmlns:a16="http://schemas.microsoft.com/office/drawing/2014/main" id="{F17A6768-A981-4927-B57C-E96A297FE250}"/>
                </a:ext>
              </a:extLst>
            </p:cNvPr>
            <p:cNvSpPr>
              <a:spLocks/>
            </p:cNvSpPr>
            <p:nvPr>
              <p:custDataLst>
                <p:tags r:id="rId56"/>
              </p:custDataLst>
            </p:nvPr>
          </p:nvSpPr>
          <p:spPr bwMode="auto">
            <a:xfrm>
              <a:off x="4318000" y="2735263"/>
              <a:ext cx="26988" cy="77788"/>
            </a:xfrm>
            <a:custGeom>
              <a:avLst/>
              <a:gdLst>
                <a:gd name="T0" fmla="*/ 58 w 58"/>
                <a:gd name="T1" fmla="*/ 53 h 149"/>
                <a:gd name="T2" fmla="*/ 26 w 58"/>
                <a:gd name="T3" fmla="*/ 0 h 149"/>
                <a:gd name="T4" fmla="*/ 0 w 58"/>
                <a:gd name="T5" fmla="*/ 27 h 149"/>
                <a:gd name="T6" fmla="*/ 26 w 58"/>
                <a:gd name="T7" fmla="*/ 53 h 149"/>
                <a:gd name="T8" fmla="*/ 44 w 58"/>
                <a:gd name="T9" fmla="*/ 47 h 149"/>
                <a:gd name="T10" fmla="*/ 46 w 58"/>
                <a:gd name="T11" fmla="*/ 45 h 149"/>
                <a:gd name="T12" fmla="*/ 47 w 58"/>
                <a:gd name="T13" fmla="*/ 53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22">
              <a:extLst>
                <a:ext uri="{FF2B5EF4-FFF2-40B4-BE49-F238E27FC236}">
                  <a16:creationId xmlns:a16="http://schemas.microsoft.com/office/drawing/2014/main" id="{B5F7418D-B7A9-42CB-8503-24E7B11CABCF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4421188" y="2587625"/>
              <a:ext cx="74613" cy="174625"/>
            </a:xfrm>
            <a:custGeom>
              <a:avLst/>
              <a:gdLst>
                <a:gd name="T0" fmla="*/ 102 w 164"/>
                <a:gd name="T1" fmla="*/ 13 h 332"/>
                <a:gd name="T2" fmla="*/ 90 w 164"/>
                <a:gd name="T3" fmla="*/ 0 h 332"/>
                <a:gd name="T4" fmla="*/ 0 w 164"/>
                <a:gd name="T5" fmla="*/ 32 h 332"/>
                <a:gd name="T6" fmla="*/ 0 w 164"/>
                <a:gd name="T7" fmla="*/ 47 h 332"/>
                <a:gd name="T8" fmla="*/ 65 w 164"/>
                <a:gd name="T9" fmla="*/ 34 h 332"/>
                <a:gd name="T10" fmla="*/ 65 w 164"/>
                <a:gd name="T11" fmla="*/ 293 h 332"/>
                <a:gd name="T12" fmla="*/ 19 w 164"/>
                <a:gd name="T13" fmla="*/ 317 h 332"/>
                <a:gd name="T14" fmla="*/ 3 w 164"/>
                <a:gd name="T15" fmla="*/ 317 h 332"/>
                <a:gd name="T16" fmla="*/ 3 w 164"/>
                <a:gd name="T17" fmla="*/ 332 h 332"/>
                <a:gd name="T18" fmla="*/ 83 w 164"/>
                <a:gd name="T19" fmla="*/ 331 h 332"/>
                <a:gd name="T20" fmla="*/ 164 w 164"/>
                <a:gd name="T21" fmla="*/ 332 h 332"/>
                <a:gd name="T22" fmla="*/ 164 w 164"/>
                <a:gd name="T23" fmla="*/ 317 h 332"/>
                <a:gd name="T24" fmla="*/ 148 w 164"/>
                <a:gd name="T25" fmla="*/ 317 h 332"/>
                <a:gd name="T26" fmla="*/ 102 w 164"/>
                <a:gd name="T27" fmla="*/ 293 h 332"/>
                <a:gd name="T28" fmla="*/ 102 w 164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" h="332">
                  <a:moveTo>
                    <a:pt x="102" y="13"/>
                  </a:moveTo>
                  <a:cubicBezTo>
                    <a:pt x="102" y="1"/>
                    <a:pt x="102" y="0"/>
                    <a:pt x="90" y="0"/>
                  </a:cubicBezTo>
                  <a:cubicBezTo>
                    <a:pt x="59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3"/>
                  </a:lnTo>
                  <a:cubicBezTo>
                    <a:pt x="65" y="311"/>
                    <a:pt x="63" y="317"/>
                    <a:pt x="19" y="317"/>
                  </a:cubicBezTo>
                  <a:lnTo>
                    <a:pt x="3" y="317"/>
                  </a:lnTo>
                  <a:lnTo>
                    <a:pt x="3" y="332"/>
                  </a:lnTo>
                  <a:cubicBezTo>
                    <a:pt x="20" y="331"/>
                    <a:pt x="63" y="331"/>
                    <a:pt x="83" y="331"/>
                  </a:cubicBezTo>
                  <a:cubicBezTo>
                    <a:pt x="103" y="331"/>
                    <a:pt x="147" y="331"/>
                    <a:pt x="164" y="332"/>
                  </a:cubicBezTo>
                  <a:lnTo>
                    <a:pt x="164" y="317"/>
                  </a:lnTo>
                  <a:lnTo>
                    <a:pt x="148" y="317"/>
                  </a:lnTo>
                  <a:cubicBezTo>
                    <a:pt x="103" y="317"/>
                    <a:pt x="102" y="311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23">
              <a:extLst>
                <a:ext uri="{FF2B5EF4-FFF2-40B4-BE49-F238E27FC236}">
                  <a16:creationId xmlns:a16="http://schemas.microsoft.com/office/drawing/2014/main" id="{DDB7E375-FA40-42A5-AE5B-21987A271CB2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4530725" y="2565400"/>
              <a:ext cx="80963" cy="263525"/>
            </a:xfrm>
            <a:custGeom>
              <a:avLst/>
              <a:gdLst>
                <a:gd name="T0" fmla="*/ 72 w 177"/>
                <a:gd name="T1" fmla="*/ 432 h 499"/>
                <a:gd name="T2" fmla="*/ 5 w 177"/>
                <a:gd name="T3" fmla="*/ 488 h 499"/>
                <a:gd name="T4" fmla="*/ 0 w 177"/>
                <a:gd name="T5" fmla="*/ 493 h 499"/>
                <a:gd name="T6" fmla="*/ 10 w 177"/>
                <a:gd name="T7" fmla="*/ 499 h 499"/>
                <a:gd name="T8" fmla="*/ 105 w 177"/>
                <a:gd name="T9" fmla="*/ 436 h 499"/>
                <a:gd name="T10" fmla="*/ 105 w 177"/>
                <a:gd name="T11" fmla="*/ 323 h 499"/>
                <a:gd name="T12" fmla="*/ 125 w 177"/>
                <a:gd name="T13" fmla="*/ 271 h 499"/>
                <a:gd name="T14" fmla="*/ 173 w 177"/>
                <a:gd name="T15" fmla="*/ 255 h 499"/>
                <a:gd name="T16" fmla="*/ 177 w 177"/>
                <a:gd name="T17" fmla="*/ 249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6 h 499"/>
                <a:gd name="T26" fmla="*/ 81 w 177"/>
                <a:gd name="T27" fmla="*/ 21 h 499"/>
                <a:gd name="T28" fmla="*/ 10 w 177"/>
                <a:gd name="T29" fmla="*/ 0 h 499"/>
                <a:gd name="T30" fmla="*/ 0 w 177"/>
                <a:gd name="T31" fmla="*/ 6 h 499"/>
                <a:gd name="T32" fmla="*/ 8 w 177"/>
                <a:gd name="T33" fmla="*/ 11 h 499"/>
                <a:gd name="T34" fmla="*/ 70 w 177"/>
                <a:gd name="T35" fmla="*/ 54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49 h 499"/>
                <a:gd name="T44" fmla="*/ 72 w 177"/>
                <a:gd name="T45" fmla="*/ 313 h 499"/>
                <a:gd name="T46" fmla="*/ 72 w 177"/>
                <a:gd name="T47" fmla="*/ 432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2"/>
                  </a:moveTo>
                  <a:cubicBezTo>
                    <a:pt x="72" y="452"/>
                    <a:pt x="59" y="484"/>
                    <a:pt x="5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8" y="499"/>
                    <a:pt x="105" y="474"/>
                    <a:pt x="105" y="436"/>
                  </a:cubicBezTo>
                  <a:lnTo>
                    <a:pt x="105" y="323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2" y="240"/>
                    <a:pt x="117" y="245"/>
                    <a:pt x="131" y="249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24">
              <a:extLst>
                <a:ext uri="{FF2B5EF4-FFF2-40B4-BE49-F238E27FC236}">
                  <a16:creationId xmlns:a16="http://schemas.microsoft.com/office/drawing/2014/main" id="{A6F36963-A3B4-4E7D-A059-E05B0F90108C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4640263" y="2540000"/>
              <a:ext cx="88900" cy="128588"/>
            </a:xfrm>
            <a:custGeom>
              <a:avLst/>
              <a:gdLst>
                <a:gd name="T0" fmla="*/ 115 w 192"/>
                <a:gd name="T1" fmla="*/ 143 h 246"/>
                <a:gd name="T2" fmla="*/ 156 w 192"/>
                <a:gd name="T3" fmla="*/ 237 h 246"/>
                <a:gd name="T4" fmla="*/ 175 w 192"/>
                <a:gd name="T5" fmla="*/ 246 h 246"/>
                <a:gd name="T6" fmla="*/ 182 w 192"/>
                <a:gd name="T7" fmla="*/ 246 h 246"/>
                <a:gd name="T8" fmla="*/ 192 w 192"/>
                <a:gd name="T9" fmla="*/ 242 h 246"/>
                <a:gd name="T10" fmla="*/ 190 w 192"/>
                <a:gd name="T11" fmla="*/ 238 h 246"/>
                <a:gd name="T12" fmla="*/ 181 w 192"/>
                <a:gd name="T13" fmla="*/ 223 h 246"/>
                <a:gd name="T14" fmla="*/ 96 w 192"/>
                <a:gd name="T15" fmla="*/ 22 h 246"/>
                <a:gd name="T16" fmla="*/ 50 w 192"/>
                <a:gd name="T17" fmla="*/ 0 h 246"/>
                <a:gd name="T18" fmla="*/ 41 w 192"/>
                <a:gd name="T19" fmla="*/ 5 h 246"/>
                <a:gd name="T20" fmla="*/ 46 w 192"/>
                <a:gd name="T21" fmla="*/ 10 h 246"/>
                <a:gd name="T22" fmla="*/ 68 w 192"/>
                <a:gd name="T23" fmla="*/ 32 h 246"/>
                <a:gd name="T24" fmla="*/ 110 w 192"/>
                <a:gd name="T25" fmla="*/ 130 h 246"/>
                <a:gd name="T26" fmla="*/ 7 w 192"/>
                <a:gd name="T27" fmla="*/ 222 h 246"/>
                <a:gd name="T28" fmla="*/ 0 w 192"/>
                <a:gd name="T29" fmla="*/ 235 h 246"/>
                <a:gd name="T30" fmla="*/ 12 w 192"/>
                <a:gd name="T31" fmla="*/ 246 h 246"/>
                <a:gd name="T32" fmla="*/ 24 w 192"/>
                <a:gd name="T33" fmla="*/ 241 h 246"/>
                <a:gd name="T34" fmla="*/ 115 w 192"/>
                <a:gd name="T35" fmla="*/ 14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46">
                  <a:moveTo>
                    <a:pt x="115" y="143"/>
                  </a:moveTo>
                  <a:cubicBezTo>
                    <a:pt x="133" y="182"/>
                    <a:pt x="152" y="233"/>
                    <a:pt x="156" y="237"/>
                  </a:cubicBezTo>
                  <a:cubicBezTo>
                    <a:pt x="163" y="246"/>
                    <a:pt x="169" y="246"/>
                    <a:pt x="175" y="246"/>
                  </a:cubicBezTo>
                  <a:lnTo>
                    <a:pt x="182" y="246"/>
                  </a:lnTo>
                  <a:cubicBezTo>
                    <a:pt x="188" y="246"/>
                    <a:pt x="192" y="246"/>
                    <a:pt x="192" y="242"/>
                  </a:cubicBezTo>
                  <a:cubicBezTo>
                    <a:pt x="192" y="240"/>
                    <a:pt x="191" y="239"/>
                    <a:pt x="190" y="238"/>
                  </a:cubicBezTo>
                  <a:cubicBezTo>
                    <a:pt x="186" y="234"/>
                    <a:pt x="182" y="226"/>
                    <a:pt x="181" y="223"/>
                  </a:cubicBezTo>
                  <a:lnTo>
                    <a:pt x="96" y="22"/>
                  </a:lnTo>
                  <a:cubicBezTo>
                    <a:pt x="94" y="16"/>
                    <a:pt x="87" y="0"/>
                    <a:pt x="50" y="0"/>
                  </a:cubicBezTo>
                  <a:cubicBezTo>
                    <a:pt x="45" y="0"/>
                    <a:pt x="41" y="0"/>
                    <a:pt x="41" y="5"/>
                  </a:cubicBezTo>
                  <a:cubicBezTo>
                    <a:pt x="41" y="9"/>
                    <a:pt x="44" y="10"/>
                    <a:pt x="46" y="10"/>
                  </a:cubicBezTo>
                  <a:cubicBezTo>
                    <a:pt x="53" y="11"/>
                    <a:pt x="60" y="12"/>
                    <a:pt x="68" y="32"/>
                  </a:cubicBezTo>
                  <a:lnTo>
                    <a:pt x="110" y="130"/>
                  </a:lnTo>
                  <a:lnTo>
                    <a:pt x="7" y="222"/>
                  </a:lnTo>
                  <a:cubicBezTo>
                    <a:pt x="3" y="226"/>
                    <a:pt x="0" y="229"/>
                    <a:pt x="0" y="235"/>
                  </a:cubicBezTo>
                  <a:cubicBezTo>
                    <a:pt x="0" y="243"/>
                    <a:pt x="7" y="246"/>
                    <a:pt x="12" y="246"/>
                  </a:cubicBezTo>
                  <a:cubicBezTo>
                    <a:pt x="19" y="246"/>
                    <a:pt x="23" y="242"/>
                    <a:pt x="24" y="241"/>
                  </a:cubicBezTo>
                  <a:lnTo>
                    <a:pt x="115" y="14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6" name="Rectangle 215">
            <a:extLst>
              <a:ext uri="{FF2B5EF4-FFF2-40B4-BE49-F238E27FC236}">
                <a16:creationId xmlns:a16="http://schemas.microsoft.com/office/drawing/2014/main" id="{2A17D771-A966-48AA-8B3F-51290CE88906}"/>
              </a:ext>
            </a:extLst>
          </p:cNvPr>
          <p:cNvSpPr/>
          <p:nvPr/>
        </p:nvSpPr>
        <p:spPr>
          <a:xfrm>
            <a:off x="5599734" y="1037044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15F3A5A1-2620-4934-9D25-F54306216761}"/>
              </a:ext>
            </a:extLst>
          </p:cNvPr>
          <p:cNvSpPr/>
          <p:nvPr/>
        </p:nvSpPr>
        <p:spPr>
          <a:xfrm>
            <a:off x="5708076" y="1456546"/>
            <a:ext cx="18325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a Merkle tree</a:t>
            </a:r>
            <a:endParaRPr lang="en-US" dirty="0"/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F9AD07AA-BE00-4164-B212-A43AD69D70A8}"/>
              </a:ext>
            </a:extLst>
          </p:cNvPr>
          <p:cNvSpPr/>
          <p:nvPr/>
        </p:nvSpPr>
        <p:spPr>
          <a:xfrm>
            <a:off x="5708076" y="1921635"/>
            <a:ext cx="5085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V’s challenges, Open the corresponding path for </a:t>
            </a:r>
            <a:endParaRPr lang="en-US" dirty="0"/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F5086414-4169-4583-930D-7463981F09A7}"/>
              </a:ext>
            </a:extLst>
          </p:cNvPr>
          <p:cNvCxnSpPr>
            <a:cxnSpLocks/>
          </p:cNvCxnSpPr>
          <p:nvPr/>
        </p:nvCxnSpPr>
        <p:spPr>
          <a:xfrm flipH="1">
            <a:off x="5258668" y="1088353"/>
            <a:ext cx="28575" cy="5546236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43AA6A38-F6DF-405C-9EC0-B64A4D6A7FCC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10684318" y="1964424"/>
            <a:ext cx="868363" cy="292101"/>
            <a:chOff x="2541589" y="2540000"/>
            <a:chExt cx="868363" cy="292101"/>
          </a:xfrm>
        </p:grpSpPr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2EB14A60-6B5C-45C1-A9B7-72A15CF29B88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2541589" y="2540000"/>
              <a:ext cx="82550" cy="263525"/>
            </a:xfrm>
            <a:custGeom>
              <a:avLst/>
              <a:gdLst>
                <a:gd name="T0" fmla="*/ 105 w 177"/>
                <a:gd name="T1" fmla="*/ 66 h 499"/>
                <a:gd name="T2" fmla="*/ 172 w 177"/>
                <a:gd name="T3" fmla="*/ 11 h 499"/>
                <a:gd name="T4" fmla="*/ 177 w 177"/>
                <a:gd name="T5" fmla="*/ 5 h 499"/>
                <a:gd name="T6" fmla="*/ 167 w 177"/>
                <a:gd name="T7" fmla="*/ 0 h 499"/>
                <a:gd name="T8" fmla="*/ 71 w 177"/>
                <a:gd name="T9" fmla="*/ 62 h 499"/>
                <a:gd name="T10" fmla="*/ 71 w 177"/>
                <a:gd name="T11" fmla="*/ 176 h 499"/>
                <a:gd name="T12" fmla="*/ 51 w 177"/>
                <a:gd name="T13" fmla="*/ 228 h 499"/>
                <a:gd name="T14" fmla="*/ 4 w 177"/>
                <a:gd name="T15" fmla="*/ 244 h 499"/>
                <a:gd name="T16" fmla="*/ 0 w 177"/>
                <a:gd name="T17" fmla="*/ 249 h 499"/>
                <a:gd name="T18" fmla="*/ 8 w 177"/>
                <a:gd name="T19" fmla="*/ 255 h 499"/>
                <a:gd name="T20" fmla="*/ 70 w 177"/>
                <a:gd name="T21" fmla="*/ 299 h 499"/>
                <a:gd name="T22" fmla="*/ 71 w 177"/>
                <a:gd name="T23" fmla="*/ 324 h 499"/>
                <a:gd name="T24" fmla="*/ 71 w 177"/>
                <a:gd name="T25" fmla="*/ 423 h 499"/>
                <a:gd name="T26" fmla="*/ 95 w 177"/>
                <a:gd name="T27" fmla="*/ 479 h 499"/>
                <a:gd name="T28" fmla="*/ 167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6 w 177"/>
                <a:gd name="T35" fmla="*/ 445 h 499"/>
                <a:gd name="T36" fmla="*/ 105 w 177"/>
                <a:gd name="T37" fmla="*/ 421 h 499"/>
                <a:gd name="T38" fmla="*/ 105 w 177"/>
                <a:gd name="T39" fmla="*/ 316 h 499"/>
                <a:gd name="T40" fmla="*/ 85 w 177"/>
                <a:gd name="T41" fmla="*/ 269 h 499"/>
                <a:gd name="T42" fmla="*/ 46 w 177"/>
                <a:gd name="T43" fmla="*/ 249 h 499"/>
                <a:gd name="T44" fmla="*/ 105 w 177"/>
                <a:gd name="T45" fmla="*/ 186 h 499"/>
                <a:gd name="T46" fmla="*/ 105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6"/>
                  </a:moveTo>
                  <a:cubicBezTo>
                    <a:pt x="105" y="46"/>
                    <a:pt x="118" y="14"/>
                    <a:pt x="172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5"/>
                    <a:pt x="71" y="62"/>
                  </a:cubicBezTo>
                  <a:lnTo>
                    <a:pt x="71" y="176"/>
                  </a:lnTo>
                  <a:cubicBezTo>
                    <a:pt x="71" y="196"/>
                    <a:pt x="71" y="211"/>
                    <a:pt x="51" y="228"/>
                  </a:cubicBezTo>
                  <a:cubicBezTo>
                    <a:pt x="34" y="242"/>
                    <a:pt x="15" y="243"/>
                    <a:pt x="4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0" y="257"/>
                    <a:pt x="64" y="275"/>
                    <a:pt x="70" y="299"/>
                  </a:cubicBezTo>
                  <a:cubicBezTo>
                    <a:pt x="71" y="305"/>
                    <a:pt x="71" y="306"/>
                    <a:pt x="71" y="324"/>
                  </a:cubicBezTo>
                  <a:lnTo>
                    <a:pt x="71" y="423"/>
                  </a:lnTo>
                  <a:cubicBezTo>
                    <a:pt x="71" y="444"/>
                    <a:pt x="71" y="460"/>
                    <a:pt x="95" y="479"/>
                  </a:cubicBezTo>
                  <a:cubicBezTo>
                    <a:pt x="115" y="494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7" y="486"/>
                    <a:pt x="113" y="470"/>
                    <a:pt x="106" y="445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5"/>
                    <a:pt x="85" y="269"/>
                  </a:cubicBezTo>
                  <a:cubicBezTo>
                    <a:pt x="74" y="258"/>
                    <a:pt x="60" y="253"/>
                    <a:pt x="46" y="249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0B669636-210B-4216-B677-32933CCAAF08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2647952" y="2620963"/>
              <a:ext cx="117475" cy="119063"/>
            </a:xfrm>
            <a:custGeom>
              <a:avLst/>
              <a:gdLst>
                <a:gd name="T0" fmla="*/ 152 w 249"/>
                <a:gd name="T1" fmla="*/ 69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1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6 h 226"/>
                <a:gd name="T20" fmla="*/ 22 w 249"/>
                <a:gd name="T21" fmla="*/ 81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8 h 226"/>
                <a:gd name="T34" fmla="*/ 46 w 249"/>
                <a:gd name="T35" fmla="*/ 181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49 h 226"/>
                <a:gd name="T52" fmla="*/ 154 w 249"/>
                <a:gd name="T53" fmla="*/ 215 h 226"/>
                <a:gd name="T54" fmla="*/ 127 w 249"/>
                <a:gd name="T55" fmla="*/ 182 h 226"/>
                <a:gd name="T56" fmla="*/ 136 w 249"/>
                <a:gd name="T57" fmla="*/ 138 h 226"/>
                <a:gd name="T58" fmla="*/ 152 w 249"/>
                <a:gd name="T59" fmla="*/ 6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69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1"/>
                    <a:pt x="222" y="61"/>
                  </a:cubicBezTo>
                  <a:cubicBezTo>
                    <a:pt x="233" y="61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4"/>
                    <a:pt x="16" y="76"/>
                  </a:cubicBezTo>
                  <a:cubicBezTo>
                    <a:pt x="16" y="81"/>
                    <a:pt x="21" y="81"/>
                    <a:pt x="22" y="81"/>
                  </a:cubicBezTo>
                  <a:cubicBezTo>
                    <a:pt x="26" y="81"/>
                    <a:pt x="27" y="80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5" y="11"/>
                    <a:pt x="122" y="15"/>
                    <a:pt x="122" y="44"/>
                  </a:cubicBezTo>
                  <a:cubicBezTo>
                    <a:pt x="122" y="59"/>
                    <a:pt x="114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8"/>
                  </a:cubicBezTo>
                  <a:cubicBezTo>
                    <a:pt x="35" y="206"/>
                    <a:pt x="46" y="195"/>
                    <a:pt x="46" y="181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6" y="206"/>
                    <a:pt x="124" y="226"/>
                    <a:pt x="153" y="226"/>
                  </a:cubicBezTo>
                  <a:cubicBezTo>
                    <a:pt x="205" y="226"/>
                    <a:pt x="233" y="161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49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6" y="138"/>
                  </a:cubicBezTo>
                  <a:lnTo>
                    <a:pt x="152" y="6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33">
              <a:extLst>
                <a:ext uri="{FF2B5EF4-FFF2-40B4-BE49-F238E27FC236}">
                  <a16:creationId xmlns:a16="http://schemas.microsoft.com/office/drawing/2014/main" id="{5DA103F0-E267-4C9F-919F-09F86750F848}"/>
                </a:ext>
              </a:extLst>
            </p:cNvPr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2786064" y="2649538"/>
              <a:ext cx="66675" cy="130175"/>
            </a:xfrm>
            <a:custGeom>
              <a:avLst/>
              <a:gdLst>
                <a:gd name="T0" fmla="*/ 69 w 141"/>
                <a:gd name="T1" fmla="*/ 10 h 246"/>
                <a:gd name="T2" fmla="*/ 70 w 141"/>
                <a:gd name="T3" fmla="*/ 5 h 246"/>
                <a:gd name="T4" fmla="*/ 65 w 141"/>
                <a:gd name="T5" fmla="*/ 0 h 246"/>
                <a:gd name="T6" fmla="*/ 20 w 141"/>
                <a:gd name="T7" fmla="*/ 3 h 246"/>
                <a:gd name="T8" fmla="*/ 12 w 141"/>
                <a:gd name="T9" fmla="*/ 11 h 246"/>
                <a:gd name="T10" fmla="*/ 21 w 141"/>
                <a:gd name="T11" fmla="*/ 16 h 246"/>
                <a:gd name="T12" fmla="*/ 38 w 141"/>
                <a:gd name="T13" fmla="*/ 21 h 246"/>
                <a:gd name="T14" fmla="*/ 33 w 141"/>
                <a:gd name="T15" fmla="*/ 46 h 246"/>
                <a:gd name="T16" fmla="*/ 25 w 141"/>
                <a:gd name="T17" fmla="*/ 78 h 246"/>
                <a:gd name="T18" fmla="*/ 2 w 141"/>
                <a:gd name="T19" fmla="*/ 171 h 246"/>
                <a:gd name="T20" fmla="*/ 0 w 141"/>
                <a:gd name="T21" fmla="*/ 188 h 246"/>
                <a:gd name="T22" fmla="*/ 51 w 141"/>
                <a:gd name="T23" fmla="*/ 246 h 246"/>
                <a:gd name="T24" fmla="*/ 141 w 141"/>
                <a:gd name="T25" fmla="*/ 146 h 246"/>
                <a:gd name="T26" fmla="*/ 89 w 141"/>
                <a:gd name="T27" fmla="*/ 88 h 246"/>
                <a:gd name="T28" fmla="*/ 45 w 141"/>
                <a:gd name="T29" fmla="*/ 107 h 246"/>
                <a:gd name="T30" fmla="*/ 69 w 141"/>
                <a:gd name="T31" fmla="*/ 10 h 246"/>
                <a:gd name="T32" fmla="*/ 51 w 141"/>
                <a:gd name="T33" fmla="*/ 236 h 246"/>
                <a:gd name="T34" fmla="*/ 25 w 141"/>
                <a:gd name="T35" fmla="*/ 200 h 246"/>
                <a:gd name="T36" fmla="*/ 37 w 141"/>
                <a:gd name="T37" fmla="*/ 136 h 246"/>
                <a:gd name="T38" fmla="*/ 46 w 141"/>
                <a:gd name="T39" fmla="*/ 121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1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0"/>
                  </a:moveTo>
                  <a:cubicBezTo>
                    <a:pt x="69" y="10"/>
                    <a:pt x="70" y="5"/>
                    <a:pt x="70" y="5"/>
                  </a:cubicBezTo>
                  <a:cubicBezTo>
                    <a:pt x="70" y="3"/>
                    <a:pt x="69" y="0"/>
                    <a:pt x="65" y="0"/>
                  </a:cubicBezTo>
                  <a:cubicBezTo>
                    <a:pt x="58" y="0"/>
                    <a:pt x="29" y="3"/>
                    <a:pt x="20" y="3"/>
                  </a:cubicBezTo>
                  <a:cubicBezTo>
                    <a:pt x="17" y="4"/>
                    <a:pt x="12" y="4"/>
                    <a:pt x="12" y="11"/>
                  </a:cubicBezTo>
                  <a:cubicBezTo>
                    <a:pt x="12" y="16"/>
                    <a:pt x="17" y="16"/>
                    <a:pt x="21" y="16"/>
                  </a:cubicBezTo>
                  <a:cubicBezTo>
                    <a:pt x="38" y="16"/>
                    <a:pt x="38" y="19"/>
                    <a:pt x="38" y="21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8"/>
                  </a:lnTo>
                  <a:cubicBezTo>
                    <a:pt x="21" y="90"/>
                    <a:pt x="2" y="166"/>
                    <a:pt x="2" y="171"/>
                  </a:cubicBezTo>
                  <a:cubicBezTo>
                    <a:pt x="0" y="179"/>
                    <a:pt x="0" y="184"/>
                    <a:pt x="0" y="188"/>
                  </a:cubicBezTo>
                  <a:cubicBezTo>
                    <a:pt x="0" y="223"/>
                    <a:pt x="22" y="246"/>
                    <a:pt x="51" y="246"/>
                  </a:cubicBezTo>
                  <a:cubicBezTo>
                    <a:pt x="95" y="246"/>
                    <a:pt x="141" y="198"/>
                    <a:pt x="141" y="146"/>
                  </a:cubicBezTo>
                  <a:cubicBezTo>
                    <a:pt x="141" y="106"/>
                    <a:pt x="113" y="88"/>
                    <a:pt x="89" y="88"/>
                  </a:cubicBezTo>
                  <a:cubicBezTo>
                    <a:pt x="71" y="88"/>
                    <a:pt x="55" y="98"/>
                    <a:pt x="45" y="107"/>
                  </a:cubicBezTo>
                  <a:lnTo>
                    <a:pt x="69" y="10"/>
                  </a:lnTo>
                  <a:close/>
                  <a:moveTo>
                    <a:pt x="51" y="236"/>
                  </a:moveTo>
                  <a:cubicBezTo>
                    <a:pt x="34" y="236"/>
                    <a:pt x="25" y="221"/>
                    <a:pt x="25" y="200"/>
                  </a:cubicBezTo>
                  <a:cubicBezTo>
                    <a:pt x="25" y="187"/>
                    <a:pt x="28" y="175"/>
                    <a:pt x="37" y="136"/>
                  </a:cubicBezTo>
                  <a:cubicBezTo>
                    <a:pt x="40" y="129"/>
                    <a:pt x="40" y="129"/>
                    <a:pt x="46" y="121"/>
                  </a:cubicBezTo>
                  <a:cubicBezTo>
                    <a:pt x="59" y="106"/>
                    <a:pt x="75" y="98"/>
                    <a:pt x="88" y="98"/>
                  </a:cubicBezTo>
                  <a:cubicBezTo>
                    <a:pt x="101" y="98"/>
                    <a:pt x="113" y="108"/>
                    <a:pt x="113" y="132"/>
                  </a:cubicBezTo>
                  <a:cubicBezTo>
                    <a:pt x="113" y="146"/>
                    <a:pt x="105" y="182"/>
                    <a:pt x="95" y="202"/>
                  </a:cubicBezTo>
                  <a:cubicBezTo>
                    <a:pt x="87" y="219"/>
                    <a:pt x="69" y="236"/>
                    <a:pt x="51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34">
              <a:extLst>
                <a:ext uri="{FF2B5EF4-FFF2-40B4-BE49-F238E27FC236}">
                  <a16:creationId xmlns:a16="http://schemas.microsoft.com/office/drawing/2014/main" id="{4E0E3C4F-CBE8-4FC3-AFAA-0EF5F7634CFF}"/>
                </a:ext>
              </a:extLst>
            </p:cNvPr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2868614" y="2716213"/>
              <a:ext cx="41275" cy="88900"/>
            </a:xfrm>
            <a:custGeom>
              <a:avLst/>
              <a:gdLst>
                <a:gd name="T0" fmla="*/ 75 w 87"/>
                <a:gd name="T1" fmla="*/ 11 h 169"/>
                <a:gd name="T2" fmla="*/ 64 w 87"/>
                <a:gd name="T3" fmla="*/ 0 h 169"/>
                <a:gd name="T4" fmla="*/ 49 w 87"/>
                <a:gd name="T5" fmla="*/ 15 h 169"/>
                <a:gd name="T6" fmla="*/ 60 w 87"/>
                <a:gd name="T7" fmla="*/ 26 h 169"/>
                <a:gd name="T8" fmla="*/ 75 w 87"/>
                <a:gd name="T9" fmla="*/ 11 h 169"/>
                <a:gd name="T10" fmla="*/ 87 w 87"/>
                <a:gd name="T11" fmla="*/ 130 h 169"/>
                <a:gd name="T12" fmla="*/ 82 w 87"/>
                <a:gd name="T13" fmla="*/ 127 h 169"/>
                <a:gd name="T14" fmla="*/ 76 w 87"/>
                <a:gd name="T15" fmla="*/ 132 h 169"/>
                <a:gd name="T16" fmla="*/ 48 w 87"/>
                <a:gd name="T17" fmla="*/ 160 h 169"/>
                <a:gd name="T18" fmla="*/ 41 w 87"/>
                <a:gd name="T19" fmla="*/ 151 h 169"/>
                <a:gd name="T20" fmla="*/ 44 w 87"/>
                <a:gd name="T21" fmla="*/ 138 h 169"/>
                <a:gd name="T22" fmla="*/ 49 w 87"/>
                <a:gd name="T23" fmla="*/ 125 h 169"/>
                <a:gd name="T24" fmla="*/ 63 w 87"/>
                <a:gd name="T25" fmla="*/ 90 h 169"/>
                <a:gd name="T26" fmla="*/ 67 w 87"/>
                <a:gd name="T27" fmla="*/ 78 h 169"/>
                <a:gd name="T28" fmla="*/ 40 w 87"/>
                <a:gd name="T29" fmla="*/ 56 h 169"/>
                <a:gd name="T30" fmla="*/ 0 w 87"/>
                <a:gd name="T31" fmla="*/ 95 h 169"/>
                <a:gd name="T32" fmla="*/ 5 w 87"/>
                <a:gd name="T33" fmla="*/ 98 h 169"/>
                <a:gd name="T34" fmla="*/ 11 w 87"/>
                <a:gd name="T35" fmla="*/ 93 h 169"/>
                <a:gd name="T36" fmla="*/ 39 w 87"/>
                <a:gd name="T37" fmla="*/ 65 h 169"/>
                <a:gd name="T38" fmla="*/ 46 w 87"/>
                <a:gd name="T39" fmla="*/ 74 h 169"/>
                <a:gd name="T40" fmla="*/ 45 w 87"/>
                <a:gd name="T41" fmla="*/ 83 h 169"/>
                <a:gd name="T42" fmla="*/ 28 w 87"/>
                <a:gd name="T43" fmla="*/ 122 h 169"/>
                <a:gd name="T44" fmla="*/ 23 w 87"/>
                <a:gd name="T45" fmla="*/ 136 h 169"/>
                <a:gd name="T46" fmla="*/ 20 w 87"/>
                <a:gd name="T47" fmla="*/ 147 h 169"/>
                <a:gd name="T48" fmla="*/ 47 w 87"/>
                <a:gd name="T49" fmla="*/ 169 h 169"/>
                <a:gd name="T50" fmla="*/ 87 w 87"/>
                <a:gd name="T51" fmla="*/ 13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169">
                  <a:moveTo>
                    <a:pt x="75" y="11"/>
                  </a:moveTo>
                  <a:cubicBezTo>
                    <a:pt x="75" y="5"/>
                    <a:pt x="71" y="0"/>
                    <a:pt x="64" y="0"/>
                  </a:cubicBezTo>
                  <a:cubicBezTo>
                    <a:pt x="58" y="0"/>
                    <a:pt x="49" y="7"/>
                    <a:pt x="49" y="15"/>
                  </a:cubicBezTo>
                  <a:cubicBezTo>
                    <a:pt x="49" y="22"/>
                    <a:pt x="55" y="26"/>
                    <a:pt x="60" y="26"/>
                  </a:cubicBezTo>
                  <a:cubicBezTo>
                    <a:pt x="68" y="26"/>
                    <a:pt x="75" y="18"/>
                    <a:pt x="75" y="11"/>
                  </a:cubicBezTo>
                  <a:close/>
                  <a:moveTo>
                    <a:pt x="87" y="130"/>
                  </a:moveTo>
                  <a:cubicBezTo>
                    <a:pt x="87" y="127"/>
                    <a:pt x="83" y="127"/>
                    <a:pt x="82" y="127"/>
                  </a:cubicBezTo>
                  <a:cubicBezTo>
                    <a:pt x="78" y="127"/>
                    <a:pt x="77" y="128"/>
                    <a:pt x="76" y="132"/>
                  </a:cubicBezTo>
                  <a:cubicBezTo>
                    <a:pt x="72" y="146"/>
                    <a:pt x="60" y="160"/>
                    <a:pt x="48" y="160"/>
                  </a:cubicBezTo>
                  <a:cubicBezTo>
                    <a:pt x="42" y="160"/>
                    <a:pt x="41" y="156"/>
                    <a:pt x="41" y="151"/>
                  </a:cubicBezTo>
                  <a:cubicBezTo>
                    <a:pt x="41" y="146"/>
                    <a:pt x="42" y="143"/>
                    <a:pt x="44" y="138"/>
                  </a:cubicBezTo>
                  <a:cubicBezTo>
                    <a:pt x="46" y="133"/>
                    <a:pt x="48" y="128"/>
                    <a:pt x="49" y="125"/>
                  </a:cubicBezTo>
                  <a:cubicBezTo>
                    <a:pt x="50" y="122"/>
                    <a:pt x="60" y="99"/>
                    <a:pt x="63" y="90"/>
                  </a:cubicBezTo>
                  <a:cubicBezTo>
                    <a:pt x="65" y="85"/>
                    <a:pt x="67" y="82"/>
                    <a:pt x="67" y="78"/>
                  </a:cubicBezTo>
                  <a:cubicBezTo>
                    <a:pt x="67" y="66"/>
                    <a:pt x="55" y="56"/>
                    <a:pt x="40" y="56"/>
                  </a:cubicBezTo>
                  <a:cubicBezTo>
                    <a:pt x="14" y="56"/>
                    <a:pt x="0" y="88"/>
                    <a:pt x="0" y="95"/>
                  </a:cubicBezTo>
                  <a:cubicBezTo>
                    <a:pt x="0" y="98"/>
                    <a:pt x="4" y="98"/>
                    <a:pt x="5" y="98"/>
                  </a:cubicBezTo>
                  <a:cubicBezTo>
                    <a:pt x="9" y="98"/>
                    <a:pt x="9" y="97"/>
                    <a:pt x="11" y="93"/>
                  </a:cubicBezTo>
                  <a:cubicBezTo>
                    <a:pt x="16" y="75"/>
                    <a:pt x="28" y="65"/>
                    <a:pt x="39" y="65"/>
                  </a:cubicBezTo>
                  <a:cubicBezTo>
                    <a:pt x="43" y="65"/>
                    <a:pt x="46" y="67"/>
                    <a:pt x="46" y="74"/>
                  </a:cubicBezTo>
                  <a:cubicBezTo>
                    <a:pt x="46" y="75"/>
                    <a:pt x="46" y="78"/>
                    <a:pt x="45" y="83"/>
                  </a:cubicBezTo>
                  <a:cubicBezTo>
                    <a:pt x="43" y="87"/>
                    <a:pt x="32" y="114"/>
                    <a:pt x="28" y="122"/>
                  </a:cubicBezTo>
                  <a:cubicBezTo>
                    <a:pt x="26" y="127"/>
                    <a:pt x="26" y="127"/>
                    <a:pt x="23" y="136"/>
                  </a:cubicBezTo>
                  <a:cubicBezTo>
                    <a:pt x="21" y="139"/>
                    <a:pt x="20" y="143"/>
                    <a:pt x="20" y="147"/>
                  </a:cubicBezTo>
                  <a:cubicBezTo>
                    <a:pt x="20" y="160"/>
                    <a:pt x="32" y="169"/>
                    <a:pt x="47" y="169"/>
                  </a:cubicBezTo>
                  <a:cubicBezTo>
                    <a:pt x="73" y="169"/>
                    <a:pt x="87" y="136"/>
                    <a:pt x="87" y="13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35">
              <a:extLst>
                <a:ext uri="{FF2B5EF4-FFF2-40B4-BE49-F238E27FC236}">
                  <a16:creationId xmlns:a16="http://schemas.microsoft.com/office/drawing/2014/main" id="{75333724-801E-4814-A2DD-0B2446552F78}"/>
                </a:ext>
              </a:extLst>
            </p:cNvPr>
            <p:cNvSpPr>
              <a:spLocks/>
            </p:cNvSpPr>
            <p:nvPr>
              <p:custDataLst>
                <p:tags r:id="rId36"/>
              </p:custDataLst>
            </p:nvPr>
          </p:nvSpPr>
          <p:spPr bwMode="auto">
            <a:xfrm>
              <a:off x="2960689" y="2540000"/>
              <a:ext cx="84138" cy="263525"/>
            </a:xfrm>
            <a:custGeom>
              <a:avLst/>
              <a:gdLst>
                <a:gd name="T0" fmla="*/ 71 w 177"/>
                <a:gd name="T1" fmla="*/ 433 h 499"/>
                <a:gd name="T2" fmla="*/ 4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49 h 499"/>
                <a:gd name="T18" fmla="*/ 169 w 177"/>
                <a:gd name="T19" fmla="*/ 244 h 499"/>
                <a:gd name="T20" fmla="*/ 106 w 177"/>
                <a:gd name="T21" fmla="*/ 200 h 499"/>
                <a:gd name="T22" fmla="*/ 105 w 177"/>
                <a:gd name="T23" fmla="*/ 175 h 499"/>
                <a:gd name="T24" fmla="*/ 105 w 177"/>
                <a:gd name="T25" fmla="*/ 76 h 499"/>
                <a:gd name="T26" fmla="*/ 81 w 177"/>
                <a:gd name="T27" fmla="*/ 20 h 499"/>
                <a:gd name="T28" fmla="*/ 10 w 177"/>
                <a:gd name="T29" fmla="*/ 0 h 499"/>
                <a:gd name="T30" fmla="*/ 0 w 177"/>
                <a:gd name="T31" fmla="*/ 5 h 499"/>
                <a:gd name="T32" fmla="*/ 8 w 177"/>
                <a:gd name="T33" fmla="*/ 11 h 499"/>
                <a:gd name="T34" fmla="*/ 70 w 177"/>
                <a:gd name="T35" fmla="*/ 54 h 499"/>
                <a:gd name="T36" fmla="*/ 71 w 177"/>
                <a:gd name="T37" fmla="*/ 78 h 499"/>
                <a:gd name="T38" fmla="*/ 71 w 177"/>
                <a:gd name="T39" fmla="*/ 183 h 499"/>
                <a:gd name="T40" fmla="*/ 91 w 177"/>
                <a:gd name="T41" fmla="*/ 230 h 499"/>
                <a:gd name="T42" fmla="*/ 130 w 177"/>
                <a:gd name="T43" fmla="*/ 249 h 499"/>
                <a:gd name="T44" fmla="*/ 71 w 177"/>
                <a:gd name="T45" fmla="*/ 313 h 499"/>
                <a:gd name="T46" fmla="*/ 71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1" y="433"/>
                  </a:moveTo>
                  <a:cubicBezTo>
                    <a:pt x="71" y="453"/>
                    <a:pt x="58" y="485"/>
                    <a:pt x="4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4" y="475"/>
                    <a:pt x="105" y="437"/>
                  </a:cubicBezTo>
                  <a:lnTo>
                    <a:pt x="105" y="323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2" y="256"/>
                    <a:pt x="161" y="255"/>
                    <a:pt x="172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6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3" y="29"/>
                    <a:pt x="70" y="54"/>
                  </a:cubicBezTo>
                  <a:cubicBezTo>
                    <a:pt x="71" y="59"/>
                    <a:pt x="71" y="60"/>
                    <a:pt x="71" y="78"/>
                  </a:cubicBezTo>
                  <a:lnTo>
                    <a:pt x="71" y="183"/>
                  </a:lnTo>
                  <a:cubicBezTo>
                    <a:pt x="71" y="206"/>
                    <a:pt x="75" y="214"/>
                    <a:pt x="91" y="230"/>
                  </a:cubicBezTo>
                  <a:cubicBezTo>
                    <a:pt x="102" y="240"/>
                    <a:pt x="116" y="245"/>
                    <a:pt x="130" y="249"/>
                  </a:cubicBezTo>
                  <a:cubicBezTo>
                    <a:pt x="89" y="261"/>
                    <a:pt x="71" y="284"/>
                    <a:pt x="71" y="313"/>
                  </a:cubicBezTo>
                  <a:lnTo>
                    <a:pt x="71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36">
              <a:extLst>
                <a:ext uri="{FF2B5EF4-FFF2-40B4-BE49-F238E27FC236}">
                  <a16:creationId xmlns:a16="http://schemas.microsoft.com/office/drawing/2014/main" id="{15AB50DC-3068-4CAF-9B5D-7675B7AC690F}"/>
                </a:ext>
              </a:extLst>
            </p:cNvPr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3068639" y="2662238"/>
              <a:ext cx="50800" cy="125413"/>
            </a:xfrm>
            <a:custGeom>
              <a:avLst/>
              <a:gdLst>
                <a:gd name="T0" fmla="*/ 97 w 106"/>
                <a:gd name="T1" fmla="*/ 13 h 235"/>
                <a:gd name="T2" fmla="*/ 83 w 106"/>
                <a:gd name="T3" fmla="*/ 0 h 235"/>
                <a:gd name="T4" fmla="*/ 63 w 106"/>
                <a:gd name="T5" fmla="*/ 19 h 235"/>
                <a:gd name="T6" fmla="*/ 77 w 106"/>
                <a:gd name="T7" fmla="*/ 32 h 235"/>
                <a:gd name="T8" fmla="*/ 97 w 106"/>
                <a:gd name="T9" fmla="*/ 13 h 235"/>
                <a:gd name="T10" fmla="*/ 26 w 106"/>
                <a:gd name="T11" fmla="*/ 191 h 235"/>
                <a:gd name="T12" fmla="*/ 23 w 106"/>
                <a:gd name="T13" fmla="*/ 205 h 235"/>
                <a:gd name="T14" fmla="*/ 56 w 106"/>
                <a:gd name="T15" fmla="*/ 235 h 235"/>
                <a:gd name="T16" fmla="*/ 106 w 106"/>
                <a:gd name="T17" fmla="*/ 181 h 235"/>
                <a:gd name="T18" fmla="*/ 100 w 106"/>
                <a:gd name="T19" fmla="*/ 177 h 235"/>
                <a:gd name="T20" fmla="*/ 94 w 106"/>
                <a:gd name="T21" fmla="*/ 183 h 235"/>
                <a:gd name="T22" fmla="*/ 57 w 106"/>
                <a:gd name="T23" fmla="*/ 225 h 235"/>
                <a:gd name="T24" fmla="*/ 48 w 106"/>
                <a:gd name="T25" fmla="*/ 213 h 235"/>
                <a:gd name="T26" fmla="*/ 54 w 106"/>
                <a:gd name="T27" fmla="*/ 191 h 235"/>
                <a:gd name="T28" fmla="*/ 65 w 106"/>
                <a:gd name="T29" fmla="*/ 163 h 235"/>
                <a:gd name="T30" fmla="*/ 82 w 106"/>
                <a:gd name="T31" fmla="*/ 118 h 235"/>
                <a:gd name="T32" fmla="*/ 84 w 106"/>
                <a:gd name="T33" fmla="*/ 107 h 235"/>
                <a:gd name="T34" fmla="*/ 51 w 106"/>
                <a:gd name="T35" fmla="*/ 77 h 235"/>
                <a:gd name="T36" fmla="*/ 0 w 106"/>
                <a:gd name="T37" fmla="*/ 131 h 235"/>
                <a:gd name="T38" fmla="*/ 6 w 106"/>
                <a:gd name="T39" fmla="*/ 135 h 235"/>
                <a:gd name="T40" fmla="*/ 13 w 106"/>
                <a:gd name="T41" fmla="*/ 130 h 235"/>
                <a:gd name="T42" fmla="*/ 50 w 106"/>
                <a:gd name="T43" fmla="*/ 87 h 235"/>
                <a:gd name="T44" fmla="*/ 59 w 106"/>
                <a:gd name="T45" fmla="*/ 99 h 235"/>
                <a:gd name="T46" fmla="*/ 48 w 106"/>
                <a:gd name="T47" fmla="*/ 134 h 235"/>
                <a:gd name="T48" fmla="*/ 26 w 106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235">
                  <a:moveTo>
                    <a:pt x="97" y="13"/>
                  </a:moveTo>
                  <a:cubicBezTo>
                    <a:pt x="97" y="8"/>
                    <a:pt x="93" y="0"/>
                    <a:pt x="83" y="0"/>
                  </a:cubicBezTo>
                  <a:cubicBezTo>
                    <a:pt x="74" y="0"/>
                    <a:pt x="63" y="9"/>
                    <a:pt x="63" y="19"/>
                  </a:cubicBezTo>
                  <a:cubicBezTo>
                    <a:pt x="63" y="25"/>
                    <a:pt x="68" y="32"/>
                    <a:pt x="77" y="32"/>
                  </a:cubicBezTo>
                  <a:cubicBezTo>
                    <a:pt x="88" y="32"/>
                    <a:pt x="97" y="23"/>
                    <a:pt x="97" y="13"/>
                  </a:cubicBezTo>
                  <a:close/>
                  <a:moveTo>
                    <a:pt x="26" y="191"/>
                  </a:moveTo>
                  <a:cubicBezTo>
                    <a:pt x="24" y="195"/>
                    <a:pt x="23" y="199"/>
                    <a:pt x="23" y="205"/>
                  </a:cubicBezTo>
                  <a:cubicBezTo>
                    <a:pt x="23" y="222"/>
                    <a:pt x="37" y="235"/>
                    <a:pt x="56" y="235"/>
                  </a:cubicBezTo>
                  <a:cubicBezTo>
                    <a:pt x="91" y="235"/>
                    <a:pt x="106" y="187"/>
                    <a:pt x="106" y="181"/>
                  </a:cubicBezTo>
                  <a:cubicBezTo>
                    <a:pt x="106" y="177"/>
                    <a:pt x="101" y="177"/>
                    <a:pt x="100" y="177"/>
                  </a:cubicBezTo>
                  <a:cubicBezTo>
                    <a:pt x="96" y="177"/>
                    <a:pt x="95" y="179"/>
                    <a:pt x="94" y="183"/>
                  </a:cubicBezTo>
                  <a:cubicBezTo>
                    <a:pt x="86" y="211"/>
                    <a:pt x="70" y="225"/>
                    <a:pt x="57" y="225"/>
                  </a:cubicBezTo>
                  <a:cubicBezTo>
                    <a:pt x="50" y="225"/>
                    <a:pt x="48" y="221"/>
                    <a:pt x="48" y="213"/>
                  </a:cubicBezTo>
                  <a:cubicBezTo>
                    <a:pt x="48" y="205"/>
                    <a:pt x="51" y="198"/>
                    <a:pt x="54" y="191"/>
                  </a:cubicBezTo>
                  <a:cubicBezTo>
                    <a:pt x="57" y="181"/>
                    <a:pt x="61" y="172"/>
                    <a:pt x="65" y="163"/>
                  </a:cubicBezTo>
                  <a:cubicBezTo>
                    <a:pt x="68" y="154"/>
                    <a:pt x="81" y="122"/>
                    <a:pt x="82" y="118"/>
                  </a:cubicBezTo>
                  <a:cubicBezTo>
                    <a:pt x="83" y="115"/>
                    <a:pt x="84" y="111"/>
                    <a:pt x="84" y="107"/>
                  </a:cubicBezTo>
                  <a:cubicBezTo>
                    <a:pt x="84" y="91"/>
                    <a:pt x="70" y="77"/>
                    <a:pt x="51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5" y="135"/>
                    <a:pt x="6" y="135"/>
                  </a:cubicBezTo>
                  <a:cubicBezTo>
                    <a:pt x="11" y="135"/>
                    <a:pt x="11" y="134"/>
                    <a:pt x="13" y="130"/>
                  </a:cubicBezTo>
                  <a:cubicBezTo>
                    <a:pt x="22" y="100"/>
                    <a:pt x="37" y="87"/>
                    <a:pt x="50" y="87"/>
                  </a:cubicBezTo>
                  <a:cubicBezTo>
                    <a:pt x="55" y="87"/>
                    <a:pt x="59" y="90"/>
                    <a:pt x="59" y="99"/>
                  </a:cubicBezTo>
                  <a:cubicBezTo>
                    <a:pt x="59" y="107"/>
                    <a:pt x="56" y="113"/>
                    <a:pt x="48" y="134"/>
                  </a:cubicBezTo>
                  <a:lnTo>
                    <a:pt x="26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37">
              <a:extLst>
                <a:ext uri="{FF2B5EF4-FFF2-40B4-BE49-F238E27FC236}">
                  <a16:creationId xmlns:a16="http://schemas.microsoft.com/office/drawing/2014/main" id="{12F11B90-B3AE-4CE4-9335-FC8C62127DB8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3146427" y="2678113"/>
              <a:ext cx="90488" cy="120650"/>
            </a:xfrm>
            <a:custGeom>
              <a:avLst/>
              <a:gdLst>
                <a:gd name="T0" fmla="*/ 179 w 193"/>
                <a:gd name="T1" fmla="*/ 123 h 228"/>
                <a:gd name="T2" fmla="*/ 193 w 193"/>
                <a:gd name="T3" fmla="*/ 114 h 228"/>
                <a:gd name="T4" fmla="*/ 179 w 193"/>
                <a:gd name="T5" fmla="*/ 105 h 228"/>
                <a:gd name="T6" fmla="*/ 17 w 193"/>
                <a:gd name="T7" fmla="*/ 105 h 228"/>
                <a:gd name="T8" fmla="*/ 119 w 193"/>
                <a:gd name="T9" fmla="*/ 17 h 228"/>
                <a:gd name="T10" fmla="*/ 179 w 193"/>
                <a:gd name="T11" fmla="*/ 17 h 228"/>
                <a:gd name="T12" fmla="*/ 193 w 193"/>
                <a:gd name="T13" fmla="*/ 9 h 228"/>
                <a:gd name="T14" fmla="*/ 179 w 193"/>
                <a:gd name="T15" fmla="*/ 0 h 228"/>
                <a:gd name="T16" fmla="*/ 118 w 193"/>
                <a:gd name="T17" fmla="*/ 0 h 228"/>
                <a:gd name="T18" fmla="*/ 0 w 193"/>
                <a:gd name="T19" fmla="*/ 114 h 228"/>
                <a:gd name="T20" fmla="*/ 118 w 193"/>
                <a:gd name="T21" fmla="*/ 228 h 228"/>
                <a:gd name="T22" fmla="*/ 179 w 193"/>
                <a:gd name="T23" fmla="*/ 228 h 228"/>
                <a:gd name="T24" fmla="*/ 193 w 193"/>
                <a:gd name="T25" fmla="*/ 220 h 228"/>
                <a:gd name="T26" fmla="*/ 179 w 193"/>
                <a:gd name="T27" fmla="*/ 211 h 228"/>
                <a:gd name="T28" fmla="*/ 119 w 193"/>
                <a:gd name="T29" fmla="*/ 211 h 228"/>
                <a:gd name="T30" fmla="*/ 17 w 193"/>
                <a:gd name="T31" fmla="*/ 123 h 228"/>
                <a:gd name="T32" fmla="*/ 179 w 193"/>
                <a:gd name="T33" fmla="*/ 123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3" h="228">
                  <a:moveTo>
                    <a:pt x="179" y="123"/>
                  </a:moveTo>
                  <a:cubicBezTo>
                    <a:pt x="184" y="123"/>
                    <a:pt x="193" y="123"/>
                    <a:pt x="193" y="114"/>
                  </a:cubicBezTo>
                  <a:cubicBezTo>
                    <a:pt x="193" y="105"/>
                    <a:pt x="185" y="105"/>
                    <a:pt x="179" y="105"/>
                  </a:cubicBezTo>
                  <a:lnTo>
                    <a:pt x="17" y="105"/>
                  </a:lnTo>
                  <a:cubicBezTo>
                    <a:pt x="22" y="55"/>
                    <a:pt x="65" y="17"/>
                    <a:pt x="119" y="17"/>
                  </a:cubicBezTo>
                  <a:lnTo>
                    <a:pt x="179" y="17"/>
                  </a:lnTo>
                  <a:cubicBezTo>
                    <a:pt x="184" y="17"/>
                    <a:pt x="193" y="17"/>
                    <a:pt x="193" y="9"/>
                  </a:cubicBezTo>
                  <a:cubicBezTo>
                    <a:pt x="193" y="0"/>
                    <a:pt x="185" y="0"/>
                    <a:pt x="179" y="0"/>
                  </a:cubicBezTo>
                  <a:lnTo>
                    <a:pt x="118" y="0"/>
                  </a:lnTo>
                  <a:cubicBezTo>
                    <a:pt x="53" y="0"/>
                    <a:pt x="0" y="51"/>
                    <a:pt x="0" y="114"/>
                  </a:cubicBezTo>
                  <a:cubicBezTo>
                    <a:pt x="0" y="178"/>
                    <a:pt x="53" y="228"/>
                    <a:pt x="118" y="228"/>
                  </a:cubicBezTo>
                  <a:lnTo>
                    <a:pt x="179" y="228"/>
                  </a:lnTo>
                  <a:cubicBezTo>
                    <a:pt x="184" y="228"/>
                    <a:pt x="193" y="228"/>
                    <a:pt x="193" y="220"/>
                  </a:cubicBezTo>
                  <a:cubicBezTo>
                    <a:pt x="193" y="211"/>
                    <a:pt x="185" y="211"/>
                    <a:pt x="179" y="211"/>
                  </a:cubicBezTo>
                  <a:lnTo>
                    <a:pt x="119" y="211"/>
                  </a:lnTo>
                  <a:cubicBezTo>
                    <a:pt x="65" y="211"/>
                    <a:pt x="22" y="173"/>
                    <a:pt x="17" y="123"/>
                  </a:cubicBezTo>
                  <a:lnTo>
                    <a:pt x="179" y="12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38">
              <a:extLst>
                <a:ext uri="{FF2B5EF4-FFF2-40B4-BE49-F238E27FC236}">
                  <a16:creationId xmlns:a16="http://schemas.microsoft.com/office/drawing/2014/main" id="{163AF9C0-E44E-4DFD-8889-B6A764069735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3276602" y="2646363"/>
              <a:ext cx="25400" cy="185738"/>
            </a:xfrm>
            <a:custGeom>
              <a:avLst/>
              <a:gdLst>
                <a:gd name="T0" fmla="*/ 54 w 54"/>
                <a:gd name="T1" fmla="*/ 350 h 350"/>
                <a:gd name="T2" fmla="*/ 54 w 54"/>
                <a:gd name="T3" fmla="*/ 333 h 350"/>
                <a:gd name="T4" fmla="*/ 17 w 54"/>
                <a:gd name="T5" fmla="*/ 333 h 350"/>
                <a:gd name="T6" fmla="*/ 17 w 54"/>
                <a:gd name="T7" fmla="*/ 18 h 350"/>
                <a:gd name="T8" fmla="*/ 54 w 54"/>
                <a:gd name="T9" fmla="*/ 18 h 350"/>
                <a:gd name="T10" fmla="*/ 54 w 54"/>
                <a:gd name="T11" fmla="*/ 0 h 350"/>
                <a:gd name="T12" fmla="*/ 0 w 54"/>
                <a:gd name="T13" fmla="*/ 0 h 350"/>
                <a:gd name="T14" fmla="*/ 0 w 54"/>
                <a:gd name="T15" fmla="*/ 350 h 350"/>
                <a:gd name="T16" fmla="*/ 54 w 54"/>
                <a:gd name="T1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350">
                  <a:moveTo>
                    <a:pt x="54" y="350"/>
                  </a:moveTo>
                  <a:lnTo>
                    <a:pt x="54" y="333"/>
                  </a:lnTo>
                  <a:lnTo>
                    <a:pt x="17" y="333"/>
                  </a:lnTo>
                  <a:lnTo>
                    <a:pt x="17" y="18"/>
                  </a:lnTo>
                  <a:lnTo>
                    <a:pt x="54" y="18"/>
                  </a:lnTo>
                  <a:lnTo>
                    <a:pt x="54" y="0"/>
                  </a:lnTo>
                  <a:lnTo>
                    <a:pt x="0" y="0"/>
                  </a:lnTo>
                  <a:lnTo>
                    <a:pt x="0" y="350"/>
                  </a:lnTo>
                  <a:lnTo>
                    <a:pt x="54" y="35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39">
              <a:extLst>
                <a:ext uri="{FF2B5EF4-FFF2-40B4-BE49-F238E27FC236}">
                  <a16:creationId xmlns:a16="http://schemas.microsoft.com/office/drawing/2014/main" id="{DFFBE864-CCA3-439B-AC47-7DF6617E1841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3314702" y="2670175"/>
              <a:ext cx="55563" cy="117475"/>
            </a:xfrm>
            <a:custGeom>
              <a:avLst/>
              <a:gdLst>
                <a:gd name="T0" fmla="*/ 71 w 118"/>
                <a:gd name="T1" fmla="*/ 80 h 222"/>
                <a:gd name="T2" fmla="*/ 107 w 118"/>
                <a:gd name="T3" fmla="*/ 80 h 222"/>
                <a:gd name="T4" fmla="*/ 118 w 118"/>
                <a:gd name="T5" fmla="*/ 73 h 222"/>
                <a:gd name="T6" fmla="*/ 107 w 118"/>
                <a:gd name="T7" fmla="*/ 68 h 222"/>
                <a:gd name="T8" fmla="*/ 74 w 118"/>
                <a:gd name="T9" fmla="*/ 68 h 222"/>
                <a:gd name="T10" fmla="*/ 87 w 118"/>
                <a:gd name="T11" fmla="*/ 16 h 222"/>
                <a:gd name="T12" fmla="*/ 88 w 118"/>
                <a:gd name="T13" fmla="*/ 11 h 222"/>
                <a:gd name="T14" fmla="*/ 76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1 w 118"/>
                <a:gd name="T21" fmla="*/ 68 h 222"/>
                <a:gd name="T22" fmla="*/ 0 w 118"/>
                <a:gd name="T23" fmla="*/ 76 h 222"/>
                <a:gd name="T24" fmla="*/ 10 w 118"/>
                <a:gd name="T25" fmla="*/ 80 h 222"/>
                <a:gd name="T26" fmla="*/ 44 w 118"/>
                <a:gd name="T27" fmla="*/ 80 h 222"/>
                <a:gd name="T28" fmla="*/ 23 w 118"/>
                <a:gd name="T29" fmla="*/ 163 h 222"/>
                <a:gd name="T30" fmla="*/ 18 w 118"/>
                <a:gd name="T31" fmla="*/ 189 h 222"/>
                <a:gd name="T32" fmla="*/ 55 w 118"/>
                <a:gd name="T33" fmla="*/ 222 h 222"/>
                <a:gd name="T34" fmla="*/ 116 w 118"/>
                <a:gd name="T35" fmla="*/ 168 h 222"/>
                <a:gd name="T36" fmla="*/ 110 w 118"/>
                <a:gd name="T37" fmla="*/ 164 h 222"/>
                <a:gd name="T38" fmla="*/ 103 w 118"/>
                <a:gd name="T39" fmla="*/ 171 h 222"/>
                <a:gd name="T40" fmla="*/ 56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1 w 118"/>
                <a:gd name="T47" fmla="*/ 8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1" y="80"/>
                  </a:moveTo>
                  <a:lnTo>
                    <a:pt x="107" y="80"/>
                  </a:lnTo>
                  <a:cubicBezTo>
                    <a:pt x="113" y="80"/>
                    <a:pt x="118" y="80"/>
                    <a:pt x="118" y="73"/>
                  </a:cubicBezTo>
                  <a:cubicBezTo>
                    <a:pt x="118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6"/>
                  </a:lnTo>
                  <a:cubicBezTo>
                    <a:pt x="88" y="14"/>
                    <a:pt x="88" y="13"/>
                    <a:pt x="88" y="11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8" y="0"/>
                    <a:pt x="62" y="6"/>
                    <a:pt x="60" y="15"/>
                  </a:cubicBezTo>
                  <a:cubicBezTo>
                    <a:pt x="58" y="24"/>
                    <a:pt x="62" y="7"/>
                    <a:pt x="47" y="68"/>
                  </a:cubicBezTo>
                  <a:lnTo>
                    <a:pt x="11" y="68"/>
                  </a:lnTo>
                  <a:cubicBezTo>
                    <a:pt x="4" y="68"/>
                    <a:pt x="0" y="68"/>
                    <a:pt x="0" y="76"/>
                  </a:cubicBezTo>
                  <a:cubicBezTo>
                    <a:pt x="0" y="80"/>
                    <a:pt x="4" y="80"/>
                    <a:pt x="10" y="80"/>
                  </a:cubicBezTo>
                  <a:lnTo>
                    <a:pt x="44" y="80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09"/>
                    <a:pt x="35" y="222"/>
                    <a:pt x="55" y="222"/>
                  </a:cubicBezTo>
                  <a:cubicBezTo>
                    <a:pt x="94" y="222"/>
                    <a:pt x="116" y="173"/>
                    <a:pt x="116" y="168"/>
                  </a:cubicBezTo>
                  <a:cubicBezTo>
                    <a:pt x="116" y="164"/>
                    <a:pt x="111" y="164"/>
                    <a:pt x="110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5" y="184"/>
                    <a:pt x="46" y="181"/>
                  </a:cubicBezTo>
                  <a:lnTo>
                    <a:pt x="71" y="8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40">
              <a:extLst>
                <a:ext uri="{FF2B5EF4-FFF2-40B4-BE49-F238E27FC236}">
                  <a16:creationId xmlns:a16="http://schemas.microsoft.com/office/drawing/2014/main" id="{1310F21D-D01C-4B80-B92C-75F92CE01208}"/>
                </a:ext>
              </a:extLst>
            </p:cNvPr>
            <p:cNvSpPr>
              <a:spLocks/>
            </p:cNvSpPr>
            <p:nvPr>
              <p:custDataLst>
                <p:tags r:id="rId41"/>
              </p:custDataLst>
            </p:nvPr>
          </p:nvSpPr>
          <p:spPr bwMode="auto">
            <a:xfrm>
              <a:off x="3384552" y="2646363"/>
              <a:ext cx="25400" cy="185738"/>
            </a:xfrm>
            <a:custGeom>
              <a:avLst/>
              <a:gdLst>
                <a:gd name="T0" fmla="*/ 54 w 54"/>
                <a:gd name="T1" fmla="*/ 0 h 350"/>
                <a:gd name="T2" fmla="*/ 0 w 54"/>
                <a:gd name="T3" fmla="*/ 0 h 350"/>
                <a:gd name="T4" fmla="*/ 0 w 54"/>
                <a:gd name="T5" fmla="*/ 18 h 350"/>
                <a:gd name="T6" fmla="*/ 37 w 54"/>
                <a:gd name="T7" fmla="*/ 18 h 350"/>
                <a:gd name="T8" fmla="*/ 37 w 54"/>
                <a:gd name="T9" fmla="*/ 333 h 350"/>
                <a:gd name="T10" fmla="*/ 0 w 54"/>
                <a:gd name="T11" fmla="*/ 333 h 350"/>
                <a:gd name="T12" fmla="*/ 0 w 54"/>
                <a:gd name="T13" fmla="*/ 350 h 350"/>
                <a:gd name="T14" fmla="*/ 54 w 54"/>
                <a:gd name="T15" fmla="*/ 350 h 350"/>
                <a:gd name="T16" fmla="*/ 54 w 54"/>
                <a:gd name="T1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350">
                  <a:moveTo>
                    <a:pt x="54" y="0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37" y="18"/>
                  </a:lnTo>
                  <a:lnTo>
                    <a:pt x="37" y="333"/>
                  </a:lnTo>
                  <a:lnTo>
                    <a:pt x="0" y="333"/>
                  </a:lnTo>
                  <a:lnTo>
                    <a:pt x="0" y="350"/>
                  </a:lnTo>
                  <a:lnTo>
                    <a:pt x="54" y="350"/>
                  </a:lnTo>
                  <a:lnTo>
                    <a:pt x="5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42" name="Oval 341">
            <a:extLst>
              <a:ext uri="{FF2B5EF4-FFF2-40B4-BE49-F238E27FC236}">
                <a16:creationId xmlns:a16="http://schemas.microsoft.com/office/drawing/2014/main" id="{51FDD789-6D0B-4462-A4E9-E482967A91AF}"/>
              </a:ext>
            </a:extLst>
          </p:cNvPr>
          <p:cNvSpPr/>
          <p:nvPr/>
        </p:nvSpPr>
        <p:spPr>
          <a:xfrm>
            <a:off x="6548209" y="4014301"/>
            <a:ext cx="368284" cy="36933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9525A05F-E32D-420B-9174-6A3CD65AF0BC}"/>
              </a:ext>
            </a:extLst>
          </p:cNvPr>
          <p:cNvSpPr/>
          <p:nvPr/>
        </p:nvSpPr>
        <p:spPr>
          <a:xfrm>
            <a:off x="8448607" y="4014301"/>
            <a:ext cx="368284" cy="36933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>
            <a:extLst>
              <a:ext uri="{FF2B5EF4-FFF2-40B4-BE49-F238E27FC236}">
                <a16:creationId xmlns:a16="http://schemas.microsoft.com/office/drawing/2014/main" id="{24D59460-3BDD-4C68-A8C1-188E7F3E5BB2}"/>
              </a:ext>
            </a:extLst>
          </p:cNvPr>
          <p:cNvSpPr/>
          <p:nvPr/>
        </p:nvSpPr>
        <p:spPr>
          <a:xfrm>
            <a:off x="7253751" y="4012804"/>
            <a:ext cx="368284" cy="36933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Oval 344">
            <a:extLst>
              <a:ext uri="{FF2B5EF4-FFF2-40B4-BE49-F238E27FC236}">
                <a16:creationId xmlns:a16="http://schemas.microsoft.com/office/drawing/2014/main" id="{D5A143E4-DD4A-42A2-BCEF-509363399C1D}"/>
              </a:ext>
            </a:extLst>
          </p:cNvPr>
          <p:cNvSpPr/>
          <p:nvPr/>
        </p:nvSpPr>
        <p:spPr>
          <a:xfrm>
            <a:off x="9154149" y="4012804"/>
            <a:ext cx="368284" cy="36933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6" name="Straight Connector 345">
            <a:extLst>
              <a:ext uri="{FF2B5EF4-FFF2-40B4-BE49-F238E27FC236}">
                <a16:creationId xmlns:a16="http://schemas.microsoft.com/office/drawing/2014/main" id="{F8390E83-4643-49EB-9699-A61512EA75C8}"/>
              </a:ext>
            </a:extLst>
          </p:cNvPr>
          <p:cNvCxnSpPr>
            <a:cxnSpLocks/>
            <a:endCxn id="342" idx="0"/>
          </p:cNvCxnSpPr>
          <p:nvPr/>
        </p:nvCxnSpPr>
        <p:spPr>
          <a:xfrm flipH="1">
            <a:off x="6732351" y="3625271"/>
            <a:ext cx="333856" cy="3890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7" name="Straight Connector 346">
            <a:extLst>
              <a:ext uri="{FF2B5EF4-FFF2-40B4-BE49-F238E27FC236}">
                <a16:creationId xmlns:a16="http://schemas.microsoft.com/office/drawing/2014/main" id="{1D4E8564-8D99-4AEB-BBF1-B1462ABDE7B5}"/>
              </a:ext>
            </a:extLst>
          </p:cNvPr>
          <p:cNvCxnSpPr>
            <a:cxnSpLocks/>
            <a:endCxn id="344" idx="0"/>
          </p:cNvCxnSpPr>
          <p:nvPr/>
        </p:nvCxnSpPr>
        <p:spPr>
          <a:xfrm>
            <a:off x="7066206" y="3625271"/>
            <a:ext cx="371687" cy="38753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7B8DE1C5-5F0E-4053-83EB-928555D440EE}"/>
              </a:ext>
            </a:extLst>
          </p:cNvPr>
          <p:cNvCxnSpPr>
            <a:cxnSpLocks/>
            <a:endCxn id="343" idx="0"/>
          </p:cNvCxnSpPr>
          <p:nvPr/>
        </p:nvCxnSpPr>
        <p:spPr>
          <a:xfrm flipH="1">
            <a:off x="8632749" y="3625271"/>
            <a:ext cx="333856" cy="3890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9" name="Straight Connector 348">
            <a:extLst>
              <a:ext uri="{FF2B5EF4-FFF2-40B4-BE49-F238E27FC236}">
                <a16:creationId xmlns:a16="http://schemas.microsoft.com/office/drawing/2014/main" id="{3F624C2F-1215-4E86-BC8A-EB91B345D95B}"/>
              </a:ext>
            </a:extLst>
          </p:cNvPr>
          <p:cNvCxnSpPr>
            <a:cxnSpLocks/>
            <a:endCxn id="345" idx="0"/>
          </p:cNvCxnSpPr>
          <p:nvPr/>
        </p:nvCxnSpPr>
        <p:spPr>
          <a:xfrm>
            <a:off x="8966604" y="3625271"/>
            <a:ext cx="371687" cy="38753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6F6D7D77-7B0A-436C-8EED-0EF0E3B35DA4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6639213" y="4139537"/>
            <a:ext cx="199556" cy="148983"/>
            <a:chOff x="2541582" y="2540000"/>
            <a:chExt cx="231776" cy="173038"/>
          </a:xfrm>
        </p:grpSpPr>
        <p:sp>
          <p:nvSpPr>
            <p:cNvPr id="355" name="Freeform 7 1">
              <a:extLst>
                <a:ext uri="{FF2B5EF4-FFF2-40B4-BE49-F238E27FC236}">
                  <a16:creationId xmlns:a16="http://schemas.microsoft.com/office/drawing/2014/main" id="{6E340322-E949-4ABA-8B5D-325DDA423954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2541582" y="2540000"/>
              <a:ext cx="131763" cy="131763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49 w 248"/>
                <a:gd name="T15" fmla="*/ 38 h 227"/>
                <a:gd name="T16" fmla="*/ 95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4 w 248"/>
                <a:gd name="T25" fmla="*/ 11 h 227"/>
                <a:gd name="T26" fmla="*/ 121 w 248"/>
                <a:gd name="T27" fmla="*/ 45 h 227"/>
                <a:gd name="T28" fmla="*/ 94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6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6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79" y="227"/>
                    <a:pt x="97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8 1">
              <a:extLst>
                <a:ext uri="{FF2B5EF4-FFF2-40B4-BE49-F238E27FC236}">
                  <a16:creationId xmlns:a16="http://schemas.microsoft.com/office/drawing/2014/main" id="{24F6747F-0143-48CA-BDF6-4D351414947F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2705095" y="2576513"/>
              <a:ext cx="68263" cy="1365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F3512BD8-991D-4FE1-9891-54EC59FDCE1C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7330199" y="4126964"/>
            <a:ext cx="209123" cy="148982"/>
            <a:chOff x="1624016" y="2090738"/>
            <a:chExt cx="242888" cy="173037"/>
          </a:xfrm>
        </p:grpSpPr>
        <p:sp>
          <p:nvSpPr>
            <p:cNvPr id="358" name="Freeform 15">
              <a:extLst>
                <a:ext uri="{FF2B5EF4-FFF2-40B4-BE49-F238E27FC236}">
                  <a16:creationId xmlns:a16="http://schemas.microsoft.com/office/drawing/2014/main" id="{2B4EC65E-A08D-4B35-8B67-86DAE37BDF75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1624016" y="2090738"/>
              <a:ext cx="134938" cy="131762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50 w 248"/>
                <a:gd name="T15" fmla="*/ 38 h 227"/>
                <a:gd name="T16" fmla="*/ 96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5 w 248"/>
                <a:gd name="T25" fmla="*/ 11 h 227"/>
                <a:gd name="T26" fmla="*/ 122 w 248"/>
                <a:gd name="T27" fmla="*/ 45 h 227"/>
                <a:gd name="T28" fmla="*/ 95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6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7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4"/>
                  </a:cubicBezTo>
                  <a:cubicBezTo>
                    <a:pt x="87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80" y="227"/>
                    <a:pt x="98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16">
              <a:extLst>
                <a:ext uri="{FF2B5EF4-FFF2-40B4-BE49-F238E27FC236}">
                  <a16:creationId xmlns:a16="http://schemas.microsoft.com/office/drawing/2014/main" id="{9C443AEB-0C0A-406A-B93A-AC5505756E1C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1782766" y="2127250"/>
              <a:ext cx="84138" cy="136525"/>
            </a:xfrm>
            <a:custGeom>
              <a:avLst/>
              <a:gdLst>
                <a:gd name="T0" fmla="*/ 155 w 155"/>
                <a:gd name="T1" fmla="*/ 168 h 232"/>
                <a:gd name="T2" fmla="*/ 143 w 155"/>
                <a:gd name="T3" fmla="*/ 168 h 232"/>
                <a:gd name="T4" fmla="*/ 134 w 155"/>
                <a:gd name="T5" fmla="*/ 200 h 232"/>
                <a:gd name="T6" fmla="*/ 99 w 155"/>
                <a:gd name="T7" fmla="*/ 202 h 232"/>
                <a:gd name="T8" fmla="*/ 35 w 155"/>
                <a:gd name="T9" fmla="*/ 202 h 232"/>
                <a:gd name="T10" fmla="*/ 105 w 155"/>
                <a:gd name="T11" fmla="*/ 144 h 232"/>
                <a:gd name="T12" fmla="*/ 155 w 155"/>
                <a:gd name="T13" fmla="*/ 68 h 232"/>
                <a:gd name="T14" fmla="*/ 73 w 155"/>
                <a:gd name="T15" fmla="*/ 0 h 232"/>
                <a:gd name="T16" fmla="*/ 0 w 155"/>
                <a:gd name="T17" fmla="*/ 63 h 232"/>
                <a:gd name="T18" fmla="*/ 19 w 155"/>
                <a:gd name="T19" fmla="*/ 82 h 232"/>
                <a:gd name="T20" fmla="*/ 37 w 155"/>
                <a:gd name="T21" fmla="*/ 64 h 232"/>
                <a:gd name="T22" fmla="*/ 17 w 155"/>
                <a:gd name="T23" fmla="*/ 45 h 232"/>
                <a:gd name="T24" fmla="*/ 68 w 155"/>
                <a:gd name="T25" fmla="*/ 13 h 232"/>
                <a:gd name="T26" fmla="*/ 121 w 155"/>
                <a:gd name="T27" fmla="*/ 68 h 232"/>
                <a:gd name="T28" fmla="*/ 88 w 155"/>
                <a:gd name="T29" fmla="*/ 135 h 232"/>
                <a:gd name="T30" fmla="*/ 4 w 155"/>
                <a:gd name="T31" fmla="*/ 218 h 232"/>
                <a:gd name="T32" fmla="*/ 0 w 155"/>
                <a:gd name="T33" fmla="*/ 232 h 232"/>
                <a:gd name="T34" fmla="*/ 144 w 155"/>
                <a:gd name="T35" fmla="*/ 232 h 232"/>
                <a:gd name="T36" fmla="*/ 155 w 155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5" h="232">
                  <a:moveTo>
                    <a:pt x="155" y="168"/>
                  </a:moveTo>
                  <a:lnTo>
                    <a:pt x="143" y="168"/>
                  </a:lnTo>
                  <a:cubicBezTo>
                    <a:pt x="142" y="176"/>
                    <a:pt x="138" y="197"/>
                    <a:pt x="134" y="200"/>
                  </a:cubicBezTo>
                  <a:cubicBezTo>
                    <a:pt x="131" y="202"/>
                    <a:pt x="104" y="202"/>
                    <a:pt x="99" y="202"/>
                  </a:cubicBezTo>
                  <a:lnTo>
                    <a:pt x="35" y="202"/>
                  </a:lnTo>
                  <a:cubicBezTo>
                    <a:pt x="72" y="170"/>
                    <a:pt x="84" y="160"/>
                    <a:pt x="105" y="144"/>
                  </a:cubicBezTo>
                  <a:cubicBezTo>
                    <a:pt x="131" y="123"/>
                    <a:pt x="155" y="101"/>
                    <a:pt x="155" y="68"/>
                  </a:cubicBezTo>
                  <a:cubicBezTo>
                    <a:pt x="155" y="26"/>
                    <a:pt x="118" y="0"/>
                    <a:pt x="73" y="0"/>
                  </a:cubicBezTo>
                  <a:cubicBezTo>
                    <a:pt x="30" y="0"/>
                    <a:pt x="0" y="30"/>
                    <a:pt x="0" y="63"/>
                  </a:cubicBezTo>
                  <a:cubicBezTo>
                    <a:pt x="0" y="80"/>
                    <a:pt x="15" y="82"/>
                    <a:pt x="19" y="82"/>
                  </a:cubicBezTo>
                  <a:cubicBezTo>
                    <a:pt x="27" y="82"/>
                    <a:pt x="37" y="76"/>
                    <a:pt x="37" y="64"/>
                  </a:cubicBezTo>
                  <a:cubicBezTo>
                    <a:pt x="37" y="57"/>
                    <a:pt x="35" y="45"/>
                    <a:pt x="17" y="45"/>
                  </a:cubicBezTo>
                  <a:cubicBezTo>
                    <a:pt x="28" y="20"/>
                    <a:pt x="51" y="13"/>
                    <a:pt x="68" y="13"/>
                  </a:cubicBezTo>
                  <a:cubicBezTo>
                    <a:pt x="103" y="13"/>
                    <a:pt x="121" y="40"/>
                    <a:pt x="121" y="68"/>
                  </a:cubicBezTo>
                  <a:cubicBezTo>
                    <a:pt x="121" y="99"/>
                    <a:pt x="99" y="123"/>
                    <a:pt x="88" y="135"/>
                  </a:cubicBezTo>
                  <a:lnTo>
                    <a:pt x="4" y="218"/>
                  </a:lnTo>
                  <a:cubicBezTo>
                    <a:pt x="0" y="222"/>
                    <a:pt x="0" y="222"/>
                    <a:pt x="0" y="232"/>
                  </a:cubicBezTo>
                  <a:lnTo>
                    <a:pt x="144" y="232"/>
                  </a:lnTo>
                  <a:lnTo>
                    <a:pt x="155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74" name="TextBox 373">
            <a:extLst>
              <a:ext uri="{FF2B5EF4-FFF2-40B4-BE49-F238E27FC236}">
                <a16:creationId xmlns:a16="http://schemas.microsoft.com/office/drawing/2014/main" id="{2E7E626F-2064-430B-B9EA-F7935C35561B}"/>
              </a:ext>
            </a:extLst>
          </p:cNvPr>
          <p:cNvSpPr txBox="1"/>
          <p:nvPr/>
        </p:nvSpPr>
        <p:spPr>
          <a:xfrm>
            <a:off x="7819903" y="3945714"/>
            <a:ext cx="460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 . .</a:t>
            </a:r>
          </a:p>
        </p:txBody>
      </p:sp>
      <p:cxnSp>
        <p:nvCxnSpPr>
          <p:cNvPr id="375" name="Straight Connector 374">
            <a:extLst>
              <a:ext uri="{FF2B5EF4-FFF2-40B4-BE49-F238E27FC236}">
                <a16:creationId xmlns:a16="http://schemas.microsoft.com/office/drawing/2014/main" id="{8E8D068E-7542-403B-AD90-B0E7D8F4EBE6}"/>
              </a:ext>
            </a:extLst>
          </p:cNvPr>
          <p:cNvCxnSpPr>
            <a:cxnSpLocks/>
          </p:cNvCxnSpPr>
          <p:nvPr/>
        </p:nvCxnSpPr>
        <p:spPr>
          <a:xfrm flipH="1">
            <a:off x="7476127" y="2792794"/>
            <a:ext cx="465656" cy="2508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6" name="Straight Connector 375">
            <a:extLst>
              <a:ext uri="{FF2B5EF4-FFF2-40B4-BE49-F238E27FC236}">
                <a16:creationId xmlns:a16="http://schemas.microsoft.com/office/drawing/2014/main" id="{B4FBF296-23DD-4E02-BEAC-8A9C325A00BC}"/>
              </a:ext>
            </a:extLst>
          </p:cNvPr>
          <p:cNvCxnSpPr>
            <a:cxnSpLocks/>
          </p:cNvCxnSpPr>
          <p:nvPr/>
        </p:nvCxnSpPr>
        <p:spPr>
          <a:xfrm>
            <a:off x="7941782" y="2792794"/>
            <a:ext cx="506825" cy="2508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7" name="TextBox 376">
            <a:extLst>
              <a:ext uri="{FF2B5EF4-FFF2-40B4-BE49-F238E27FC236}">
                <a16:creationId xmlns:a16="http://schemas.microsoft.com/office/drawing/2014/main" id="{6E2B1F57-614E-4866-A56A-3314A4351848}"/>
              </a:ext>
            </a:extLst>
          </p:cNvPr>
          <p:cNvSpPr txBox="1"/>
          <p:nvPr/>
        </p:nvSpPr>
        <p:spPr>
          <a:xfrm>
            <a:off x="7190674" y="3131296"/>
            <a:ext cx="460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42144965-81A8-46FE-96ED-2832B29D4A6D}"/>
              </a:ext>
            </a:extLst>
          </p:cNvPr>
          <p:cNvSpPr txBox="1"/>
          <p:nvPr/>
        </p:nvSpPr>
        <p:spPr>
          <a:xfrm>
            <a:off x="8365483" y="3166774"/>
            <a:ext cx="460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381" name="Oval 380">
            <a:extLst>
              <a:ext uri="{FF2B5EF4-FFF2-40B4-BE49-F238E27FC236}">
                <a16:creationId xmlns:a16="http://schemas.microsoft.com/office/drawing/2014/main" id="{50D32A83-A4D9-45AE-BB9A-FD1A5D5339E0}"/>
              </a:ext>
            </a:extLst>
          </p:cNvPr>
          <p:cNvSpPr/>
          <p:nvPr/>
        </p:nvSpPr>
        <p:spPr>
          <a:xfrm>
            <a:off x="7752089" y="2423462"/>
            <a:ext cx="368284" cy="36933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2" name="Group 381">
            <a:extLst>
              <a:ext uri="{FF2B5EF4-FFF2-40B4-BE49-F238E27FC236}">
                <a16:creationId xmlns:a16="http://schemas.microsoft.com/office/drawing/2014/main" id="{2D3C7256-03EF-4440-B529-B65FD81660B2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9251870" y="4126963"/>
            <a:ext cx="243777" cy="161557"/>
            <a:chOff x="3130556" y="2090738"/>
            <a:chExt cx="268288" cy="177801"/>
          </a:xfrm>
        </p:grpSpPr>
        <p:sp>
          <p:nvSpPr>
            <p:cNvPr id="383" name="Freeform 23">
              <a:extLst>
                <a:ext uri="{FF2B5EF4-FFF2-40B4-BE49-F238E27FC236}">
                  <a16:creationId xmlns:a16="http://schemas.microsoft.com/office/drawing/2014/main" id="{32CD86AA-2D31-4F4D-A24F-4A350FFD1E4B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3130556" y="2090738"/>
              <a:ext cx="133350" cy="133350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49 w 248"/>
                <a:gd name="T15" fmla="*/ 38 h 227"/>
                <a:gd name="T16" fmla="*/ 95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4 w 248"/>
                <a:gd name="T25" fmla="*/ 11 h 227"/>
                <a:gd name="T26" fmla="*/ 121 w 248"/>
                <a:gd name="T27" fmla="*/ 45 h 227"/>
                <a:gd name="T28" fmla="*/ 94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6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6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79" y="227"/>
                    <a:pt x="97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24">
              <a:extLst>
                <a:ext uri="{FF2B5EF4-FFF2-40B4-BE49-F238E27FC236}">
                  <a16:creationId xmlns:a16="http://schemas.microsoft.com/office/drawing/2014/main" id="{9A5D150A-94AF-41CA-AD03-765C45BA0156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3284544" y="2174876"/>
              <a:ext cx="114300" cy="93663"/>
            </a:xfrm>
            <a:custGeom>
              <a:avLst/>
              <a:gdLst>
                <a:gd name="T0" fmla="*/ 26 w 213"/>
                <a:gd name="T1" fmla="*/ 132 h 158"/>
                <a:gd name="T2" fmla="*/ 22 w 213"/>
                <a:gd name="T3" fmla="*/ 147 h 158"/>
                <a:gd name="T4" fmla="*/ 34 w 213"/>
                <a:gd name="T5" fmla="*/ 158 h 158"/>
                <a:gd name="T6" fmla="*/ 48 w 213"/>
                <a:gd name="T7" fmla="*/ 150 h 158"/>
                <a:gd name="T8" fmla="*/ 54 w 213"/>
                <a:gd name="T9" fmla="*/ 129 h 158"/>
                <a:gd name="T10" fmla="*/ 62 w 213"/>
                <a:gd name="T11" fmla="*/ 97 h 158"/>
                <a:gd name="T12" fmla="*/ 68 w 213"/>
                <a:gd name="T13" fmla="*/ 74 h 158"/>
                <a:gd name="T14" fmla="*/ 82 w 213"/>
                <a:gd name="T15" fmla="*/ 42 h 158"/>
                <a:gd name="T16" fmla="*/ 135 w 213"/>
                <a:gd name="T17" fmla="*/ 10 h 158"/>
                <a:gd name="T18" fmla="*/ 155 w 213"/>
                <a:gd name="T19" fmla="*/ 34 h 158"/>
                <a:gd name="T20" fmla="*/ 135 w 213"/>
                <a:gd name="T21" fmla="*/ 109 h 158"/>
                <a:gd name="T22" fmla="*/ 129 w 213"/>
                <a:gd name="T23" fmla="*/ 128 h 158"/>
                <a:gd name="T24" fmla="*/ 163 w 213"/>
                <a:gd name="T25" fmla="*/ 158 h 158"/>
                <a:gd name="T26" fmla="*/ 213 w 213"/>
                <a:gd name="T27" fmla="*/ 104 h 158"/>
                <a:gd name="T28" fmla="*/ 207 w 213"/>
                <a:gd name="T29" fmla="*/ 100 h 158"/>
                <a:gd name="T30" fmla="*/ 201 w 213"/>
                <a:gd name="T31" fmla="*/ 106 h 158"/>
                <a:gd name="T32" fmla="*/ 164 w 213"/>
                <a:gd name="T33" fmla="*/ 148 h 158"/>
                <a:gd name="T34" fmla="*/ 155 w 213"/>
                <a:gd name="T35" fmla="*/ 136 h 158"/>
                <a:gd name="T36" fmla="*/ 163 w 213"/>
                <a:gd name="T37" fmla="*/ 108 h 158"/>
                <a:gd name="T38" fmla="*/ 181 w 213"/>
                <a:gd name="T39" fmla="*/ 40 h 158"/>
                <a:gd name="T40" fmla="*/ 136 w 213"/>
                <a:gd name="T41" fmla="*/ 0 h 158"/>
                <a:gd name="T42" fmla="*/ 77 w 213"/>
                <a:gd name="T43" fmla="*/ 32 h 158"/>
                <a:gd name="T44" fmla="*/ 40 w 213"/>
                <a:gd name="T45" fmla="*/ 0 h 158"/>
                <a:gd name="T46" fmla="*/ 12 w 213"/>
                <a:gd name="T47" fmla="*/ 19 h 158"/>
                <a:gd name="T48" fmla="*/ 0 w 213"/>
                <a:gd name="T49" fmla="*/ 54 h 158"/>
                <a:gd name="T50" fmla="*/ 5 w 213"/>
                <a:gd name="T51" fmla="*/ 58 h 158"/>
                <a:gd name="T52" fmla="*/ 13 w 213"/>
                <a:gd name="T53" fmla="*/ 48 h 158"/>
                <a:gd name="T54" fmla="*/ 39 w 213"/>
                <a:gd name="T55" fmla="*/ 10 h 158"/>
                <a:gd name="T56" fmla="*/ 50 w 213"/>
                <a:gd name="T57" fmla="*/ 27 h 158"/>
                <a:gd name="T58" fmla="*/ 45 w 213"/>
                <a:gd name="T59" fmla="*/ 56 h 158"/>
                <a:gd name="T60" fmla="*/ 37 w 213"/>
                <a:gd name="T61" fmla="*/ 88 h 158"/>
                <a:gd name="T62" fmla="*/ 26 w 213"/>
                <a:gd name="T63" fmla="*/ 132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8">
                  <a:moveTo>
                    <a:pt x="26" y="132"/>
                  </a:moveTo>
                  <a:cubicBezTo>
                    <a:pt x="24" y="137"/>
                    <a:pt x="22" y="146"/>
                    <a:pt x="22" y="147"/>
                  </a:cubicBezTo>
                  <a:cubicBezTo>
                    <a:pt x="22" y="154"/>
                    <a:pt x="28" y="158"/>
                    <a:pt x="34" y="158"/>
                  </a:cubicBezTo>
                  <a:cubicBezTo>
                    <a:pt x="40" y="158"/>
                    <a:pt x="46" y="153"/>
                    <a:pt x="48" y="150"/>
                  </a:cubicBezTo>
                  <a:cubicBezTo>
                    <a:pt x="49" y="147"/>
                    <a:pt x="52" y="136"/>
                    <a:pt x="54" y="129"/>
                  </a:cubicBezTo>
                  <a:cubicBezTo>
                    <a:pt x="56" y="122"/>
                    <a:pt x="60" y="106"/>
                    <a:pt x="62" y="97"/>
                  </a:cubicBezTo>
                  <a:cubicBezTo>
                    <a:pt x="64" y="89"/>
                    <a:pt x="66" y="82"/>
                    <a:pt x="68" y="74"/>
                  </a:cubicBezTo>
                  <a:cubicBezTo>
                    <a:pt x="71" y="59"/>
                    <a:pt x="72" y="56"/>
                    <a:pt x="82" y="42"/>
                  </a:cubicBezTo>
                  <a:cubicBezTo>
                    <a:pt x="92" y="28"/>
                    <a:pt x="108" y="10"/>
                    <a:pt x="135" y="10"/>
                  </a:cubicBezTo>
                  <a:cubicBezTo>
                    <a:pt x="155" y="10"/>
                    <a:pt x="155" y="28"/>
                    <a:pt x="155" y="34"/>
                  </a:cubicBezTo>
                  <a:cubicBezTo>
                    <a:pt x="155" y="55"/>
                    <a:pt x="140" y="94"/>
                    <a:pt x="135" y="109"/>
                  </a:cubicBezTo>
                  <a:cubicBezTo>
                    <a:pt x="131" y="119"/>
                    <a:pt x="129" y="122"/>
                    <a:pt x="129" y="128"/>
                  </a:cubicBezTo>
                  <a:cubicBezTo>
                    <a:pt x="129" y="146"/>
                    <a:pt x="145" y="158"/>
                    <a:pt x="163" y="158"/>
                  </a:cubicBezTo>
                  <a:cubicBezTo>
                    <a:pt x="197" y="158"/>
                    <a:pt x="213" y="110"/>
                    <a:pt x="213" y="104"/>
                  </a:cubicBezTo>
                  <a:cubicBezTo>
                    <a:pt x="213" y="100"/>
                    <a:pt x="208" y="100"/>
                    <a:pt x="207" y="100"/>
                  </a:cubicBezTo>
                  <a:cubicBezTo>
                    <a:pt x="202" y="100"/>
                    <a:pt x="202" y="102"/>
                    <a:pt x="201" y="106"/>
                  </a:cubicBezTo>
                  <a:cubicBezTo>
                    <a:pt x="193" y="134"/>
                    <a:pt x="177" y="148"/>
                    <a:pt x="164" y="148"/>
                  </a:cubicBezTo>
                  <a:cubicBezTo>
                    <a:pt x="156" y="148"/>
                    <a:pt x="155" y="143"/>
                    <a:pt x="155" y="136"/>
                  </a:cubicBezTo>
                  <a:cubicBezTo>
                    <a:pt x="155" y="128"/>
                    <a:pt x="157" y="123"/>
                    <a:pt x="163" y="108"/>
                  </a:cubicBezTo>
                  <a:cubicBezTo>
                    <a:pt x="167" y="97"/>
                    <a:pt x="181" y="60"/>
                    <a:pt x="181" y="40"/>
                  </a:cubicBezTo>
                  <a:cubicBezTo>
                    <a:pt x="181" y="6"/>
                    <a:pt x="154" y="0"/>
                    <a:pt x="136" y="0"/>
                  </a:cubicBezTo>
                  <a:cubicBezTo>
                    <a:pt x="107" y="0"/>
                    <a:pt x="87" y="18"/>
                    <a:pt x="77" y="32"/>
                  </a:cubicBezTo>
                  <a:cubicBezTo>
                    <a:pt x="75" y="8"/>
                    <a:pt x="54" y="0"/>
                    <a:pt x="40" y="0"/>
                  </a:cubicBezTo>
                  <a:cubicBezTo>
                    <a:pt x="25" y="0"/>
                    <a:pt x="17" y="11"/>
                    <a:pt x="12" y="19"/>
                  </a:cubicBezTo>
                  <a:cubicBezTo>
                    <a:pt x="4" y="32"/>
                    <a:pt x="0" y="52"/>
                    <a:pt x="0" y="54"/>
                  </a:cubicBezTo>
                  <a:cubicBezTo>
                    <a:pt x="0" y="58"/>
                    <a:pt x="4" y="58"/>
                    <a:pt x="5" y="58"/>
                  </a:cubicBezTo>
                  <a:cubicBezTo>
                    <a:pt x="10" y="58"/>
                    <a:pt x="11" y="57"/>
                    <a:pt x="13" y="48"/>
                  </a:cubicBezTo>
                  <a:cubicBezTo>
                    <a:pt x="18" y="27"/>
                    <a:pt x="25" y="10"/>
                    <a:pt x="39" y="10"/>
                  </a:cubicBezTo>
                  <a:cubicBezTo>
                    <a:pt x="48" y="10"/>
                    <a:pt x="50" y="18"/>
                    <a:pt x="50" y="27"/>
                  </a:cubicBezTo>
                  <a:cubicBezTo>
                    <a:pt x="50" y="34"/>
                    <a:pt x="47" y="47"/>
                    <a:pt x="45" y="56"/>
                  </a:cubicBezTo>
                  <a:cubicBezTo>
                    <a:pt x="42" y="66"/>
                    <a:pt x="39" y="80"/>
                    <a:pt x="37" y="88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8" name="Group 387">
            <a:extLst>
              <a:ext uri="{FF2B5EF4-FFF2-40B4-BE49-F238E27FC236}">
                <a16:creationId xmlns:a16="http://schemas.microsoft.com/office/drawing/2014/main" id="{92B603FF-24F6-404D-A929-C87BD8D56BD6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8490691" y="4158399"/>
            <a:ext cx="321732" cy="117439"/>
            <a:chOff x="8148647" y="5027613"/>
            <a:chExt cx="417513" cy="152401"/>
          </a:xfrm>
        </p:grpSpPr>
        <p:sp>
          <p:nvSpPr>
            <p:cNvPr id="389" name="Freeform 61">
              <a:extLst>
                <a:ext uri="{FF2B5EF4-FFF2-40B4-BE49-F238E27FC236}">
                  <a16:creationId xmlns:a16="http://schemas.microsoft.com/office/drawing/2014/main" id="{6C5C03D1-FDDA-4BF1-A53F-CED5E669481F}"/>
                </a:ext>
              </a:extLst>
            </p:cNvPr>
            <p:cNvSpPr>
              <a:spLocks/>
            </p:cNvSpPr>
            <p:nvPr>
              <p:custDataLst>
                <p:tags r:id="rId22"/>
              </p:custDataLst>
            </p:nvPr>
          </p:nvSpPr>
          <p:spPr bwMode="auto">
            <a:xfrm>
              <a:off x="8148647" y="5027613"/>
              <a:ext cx="104775" cy="115888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49 w 248"/>
                <a:gd name="T15" fmla="*/ 38 h 227"/>
                <a:gd name="T16" fmla="*/ 95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4 w 248"/>
                <a:gd name="T25" fmla="*/ 11 h 227"/>
                <a:gd name="T26" fmla="*/ 121 w 248"/>
                <a:gd name="T27" fmla="*/ 45 h 227"/>
                <a:gd name="T28" fmla="*/ 94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5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6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6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5" y="196"/>
                    <a:pt x="45" y="182"/>
                  </a:cubicBezTo>
                  <a:cubicBezTo>
                    <a:pt x="45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6" y="227"/>
                  </a:cubicBezTo>
                  <a:cubicBezTo>
                    <a:pt x="79" y="227"/>
                    <a:pt x="97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62">
              <a:extLst>
                <a:ext uri="{FF2B5EF4-FFF2-40B4-BE49-F238E27FC236}">
                  <a16:creationId xmlns:a16="http://schemas.microsoft.com/office/drawing/2014/main" id="{7D7A8F50-D309-4431-A588-8CE8E3999571}"/>
                </a:ext>
              </a:extLst>
            </p:cNvPr>
            <p:cNvSpPr>
              <a:spLocks/>
            </p:cNvSpPr>
            <p:nvPr>
              <p:custDataLst>
                <p:tags r:id="rId23"/>
              </p:custDataLst>
            </p:nvPr>
          </p:nvSpPr>
          <p:spPr bwMode="auto">
            <a:xfrm>
              <a:off x="8269297" y="5099051"/>
              <a:ext cx="88900" cy="80963"/>
            </a:xfrm>
            <a:custGeom>
              <a:avLst/>
              <a:gdLst>
                <a:gd name="T0" fmla="*/ 27 w 213"/>
                <a:gd name="T1" fmla="*/ 132 h 158"/>
                <a:gd name="T2" fmla="*/ 23 w 213"/>
                <a:gd name="T3" fmla="*/ 147 h 158"/>
                <a:gd name="T4" fmla="*/ 35 w 213"/>
                <a:gd name="T5" fmla="*/ 158 h 158"/>
                <a:gd name="T6" fmla="*/ 49 w 213"/>
                <a:gd name="T7" fmla="*/ 150 h 158"/>
                <a:gd name="T8" fmla="*/ 55 w 213"/>
                <a:gd name="T9" fmla="*/ 129 h 158"/>
                <a:gd name="T10" fmla="*/ 62 w 213"/>
                <a:gd name="T11" fmla="*/ 97 h 158"/>
                <a:gd name="T12" fmla="*/ 68 w 213"/>
                <a:gd name="T13" fmla="*/ 74 h 158"/>
                <a:gd name="T14" fmla="*/ 83 w 213"/>
                <a:gd name="T15" fmla="*/ 42 h 158"/>
                <a:gd name="T16" fmla="*/ 135 w 213"/>
                <a:gd name="T17" fmla="*/ 10 h 158"/>
                <a:gd name="T18" fmla="*/ 156 w 213"/>
                <a:gd name="T19" fmla="*/ 34 h 158"/>
                <a:gd name="T20" fmla="*/ 135 w 213"/>
                <a:gd name="T21" fmla="*/ 109 h 158"/>
                <a:gd name="T22" fmla="*/ 130 w 213"/>
                <a:gd name="T23" fmla="*/ 128 h 158"/>
                <a:gd name="T24" fmla="*/ 163 w 213"/>
                <a:gd name="T25" fmla="*/ 158 h 158"/>
                <a:gd name="T26" fmla="*/ 213 w 213"/>
                <a:gd name="T27" fmla="*/ 104 h 158"/>
                <a:gd name="T28" fmla="*/ 208 w 213"/>
                <a:gd name="T29" fmla="*/ 100 h 158"/>
                <a:gd name="T30" fmla="*/ 201 w 213"/>
                <a:gd name="T31" fmla="*/ 106 h 158"/>
                <a:gd name="T32" fmla="*/ 164 w 213"/>
                <a:gd name="T33" fmla="*/ 148 h 158"/>
                <a:gd name="T34" fmla="*/ 156 w 213"/>
                <a:gd name="T35" fmla="*/ 136 h 158"/>
                <a:gd name="T36" fmla="*/ 164 w 213"/>
                <a:gd name="T37" fmla="*/ 108 h 158"/>
                <a:gd name="T38" fmla="*/ 182 w 213"/>
                <a:gd name="T39" fmla="*/ 40 h 158"/>
                <a:gd name="T40" fmla="*/ 137 w 213"/>
                <a:gd name="T41" fmla="*/ 0 h 158"/>
                <a:gd name="T42" fmla="*/ 78 w 213"/>
                <a:gd name="T43" fmla="*/ 32 h 158"/>
                <a:gd name="T44" fmla="*/ 40 w 213"/>
                <a:gd name="T45" fmla="*/ 0 h 158"/>
                <a:gd name="T46" fmla="*/ 13 w 213"/>
                <a:gd name="T47" fmla="*/ 19 h 158"/>
                <a:gd name="T48" fmla="*/ 0 w 213"/>
                <a:gd name="T49" fmla="*/ 54 h 158"/>
                <a:gd name="T50" fmla="*/ 6 w 213"/>
                <a:gd name="T51" fmla="*/ 58 h 158"/>
                <a:gd name="T52" fmla="*/ 14 w 213"/>
                <a:gd name="T53" fmla="*/ 48 h 158"/>
                <a:gd name="T54" fmla="*/ 39 w 213"/>
                <a:gd name="T55" fmla="*/ 10 h 158"/>
                <a:gd name="T56" fmla="*/ 51 w 213"/>
                <a:gd name="T57" fmla="*/ 27 h 158"/>
                <a:gd name="T58" fmla="*/ 45 w 213"/>
                <a:gd name="T59" fmla="*/ 56 h 158"/>
                <a:gd name="T60" fmla="*/ 38 w 213"/>
                <a:gd name="T61" fmla="*/ 88 h 158"/>
                <a:gd name="T62" fmla="*/ 27 w 213"/>
                <a:gd name="T63" fmla="*/ 132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8">
                  <a:moveTo>
                    <a:pt x="27" y="132"/>
                  </a:moveTo>
                  <a:cubicBezTo>
                    <a:pt x="25" y="137"/>
                    <a:pt x="23" y="146"/>
                    <a:pt x="23" y="147"/>
                  </a:cubicBezTo>
                  <a:cubicBezTo>
                    <a:pt x="23" y="154"/>
                    <a:pt x="29" y="158"/>
                    <a:pt x="35" y="158"/>
                  </a:cubicBezTo>
                  <a:cubicBezTo>
                    <a:pt x="41" y="158"/>
                    <a:pt x="47" y="153"/>
                    <a:pt x="49" y="150"/>
                  </a:cubicBezTo>
                  <a:cubicBezTo>
                    <a:pt x="50" y="147"/>
                    <a:pt x="53" y="136"/>
                    <a:pt x="55" y="129"/>
                  </a:cubicBezTo>
                  <a:cubicBezTo>
                    <a:pt x="57" y="122"/>
                    <a:pt x="60" y="106"/>
                    <a:pt x="62" y="97"/>
                  </a:cubicBezTo>
                  <a:cubicBezTo>
                    <a:pt x="65" y="89"/>
                    <a:pt x="67" y="82"/>
                    <a:pt x="68" y="74"/>
                  </a:cubicBezTo>
                  <a:cubicBezTo>
                    <a:pt x="72" y="59"/>
                    <a:pt x="73" y="56"/>
                    <a:pt x="83" y="42"/>
                  </a:cubicBezTo>
                  <a:cubicBezTo>
                    <a:pt x="93" y="28"/>
                    <a:pt x="109" y="10"/>
                    <a:pt x="135" y="10"/>
                  </a:cubicBezTo>
                  <a:cubicBezTo>
                    <a:pt x="156" y="10"/>
                    <a:pt x="156" y="28"/>
                    <a:pt x="156" y="34"/>
                  </a:cubicBezTo>
                  <a:cubicBezTo>
                    <a:pt x="156" y="55"/>
                    <a:pt x="141" y="94"/>
                    <a:pt x="135" y="109"/>
                  </a:cubicBezTo>
                  <a:cubicBezTo>
                    <a:pt x="132" y="119"/>
                    <a:pt x="130" y="122"/>
                    <a:pt x="130" y="128"/>
                  </a:cubicBezTo>
                  <a:cubicBezTo>
                    <a:pt x="130" y="146"/>
                    <a:pt x="145" y="158"/>
                    <a:pt x="163" y="158"/>
                  </a:cubicBezTo>
                  <a:cubicBezTo>
                    <a:pt x="198" y="158"/>
                    <a:pt x="213" y="110"/>
                    <a:pt x="213" y="104"/>
                  </a:cubicBezTo>
                  <a:cubicBezTo>
                    <a:pt x="213" y="100"/>
                    <a:pt x="209" y="100"/>
                    <a:pt x="208" y="100"/>
                  </a:cubicBezTo>
                  <a:cubicBezTo>
                    <a:pt x="203" y="100"/>
                    <a:pt x="203" y="102"/>
                    <a:pt x="201" y="106"/>
                  </a:cubicBezTo>
                  <a:cubicBezTo>
                    <a:pt x="193" y="134"/>
                    <a:pt x="178" y="148"/>
                    <a:pt x="164" y="148"/>
                  </a:cubicBezTo>
                  <a:cubicBezTo>
                    <a:pt x="157" y="148"/>
                    <a:pt x="156" y="143"/>
                    <a:pt x="156" y="136"/>
                  </a:cubicBezTo>
                  <a:cubicBezTo>
                    <a:pt x="156" y="128"/>
                    <a:pt x="157" y="123"/>
                    <a:pt x="164" y="108"/>
                  </a:cubicBezTo>
                  <a:cubicBezTo>
                    <a:pt x="168" y="97"/>
                    <a:pt x="182" y="60"/>
                    <a:pt x="182" y="40"/>
                  </a:cubicBezTo>
                  <a:cubicBezTo>
                    <a:pt x="182" y="6"/>
                    <a:pt x="155" y="0"/>
                    <a:pt x="137" y="0"/>
                  </a:cubicBezTo>
                  <a:cubicBezTo>
                    <a:pt x="108" y="0"/>
                    <a:pt x="88" y="18"/>
                    <a:pt x="78" y="32"/>
                  </a:cubicBezTo>
                  <a:cubicBezTo>
                    <a:pt x="75" y="8"/>
                    <a:pt x="55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2"/>
                    <a:pt x="0" y="52"/>
                    <a:pt x="0" y="54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2" y="57"/>
                    <a:pt x="14" y="48"/>
                  </a:cubicBezTo>
                  <a:cubicBezTo>
                    <a:pt x="19" y="27"/>
                    <a:pt x="26" y="10"/>
                    <a:pt x="39" y="10"/>
                  </a:cubicBezTo>
                  <a:cubicBezTo>
                    <a:pt x="49" y="10"/>
                    <a:pt x="51" y="18"/>
                    <a:pt x="51" y="27"/>
                  </a:cubicBezTo>
                  <a:cubicBezTo>
                    <a:pt x="51" y="34"/>
                    <a:pt x="48" y="47"/>
                    <a:pt x="45" y="56"/>
                  </a:cubicBezTo>
                  <a:cubicBezTo>
                    <a:pt x="43" y="66"/>
                    <a:pt x="39" y="80"/>
                    <a:pt x="38" y="88"/>
                  </a:cubicBezTo>
                  <a:lnTo>
                    <a:pt x="27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63">
              <a:extLst>
                <a:ext uri="{FF2B5EF4-FFF2-40B4-BE49-F238E27FC236}">
                  <a16:creationId xmlns:a16="http://schemas.microsoft.com/office/drawing/2014/main" id="{0D17DBF2-186F-4823-BAD2-DE44FE9A5DAC}"/>
                </a:ext>
              </a:extLst>
            </p:cNvPr>
            <p:cNvSpPr>
              <a:spLocks/>
            </p:cNvSpPr>
            <p:nvPr>
              <p:custDataLst>
                <p:tags r:id="rId24"/>
              </p:custDataLst>
            </p:nvPr>
          </p:nvSpPr>
          <p:spPr bwMode="auto">
            <a:xfrm>
              <a:off x="8382010" y="5129213"/>
              <a:ext cx="98425" cy="7938"/>
            </a:xfrm>
            <a:custGeom>
              <a:avLst/>
              <a:gdLst>
                <a:gd name="T0" fmla="*/ 222 w 236"/>
                <a:gd name="T1" fmla="*/ 17 h 17"/>
                <a:gd name="T2" fmla="*/ 236 w 236"/>
                <a:gd name="T3" fmla="*/ 9 h 17"/>
                <a:gd name="T4" fmla="*/ 222 w 236"/>
                <a:gd name="T5" fmla="*/ 0 h 17"/>
                <a:gd name="T6" fmla="*/ 14 w 236"/>
                <a:gd name="T7" fmla="*/ 0 h 17"/>
                <a:gd name="T8" fmla="*/ 0 w 236"/>
                <a:gd name="T9" fmla="*/ 9 h 17"/>
                <a:gd name="T10" fmla="*/ 14 w 236"/>
                <a:gd name="T11" fmla="*/ 17 h 17"/>
                <a:gd name="T12" fmla="*/ 222 w 236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6" h="17">
                  <a:moveTo>
                    <a:pt x="222" y="17"/>
                  </a:moveTo>
                  <a:cubicBezTo>
                    <a:pt x="227" y="17"/>
                    <a:pt x="236" y="17"/>
                    <a:pt x="236" y="9"/>
                  </a:cubicBezTo>
                  <a:cubicBezTo>
                    <a:pt x="236" y="0"/>
                    <a:pt x="228" y="0"/>
                    <a:pt x="222" y="0"/>
                  </a:cubicBezTo>
                  <a:lnTo>
                    <a:pt x="14" y="0"/>
                  </a:lnTo>
                  <a:cubicBezTo>
                    <a:pt x="8" y="0"/>
                    <a:pt x="0" y="0"/>
                    <a:pt x="0" y="9"/>
                  </a:cubicBezTo>
                  <a:cubicBezTo>
                    <a:pt x="0" y="17"/>
                    <a:pt x="8" y="17"/>
                    <a:pt x="14" y="17"/>
                  </a:cubicBezTo>
                  <a:lnTo>
                    <a:pt x="222" y="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64">
              <a:extLst>
                <a:ext uri="{FF2B5EF4-FFF2-40B4-BE49-F238E27FC236}">
                  <a16:creationId xmlns:a16="http://schemas.microsoft.com/office/drawing/2014/main" id="{9D020339-3C76-42E6-9CBD-166F3B144E53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8513772" y="5059363"/>
              <a:ext cx="52388" cy="119063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3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4 h 232"/>
                <a:gd name="T12" fmla="*/ 16 w 127"/>
                <a:gd name="T13" fmla="*/ 220 h 232"/>
                <a:gd name="T14" fmla="*/ 2 w 127"/>
                <a:gd name="T15" fmla="*/ 220 h 232"/>
                <a:gd name="T16" fmla="*/ 2 w 127"/>
                <a:gd name="T17" fmla="*/ 232 h 232"/>
                <a:gd name="T18" fmla="*/ 64 w 127"/>
                <a:gd name="T19" fmla="*/ 231 h 232"/>
                <a:gd name="T20" fmla="*/ 127 w 127"/>
                <a:gd name="T21" fmla="*/ 232 h 232"/>
                <a:gd name="T22" fmla="*/ 127 w 127"/>
                <a:gd name="T23" fmla="*/ 220 h 232"/>
                <a:gd name="T24" fmla="*/ 114 w 127"/>
                <a:gd name="T25" fmla="*/ 220 h 232"/>
                <a:gd name="T26" fmla="*/ 79 w 127"/>
                <a:gd name="T27" fmla="*/ 204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3"/>
                    <a:pt x="0" y="23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4"/>
                  </a:lnTo>
                  <a:cubicBezTo>
                    <a:pt x="50" y="215"/>
                    <a:pt x="50" y="220"/>
                    <a:pt x="16" y="220"/>
                  </a:cubicBezTo>
                  <a:lnTo>
                    <a:pt x="2" y="220"/>
                  </a:lnTo>
                  <a:lnTo>
                    <a:pt x="2" y="232"/>
                  </a:lnTo>
                  <a:cubicBezTo>
                    <a:pt x="9" y="232"/>
                    <a:pt x="51" y="231"/>
                    <a:pt x="64" y="231"/>
                  </a:cubicBezTo>
                  <a:cubicBezTo>
                    <a:pt x="75" y="231"/>
                    <a:pt x="119" y="232"/>
                    <a:pt x="127" y="232"/>
                  </a:cubicBezTo>
                  <a:lnTo>
                    <a:pt x="127" y="220"/>
                  </a:lnTo>
                  <a:lnTo>
                    <a:pt x="114" y="220"/>
                  </a:lnTo>
                  <a:cubicBezTo>
                    <a:pt x="79" y="220"/>
                    <a:pt x="79" y="215"/>
                    <a:pt x="79" y="204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96" name="Group 395">
            <a:extLst>
              <a:ext uri="{FF2B5EF4-FFF2-40B4-BE49-F238E27FC236}">
                <a16:creationId xmlns:a16="http://schemas.microsoft.com/office/drawing/2014/main" id="{6437B89C-AD6A-4BA5-860C-83184BA54110}"/>
              </a:ext>
            </a:extLst>
          </p:cNvPr>
          <p:cNvGrpSpPr>
            <a:grpSpLocks noChangeAspect="1"/>
          </p:cNvGrpSpPr>
          <p:nvPr>
            <p:custDataLst>
              <p:tags r:id="rId18"/>
            </p:custDataLst>
          </p:nvPr>
        </p:nvGrpSpPr>
        <p:grpSpPr>
          <a:xfrm>
            <a:off x="7849712" y="2525578"/>
            <a:ext cx="173038" cy="165100"/>
            <a:chOff x="2540000" y="2540000"/>
            <a:chExt cx="173038" cy="165100"/>
          </a:xfrm>
        </p:grpSpPr>
        <p:sp>
          <p:nvSpPr>
            <p:cNvPr id="397" name="Freeform 79">
              <a:extLst>
                <a:ext uri="{FF2B5EF4-FFF2-40B4-BE49-F238E27FC236}">
                  <a16:creationId xmlns:a16="http://schemas.microsoft.com/office/drawing/2014/main" id="{DBBD4B54-8645-4BE2-9241-792D398A642F}"/>
                </a:ext>
              </a:extLst>
            </p:cNvPr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2540000" y="2573338"/>
              <a:ext cx="71438" cy="130175"/>
            </a:xfrm>
            <a:custGeom>
              <a:avLst/>
              <a:gdLst>
                <a:gd name="T0" fmla="*/ 38 w 123"/>
                <a:gd name="T1" fmla="*/ 120 h 227"/>
                <a:gd name="T2" fmla="*/ 123 w 123"/>
                <a:gd name="T3" fmla="*/ 33 h 227"/>
                <a:gd name="T4" fmla="*/ 123 w 123"/>
                <a:gd name="T5" fmla="*/ 0 h 227"/>
                <a:gd name="T6" fmla="*/ 35 w 123"/>
                <a:gd name="T7" fmla="*/ 48 h 227"/>
                <a:gd name="T8" fmla="*/ 35 w 123"/>
                <a:gd name="T9" fmla="*/ 2 h 227"/>
                <a:gd name="T10" fmla="*/ 0 w 123"/>
                <a:gd name="T11" fmla="*/ 2 h 227"/>
                <a:gd name="T12" fmla="*/ 0 w 123"/>
                <a:gd name="T13" fmla="*/ 227 h 227"/>
                <a:gd name="T14" fmla="*/ 38 w 123"/>
                <a:gd name="T15" fmla="*/ 227 h 227"/>
                <a:gd name="T16" fmla="*/ 38 w 123"/>
                <a:gd name="T17" fmla="*/ 12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227">
                  <a:moveTo>
                    <a:pt x="38" y="120"/>
                  </a:moveTo>
                  <a:cubicBezTo>
                    <a:pt x="38" y="70"/>
                    <a:pt x="74" y="34"/>
                    <a:pt x="123" y="33"/>
                  </a:cubicBezTo>
                  <a:lnTo>
                    <a:pt x="123" y="0"/>
                  </a:lnTo>
                  <a:cubicBezTo>
                    <a:pt x="78" y="0"/>
                    <a:pt x="51" y="25"/>
                    <a:pt x="35" y="48"/>
                  </a:cubicBezTo>
                  <a:lnTo>
                    <a:pt x="35" y="2"/>
                  </a:lnTo>
                  <a:lnTo>
                    <a:pt x="0" y="2"/>
                  </a:lnTo>
                  <a:lnTo>
                    <a:pt x="0" y="227"/>
                  </a:lnTo>
                  <a:lnTo>
                    <a:pt x="38" y="227"/>
                  </a:lnTo>
                  <a:lnTo>
                    <a:pt x="38" y="1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Freeform 80">
              <a:extLst>
                <a:ext uri="{FF2B5EF4-FFF2-40B4-BE49-F238E27FC236}">
                  <a16:creationId xmlns:a16="http://schemas.microsoft.com/office/drawing/2014/main" id="{971DB082-1D1D-41A7-BBC3-8BB67DD37B18}"/>
                </a:ext>
              </a:extLst>
            </p:cNvPr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2620963" y="2540000"/>
              <a:ext cx="92075" cy="165100"/>
            </a:xfrm>
            <a:custGeom>
              <a:avLst/>
              <a:gdLst>
                <a:gd name="T0" fmla="*/ 78 w 157"/>
                <a:gd name="T1" fmla="*/ 92 h 290"/>
                <a:gd name="T2" fmla="*/ 149 w 157"/>
                <a:gd name="T3" fmla="*/ 92 h 290"/>
                <a:gd name="T4" fmla="*/ 149 w 157"/>
                <a:gd name="T5" fmla="*/ 63 h 290"/>
                <a:gd name="T6" fmla="*/ 78 w 157"/>
                <a:gd name="T7" fmla="*/ 63 h 290"/>
                <a:gd name="T8" fmla="*/ 78 w 157"/>
                <a:gd name="T9" fmla="*/ 0 h 290"/>
                <a:gd name="T10" fmla="*/ 44 w 157"/>
                <a:gd name="T11" fmla="*/ 0 h 290"/>
                <a:gd name="T12" fmla="*/ 44 w 157"/>
                <a:gd name="T13" fmla="*/ 63 h 290"/>
                <a:gd name="T14" fmla="*/ 0 w 157"/>
                <a:gd name="T15" fmla="*/ 63 h 290"/>
                <a:gd name="T16" fmla="*/ 0 w 157"/>
                <a:gd name="T17" fmla="*/ 92 h 290"/>
                <a:gd name="T18" fmla="*/ 42 w 157"/>
                <a:gd name="T19" fmla="*/ 92 h 290"/>
                <a:gd name="T20" fmla="*/ 42 w 157"/>
                <a:gd name="T21" fmla="*/ 225 h 290"/>
                <a:gd name="T22" fmla="*/ 84 w 157"/>
                <a:gd name="T23" fmla="*/ 290 h 290"/>
                <a:gd name="T24" fmla="*/ 157 w 157"/>
                <a:gd name="T25" fmla="*/ 271 h 290"/>
                <a:gd name="T26" fmla="*/ 149 w 157"/>
                <a:gd name="T27" fmla="*/ 242 h 290"/>
                <a:gd name="T28" fmla="*/ 104 w 157"/>
                <a:gd name="T29" fmla="*/ 258 h 290"/>
                <a:gd name="T30" fmla="*/ 78 w 157"/>
                <a:gd name="T31" fmla="*/ 217 h 290"/>
                <a:gd name="T32" fmla="*/ 78 w 157"/>
                <a:gd name="T33" fmla="*/ 9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7" h="290">
                  <a:moveTo>
                    <a:pt x="78" y="92"/>
                  </a:moveTo>
                  <a:lnTo>
                    <a:pt x="149" y="92"/>
                  </a:lnTo>
                  <a:lnTo>
                    <a:pt x="149" y="63"/>
                  </a:lnTo>
                  <a:lnTo>
                    <a:pt x="78" y="63"/>
                  </a:lnTo>
                  <a:lnTo>
                    <a:pt x="78" y="0"/>
                  </a:lnTo>
                  <a:lnTo>
                    <a:pt x="44" y="0"/>
                  </a:lnTo>
                  <a:lnTo>
                    <a:pt x="44" y="63"/>
                  </a:lnTo>
                  <a:lnTo>
                    <a:pt x="0" y="63"/>
                  </a:lnTo>
                  <a:lnTo>
                    <a:pt x="0" y="92"/>
                  </a:lnTo>
                  <a:lnTo>
                    <a:pt x="42" y="92"/>
                  </a:lnTo>
                  <a:lnTo>
                    <a:pt x="42" y="225"/>
                  </a:lnTo>
                  <a:cubicBezTo>
                    <a:pt x="42" y="255"/>
                    <a:pt x="49" y="290"/>
                    <a:pt x="84" y="290"/>
                  </a:cubicBezTo>
                  <a:cubicBezTo>
                    <a:pt x="119" y="290"/>
                    <a:pt x="144" y="278"/>
                    <a:pt x="157" y="271"/>
                  </a:cubicBezTo>
                  <a:lnTo>
                    <a:pt x="149" y="242"/>
                  </a:lnTo>
                  <a:cubicBezTo>
                    <a:pt x="136" y="252"/>
                    <a:pt x="120" y="258"/>
                    <a:pt x="104" y="258"/>
                  </a:cubicBezTo>
                  <a:cubicBezTo>
                    <a:pt x="85" y="258"/>
                    <a:pt x="78" y="243"/>
                    <a:pt x="78" y="217"/>
                  </a:cubicBezTo>
                  <a:lnTo>
                    <a:pt x="78" y="9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99" name="Rectangle 398">
            <a:extLst>
              <a:ext uri="{FF2B5EF4-FFF2-40B4-BE49-F238E27FC236}">
                <a16:creationId xmlns:a16="http://schemas.microsoft.com/office/drawing/2014/main" id="{92A83C3C-7CF7-4686-99A7-AB82DB6356EA}"/>
              </a:ext>
            </a:extLst>
          </p:cNvPr>
          <p:cNvSpPr/>
          <p:nvPr/>
        </p:nvSpPr>
        <p:spPr>
          <a:xfrm>
            <a:off x="5708076" y="4640984"/>
            <a:ext cx="1031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0" name="Rectangle 399">
            <a:extLst>
              <a:ext uri="{FF2B5EF4-FFF2-40B4-BE49-F238E27FC236}">
                <a16:creationId xmlns:a16="http://schemas.microsoft.com/office/drawing/2014/main" id="{4BE6E842-E764-42D6-BCBB-0982DB4F514D}"/>
              </a:ext>
            </a:extLst>
          </p:cNvPr>
          <p:cNvSpPr/>
          <p:nvPr/>
        </p:nvSpPr>
        <p:spPr>
          <a:xfrm>
            <a:off x="5908310" y="5039296"/>
            <a:ext cx="595955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still perform editing?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Yes. We will edit the Merkle tree.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 the     part indicate the nodes we want to modify in the Merkel tree. (More details in next slide.)</a:t>
            </a:r>
            <a:endParaRPr lang="en-US" dirty="0"/>
          </a:p>
        </p:txBody>
      </p:sp>
      <p:sp>
        <p:nvSpPr>
          <p:cNvPr id="401" name="Freeform 141">
            <a:extLst>
              <a:ext uri="{FF2B5EF4-FFF2-40B4-BE49-F238E27FC236}">
                <a16:creationId xmlns:a16="http://schemas.microsoft.com/office/drawing/2014/main" id="{A64EE87A-DFD8-46CC-A5E5-F5D42F766F3E}"/>
              </a:ext>
            </a:extLst>
          </p:cNvPr>
          <p:cNvSpPr>
            <a:spLocks noChangeAspect="1" noEditPoints="1"/>
          </p:cNvSpPr>
          <p:nvPr>
            <p:custDataLst>
              <p:tags r:id="rId19"/>
            </p:custDataLst>
          </p:nvPr>
        </p:nvSpPr>
        <p:spPr bwMode="auto">
          <a:xfrm>
            <a:off x="7013124" y="5715486"/>
            <a:ext cx="113391" cy="186547"/>
          </a:xfrm>
          <a:custGeom>
            <a:avLst/>
            <a:gdLst>
              <a:gd name="T0" fmla="*/ 272 w 272"/>
              <a:gd name="T1" fmla="*/ 68 h 449"/>
              <a:gd name="T2" fmla="*/ 204 w 272"/>
              <a:gd name="T3" fmla="*/ 0 h 449"/>
              <a:gd name="T4" fmla="*/ 144 w 272"/>
              <a:gd name="T5" fmla="*/ 21 h 449"/>
              <a:gd name="T6" fmla="*/ 80 w 272"/>
              <a:gd name="T7" fmla="*/ 127 h 449"/>
              <a:gd name="T8" fmla="*/ 0 w 272"/>
              <a:gd name="T9" fmla="*/ 444 h 449"/>
              <a:gd name="T10" fmla="*/ 6 w 272"/>
              <a:gd name="T11" fmla="*/ 449 h 449"/>
              <a:gd name="T12" fmla="*/ 12 w 272"/>
              <a:gd name="T13" fmla="*/ 447 h 449"/>
              <a:gd name="T14" fmla="*/ 47 w 272"/>
              <a:gd name="T15" fmla="*/ 309 h 449"/>
              <a:gd name="T16" fmla="*/ 115 w 272"/>
              <a:gd name="T17" fmla="*/ 357 h 449"/>
              <a:gd name="T18" fmla="*/ 211 w 272"/>
              <a:gd name="T19" fmla="*/ 318 h 449"/>
              <a:gd name="T20" fmla="*/ 251 w 272"/>
              <a:gd name="T21" fmla="*/ 226 h 449"/>
              <a:gd name="T22" fmla="*/ 215 w 272"/>
              <a:gd name="T23" fmla="*/ 152 h 449"/>
              <a:gd name="T24" fmla="*/ 272 w 272"/>
              <a:gd name="T25" fmla="*/ 68 h 449"/>
              <a:gd name="T26" fmla="*/ 182 w 272"/>
              <a:gd name="T27" fmla="*/ 151 h 449"/>
              <a:gd name="T28" fmla="*/ 158 w 272"/>
              <a:gd name="T29" fmla="*/ 155 h 449"/>
              <a:gd name="T30" fmla="*/ 136 w 272"/>
              <a:gd name="T31" fmla="*/ 153 h 449"/>
              <a:gd name="T32" fmla="*/ 161 w 272"/>
              <a:gd name="T33" fmla="*/ 149 h 449"/>
              <a:gd name="T34" fmla="*/ 182 w 272"/>
              <a:gd name="T35" fmla="*/ 151 h 449"/>
              <a:gd name="T36" fmla="*/ 244 w 272"/>
              <a:gd name="T37" fmla="*/ 57 h 449"/>
              <a:gd name="T38" fmla="*/ 199 w 272"/>
              <a:gd name="T39" fmla="*/ 143 h 449"/>
              <a:gd name="T40" fmla="*/ 161 w 272"/>
              <a:gd name="T41" fmla="*/ 137 h 449"/>
              <a:gd name="T42" fmla="*/ 122 w 272"/>
              <a:gd name="T43" fmla="*/ 153 h 449"/>
              <a:gd name="T44" fmla="*/ 157 w 272"/>
              <a:gd name="T45" fmla="*/ 166 h 449"/>
              <a:gd name="T46" fmla="*/ 198 w 272"/>
              <a:gd name="T47" fmla="*/ 159 h 449"/>
              <a:gd name="T48" fmla="*/ 220 w 272"/>
              <a:gd name="T49" fmla="*/ 216 h 449"/>
              <a:gd name="T50" fmla="*/ 195 w 272"/>
              <a:gd name="T51" fmla="*/ 302 h 449"/>
              <a:gd name="T52" fmla="*/ 113 w 272"/>
              <a:gd name="T53" fmla="*/ 347 h 449"/>
              <a:gd name="T54" fmla="*/ 57 w 272"/>
              <a:gd name="T55" fmla="*/ 282 h 449"/>
              <a:gd name="T56" fmla="*/ 59 w 272"/>
              <a:gd name="T57" fmla="*/ 260 h 449"/>
              <a:gd name="T58" fmla="*/ 91 w 272"/>
              <a:gd name="T59" fmla="*/ 134 h 449"/>
              <a:gd name="T60" fmla="*/ 198 w 272"/>
              <a:gd name="T61" fmla="*/ 12 h 449"/>
              <a:gd name="T62" fmla="*/ 244 w 272"/>
              <a:gd name="T63" fmla="*/ 57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2" h="449">
                <a:moveTo>
                  <a:pt x="272" y="68"/>
                </a:moveTo>
                <a:cubicBezTo>
                  <a:pt x="272" y="31"/>
                  <a:pt x="245" y="0"/>
                  <a:pt x="204" y="0"/>
                </a:cubicBezTo>
                <a:cubicBezTo>
                  <a:pt x="175" y="0"/>
                  <a:pt x="161" y="8"/>
                  <a:pt x="144" y="21"/>
                </a:cubicBezTo>
                <a:cubicBezTo>
                  <a:pt x="116" y="41"/>
                  <a:pt x="89" y="89"/>
                  <a:pt x="80" y="127"/>
                </a:cubicBezTo>
                <a:lnTo>
                  <a:pt x="0" y="444"/>
                </a:lnTo>
                <a:cubicBezTo>
                  <a:pt x="0" y="446"/>
                  <a:pt x="2" y="449"/>
                  <a:pt x="6" y="449"/>
                </a:cubicBezTo>
                <a:cubicBezTo>
                  <a:pt x="10" y="449"/>
                  <a:pt x="12" y="448"/>
                  <a:pt x="12" y="447"/>
                </a:cubicBezTo>
                <a:lnTo>
                  <a:pt x="47" y="309"/>
                </a:lnTo>
                <a:cubicBezTo>
                  <a:pt x="57" y="339"/>
                  <a:pt x="79" y="357"/>
                  <a:pt x="115" y="357"/>
                </a:cubicBezTo>
                <a:cubicBezTo>
                  <a:pt x="151" y="357"/>
                  <a:pt x="189" y="340"/>
                  <a:pt x="211" y="318"/>
                </a:cubicBezTo>
                <a:cubicBezTo>
                  <a:pt x="235" y="295"/>
                  <a:pt x="251" y="263"/>
                  <a:pt x="251" y="226"/>
                </a:cubicBezTo>
                <a:cubicBezTo>
                  <a:pt x="251" y="190"/>
                  <a:pt x="233" y="164"/>
                  <a:pt x="215" y="152"/>
                </a:cubicBezTo>
                <a:cubicBezTo>
                  <a:pt x="244" y="135"/>
                  <a:pt x="272" y="104"/>
                  <a:pt x="272" y="68"/>
                </a:cubicBezTo>
                <a:close/>
                <a:moveTo>
                  <a:pt x="182" y="151"/>
                </a:moveTo>
                <a:cubicBezTo>
                  <a:pt x="176" y="154"/>
                  <a:pt x="170" y="155"/>
                  <a:pt x="158" y="155"/>
                </a:cubicBezTo>
                <a:cubicBezTo>
                  <a:pt x="151" y="155"/>
                  <a:pt x="141" y="155"/>
                  <a:pt x="136" y="153"/>
                </a:cubicBezTo>
                <a:cubicBezTo>
                  <a:pt x="137" y="148"/>
                  <a:pt x="155" y="149"/>
                  <a:pt x="161" y="149"/>
                </a:cubicBezTo>
                <a:cubicBezTo>
                  <a:pt x="171" y="149"/>
                  <a:pt x="176" y="149"/>
                  <a:pt x="182" y="151"/>
                </a:cubicBezTo>
                <a:close/>
                <a:moveTo>
                  <a:pt x="244" y="57"/>
                </a:moveTo>
                <a:cubicBezTo>
                  <a:pt x="244" y="92"/>
                  <a:pt x="225" y="128"/>
                  <a:pt x="199" y="143"/>
                </a:cubicBezTo>
                <a:cubicBezTo>
                  <a:pt x="186" y="138"/>
                  <a:pt x="176" y="137"/>
                  <a:pt x="161" y="137"/>
                </a:cubicBezTo>
                <a:cubicBezTo>
                  <a:pt x="150" y="137"/>
                  <a:pt x="122" y="137"/>
                  <a:pt x="122" y="153"/>
                </a:cubicBezTo>
                <a:cubicBezTo>
                  <a:pt x="122" y="167"/>
                  <a:pt x="148" y="166"/>
                  <a:pt x="157" y="166"/>
                </a:cubicBezTo>
                <a:cubicBezTo>
                  <a:pt x="175" y="166"/>
                  <a:pt x="183" y="165"/>
                  <a:pt x="198" y="159"/>
                </a:cubicBezTo>
                <a:cubicBezTo>
                  <a:pt x="217" y="177"/>
                  <a:pt x="219" y="193"/>
                  <a:pt x="220" y="216"/>
                </a:cubicBezTo>
                <a:cubicBezTo>
                  <a:pt x="221" y="245"/>
                  <a:pt x="209" y="282"/>
                  <a:pt x="195" y="302"/>
                </a:cubicBezTo>
                <a:cubicBezTo>
                  <a:pt x="175" y="329"/>
                  <a:pt x="142" y="347"/>
                  <a:pt x="113" y="347"/>
                </a:cubicBezTo>
                <a:cubicBezTo>
                  <a:pt x="76" y="347"/>
                  <a:pt x="57" y="318"/>
                  <a:pt x="57" y="282"/>
                </a:cubicBezTo>
                <a:cubicBezTo>
                  <a:pt x="57" y="277"/>
                  <a:pt x="57" y="270"/>
                  <a:pt x="59" y="260"/>
                </a:cubicBezTo>
                <a:lnTo>
                  <a:pt x="91" y="134"/>
                </a:lnTo>
                <a:cubicBezTo>
                  <a:pt x="102" y="91"/>
                  <a:pt x="138" y="12"/>
                  <a:pt x="198" y="12"/>
                </a:cubicBezTo>
                <a:cubicBezTo>
                  <a:pt x="227" y="12"/>
                  <a:pt x="244" y="27"/>
                  <a:pt x="244" y="57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2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/>
      <p:bldP spid="195" grpId="0" animBg="1"/>
      <p:bldP spid="196" grpId="0"/>
      <p:bldP spid="216" grpId="0"/>
      <p:bldP spid="217" grpId="0"/>
      <p:bldP spid="218" grpId="0"/>
      <p:bldP spid="342" grpId="0" animBg="1"/>
      <p:bldP spid="343" grpId="0" animBg="1"/>
      <p:bldP spid="344" grpId="0" animBg="1"/>
      <p:bldP spid="345" grpId="0" animBg="1"/>
      <p:bldP spid="374" grpId="0"/>
      <p:bldP spid="377" grpId="0"/>
      <p:bldP spid="378" grpId="0"/>
      <p:bldP spid="381" grpId="0" animBg="1"/>
      <p:bldP spid="399" grpId="0"/>
      <p:bldP spid="400" grpId="0"/>
      <p:bldP spid="40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F34B-7017-40E7-BFA8-CBED6D7A3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Editing the Merkle Tree</a:t>
            </a:r>
            <a:endParaRPr lang="en-US" dirty="0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221F5289-73AA-4718-831D-57A8ED2DE03B}"/>
              </a:ext>
            </a:extLst>
          </p:cNvPr>
          <p:cNvSpPr/>
          <p:nvPr/>
        </p:nvSpPr>
        <p:spPr>
          <a:xfrm>
            <a:off x="76388" y="903168"/>
            <a:ext cx="12362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Previously: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A924FFF1-DDAC-49A5-AF83-150701217C97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69901" y="1303195"/>
            <a:ext cx="4360863" cy="268288"/>
            <a:chOff x="469901" y="1552575"/>
            <a:chExt cx="4360863" cy="268288"/>
          </a:xfrm>
        </p:grpSpPr>
        <p:sp>
          <p:nvSpPr>
            <p:cNvPr id="11" name="Freeform 7 1 1">
              <a:extLst>
                <a:ext uri="{FF2B5EF4-FFF2-40B4-BE49-F238E27FC236}">
                  <a16:creationId xmlns:a16="http://schemas.microsoft.com/office/drawing/2014/main" id="{7B207FAA-CAC6-4FA7-9629-3F5ACE77EF44}"/>
                </a:ext>
              </a:extLst>
            </p:cNvPr>
            <p:cNvSpPr>
              <a:spLocks/>
            </p:cNvSpPr>
            <p:nvPr>
              <p:custDataLst>
                <p:tags r:id="rId196"/>
              </p:custDataLst>
            </p:nvPr>
          </p:nvSpPr>
          <p:spPr bwMode="auto">
            <a:xfrm>
              <a:off x="469901" y="1633538"/>
              <a:ext cx="103188" cy="173038"/>
            </a:xfrm>
            <a:custGeom>
              <a:avLst/>
              <a:gdLst>
                <a:gd name="T0" fmla="*/ 227 w 229"/>
                <a:gd name="T1" fmla="*/ 31 h 323"/>
                <a:gd name="T2" fmla="*/ 229 w 229"/>
                <a:gd name="T3" fmla="*/ 19 h 323"/>
                <a:gd name="T4" fmla="*/ 215 w 229"/>
                <a:gd name="T5" fmla="*/ 6 h 323"/>
                <a:gd name="T6" fmla="*/ 198 w 229"/>
                <a:gd name="T7" fmla="*/ 16 h 323"/>
                <a:gd name="T8" fmla="*/ 191 w 229"/>
                <a:gd name="T9" fmla="*/ 43 h 323"/>
                <a:gd name="T10" fmla="*/ 181 w 229"/>
                <a:gd name="T11" fmla="*/ 83 h 323"/>
                <a:gd name="T12" fmla="*/ 158 w 229"/>
                <a:gd name="T13" fmla="*/ 173 h 323"/>
                <a:gd name="T14" fmla="*/ 102 w 229"/>
                <a:gd name="T15" fmla="*/ 215 h 323"/>
                <a:gd name="T16" fmla="*/ 71 w 229"/>
                <a:gd name="T17" fmla="*/ 175 h 323"/>
                <a:gd name="T18" fmla="*/ 96 w 229"/>
                <a:gd name="T19" fmla="*/ 77 h 323"/>
                <a:gd name="T20" fmla="*/ 106 w 229"/>
                <a:gd name="T21" fmla="*/ 41 h 323"/>
                <a:gd name="T22" fmla="*/ 65 w 229"/>
                <a:gd name="T23" fmla="*/ 0 h 323"/>
                <a:gd name="T24" fmla="*/ 0 w 229"/>
                <a:gd name="T25" fmla="*/ 77 h 323"/>
                <a:gd name="T26" fmla="*/ 6 w 229"/>
                <a:gd name="T27" fmla="*/ 82 h 323"/>
                <a:gd name="T28" fmla="*/ 14 w 229"/>
                <a:gd name="T29" fmla="*/ 73 h 323"/>
                <a:gd name="T30" fmla="*/ 64 w 229"/>
                <a:gd name="T31" fmla="*/ 11 h 323"/>
                <a:gd name="T32" fmla="*/ 76 w 229"/>
                <a:gd name="T33" fmla="*/ 27 h 323"/>
                <a:gd name="T34" fmla="*/ 68 w 229"/>
                <a:gd name="T35" fmla="*/ 62 h 323"/>
                <a:gd name="T36" fmla="*/ 39 w 229"/>
                <a:gd name="T37" fmla="*/ 167 h 323"/>
                <a:gd name="T38" fmla="*/ 100 w 229"/>
                <a:gd name="T39" fmla="*/ 226 h 323"/>
                <a:gd name="T40" fmla="*/ 150 w 229"/>
                <a:gd name="T41" fmla="*/ 204 h 323"/>
                <a:gd name="T42" fmla="*/ 118 w 229"/>
                <a:gd name="T43" fmla="*/ 281 h 323"/>
                <a:gd name="T44" fmla="*/ 63 w 229"/>
                <a:gd name="T45" fmla="*/ 312 h 323"/>
                <a:gd name="T46" fmla="*/ 25 w 229"/>
                <a:gd name="T47" fmla="*/ 291 h 323"/>
                <a:gd name="T48" fmla="*/ 46 w 229"/>
                <a:gd name="T49" fmla="*/ 285 h 323"/>
                <a:gd name="T50" fmla="*/ 56 w 229"/>
                <a:gd name="T51" fmla="*/ 265 h 323"/>
                <a:gd name="T52" fmla="*/ 38 w 229"/>
                <a:gd name="T53" fmla="*/ 247 h 323"/>
                <a:gd name="T54" fmla="*/ 10 w 229"/>
                <a:gd name="T55" fmla="*/ 280 h 323"/>
                <a:gd name="T56" fmla="*/ 63 w 229"/>
                <a:gd name="T57" fmla="*/ 323 h 323"/>
                <a:gd name="T58" fmla="*/ 180 w 229"/>
                <a:gd name="T59" fmla="*/ 221 h 323"/>
                <a:gd name="T60" fmla="*/ 227 w 229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323">
                  <a:moveTo>
                    <a:pt x="227" y="31"/>
                  </a:moveTo>
                  <a:cubicBezTo>
                    <a:pt x="229" y="24"/>
                    <a:pt x="229" y="23"/>
                    <a:pt x="229" y="19"/>
                  </a:cubicBezTo>
                  <a:cubicBezTo>
                    <a:pt x="229" y="10"/>
                    <a:pt x="222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3" y="311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7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 1 1">
              <a:extLst>
                <a:ext uri="{FF2B5EF4-FFF2-40B4-BE49-F238E27FC236}">
                  <a16:creationId xmlns:a16="http://schemas.microsoft.com/office/drawing/2014/main" id="{5B5A99F1-51CA-4AC5-AB8E-5FB0F9A93182}"/>
                </a:ext>
              </a:extLst>
            </p:cNvPr>
            <p:cNvSpPr>
              <a:spLocks noEditPoints="1"/>
            </p:cNvSpPr>
            <p:nvPr>
              <p:custDataLst>
                <p:tags r:id="rId197"/>
              </p:custDataLst>
            </p:nvPr>
          </p:nvSpPr>
          <p:spPr bwMode="auto">
            <a:xfrm>
              <a:off x="657226" y="1654175"/>
              <a:ext cx="150813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 1">
              <a:extLst>
                <a:ext uri="{FF2B5EF4-FFF2-40B4-BE49-F238E27FC236}">
                  <a16:creationId xmlns:a16="http://schemas.microsoft.com/office/drawing/2014/main" id="{3E1AB5AC-9091-4692-9846-8AFF140269BF}"/>
                </a:ext>
              </a:extLst>
            </p:cNvPr>
            <p:cNvSpPr>
              <a:spLocks/>
            </p:cNvSpPr>
            <p:nvPr>
              <p:custDataLst>
                <p:tags r:id="rId198"/>
              </p:custDataLst>
            </p:nvPr>
          </p:nvSpPr>
          <p:spPr bwMode="auto">
            <a:xfrm>
              <a:off x="906464" y="1552575"/>
              <a:ext cx="52388" cy="2667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 1">
              <a:extLst>
                <a:ext uri="{FF2B5EF4-FFF2-40B4-BE49-F238E27FC236}">
                  <a16:creationId xmlns:a16="http://schemas.microsoft.com/office/drawing/2014/main" id="{72C67A2C-03C2-478F-94B3-1B553FC5896B}"/>
                </a:ext>
              </a:extLst>
            </p:cNvPr>
            <p:cNvSpPr>
              <a:spLocks/>
            </p:cNvSpPr>
            <p:nvPr>
              <p:custDataLst>
                <p:tags r:id="rId199"/>
              </p:custDataLst>
            </p:nvPr>
          </p:nvSpPr>
          <p:spPr bwMode="auto">
            <a:xfrm>
              <a:off x="982664" y="1633538"/>
              <a:ext cx="84138" cy="120650"/>
            </a:xfrm>
            <a:custGeom>
              <a:avLst/>
              <a:gdLst>
                <a:gd name="T0" fmla="*/ 169 w 184"/>
                <a:gd name="T1" fmla="*/ 34 h 226"/>
                <a:gd name="T2" fmla="*/ 145 w 184"/>
                <a:gd name="T3" fmla="*/ 57 h 226"/>
                <a:gd name="T4" fmla="*/ 161 w 184"/>
                <a:gd name="T5" fmla="*/ 71 h 226"/>
                <a:gd name="T6" fmla="*/ 184 w 184"/>
                <a:gd name="T7" fmla="*/ 43 h 226"/>
                <a:gd name="T8" fmla="*/ 124 w 184"/>
                <a:gd name="T9" fmla="*/ 0 h 226"/>
                <a:gd name="T10" fmla="*/ 40 w 184"/>
                <a:gd name="T11" fmla="*/ 73 h 226"/>
                <a:gd name="T12" fmla="*/ 91 w 184"/>
                <a:gd name="T13" fmla="*/ 123 h 226"/>
                <a:gd name="T14" fmla="*/ 143 w 184"/>
                <a:gd name="T15" fmla="*/ 161 h 226"/>
                <a:gd name="T16" fmla="*/ 72 w 184"/>
                <a:gd name="T17" fmla="*/ 215 h 226"/>
                <a:gd name="T18" fmla="*/ 15 w 184"/>
                <a:gd name="T19" fmla="*/ 189 h 226"/>
                <a:gd name="T20" fmla="*/ 46 w 184"/>
                <a:gd name="T21" fmla="*/ 163 h 226"/>
                <a:gd name="T22" fmla="*/ 28 w 184"/>
                <a:gd name="T23" fmla="*/ 145 h 226"/>
                <a:gd name="T24" fmla="*/ 0 w 184"/>
                <a:gd name="T25" fmla="*/ 178 h 226"/>
                <a:gd name="T26" fmla="*/ 71 w 184"/>
                <a:gd name="T27" fmla="*/ 226 h 226"/>
                <a:gd name="T28" fmla="*/ 172 w 184"/>
                <a:gd name="T29" fmla="*/ 144 h 226"/>
                <a:gd name="T30" fmla="*/ 156 w 184"/>
                <a:gd name="T31" fmla="*/ 107 h 226"/>
                <a:gd name="T32" fmla="*/ 106 w 184"/>
                <a:gd name="T33" fmla="*/ 86 h 226"/>
                <a:gd name="T34" fmla="*/ 68 w 184"/>
                <a:gd name="T35" fmla="*/ 56 h 226"/>
                <a:gd name="T36" fmla="*/ 124 w 184"/>
                <a:gd name="T37" fmla="*/ 11 h 226"/>
                <a:gd name="T38" fmla="*/ 169 w 184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50" y="71"/>
                    <a:pt x="161" y="71"/>
                  </a:cubicBezTo>
                  <a:cubicBezTo>
                    <a:pt x="172" y="71"/>
                    <a:pt x="184" y="63"/>
                    <a:pt x="184" y="43"/>
                  </a:cubicBezTo>
                  <a:cubicBezTo>
                    <a:pt x="184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2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3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2" y="166"/>
                    <a:pt x="172" y="144"/>
                  </a:cubicBezTo>
                  <a:cubicBezTo>
                    <a:pt x="172" y="126"/>
                    <a:pt x="162" y="113"/>
                    <a:pt x="156" y="107"/>
                  </a:cubicBezTo>
                  <a:cubicBezTo>
                    <a:pt x="143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7" y="11"/>
                    <a:pt x="162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 1">
              <a:extLst>
                <a:ext uri="{FF2B5EF4-FFF2-40B4-BE49-F238E27FC236}">
                  <a16:creationId xmlns:a16="http://schemas.microsoft.com/office/drawing/2014/main" id="{983AF2AB-A48F-490D-9689-D8E53A4597C0}"/>
                </a:ext>
              </a:extLst>
            </p:cNvPr>
            <p:cNvSpPr>
              <a:spLocks/>
            </p:cNvSpPr>
            <p:nvPr>
              <p:custDataLst>
                <p:tags r:id="rId200"/>
              </p:custDataLst>
            </p:nvPr>
          </p:nvSpPr>
          <p:spPr bwMode="auto">
            <a:xfrm>
              <a:off x="1095376" y="1668463"/>
              <a:ext cx="57150" cy="123825"/>
            </a:xfrm>
            <a:custGeom>
              <a:avLst/>
              <a:gdLst>
                <a:gd name="T0" fmla="*/ 78 w 126"/>
                <a:gd name="T1" fmla="*/ 10 h 232"/>
                <a:gd name="T2" fmla="*/ 68 w 126"/>
                <a:gd name="T3" fmla="*/ 0 h 232"/>
                <a:gd name="T4" fmla="*/ 0 w 126"/>
                <a:gd name="T5" fmla="*/ 22 h 232"/>
                <a:gd name="T6" fmla="*/ 0 w 126"/>
                <a:gd name="T7" fmla="*/ 35 h 232"/>
                <a:gd name="T8" fmla="*/ 50 w 126"/>
                <a:gd name="T9" fmla="*/ 25 h 232"/>
                <a:gd name="T10" fmla="*/ 50 w 126"/>
                <a:gd name="T11" fmla="*/ 203 h 232"/>
                <a:gd name="T12" fmla="*/ 15 w 126"/>
                <a:gd name="T13" fmla="*/ 219 h 232"/>
                <a:gd name="T14" fmla="*/ 2 w 126"/>
                <a:gd name="T15" fmla="*/ 219 h 232"/>
                <a:gd name="T16" fmla="*/ 2 w 126"/>
                <a:gd name="T17" fmla="*/ 232 h 232"/>
                <a:gd name="T18" fmla="*/ 64 w 126"/>
                <a:gd name="T19" fmla="*/ 230 h 232"/>
                <a:gd name="T20" fmla="*/ 126 w 126"/>
                <a:gd name="T21" fmla="*/ 232 h 232"/>
                <a:gd name="T22" fmla="*/ 126 w 126"/>
                <a:gd name="T23" fmla="*/ 219 h 232"/>
                <a:gd name="T24" fmla="*/ 113 w 126"/>
                <a:gd name="T25" fmla="*/ 219 h 232"/>
                <a:gd name="T26" fmla="*/ 78 w 126"/>
                <a:gd name="T27" fmla="*/ 203 h 232"/>
                <a:gd name="T28" fmla="*/ 78 w 126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6" y="232"/>
                  </a:cubicBezTo>
                  <a:lnTo>
                    <a:pt x="126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 1">
              <a:extLst>
                <a:ext uri="{FF2B5EF4-FFF2-40B4-BE49-F238E27FC236}">
                  <a16:creationId xmlns:a16="http://schemas.microsoft.com/office/drawing/2014/main" id="{386DAC52-6623-488C-8413-2040551C39F5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1198564" y="1724025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Oval 13 1">
              <a:extLst>
                <a:ext uri="{FF2B5EF4-FFF2-40B4-BE49-F238E27FC236}">
                  <a16:creationId xmlns:a16="http://schemas.microsoft.com/office/drawing/2014/main" id="{817CDB24-580E-4EAC-9691-9E4D98C0F23E}"/>
                </a:ext>
              </a:extLst>
            </p:cNvPr>
            <p:cNvSpPr>
              <a:spLocks noChangeArrowheads="1"/>
            </p:cNvSpPr>
            <p:nvPr>
              <p:custDataLst>
                <p:tags r:id="rId202"/>
              </p:custDataLst>
            </p:nvPr>
          </p:nvSpPr>
          <p:spPr bwMode="auto">
            <a:xfrm>
              <a:off x="1298576" y="172402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4 1">
              <a:extLst>
                <a:ext uri="{FF2B5EF4-FFF2-40B4-BE49-F238E27FC236}">
                  <a16:creationId xmlns:a16="http://schemas.microsoft.com/office/drawing/2014/main" id="{7148DF0B-D1E3-4B6D-A3E2-426080DF86C3}"/>
                </a:ext>
              </a:extLst>
            </p:cNvPr>
            <p:cNvSpPr>
              <a:spLocks noChangeArrowheads="1"/>
            </p:cNvSpPr>
            <p:nvPr>
              <p:custDataLst>
                <p:tags r:id="rId203"/>
              </p:custDataLst>
            </p:nvPr>
          </p:nvSpPr>
          <p:spPr bwMode="auto">
            <a:xfrm>
              <a:off x="1398589" y="172402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 15 1">
              <a:extLst>
                <a:ext uri="{FF2B5EF4-FFF2-40B4-BE49-F238E27FC236}">
                  <a16:creationId xmlns:a16="http://schemas.microsoft.com/office/drawing/2014/main" id="{E2B33ED6-578F-4F07-AEA5-82423684BB2A}"/>
                </a:ext>
              </a:extLst>
            </p:cNvPr>
            <p:cNvSpPr>
              <a:spLocks noChangeArrowheads="1"/>
            </p:cNvSpPr>
            <p:nvPr>
              <p:custDataLst>
                <p:tags r:id="rId204"/>
              </p:custDataLst>
            </p:nvPr>
          </p:nvSpPr>
          <p:spPr bwMode="auto">
            <a:xfrm>
              <a:off x="1498601" y="1724025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 1">
              <a:extLst>
                <a:ext uri="{FF2B5EF4-FFF2-40B4-BE49-F238E27FC236}">
                  <a16:creationId xmlns:a16="http://schemas.microsoft.com/office/drawing/2014/main" id="{FD043C35-FBF7-4FCF-85B7-D3A74464FE4B}"/>
                </a:ext>
              </a:extLst>
            </p:cNvPr>
            <p:cNvSpPr>
              <a:spLocks/>
            </p:cNvSpPr>
            <p:nvPr>
              <p:custDataLst>
                <p:tags r:id="rId205"/>
              </p:custDataLst>
            </p:nvPr>
          </p:nvSpPr>
          <p:spPr bwMode="auto">
            <a:xfrm>
              <a:off x="1600201" y="1724025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 1">
              <a:extLst>
                <a:ext uri="{FF2B5EF4-FFF2-40B4-BE49-F238E27FC236}">
                  <a16:creationId xmlns:a16="http://schemas.microsoft.com/office/drawing/2014/main" id="{B8D243D3-F8C2-4E2A-8CE2-DC2B63C04D1D}"/>
                </a:ext>
              </a:extLst>
            </p:cNvPr>
            <p:cNvSpPr>
              <a:spLocks/>
            </p:cNvSpPr>
            <p:nvPr>
              <p:custDataLst>
                <p:tags r:id="rId206"/>
              </p:custDataLst>
            </p:nvPr>
          </p:nvSpPr>
          <p:spPr bwMode="auto">
            <a:xfrm>
              <a:off x="1692276" y="1633538"/>
              <a:ext cx="84138" cy="120650"/>
            </a:xfrm>
            <a:custGeom>
              <a:avLst/>
              <a:gdLst>
                <a:gd name="T0" fmla="*/ 169 w 183"/>
                <a:gd name="T1" fmla="*/ 34 h 226"/>
                <a:gd name="T2" fmla="*/ 145 w 183"/>
                <a:gd name="T3" fmla="*/ 57 h 226"/>
                <a:gd name="T4" fmla="*/ 160 w 183"/>
                <a:gd name="T5" fmla="*/ 71 h 226"/>
                <a:gd name="T6" fmla="*/ 183 w 183"/>
                <a:gd name="T7" fmla="*/ 43 h 226"/>
                <a:gd name="T8" fmla="*/ 124 w 183"/>
                <a:gd name="T9" fmla="*/ 0 h 226"/>
                <a:gd name="T10" fmla="*/ 40 w 183"/>
                <a:gd name="T11" fmla="*/ 73 h 226"/>
                <a:gd name="T12" fmla="*/ 91 w 183"/>
                <a:gd name="T13" fmla="*/ 123 h 226"/>
                <a:gd name="T14" fmla="*/ 143 w 183"/>
                <a:gd name="T15" fmla="*/ 161 h 226"/>
                <a:gd name="T16" fmla="*/ 72 w 183"/>
                <a:gd name="T17" fmla="*/ 215 h 226"/>
                <a:gd name="T18" fmla="*/ 15 w 183"/>
                <a:gd name="T19" fmla="*/ 189 h 226"/>
                <a:gd name="T20" fmla="*/ 46 w 183"/>
                <a:gd name="T21" fmla="*/ 163 h 226"/>
                <a:gd name="T22" fmla="*/ 28 w 183"/>
                <a:gd name="T23" fmla="*/ 145 h 226"/>
                <a:gd name="T24" fmla="*/ 0 w 183"/>
                <a:gd name="T25" fmla="*/ 178 h 226"/>
                <a:gd name="T26" fmla="*/ 71 w 183"/>
                <a:gd name="T27" fmla="*/ 226 h 226"/>
                <a:gd name="T28" fmla="*/ 171 w 183"/>
                <a:gd name="T29" fmla="*/ 144 h 226"/>
                <a:gd name="T30" fmla="*/ 156 w 183"/>
                <a:gd name="T31" fmla="*/ 107 h 226"/>
                <a:gd name="T32" fmla="*/ 106 w 183"/>
                <a:gd name="T33" fmla="*/ 86 h 226"/>
                <a:gd name="T34" fmla="*/ 68 w 183"/>
                <a:gd name="T35" fmla="*/ 56 h 226"/>
                <a:gd name="T36" fmla="*/ 124 w 183"/>
                <a:gd name="T37" fmla="*/ 11 h 226"/>
                <a:gd name="T38" fmla="*/ 169 w 183"/>
                <a:gd name="T39" fmla="*/ 3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6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40" y="51"/>
                    <a:pt x="40" y="73"/>
                  </a:cubicBezTo>
                  <a:cubicBezTo>
                    <a:pt x="40" y="112"/>
                    <a:pt x="77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3"/>
                    <a:pt x="131" y="215"/>
                    <a:pt x="72" y="215"/>
                  </a:cubicBezTo>
                  <a:cubicBezTo>
                    <a:pt x="65" y="215"/>
                    <a:pt x="26" y="215"/>
                    <a:pt x="15" y="189"/>
                  </a:cubicBezTo>
                  <a:cubicBezTo>
                    <a:pt x="34" y="191"/>
                    <a:pt x="46" y="176"/>
                    <a:pt x="46" y="163"/>
                  </a:cubicBezTo>
                  <a:cubicBezTo>
                    <a:pt x="46" y="151"/>
                    <a:pt x="38" y="145"/>
                    <a:pt x="28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6"/>
                    <a:pt x="28" y="226"/>
                    <a:pt x="71" y="226"/>
                  </a:cubicBezTo>
                  <a:cubicBezTo>
                    <a:pt x="152" y="226"/>
                    <a:pt x="171" y="166"/>
                    <a:pt x="171" y="144"/>
                  </a:cubicBezTo>
                  <a:cubicBezTo>
                    <a:pt x="171" y="126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 1">
              <a:extLst>
                <a:ext uri="{FF2B5EF4-FFF2-40B4-BE49-F238E27FC236}">
                  <a16:creationId xmlns:a16="http://schemas.microsoft.com/office/drawing/2014/main" id="{925A54D0-9488-4E79-AECC-C478E555978C}"/>
                </a:ext>
              </a:extLst>
            </p:cNvPr>
            <p:cNvSpPr>
              <a:spLocks/>
            </p:cNvSpPr>
            <p:nvPr>
              <p:custDataLst>
                <p:tags r:id="rId207"/>
              </p:custDataLst>
            </p:nvPr>
          </p:nvSpPr>
          <p:spPr bwMode="auto">
            <a:xfrm>
              <a:off x="1793876" y="1709738"/>
              <a:ext cx="96838" cy="84138"/>
            </a:xfrm>
            <a:custGeom>
              <a:avLst/>
              <a:gdLst>
                <a:gd name="T0" fmla="*/ 26 w 213"/>
                <a:gd name="T1" fmla="*/ 132 h 157"/>
                <a:gd name="T2" fmla="*/ 23 w 213"/>
                <a:gd name="T3" fmla="*/ 146 h 157"/>
                <a:gd name="T4" fmla="*/ 34 w 213"/>
                <a:gd name="T5" fmla="*/ 157 h 157"/>
                <a:gd name="T6" fmla="*/ 48 w 213"/>
                <a:gd name="T7" fmla="*/ 149 h 157"/>
                <a:gd name="T8" fmla="*/ 54 w 213"/>
                <a:gd name="T9" fmla="*/ 128 h 157"/>
                <a:gd name="T10" fmla="*/ 62 w 213"/>
                <a:gd name="T11" fmla="*/ 96 h 157"/>
                <a:gd name="T12" fmla="*/ 68 w 213"/>
                <a:gd name="T13" fmla="*/ 73 h 157"/>
                <a:gd name="T14" fmla="*/ 83 w 213"/>
                <a:gd name="T15" fmla="*/ 42 h 157"/>
                <a:gd name="T16" fmla="*/ 135 w 213"/>
                <a:gd name="T17" fmla="*/ 9 h 157"/>
                <a:gd name="T18" fmla="*/ 155 w 213"/>
                <a:gd name="T19" fmla="*/ 34 h 157"/>
                <a:gd name="T20" fmla="*/ 135 w 213"/>
                <a:gd name="T21" fmla="*/ 108 h 157"/>
                <a:gd name="T22" fmla="*/ 130 w 213"/>
                <a:gd name="T23" fmla="*/ 127 h 157"/>
                <a:gd name="T24" fmla="*/ 163 w 213"/>
                <a:gd name="T25" fmla="*/ 157 h 157"/>
                <a:gd name="T26" fmla="*/ 213 w 213"/>
                <a:gd name="T27" fmla="*/ 104 h 157"/>
                <a:gd name="T28" fmla="*/ 207 w 213"/>
                <a:gd name="T29" fmla="*/ 99 h 157"/>
                <a:gd name="T30" fmla="*/ 201 w 213"/>
                <a:gd name="T31" fmla="*/ 105 h 157"/>
                <a:gd name="T32" fmla="*/ 164 w 213"/>
                <a:gd name="T33" fmla="*/ 147 h 157"/>
                <a:gd name="T34" fmla="*/ 155 w 213"/>
                <a:gd name="T35" fmla="*/ 135 h 157"/>
                <a:gd name="T36" fmla="*/ 163 w 213"/>
                <a:gd name="T37" fmla="*/ 107 h 157"/>
                <a:gd name="T38" fmla="*/ 182 w 213"/>
                <a:gd name="T39" fmla="*/ 39 h 157"/>
                <a:gd name="T40" fmla="*/ 136 w 213"/>
                <a:gd name="T41" fmla="*/ 0 h 157"/>
                <a:gd name="T42" fmla="*/ 77 w 213"/>
                <a:gd name="T43" fmla="*/ 31 h 157"/>
                <a:gd name="T44" fmla="*/ 40 w 213"/>
                <a:gd name="T45" fmla="*/ 0 h 157"/>
                <a:gd name="T46" fmla="*/ 13 w 213"/>
                <a:gd name="T47" fmla="*/ 19 h 157"/>
                <a:gd name="T48" fmla="*/ 0 w 213"/>
                <a:gd name="T49" fmla="*/ 53 h 157"/>
                <a:gd name="T50" fmla="*/ 6 w 213"/>
                <a:gd name="T51" fmla="*/ 58 h 157"/>
                <a:gd name="T52" fmla="*/ 14 w 213"/>
                <a:gd name="T53" fmla="*/ 47 h 157"/>
                <a:gd name="T54" fmla="*/ 39 w 213"/>
                <a:gd name="T55" fmla="*/ 9 h 157"/>
                <a:gd name="T56" fmla="*/ 51 w 213"/>
                <a:gd name="T57" fmla="*/ 27 h 157"/>
                <a:gd name="T58" fmla="*/ 45 w 213"/>
                <a:gd name="T59" fmla="*/ 56 h 157"/>
                <a:gd name="T60" fmla="*/ 37 w 213"/>
                <a:gd name="T61" fmla="*/ 87 h 157"/>
                <a:gd name="T62" fmla="*/ 26 w 213"/>
                <a:gd name="T63" fmla="*/ 13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3" h="157">
                  <a:moveTo>
                    <a:pt x="26" y="132"/>
                  </a:moveTo>
                  <a:cubicBezTo>
                    <a:pt x="25" y="136"/>
                    <a:pt x="23" y="145"/>
                    <a:pt x="23" y="146"/>
                  </a:cubicBezTo>
                  <a:cubicBezTo>
                    <a:pt x="23" y="154"/>
                    <a:pt x="29" y="157"/>
                    <a:pt x="34" y="157"/>
                  </a:cubicBezTo>
                  <a:cubicBezTo>
                    <a:pt x="41" y="157"/>
                    <a:pt x="46" y="153"/>
                    <a:pt x="48" y="149"/>
                  </a:cubicBezTo>
                  <a:cubicBezTo>
                    <a:pt x="50" y="146"/>
                    <a:pt x="53" y="135"/>
                    <a:pt x="54" y="128"/>
                  </a:cubicBezTo>
                  <a:cubicBezTo>
                    <a:pt x="56" y="121"/>
                    <a:pt x="60" y="105"/>
                    <a:pt x="62" y="96"/>
                  </a:cubicBezTo>
                  <a:cubicBezTo>
                    <a:pt x="64" y="89"/>
                    <a:pt x="66" y="81"/>
                    <a:pt x="68" y="73"/>
                  </a:cubicBezTo>
                  <a:cubicBezTo>
                    <a:pt x="72" y="59"/>
                    <a:pt x="72" y="56"/>
                    <a:pt x="83" y="42"/>
                  </a:cubicBezTo>
                  <a:cubicBezTo>
                    <a:pt x="92" y="28"/>
                    <a:pt x="109" y="9"/>
                    <a:pt x="135" y="9"/>
                  </a:cubicBezTo>
                  <a:cubicBezTo>
                    <a:pt x="155" y="9"/>
                    <a:pt x="155" y="27"/>
                    <a:pt x="155" y="34"/>
                  </a:cubicBezTo>
                  <a:cubicBezTo>
                    <a:pt x="155" y="55"/>
                    <a:pt x="140" y="94"/>
                    <a:pt x="135" y="108"/>
                  </a:cubicBezTo>
                  <a:cubicBezTo>
                    <a:pt x="131" y="118"/>
                    <a:pt x="130" y="121"/>
                    <a:pt x="130" y="127"/>
                  </a:cubicBezTo>
                  <a:cubicBezTo>
                    <a:pt x="130" y="146"/>
                    <a:pt x="145" y="157"/>
                    <a:pt x="163" y="157"/>
                  </a:cubicBezTo>
                  <a:cubicBezTo>
                    <a:pt x="198" y="157"/>
                    <a:pt x="213" y="109"/>
                    <a:pt x="213" y="104"/>
                  </a:cubicBezTo>
                  <a:cubicBezTo>
                    <a:pt x="213" y="99"/>
                    <a:pt x="208" y="99"/>
                    <a:pt x="207" y="99"/>
                  </a:cubicBezTo>
                  <a:cubicBezTo>
                    <a:pt x="203" y="99"/>
                    <a:pt x="202" y="101"/>
                    <a:pt x="201" y="105"/>
                  </a:cubicBezTo>
                  <a:cubicBezTo>
                    <a:pt x="193" y="133"/>
                    <a:pt x="178" y="147"/>
                    <a:pt x="164" y="147"/>
                  </a:cubicBezTo>
                  <a:cubicBezTo>
                    <a:pt x="156" y="147"/>
                    <a:pt x="155" y="142"/>
                    <a:pt x="155" y="135"/>
                  </a:cubicBezTo>
                  <a:cubicBezTo>
                    <a:pt x="155" y="127"/>
                    <a:pt x="157" y="123"/>
                    <a:pt x="163" y="107"/>
                  </a:cubicBezTo>
                  <a:cubicBezTo>
                    <a:pt x="167" y="96"/>
                    <a:pt x="182" y="59"/>
                    <a:pt x="182" y="39"/>
                  </a:cubicBezTo>
                  <a:cubicBezTo>
                    <a:pt x="182" y="6"/>
                    <a:pt x="155" y="0"/>
                    <a:pt x="136" y="0"/>
                  </a:cubicBezTo>
                  <a:cubicBezTo>
                    <a:pt x="107" y="0"/>
                    <a:pt x="88" y="18"/>
                    <a:pt x="77" y="31"/>
                  </a:cubicBezTo>
                  <a:cubicBezTo>
                    <a:pt x="75" y="7"/>
                    <a:pt x="54" y="0"/>
                    <a:pt x="40" y="0"/>
                  </a:cubicBezTo>
                  <a:cubicBezTo>
                    <a:pt x="25" y="0"/>
                    <a:pt x="17" y="11"/>
                    <a:pt x="13" y="19"/>
                  </a:cubicBezTo>
                  <a:cubicBezTo>
                    <a:pt x="5" y="31"/>
                    <a:pt x="0" y="51"/>
                    <a:pt x="0" y="53"/>
                  </a:cubicBezTo>
                  <a:cubicBezTo>
                    <a:pt x="0" y="58"/>
                    <a:pt x="5" y="58"/>
                    <a:pt x="6" y="58"/>
                  </a:cubicBezTo>
                  <a:cubicBezTo>
                    <a:pt x="11" y="58"/>
                    <a:pt x="11" y="57"/>
                    <a:pt x="14" y="47"/>
                  </a:cubicBezTo>
                  <a:cubicBezTo>
                    <a:pt x="19" y="27"/>
                    <a:pt x="25" y="9"/>
                    <a:pt x="39" y="9"/>
                  </a:cubicBezTo>
                  <a:cubicBezTo>
                    <a:pt x="48" y="9"/>
                    <a:pt x="51" y="17"/>
                    <a:pt x="51" y="27"/>
                  </a:cubicBezTo>
                  <a:cubicBezTo>
                    <a:pt x="51" y="33"/>
                    <a:pt x="47" y="46"/>
                    <a:pt x="45" y="56"/>
                  </a:cubicBezTo>
                  <a:cubicBezTo>
                    <a:pt x="42" y="65"/>
                    <a:pt x="39" y="79"/>
                    <a:pt x="37" y="87"/>
                  </a:cubicBezTo>
                  <a:lnTo>
                    <a:pt x="26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 1">
              <a:extLst>
                <a:ext uri="{FF2B5EF4-FFF2-40B4-BE49-F238E27FC236}">
                  <a16:creationId xmlns:a16="http://schemas.microsoft.com/office/drawing/2014/main" id="{A879CDFF-8721-4ACD-8660-A7FA5A3C8C0D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1922464" y="1552575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5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 1">
              <a:extLst>
                <a:ext uri="{FF2B5EF4-FFF2-40B4-BE49-F238E27FC236}">
                  <a16:creationId xmlns:a16="http://schemas.microsoft.com/office/drawing/2014/main" id="{7A310DF8-63CF-4AB5-B665-186602A56137}"/>
                </a:ext>
              </a:extLst>
            </p:cNvPr>
            <p:cNvSpPr>
              <a:spLocks noEditPoints="1"/>
            </p:cNvSpPr>
            <p:nvPr>
              <p:custDataLst>
                <p:tags r:id="rId209"/>
              </p:custDataLst>
            </p:nvPr>
          </p:nvSpPr>
          <p:spPr bwMode="auto">
            <a:xfrm>
              <a:off x="2027239" y="1552575"/>
              <a:ext cx="53975" cy="266700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 1">
              <a:extLst>
                <a:ext uri="{FF2B5EF4-FFF2-40B4-BE49-F238E27FC236}">
                  <a16:creationId xmlns:a16="http://schemas.microsoft.com/office/drawing/2014/main" id="{66E34953-03BE-4168-807A-056E16369900}"/>
                </a:ext>
              </a:extLst>
            </p:cNvPr>
            <p:cNvSpPr>
              <a:spLocks/>
            </p:cNvSpPr>
            <p:nvPr>
              <p:custDataLst>
                <p:tags r:id="rId210"/>
              </p:custDataLst>
            </p:nvPr>
          </p:nvSpPr>
          <p:spPr bwMode="auto">
            <a:xfrm>
              <a:off x="2133601" y="1552575"/>
              <a:ext cx="52388" cy="266700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49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49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2"/>
                    <a:pt x="115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5" y="499"/>
                    <a:pt x="110" y="499"/>
                  </a:cubicBezTo>
                  <a:cubicBezTo>
                    <a:pt x="113" y="499"/>
                    <a:pt x="115" y="497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 1">
              <a:extLst>
                <a:ext uri="{FF2B5EF4-FFF2-40B4-BE49-F238E27FC236}">
                  <a16:creationId xmlns:a16="http://schemas.microsoft.com/office/drawing/2014/main" id="{D2F762EC-FE4B-4271-8E98-E33B7B8E5C33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2205039" y="1633538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50 h 226"/>
                <a:gd name="T48" fmla="*/ 226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5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8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50"/>
                  </a:cubicBezTo>
                  <a:cubicBezTo>
                    <a:pt x="232" y="145"/>
                    <a:pt x="228" y="145"/>
                    <a:pt x="226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 1">
              <a:extLst>
                <a:ext uri="{FF2B5EF4-FFF2-40B4-BE49-F238E27FC236}">
                  <a16:creationId xmlns:a16="http://schemas.microsoft.com/office/drawing/2014/main" id="{898DFD1C-4113-42AD-80C8-2BF976672033}"/>
                </a:ext>
              </a:extLst>
            </p:cNvPr>
            <p:cNvSpPr>
              <a:spLocks noEditPoints="1"/>
            </p:cNvSpPr>
            <p:nvPr>
              <p:custDataLst>
                <p:tags r:id="rId212"/>
              </p:custDataLst>
            </p:nvPr>
          </p:nvSpPr>
          <p:spPr bwMode="auto">
            <a:xfrm>
              <a:off x="2338389" y="1662113"/>
              <a:ext cx="63500" cy="131763"/>
            </a:xfrm>
            <a:custGeom>
              <a:avLst/>
              <a:gdLst>
                <a:gd name="T0" fmla="*/ 69 w 141"/>
                <a:gd name="T1" fmla="*/ 11 h 246"/>
                <a:gd name="T2" fmla="*/ 70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2 w 141"/>
                <a:gd name="T9" fmla="*/ 12 h 246"/>
                <a:gd name="T10" fmla="*/ 21 w 141"/>
                <a:gd name="T11" fmla="*/ 17 h 246"/>
                <a:gd name="T12" fmla="*/ 38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1 w 141"/>
                <a:gd name="T33" fmla="*/ 236 h 246"/>
                <a:gd name="T34" fmla="*/ 25 w 141"/>
                <a:gd name="T35" fmla="*/ 201 h 246"/>
                <a:gd name="T36" fmla="*/ 37 w 141"/>
                <a:gd name="T37" fmla="*/ 137 h 246"/>
                <a:gd name="T38" fmla="*/ 46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1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69" y="10"/>
                    <a:pt x="70" y="6"/>
                    <a:pt x="70" y="5"/>
                  </a:cubicBezTo>
                  <a:cubicBezTo>
                    <a:pt x="70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7" y="4"/>
                    <a:pt x="12" y="5"/>
                    <a:pt x="12" y="12"/>
                  </a:cubicBezTo>
                  <a:cubicBezTo>
                    <a:pt x="12" y="17"/>
                    <a:pt x="17" y="17"/>
                    <a:pt x="21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1" y="90"/>
                    <a:pt x="2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5" y="99"/>
                    <a:pt x="45" y="108"/>
                  </a:cubicBezTo>
                  <a:lnTo>
                    <a:pt x="69" y="11"/>
                  </a:lnTo>
                  <a:close/>
                  <a:moveTo>
                    <a:pt x="51" y="236"/>
                  </a:moveTo>
                  <a:cubicBezTo>
                    <a:pt x="34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7" y="137"/>
                  </a:cubicBezTo>
                  <a:cubicBezTo>
                    <a:pt x="40" y="130"/>
                    <a:pt x="40" y="129"/>
                    <a:pt x="46" y="122"/>
                  </a:cubicBezTo>
                  <a:cubicBezTo>
                    <a:pt x="59" y="106"/>
                    <a:pt x="75" y="98"/>
                    <a:pt x="88" y="98"/>
                  </a:cubicBezTo>
                  <a:cubicBezTo>
                    <a:pt x="101" y="98"/>
                    <a:pt x="113" y="109"/>
                    <a:pt x="113" y="132"/>
                  </a:cubicBezTo>
                  <a:cubicBezTo>
                    <a:pt x="113" y="147"/>
                    <a:pt x="105" y="182"/>
                    <a:pt x="95" y="202"/>
                  </a:cubicBezTo>
                  <a:cubicBezTo>
                    <a:pt x="87" y="220"/>
                    <a:pt x="69" y="236"/>
                    <a:pt x="51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4 1">
              <a:extLst>
                <a:ext uri="{FF2B5EF4-FFF2-40B4-BE49-F238E27FC236}">
                  <a16:creationId xmlns:a16="http://schemas.microsoft.com/office/drawing/2014/main" id="{2AFDBE22-1368-420C-9004-13CBEB415FD9}"/>
                </a:ext>
              </a:extLst>
            </p:cNvPr>
            <p:cNvSpPr>
              <a:spLocks/>
            </p:cNvSpPr>
            <p:nvPr>
              <p:custDataLst>
                <p:tags r:id="rId213"/>
              </p:custDataLst>
            </p:nvPr>
          </p:nvSpPr>
          <p:spPr bwMode="auto">
            <a:xfrm>
              <a:off x="2424114" y="1730375"/>
              <a:ext cx="46038" cy="88900"/>
            </a:xfrm>
            <a:custGeom>
              <a:avLst/>
              <a:gdLst>
                <a:gd name="T0" fmla="*/ 63 w 102"/>
                <a:gd name="T1" fmla="*/ 7 h 165"/>
                <a:gd name="T2" fmla="*/ 54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0 w 102"/>
                <a:gd name="T13" fmla="*/ 20 h 165"/>
                <a:gd name="T14" fmla="*/ 40 w 102"/>
                <a:gd name="T15" fmla="*/ 144 h 165"/>
                <a:gd name="T16" fmla="*/ 14 w 102"/>
                <a:gd name="T17" fmla="*/ 155 h 165"/>
                <a:gd name="T18" fmla="*/ 1 w 102"/>
                <a:gd name="T19" fmla="*/ 155 h 165"/>
                <a:gd name="T20" fmla="*/ 1 w 102"/>
                <a:gd name="T21" fmla="*/ 165 h 165"/>
                <a:gd name="T22" fmla="*/ 51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89 w 102"/>
                <a:gd name="T29" fmla="*/ 155 h 165"/>
                <a:gd name="T30" fmla="*/ 63 w 102"/>
                <a:gd name="T31" fmla="*/ 144 h 165"/>
                <a:gd name="T32" fmla="*/ 63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3" y="7"/>
                  </a:moveTo>
                  <a:cubicBezTo>
                    <a:pt x="63" y="0"/>
                    <a:pt x="62" y="0"/>
                    <a:pt x="54" y="0"/>
                  </a:cubicBezTo>
                  <a:cubicBezTo>
                    <a:pt x="36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9" y="27"/>
                    <a:pt x="26" y="26"/>
                    <a:pt x="40" y="20"/>
                  </a:cubicBezTo>
                  <a:lnTo>
                    <a:pt x="40" y="144"/>
                  </a:lnTo>
                  <a:cubicBezTo>
                    <a:pt x="40" y="152"/>
                    <a:pt x="40" y="155"/>
                    <a:pt x="14" y="155"/>
                  </a:cubicBezTo>
                  <a:lnTo>
                    <a:pt x="1" y="155"/>
                  </a:lnTo>
                  <a:lnTo>
                    <a:pt x="1" y="165"/>
                  </a:lnTo>
                  <a:cubicBezTo>
                    <a:pt x="15" y="164"/>
                    <a:pt x="37" y="164"/>
                    <a:pt x="51" y="164"/>
                  </a:cubicBezTo>
                  <a:cubicBezTo>
                    <a:pt x="66" y="164"/>
                    <a:pt x="88" y="164"/>
                    <a:pt x="102" y="165"/>
                  </a:cubicBezTo>
                  <a:lnTo>
                    <a:pt x="102" y="155"/>
                  </a:lnTo>
                  <a:lnTo>
                    <a:pt x="89" y="155"/>
                  </a:lnTo>
                  <a:cubicBezTo>
                    <a:pt x="63" y="155"/>
                    <a:pt x="63" y="152"/>
                    <a:pt x="63" y="144"/>
                  </a:cubicBezTo>
                  <a:lnTo>
                    <a:pt x="6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5 1">
              <a:extLst>
                <a:ext uri="{FF2B5EF4-FFF2-40B4-BE49-F238E27FC236}">
                  <a16:creationId xmlns:a16="http://schemas.microsoft.com/office/drawing/2014/main" id="{5C8B919D-67AB-45FF-9D6B-05617171EABA}"/>
                </a:ext>
              </a:extLst>
            </p:cNvPr>
            <p:cNvSpPr>
              <a:spLocks/>
            </p:cNvSpPr>
            <p:nvPr>
              <p:custDataLst>
                <p:tags r:id="rId214"/>
              </p:custDataLst>
            </p:nvPr>
          </p:nvSpPr>
          <p:spPr bwMode="auto">
            <a:xfrm>
              <a:off x="2525714" y="1724025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7 w 58"/>
                <a:gd name="T11" fmla="*/ 45 h 149"/>
                <a:gd name="T12" fmla="*/ 48 w 58"/>
                <a:gd name="T13" fmla="*/ 52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26 1">
              <a:extLst>
                <a:ext uri="{FF2B5EF4-FFF2-40B4-BE49-F238E27FC236}">
                  <a16:creationId xmlns:a16="http://schemas.microsoft.com/office/drawing/2014/main" id="{46E1228B-1399-4956-B743-BE2BC28AF05F}"/>
                </a:ext>
              </a:extLst>
            </p:cNvPr>
            <p:cNvSpPr>
              <a:spLocks noChangeArrowheads="1"/>
            </p:cNvSpPr>
            <p:nvPr>
              <p:custDataLst>
                <p:tags r:id="rId215"/>
              </p:custDataLst>
            </p:nvPr>
          </p:nvSpPr>
          <p:spPr bwMode="auto">
            <a:xfrm>
              <a:off x="2627314" y="172402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Oval 27 1">
              <a:extLst>
                <a:ext uri="{FF2B5EF4-FFF2-40B4-BE49-F238E27FC236}">
                  <a16:creationId xmlns:a16="http://schemas.microsoft.com/office/drawing/2014/main" id="{3D664D71-E11D-4AA3-8FC5-5933047D2A8B}"/>
                </a:ext>
              </a:extLst>
            </p:cNvPr>
            <p:cNvSpPr>
              <a:spLocks noChangeArrowheads="1"/>
            </p:cNvSpPr>
            <p:nvPr>
              <p:custDataLst>
                <p:tags r:id="rId216"/>
              </p:custDataLst>
            </p:nvPr>
          </p:nvSpPr>
          <p:spPr bwMode="auto">
            <a:xfrm>
              <a:off x="2727326" y="172402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Oval 28 1">
              <a:extLst>
                <a:ext uri="{FF2B5EF4-FFF2-40B4-BE49-F238E27FC236}">
                  <a16:creationId xmlns:a16="http://schemas.microsoft.com/office/drawing/2014/main" id="{E45B1C7F-B5B4-4A22-A2AA-42749A7DF9EA}"/>
                </a:ext>
              </a:extLst>
            </p:cNvPr>
            <p:cNvSpPr>
              <a:spLocks noChangeArrowheads="1"/>
            </p:cNvSpPr>
            <p:nvPr>
              <p:custDataLst>
                <p:tags r:id="rId217"/>
              </p:custDataLst>
            </p:nvPr>
          </p:nvSpPr>
          <p:spPr bwMode="auto">
            <a:xfrm>
              <a:off x="2827339" y="172402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9 1">
              <a:extLst>
                <a:ext uri="{FF2B5EF4-FFF2-40B4-BE49-F238E27FC236}">
                  <a16:creationId xmlns:a16="http://schemas.microsoft.com/office/drawing/2014/main" id="{6D368E10-0BCB-4B9A-9D93-6D55E6717C6C}"/>
                </a:ext>
              </a:extLst>
            </p:cNvPr>
            <p:cNvSpPr>
              <a:spLocks/>
            </p:cNvSpPr>
            <p:nvPr>
              <p:custDataLst>
                <p:tags r:id="rId218"/>
              </p:custDataLst>
            </p:nvPr>
          </p:nvSpPr>
          <p:spPr bwMode="auto">
            <a:xfrm>
              <a:off x="2928939" y="1724025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0 1">
              <a:extLst>
                <a:ext uri="{FF2B5EF4-FFF2-40B4-BE49-F238E27FC236}">
                  <a16:creationId xmlns:a16="http://schemas.microsoft.com/office/drawing/2014/main" id="{811C2253-8D06-477A-AAC2-42932B4FA9E9}"/>
                </a:ext>
              </a:extLst>
            </p:cNvPr>
            <p:cNvSpPr>
              <a:spLocks/>
            </p:cNvSpPr>
            <p:nvPr>
              <p:custDataLst>
                <p:tags r:id="rId219"/>
              </p:custDataLst>
            </p:nvPr>
          </p:nvSpPr>
          <p:spPr bwMode="auto">
            <a:xfrm>
              <a:off x="3016251" y="1633538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1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1 1">
              <a:extLst>
                <a:ext uri="{FF2B5EF4-FFF2-40B4-BE49-F238E27FC236}">
                  <a16:creationId xmlns:a16="http://schemas.microsoft.com/office/drawing/2014/main" id="{DE785D8B-B63F-4C09-808C-0816A9669AE3}"/>
                </a:ext>
              </a:extLst>
            </p:cNvPr>
            <p:cNvSpPr>
              <a:spLocks noEditPoints="1"/>
            </p:cNvSpPr>
            <p:nvPr>
              <p:custDataLst>
                <p:tags r:id="rId220"/>
              </p:custDataLst>
            </p:nvPr>
          </p:nvSpPr>
          <p:spPr bwMode="auto">
            <a:xfrm>
              <a:off x="3149601" y="1662113"/>
              <a:ext cx="63500" cy="131763"/>
            </a:xfrm>
            <a:custGeom>
              <a:avLst/>
              <a:gdLst>
                <a:gd name="T0" fmla="*/ 69 w 141"/>
                <a:gd name="T1" fmla="*/ 11 h 246"/>
                <a:gd name="T2" fmla="*/ 70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3 w 141"/>
                <a:gd name="T9" fmla="*/ 12 h 246"/>
                <a:gd name="T10" fmla="*/ 22 w 141"/>
                <a:gd name="T11" fmla="*/ 17 h 246"/>
                <a:gd name="T12" fmla="*/ 38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6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69" y="10"/>
                    <a:pt x="70" y="6"/>
                    <a:pt x="70" y="5"/>
                  </a:cubicBezTo>
                  <a:cubicBezTo>
                    <a:pt x="70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7" y="4"/>
                    <a:pt x="13" y="5"/>
                    <a:pt x="13" y="12"/>
                  </a:cubicBezTo>
                  <a:cubicBezTo>
                    <a:pt x="13" y="17"/>
                    <a:pt x="17" y="17"/>
                    <a:pt x="22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2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5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6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1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69" y="236"/>
                    <a:pt x="52" y="23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2 1">
              <a:extLst>
                <a:ext uri="{FF2B5EF4-FFF2-40B4-BE49-F238E27FC236}">
                  <a16:creationId xmlns:a16="http://schemas.microsoft.com/office/drawing/2014/main" id="{8D2BC88A-21D5-4320-BCAE-0153EFF40E53}"/>
                </a:ext>
              </a:extLst>
            </p:cNvPr>
            <p:cNvSpPr>
              <a:spLocks/>
            </p:cNvSpPr>
            <p:nvPr>
              <p:custDataLst>
                <p:tags r:id="rId221"/>
              </p:custDataLst>
            </p:nvPr>
          </p:nvSpPr>
          <p:spPr bwMode="auto">
            <a:xfrm>
              <a:off x="3227389" y="1735138"/>
              <a:ext cx="44450" cy="85725"/>
            </a:xfrm>
            <a:custGeom>
              <a:avLst/>
              <a:gdLst>
                <a:gd name="T0" fmla="*/ 57 w 97"/>
                <a:gd name="T1" fmla="*/ 60 h 158"/>
                <a:gd name="T2" fmla="*/ 86 w 97"/>
                <a:gd name="T3" fmla="*/ 60 h 158"/>
                <a:gd name="T4" fmla="*/ 93 w 97"/>
                <a:gd name="T5" fmla="*/ 58 h 158"/>
                <a:gd name="T6" fmla="*/ 95 w 97"/>
                <a:gd name="T7" fmla="*/ 53 h 158"/>
                <a:gd name="T8" fmla="*/ 87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70 w 97"/>
                <a:gd name="T15" fmla="*/ 9 h 158"/>
                <a:gd name="T16" fmla="*/ 60 w 97"/>
                <a:gd name="T17" fmla="*/ 0 h 158"/>
                <a:gd name="T18" fmla="*/ 48 w 97"/>
                <a:gd name="T19" fmla="*/ 9 h 158"/>
                <a:gd name="T20" fmla="*/ 38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6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8 w 97"/>
                <a:gd name="T35" fmla="*/ 158 h 158"/>
                <a:gd name="T36" fmla="*/ 97 w 97"/>
                <a:gd name="T37" fmla="*/ 120 h 158"/>
                <a:gd name="T38" fmla="*/ 91 w 97"/>
                <a:gd name="T39" fmla="*/ 116 h 158"/>
                <a:gd name="T40" fmla="*/ 86 w 97"/>
                <a:gd name="T41" fmla="*/ 120 h 158"/>
                <a:gd name="T42" fmla="*/ 49 w 97"/>
                <a:gd name="T43" fmla="*/ 150 h 158"/>
                <a:gd name="T44" fmla="*/ 39 w 97"/>
                <a:gd name="T45" fmla="*/ 137 h 158"/>
                <a:gd name="T46" fmla="*/ 40 w 97"/>
                <a:gd name="T47" fmla="*/ 130 h 158"/>
                <a:gd name="T48" fmla="*/ 57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7" y="60"/>
                  </a:moveTo>
                  <a:lnTo>
                    <a:pt x="86" y="60"/>
                  </a:lnTo>
                  <a:cubicBezTo>
                    <a:pt x="92" y="60"/>
                    <a:pt x="92" y="59"/>
                    <a:pt x="93" y="58"/>
                  </a:cubicBezTo>
                  <a:cubicBezTo>
                    <a:pt x="94" y="57"/>
                    <a:pt x="95" y="54"/>
                    <a:pt x="95" y="53"/>
                  </a:cubicBezTo>
                  <a:cubicBezTo>
                    <a:pt x="95" y="48"/>
                    <a:pt x="91" y="48"/>
                    <a:pt x="87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7" y="21"/>
                    <a:pt x="70" y="10"/>
                    <a:pt x="70" y="9"/>
                  </a:cubicBezTo>
                  <a:cubicBezTo>
                    <a:pt x="70" y="4"/>
                    <a:pt x="66" y="0"/>
                    <a:pt x="60" y="0"/>
                  </a:cubicBezTo>
                  <a:cubicBezTo>
                    <a:pt x="56" y="0"/>
                    <a:pt x="50" y="3"/>
                    <a:pt x="48" y="9"/>
                  </a:cubicBezTo>
                  <a:cubicBezTo>
                    <a:pt x="47" y="14"/>
                    <a:pt x="50" y="2"/>
                    <a:pt x="38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4" y="60"/>
                    <a:pt x="8" y="60"/>
                  </a:cubicBezTo>
                  <a:lnTo>
                    <a:pt x="36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8" y="158"/>
                  </a:cubicBezTo>
                  <a:cubicBezTo>
                    <a:pt x="78" y="158"/>
                    <a:pt x="97" y="125"/>
                    <a:pt x="97" y="120"/>
                  </a:cubicBezTo>
                  <a:cubicBezTo>
                    <a:pt x="97" y="116"/>
                    <a:pt x="92" y="116"/>
                    <a:pt x="91" y="116"/>
                  </a:cubicBezTo>
                  <a:cubicBezTo>
                    <a:pt x="87" y="116"/>
                    <a:pt x="87" y="117"/>
                    <a:pt x="86" y="120"/>
                  </a:cubicBezTo>
                  <a:cubicBezTo>
                    <a:pt x="78" y="138"/>
                    <a:pt x="62" y="150"/>
                    <a:pt x="49" y="150"/>
                  </a:cubicBezTo>
                  <a:cubicBezTo>
                    <a:pt x="41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40" y="130"/>
                  </a:cubicBezTo>
                  <a:lnTo>
                    <a:pt x="57" y="6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3 1">
              <a:extLst>
                <a:ext uri="{FF2B5EF4-FFF2-40B4-BE49-F238E27FC236}">
                  <a16:creationId xmlns:a16="http://schemas.microsoft.com/office/drawing/2014/main" id="{101C508C-AC88-46DD-B14C-D0A23942C7E3}"/>
                </a:ext>
              </a:extLst>
            </p:cNvPr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3317876" y="1552575"/>
              <a:ext cx="52388" cy="26670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3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49 h 499"/>
                <a:gd name="T12" fmla="*/ 6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5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4 1">
              <a:extLst>
                <a:ext uri="{FF2B5EF4-FFF2-40B4-BE49-F238E27FC236}">
                  <a16:creationId xmlns:a16="http://schemas.microsoft.com/office/drawing/2014/main" id="{DF330131-589C-48C5-81C6-A01753FDA14B}"/>
                </a:ext>
              </a:extLst>
            </p:cNvPr>
            <p:cNvSpPr>
              <a:spLocks noEditPoints="1"/>
            </p:cNvSpPr>
            <p:nvPr>
              <p:custDataLst>
                <p:tags r:id="rId223"/>
              </p:custDataLst>
            </p:nvPr>
          </p:nvSpPr>
          <p:spPr bwMode="auto">
            <a:xfrm>
              <a:off x="3422651" y="1552575"/>
              <a:ext cx="52388" cy="266700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5 1">
              <a:extLst>
                <a:ext uri="{FF2B5EF4-FFF2-40B4-BE49-F238E27FC236}">
                  <a16:creationId xmlns:a16="http://schemas.microsoft.com/office/drawing/2014/main" id="{1CAA3143-B9E8-4A0C-8DE5-D32A73331688}"/>
                </a:ext>
              </a:extLst>
            </p:cNvPr>
            <p:cNvSpPr>
              <a:spLocks/>
            </p:cNvSpPr>
            <p:nvPr>
              <p:custDataLst>
                <p:tags r:id="rId224"/>
              </p:custDataLst>
            </p:nvPr>
          </p:nvSpPr>
          <p:spPr bwMode="auto">
            <a:xfrm>
              <a:off x="3527426" y="1552575"/>
              <a:ext cx="52388" cy="266700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49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49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2"/>
                    <a:pt x="115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2" y="466"/>
                    <a:pt x="105" y="499"/>
                    <a:pt x="110" y="499"/>
                  </a:cubicBezTo>
                  <a:cubicBezTo>
                    <a:pt x="113" y="499"/>
                    <a:pt x="115" y="497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6 1">
              <a:extLst>
                <a:ext uri="{FF2B5EF4-FFF2-40B4-BE49-F238E27FC236}">
                  <a16:creationId xmlns:a16="http://schemas.microsoft.com/office/drawing/2014/main" id="{DB89A807-0762-4086-BCBB-6BF0DC1D24CB}"/>
                </a:ext>
              </a:extLst>
            </p:cNvPr>
            <p:cNvSpPr>
              <a:spLocks noEditPoints="1"/>
            </p:cNvSpPr>
            <p:nvPr>
              <p:custDataLst>
                <p:tags r:id="rId225"/>
              </p:custDataLst>
            </p:nvPr>
          </p:nvSpPr>
          <p:spPr bwMode="auto">
            <a:xfrm>
              <a:off x="3603626" y="1566863"/>
              <a:ext cx="84138" cy="187325"/>
            </a:xfrm>
            <a:custGeom>
              <a:avLst/>
              <a:gdLst>
                <a:gd name="T0" fmla="*/ 96 w 184"/>
                <a:gd name="T1" fmla="*/ 5 h 351"/>
                <a:gd name="T2" fmla="*/ 90 w 184"/>
                <a:gd name="T3" fmla="*/ 0 h 351"/>
                <a:gd name="T4" fmla="*/ 29 w 184"/>
                <a:gd name="T5" fmla="*/ 5 h 351"/>
                <a:gd name="T6" fmla="*/ 19 w 184"/>
                <a:gd name="T7" fmla="*/ 14 h 351"/>
                <a:gd name="T8" fmla="*/ 31 w 184"/>
                <a:gd name="T9" fmla="*/ 20 h 351"/>
                <a:gd name="T10" fmla="*/ 56 w 184"/>
                <a:gd name="T11" fmla="*/ 29 h 351"/>
                <a:gd name="T12" fmla="*/ 49 w 184"/>
                <a:gd name="T13" fmla="*/ 60 h 351"/>
                <a:gd name="T14" fmla="*/ 8 w 184"/>
                <a:gd name="T15" fmla="*/ 223 h 351"/>
                <a:gd name="T16" fmla="*/ 0 w 184"/>
                <a:gd name="T17" fmla="*/ 273 h 351"/>
                <a:gd name="T18" fmla="*/ 64 w 184"/>
                <a:gd name="T19" fmla="*/ 351 h 351"/>
                <a:gd name="T20" fmla="*/ 184 w 184"/>
                <a:gd name="T21" fmla="*/ 205 h 351"/>
                <a:gd name="T22" fmla="*/ 118 w 184"/>
                <a:gd name="T23" fmla="*/ 125 h 351"/>
                <a:gd name="T24" fmla="*/ 59 w 184"/>
                <a:gd name="T25" fmla="*/ 155 h 351"/>
                <a:gd name="T26" fmla="*/ 96 w 184"/>
                <a:gd name="T27" fmla="*/ 5 h 351"/>
                <a:gd name="T28" fmla="*/ 49 w 184"/>
                <a:gd name="T29" fmla="*/ 194 h 351"/>
                <a:gd name="T30" fmla="*/ 57 w 184"/>
                <a:gd name="T31" fmla="*/ 176 h 351"/>
                <a:gd name="T32" fmla="*/ 117 w 184"/>
                <a:gd name="T33" fmla="*/ 136 h 351"/>
                <a:gd name="T34" fmla="*/ 148 w 184"/>
                <a:gd name="T35" fmla="*/ 183 h 351"/>
                <a:gd name="T36" fmla="*/ 123 w 184"/>
                <a:gd name="T37" fmla="*/ 289 h 351"/>
                <a:gd name="T38" fmla="*/ 64 w 184"/>
                <a:gd name="T39" fmla="*/ 340 h 351"/>
                <a:gd name="T40" fmla="*/ 30 w 184"/>
                <a:gd name="T41" fmla="*/ 290 h 351"/>
                <a:gd name="T42" fmla="*/ 38 w 184"/>
                <a:gd name="T43" fmla="*/ 240 h 351"/>
                <a:gd name="T44" fmla="*/ 49 w 184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1">
                  <a:moveTo>
                    <a:pt x="96" y="5"/>
                  </a:moveTo>
                  <a:cubicBezTo>
                    <a:pt x="96" y="5"/>
                    <a:pt x="96" y="0"/>
                    <a:pt x="90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5"/>
                    <a:pt x="19" y="6"/>
                    <a:pt x="19" y="14"/>
                  </a:cubicBezTo>
                  <a:cubicBezTo>
                    <a:pt x="19" y="20"/>
                    <a:pt x="24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2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7" y="351"/>
                    <a:pt x="64" y="351"/>
                  </a:cubicBezTo>
                  <a:cubicBezTo>
                    <a:pt x="123" y="351"/>
                    <a:pt x="184" y="277"/>
                    <a:pt x="184" y="205"/>
                  </a:cubicBezTo>
                  <a:cubicBezTo>
                    <a:pt x="184" y="160"/>
                    <a:pt x="157" y="125"/>
                    <a:pt x="118" y="125"/>
                  </a:cubicBezTo>
                  <a:cubicBezTo>
                    <a:pt x="95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7" y="176"/>
                  </a:cubicBezTo>
                  <a:cubicBezTo>
                    <a:pt x="81" y="144"/>
                    <a:pt x="104" y="136"/>
                    <a:pt x="117" y="136"/>
                  </a:cubicBezTo>
                  <a:cubicBezTo>
                    <a:pt x="135" y="136"/>
                    <a:pt x="148" y="151"/>
                    <a:pt x="148" y="183"/>
                  </a:cubicBezTo>
                  <a:cubicBezTo>
                    <a:pt x="148" y="213"/>
                    <a:pt x="132" y="270"/>
                    <a:pt x="123" y="289"/>
                  </a:cubicBezTo>
                  <a:cubicBezTo>
                    <a:pt x="106" y="322"/>
                    <a:pt x="83" y="340"/>
                    <a:pt x="64" y="340"/>
                  </a:cubicBezTo>
                  <a:cubicBezTo>
                    <a:pt x="47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7 1">
              <a:extLst>
                <a:ext uri="{FF2B5EF4-FFF2-40B4-BE49-F238E27FC236}">
                  <a16:creationId xmlns:a16="http://schemas.microsoft.com/office/drawing/2014/main" id="{DFA7C913-710F-4CD2-A376-D84BFE84226B}"/>
                </a:ext>
              </a:extLst>
            </p:cNvPr>
            <p:cNvSpPr>
              <a:spLocks/>
            </p:cNvSpPr>
            <p:nvPr>
              <p:custDataLst>
                <p:tags r:id="rId226"/>
              </p:custDataLst>
            </p:nvPr>
          </p:nvSpPr>
          <p:spPr bwMode="auto">
            <a:xfrm>
              <a:off x="3706814" y="1668463"/>
              <a:ext cx="58738" cy="123825"/>
            </a:xfrm>
            <a:custGeom>
              <a:avLst/>
              <a:gdLst>
                <a:gd name="T0" fmla="*/ 78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8 w 127"/>
                <a:gd name="T27" fmla="*/ 203 h 232"/>
                <a:gd name="T28" fmla="*/ 78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8 1">
              <a:extLst>
                <a:ext uri="{FF2B5EF4-FFF2-40B4-BE49-F238E27FC236}">
                  <a16:creationId xmlns:a16="http://schemas.microsoft.com/office/drawing/2014/main" id="{70E174B7-028C-473C-BD32-390A8843D359}"/>
                </a:ext>
              </a:extLst>
            </p:cNvPr>
            <p:cNvSpPr>
              <a:spLocks/>
            </p:cNvSpPr>
            <p:nvPr>
              <p:custDataLst>
                <p:tags r:id="rId227"/>
              </p:custDataLst>
            </p:nvPr>
          </p:nvSpPr>
          <p:spPr bwMode="auto">
            <a:xfrm>
              <a:off x="3811589" y="1724025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7 w 58"/>
                <a:gd name="T3" fmla="*/ 0 h 149"/>
                <a:gd name="T4" fmla="*/ 0 w 58"/>
                <a:gd name="T5" fmla="*/ 26 h 149"/>
                <a:gd name="T6" fmla="*/ 27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Oval 39 1">
              <a:extLst>
                <a:ext uri="{FF2B5EF4-FFF2-40B4-BE49-F238E27FC236}">
                  <a16:creationId xmlns:a16="http://schemas.microsoft.com/office/drawing/2014/main" id="{B3A90460-6555-4C7A-BC6A-A48D2994B9D7}"/>
                </a:ext>
              </a:extLst>
            </p:cNvPr>
            <p:cNvSpPr>
              <a:spLocks noChangeArrowheads="1"/>
            </p:cNvSpPr>
            <p:nvPr>
              <p:custDataLst>
                <p:tags r:id="rId228"/>
              </p:custDataLst>
            </p:nvPr>
          </p:nvSpPr>
          <p:spPr bwMode="auto">
            <a:xfrm>
              <a:off x="3911601" y="172402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40 1">
              <a:extLst>
                <a:ext uri="{FF2B5EF4-FFF2-40B4-BE49-F238E27FC236}">
                  <a16:creationId xmlns:a16="http://schemas.microsoft.com/office/drawing/2014/main" id="{5C3CECF0-A1CC-4E3A-8689-976A9A35206E}"/>
                </a:ext>
              </a:extLst>
            </p:cNvPr>
            <p:cNvSpPr>
              <a:spLocks noChangeArrowheads="1"/>
            </p:cNvSpPr>
            <p:nvPr>
              <p:custDataLst>
                <p:tags r:id="rId229"/>
              </p:custDataLst>
            </p:nvPr>
          </p:nvSpPr>
          <p:spPr bwMode="auto">
            <a:xfrm>
              <a:off x="4011614" y="1724025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41 1">
              <a:extLst>
                <a:ext uri="{FF2B5EF4-FFF2-40B4-BE49-F238E27FC236}">
                  <a16:creationId xmlns:a16="http://schemas.microsoft.com/office/drawing/2014/main" id="{353879DD-F9F3-4BE6-B382-92AD736B2402}"/>
                </a:ext>
              </a:extLst>
            </p:cNvPr>
            <p:cNvSpPr>
              <a:spLocks noChangeArrowheads="1"/>
            </p:cNvSpPr>
            <p:nvPr>
              <p:custDataLst>
                <p:tags r:id="rId230"/>
              </p:custDataLst>
            </p:nvPr>
          </p:nvSpPr>
          <p:spPr bwMode="auto">
            <a:xfrm>
              <a:off x="4111626" y="1724025"/>
              <a:ext cx="25400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2 1">
              <a:extLst>
                <a:ext uri="{FF2B5EF4-FFF2-40B4-BE49-F238E27FC236}">
                  <a16:creationId xmlns:a16="http://schemas.microsoft.com/office/drawing/2014/main" id="{76D7EBF1-B801-4DAC-8BCA-6C6E26AC3A99}"/>
                </a:ext>
              </a:extLst>
            </p:cNvPr>
            <p:cNvSpPr>
              <a:spLocks/>
            </p:cNvSpPr>
            <p:nvPr>
              <p:custDataLst>
                <p:tags r:id="rId231"/>
              </p:custDataLst>
            </p:nvPr>
          </p:nvSpPr>
          <p:spPr bwMode="auto">
            <a:xfrm>
              <a:off x="4213226" y="1724025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43 1">
              <a:extLst>
                <a:ext uri="{FF2B5EF4-FFF2-40B4-BE49-F238E27FC236}">
                  <a16:creationId xmlns:a16="http://schemas.microsoft.com/office/drawing/2014/main" id="{B9AED630-ADD2-42E5-ACA1-079F88237D50}"/>
                </a:ext>
              </a:extLst>
            </p:cNvPr>
            <p:cNvSpPr>
              <a:spLocks noEditPoints="1"/>
            </p:cNvSpPr>
            <p:nvPr>
              <p:custDataLst>
                <p:tags r:id="rId232"/>
              </p:custDataLst>
            </p:nvPr>
          </p:nvSpPr>
          <p:spPr bwMode="auto">
            <a:xfrm>
              <a:off x="4303714" y="1566863"/>
              <a:ext cx="84138" cy="187325"/>
            </a:xfrm>
            <a:custGeom>
              <a:avLst/>
              <a:gdLst>
                <a:gd name="T0" fmla="*/ 96 w 184"/>
                <a:gd name="T1" fmla="*/ 5 h 351"/>
                <a:gd name="T2" fmla="*/ 90 w 184"/>
                <a:gd name="T3" fmla="*/ 0 h 351"/>
                <a:gd name="T4" fmla="*/ 29 w 184"/>
                <a:gd name="T5" fmla="*/ 5 h 351"/>
                <a:gd name="T6" fmla="*/ 19 w 184"/>
                <a:gd name="T7" fmla="*/ 14 h 351"/>
                <a:gd name="T8" fmla="*/ 31 w 184"/>
                <a:gd name="T9" fmla="*/ 20 h 351"/>
                <a:gd name="T10" fmla="*/ 56 w 184"/>
                <a:gd name="T11" fmla="*/ 29 h 351"/>
                <a:gd name="T12" fmla="*/ 49 w 184"/>
                <a:gd name="T13" fmla="*/ 60 h 351"/>
                <a:gd name="T14" fmla="*/ 8 w 184"/>
                <a:gd name="T15" fmla="*/ 223 h 351"/>
                <a:gd name="T16" fmla="*/ 0 w 184"/>
                <a:gd name="T17" fmla="*/ 273 h 351"/>
                <a:gd name="T18" fmla="*/ 64 w 184"/>
                <a:gd name="T19" fmla="*/ 351 h 351"/>
                <a:gd name="T20" fmla="*/ 184 w 184"/>
                <a:gd name="T21" fmla="*/ 205 h 351"/>
                <a:gd name="T22" fmla="*/ 118 w 184"/>
                <a:gd name="T23" fmla="*/ 125 h 351"/>
                <a:gd name="T24" fmla="*/ 59 w 184"/>
                <a:gd name="T25" fmla="*/ 155 h 351"/>
                <a:gd name="T26" fmla="*/ 96 w 184"/>
                <a:gd name="T27" fmla="*/ 5 h 351"/>
                <a:gd name="T28" fmla="*/ 49 w 184"/>
                <a:gd name="T29" fmla="*/ 194 h 351"/>
                <a:gd name="T30" fmla="*/ 57 w 184"/>
                <a:gd name="T31" fmla="*/ 176 h 351"/>
                <a:gd name="T32" fmla="*/ 117 w 184"/>
                <a:gd name="T33" fmla="*/ 136 h 351"/>
                <a:gd name="T34" fmla="*/ 148 w 184"/>
                <a:gd name="T35" fmla="*/ 183 h 351"/>
                <a:gd name="T36" fmla="*/ 123 w 184"/>
                <a:gd name="T37" fmla="*/ 289 h 351"/>
                <a:gd name="T38" fmla="*/ 64 w 184"/>
                <a:gd name="T39" fmla="*/ 340 h 351"/>
                <a:gd name="T40" fmla="*/ 30 w 184"/>
                <a:gd name="T41" fmla="*/ 290 h 351"/>
                <a:gd name="T42" fmla="*/ 38 w 184"/>
                <a:gd name="T43" fmla="*/ 240 h 351"/>
                <a:gd name="T44" fmla="*/ 49 w 184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1">
                  <a:moveTo>
                    <a:pt x="96" y="5"/>
                  </a:moveTo>
                  <a:cubicBezTo>
                    <a:pt x="96" y="5"/>
                    <a:pt x="96" y="0"/>
                    <a:pt x="90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5"/>
                    <a:pt x="19" y="6"/>
                    <a:pt x="19" y="14"/>
                  </a:cubicBezTo>
                  <a:cubicBezTo>
                    <a:pt x="19" y="20"/>
                    <a:pt x="24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2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7" y="351"/>
                    <a:pt x="64" y="351"/>
                  </a:cubicBezTo>
                  <a:cubicBezTo>
                    <a:pt x="123" y="351"/>
                    <a:pt x="184" y="277"/>
                    <a:pt x="184" y="205"/>
                  </a:cubicBezTo>
                  <a:cubicBezTo>
                    <a:pt x="184" y="160"/>
                    <a:pt x="158" y="125"/>
                    <a:pt x="118" y="125"/>
                  </a:cubicBezTo>
                  <a:cubicBezTo>
                    <a:pt x="95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7" y="176"/>
                  </a:cubicBezTo>
                  <a:cubicBezTo>
                    <a:pt x="81" y="144"/>
                    <a:pt x="104" y="136"/>
                    <a:pt x="117" y="136"/>
                  </a:cubicBezTo>
                  <a:cubicBezTo>
                    <a:pt x="135" y="136"/>
                    <a:pt x="148" y="151"/>
                    <a:pt x="148" y="183"/>
                  </a:cubicBezTo>
                  <a:cubicBezTo>
                    <a:pt x="148" y="213"/>
                    <a:pt x="132" y="270"/>
                    <a:pt x="123" y="289"/>
                  </a:cubicBezTo>
                  <a:cubicBezTo>
                    <a:pt x="106" y="322"/>
                    <a:pt x="83" y="340"/>
                    <a:pt x="64" y="340"/>
                  </a:cubicBezTo>
                  <a:cubicBezTo>
                    <a:pt x="47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44 1">
              <a:extLst>
                <a:ext uri="{FF2B5EF4-FFF2-40B4-BE49-F238E27FC236}">
                  <a16:creationId xmlns:a16="http://schemas.microsoft.com/office/drawing/2014/main" id="{D3D30A19-D655-446C-B26A-0DF563E5C0C8}"/>
                </a:ext>
              </a:extLst>
            </p:cNvPr>
            <p:cNvSpPr>
              <a:spLocks/>
            </p:cNvSpPr>
            <p:nvPr>
              <p:custDataLst>
                <p:tags r:id="rId233"/>
              </p:custDataLst>
            </p:nvPr>
          </p:nvSpPr>
          <p:spPr bwMode="auto">
            <a:xfrm>
              <a:off x="4397376" y="1674813"/>
              <a:ext cx="53975" cy="119063"/>
            </a:xfrm>
            <a:custGeom>
              <a:avLst/>
              <a:gdLst>
                <a:gd name="T0" fmla="*/ 71 w 117"/>
                <a:gd name="T1" fmla="*/ 81 h 222"/>
                <a:gd name="T2" fmla="*/ 106 w 117"/>
                <a:gd name="T3" fmla="*/ 81 h 222"/>
                <a:gd name="T4" fmla="*/ 117 w 117"/>
                <a:gd name="T5" fmla="*/ 73 h 222"/>
                <a:gd name="T6" fmla="*/ 107 w 117"/>
                <a:gd name="T7" fmla="*/ 68 h 222"/>
                <a:gd name="T8" fmla="*/ 74 w 117"/>
                <a:gd name="T9" fmla="*/ 68 h 222"/>
                <a:gd name="T10" fmla="*/ 87 w 117"/>
                <a:gd name="T11" fmla="*/ 17 h 222"/>
                <a:gd name="T12" fmla="*/ 88 w 117"/>
                <a:gd name="T13" fmla="*/ 12 h 222"/>
                <a:gd name="T14" fmla="*/ 76 w 117"/>
                <a:gd name="T15" fmla="*/ 0 h 222"/>
                <a:gd name="T16" fmla="*/ 60 w 117"/>
                <a:gd name="T17" fmla="*/ 15 h 222"/>
                <a:gd name="T18" fmla="*/ 46 w 117"/>
                <a:gd name="T19" fmla="*/ 68 h 222"/>
                <a:gd name="T20" fmla="*/ 11 w 117"/>
                <a:gd name="T21" fmla="*/ 68 h 222"/>
                <a:gd name="T22" fmla="*/ 0 w 117"/>
                <a:gd name="T23" fmla="*/ 76 h 222"/>
                <a:gd name="T24" fmla="*/ 10 w 117"/>
                <a:gd name="T25" fmla="*/ 81 h 222"/>
                <a:gd name="T26" fmla="*/ 43 w 117"/>
                <a:gd name="T27" fmla="*/ 81 h 222"/>
                <a:gd name="T28" fmla="*/ 23 w 117"/>
                <a:gd name="T29" fmla="*/ 163 h 222"/>
                <a:gd name="T30" fmla="*/ 17 w 117"/>
                <a:gd name="T31" fmla="*/ 189 h 222"/>
                <a:gd name="T32" fmla="*/ 55 w 117"/>
                <a:gd name="T33" fmla="*/ 222 h 222"/>
                <a:gd name="T34" fmla="*/ 115 w 117"/>
                <a:gd name="T35" fmla="*/ 169 h 222"/>
                <a:gd name="T36" fmla="*/ 110 w 117"/>
                <a:gd name="T37" fmla="*/ 164 h 222"/>
                <a:gd name="T38" fmla="*/ 102 w 117"/>
                <a:gd name="T39" fmla="*/ 171 h 222"/>
                <a:gd name="T40" fmla="*/ 56 w 117"/>
                <a:gd name="T41" fmla="*/ 212 h 222"/>
                <a:gd name="T42" fmla="*/ 43 w 117"/>
                <a:gd name="T43" fmla="*/ 195 h 222"/>
                <a:gd name="T44" fmla="*/ 46 w 117"/>
                <a:gd name="T45" fmla="*/ 181 h 222"/>
                <a:gd name="T46" fmla="*/ 71 w 117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22">
                  <a:moveTo>
                    <a:pt x="71" y="81"/>
                  </a:moveTo>
                  <a:lnTo>
                    <a:pt x="106" y="81"/>
                  </a:lnTo>
                  <a:cubicBezTo>
                    <a:pt x="113" y="81"/>
                    <a:pt x="117" y="81"/>
                    <a:pt x="117" y="73"/>
                  </a:cubicBezTo>
                  <a:cubicBezTo>
                    <a:pt x="117" y="68"/>
                    <a:pt x="113" y="68"/>
                    <a:pt x="107" y="68"/>
                  </a:cubicBezTo>
                  <a:lnTo>
                    <a:pt x="74" y="68"/>
                  </a:lnTo>
                  <a:lnTo>
                    <a:pt x="87" y="17"/>
                  </a:lnTo>
                  <a:cubicBezTo>
                    <a:pt x="87" y="15"/>
                    <a:pt x="88" y="13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67" y="0"/>
                    <a:pt x="62" y="6"/>
                    <a:pt x="60" y="15"/>
                  </a:cubicBezTo>
                  <a:cubicBezTo>
                    <a:pt x="57" y="24"/>
                    <a:pt x="62" y="7"/>
                    <a:pt x="46" y="68"/>
                  </a:cubicBezTo>
                  <a:lnTo>
                    <a:pt x="11" y="68"/>
                  </a:lnTo>
                  <a:cubicBezTo>
                    <a:pt x="4" y="68"/>
                    <a:pt x="0" y="68"/>
                    <a:pt x="0" y="76"/>
                  </a:cubicBezTo>
                  <a:cubicBezTo>
                    <a:pt x="0" y="81"/>
                    <a:pt x="4" y="81"/>
                    <a:pt x="10" y="81"/>
                  </a:cubicBezTo>
                  <a:lnTo>
                    <a:pt x="43" y="81"/>
                  </a:lnTo>
                  <a:lnTo>
                    <a:pt x="23" y="163"/>
                  </a:lnTo>
                  <a:cubicBezTo>
                    <a:pt x="20" y="172"/>
                    <a:pt x="17" y="184"/>
                    <a:pt x="17" y="189"/>
                  </a:cubicBezTo>
                  <a:cubicBezTo>
                    <a:pt x="17" y="210"/>
                    <a:pt x="35" y="222"/>
                    <a:pt x="55" y="222"/>
                  </a:cubicBezTo>
                  <a:cubicBezTo>
                    <a:pt x="93" y="222"/>
                    <a:pt x="115" y="173"/>
                    <a:pt x="115" y="169"/>
                  </a:cubicBezTo>
                  <a:cubicBezTo>
                    <a:pt x="115" y="164"/>
                    <a:pt x="111" y="164"/>
                    <a:pt x="110" y="164"/>
                  </a:cubicBezTo>
                  <a:cubicBezTo>
                    <a:pt x="106" y="164"/>
                    <a:pt x="105" y="165"/>
                    <a:pt x="102" y="171"/>
                  </a:cubicBezTo>
                  <a:cubicBezTo>
                    <a:pt x="93" y="193"/>
                    <a:pt x="75" y="212"/>
                    <a:pt x="56" y="212"/>
                  </a:cubicBezTo>
                  <a:cubicBezTo>
                    <a:pt x="48" y="212"/>
                    <a:pt x="43" y="208"/>
                    <a:pt x="43" y="195"/>
                  </a:cubicBezTo>
                  <a:cubicBezTo>
                    <a:pt x="43" y="192"/>
                    <a:pt x="45" y="184"/>
                    <a:pt x="46" y="181"/>
                  </a:cubicBezTo>
                  <a:lnTo>
                    <a:pt x="71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5 1">
              <a:extLst>
                <a:ext uri="{FF2B5EF4-FFF2-40B4-BE49-F238E27FC236}">
                  <a16:creationId xmlns:a16="http://schemas.microsoft.com/office/drawing/2014/main" id="{94B6C439-5056-48E2-925E-D0C26069640A}"/>
                </a:ext>
              </a:extLst>
            </p:cNvPr>
            <p:cNvSpPr>
              <a:spLocks/>
            </p:cNvSpPr>
            <p:nvPr>
              <p:custDataLst>
                <p:tags r:id="rId234"/>
              </p:custDataLst>
            </p:nvPr>
          </p:nvSpPr>
          <p:spPr bwMode="auto">
            <a:xfrm>
              <a:off x="4483101" y="1552575"/>
              <a:ext cx="52388" cy="266700"/>
            </a:xfrm>
            <a:custGeom>
              <a:avLst/>
              <a:gdLst>
                <a:gd name="T0" fmla="*/ 115 w 115"/>
                <a:gd name="T1" fmla="*/ 249 h 499"/>
                <a:gd name="T2" fmla="*/ 82 w 115"/>
                <a:gd name="T3" fmla="*/ 93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49 h 499"/>
                <a:gd name="T12" fmla="*/ 6 w 115"/>
                <a:gd name="T13" fmla="*/ 485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1 h 499"/>
                <a:gd name="T20" fmla="*/ 115 w 115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49"/>
                  </a:moveTo>
                  <a:cubicBezTo>
                    <a:pt x="115" y="210"/>
                    <a:pt x="110" y="150"/>
                    <a:pt x="82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5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6 1">
              <a:extLst>
                <a:ext uri="{FF2B5EF4-FFF2-40B4-BE49-F238E27FC236}">
                  <a16:creationId xmlns:a16="http://schemas.microsoft.com/office/drawing/2014/main" id="{20D9D3AC-20BE-4FC0-91EA-5A27232CF379}"/>
                </a:ext>
              </a:extLst>
            </p:cNvPr>
            <p:cNvSpPr>
              <a:spLocks noEditPoints="1"/>
            </p:cNvSpPr>
            <p:nvPr>
              <p:custDataLst>
                <p:tags r:id="rId235"/>
              </p:custDataLst>
            </p:nvPr>
          </p:nvSpPr>
          <p:spPr bwMode="auto">
            <a:xfrm>
              <a:off x="4587876" y="1552575"/>
              <a:ext cx="53975" cy="266700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47 1">
              <a:extLst>
                <a:ext uri="{FF2B5EF4-FFF2-40B4-BE49-F238E27FC236}">
                  <a16:creationId xmlns:a16="http://schemas.microsoft.com/office/drawing/2014/main" id="{CAD21CE2-0948-4143-AB9D-1FA11F9FAB05}"/>
                </a:ext>
              </a:extLst>
            </p:cNvPr>
            <p:cNvSpPr>
              <a:spLocks/>
            </p:cNvSpPr>
            <p:nvPr>
              <p:custDataLst>
                <p:tags r:id="rId236"/>
              </p:custDataLst>
            </p:nvPr>
          </p:nvSpPr>
          <p:spPr bwMode="auto">
            <a:xfrm>
              <a:off x="4676776" y="1571625"/>
              <a:ext cx="153988" cy="180975"/>
            </a:xfrm>
            <a:custGeom>
              <a:avLst/>
              <a:gdLst>
                <a:gd name="T0" fmla="*/ 201 w 339"/>
                <a:gd name="T1" fmla="*/ 35 h 338"/>
                <a:gd name="T2" fmla="*/ 212 w 339"/>
                <a:gd name="T3" fmla="*/ 16 h 338"/>
                <a:gd name="T4" fmla="*/ 244 w 339"/>
                <a:gd name="T5" fmla="*/ 15 h 338"/>
                <a:gd name="T6" fmla="*/ 317 w 339"/>
                <a:gd name="T7" fmla="*/ 56 h 338"/>
                <a:gd name="T8" fmla="*/ 313 w 339"/>
                <a:gd name="T9" fmla="*/ 96 h 338"/>
                <a:gd name="T10" fmla="*/ 311 w 339"/>
                <a:gd name="T11" fmla="*/ 106 h 338"/>
                <a:gd name="T12" fmla="*/ 317 w 339"/>
                <a:gd name="T13" fmla="*/ 112 h 338"/>
                <a:gd name="T14" fmla="*/ 325 w 339"/>
                <a:gd name="T15" fmla="*/ 101 h 338"/>
                <a:gd name="T16" fmla="*/ 338 w 339"/>
                <a:gd name="T17" fmla="*/ 14 h 338"/>
                <a:gd name="T18" fmla="*/ 339 w 339"/>
                <a:gd name="T19" fmla="*/ 5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8 h 338"/>
                <a:gd name="T28" fmla="*/ 0 w 339"/>
                <a:gd name="T29" fmla="*/ 107 h 338"/>
                <a:gd name="T30" fmla="*/ 6 w 339"/>
                <a:gd name="T31" fmla="*/ 112 h 338"/>
                <a:gd name="T32" fmla="*/ 14 w 339"/>
                <a:gd name="T33" fmla="*/ 102 h 338"/>
                <a:gd name="T34" fmla="*/ 128 w 339"/>
                <a:gd name="T35" fmla="*/ 15 h 338"/>
                <a:gd name="T36" fmla="*/ 148 w 339"/>
                <a:gd name="T37" fmla="*/ 15 h 338"/>
                <a:gd name="T38" fmla="*/ 162 w 339"/>
                <a:gd name="T39" fmla="*/ 21 h 338"/>
                <a:gd name="T40" fmla="*/ 160 w 339"/>
                <a:gd name="T41" fmla="*/ 32 h 338"/>
                <a:gd name="T42" fmla="*/ 93 w 339"/>
                <a:gd name="T43" fmla="*/ 298 h 338"/>
                <a:gd name="T44" fmla="*/ 33 w 339"/>
                <a:gd name="T45" fmla="*/ 322 h 338"/>
                <a:gd name="T46" fmla="*/ 12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4" y="21"/>
                    <a:pt x="206" y="18"/>
                    <a:pt x="212" y="16"/>
                  </a:cubicBezTo>
                  <a:cubicBezTo>
                    <a:pt x="217" y="15"/>
                    <a:pt x="233" y="15"/>
                    <a:pt x="244" y="15"/>
                  </a:cubicBezTo>
                  <a:cubicBezTo>
                    <a:pt x="294" y="15"/>
                    <a:pt x="317" y="17"/>
                    <a:pt x="317" y="56"/>
                  </a:cubicBezTo>
                  <a:cubicBezTo>
                    <a:pt x="317" y="64"/>
                    <a:pt x="315" y="83"/>
                    <a:pt x="313" y="96"/>
                  </a:cubicBezTo>
                  <a:cubicBezTo>
                    <a:pt x="312" y="98"/>
                    <a:pt x="311" y="104"/>
                    <a:pt x="311" y="106"/>
                  </a:cubicBezTo>
                  <a:cubicBezTo>
                    <a:pt x="311" y="109"/>
                    <a:pt x="313" y="112"/>
                    <a:pt x="317" y="112"/>
                  </a:cubicBezTo>
                  <a:cubicBezTo>
                    <a:pt x="323" y="112"/>
                    <a:pt x="324" y="108"/>
                    <a:pt x="325" y="101"/>
                  </a:cubicBezTo>
                  <a:lnTo>
                    <a:pt x="338" y="14"/>
                  </a:lnTo>
                  <a:cubicBezTo>
                    <a:pt x="339" y="12"/>
                    <a:pt x="339" y="7"/>
                    <a:pt x="339" y="5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6" y="1"/>
                    <a:pt x="33" y="10"/>
                  </a:cubicBezTo>
                  <a:lnTo>
                    <a:pt x="3" y="98"/>
                  </a:lnTo>
                  <a:cubicBezTo>
                    <a:pt x="3" y="99"/>
                    <a:pt x="0" y="106"/>
                    <a:pt x="0" y="107"/>
                  </a:cubicBezTo>
                  <a:cubicBezTo>
                    <a:pt x="0" y="110"/>
                    <a:pt x="3" y="112"/>
                    <a:pt x="6" y="112"/>
                  </a:cubicBezTo>
                  <a:cubicBezTo>
                    <a:pt x="11" y="112"/>
                    <a:pt x="12" y="110"/>
                    <a:pt x="14" y="102"/>
                  </a:cubicBezTo>
                  <a:cubicBezTo>
                    <a:pt x="41" y="24"/>
                    <a:pt x="54" y="15"/>
                    <a:pt x="128" y="15"/>
                  </a:cubicBezTo>
                  <a:lnTo>
                    <a:pt x="148" y="15"/>
                  </a:lnTo>
                  <a:cubicBezTo>
                    <a:pt x="162" y="15"/>
                    <a:pt x="162" y="17"/>
                    <a:pt x="162" y="21"/>
                  </a:cubicBezTo>
                  <a:cubicBezTo>
                    <a:pt x="162" y="24"/>
                    <a:pt x="160" y="30"/>
                    <a:pt x="160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3" y="322"/>
                  </a:cubicBezTo>
                  <a:cubicBezTo>
                    <a:pt x="15" y="322"/>
                    <a:pt x="12" y="322"/>
                    <a:pt x="12" y="332"/>
                  </a:cubicBezTo>
                  <a:cubicBezTo>
                    <a:pt x="12" y="338"/>
                    <a:pt x="18" y="338"/>
                    <a:pt x="21" y="338"/>
                  </a:cubicBezTo>
                  <a:cubicBezTo>
                    <a:pt x="34" y="338"/>
                    <a:pt x="48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1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9" name="Rectangle 278">
            <a:extLst>
              <a:ext uri="{FF2B5EF4-FFF2-40B4-BE49-F238E27FC236}">
                <a16:creationId xmlns:a16="http://schemas.microsoft.com/office/drawing/2014/main" id="{15C24EEB-7A5F-458C-8239-8BAF6D0672E1}"/>
              </a:ext>
            </a:extLst>
          </p:cNvPr>
          <p:cNvSpPr/>
          <p:nvPr/>
        </p:nvSpPr>
        <p:spPr>
          <a:xfrm>
            <a:off x="74246" y="1822262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Now: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34" name="Group 533">
            <a:extLst>
              <a:ext uri="{FF2B5EF4-FFF2-40B4-BE49-F238E27FC236}">
                <a16:creationId xmlns:a16="http://schemas.microsoft.com/office/drawing/2014/main" id="{C080DAD4-1C23-47A0-ADFE-80B48229F5BA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74663" y="2267099"/>
            <a:ext cx="4256088" cy="268288"/>
            <a:chOff x="474663" y="2830513"/>
            <a:chExt cx="4256088" cy="268288"/>
          </a:xfrm>
        </p:grpSpPr>
        <p:sp>
          <p:nvSpPr>
            <p:cNvPr id="495" name="Freeform 142">
              <a:extLst>
                <a:ext uri="{FF2B5EF4-FFF2-40B4-BE49-F238E27FC236}">
                  <a16:creationId xmlns:a16="http://schemas.microsoft.com/office/drawing/2014/main" id="{27F0F150-A4A4-4802-835F-EADD6DC4F11E}"/>
                </a:ext>
              </a:extLst>
            </p:cNvPr>
            <p:cNvSpPr>
              <a:spLocks/>
            </p:cNvSpPr>
            <p:nvPr>
              <p:custDataLst>
                <p:tags r:id="rId158"/>
              </p:custDataLst>
            </p:nvPr>
          </p:nvSpPr>
          <p:spPr bwMode="auto">
            <a:xfrm>
              <a:off x="474663" y="2913063"/>
              <a:ext cx="103188" cy="173038"/>
            </a:xfrm>
            <a:custGeom>
              <a:avLst/>
              <a:gdLst>
                <a:gd name="T0" fmla="*/ 227 w 229"/>
                <a:gd name="T1" fmla="*/ 31 h 323"/>
                <a:gd name="T2" fmla="*/ 229 w 229"/>
                <a:gd name="T3" fmla="*/ 19 h 323"/>
                <a:gd name="T4" fmla="*/ 215 w 229"/>
                <a:gd name="T5" fmla="*/ 6 h 323"/>
                <a:gd name="T6" fmla="*/ 198 w 229"/>
                <a:gd name="T7" fmla="*/ 16 h 323"/>
                <a:gd name="T8" fmla="*/ 191 w 229"/>
                <a:gd name="T9" fmla="*/ 43 h 323"/>
                <a:gd name="T10" fmla="*/ 181 w 229"/>
                <a:gd name="T11" fmla="*/ 83 h 323"/>
                <a:gd name="T12" fmla="*/ 158 w 229"/>
                <a:gd name="T13" fmla="*/ 173 h 323"/>
                <a:gd name="T14" fmla="*/ 102 w 229"/>
                <a:gd name="T15" fmla="*/ 215 h 323"/>
                <a:gd name="T16" fmla="*/ 71 w 229"/>
                <a:gd name="T17" fmla="*/ 175 h 323"/>
                <a:gd name="T18" fmla="*/ 96 w 229"/>
                <a:gd name="T19" fmla="*/ 77 h 323"/>
                <a:gd name="T20" fmla="*/ 106 w 229"/>
                <a:gd name="T21" fmla="*/ 41 h 323"/>
                <a:gd name="T22" fmla="*/ 65 w 229"/>
                <a:gd name="T23" fmla="*/ 0 h 323"/>
                <a:gd name="T24" fmla="*/ 0 w 229"/>
                <a:gd name="T25" fmla="*/ 77 h 323"/>
                <a:gd name="T26" fmla="*/ 6 w 229"/>
                <a:gd name="T27" fmla="*/ 82 h 323"/>
                <a:gd name="T28" fmla="*/ 14 w 229"/>
                <a:gd name="T29" fmla="*/ 73 h 323"/>
                <a:gd name="T30" fmla="*/ 64 w 229"/>
                <a:gd name="T31" fmla="*/ 11 h 323"/>
                <a:gd name="T32" fmla="*/ 76 w 229"/>
                <a:gd name="T33" fmla="*/ 27 h 323"/>
                <a:gd name="T34" fmla="*/ 68 w 229"/>
                <a:gd name="T35" fmla="*/ 62 h 323"/>
                <a:gd name="T36" fmla="*/ 39 w 229"/>
                <a:gd name="T37" fmla="*/ 167 h 323"/>
                <a:gd name="T38" fmla="*/ 100 w 229"/>
                <a:gd name="T39" fmla="*/ 226 h 323"/>
                <a:gd name="T40" fmla="*/ 150 w 229"/>
                <a:gd name="T41" fmla="*/ 204 h 323"/>
                <a:gd name="T42" fmla="*/ 118 w 229"/>
                <a:gd name="T43" fmla="*/ 281 h 323"/>
                <a:gd name="T44" fmla="*/ 63 w 229"/>
                <a:gd name="T45" fmla="*/ 312 h 323"/>
                <a:gd name="T46" fmla="*/ 25 w 229"/>
                <a:gd name="T47" fmla="*/ 291 h 323"/>
                <a:gd name="T48" fmla="*/ 46 w 229"/>
                <a:gd name="T49" fmla="*/ 285 h 323"/>
                <a:gd name="T50" fmla="*/ 56 w 229"/>
                <a:gd name="T51" fmla="*/ 265 h 323"/>
                <a:gd name="T52" fmla="*/ 38 w 229"/>
                <a:gd name="T53" fmla="*/ 247 h 323"/>
                <a:gd name="T54" fmla="*/ 10 w 229"/>
                <a:gd name="T55" fmla="*/ 280 h 323"/>
                <a:gd name="T56" fmla="*/ 63 w 229"/>
                <a:gd name="T57" fmla="*/ 323 h 323"/>
                <a:gd name="T58" fmla="*/ 180 w 229"/>
                <a:gd name="T59" fmla="*/ 221 h 323"/>
                <a:gd name="T60" fmla="*/ 227 w 229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323">
                  <a:moveTo>
                    <a:pt x="227" y="31"/>
                  </a:moveTo>
                  <a:cubicBezTo>
                    <a:pt x="229" y="24"/>
                    <a:pt x="229" y="23"/>
                    <a:pt x="229" y="19"/>
                  </a:cubicBezTo>
                  <a:cubicBezTo>
                    <a:pt x="229" y="10"/>
                    <a:pt x="222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3" y="311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7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6" name="Freeform 143">
              <a:extLst>
                <a:ext uri="{FF2B5EF4-FFF2-40B4-BE49-F238E27FC236}">
                  <a16:creationId xmlns:a16="http://schemas.microsoft.com/office/drawing/2014/main" id="{57A9C26F-CC06-4875-BCC6-7BB561D56A6A}"/>
                </a:ext>
              </a:extLst>
            </p:cNvPr>
            <p:cNvSpPr>
              <a:spLocks noEditPoints="1"/>
            </p:cNvSpPr>
            <p:nvPr>
              <p:custDataLst>
                <p:tags r:id="rId159"/>
              </p:custDataLst>
            </p:nvPr>
          </p:nvSpPr>
          <p:spPr bwMode="auto">
            <a:xfrm>
              <a:off x="661988" y="2932113"/>
              <a:ext cx="150813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7" name="Freeform 144">
              <a:extLst>
                <a:ext uri="{FF2B5EF4-FFF2-40B4-BE49-F238E27FC236}">
                  <a16:creationId xmlns:a16="http://schemas.microsoft.com/office/drawing/2014/main" id="{20466A83-4FAE-4FD8-B31E-FAB6F28FEA8C}"/>
                </a:ext>
              </a:extLst>
            </p:cNvPr>
            <p:cNvSpPr>
              <a:spLocks/>
            </p:cNvSpPr>
            <p:nvPr>
              <p:custDataLst>
                <p:tags r:id="rId160"/>
              </p:custDataLst>
            </p:nvPr>
          </p:nvSpPr>
          <p:spPr bwMode="auto">
            <a:xfrm>
              <a:off x="981076" y="2909888"/>
              <a:ext cx="55563" cy="120650"/>
            </a:xfrm>
            <a:custGeom>
              <a:avLst/>
              <a:gdLst>
                <a:gd name="T0" fmla="*/ 38 w 122"/>
                <a:gd name="T1" fmla="*/ 120 h 227"/>
                <a:gd name="T2" fmla="*/ 122 w 122"/>
                <a:gd name="T3" fmla="*/ 33 h 227"/>
                <a:gd name="T4" fmla="*/ 122 w 122"/>
                <a:gd name="T5" fmla="*/ 0 h 227"/>
                <a:gd name="T6" fmla="*/ 35 w 122"/>
                <a:gd name="T7" fmla="*/ 48 h 227"/>
                <a:gd name="T8" fmla="*/ 35 w 122"/>
                <a:gd name="T9" fmla="*/ 2 h 227"/>
                <a:gd name="T10" fmla="*/ 0 w 122"/>
                <a:gd name="T11" fmla="*/ 2 h 227"/>
                <a:gd name="T12" fmla="*/ 0 w 122"/>
                <a:gd name="T13" fmla="*/ 227 h 227"/>
                <a:gd name="T14" fmla="*/ 38 w 122"/>
                <a:gd name="T15" fmla="*/ 227 h 227"/>
                <a:gd name="T16" fmla="*/ 38 w 122"/>
                <a:gd name="T17" fmla="*/ 12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2" h="227">
                  <a:moveTo>
                    <a:pt x="38" y="120"/>
                  </a:moveTo>
                  <a:cubicBezTo>
                    <a:pt x="38" y="70"/>
                    <a:pt x="74" y="34"/>
                    <a:pt x="122" y="33"/>
                  </a:cubicBezTo>
                  <a:lnTo>
                    <a:pt x="122" y="0"/>
                  </a:lnTo>
                  <a:cubicBezTo>
                    <a:pt x="78" y="0"/>
                    <a:pt x="51" y="25"/>
                    <a:pt x="35" y="48"/>
                  </a:cubicBezTo>
                  <a:lnTo>
                    <a:pt x="35" y="2"/>
                  </a:lnTo>
                  <a:lnTo>
                    <a:pt x="0" y="2"/>
                  </a:lnTo>
                  <a:lnTo>
                    <a:pt x="0" y="227"/>
                  </a:lnTo>
                  <a:lnTo>
                    <a:pt x="38" y="227"/>
                  </a:lnTo>
                  <a:lnTo>
                    <a:pt x="38" y="120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8" name="Freeform 145">
              <a:extLst>
                <a:ext uri="{FF2B5EF4-FFF2-40B4-BE49-F238E27FC236}">
                  <a16:creationId xmlns:a16="http://schemas.microsoft.com/office/drawing/2014/main" id="{5F95D9DB-7224-424C-BFB0-5542F8FAFAF9}"/>
                </a:ext>
              </a:extLst>
            </p:cNvPr>
            <p:cNvSpPr>
              <a:spLocks/>
            </p:cNvSpPr>
            <p:nvPr>
              <p:custDataLst>
                <p:tags r:id="rId161"/>
              </p:custDataLst>
            </p:nvPr>
          </p:nvSpPr>
          <p:spPr bwMode="auto">
            <a:xfrm>
              <a:off x="1044576" y="2878138"/>
              <a:ext cx="69850" cy="155575"/>
            </a:xfrm>
            <a:custGeom>
              <a:avLst/>
              <a:gdLst>
                <a:gd name="T0" fmla="*/ 78 w 156"/>
                <a:gd name="T1" fmla="*/ 92 h 290"/>
                <a:gd name="T2" fmla="*/ 148 w 156"/>
                <a:gd name="T3" fmla="*/ 92 h 290"/>
                <a:gd name="T4" fmla="*/ 148 w 156"/>
                <a:gd name="T5" fmla="*/ 63 h 290"/>
                <a:gd name="T6" fmla="*/ 78 w 156"/>
                <a:gd name="T7" fmla="*/ 63 h 290"/>
                <a:gd name="T8" fmla="*/ 78 w 156"/>
                <a:gd name="T9" fmla="*/ 0 h 290"/>
                <a:gd name="T10" fmla="*/ 44 w 156"/>
                <a:gd name="T11" fmla="*/ 0 h 290"/>
                <a:gd name="T12" fmla="*/ 44 w 156"/>
                <a:gd name="T13" fmla="*/ 63 h 290"/>
                <a:gd name="T14" fmla="*/ 0 w 156"/>
                <a:gd name="T15" fmla="*/ 63 h 290"/>
                <a:gd name="T16" fmla="*/ 0 w 156"/>
                <a:gd name="T17" fmla="*/ 92 h 290"/>
                <a:gd name="T18" fmla="*/ 42 w 156"/>
                <a:gd name="T19" fmla="*/ 92 h 290"/>
                <a:gd name="T20" fmla="*/ 42 w 156"/>
                <a:gd name="T21" fmla="*/ 226 h 290"/>
                <a:gd name="T22" fmla="*/ 83 w 156"/>
                <a:gd name="T23" fmla="*/ 290 h 290"/>
                <a:gd name="T24" fmla="*/ 156 w 156"/>
                <a:gd name="T25" fmla="*/ 271 h 290"/>
                <a:gd name="T26" fmla="*/ 148 w 156"/>
                <a:gd name="T27" fmla="*/ 242 h 290"/>
                <a:gd name="T28" fmla="*/ 103 w 156"/>
                <a:gd name="T29" fmla="*/ 258 h 290"/>
                <a:gd name="T30" fmla="*/ 78 w 156"/>
                <a:gd name="T31" fmla="*/ 217 h 290"/>
                <a:gd name="T32" fmla="*/ 78 w 156"/>
                <a:gd name="T33" fmla="*/ 9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6" h="290">
                  <a:moveTo>
                    <a:pt x="78" y="92"/>
                  </a:moveTo>
                  <a:lnTo>
                    <a:pt x="148" y="92"/>
                  </a:lnTo>
                  <a:lnTo>
                    <a:pt x="148" y="63"/>
                  </a:lnTo>
                  <a:lnTo>
                    <a:pt x="78" y="63"/>
                  </a:lnTo>
                  <a:lnTo>
                    <a:pt x="78" y="0"/>
                  </a:lnTo>
                  <a:lnTo>
                    <a:pt x="44" y="0"/>
                  </a:lnTo>
                  <a:lnTo>
                    <a:pt x="44" y="63"/>
                  </a:lnTo>
                  <a:lnTo>
                    <a:pt x="0" y="63"/>
                  </a:lnTo>
                  <a:lnTo>
                    <a:pt x="0" y="92"/>
                  </a:lnTo>
                  <a:lnTo>
                    <a:pt x="42" y="92"/>
                  </a:lnTo>
                  <a:lnTo>
                    <a:pt x="42" y="226"/>
                  </a:lnTo>
                  <a:cubicBezTo>
                    <a:pt x="42" y="255"/>
                    <a:pt x="49" y="290"/>
                    <a:pt x="83" y="290"/>
                  </a:cubicBezTo>
                  <a:cubicBezTo>
                    <a:pt x="118" y="290"/>
                    <a:pt x="144" y="278"/>
                    <a:pt x="156" y="271"/>
                  </a:cubicBezTo>
                  <a:lnTo>
                    <a:pt x="148" y="242"/>
                  </a:lnTo>
                  <a:cubicBezTo>
                    <a:pt x="135" y="252"/>
                    <a:pt x="119" y="258"/>
                    <a:pt x="103" y="258"/>
                  </a:cubicBezTo>
                  <a:cubicBezTo>
                    <a:pt x="85" y="258"/>
                    <a:pt x="78" y="243"/>
                    <a:pt x="78" y="217"/>
                  </a:cubicBezTo>
                  <a:lnTo>
                    <a:pt x="78" y="92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99" name="Freeform 146">
              <a:extLst>
                <a:ext uri="{FF2B5EF4-FFF2-40B4-BE49-F238E27FC236}">
                  <a16:creationId xmlns:a16="http://schemas.microsoft.com/office/drawing/2014/main" id="{9C281120-6930-472B-A114-0AB3C390E320}"/>
                </a:ext>
              </a:extLst>
            </p:cNvPr>
            <p:cNvSpPr>
              <a:spLocks noEditPoints="1"/>
            </p:cNvSpPr>
            <p:nvPr>
              <p:custDataLst>
                <p:tags r:id="rId162"/>
              </p:custDataLst>
            </p:nvPr>
          </p:nvSpPr>
          <p:spPr bwMode="auto">
            <a:xfrm>
              <a:off x="1225551" y="2830513"/>
              <a:ext cx="53975" cy="268288"/>
            </a:xfrm>
            <a:custGeom>
              <a:avLst/>
              <a:gdLst>
                <a:gd name="T0" fmla="*/ 20 w 118"/>
                <a:gd name="T1" fmla="*/ 17 h 499"/>
                <a:gd name="T2" fmla="*/ 10 w 118"/>
                <a:gd name="T3" fmla="*/ 0 h 499"/>
                <a:gd name="T4" fmla="*/ 0 w 118"/>
                <a:gd name="T5" fmla="*/ 18 h 499"/>
                <a:gd name="T6" fmla="*/ 0 w 118"/>
                <a:gd name="T7" fmla="*/ 480 h 499"/>
                <a:gd name="T8" fmla="*/ 10 w 118"/>
                <a:gd name="T9" fmla="*/ 499 h 499"/>
                <a:gd name="T10" fmla="*/ 20 w 118"/>
                <a:gd name="T11" fmla="*/ 482 h 499"/>
                <a:gd name="T12" fmla="*/ 20 w 118"/>
                <a:gd name="T13" fmla="*/ 17 h 499"/>
                <a:gd name="T14" fmla="*/ 118 w 118"/>
                <a:gd name="T15" fmla="*/ 18 h 499"/>
                <a:gd name="T16" fmla="*/ 108 w 118"/>
                <a:gd name="T17" fmla="*/ 0 h 499"/>
                <a:gd name="T18" fmla="*/ 98 w 118"/>
                <a:gd name="T19" fmla="*/ 17 h 499"/>
                <a:gd name="T20" fmla="*/ 98 w 118"/>
                <a:gd name="T21" fmla="*/ 482 h 499"/>
                <a:gd name="T22" fmla="*/ 108 w 118"/>
                <a:gd name="T23" fmla="*/ 499 h 499"/>
                <a:gd name="T24" fmla="*/ 118 w 118"/>
                <a:gd name="T25" fmla="*/ 480 h 499"/>
                <a:gd name="T26" fmla="*/ 118 w 118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2"/>
                  </a:lnTo>
                  <a:cubicBezTo>
                    <a:pt x="98" y="490"/>
                    <a:pt x="98" y="499"/>
                    <a:pt x="108" y="499"/>
                  </a:cubicBezTo>
                  <a:cubicBezTo>
                    <a:pt x="118" y="499"/>
                    <a:pt x="118" y="488"/>
                    <a:pt x="118" y="480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0" name="Freeform 147">
              <a:extLst>
                <a:ext uri="{FF2B5EF4-FFF2-40B4-BE49-F238E27FC236}">
                  <a16:creationId xmlns:a16="http://schemas.microsoft.com/office/drawing/2014/main" id="{2017D608-F272-4667-BE5B-8B21AA5B743F}"/>
                </a:ext>
              </a:extLst>
            </p:cNvPr>
            <p:cNvSpPr>
              <a:spLocks/>
            </p:cNvSpPr>
            <p:nvPr>
              <p:custDataLst>
                <p:tags r:id="rId163"/>
              </p:custDataLst>
            </p:nvPr>
          </p:nvSpPr>
          <p:spPr bwMode="auto">
            <a:xfrm>
              <a:off x="1406526" y="2830513"/>
              <a:ext cx="52388" cy="268288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5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1" name="Freeform 148">
              <a:extLst>
                <a:ext uri="{FF2B5EF4-FFF2-40B4-BE49-F238E27FC236}">
                  <a16:creationId xmlns:a16="http://schemas.microsoft.com/office/drawing/2014/main" id="{1F57845B-AFA9-47D0-B230-8A28B7B9962E}"/>
                </a:ext>
              </a:extLst>
            </p:cNvPr>
            <p:cNvSpPr>
              <a:spLocks noEditPoints="1"/>
            </p:cNvSpPr>
            <p:nvPr>
              <p:custDataLst>
                <p:tags r:id="rId164"/>
              </p:custDataLst>
            </p:nvPr>
          </p:nvSpPr>
          <p:spPr bwMode="auto">
            <a:xfrm>
              <a:off x="1493838" y="2844801"/>
              <a:ext cx="109538" cy="185738"/>
            </a:xfrm>
            <a:custGeom>
              <a:avLst/>
              <a:gdLst>
                <a:gd name="T0" fmla="*/ 128 w 243"/>
                <a:gd name="T1" fmla="*/ 202 h 346"/>
                <a:gd name="T2" fmla="*/ 243 w 243"/>
                <a:gd name="T3" fmla="*/ 100 h 346"/>
                <a:gd name="T4" fmla="*/ 124 w 243"/>
                <a:gd name="T5" fmla="*/ 0 h 346"/>
                <a:gd name="T6" fmla="*/ 0 w 243"/>
                <a:gd name="T7" fmla="*/ 0 h 346"/>
                <a:gd name="T8" fmla="*/ 0 w 243"/>
                <a:gd name="T9" fmla="*/ 346 h 346"/>
                <a:gd name="T10" fmla="*/ 45 w 243"/>
                <a:gd name="T11" fmla="*/ 346 h 346"/>
                <a:gd name="T12" fmla="*/ 45 w 243"/>
                <a:gd name="T13" fmla="*/ 202 h 346"/>
                <a:gd name="T14" fmla="*/ 128 w 243"/>
                <a:gd name="T15" fmla="*/ 202 h 346"/>
                <a:gd name="T16" fmla="*/ 113 w 243"/>
                <a:gd name="T17" fmla="*/ 27 h 346"/>
                <a:gd name="T18" fmla="*/ 202 w 243"/>
                <a:gd name="T19" fmla="*/ 100 h 346"/>
                <a:gd name="T20" fmla="*/ 113 w 243"/>
                <a:gd name="T21" fmla="*/ 173 h 346"/>
                <a:gd name="T22" fmla="*/ 43 w 243"/>
                <a:gd name="T23" fmla="*/ 173 h 346"/>
                <a:gd name="T24" fmla="*/ 43 w 243"/>
                <a:gd name="T25" fmla="*/ 27 h 346"/>
                <a:gd name="T26" fmla="*/ 113 w 243"/>
                <a:gd name="T27" fmla="*/ 27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3" h="346">
                  <a:moveTo>
                    <a:pt x="128" y="202"/>
                  </a:moveTo>
                  <a:cubicBezTo>
                    <a:pt x="190" y="202"/>
                    <a:pt x="243" y="156"/>
                    <a:pt x="243" y="100"/>
                  </a:cubicBezTo>
                  <a:cubicBezTo>
                    <a:pt x="243" y="47"/>
                    <a:pt x="193" y="0"/>
                    <a:pt x="124" y="0"/>
                  </a:cubicBezTo>
                  <a:lnTo>
                    <a:pt x="0" y="0"/>
                  </a:lnTo>
                  <a:lnTo>
                    <a:pt x="0" y="346"/>
                  </a:lnTo>
                  <a:lnTo>
                    <a:pt x="45" y="346"/>
                  </a:lnTo>
                  <a:lnTo>
                    <a:pt x="45" y="202"/>
                  </a:lnTo>
                  <a:lnTo>
                    <a:pt x="128" y="202"/>
                  </a:lnTo>
                  <a:close/>
                  <a:moveTo>
                    <a:pt x="113" y="27"/>
                  </a:moveTo>
                  <a:cubicBezTo>
                    <a:pt x="168" y="27"/>
                    <a:pt x="202" y="58"/>
                    <a:pt x="202" y="100"/>
                  </a:cubicBezTo>
                  <a:cubicBezTo>
                    <a:pt x="202" y="140"/>
                    <a:pt x="171" y="173"/>
                    <a:pt x="113" y="173"/>
                  </a:cubicBezTo>
                  <a:lnTo>
                    <a:pt x="43" y="173"/>
                  </a:lnTo>
                  <a:lnTo>
                    <a:pt x="43" y="27"/>
                  </a:lnTo>
                  <a:lnTo>
                    <a:pt x="113" y="27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2" name="Freeform 149">
              <a:extLst>
                <a:ext uri="{FF2B5EF4-FFF2-40B4-BE49-F238E27FC236}">
                  <a16:creationId xmlns:a16="http://schemas.microsoft.com/office/drawing/2014/main" id="{CA0C6D55-67E3-4732-9D7E-03B4D10C53B4}"/>
                </a:ext>
              </a:extLst>
            </p:cNvPr>
            <p:cNvSpPr>
              <a:spLocks noEditPoints="1"/>
            </p:cNvSpPr>
            <p:nvPr>
              <p:custDataLst>
                <p:tags r:id="rId165"/>
              </p:custDataLst>
            </p:nvPr>
          </p:nvSpPr>
          <p:spPr bwMode="auto">
            <a:xfrm>
              <a:off x="1620838" y="2906713"/>
              <a:ext cx="79375" cy="127000"/>
            </a:xfrm>
            <a:custGeom>
              <a:avLst/>
              <a:gdLst>
                <a:gd name="T0" fmla="*/ 177 w 177"/>
                <a:gd name="T1" fmla="*/ 86 h 235"/>
                <a:gd name="T2" fmla="*/ 94 w 177"/>
                <a:gd name="T3" fmla="*/ 0 h 235"/>
                <a:gd name="T4" fmla="*/ 16 w 177"/>
                <a:gd name="T5" fmla="*/ 21 h 235"/>
                <a:gd name="T6" fmla="*/ 19 w 177"/>
                <a:gd name="T7" fmla="*/ 54 h 235"/>
                <a:gd name="T8" fmla="*/ 94 w 177"/>
                <a:gd name="T9" fmla="*/ 29 h 235"/>
                <a:gd name="T10" fmla="*/ 138 w 177"/>
                <a:gd name="T11" fmla="*/ 86 h 235"/>
                <a:gd name="T12" fmla="*/ 138 w 177"/>
                <a:gd name="T13" fmla="*/ 108 h 235"/>
                <a:gd name="T14" fmla="*/ 0 w 177"/>
                <a:gd name="T15" fmla="*/ 173 h 235"/>
                <a:gd name="T16" fmla="*/ 56 w 177"/>
                <a:gd name="T17" fmla="*/ 235 h 235"/>
                <a:gd name="T18" fmla="*/ 139 w 177"/>
                <a:gd name="T19" fmla="*/ 212 h 235"/>
                <a:gd name="T20" fmla="*/ 139 w 177"/>
                <a:gd name="T21" fmla="*/ 230 h 235"/>
                <a:gd name="T22" fmla="*/ 177 w 177"/>
                <a:gd name="T23" fmla="*/ 230 h 235"/>
                <a:gd name="T24" fmla="*/ 177 w 177"/>
                <a:gd name="T25" fmla="*/ 86 h 235"/>
                <a:gd name="T26" fmla="*/ 138 w 177"/>
                <a:gd name="T27" fmla="*/ 164 h 235"/>
                <a:gd name="T28" fmla="*/ 121 w 177"/>
                <a:gd name="T29" fmla="*/ 195 h 235"/>
                <a:gd name="T30" fmla="*/ 82 w 177"/>
                <a:gd name="T31" fmla="*/ 205 h 235"/>
                <a:gd name="T32" fmla="*/ 36 w 177"/>
                <a:gd name="T33" fmla="*/ 172 h 235"/>
                <a:gd name="T34" fmla="*/ 138 w 177"/>
                <a:gd name="T35" fmla="*/ 133 h 235"/>
                <a:gd name="T36" fmla="*/ 138 w 177"/>
                <a:gd name="T37" fmla="*/ 16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7" h="235">
                  <a:moveTo>
                    <a:pt x="177" y="86"/>
                  </a:moveTo>
                  <a:cubicBezTo>
                    <a:pt x="177" y="35"/>
                    <a:pt x="140" y="0"/>
                    <a:pt x="94" y="0"/>
                  </a:cubicBezTo>
                  <a:cubicBezTo>
                    <a:pt x="62" y="0"/>
                    <a:pt x="40" y="8"/>
                    <a:pt x="16" y="21"/>
                  </a:cubicBezTo>
                  <a:lnTo>
                    <a:pt x="19" y="54"/>
                  </a:lnTo>
                  <a:cubicBezTo>
                    <a:pt x="45" y="36"/>
                    <a:pt x="70" y="29"/>
                    <a:pt x="94" y="29"/>
                  </a:cubicBezTo>
                  <a:cubicBezTo>
                    <a:pt x="118" y="29"/>
                    <a:pt x="138" y="49"/>
                    <a:pt x="138" y="86"/>
                  </a:cubicBezTo>
                  <a:lnTo>
                    <a:pt x="138" y="108"/>
                  </a:lnTo>
                  <a:cubicBezTo>
                    <a:pt x="63" y="109"/>
                    <a:pt x="0" y="130"/>
                    <a:pt x="0" y="173"/>
                  </a:cubicBezTo>
                  <a:cubicBezTo>
                    <a:pt x="0" y="195"/>
                    <a:pt x="13" y="235"/>
                    <a:pt x="56" y="235"/>
                  </a:cubicBezTo>
                  <a:cubicBezTo>
                    <a:pt x="63" y="235"/>
                    <a:pt x="110" y="234"/>
                    <a:pt x="139" y="212"/>
                  </a:cubicBezTo>
                  <a:lnTo>
                    <a:pt x="139" y="230"/>
                  </a:lnTo>
                  <a:lnTo>
                    <a:pt x="177" y="230"/>
                  </a:lnTo>
                  <a:lnTo>
                    <a:pt x="177" y="86"/>
                  </a:lnTo>
                  <a:close/>
                  <a:moveTo>
                    <a:pt x="138" y="164"/>
                  </a:moveTo>
                  <a:cubicBezTo>
                    <a:pt x="138" y="173"/>
                    <a:pt x="138" y="186"/>
                    <a:pt x="121" y="195"/>
                  </a:cubicBezTo>
                  <a:cubicBezTo>
                    <a:pt x="106" y="204"/>
                    <a:pt x="87" y="205"/>
                    <a:pt x="82" y="205"/>
                  </a:cubicBezTo>
                  <a:cubicBezTo>
                    <a:pt x="58" y="205"/>
                    <a:pt x="36" y="193"/>
                    <a:pt x="36" y="172"/>
                  </a:cubicBezTo>
                  <a:cubicBezTo>
                    <a:pt x="36" y="138"/>
                    <a:pt x="116" y="134"/>
                    <a:pt x="138" y="133"/>
                  </a:cubicBezTo>
                  <a:lnTo>
                    <a:pt x="138" y="164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3" name="Freeform 150">
              <a:extLst>
                <a:ext uri="{FF2B5EF4-FFF2-40B4-BE49-F238E27FC236}">
                  <a16:creationId xmlns:a16="http://schemas.microsoft.com/office/drawing/2014/main" id="{D27EB691-D582-42D0-8739-1E7A0281DE2C}"/>
                </a:ext>
              </a:extLst>
            </p:cNvPr>
            <p:cNvSpPr>
              <a:spLocks/>
            </p:cNvSpPr>
            <p:nvPr>
              <p:custDataLst>
                <p:tags r:id="rId166"/>
              </p:custDataLst>
            </p:nvPr>
          </p:nvSpPr>
          <p:spPr bwMode="auto">
            <a:xfrm>
              <a:off x="1722438" y="2878138"/>
              <a:ext cx="71438" cy="155575"/>
            </a:xfrm>
            <a:custGeom>
              <a:avLst/>
              <a:gdLst>
                <a:gd name="T0" fmla="*/ 77 w 156"/>
                <a:gd name="T1" fmla="*/ 92 h 290"/>
                <a:gd name="T2" fmla="*/ 148 w 156"/>
                <a:gd name="T3" fmla="*/ 92 h 290"/>
                <a:gd name="T4" fmla="*/ 148 w 156"/>
                <a:gd name="T5" fmla="*/ 63 h 290"/>
                <a:gd name="T6" fmla="*/ 77 w 156"/>
                <a:gd name="T7" fmla="*/ 63 h 290"/>
                <a:gd name="T8" fmla="*/ 77 w 156"/>
                <a:gd name="T9" fmla="*/ 0 h 290"/>
                <a:gd name="T10" fmla="*/ 43 w 156"/>
                <a:gd name="T11" fmla="*/ 0 h 290"/>
                <a:gd name="T12" fmla="*/ 43 w 156"/>
                <a:gd name="T13" fmla="*/ 63 h 290"/>
                <a:gd name="T14" fmla="*/ 0 w 156"/>
                <a:gd name="T15" fmla="*/ 63 h 290"/>
                <a:gd name="T16" fmla="*/ 0 w 156"/>
                <a:gd name="T17" fmla="*/ 92 h 290"/>
                <a:gd name="T18" fmla="*/ 41 w 156"/>
                <a:gd name="T19" fmla="*/ 92 h 290"/>
                <a:gd name="T20" fmla="*/ 41 w 156"/>
                <a:gd name="T21" fmla="*/ 226 h 290"/>
                <a:gd name="T22" fmla="*/ 83 w 156"/>
                <a:gd name="T23" fmla="*/ 290 h 290"/>
                <a:gd name="T24" fmla="*/ 156 w 156"/>
                <a:gd name="T25" fmla="*/ 271 h 290"/>
                <a:gd name="T26" fmla="*/ 148 w 156"/>
                <a:gd name="T27" fmla="*/ 242 h 290"/>
                <a:gd name="T28" fmla="*/ 103 w 156"/>
                <a:gd name="T29" fmla="*/ 258 h 290"/>
                <a:gd name="T30" fmla="*/ 77 w 156"/>
                <a:gd name="T31" fmla="*/ 217 h 290"/>
                <a:gd name="T32" fmla="*/ 77 w 156"/>
                <a:gd name="T33" fmla="*/ 9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6" h="290">
                  <a:moveTo>
                    <a:pt x="77" y="92"/>
                  </a:moveTo>
                  <a:lnTo>
                    <a:pt x="148" y="92"/>
                  </a:lnTo>
                  <a:lnTo>
                    <a:pt x="148" y="63"/>
                  </a:lnTo>
                  <a:lnTo>
                    <a:pt x="77" y="63"/>
                  </a:lnTo>
                  <a:lnTo>
                    <a:pt x="77" y="0"/>
                  </a:lnTo>
                  <a:lnTo>
                    <a:pt x="43" y="0"/>
                  </a:lnTo>
                  <a:lnTo>
                    <a:pt x="43" y="63"/>
                  </a:lnTo>
                  <a:lnTo>
                    <a:pt x="0" y="63"/>
                  </a:lnTo>
                  <a:lnTo>
                    <a:pt x="0" y="92"/>
                  </a:lnTo>
                  <a:lnTo>
                    <a:pt x="41" y="92"/>
                  </a:lnTo>
                  <a:lnTo>
                    <a:pt x="41" y="226"/>
                  </a:lnTo>
                  <a:cubicBezTo>
                    <a:pt x="41" y="255"/>
                    <a:pt x="48" y="290"/>
                    <a:pt x="83" y="290"/>
                  </a:cubicBezTo>
                  <a:cubicBezTo>
                    <a:pt x="118" y="290"/>
                    <a:pt x="143" y="278"/>
                    <a:pt x="156" y="271"/>
                  </a:cubicBezTo>
                  <a:lnTo>
                    <a:pt x="148" y="242"/>
                  </a:lnTo>
                  <a:cubicBezTo>
                    <a:pt x="135" y="252"/>
                    <a:pt x="119" y="258"/>
                    <a:pt x="103" y="258"/>
                  </a:cubicBezTo>
                  <a:cubicBezTo>
                    <a:pt x="84" y="258"/>
                    <a:pt x="77" y="243"/>
                    <a:pt x="77" y="217"/>
                  </a:cubicBezTo>
                  <a:lnTo>
                    <a:pt x="77" y="92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4" name="Freeform 151">
              <a:extLst>
                <a:ext uri="{FF2B5EF4-FFF2-40B4-BE49-F238E27FC236}">
                  <a16:creationId xmlns:a16="http://schemas.microsoft.com/office/drawing/2014/main" id="{92267739-5B7F-4FF5-8546-412BB23189E3}"/>
                </a:ext>
              </a:extLst>
            </p:cNvPr>
            <p:cNvSpPr>
              <a:spLocks/>
            </p:cNvSpPr>
            <p:nvPr>
              <p:custDataLst>
                <p:tags r:id="rId167"/>
              </p:custDataLst>
            </p:nvPr>
          </p:nvSpPr>
          <p:spPr bwMode="auto">
            <a:xfrm>
              <a:off x="1817688" y="2844801"/>
              <a:ext cx="80963" cy="185738"/>
            </a:xfrm>
            <a:custGeom>
              <a:avLst/>
              <a:gdLst>
                <a:gd name="T0" fmla="*/ 177 w 177"/>
                <a:gd name="T1" fmla="*/ 197 h 346"/>
                <a:gd name="T2" fmla="*/ 109 w 177"/>
                <a:gd name="T3" fmla="*/ 119 h 346"/>
                <a:gd name="T4" fmla="*/ 38 w 177"/>
                <a:gd name="T5" fmla="*/ 155 h 346"/>
                <a:gd name="T6" fmla="*/ 38 w 177"/>
                <a:gd name="T7" fmla="*/ 0 h 346"/>
                <a:gd name="T8" fmla="*/ 0 w 177"/>
                <a:gd name="T9" fmla="*/ 0 h 346"/>
                <a:gd name="T10" fmla="*/ 0 w 177"/>
                <a:gd name="T11" fmla="*/ 346 h 346"/>
                <a:gd name="T12" fmla="*/ 39 w 177"/>
                <a:gd name="T13" fmla="*/ 346 h 346"/>
                <a:gd name="T14" fmla="*/ 39 w 177"/>
                <a:gd name="T15" fmla="*/ 224 h 346"/>
                <a:gd name="T16" fmla="*/ 90 w 177"/>
                <a:gd name="T17" fmla="*/ 149 h 346"/>
                <a:gd name="T18" fmla="*/ 138 w 177"/>
                <a:gd name="T19" fmla="*/ 201 h 346"/>
                <a:gd name="T20" fmla="*/ 138 w 177"/>
                <a:gd name="T21" fmla="*/ 346 h 346"/>
                <a:gd name="T22" fmla="*/ 177 w 177"/>
                <a:gd name="T23" fmla="*/ 346 h 346"/>
                <a:gd name="T24" fmla="*/ 177 w 177"/>
                <a:gd name="T25" fmla="*/ 197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7" h="346">
                  <a:moveTo>
                    <a:pt x="177" y="197"/>
                  </a:moveTo>
                  <a:cubicBezTo>
                    <a:pt x="177" y="164"/>
                    <a:pt x="169" y="119"/>
                    <a:pt x="109" y="119"/>
                  </a:cubicBezTo>
                  <a:cubicBezTo>
                    <a:pt x="78" y="119"/>
                    <a:pt x="54" y="134"/>
                    <a:pt x="38" y="155"/>
                  </a:cubicBezTo>
                  <a:lnTo>
                    <a:pt x="38" y="0"/>
                  </a:lnTo>
                  <a:lnTo>
                    <a:pt x="0" y="0"/>
                  </a:lnTo>
                  <a:lnTo>
                    <a:pt x="0" y="346"/>
                  </a:lnTo>
                  <a:lnTo>
                    <a:pt x="39" y="346"/>
                  </a:lnTo>
                  <a:lnTo>
                    <a:pt x="39" y="224"/>
                  </a:lnTo>
                  <a:cubicBezTo>
                    <a:pt x="39" y="191"/>
                    <a:pt x="52" y="149"/>
                    <a:pt x="90" y="149"/>
                  </a:cubicBezTo>
                  <a:cubicBezTo>
                    <a:pt x="137" y="149"/>
                    <a:pt x="138" y="185"/>
                    <a:pt x="138" y="201"/>
                  </a:cubicBezTo>
                  <a:lnTo>
                    <a:pt x="138" y="346"/>
                  </a:lnTo>
                  <a:lnTo>
                    <a:pt x="177" y="346"/>
                  </a:lnTo>
                  <a:lnTo>
                    <a:pt x="177" y="197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5" name="Freeform 152">
              <a:extLst>
                <a:ext uri="{FF2B5EF4-FFF2-40B4-BE49-F238E27FC236}">
                  <a16:creationId xmlns:a16="http://schemas.microsoft.com/office/drawing/2014/main" id="{A901654F-5DD0-4E75-A0A2-15C269E0FB1A}"/>
                </a:ext>
              </a:extLst>
            </p:cNvPr>
            <p:cNvSpPr>
              <a:spLocks noEditPoints="1"/>
            </p:cNvSpPr>
            <p:nvPr>
              <p:custDataLst>
                <p:tags r:id="rId168"/>
              </p:custDataLst>
            </p:nvPr>
          </p:nvSpPr>
          <p:spPr bwMode="auto">
            <a:xfrm>
              <a:off x="1927226" y="2940051"/>
              <a:ext cx="63500" cy="133350"/>
            </a:xfrm>
            <a:custGeom>
              <a:avLst/>
              <a:gdLst>
                <a:gd name="T0" fmla="*/ 69 w 142"/>
                <a:gd name="T1" fmla="*/ 11 h 246"/>
                <a:gd name="T2" fmla="*/ 71 w 142"/>
                <a:gd name="T3" fmla="*/ 5 h 246"/>
                <a:gd name="T4" fmla="*/ 65 w 142"/>
                <a:gd name="T5" fmla="*/ 0 h 246"/>
                <a:gd name="T6" fmla="*/ 21 w 142"/>
                <a:gd name="T7" fmla="*/ 4 h 246"/>
                <a:gd name="T8" fmla="*/ 13 w 142"/>
                <a:gd name="T9" fmla="*/ 12 h 246"/>
                <a:gd name="T10" fmla="*/ 22 w 142"/>
                <a:gd name="T11" fmla="*/ 17 h 246"/>
                <a:gd name="T12" fmla="*/ 39 w 142"/>
                <a:gd name="T13" fmla="*/ 22 h 246"/>
                <a:gd name="T14" fmla="*/ 33 w 142"/>
                <a:gd name="T15" fmla="*/ 46 h 246"/>
                <a:gd name="T16" fmla="*/ 25 w 142"/>
                <a:gd name="T17" fmla="*/ 79 h 246"/>
                <a:gd name="T18" fmla="*/ 2 w 142"/>
                <a:gd name="T19" fmla="*/ 171 h 246"/>
                <a:gd name="T20" fmla="*/ 0 w 142"/>
                <a:gd name="T21" fmla="*/ 189 h 246"/>
                <a:gd name="T22" fmla="*/ 52 w 142"/>
                <a:gd name="T23" fmla="*/ 246 h 246"/>
                <a:gd name="T24" fmla="*/ 142 w 142"/>
                <a:gd name="T25" fmla="*/ 147 h 246"/>
                <a:gd name="T26" fmla="*/ 89 w 142"/>
                <a:gd name="T27" fmla="*/ 89 h 246"/>
                <a:gd name="T28" fmla="*/ 45 w 142"/>
                <a:gd name="T29" fmla="*/ 108 h 246"/>
                <a:gd name="T30" fmla="*/ 69 w 142"/>
                <a:gd name="T31" fmla="*/ 11 h 246"/>
                <a:gd name="T32" fmla="*/ 52 w 142"/>
                <a:gd name="T33" fmla="*/ 236 h 246"/>
                <a:gd name="T34" fmla="*/ 25 w 142"/>
                <a:gd name="T35" fmla="*/ 201 h 246"/>
                <a:gd name="T36" fmla="*/ 38 w 142"/>
                <a:gd name="T37" fmla="*/ 137 h 246"/>
                <a:gd name="T38" fmla="*/ 47 w 142"/>
                <a:gd name="T39" fmla="*/ 122 h 246"/>
                <a:gd name="T40" fmla="*/ 88 w 142"/>
                <a:gd name="T41" fmla="*/ 98 h 246"/>
                <a:gd name="T42" fmla="*/ 114 w 142"/>
                <a:gd name="T43" fmla="*/ 132 h 246"/>
                <a:gd name="T44" fmla="*/ 96 w 142"/>
                <a:gd name="T45" fmla="*/ 202 h 246"/>
                <a:gd name="T46" fmla="*/ 52 w 142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246">
                  <a:moveTo>
                    <a:pt x="69" y="11"/>
                  </a:moveTo>
                  <a:cubicBezTo>
                    <a:pt x="70" y="10"/>
                    <a:pt x="71" y="6"/>
                    <a:pt x="71" y="5"/>
                  </a:cubicBezTo>
                  <a:cubicBezTo>
                    <a:pt x="71" y="4"/>
                    <a:pt x="69" y="0"/>
                    <a:pt x="65" y="0"/>
                  </a:cubicBezTo>
                  <a:cubicBezTo>
                    <a:pt x="58" y="0"/>
                    <a:pt x="29" y="3"/>
                    <a:pt x="21" y="4"/>
                  </a:cubicBezTo>
                  <a:cubicBezTo>
                    <a:pt x="18" y="4"/>
                    <a:pt x="13" y="5"/>
                    <a:pt x="13" y="12"/>
                  </a:cubicBezTo>
                  <a:cubicBezTo>
                    <a:pt x="13" y="17"/>
                    <a:pt x="18" y="17"/>
                    <a:pt x="22" y="17"/>
                  </a:cubicBezTo>
                  <a:cubicBezTo>
                    <a:pt x="39" y="17"/>
                    <a:pt x="39" y="19"/>
                    <a:pt x="39" y="22"/>
                  </a:cubicBezTo>
                  <a:cubicBezTo>
                    <a:pt x="39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3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3" y="246"/>
                    <a:pt x="52" y="246"/>
                  </a:cubicBezTo>
                  <a:cubicBezTo>
                    <a:pt x="95" y="246"/>
                    <a:pt x="142" y="199"/>
                    <a:pt x="142" y="147"/>
                  </a:cubicBezTo>
                  <a:cubicBezTo>
                    <a:pt x="142" y="106"/>
                    <a:pt x="113" y="89"/>
                    <a:pt x="89" y="89"/>
                  </a:cubicBezTo>
                  <a:cubicBezTo>
                    <a:pt x="71" y="89"/>
                    <a:pt x="56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5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7" y="122"/>
                  </a:cubicBezTo>
                  <a:cubicBezTo>
                    <a:pt x="60" y="106"/>
                    <a:pt x="76" y="98"/>
                    <a:pt x="88" y="98"/>
                  </a:cubicBezTo>
                  <a:cubicBezTo>
                    <a:pt x="102" y="98"/>
                    <a:pt x="114" y="109"/>
                    <a:pt x="114" y="132"/>
                  </a:cubicBezTo>
                  <a:cubicBezTo>
                    <a:pt x="114" y="147"/>
                    <a:pt x="106" y="182"/>
                    <a:pt x="96" y="202"/>
                  </a:cubicBezTo>
                  <a:cubicBezTo>
                    <a:pt x="87" y="220"/>
                    <a:pt x="70" y="236"/>
                    <a:pt x="52" y="236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6" name="Freeform 153">
              <a:extLst>
                <a:ext uri="{FF2B5EF4-FFF2-40B4-BE49-F238E27FC236}">
                  <a16:creationId xmlns:a16="http://schemas.microsoft.com/office/drawing/2014/main" id="{D98F6421-7A9A-4575-A6C0-5C3F02E556A1}"/>
                </a:ext>
              </a:extLst>
            </p:cNvPr>
            <p:cNvSpPr>
              <a:spLocks/>
            </p:cNvSpPr>
            <p:nvPr>
              <p:custDataLst>
                <p:tags r:id="rId169"/>
              </p:custDataLst>
            </p:nvPr>
          </p:nvSpPr>
          <p:spPr bwMode="auto">
            <a:xfrm>
              <a:off x="2012951" y="3009901"/>
              <a:ext cx="46038" cy="87313"/>
            </a:xfrm>
            <a:custGeom>
              <a:avLst/>
              <a:gdLst>
                <a:gd name="T0" fmla="*/ 64 w 102"/>
                <a:gd name="T1" fmla="*/ 7 h 165"/>
                <a:gd name="T2" fmla="*/ 55 w 102"/>
                <a:gd name="T3" fmla="*/ 0 h 165"/>
                <a:gd name="T4" fmla="*/ 4 w 102"/>
                <a:gd name="T5" fmla="*/ 16 h 165"/>
                <a:gd name="T6" fmla="*/ 0 w 102"/>
                <a:gd name="T7" fmla="*/ 16 h 165"/>
                <a:gd name="T8" fmla="*/ 0 w 102"/>
                <a:gd name="T9" fmla="*/ 27 h 165"/>
                <a:gd name="T10" fmla="*/ 4 w 102"/>
                <a:gd name="T11" fmla="*/ 27 h 165"/>
                <a:gd name="T12" fmla="*/ 41 w 102"/>
                <a:gd name="T13" fmla="*/ 20 h 165"/>
                <a:gd name="T14" fmla="*/ 41 w 102"/>
                <a:gd name="T15" fmla="*/ 144 h 165"/>
                <a:gd name="T16" fmla="*/ 14 w 102"/>
                <a:gd name="T17" fmla="*/ 155 h 165"/>
                <a:gd name="T18" fmla="*/ 2 w 102"/>
                <a:gd name="T19" fmla="*/ 155 h 165"/>
                <a:gd name="T20" fmla="*/ 2 w 102"/>
                <a:gd name="T21" fmla="*/ 165 h 165"/>
                <a:gd name="T22" fmla="*/ 52 w 102"/>
                <a:gd name="T23" fmla="*/ 164 h 165"/>
                <a:gd name="T24" fmla="*/ 102 w 102"/>
                <a:gd name="T25" fmla="*/ 165 h 165"/>
                <a:gd name="T26" fmla="*/ 102 w 102"/>
                <a:gd name="T27" fmla="*/ 155 h 165"/>
                <a:gd name="T28" fmla="*/ 90 w 102"/>
                <a:gd name="T29" fmla="*/ 155 h 165"/>
                <a:gd name="T30" fmla="*/ 64 w 102"/>
                <a:gd name="T31" fmla="*/ 144 h 165"/>
                <a:gd name="T32" fmla="*/ 64 w 102"/>
                <a:gd name="T33" fmla="*/ 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" h="165">
                  <a:moveTo>
                    <a:pt x="64" y="7"/>
                  </a:moveTo>
                  <a:cubicBezTo>
                    <a:pt x="64" y="0"/>
                    <a:pt x="63" y="0"/>
                    <a:pt x="55" y="0"/>
                  </a:cubicBezTo>
                  <a:cubicBezTo>
                    <a:pt x="37" y="16"/>
                    <a:pt x="9" y="16"/>
                    <a:pt x="4" y="16"/>
                  </a:cubicBezTo>
                  <a:lnTo>
                    <a:pt x="0" y="16"/>
                  </a:lnTo>
                  <a:lnTo>
                    <a:pt x="0" y="27"/>
                  </a:lnTo>
                  <a:lnTo>
                    <a:pt x="4" y="27"/>
                  </a:lnTo>
                  <a:cubicBezTo>
                    <a:pt x="10" y="27"/>
                    <a:pt x="26" y="26"/>
                    <a:pt x="41" y="20"/>
                  </a:cubicBezTo>
                  <a:lnTo>
                    <a:pt x="41" y="144"/>
                  </a:lnTo>
                  <a:cubicBezTo>
                    <a:pt x="41" y="152"/>
                    <a:pt x="41" y="155"/>
                    <a:pt x="14" y="155"/>
                  </a:cubicBezTo>
                  <a:lnTo>
                    <a:pt x="2" y="155"/>
                  </a:lnTo>
                  <a:lnTo>
                    <a:pt x="2" y="165"/>
                  </a:lnTo>
                  <a:cubicBezTo>
                    <a:pt x="16" y="164"/>
                    <a:pt x="38" y="164"/>
                    <a:pt x="52" y="164"/>
                  </a:cubicBezTo>
                  <a:cubicBezTo>
                    <a:pt x="66" y="164"/>
                    <a:pt x="89" y="164"/>
                    <a:pt x="102" y="165"/>
                  </a:cubicBezTo>
                  <a:lnTo>
                    <a:pt x="102" y="155"/>
                  </a:lnTo>
                  <a:lnTo>
                    <a:pt x="90" y="155"/>
                  </a:lnTo>
                  <a:cubicBezTo>
                    <a:pt x="64" y="155"/>
                    <a:pt x="64" y="152"/>
                    <a:pt x="64" y="144"/>
                  </a:cubicBezTo>
                  <a:lnTo>
                    <a:pt x="64" y="7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7" name="Freeform 154">
              <a:extLst>
                <a:ext uri="{FF2B5EF4-FFF2-40B4-BE49-F238E27FC236}">
                  <a16:creationId xmlns:a16="http://schemas.microsoft.com/office/drawing/2014/main" id="{35CD447B-37BD-4D1E-824E-5ED299D33F30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2114551" y="300196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8" name="Oval 155">
              <a:extLst>
                <a:ext uri="{FF2B5EF4-FFF2-40B4-BE49-F238E27FC236}">
                  <a16:creationId xmlns:a16="http://schemas.microsoft.com/office/drawing/2014/main" id="{F4EBC616-0B49-425A-9A2D-1116F8D18CC6}"/>
                </a:ext>
              </a:extLst>
            </p:cNvPr>
            <p:cNvSpPr>
              <a:spLocks noChangeArrowheads="1"/>
            </p:cNvSpPr>
            <p:nvPr>
              <p:custDataLst>
                <p:tags r:id="rId171"/>
              </p:custDataLst>
            </p:nvPr>
          </p:nvSpPr>
          <p:spPr bwMode="auto">
            <a:xfrm>
              <a:off x="2214563" y="3001963"/>
              <a:ext cx="25400" cy="28575"/>
            </a:xfrm>
            <a:prstGeom prst="ellipse">
              <a:avLst/>
            </a:pr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9" name="Oval 156">
              <a:extLst>
                <a:ext uri="{FF2B5EF4-FFF2-40B4-BE49-F238E27FC236}">
                  <a16:creationId xmlns:a16="http://schemas.microsoft.com/office/drawing/2014/main" id="{BEA4A85A-079E-49EE-941E-CE07C298662B}"/>
                </a:ext>
              </a:extLst>
            </p:cNvPr>
            <p:cNvSpPr>
              <a:spLocks noChangeArrowheads="1"/>
            </p:cNvSpPr>
            <p:nvPr>
              <p:custDataLst>
                <p:tags r:id="rId172"/>
              </p:custDataLst>
            </p:nvPr>
          </p:nvSpPr>
          <p:spPr bwMode="auto">
            <a:xfrm>
              <a:off x="2316163" y="3001963"/>
              <a:ext cx="23813" cy="28575"/>
            </a:xfrm>
            <a:prstGeom prst="ellipse">
              <a:avLst/>
            </a:pr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0" name="Oval 157">
              <a:extLst>
                <a:ext uri="{FF2B5EF4-FFF2-40B4-BE49-F238E27FC236}">
                  <a16:creationId xmlns:a16="http://schemas.microsoft.com/office/drawing/2014/main" id="{E0751552-2E3A-4ED5-8734-66F36DA80AB6}"/>
                </a:ext>
              </a:extLst>
            </p:cNvPr>
            <p:cNvSpPr>
              <a:spLocks noChangeArrowheads="1"/>
            </p:cNvSpPr>
            <p:nvPr>
              <p:custDataLst>
                <p:tags r:id="rId173"/>
              </p:custDataLst>
            </p:nvPr>
          </p:nvSpPr>
          <p:spPr bwMode="auto">
            <a:xfrm>
              <a:off x="2416176" y="3001963"/>
              <a:ext cx="23813" cy="28575"/>
            </a:xfrm>
            <a:prstGeom prst="ellipse">
              <a:avLst/>
            </a:pr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1" name="Freeform 158">
              <a:extLst>
                <a:ext uri="{FF2B5EF4-FFF2-40B4-BE49-F238E27FC236}">
                  <a16:creationId xmlns:a16="http://schemas.microsoft.com/office/drawing/2014/main" id="{CC713ED1-D3E4-4AE5-856C-7857FDD7CC82}"/>
                </a:ext>
              </a:extLst>
            </p:cNvPr>
            <p:cNvSpPr>
              <a:spLocks/>
            </p:cNvSpPr>
            <p:nvPr>
              <p:custDataLst>
                <p:tags r:id="rId174"/>
              </p:custDataLst>
            </p:nvPr>
          </p:nvSpPr>
          <p:spPr bwMode="auto">
            <a:xfrm>
              <a:off x="2516188" y="300196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2" name="Freeform 159">
              <a:extLst>
                <a:ext uri="{FF2B5EF4-FFF2-40B4-BE49-F238E27FC236}">
                  <a16:creationId xmlns:a16="http://schemas.microsoft.com/office/drawing/2014/main" id="{72A3FE26-A987-4745-BF33-D7D38428F3D2}"/>
                </a:ext>
              </a:extLst>
            </p:cNvPr>
            <p:cNvSpPr>
              <a:spLocks noEditPoints="1"/>
            </p:cNvSpPr>
            <p:nvPr>
              <p:custDataLst>
                <p:tags r:id="rId175"/>
              </p:custDataLst>
            </p:nvPr>
          </p:nvSpPr>
          <p:spPr bwMode="auto">
            <a:xfrm>
              <a:off x="2619376" y="2844801"/>
              <a:ext cx="109538" cy="185738"/>
            </a:xfrm>
            <a:custGeom>
              <a:avLst/>
              <a:gdLst>
                <a:gd name="T0" fmla="*/ 127 w 242"/>
                <a:gd name="T1" fmla="*/ 202 h 346"/>
                <a:gd name="T2" fmla="*/ 242 w 242"/>
                <a:gd name="T3" fmla="*/ 100 h 346"/>
                <a:gd name="T4" fmla="*/ 124 w 242"/>
                <a:gd name="T5" fmla="*/ 0 h 346"/>
                <a:gd name="T6" fmla="*/ 0 w 242"/>
                <a:gd name="T7" fmla="*/ 0 h 346"/>
                <a:gd name="T8" fmla="*/ 0 w 242"/>
                <a:gd name="T9" fmla="*/ 346 h 346"/>
                <a:gd name="T10" fmla="*/ 44 w 242"/>
                <a:gd name="T11" fmla="*/ 346 h 346"/>
                <a:gd name="T12" fmla="*/ 44 w 242"/>
                <a:gd name="T13" fmla="*/ 202 h 346"/>
                <a:gd name="T14" fmla="*/ 127 w 242"/>
                <a:gd name="T15" fmla="*/ 202 h 346"/>
                <a:gd name="T16" fmla="*/ 113 w 242"/>
                <a:gd name="T17" fmla="*/ 27 h 346"/>
                <a:gd name="T18" fmla="*/ 202 w 242"/>
                <a:gd name="T19" fmla="*/ 100 h 346"/>
                <a:gd name="T20" fmla="*/ 113 w 242"/>
                <a:gd name="T21" fmla="*/ 173 h 346"/>
                <a:gd name="T22" fmla="*/ 42 w 242"/>
                <a:gd name="T23" fmla="*/ 173 h 346"/>
                <a:gd name="T24" fmla="*/ 42 w 242"/>
                <a:gd name="T25" fmla="*/ 27 h 346"/>
                <a:gd name="T26" fmla="*/ 113 w 242"/>
                <a:gd name="T27" fmla="*/ 27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2" h="346">
                  <a:moveTo>
                    <a:pt x="127" y="202"/>
                  </a:moveTo>
                  <a:cubicBezTo>
                    <a:pt x="189" y="202"/>
                    <a:pt x="242" y="156"/>
                    <a:pt x="242" y="100"/>
                  </a:cubicBezTo>
                  <a:cubicBezTo>
                    <a:pt x="242" y="47"/>
                    <a:pt x="193" y="0"/>
                    <a:pt x="124" y="0"/>
                  </a:cubicBezTo>
                  <a:lnTo>
                    <a:pt x="0" y="0"/>
                  </a:lnTo>
                  <a:lnTo>
                    <a:pt x="0" y="346"/>
                  </a:lnTo>
                  <a:lnTo>
                    <a:pt x="44" y="346"/>
                  </a:lnTo>
                  <a:lnTo>
                    <a:pt x="44" y="202"/>
                  </a:lnTo>
                  <a:lnTo>
                    <a:pt x="127" y="202"/>
                  </a:lnTo>
                  <a:close/>
                  <a:moveTo>
                    <a:pt x="113" y="27"/>
                  </a:moveTo>
                  <a:cubicBezTo>
                    <a:pt x="168" y="27"/>
                    <a:pt x="202" y="58"/>
                    <a:pt x="202" y="100"/>
                  </a:cubicBezTo>
                  <a:cubicBezTo>
                    <a:pt x="202" y="140"/>
                    <a:pt x="170" y="173"/>
                    <a:pt x="113" y="173"/>
                  </a:cubicBezTo>
                  <a:lnTo>
                    <a:pt x="42" y="173"/>
                  </a:lnTo>
                  <a:lnTo>
                    <a:pt x="42" y="27"/>
                  </a:lnTo>
                  <a:lnTo>
                    <a:pt x="113" y="27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3" name="Freeform 160">
              <a:extLst>
                <a:ext uri="{FF2B5EF4-FFF2-40B4-BE49-F238E27FC236}">
                  <a16:creationId xmlns:a16="http://schemas.microsoft.com/office/drawing/2014/main" id="{19702DBE-F17F-4378-B7E7-1B0F3CD5D093}"/>
                </a:ext>
              </a:extLst>
            </p:cNvPr>
            <p:cNvSpPr>
              <a:spLocks noEditPoints="1"/>
            </p:cNvSpPr>
            <p:nvPr>
              <p:custDataLst>
                <p:tags r:id="rId176"/>
              </p:custDataLst>
            </p:nvPr>
          </p:nvSpPr>
          <p:spPr bwMode="auto">
            <a:xfrm>
              <a:off x="2744788" y="2906713"/>
              <a:ext cx="80963" cy="127000"/>
            </a:xfrm>
            <a:custGeom>
              <a:avLst/>
              <a:gdLst>
                <a:gd name="T0" fmla="*/ 177 w 177"/>
                <a:gd name="T1" fmla="*/ 86 h 235"/>
                <a:gd name="T2" fmla="*/ 95 w 177"/>
                <a:gd name="T3" fmla="*/ 0 h 235"/>
                <a:gd name="T4" fmla="*/ 17 w 177"/>
                <a:gd name="T5" fmla="*/ 21 h 235"/>
                <a:gd name="T6" fmla="*/ 20 w 177"/>
                <a:gd name="T7" fmla="*/ 54 h 235"/>
                <a:gd name="T8" fmla="*/ 95 w 177"/>
                <a:gd name="T9" fmla="*/ 29 h 235"/>
                <a:gd name="T10" fmla="*/ 138 w 177"/>
                <a:gd name="T11" fmla="*/ 86 h 235"/>
                <a:gd name="T12" fmla="*/ 138 w 177"/>
                <a:gd name="T13" fmla="*/ 108 h 235"/>
                <a:gd name="T14" fmla="*/ 0 w 177"/>
                <a:gd name="T15" fmla="*/ 173 h 235"/>
                <a:gd name="T16" fmla="*/ 57 w 177"/>
                <a:gd name="T17" fmla="*/ 235 h 235"/>
                <a:gd name="T18" fmla="*/ 140 w 177"/>
                <a:gd name="T19" fmla="*/ 212 h 235"/>
                <a:gd name="T20" fmla="*/ 140 w 177"/>
                <a:gd name="T21" fmla="*/ 230 h 235"/>
                <a:gd name="T22" fmla="*/ 177 w 177"/>
                <a:gd name="T23" fmla="*/ 230 h 235"/>
                <a:gd name="T24" fmla="*/ 177 w 177"/>
                <a:gd name="T25" fmla="*/ 86 h 235"/>
                <a:gd name="T26" fmla="*/ 138 w 177"/>
                <a:gd name="T27" fmla="*/ 164 h 235"/>
                <a:gd name="T28" fmla="*/ 121 w 177"/>
                <a:gd name="T29" fmla="*/ 195 h 235"/>
                <a:gd name="T30" fmla="*/ 82 w 177"/>
                <a:gd name="T31" fmla="*/ 205 h 235"/>
                <a:gd name="T32" fmla="*/ 36 w 177"/>
                <a:gd name="T33" fmla="*/ 172 h 235"/>
                <a:gd name="T34" fmla="*/ 138 w 177"/>
                <a:gd name="T35" fmla="*/ 133 h 235"/>
                <a:gd name="T36" fmla="*/ 138 w 177"/>
                <a:gd name="T37" fmla="*/ 16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7" h="235">
                  <a:moveTo>
                    <a:pt x="177" y="86"/>
                  </a:moveTo>
                  <a:cubicBezTo>
                    <a:pt x="177" y="35"/>
                    <a:pt x="141" y="0"/>
                    <a:pt x="95" y="0"/>
                  </a:cubicBezTo>
                  <a:cubicBezTo>
                    <a:pt x="62" y="0"/>
                    <a:pt x="40" y="8"/>
                    <a:pt x="17" y="21"/>
                  </a:cubicBezTo>
                  <a:lnTo>
                    <a:pt x="20" y="54"/>
                  </a:lnTo>
                  <a:cubicBezTo>
                    <a:pt x="45" y="36"/>
                    <a:pt x="70" y="29"/>
                    <a:pt x="95" y="29"/>
                  </a:cubicBezTo>
                  <a:cubicBezTo>
                    <a:pt x="118" y="29"/>
                    <a:pt x="138" y="49"/>
                    <a:pt x="138" y="86"/>
                  </a:cubicBezTo>
                  <a:lnTo>
                    <a:pt x="138" y="108"/>
                  </a:lnTo>
                  <a:cubicBezTo>
                    <a:pt x="63" y="109"/>
                    <a:pt x="0" y="130"/>
                    <a:pt x="0" y="173"/>
                  </a:cubicBezTo>
                  <a:cubicBezTo>
                    <a:pt x="0" y="195"/>
                    <a:pt x="14" y="235"/>
                    <a:pt x="57" y="235"/>
                  </a:cubicBezTo>
                  <a:cubicBezTo>
                    <a:pt x="64" y="235"/>
                    <a:pt x="111" y="234"/>
                    <a:pt x="140" y="212"/>
                  </a:cubicBezTo>
                  <a:lnTo>
                    <a:pt x="140" y="230"/>
                  </a:lnTo>
                  <a:lnTo>
                    <a:pt x="177" y="230"/>
                  </a:lnTo>
                  <a:lnTo>
                    <a:pt x="177" y="86"/>
                  </a:lnTo>
                  <a:close/>
                  <a:moveTo>
                    <a:pt x="138" y="164"/>
                  </a:moveTo>
                  <a:cubicBezTo>
                    <a:pt x="138" y="173"/>
                    <a:pt x="138" y="186"/>
                    <a:pt x="121" y="195"/>
                  </a:cubicBezTo>
                  <a:cubicBezTo>
                    <a:pt x="107" y="204"/>
                    <a:pt x="88" y="205"/>
                    <a:pt x="82" y="205"/>
                  </a:cubicBezTo>
                  <a:cubicBezTo>
                    <a:pt x="58" y="205"/>
                    <a:pt x="36" y="193"/>
                    <a:pt x="36" y="172"/>
                  </a:cubicBezTo>
                  <a:cubicBezTo>
                    <a:pt x="36" y="138"/>
                    <a:pt x="117" y="134"/>
                    <a:pt x="138" y="133"/>
                  </a:cubicBezTo>
                  <a:lnTo>
                    <a:pt x="138" y="164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4" name="Freeform 161">
              <a:extLst>
                <a:ext uri="{FF2B5EF4-FFF2-40B4-BE49-F238E27FC236}">
                  <a16:creationId xmlns:a16="http://schemas.microsoft.com/office/drawing/2014/main" id="{B610488E-9B04-4DFE-8958-CAF3C38D18F0}"/>
                </a:ext>
              </a:extLst>
            </p:cNvPr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2847976" y="2878138"/>
              <a:ext cx="69850" cy="155575"/>
            </a:xfrm>
            <a:custGeom>
              <a:avLst/>
              <a:gdLst>
                <a:gd name="T0" fmla="*/ 78 w 156"/>
                <a:gd name="T1" fmla="*/ 92 h 290"/>
                <a:gd name="T2" fmla="*/ 148 w 156"/>
                <a:gd name="T3" fmla="*/ 92 h 290"/>
                <a:gd name="T4" fmla="*/ 148 w 156"/>
                <a:gd name="T5" fmla="*/ 63 h 290"/>
                <a:gd name="T6" fmla="*/ 78 w 156"/>
                <a:gd name="T7" fmla="*/ 63 h 290"/>
                <a:gd name="T8" fmla="*/ 78 w 156"/>
                <a:gd name="T9" fmla="*/ 0 h 290"/>
                <a:gd name="T10" fmla="*/ 43 w 156"/>
                <a:gd name="T11" fmla="*/ 0 h 290"/>
                <a:gd name="T12" fmla="*/ 43 w 156"/>
                <a:gd name="T13" fmla="*/ 63 h 290"/>
                <a:gd name="T14" fmla="*/ 0 w 156"/>
                <a:gd name="T15" fmla="*/ 63 h 290"/>
                <a:gd name="T16" fmla="*/ 0 w 156"/>
                <a:gd name="T17" fmla="*/ 92 h 290"/>
                <a:gd name="T18" fmla="*/ 42 w 156"/>
                <a:gd name="T19" fmla="*/ 92 h 290"/>
                <a:gd name="T20" fmla="*/ 42 w 156"/>
                <a:gd name="T21" fmla="*/ 226 h 290"/>
                <a:gd name="T22" fmla="*/ 83 w 156"/>
                <a:gd name="T23" fmla="*/ 290 h 290"/>
                <a:gd name="T24" fmla="*/ 156 w 156"/>
                <a:gd name="T25" fmla="*/ 271 h 290"/>
                <a:gd name="T26" fmla="*/ 148 w 156"/>
                <a:gd name="T27" fmla="*/ 242 h 290"/>
                <a:gd name="T28" fmla="*/ 103 w 156"/>
                <a:gd name="T29" fmla="*/ 258 h 290"/>
                <a:gd name="T30" fmla="*/ 78 w 156"/>
                <a:gd name="T31" fmla="*/ 217 h 290"/>
                <a:gd name="T32" fmla="*/ 78 w 156"/>
                <a:gd name="T33" fmla="*/ 9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6" h="290">
                  <a:moveTo>
                    <a:pt x="78" y="92"/>
                  </a:moveTo>
                  <a:lnTo>
                    <a:pt x="148" y="92"/>
                  </a:lnTo>
                  <a:lnTo>
                    <a:pt x="148" y="63"/>
                  </a:lnTo>
                  <a:lnTo>
                    <a:pt x="78" y="63"/>
                  </a:lnTo>
                  <a:lnTo>
                    <a:pt x="78" y="0"/>
                  </a:lnTo>
                  <a:lnTo>
                    <a:pt x="43" y="0"/>
                  </a:lnTo>
                  <a:lnTo>
                    <a:pt x="43" y="63"/>
                  </a:lnTo>
                  <a:lnTo>
                    <a:pt x="0" y="63"/>
                  </a:lnTo>
                  <a:lnTo>
                    <a:pt x="0" y="92"/>
                  </a:lnTo>
                  <a:lnTo>
                    <a:pt x="42" y="92"/>
                  </a:lnTo>
                  <a:lnTo>
                    <a:pt x="42" y="226"/>
                  </a:lnTo>
                  <a:cubicBezTo>
                    <a:pt x="42" y="255"/>
                    <a:pt x="49" y="290"/>
                    <a:pt x="83" y="290"/>
                  </a:cubicBezTo>
                  <a:cubicBezTo>
                    <a:pt x="118" y="290"/>
                    <a:pt x="144" y="278"/>
                    <a:pt x="156" y="271"/>
                  </a:cubicBezTo>
                  <a:lnTo>
                    <a:pt x="148" y="242"/>
                  </a:lnTo>
                  <a:cubicBezTo>
                    <a:pt x="135" y="252"/>
                    <a:pt x="119" y="258"/>
                    <a:pt x="103" y="258"/>
                  </a:cubicBezTo>
                  <a:cubicBezTo>
                    <a:pt x="85" y="258"/>
                    <a:pt x="78" y="243"/>
                    <a:pt x="78" y="217"/>
                  </a:cubicBezTo>
                  <a:lnTo>
                    <a:pt x="78" y="92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5" name="Freeform 162">
              <a:extLst>
                <a:ext uri="{FF2B5EF4-FFF2-40B4-BE49-F238E27FC236}">
                  <a16:creationId xmlns:a16="http://schemas.microsoft.com/office/drawing/2014/main" id="{0205F8C6-3406-438A-BE21-5007D711A68D}"/>
                </a:ext>
              </a:extLst>
            </p:cNvPr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2943226" y="2844801"/>
              <a:ext cx="79375" cy="185738"/>
            </a:xfrm>
            <a:custGeom>
              <a:avLst/>
              <a:gdLst>
                <a:gd name="T0" fmla="*/ 176 w 176"/>
                <a:gd name="T1" fmla="*/ 197 h 346"/>
                <a:gd name="T2" fmla="*/ 108 w 176"/>
                <a:gd name="T3" fmla="*/ 119 h 346"/>
                <a:gd name="T4" fmla="*/ 37 w 176"/>
                <a:gd name="T5" fmla="*/ 155 h 346"/>
                <a:gd name="T6" fmla="*/ 37 w 176"/>
                <a:gd name="T7" fmla="*/ 0 h 346"/>
                <a:gd name="T8" fmla="*/ 0 w 176"/>
                <a:gd name="T9" fmla="*/ 0 h 346"/>
                <a:gd name="T10" fmla="*/ 0 w 176"/>
                <a:gd name="T11" fmla="*/ 346 h 346"/>
                <a:gd name="T12" fmla="*/ 39 w 176"/>
                <a:gd name="T13" fmla="*/ 346 h 346"/>
                <a:gd name="T14" fmla="*/ 39 w 176"/>
                <a:gd name="T15" fmla="*/ 224 h 346"/>
                <a:gd name="T16" fmla="*/ 89 w 176"/>
                <a:gd name="T17" fmla="*/ 149 h 346"/>
                <a:gd name="T18" fmla="*/ 138 w 176"/>
                <a:gd name="T19" fmla="*/ 201 h 346"/>
                <a:gd name="T20" fmla="*/ 138 w 176"/>
                <a:gd name="T21" fmla="*/ 346 h 346"/>
                <a:gd name="T22" fmla="*/ 176 w 176"/>
                <a:gd name="T23" fmla="*/ 346 h 346"/>
                <a:gd name="T24" fmla="*/ 176 w 176"/>
                <a:gd name="T25" fmla="*/ 197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6" h="346">
                  <a:moveTo>
                    <a:pt x="176" y="197"/>
                  </a:moveTo>
                  <a:cubicBezTo>
                    <a:pt x="176" y="164"/>
                    <a:pt x="169" y="119"/>
                    <a:pt x="108" y="119"/>
                  </a:cubicBezTo>
                  <a:cubicBezTo>
                    <a:pt x="77" y="119"/>
                    <a:pt x="53" y="134"/>
                    <a:pt x="37" y="155"/>
                  </a:cubicBezTo>
                  <a:lnTo>
                    <a:pt x="37" y="0"/>
                  </a:lnTo>
                  <a:lnTo>
                    <a:pt x="0" y="0"/>
                  </a:lnTo>
                  <a:lnTo>
                    <a:pt x="0" y="346"/>
                  </a:lnTo>
                  <a:lnTo>
                    <a:pt x="39" y="346"/>
                  </a:lnTo>
                  <a:lnTo>
                    <a:pt x="39" y="224"/>
                  </a:lnTo>
                  <a:cubicBezTo>
                    <a:pt x="39" y="191"/>
                    <a:pt x="51" y="149"/>
                    <a:pt x="89" y="149"/>
                  </a:cubicBezTo>
                  <a:cubicBezTo>
                    <a:pt x="137" y="149"/>
                    <a:pt x="138" y="185"/>
                    <a:pt x="138" y="201"/>
                  </a:cubicBezTo>
                  <a:lnTo>
                    <a:pt x="138" y="346"/>
                  </a:lnTo>
                  <a:lnTo>
                    <a:pt x="176" y="346"/>
                  </a:lnTo>
                  <a:lnTo>
                    <a:pt x="176" y="197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6" name="Freeform 163">
              <a:extLst>
                <a:ext uri="{FF2B5EF4-FFF2-40B4-BE49-F238E27FC236}">
                  <a16:creationId xmlns:a16="http://schemas.microsoft.com/office/drawing/2014/main" id="{6885DCCF-F768-4894-B327-6AF31BD7987F}"/>
                </a:ext>
              </a:extLst>
            </p:cNvPr>
            <p:cNvSpPr>
              <a:spLocks noEditPoints="1"/>
            </p:cNvSpPr>
            <p:nvPr>
              <p:custDataLst>
                <p:tags r:id="rId179"/>
              </p:custDataLst>
            </p:nvPr>
          </p:nvSpPr>
          <p:spPr bwMode="auto">
            <a:xfrm>
              <a:off x="3052763" y="2940051"/>
              <a:ext cx="63500" cy="133350"/>
            </a:xfrm>
            <a:custGeom>
              <a:avLst/>
              <a:gdLst>
                <a:gd name="T0" fmla="*/ 69 w 141"/>
                <a:gd name="T1" fmla="*/ 11 h 246"/>
                <a:gd name="T2" fmla="*/ 70 w 141"/>
                <a:gd name="T3" fmla="*/ 5 h 246"/>
                <a:gd name="T4" fmla="*/ 65 w 141"/>
                <a:gd name="T5" fmla="*/ 0 h 246"/>
                <a:gd name="T6" fmla="*/ 20 w 141"/>
                <a:gd name="T7" fmla="*/ 4 h 246"/>
                <a:gd name="T8" fmla="*/ 12 w 141"/>
                <a:gd name="T9" fmla="*/ 12 h 246"/>
                <a:gd name="T10" fmla="*/ 22 w 141"/>
                <a:gd name="T11" fmla="*/ 17 h 246"/>
                <a:gd name="T12" fmla="*/ 38 w 141"/>
                <a:gd name="T13" fmla="*/ 22 h 246"/>
                <a:gd name="T14" fmla="*/ 33 w 141"/>
                <a:gd name="T15" fmla="*/ 46 h 246"/>
                <a:gd name="T16" fmla="*/ 25 w 141"/>
                <a:gd name="T17" fmla="*/ 79 h 246"/>
                <a:gd name="T18" fmla="*/ 2 w 141"/>
                <a:gd name="T19" fmla="*/ 171 h 246"/>
                <a:gd name="T20" fmla="*/ 0 w 141"/>
                <a:gd name="T21" fmla="*/ 189 h 246"/>
                <a:gd name="T22" fmla="*/ 51 w 141"/>
                <a:gd name="T23" fmla="*/ 246 h 246"/>
                <a:gd name="T24" fmla="*/ 141 w 141"/>
                <a:gd name="T25" fmla="*/ 147 h 246"/>
                <a:gd name="T26" fmla="*/ 89 w 141"/>
                <a:gd name="T27" fmla="*/ 89 h 246"/>
                <a:gd name="T28" fmla="*/ 45 w 141"/>
                <a:gd name="T29" fmla="*/ 108 h 246"/>
                <a:gd name="T30" fmla="*/ 69 w 141"/>
                <a:gd name="T31" fmla="*/ 11 h 246"/>
                <a:gd name="T32" fmla="*/ 52 w 141"/>
                <a:gd name="T33" fmla="*/ 236 h 246"/>
                <a:gd name="T34" fmla="*/ 25 w 141"/>
                <a:gd name="T35" fmla="*/ 201 h 246"/>
                <a:gd name="T36" fmla="*/ 38 w 141"/>
                <a:gd name="T37" fmla="*/ 137 h 246"/>
                <a:gd name="T38" fmla="*/ 46 w 141"/>
                <a:gd name="T39" fmla="*/ 122 h 246"/>
                <a:gd name="T40" fmla="*/ 88 w 141"/>
                <a:gd name="T41" fmla="*/ 98 h 246"/>
                <a:gd name="T42" fmla="*/ 113 w 141"/>
                <a:gd name="T43" fmla="*/ 132 h 246"/>
                <a:gd name="T44" fmla="*/ 95 w 141"/>
                <a:gd name="T45" fmla="*/ 202 h 246"/>
                <a:gd name="T46" fmla="*/ 52 w 141"/>
                <a:gd name="T4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246">
                  <a:moveTo>
                    <a:pt x="69" y="11"/>
                  </a:moveTo>
                  <a:cubicBezTo>
                    <a:pt x="69" y="10"/>
                    <a:pt x="70" y="6"/>
                    <a:pt x="70" y="5"/>
                  </a:cubicBezTo>
                  <a:cubicBezTo>
                    <a:pt x="70" y="4"/>
                    <a:pt x="69" y="0"/>
                    <a:pt x="65" y="0"/>
                  </a:cubicBezTo>
                  <a:cubicBezTo>
                    <a:pt x="58" y="0"/>
                    <a:pt x="29" y="3"/>
                    <a:pt x="20" y="4"/>
                  </a:cubicBezTo>
                  <a:cubicBezTo>
                    <a:pt x="17" y="4"/>
                    <a:pt x="12" y="5"/>
                    <a:pt x="12" y="12"/>
                  </a:cubicBezTo>
                  <a:cubicBezTo>
                    <a:pt x="12" y="17"/>
                    <a:pt x="17" y="17"/>
                    <a:pt x="22" y="17"/>
                  </a:cubicBezTo>
                  <a:cubicBezTo>
                    <a:pt x="38" y="17"/>
                    <a:pt x="38" y="19"/>
                    <a:pt x="38" y="22"/>
                  </a:cubicBezTo>
                  <a:cubicBezTo>
                    <a:pt x="38" y="24"/>
                    <a:pt x="35" y="38"/>
                    <a:pt x="33" y="46"/>
                  </a:cubicBezTo>
                  <a:lnTo>
                    <a:pt x="25" y="79"/>
                  </a:lnTo>
                  <a:cubicBezTo>
                    <a:pt x="22" y="90"/>
                    <a:pt x="2" y="167"/>
                    <a:pt x="2" y="171"/>
                  </a:cubicBezTo>
                  <a:cubicBezTo>
                    <a:pt x="0" y="180"/>
                    <a:pt x="0" y="184"/>
                    <a:pt x="0" y="189"/>
                  </a:cubicBezTo>
                  <a:cubicBezTo>
                    <a:pt x="0" y="224"/>
                    <a:pt x="22" y="246"/>
                    <a:pt x="51" y="246"/>
                  </a:cubicBezTo>
                  <a:cubicBezTo>
                    <a:pt x="95" y="246"/>
                    <a:pt x="141" y="199"/>
                    <a:pt x="141" y="147"/>
                  </a:cubicBezTo>
                  <a:cubicBezTo>
                    <a:pt x="141" y="106"/>
                    <a:pt x="113" y="89"/>
                    <a:pt x="89" y="89"/>
                  </a:cubicBezTo>
                  <a:cubicBezTo>
                    <a:pt x="71" y="89"/>
                    <a:pt x="55" y="99"/>
                    <a:pt x="45" y="108"/>
                  </a:cubicBezTo>
                  <a:lnTo>
                    <a:pt x="69" y="11"/>
                  </a:lnTo>
                  <a:close/>
                  <a:moveTo>
                    <a:pt x="52" y="236"/>
                  </a:moveTo>
                  <a:cubicBezTo>
                    <a:pt x="34" y="236"/>
                    <a:pt x="25" y="221"/>
                    <a:pt x="25" y="201"/>
                  </a:cubicBezTo>
                  <a:cubicBezTo>
                    <a:pt x="25" y="188"/>
                    <a:pt x="28" y="176"/>
                    <a:pt x="38" y="137"/>
                  </a:cubicBezTo>
                  <a:cubicBezTo>
                    <a:pt x="40" y="130"/>
                    <a:pt x="40" y="129"/>
                    <a:pt x="46" y="122"/>
                  </a:cubicBezTo>
                  <a:cubicBezTo>
                    <a:pt x="60" y="106"/>
                    <a:pt x="75" y="98"/>
                    <a:pt x="88" y="98"/>
                  </a:cubicBezTo>
                  <a:cubicBezTo>
                    <a:pt x="101" y="98"/>
                    <a:pt x="113" y="109"/>
                    <a:pt x="113" y="132"/>
                  </a:cubicBezTo>
                  <a:cubicBezTo>
                    <a:pt x="113" y="147"/>
                    <a:pt x="106" y="182"/>
                    <a:pt x="95" y="202"/>
                  </a:cubicBezTo>
                  <a:cubicBezTo>
                    <a:pt x="87" y="220"/>
                    <a:pt x="69" y="236"/>
                    <a:pt x="52" y="236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7" name="Freeform 164">
              <a:extLst>
                <a:ext uri="{FF2B5EF4-FFF2-40B4-BE49-F238E27FC236}">
                  <a16:creationId xmlns:a16="http://schemas.microsoft.com/office/drawing/2014/main" id="{E6288699-4DEF-40C2-947E-A1EBAFAE002B}"/>
                </a:ext>
              </a:extLst>
            </p:cNvPr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3130551" y="3014663"/>
              <a:ext cx="44450" cy="84138"/>
            </a:xfrm>
            <a:custGeom>
              <a:avLst/>
              <a:gdLst>
                <a:gd name="T0" fmla="*/ 57 w 97"/>
                <a:gd name="T1" fmla="*/ 60 h 158"/>
                <a:gd name="T2" fmla="*/ 86 w 97"/>
                <a:gd name="T3" fmla="*/ 60 h 158"/>
                <a:gd name="T4" fmla="*/ 93 w 97"/>
                <a:gd name="T5" fmla="*/ 58 h 158"/>
                <a:gd name="T6" fmla="*/ 95 w 97"/>
                <a:gd name="T7" fmla="*/ 53 h 158"/>
                <a:gd name="T8" fmla="*/ 87 w 97"/>
                <a:gd name="T9" fmla="*/ 48 h 158"/>
                <a:gd name="T10" fmla="*/ 60 w 97"/>
                <a:gd name="T11" fmla="*/ 48 h 158"/>
                <a:gd name="T12" fmla="*/ 65 w 97"/>
                <a:gd name="T13" fmla="*/ 28 h 158"/>
                <a:gd name="T14" fmla="*/ 69 w 97"/>
                <a:gd name="T15" fmla="*/ 9 h 158"/>
                <a:gd name="T16" fmla="*/ 60 w 97"/>
                <a:gd name="T17" fmla="*/ 0 h 158"/>
                <a:gd name="T18" fmla="*/ 48 w 97"/>
                <a:gd name="T19" fmla="*/ 9 h 158"/>
                <a:gd name="T20" fmla="*/ 38 w 97"/>
                <a:gd name="T21" fmla="*/ 48 h 158"/>
                <a:gd name="T22" fmla="*/ 9 w 97"/>
                <a:gd name="T23" fmla="*/ 48 h 158"/>
                <a:gd name="T24" fmla="*/ 0 w 97"/>
                <a:gd name="T25" fmla="*/ 55 h 158"/>
                <a:gd name="T26" fmla="*/ 8 w 97"/>
                <a:gd name="T27" fmla="*/ 60 h 158"/>
                <a:gd name="T28" fmla="*/ 35 w 97"/>
                <a:gd name="T29" fmla="*/ 60 h 158"/>
                <a:gd name="T30" fmla="*/ 21 w 97"/>
                <a:gd name="T31" fmla="*/ 118 h 158"/>
                <a:gd name="T32" fmla="*/ 18 w 97"/>
                <a:gd name="T33" fmla="*/ 134 h 158"/>
                <a:gd name="T34" fmla="*/ 48 w 97"/>
                <a:gd name="T35" fmla="*/ 158 h 158"/>
                <a:gd name="T36" fmla="*/ 97 w 97"/>
                <a:gd name="T37" fmla="*/ 120 h 158"/>
                <a:gd name="T38" fmla="*/ 91 w 97"/>
                <a:gd name="T39" fmla="*/ 116 h 158"/>
                <a:gd name="T40" fmla="*/ 86 w 97"/>
                <a:gd name="T41" fmla="*/ 120 h 158"/>
                <a:gd name="T42" fmla="*/ 49 w 97"/>
                <a:gd name="T43" fmla="*/ 150 h 158"/>
                <a:gd name="T44" fmla="*/ 39 w 97"/>
                <a:gd name="T45" fmla="*/ 137 h 158"/>
                <a:gd name="T46" fmla="*/ 39 w 97"/>
                <a:gd name="T47" fmla="*/ 130 h 158"/>
                <a:gd name="T48" fmla="*/ 57 w 97"/>
                <a:gd name="T49" fmla="*/ 6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58">
                  <a:moveTo>
                    <a:pt x="57" y="60"/>
                  </a:moveTo>
                  <a:lnTo>
                    <a:pt x="86" y="60"/>
                  </a:lnTo>
                  <a:cubicBezTo>
                    <a:pt x="92" y="60"/>
                    <a:pt x="92" y="59"/>
                    <a:pt x="93" y="58"/>
                  </a:cubicBezTo>
                  <a:cubicBezTo>
                    <a:pt x="94" y="57"/>
                    <a:pt x="95" y="54"/>
                    <a:pt x="95" y="53"/>
                  </a:cubicBezTo>
                  <a:cubicBezTo>
                    <a:pt x="95" y="48"/>
                    <a:pt x="91" y="48"/>
                    <a:pt x="87" y="48"/>
                  </a:cubicBezTo>
                  <a:lnTo>
                    <a:pt x="60" y="48"/>
                  </a:lnTo>
                  <a:lnTo>
                    <a:pt x="65" y="28"/>
                  </a:lnTo>
                  <a:cubicBezTo>
                    <a:pt x="66" y="21"/>
                    <a:pt x="69" y="10"/>
                    <a:pt x="69" y="9"/>
                  </a:cubicBezTo>
                  <a:cubicBezTo>
                    <a:pt x="69" y="4"/>
                    <a:pt x="66" y="0"/>
                    <a:pt x="60" y="0"/>
                  </a:cubicBezTo>
                  <a:cubicBezTo>
                    <a:pt x="56" y="0"/>
                    <a:pt x="50" y="3"/>
                    <a:pt x="48" y="9"/>
                  </a:cubicBezTo>
                  <a:cubicBezTo>
                    <a:pt x="47" y="14"/>
                    <a:pt x="50" y="2"/>
                    <a:pt x="38" y="48"/>
                  </a:cubicBezTo>
                  <a:lnTo>
                    <a:pt x="9" y="48"/>
                  </a:lnTo>
                  <a:cubicBezTo>
                    <a:pt x="4" y="48"/>
                    <a:pt x="0" y="48"/>
                    <a:pt x="0" y="55"/>
                  </a:cubicBezTo>
                  <a:cubicBezTo>
                    <a:pt x="0" y="60"/>
                    <a:pt x="3" y="60"/>
                    <a:pt x="8" y="60"/>
                  </a:cubicBezTo>
                  <a:lnTo>
                    <a:pt x="35" y="60"/>
                  </a:lnTo>
                  <a:lnTo>
                    <a:pt x="21" y="118"/>
                  </a:lnTo>
                  <a:cubicBezTo>
                    <a:pt x="20" y="123"/>
                    <a:pt x="18" y="131"/>
                    <a:pt x="18" y="134"/>
                  </a:cubicBezTo>
                  <a:cubicBezTo>
                    <a:pt x="18" y="148"/>
                    <a:pt x="31" y="158"/>
                    <a:pt x="48" y="158"/>
                  </a:cubicBezTo>
                  <a:cubicBezTo>
                    <a:pt x="78" y="158"/>
                    <a:pt x="97" y="125"/>
                    <a:pt x="97" y="120"/>
                  </a:cubicBezTo>
                  <a:cubicBezTo>
                    <a:pt x="97" y="116"/>
                    <a:pt x="92" y="116"/>
                    <a:pt x="91" y="116"/>
                  </a:cubicBezTo>
                  <a:cubicBezTo>
                    <a:pt x="87" y="116"/>
                    <a:pt x="87" y="117"/>
                    <a:pt x="86" y="120"/>
                  </a:cubicBezTo>
                  <a:cubicBezTo>
                    <a:pt x="77" y="138"/>
                    <a:pt x="62" y="150"/>
                    <a:pt x="49" y="150"/>
                  </a:cubicBezTo>
                  <a:cubicBezTo>
                    <a:pt x="41" y="150"/>
                    <a:pt x="39" y="144"/>
                    <a:pt x="39" y="137"/>
                  </a:cubicBezTo>
                  <a:cubicBezTo>
                    <a:pt x="39" y="133"/>
                    <a:pt x="39" y="132"/>
                    <a:pt x="39" y="130"/>
                  </a:cubicBezTo>
                  <a:lnTo>
                    <a:pt x="57" y="60"/>
                  </a:ln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8" name="Freeform 165">
              <a:extLst>
                <a:ext uri="{FF2B5EF4-FFF2-40B4-BE49-F238E27FC236}">
                  <a16:creationId xmlns:a16="http://schemas.microsoft.com/office/drawing/2014/main" id="{0CB17C14-0265-41F6-B06D-8E75AE569CCD}"/>
                </a:ext>
              </a:extLst>
            </p:cNvPr>
            <p:cNvSpPr>
              <a:spLocks/>
            </p:cNvSpPr>
            <p:nvPr>
              <p:custDataLst>
                <p:tags r:id="rId181"/>
              </p:custDataLst>
            </p:nvPr>
          </p:nvSpPr>
          <p:spPr bwMode="auto">
            <a:xfrm>
              <a:off x="3219451" y="2830513"/>
              <a:ext cx="52388" cy="268288"/>
            </a:xfrm>
            <a:custGeom>
              <a:avLst/>
              <a:gdLst>
                <a:gd name="T0" fmla="*/ 115 w 115"/>
                <a:gd name="T1" fmla="*/ 249 h 499"/>
                <a:gd name="T2" fmla="*/ 83 w 115"/>
                <a:gd name="T3" fmla="*/ 93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7 w 115"/>
                <a:gd name="T11" fmla="*/ 249 h 499"/>
                <a:gd name="T12" fmla="*/ 6 w 115"/>
                <a:gd name="T13" fmla="*/ 485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1 h 499"/>
                <a:gd name="T20" fmla="*/ 115 w 115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49"/>
                  </a:moveTo>
                  <a:cubicBezTo>
                    <a:pt x="115" y="210"/>
                    <a:pt x="110" y="150"/>
                    <a:pt x="83" y="93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5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9" name="Freeform 166">
              <a:extLst>
                <a:ext uri="{FF2B5EF4-FFF2-40B4-BE49-F238E27FC236}">
                  <a16:creationId xmlns:a16="http://schemas.microsoft.com/office/drawing/2014/main" id="{D2D20F15-011A-4095-9C43-2360E260F86F}"/>
                </a:ext>
              </a:extLst>
            </p:cNvPr>
            <p:cNvSpPr>
              <a:spLocks noEditPoints="1"/>
            </p:cNvSpPr>
            <p:nvPr>
              <p:custDataLst>
                <p:tags r:id="rId182"/>
              </p:custDataLst>
            </p:nvPr>
          </p:nvSpPr>
          <p:spPr bwMode="auto">
            <a:xfrm>
              <a:off x="3324226" y="2830513"/>
              <a:ext cx="53975" cy="268288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0" name="Freeform 167">
              <a:extLst>
                <a:ext uri="{FF2B5EF4-FFF2-40B4-BE49-F238E27FC236}">
                  <a16:creationId xmlns:a16="http://schemas.microsoft.com/office/drawing/2014/main" id="{E42AD6AD-8915-4FA1-9DDA-CD1A8595ECEF}"/>
                </a:ext>
              </a:extLst>
            </p:cNvPr>
            <p:cNvSpPr>
              <a:spLocks/>
            </p:cNvSpPr>
            <p:nvPr>
              <p:custDataLst>
                <p:tags r:id="rId183"/>
              </p:custDataLst>
            </p:nvPr>
          </p:nvSpPr>
          <p:spPr bwMode="auto">
            <a:xfrm>
              <a:off x="3430588" y="2830513"/>
              <a:ext cx="52388" cy="268288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8 w 115"/>
                <a:gd name="T5" fmla="*/ 249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49 h 499"/>
                <a:gd name="T16" fmla="*/ 32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2"/>
                    <a:pt x="115" y="491"/>
                    <a:pt x="107" y="483"/>
                  </a:cubicBezTo>
                  <a:cubicBezTo>
                    <a:pt x="44" y="420"/>
                    <a:pt x="28" y="325"/>
                    <a:pt x="28" y="249"/>
                  </a:cubicBezTo>
                  <a:cubicBezTo>
                    <a:pt x="28" y="162"/>
                    <a:pt x="47" y="75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2" y="405"/>
                  </a:cubicBezTo>
                  <a:cubicBezTo>
                    <a:pt x="62" y="466"/>
                    <a:pt x="105" y="499"/>
                    <a:pt x="110" y="499"/>
                  </a:cubicBezTo>
                  <a:cubicBezTo>
                    <a:pt x="113" y="499"/>
                    <a:pt x="115" y="497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1" name="Freeform 168">
              <a:extLst>
                <a:ext uri="{FF2B5EF4-FFF2-40B4-BE49-F238E27FC236}">
                  <a16:creationId xmlns:a16="http://schemas.microsoft.com/office/drawing/2014/main" id="{02DE2BF3-BE0B-4A4D-B1FF-0DAD8342AAD5}"/>
                </a:ext>
              </a:extLst>
            </p:cNvPr>
            <p:cNvSpPr>
              <a:spLocks noEditPoints="1"/>
            </p:cNvSpPr>
            <p:nvPr>
              <p:custDataLst>
                <p:tags r:id="rId184"/>
              </p:custDataLst>
            </p:nvPr>
          </p:nvSpPr>
          <p:spPr bwMode="auto">
            <a:xfrm>
              <a:off x="3506788" y="2844801"/>
              <a:ext cx="82550" cy="188913"/>
            </a:xfrm>
            <a:custGeom>
              <a:avLst/>
              <a:gdLst>
                <a:gd name="T0" fmla="*/ 96 w 184"/>
                <a:gd name="T1" fmla="*/ 5 h 351"/>
                <a:gd name="T2" fmla="*/ 90 w 184"/>
                <a:gd name="T3" fmla="*/ 0 h 351"/>
                <a:gd name="T4" fmla="*/ 29 w 184"/>
                <a:gd name="T5" fmla="*/ 5 h 351"/>
                <a:gd name="T6" fmla="*/ 19 w 184"/>
                <a:gd name="T7" fmla="*/ 14 h 351"/>
                <a:gd name="T8" fmla="*/ 31 w 184"/>
                <a:gd name="T9" fmla="*/ 20 h 351"/>
                <a:gd name="T10" fmla="*/ 56 w 184"/>
                <a:gd name="T11" fmla="*/ 29 h 351"/>
                <a:gd name="T12" fmla="*/ 49 w 184"/>
                <a:gd name="T13" fmla="*/ 60 h 351"/>
                <a:gd name="T14" fmla="*/ 8 w 184"/>
                <a:gd name="T15" fmla="*/ 223 h 351"/>
                <a:gd name="T16" fmla="*/ 0 w 184"/>
                <a:gd name="T17" fmla="*/ 273 h 351"/>
                <a:gd name="T18" fmla="*/ 64 w 184"/>
                <a:gd name="T19" fmla="*/ 351 h 351"/>
                <a:gd name="T20" fmla="*/ 184 w 184"/>
                <a:gd name="T21" fmla="*/ 205 h 351"/>
                <a:gd name="T22" fmla="*/ 117 w 184"/>
                <a:gd name="T23" fmla="*/ 125 h 351"/>
                <a:gd name="T24" fmla="*/ 59 w 184"/>
                <a:gd name="T25" fmla="*/ 155 h 351"/>
                <a:gd name="T26" fmla="*/ 96 w 184"/>
                <a:gd name="T27" fmla="*/ 5 h 351"/>
                <a:gd name="T28" fmla="*/ 49 w 184"/>
                <a:gd name="T29" fmla="*/ 194 h 351"/>
                <a:gd name="T30" fmla="*/ 57 w 184"/>
                <a:gd name="T31" fmla="*/ 176 h 351"/>
                <a:gd name="T32" fmla="*/ 116 w 184"/>
                <a:gd name="T33" fmla="*/ 136 h 351"/>
                <a:gd name="T34" fmla="*/ 148 w 184"/>
                <a:gd name="T35" fmla="*/ 183 h 351"/>
                <a:gd name="T36" fmla="*/ 122 w 184"/>
                <a:gd name="T37" fmla="*/ 289 h 351"/>
                <a:gd name="T38" fmla="*/ 64 w 184"/>
                <a:gd name="T39" fmla="*/ 340 h 351"/>
                <a:gd name="T40" fmla="*/ 30 w 184"/>
                <a:gd name="T41" fmla="*/ 290 h 351"/>
                <a:gd name="T42" fmla="*/ 38 w 184"/>
                <a:gd name="T43" fmla="*/ 240 h 351"/>
                <a:gd name="T44" fmla="*/ 49 w 184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1">
                  <a:moveTo>
                    <a:pt x="96" y="5"/>
                  </a:moveTo>
                  <a:cubicBezTo>
                    <a:pt x="96" y="5"/>
                    <a:pt x="96" y="0"/>
                    <a:pt x="90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5"/>
                    <a:pt x="19" y="6"/>
                    <a:pt x="19" y="14"/>
                  </a:cubicBezTo>
                  <a:cubicBezTo>
                    <a:pt x="19" y="20"/>
                    <a:pt x="24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2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7" y="351"/>
                    <a:pt x="64" y="351"/>
                  </a:cubicBezTo>
                  <a:cubicBezTo>
                    <a:pt x="122" y="351"/>
                    <a:pt x="184" y="277"/>
                    <a:pt x="184" y="205"/>
                  </a:cubicBezTo>
                  <a:cubicBezTo>
                    <a:pt x="184" y="160"/>
                    <a:pt x="157" y="125"/>
                    <a:pt x="117" y="125"/>
                  </a:cubicBezTo>
                  <a:cubicBezTo>
                    <a:pt x="95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7" y="176"/>
                  </a:cubicBezTo>
                  <a:cubicBezTo>
                    <a:pt x="81" y="144"/>
                    <a:pt x="104" y="136"/>
                    <a:pt x="116" y="136"/>
                  </a:cubicBezTo>
                  <a:cubicBezTo>
                    <a:pt x="134" y="136"/>
                    <a:pt x="148" y="151"/>
                    <a:pt x="148" y="183"/>
                  </a:cubicBezTo>
                  <a:cubicBezTo>
                    <a:pt x="148" y="213"/>
                    <a:pt x="131" y="270"/>
                    <a:pt x="122" y="289"/>
                  </a:cubicBezTo>
                  <a:cubicBezTo>
                    <a:pt x="106" y="322"/>
                    <a:pt x="83" y="340"/>
                    <a:pt x="64" y="340"/>
                  </a:cubicBezTo>
                  <a:cubicBezTo>
                    <a:pt x="47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2" name="Freeform 169">
              <a:extLst>
                <a:ext uri="{FF2B5EF4-FFF2-40B4-BE49-F238E27FC236}">
                  <a16:creationId xmlns:a16="http://schemas.microsoft.com/office/drawing/2014/main" id="{A8560D96-CD7F-4FD2-9950-2A4EBF7E5975}"/>
                </a:ext>
              </a:extLst>
            </p:cNvPr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3609976" y="2946401"/>
              <a:ext cx="57150" cy="125413"/>
            </a:xfrm>
            <a:custGeom>
              <a:avLst/>
              <a:gdLst>
                <a:gd name="T0" fmla="*/ 78 w 126"/>
                <a:gd name="T1" fmla="*/ 10 h 232"/>
                <a:gd name="T2" fmla="*/ 68 w 126"/>
                <a:gd name="T3" fmla="*/ 0 h 232"/>
                <a:gd name="T4" fmla="*/ 0 w 126"/>
                <a:gd name="T5" fmla="*/ 22 h 232"/>
                <a:gd name="T6" fmla="*/ 0 w 126"/>
                <a:gd name="T7" fmla="*/ 35 h 232"/>
                <a:gd name="T8" fmla="*/ 50 w 126"/>
                <a:gd name="T9" fmla="*/ 25 h 232"/>
                <a:gd name="T10" fmla="*/ 50 w 126"/>
                <a:gd name="T11" fmla="*/ 203 h 232"/>
                <a:gd name="T12" fmla="*/ 15 w 126"/>
                <a:gd name="T13" fmla="*/ 219 h 232"/>
                <a:gd name="T14" fmla="*/ 2 w 126"/>
                <a:gd name="T15" fmla="*/ 219 h 232"/>
                <a:gd name="T16" fmla="*/ 2 w 126"/>
                <a:gd name="T17" fmla="*/ 232 h 232"/>
                <a:gd name="T18" fmla="*/ 64 w 126"/>
                <a:gd name="T19" fmla="*/ 230 h 232"/>
                <a:gd name="T20" fmla="*/ 126 w 126"/>
                <a:gd name="T21" fmla="*/ 232 h 232"/>
                <a:gd name="T22" fmla="*/ 126 w 126"/>
                <a:gd name="T23" fmla="*/ 219 h 232"/>
                <a:gd name="T24" fmla="*/ 113 w 126"/>
                <a:gd name="T25" fmla="*/ 219 h 232"/>
                <a:gd name="T26" fmla="*/ 78 w 126"/>
                <a:gd name="T27" fmla="*/ 203 h 232"/>
                <a:gd name="T28" fmla="*/ 78 w 126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6" y="232"/>
                  </a:cubicBezTo>
                  <a:lnTo>
                    <a:pt x="126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3" name="Freeform 170">
              <a:extLst>
                <a:ext uri="{FF2B5EF4-FFF2-40B4-BE49-F238E27FC236}">
                  <a16:creationId xmlns:a16="http://schemas.microsoft.com/office/drawing/2014/main" id="{A9A1B31A-3C08-49E5-A37E-09549C9FF794}"/>
                </a:ext>
              </a:extLst>
            </p:cNvPr>
            <p:cNvSpPr>
              <a:spLocks/>
            </p:cNvSpPr>
            <p:nvPr>
              <p:custDataLst>
                <p:tags r:id="rId186"/>
              </p:custDataLst>
            </p:nvPr>
          </p:nvSpPr>
          <p:spPr bwMode="auto">
            <a:xfrm>
              <a:off x="3713163" y="300196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4" name="Oval 171">
              <a:extLst>
                <a:ext uri="{FF2B5EF4-FFF2-40B4-BE49-F238E27FC236}">
                  <a16:creationId xmlns:a16="http://schemas.microsoft.com/office/drawing/2014/main" id="{F6A5212E-1296-4867-9AA7-DEDFAF5B55F0}"/>
                </a:ext>
              </a:extLst>
            </p:cNvPr>
            <p:cNvSpPr>
              <a:spLocks noChangeArrowheads="1"/>
            </p:cNvSpPr>
            <p:nvPr>
              <p:custDataLst>
                <p:tags r:id="rId187"/>
              </p:custDataLst>
            </p:nvPr>
          </p:nvSpPr>
          <p:spPr bwMode="auto">
            <a:xfrm>
              <a:off x="3813176" y="30019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5" name="Oval 172">
              <a:extLst>
                <a:ext uri="{FF2B5EF4-FFF2-40B4-BE49-F238E27FC236}">
                  <a16:creationId xmlns:a16="http://schemas.microsoft.com/office/drawing/2014/main" id="{B4B34592-1AA7-44AF-B7AB-C05E586DD656}"/>
                </a:ext>
              </a:extLst>
            </p:cNvPr>
            <p:cNvSpPr>
              <a:spLocks noChangeArrowheads="1"/>
            </p:cNvSpPr>
            <p:nvPr>
              <p:custDataLst>
                <p:tags r:id="rId188"/>
              </p:custDataLst>
            </p:nvPr>
          </p:nvSpPr>
          <p:spPr bwMode="auto">
            <a:xfrm>
              <a:off x="3913188" y="30019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6" name="Oval 173">
              <a:extLst>
                <a:ext uri="{FF2B5EF4-FFF2-40B4-BE49-F238E27FC236}">
                  <a16:creationId xmlns:a16="http://schemas.microsoft.com/office/drawing/2014/main" id="{34E80B1D-5EB0-4828-8CBC-4D6B19160686}"/>
                </a:ext>
              </a:extLst>
            </p:cNvPr>
            <p:cNvSpPr>
              <a:spLocks noChangeArrowheads="1"/>
            </p:cNvSpPr>
            <p:nvPr>
              <p:custDataLst>
                <p:tags r:id="rId189"/>
              </p:custDataLst>
            </p:nvPr>
          </p:nvSpPr>
          <p:spPr bwMode="auto">
            <a:xfrm>
              <a:off x="4014788" y="30019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7" name="Freeform 174">
              <a:extLst>
                <a:ext uri="{FF2B5EF4-FFF2-40B4-BE49-F238E27FC236}">
                  <a16:creationId xmlns:a16="http://schemas.microsoft.com/office/drawing/2014/main" id="{318F21AC-CE55-4E8A-BDE0-8038CBCFA3D8}"/>
                </a:ext>
              </a:extLst>
            </p:cNvPr>
            <p:cNvSpPr>
              <a:spLocks/>
            </p:cNvSpPr>
            <p:nvPr>
              <p:custDataLst>
                <p:tags r:id="rId190"/>
              </p:custDataLst>
            </p:nvPr>
          </p:nvSpPr>
          <p:spPr bwMode="auto">
            <a:xfrm>
              <a:off x="4114801" y="3001963"/>
              <a:ext cx="25400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8" name="Freeform 175">
              <a:extLst>
                <a:ext uri="{FF2B5EF4-FFF2-40B4-BE49-F238E27FC236}">
                  <a16:creationId xmlns:a16="http://schemas.microsoft.com/office/drawing/2014/main" id="{F27FAB8C-5D09-4240-A978-5F9073CF26D7}"/>
                </a:ext>
              </a:extLst>
            </p:cNvPr>
            <p:cNvSpPr>
              <a:spLocks noEditPoints="1"/>
            </p:cNvSpPr>
            <p:nvPr>
              <p:custDataLst>
                <p:tags r:id="rId191"/>
              </p:custDataLst>
            </p:nvPr>
          </p:nvSpPr>
          <p:spPr bwMode="auto">
            <a:xfrm>
              <a:off x="4205288" y="2844801"/>
              <a:ext cx="84138" cy="188913"/>
            </a:xfrm>
            <a:custGeom>
              <a:avLst/>
              <a:gdLst>
                <a:gd name="T0" fmla="*/ 96 w 184"/>
                <a:gd name="T1" fmla="*/ 5 h 351"/>
                <a:gd name="T2" fmla="*/ 90 w 184"/>
                <a:gd name="T3" fmla="*/ 0 h 351"/>
                <a:gd name="T4" fmla="*/ 29 w 184"/>
                <a:gd name="T5" fmla="*/ 5 h 351"/>
                <a:gd name="T6" fmla="*/ 19 w 184"/>
                <a:gd name="T7" fmla="*/ 14 h 351"/>
                <a:gd name="T8" fmla="*/ 31 w 184"/>
                <a:gd name="T9" fmla="*/ 20 h 351"/>
                <a:gd name="T10" fmla="*/ 56 w 184"/>
                <a:gd name="T11" fmla="*/ 29 h 351"/>
                <a:gd name="T12" fmla="*/ 49 w 184"/>
                <a:gd name="T13" fmla="*/ 60 h 351"/>
                <a:gd name="T14" fmla="*/ 8 w 184"/>
                <a:gd name="T15" fmla="*/ 223 h 351"/>
                <a:gd name="T16" fmla="*/ 0 w 184"/>
                <a:gd name="T17" fmla="*/ 273 h 351"/>
                <a:gd name="T18" fmla="*/ 64 w 184"/>
                <a:gd name="T19" fmla="*/ 351 h 351"/>
                <a:gd name="T20" fmla="*/ 184 w 184"/>
                <a:gd name="T21" fmla="*/ 205 h 351"/>
                <a:gd name="T22" fmla="*/ 118 w 184"/>
                <a:gd name="T23" fmla="*/ 125 h 351"/>
                <a:gd name="T24" fmla="*/ 59 w 184"/>
                <a:gd name="T25" fmla="*/ 155 h 351"/>
                <a:gd name="T26" fmla="*/ 96 w 184"/>
                <a:gd name="T27" fmla="*/ 5 h 351"/>
                <a:gd name="T28" fmla="*/ 49 w 184"/>
                <a:gd name="T29" fmla="*/ 194 h 351"/>
                <a:gd name="T30" fmla="*/ 57 w 184"/>
                <a:gd name="T31" fmla="*/ 176 h 351"/>
                <a:gd name="T32" fmla="*/ 117 w 184"/>
                <a:gd name="T33" fmla="*/ 136 h 351"/>
                <a:gd name="T34" fmla="*/ 148 w 184"/>
                <a:gd name="T35" fmla="*/ 183 h 351"/>
                <a:gd name="T36" fmla="*/ 123 w 184"/>
                <a:gd name="T37" fmla="*/ 289 h 351"/>
                <a:gd name="T38" fmla="*/ 64 w 184"/>
                <a:gd name="T39" fmla="*/ 340 h 351"/>
                <a:gd name="T40" fmla="*/ 30 w 184"/>
                <a:gd name="T41" fmla="*/ 290 h 351"/>
                <a:gd name="T42" fmla="*/ 38 w 184"/>
                <a:gd name="T43" fmla="*/ 240 h 351"/>
                <a:gd name="T44" fmla="*/ 49 w 184"/>
                <a:gd name="T45" fmla="*/ 19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" h="351">
                  <a:moveTo>
                    <a:pt x="96" y="5"/>
                  </a:moveTo>
                  <a:cubicBezTo>
                    <a:pt x="96" y="5"/>
                    <a:pt x="96" y="0"/>
                    <a:pt x="90" y="0"/>
                  </a:cubicBezTo>
                  <a:cubicBezTo>
                    <a:pt x="78" y="0"/>
                    <a:pt x="42" y="4"/>
                    <a:pt x="29" y="5"/>
                  </a:cubicBezTo>
                  <a:cubicBezTo>
                    <a:pt x="25" y="5"/>
                    <a:pt x="19" y="6"/>
                    <a:pt x="19" y="14"/>
                  </a:cubicBezTo>
                  <a:cubicBezTo>
                    <a:pt x="19" y="20"/>
                    <a:pt x="24" y="20"/>
                    <a:pt x="31" y="20"/>
                  </a:cubicBezTo>
                  <a:cubicBezTo>
                    <a:pt x="55" y="20"/>
                    <a:pt x="56" y="24"/>
                    <a:pt x="56" y="29"/>
                  </a:cubicBezTo>
                  <a:cubicBezTo>
                    <a:pt x="56" y="32"/>
                    <a:pt x="52" y="49"/>
                    <a:pt x="49" y="60"/>
                  </a:cubicBezTo>
                  <a:lnTo>
                    <a:pt x="8" y="223"/>
                  </a:lnTo>
                  <a:cubicBezTo>
                    <a:pt x="2" y="248"/>
                    <a:pt x="0" y="256"/>
                    <a:pt x="0" y="273"/>
                  </a:cubicBezTo>
                  <a:cubicBezTo>
                    <a:pt x="0" y="320"/>
                    <a:pt x="27" y="351"/>
                    <a:pt x="64" y="351"/>
                  </a:cubicBezTo>
                  <a:cubicBezTo>
                    <a:pt x="123" y="351"/>
                    <a:pt x="184" y="277"/>
                    <a:pt x="184" y="205"/>
                  </a:cubicBezTo>
                  <a:cubicBezTo>
                    <a:pt x="184" y="160"/>
                    <a:pt x="157" y="125"/>
                    <a:pt x="118" y="125"/>
                  </a:cubicBezTo>
                  <a:cubicBezTo>
                    <a:pt x="95" y="125"/>
                    <a:pt x="74" y="140"/>
                    <a:pt x="59" y="155"/>
                  </a:cubicBezTo>
                  <a:lnTo>
                    <a:pt x="96" y="5"/>
                  </a:lnTo>
                  <a:close/>
                  <a:moveTo>
                    <a:pt x="49" y="194"/>
                  </a:moveTo>
                  <a:cubicBezTo>
                    <a:pt x="52" y="183"/>
                    <a:pt x="52" y="182"/>
                    <a:pt x="57" y="176"/>
                  </a:cubicBezTo>
                  <a:cubicBezTo>
                    <a:pt x="81" y="144"/>
                    <a:pt x="104" y="136"/>
                    <a:pt x="117" y="136"/>
                  </a:cubicBezTo>
                  <a:cubicBezTo>
                    <a:pt x="135" y="136"/>
                    <a:pt x="148" y="151"/>
                    <a:pt x="148" y="183"/>
                  </a:cubicBezTo>
                  <a:cubicBezTo>
                    <a:pt x="148" y="213"/>
                    <a:pt x="132" y="270"/>
                    <a:pt x="123" y="289"/>
                  </a:cubicBezTo>
                  <a:cubicBezTo>
                    <a:pt x="106" y="322"/>
                    <a:pt x="83" y="340"/>
                    <a:pt x="64" y="340"/>
                  </a:cubicBezTo>
                  <a:cubicBezTo>
                    <a:pt x="47" y="340"/>
                    <a:pt x="30" y="327"/>
                    <a:pt x="30" y="290"/>
                  </a:cubicBezTo>
                  <a:cubicBezTo>
                    <a:pt x="30" y="281"/>
                    <a:pt x="30" y="271"/>
                    <a:pt x="38" y="240"/>
                  </a:cubicBezTo>
                  <a:lnTo>
                    <a:pt x="49" y="1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9" name="Freeform 176">
              <a:extLst>
                <a:ext uri="{FF2B5EF4-FFF2-40B4-BE49-F238E27FC236}">
                  <a16:creationId xmlns:a16="http://schemas.microsoft.com/office/drawing/2014/main" id="{8E888E06-18EF-4C09-AE41-E4DAF3574442}"/>
                </a:ext>
              </a:extLst>
            </p:cNvPr>
            <p:cNvSpPr>
              <a:spLocks/>
            </p:cNvSpPr>
            <p:nvPr>
              <p:custDataLst>
                <p:tags r:id="rId192"/>
              </p:custDataLst>
            </p:nvPr>
          </p:nvSpPr>
          <p:spPr bwMode="auto">
            <a:xfrm>
              <a:off x="4298951" y="2954338"/>
              <a:ext cx="52388" cy="119063"/>
            </a:xfrm>
            <a:custGeom>
              <a:avLst/>
              <a:gdLst>
                <a:gd name="T0" fmla="*/ 72 w 118"/>
                <a:gd name="T1" fmla="*/ 81 h 222"/>
                <a:gd name="T2" fmla="*/ 107 w 118"/>
                <a:gd name="T3" fmla="*/ 81 h 222"/>
                <a:gd name="T4" fmla="*/ 118 w 118"/>
                <a:gd name="T5" fmla="*/ 73 h 222"/>
                <a:gd name="T6" fmla="*/ 108 w 118"/>
                <a:gd name="T7" fmla="*/ 68 h 222"/>
                <a:gd name="T8" fmla="*/ 75 w 118"/>
                <a:gd name="T9" fmla="*/ 68 h 222"/>
                <a:gd name="T10" fmla="*/ 88 w 118"/>
                <a:gd name="T11" fmla="*/ 17 h 222"/>
                <a:gd name="T12" fmla="*/ 89 w 118"/>
                <a:gd name="T13" fmla="*/ 12 h 222"/>
                <a:gd name="T14" fmla="*/ 77 w 118"/>
                <a:gd name="T15" fmla="*/ 0 h 222"/>
                <a:gd name="T16" fmla="*/ 60 w 118"/>
                <a:gd name="T17" fmla="*/ 15 h 222"/>
                <a:gd name="T18" fmla="*/ 47 w 118"/>
                <a:gd name="T19" fmla="*/ 68 h 222"/>
                <a:gd name="T20" fmla="*/ 12 w 118"/>
                <a:gd name="T21" fmla="*/ 68 h 222"/>
                <a:gd name="T22" fmla="*/ 0 w 118"/>
                <a:gd name="T23" fmla="*/ 76 h 222"/>
                <a:gd name="T24" fmla="*/ 11 w 118"/>
                <a:gd name="T25" fmla="*/ 81 h 222"/>
                <a:gd name="T26" fmla="*/ 44 w 118"/>
                <a:gd name="T27" fmla="*/ 81 h 222"/>
                <a:gd name="T28" fmla="*/ 23 w 118"/>
                <a:gd name="T29" fmla="*/ 163 h 222"/>
                <a:gd name="T30" fmla="*/ 18 w 118"/>
                <a:gd name="T31" fmla="*/ 189 h 222"/>
                <a:gd name="T32" fmla="*/ 56 w 118"/>
                <a:gd name="T33" fmla="*/ 222 h 222"/>
                <a:gd name="T34" fmla="*/ 116 w 118"/>
                <a:gd name="T35" fmla="*/ 169 h 222"/>
                <a:gd name="T36" fmla="*/ 111 w 118"/>
                <a:gd name="T37" fmla="*/ 164 h 222"/>
                <a:gd name="T38" fmla="*/ 103 w 118"/>
                <a:gd name="T39" fmla="*/ 171 h 222"/>
                <a:gd name="T40" fmla="*/ 57 w 118"/>
                <a:gd name="T41" fmla="*/ 212 h 222"/>
                <a:gd name="T42" fmla="*/ 44 w 118"/>
                <a:gd name="T43" fmla="*/ 195 h 222"/>
                <a:gd name="T44" fmla="*/ 46 w 118"/>
                <a:gd name="T45" fmla="*/ 181 h 222"/>
                <a:gd name="T46" fmla="*/ 72 w 118"/>
                <a:gd name="T47" fmla="*/ 8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8" h="222">
                  <a:moveTo>
                    <a:pt x="72" y="81"/>
                  </a:moveTo>
                  <a:lnTo>
                    <a:pt x="107" y="81"/>
                  </a:lnTo>
                  <a:cubicBezTo>
                    <a:pt x="114" y="81"/>
                    <a:pt x="118" y="81"/>
                    <a:pt x="118" y="73"/>
                  </a:cubicBezTo>
                  <a:cubicBezTo>
                    <a:pt x="118" y="68"/>
                    <a:pt x="114" y="68"/>
                    <a:pt x="108" y="68"/>
                  </a:cubicBezTo>
                  <a:lnTo>
                    <a:pt x="75" y="68"/>
                  </a:lnTo>
                  <a:lnTo>
                    <a:pt x="88" y="17"/>
                  </a:lnTo>
                  <a:cubicBezTo>
                    <a:pt x="88" y="15"/>
                    <a:pt x="89" y="13"/>
                    <a:pt x="89" y="12"/>
                  </a:cubicBezTo>
                  <a:cubicBezTo>
                    <a:pt x="89" y="5"/>
                    <a:pt x="84" y="0"/>
                    <a:pt x="77" y="0"/>
                  </a:cubicBezTo>
                  <a:cubicBezTo>
                    <a:pt x="68" y="0"/>
                    <a:pt x="63" y="6"/>
                    <a:pt x="60" y="15"/>
                  </a:cubicBezTo>
                  <a:cubicBezTo>
                    <a:pt x="58" y="24"/>
                    <a:pt x="63" y="7"/>
                    <a:pt x="47" y="68"/>
                  </a:cubicBezTo>
                  <a:lnTo>
                    <a:pt x="12" y="68"/>
                  </a:lnTo>
                  <a:cubicBezTo>
                    <a:pt x="5" y="68"/>
                    <a:pt x="0" y="68"/>
                    <a:pt x="0" y="76"/>
                  </a:cubicBezTo>
                  <a:cubicBezTo>
                    <a:pt x="0" y="81"/>
                    <a:pt x="5" y="81"/>
                    <a:pt x="11" y="81"/>
                  </a:cubicBezTo>
                  <a:lnTo>
                    <a:pt x="44" y="81"/>
                  </a:lnTo>
                  <a:lnTo>
                    <a:pt x="23" y="163"/>
                  </a:lnTo>
                  <a:cubicBezTo>
                    <a:pt x="21" y="172"/>
                    <a:pt x="18" y="184"/>
                    <a:pt x="18" y="189"/>
                  </a:cubicBezTo>
                  <a:cubicBezTo>
                    <a:pt x="18" y="210"/>
                    <a:pt x="36" y="222"/>
                    <a:pt x="56" y="222"/>
                  </a:cubicBezTo>
                  <a:cubicBezTo>
                    <a:pt x="94" y="222"/>
                    <a:pt x="116" y="173"/>
                    <a:pt x="116" y="169"/>
                  </a:cubicBezTo>
                  <a:cubicBezTo>
                    <a:pt x="116" y="164"/>
                    <a:pt x="112" y="164"/>
                    <a:pt x="111" y="164"/>
                  </a:cubicBezTo>
                  <a:cubicBezTo>
                    <a:pt x="106" y="164"/>
                    <a:pt x="106" y="165"/>
                    <a:pt x="103" y="171"/>
                  </a:cubicBezTo>
                  <a:cubicBezTo>
                    <a:pt x="94" y="193"/>
                    <a:pt x="76" y="212"/>
                    <a:pt x="57" y="212"/>
                  </a:cubicBezTo>
                  <a:cubicBezTo>
                    <a:pt x="49" y="212"/>
                    <a:pt x="44" y="208"/>
                    <a:pt x="44" y="195"/>
                  </a:cubicBezTo>
                  <a:cubicBezTo>
                    <a:pt x="44" y="192"/>
                    <a:pt x="46" y="184"/>
                    <a:pt x="46" y="181"/>
                  </a:cubicBezTo>
                  <a:lnTo>
                    <a:pt x="72" y="8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0" name="Freeform 177">
              <a:extLst>
                <a:ext uri="{FF2B5EF4-FFF2-40B4-BE49-F238E27FC236}">
                  <a16:creationId xmlns:a16="http://schemas.microsoft.com/office/drawing/2014/main" id="{40911CDC-F40C-42D4-88A9-07F9B0ACA4E3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4384676" y="2830513"/>
              <a:ext cx="52388" cy="268288"/>
            </a:xfrm>
            <a:custGeom>
              <a:avLst/>
              <a:gdLst>
                <a:gd name="T0" fmla="*/ 115 w 115"/>
                <a:gd name="T1" fmla="*/ 249 h 499"/>
                <a:gd name="T2" fmla="*/ 82 w 115"/>
                <a:gd name="T3" fmla="*/ 93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49 h 499"/>
                <a:gd name="T12" fmla="*/ 6 w 115"/>
                <a:gd name="T13" fmla="*/ 485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1 h 499"/>
                <a:gd name="T20" fmla="*/ 115 w 115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49"/>
                  </a:moveTo>
                  <a:cubicBezTo>
                    <a:pt x="115" y="210"/>
                    <a:pt x="110" y="150"/>
                    <a:pt x="82" y="93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5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4" y="465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1" name="Freeform 178">
              <a:extLst>
                <a:ext uri="{FF2B5EF4-FFF2-40B4-BE49-F238E27FC236}">
                  <a16:creationId xmlns:a16="http://schemas.microsoft.com/office/drawing/2014/main" id="{7C7034FE-6A10-4EC3-9B21-19546E2B2BA4}"/>
                </a:ext>
              </a:extLst>
            </p:cNvPr>
            <p:cNvSpPr>
              <a:spLocks noEditPoints="1"/>
            </p:cNvSpPr>
            <p:nvPr>
              <p:custDataLst>
                <p:tags r:id="rId194"/>
              </p:custDataLst>
            </p:nvPr>
          </p:nvSpPr>
          <p:spPr bwMode="auto">
            <a:xfrm>
              <a:off x="4489451" y="2830513"/>
              <a:ext cx="52388" cy="268288"/>
            </a:xfrm>
            <a:custGeom>
              <a:avLst/>
              <a:gdLst>
                <a:gd name="T0" fmla="*/ 20 w 117"/>
                <a:gd name="T1" fmla="*/ 17 h 499"/>
                <a:gd name="T2" fmla="*/ 10 w 117"/>
                <a:gd name="T3" fmla="*/ 0 h 499"/>
                <a:gd name="T4" fmla="*/ 0 w 117"/>
                <a:gd name="T5" fmla="*/ 18 h 499"/>
                <a:gd name="T6" fmla="*/ 0 w 117"/>
                <a:gd name="T7" fmla="*/ 480 h 499"/>
                <a:gd name="T8" fmla="*/ 10 w 117"/>
                <a:gd name="T9" fmla="*/ 499 h 499"/>
                <a:gd name="T10" fmla="*/ 20 w 117"/>
                <a:gd name="T11" fmla="*/ 482 h 499"/>
                <a:gd name="T12" fmla="*/ 20 w 117"/>
                <a:gd name="T13" fmla="*/ 17 h 499"/>
                <a:gd name="T14" fmla="*/ 117 w 117"/>
                <a:gd name="T15" fmla="*/ 18 h 499"/>
                <a:gd name="T16" fmla="*/ 107 w 117"/>
                <a:gd name="T17" fmla="*/ 0 h 499"/>
                <a:gd name="T18" fmla="*/ 97 w 117"/>
                <a:gd name="T19" fmla="*/ 17 h 499"/>
                <a:gd name="T20" fmla="*/ 97 w 117"/>
                <a:gd name="T21" fmla="*/ 482 h 499"/>
                <a:gd name="T22" fmla="*/ 107 w 117"/>
                <a:gd name="T23" fmla="*/ 499 h 499"/>
                <a:gd name="T24" fmla="*/ 117 w 117"/>
                <a:gd name="T25" fmla="*/ 480 h 499"/>
                <a:gd name="T26" fmla="*/ 117 w 117"/>
                <a:gd name="T27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9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2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2"/>
                  </a:lnTo>
                  <a:cubicBezTo>
                    <a:pt x="97" y="490"/>
                    <a:pt x="97" y="499"/>
                    <a:pt x="107" y="499"/>
                  </a:cubicBezTo>
                  <a:cubicBezTo>
                    <a:pt x="117" y="499"/>
                    <a:pt x="117" y="488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" name="Freeform 179">
              <a:extLst>
                <a:ext uri="{FF2B5EF4-FFF2-40B4-BE49-F238E27FC236}">
                  <a16:creationId xmlns:a16="http://schemas.microsoft.com/office/drawing/2014/main" id="{AA2FB66B-4066-46D0-89E4-49EDB1476606}"/>
                </a:ext>
              </a:extLst>
            </p:cNvPr>
            <p:cNvSpPr>
              <a:spLocks/>
            </p:cNvSpPr>
            <p:nvPr>
              <p:custDataLst>
                <p:tags r:id="rId195"/>
              </p:custDataLst>
            </p:nvPr>
          </p:nvSpPr>
          <p:spPr bwMode="auto">
            <a:xfrm>
              <a:off x="4578351" y="2849563"/>
              <a:ext cx="152400" cy="180975"/>
            </a:xfrm>
            <a:custGeom>
              <a:avLst/>
              <a:gdLst>
                <a:gd name="T0" fmla="*/ 201 w 339"/>
                <a:gd name="T1" fmla="*/ 35 h 338"/>
                <a:gd name="T2" fmla="*/ 212 w 339"/>
                <a:gd name="T3" fmla="*/ 16 h 338"/>
                <a:gd name="T4" fmla="*/ 244 w 339"/>
                <a:gd name="T5" fmla="*/ 15 h 338"/>
                <a:gd name="T6" fmla="*/ 317 w 339"/>
                <a:gd name="T7" fmla="*/ 56 h 338"/>
                <a:gd name="T8" fmla="*/ 313 w 339"/>
                <a:gd name="T9" fmla="*/ 96 h 338"/>
                <a:gd name="T10" fmla="*/ 311 w 339"/>
                <a:gd name="T11" fmla="*/ 106 h 338"/>
                <a:gd name="T12" fmla="*/ 317 w 339"/>
                <a:gd name="T13" fmla="*/ 112 h 338"/>
                <a:gd name="T14" fmla="*/ 325 w 339"/>
                <a:gd name="T15" fmla="*/ 101 h 338"/>
                <a:gd name="T16" fmla="*/ 338 w 339"/>
                <a:gd name="T17" fmla="*/ 14 h 338"/>
                <a:gd name="T18" fmla="*/ 339 w 339"/>
                <a:gd name="T19" fmla="*/ 5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8 h 338"/>
                <a:gd name="T28" fmla="*/ 0 w 339"/>
                <a:gd name="T29" fmla="*/ 107 h 338"/>
                <a:gd name="T30" fmla="*/ 6 w 339"/>
                <a:gd name="T31" fmla="*/ 112 h 338"/>
                <a:gd name="T32" fmla="*/ 14 w 339"/>
                <a:gd name="T33" fmla="*/ 102 h 338"/>
                <a:gd name="T34" fmla="*/ 128 w 339"/>
                <a:gd name="T35" fmla="*/ 15 h 338"/>
                <a:gd name="T36" fmla="*/ 148 w 339"/>
                <a:gd name="T37" fmla="*/ 15 h 338"/>
                <a:gd name="T38" fmla="*/ 161 w 339"/>
                <a:gd name="T39" fmla="*/ 21 h 338"/>
                <a:gd name="T40" fmla="*/ 159 w 339"/>
                <a:gd name="T41" fmla="*/ 32 h 338"/>
                <a:gd name="T42" fmla="*/ 93 w 339"/>
                <a:gd name="T43" fmla="*/ 298 h 338"/>
                <a:gd name="T44" fmla="*/ 33 w 339"/>
                <a:gd name="T45" fmla="*/ 322 h 338"/>
                <a:gd name="T46" fmla="*/ 12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4" y="21"/>
                    <a:pt x="206" y="18"/>
                    <a:pt x="212" y="16"/>
                  </a:cubicBezTo>
                  <a:cubicBezTo>
                    <a:pt x="217" y="15"/>
                    <a:pt x="233" y="15"/>
                    <a:pt x="244" y="15"/>
                  </a:cubicBezTo>
                  <a:cubicBezTo>
                    <a:pt x="294" y="15"/>
                    <a:pt x="317" y="17"/>
                    <a:pt x="317" y="56"/>
                  </a:cubicBezTo>
                  <a:cubicBezTo>
                    <a:pt x="317" y="64"/>
                    <a:pt x="315" y="83"/>
                    <a:pt x="313" y="96"/>
                  </a:cubicBezTo>
                  <a:cubicBezTo>
                    <a:pt x="312" y="98"/>
                    <a:pt x="311" y="104"/>
                    <a:pt x="311" y="106"/>
                  </a:cubicBezTo>
                  <a:cubicBezTo>
                    <a:pt x="311" y="109"/>
                    <a:pt x="313" y="112"/>
                    <a:pt x="317" y="112"/>
                  </a:cubicBezTo>
                  <a:cubicBezTo>
                    <a:pt x="323" y="112"/>
                    <a:pt x="324" y="108"/>
                    <a:pt x="325" y="101"/>
                  </a:cubicBezTo>
                  <a:lnTo>
                    <a:pt x="338" y="14"/>
                  </a:lnTo>
                  <a:cubicBezTo>
                    <a:pt x="338" y="12"/>
                    <a:pt x="339" y="7"/>
                    <a:pt x="339" y="5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6" y="1"/>
                    <a:pt x="33" y="10"/>
                  </a:cubicBezTo>
                  <a:lnTo>
                    <a:pt x="3" y="98"/>
                  </a:lnTo>
                  <a:cubicBezTo>
                    <a:pt x="2" y="99"/>
                    <a:pt x="0" y="106"/>
                    <a:pt x="0" y="107"/>
                  </a:cubicBezTo>
                  <a:cubicBezTo>
                    <a:pt x="0" y="110"/>
                    <a:pt x="2" y="112"/>
                    <a:pt x="6" y="112"/>
                  </a:cubicBezTo>
                  <a:cubicBezTo>
                    <a:pt x="11" y="112"/>
                    <a:pt x="11" y="110"/>
                    <a:pt x="14" y="102"/>
                  </a:cubicBezTo>
                  <a:cubicBezTo>
                    <a:pt x="41" y="24"/>
                    <a:pt x="54" y="15"/>
                    <a:pt x="128" y="15"/>
                  </a:cubicBezTo>
                  <a:lnTo>
                    <a:pt x="148" y="15"/>
                  </a:lnTo>
                  <a:cubicBezTo>
                    <a:pt x="161" y="15"/>
                    <a:pt x="161" y="17"/>
                    <a:pt x="161" y="21"/>
                  </a:cubicBezTo>
                  <a:cubicBezTo>
                    <a:pt x="161" y="24"/>
                    <a:pt x="160" y="30"/>
                    <a:pt x="159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3" y="322"/>
                  </a:cubicBezTo>
                  <a:cubicBezTo>
                    <a:pt x="15" y="322"/>
                    <a:pt x="12" y="322"/>
                    <a:pt x="12" y="332"/>
                  </a:cubicBezTo>
                  <a:cubicBezTo>
                    <a:pt x="12" y="338"/>
                    <a:pt x="18" y="338"/>
                    <a:pt x="21" y="338"/>
                  </a:cubicBezTo>
                  <a:cubicBezTo>
                    <a:pt x="34" y="338"/>
                    <a:pt x="48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0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574" name="Straight Arrow Connector 573">
            <a:extLst>
              <a:ext uri="{FF2B5EF4-FFF2-40B4-BE49-F238E27FC236}">
                <a16:creationId xmlns:a16="http://schemas.microsoft.com/office/drawing/2014/main" id="{378BBA0F-4CC0-4F52-AC0F-D736B3CF271B}"/>
              </a:ext>
            </a:extLst>
          </p:cNvPr>
          <p:cNvCxnSpPr>
            <a:cxnSpLocks/>
          </p:cNvCxnSpPr>
          <p:nvPr/>
        </p:nvCxnSpPr>
        <p:spPr>
          <a:xfrm flipV="1">
            <a:off x="1110110" y="1603888"/>
            <a:ext cx="268607" cy="572903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7" name="TextBox 576">
            <a:extLst>
              <a:ext uri="{FF2B5EF4-FFF2-40B4-BE49-F238E27FC236}">
                <a16:creationId xmlns:a16="http://schemas.microsoft.com/office/drawing/2014/main" id="{9A2A06A1-660C-4698-B775-B23D9565AA55}"/>
              </a:ext>
            </a:extLst>
          </p:cNvPr>
          <p:cNvSpPr txBox="1"/>
          <p:nvPr/>
        </p:nvSpPr>
        <p:spPr>
          <a:xfrm>
            <a:off x="1349740" y="1604850"/>
            <a:ext cx="1028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Merkle root</a:t>
            </a:r>
          </a:p>
        </p:txBody>
      </p:sp>
      <p:sp>
        <p:nvSpPr>
          <p:cNvPr id="578" name="TextBox 577">
            <a:extLst>
              <a:ext uri="{FF2B5EF4-FFF2-40B4-BE49-F238E27FC236}">
                <a16:creationId xmlns:a16="http://schemas.microsoft.com/office/drawing/2014/main" id="{F390DB1A-27D7-401D-B603-86E7D48CFF70}"/>
              </a:ext>
            </a:extLst>
          </p:cNvPr>
          <p:cNvSpPr txBox="1"/>
          <p:nvPr/>
        </p:nvSpPr>
        <p:spPr>
          <a:xfrm>
            <a:off x="2649191" y="1590629"/>
            <a:ext cx="1028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Merkle path</a:t>
            </a:r>
          </a:p>
        </p:txBody>
      </p:sp>
      <p:grpSp>
        <p:nvGrpSpPr>
          <p:cNvPr id="596" name="Group 595">
            <a:extLst>
              <a:ext uri="{FF2B5EF4-FFF2-40B4-BE49-F238E27FC236}">
                <a16:creationId xmlns:a16="http://schemas.microsoft.com/office/drawing/2014/main" id="{9AB59886-2A4D-48CD-9691-53497866399B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5929745" y="1323265"/>
            <a:ext cx="1222375" cy="217488"/>
            <a:chOff x="2540000" y="2540000"/>
            <a:chExt cx="1222375" cy="217488"/>
          </a:xfrm>
        </p:grpSpPr>
        <p:sp>
          <p:nvSpPr>
            <p:cNvPr id="586" name="Freeform 186 1">
              <a:extLst>
                <a:ext uri="{FF2B5EF4-FFF2-40B4-BE49-F238E27FC236}">
                  <a16:creationId xmlns:a16="http://schemas.microsoft.com/office/drawing/2014/main" id="{61C9A412-C96C-44C5-8042-FFD80D7A2ED9}"/>
                </a:ext>
              </a:extLst>
            </p:cNvPr>
            <p:cNvSpPr>
              <a:spLocks noEditPoints="1"/>
            </p:cNvSpPr>
            <p:nvPr>
              <p:custDataLst>
                <p:tags r:id="rId149"/>
              </p:custDataLst>
            </p:nvPr>
          </p:nvSpPr>
          <p:spPr bwMode="auto">
            <a:xfrm>
              <a:off x="2540000" y="2554288"/>
              <a:ext cx="142875" cy="198438"/>
            </a:xfrm>
            <a:custGeom>
              <a:avLst/>
              <a:gdLst>
                <a:gd name="T0" fmla="*/ 295 w 305"/>
                <a:gd name="T1" fmla="*/ 21 h 386"/>
                <a:gd name="T2" fmla="*/ 305 w 305"/>
                <a:gd name="T3" fmla="*/ 10 h 386"/>
                <a:gd name="T4" fmla="*/ 295 w 305"/>
                <a:gd name="T5" fmla="*/ 0 h 386"/>
                <a:gd name="T6" fmla="*/ 286 w 305"/>
                <a:gd name="T7" fmla="*/ 3 h 386"/>
                <a:gd name="T8" fmla="*/ 10 w 305"/>
                <a:gd name="T9" fmla="*/ 133 h 386"/>
                <a:gd name="T10" fmla="*/ 0 w 305"/>
                <a:gd name="T11" fmla="*/ 144 h 386"/>
                <a:gd name="T12" fmla="*/ 10 w 305"/>
                <a:gd name="T13" fmla="*/ 155 h 386"/>
                <a:gd name="T14" fmla="*/ 286 w 305"/>
                <a:gd name="T15" fmla="*/ 285 h 386"/>
                <a:gd name="T16" fmla="*/ 295 w 305"/>
                <a:gd name="T17" fmla="*/ 289 h 386"/>
                <a:gd name="T18" fmla="*/ 305 w 305"/>
                <a:gd name="T19" fmla="*/ 279 h 386"/>
                <a:gd name="T20" fmla="*/ 294 w 305"/>
                <a:gd name="T21" fmla="*/ 267 h 386"/>
                <a:gd name="T22" fmla="*/ 33 w 305"/>
                <a:gd name="T23" fmla="*/ 144 h 386"/>
                <a:gd name="T24" fmla="*/ 295 w 305"/>
                <a:gd name="T25" fmla="*/ 21 h 386"/>
                <a:gd name="T26" fmla="*/ 287 w 305"/>
                <a:gd name="T27" fmla="*/ 386 h 386"/>
                <a:gd name="T28" fmla="*/ 305 w 305"/>
                <a:gd name="T29" fmla="*/ 376 h 386"/>
                <a:gd name="T30" fmla="*/ 287 w 305"/>
                <a:gd name="T31" fmla="*/ 366 h 386"/>
                <a:gd name="T32" fmla="*/ 18 w 305"/>
                <a:gd name="T33" fmla="*/ 366 h 386"/>
                <a:gd name="T34" fmla="*/ 0 w 305"/>
                <a:gd name="T35" fmla="*/ 376 h 386"/>
                <a:gd name="T36" fmla="*/ 17 w 305"/>
                <a:gd name="T37" fmla="*/ 386 h 386"/>
                <a:gd name="T38" fmla="*/ 287 w 305"/>
                <a:gd name="T39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5" h="386">
                  <a:moveTo>
                    <a:pt x="295" y="21"/>
                  </a:moveTo>
                  <a:cubicBezTo>
                    <a:pt x="301" y="18"/>
                    <a:pt x="305" y="16"/>
                    <a:pt x="305" y="10"/>
                  </a:cubicBezTo>
                  <a:cubicBezTo>
                    <a:pt x="305" y="4"/>
                    <a:pt x="301" y="0"/>
                    <a:pt x="295" y="0"/>
                  </a:cubicBezTo>
                  <a:cubicBezTo>
                    <a:pt x="292" y="0"/>
                    <a:pt x="288" y="2"/>
                    <a:pt x="286" y="3"/>
                  </a:cubicBezTo>
                  <a:lnTo>
                    <a:pt x="10" y="133"/>
                  </a:lnTo>
                  <a:cubicBezTo>
                    <a:pt x="1" y="137"/>
                    <a:pt x="0" y="140"/>
                    <a:pt x="0" y="144"/>
                  </a:cubicBezTo>
                  <a:cubicBezTo>
                    <a:pt x="0" y="149"/>
                    <a:pt x="3" y="152"/>
                    <a:pt x="10" y="155"/>
                  </a:cubicBezTo>
                  <a:lnTo>
                    <a:pt x="286" y="285"/>
                  </a:lnTo>
                  <a:cubicBezTo>
                    <a:pt x="292" y="289"/>
                    <a:pt x="293" y="289"/>
                    <a:pt x="295" y="289"/>
                  </a:cubicBezTo>
                  <a:cubicBezTo>
                    <a:pt x="300" y="289"/>
                    <a:pt x="305" y="284"/>
                    <a:pt x="305" y="279"/>
                  </a:cubicBezTo>
                  <a:cubicBezTo>
                    <a:pt x="305" y="274"/>
                    <a:pt x="303" y="271"/>
                    <a:pt x="294" y="267"/>
                  </a:cubicBezTo>
                  <a:lnTo>
                    <a:pt x="33" y="144"/>
                  </a:lnTo>
                  <a:lnTo>
                    <a:pt x="295" y="21"/>
                  </a:lnTo>
                  <a:close/>
                  <a:moveTo>
                    <a:pt x="287" y="386"/>
                  </a:moveTo>
                  <a:cubicBezTo>
                    <a:pt x="296" y="386"/>
                    <a:pt x="305" y="386"/>
                    <a:pt x="305" y="376"/>
                  </a:cubicBezTo>
                  <a:cubicBezTo>
                    <a:pt x="305" y="366"/>
                    <a:pt x="294" y="366"/>
                    <a:pt x="287" y="366"/>
                  </a:cubicBezTo>
                  <a:lnTo>
                    <a:pt x="18" y="366"/>
                  </a:lnTo>
                  <a:cubicBezTo>
                    <a:pt x="10" y="366"/>
                    <a:pt x="0" y="366"/>
                    <a:pt x="0" y="376"/>
                  </a:cubicBezTo>
                  <a:cubicBezTo>
                    <a:pt x="0" y="386"/>
                    <a:pt x="9" y="386"/>
                    <a:pt x="17" y="386"/>
                  </a:cubicBezTo>
                  <a:lnTo>
                    <a:pt x="287" y="38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7" name="Freeform 187 1">
              <a:extLst>
                <a:ext uri="{FF2B5EF4-FFF2-40B4-BE49-F238E27FC236}">
                  <a16:creationId xmlns:a16="http://schemas.microsoft.com/office/drawing/2014/main" id="{51DCA5B8-7E80-4BA3-9C3C-097798F9D04E}"/>
                </a:ext>
              </a:extLst>
            </p:cNvPr>
            <p:cNvSpPr>
              <a:spLocks/>
            </p:cNvSpPr>
            <p:nvPr>
              <p:custDataLst>
                <p:tags r:id="rId150"/>
              </p:custDataLst>
            </p:nvPr>
          </p:nvSpPr>
          <p:spPr bwMode="auto">
            <a:xfrm>
              <a:off x="2779713" y="2540000"/>
              <a:ext cx="106363" cy="180975"/>
            </a:xfrm>
            <a:custGeom>
              <a:avLst/>
              <a:gdLst>
                <a:gd name="T0" fmla="*/ 116 w 226"/>
                <a:gd name="T1" fmla="*/ 5 h 352"/>
                <a:gd name="T2" fmla="*/ 109 w 226"/>
                <a:gd name="T3" fmla="*/ 0 h 352"/>
                <a:gd name="T4" fmla="*/ 48 w 226"/>
                <a:gd name="T5" fmla="*/ 5 h 352"/>
                <a:gd name="T6" fmla="*/ 39 w 226"/>
                <a:gd name="T7" fmla="*/ 15 h 352"/>
                <a:gd name="T8" fmla="*/ 51 w 226"/>
                <a:gd name="T9" fmla="*/ 21 h 352"/>
                <a:gd name="T10" fmla="*/ 76 w 226"/>
                <a:gd name="T11" fmla="*/ 29 h 352"/>
                <a:gd name="T12" fmla="*/ 74 w 226"/>
                <a:gd name="T13" fmla="*/ 39 h 352"/>
                <a:gd name="T14" fmla="*/ 2 w 226"/>
                <a:gd name="T15" fmla="*/ 327 h 352"/>
                <a:gd name="T16" fmla="*/ 0 w 226"/>
                <a:gd name="T17" fmla="*/ 338 h 352"/>
                <a:gd name="T18" fmla="*/ 14 w 226"/>
                <a:gd name="T19" fmla="*/ 352 h 352"/>
                <a:gd name="T20" fmla="*/ 31 w 226"/>
                <a:gd name="T21" fmla="*/ 341 h 352"/>
                <a:gd name="T22" fmla="*/ 59 w 226"/>
                <a:gd name="T23" fmla="*/ 232 h 352"/>
                <a:gd name="T24" fmla="*/ 117 w 226"/>
                <a:gd name="T25" fmla="*/ 274 h 352"/>
                <a:gd name="T26" fmla="*/ 116 w 226"/>
                <a:gd name="T27" fmla="*/ 285 h 352"/>
                <a:gd name="T28" fmla="*/ 114 w 226"/>
                <a:gd name="T29" fmla="*/ 302 h 352"/>
                <a:gd name="T30" fmla="*/ 159 w 226"/>
                <a:gd name="T31" fmla="*/ 352 h 352"/>
                <a:gd name="T32" fmla="*/ 199 w 226"/>
                <a:gd name="T33" fmla="*/ 325 h 352"/>
                <a:gd name="T34" fmla="*/ 217 w 226"/>
                <a:gd name="T35" fmla="*/ 275 h 352"/>
                <a:gd name="T36" fmla="*/ 211 w 226"/>
                <a:gd name="T37" fmla="*/ 270 h 352"/>
                <a:gd name="T38" fmla="*/ 204 w 226"/>
                <a:gd name="T39" fmla="*/ 279 h 352"/>
                <a:gd name="T40" fmla="*/ 160 w 226"/>
                <a:gd name="T41" fmla="*/ 341 h 352"/>
                <a:gd name="T42" fmla="*/ 144 w 226"/>
                <a:gd name="T43" fmla="*/ 317 h 352"/>
                <a:gd name="T44" fmla="*/ 148 w 226"/>
                <a:gd name="T45" fmla="*/ 289 h 352"/>
                <a:gd name="T46" fmla="*/ 150 w 226"/>
                <a:gd name="T47" fmla="*/ 274 h 352"/>
                <a:gd name="T48" fmla="*/ 77 w 226"/>
                <a:gd name="T49" fmla="*/ 221 h 352"/>
                <a:gd name="T50" fmla="*/ 120 w 226"/>
                <a:gd name="T51" fmla="*/ 184 h 352"/>
                <a:gd name="T52" fmla="*/ 191 w 226"/>
                <a:gd name="T53" fmla="*/ 136 h 352"/>
                <a:gd name="T54" fmla="*/ 195 w 226"/>
                <a:gd name="T55" fmla="*/ 137 h 352"/>
                <a:gd name="T56" fmla="*/ 206 w 226"/>
                <a:gd name="T57" fmla="*/ 141 h 352"/>
                <a:gd name="T58" fmla="*/ 208 w 226"/>
                <a:gd name="T59" fmla="*/ 143 h 352"/>
                <a:gd name="T60" fmla="*/ 179 w 226"/>
                <a:gd name="T61" fmla="*/ 170 h 352"/>
                <a:gd name="T62" fmla="*/ 198 w 226"/>
                <a:gd name="T63" fmla="*/ 187 h 352"/>
                <a:gd name="T64" fmla="*/ 226 w 226"/>
                <a:gd name="T65" fmla="*/ 157 h 352"/>
                <a:gd name="T66" fmla="*/ 192 w 226"/>
                <a:gd name="T67" fmla="*/ 125 h 352"/>
                <a:gd name="T68" fmla="*/ 119 w 226"/>
                <a:gd name="T69" fmla="*/ 169 h 352"/>
                <a:gd name="T70" fmla="*/ 64 w 226"/>
                <a:gd name="T71" fmla="*/ 216 h 352"/>
                <a:gd name="T72" fmla="*/ 116 w 226"/>
                <a:gd name="T73" fmla="*/ 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6" h="352">
                  <a:moveTo>
                    <a:pt x="116" y="5"/>
                  </a:moveTo>
                  <a:cubicBezTo>
                    <a:pt x="116" y="5"/>
                    <a:pt x="116" y="0"/>
                    <a:pt x="109" y="0"/>
                  </a:cubicBezTo>
                  <a:cubicBezTo>
                    <a:pt x="98" y="0"/>
                    <a:pt x="61" y="4"/>
                    <a:pt x="48" y="5"/>
                  </a:cubicBezTo>
                  <a:cubicBezTo>
                    <a:pt x="44" y="5"/>
                    <a:pt x="39" y="6"/>
                    <a:pt x="39" y="15"/>
                  </a:cubicBezTo>
                  <a:cubicBezTo>
                    <a:pt x="39" y="21"/>
                    <a:pt x="43" y="21"/>
                    <a:pt x="51" y="21"/>
                  </a:cubicBezTo>
                  <a:cubicBezTo>
                    <a:pt x="75" y="21"/>
                    <a:pt x="76" y="24"/>
                    <a:pt x="76" y="29"/>
                  </a:cubicBezTo>
                  <a:lnTo>
                    <a:pt x="74" y="39"/>
                  </a:lnTo>
                  <a:lnTo>
                    <a:pt x="2" y="327"/>
                  </a:lnTo>
                  <a:cubicBezTo>
                    <a:pt x="0" y="334"/>
                    <a:pt x="0" y="335"/>
                    <a:pt x="0" y="338"/>
                  </a:cubicBezTo>
                  <a:cubicBezTo>
                    <a:pt x="0" y="349"/>
                    <a:pt x="10" y="352"/>
                    <a:pt x="14" y="352"/>
                  </a:cubicBezTo>
                  <a:cubicBezTo>
                    <a:pt x="21" y="352"/>
                    <a:pt x="28" y="347"/>
                    <a:pt x="31" y="341"/>
                  </a:cubicBezTo>
                  <a:cubicBezTo>
                    <a:pt x="34" y="337"/>
                    <a:pt x="56" y="244"/>
                    <a:pt x="59" y="232"/>
                  </a:cubicBezTo>
                  <a:cubicBezTo>
                    <a:pt x="76" y="233"/>
                    <a:pt x="117" y="241"/>
                    <a:pt x="117" y="274"/>
                  </a:cubicBezTo>
                  <a:cubicBezTo>
                    <a:pt x="117" y="278"/>
                    <a:pt x="117" y="280"/>
                    <a:pt x="116" y="285"/>
                  </a:cubicBezTo>
                  <a:cubicBezTo>
                    <a:pt x="115" y="291"/>
                    <a:pt x="114" y="297"/>
                    <a:pt x="114" y="302"/>
                  </a:cubicBezTo>
                  <a:cubicBezTo>
                    <a:pt x="114" y="332"/>
                    <a:pt x="133" y="352"/>
                    <a:pt x="159" y="352"/>
                  </a:cubicBezTo>
                  <a:cubicBezTo>
                    <a:pt x="174" y="352"/>
                    <a:pt x="188" y="344"/>
                    <a:pt x="199" y="325"/>
                  </a:cubicBezTo>
                  <a:cubicBezTo>
                    <a:pt x="211" y="303"/>
                    <a:pt x="217" y="276"/>
                    <a:pt x="217" y="275"/>
                  </a:cubicBezTo>
                  <a:cubicBezTo>
                    <a:pt x="217" y="270"/>
                    <a:pt x="212" y="270"/>
                    <a:pt x="211" y="270"/>
                  </a:cubicBezTo>
                  <a:cubicBezTo>
                    <a:pt x="206" y="270"/>
                    <a:pt x="205" y="272"/>
                    <a:pt x="204" y="279"/>
                  </a:cubicBezTo>
                  <a:cubicBezTo>
                    <a:pt x="194" y="315"/>
                    <a:pt x="182" y="341"/>
                    <a:pt x="160" y="341"/>
                  </a:cubicBezTo>
                  <a:cubicBezTo>
                    <a:pt x="151" y="341"/>
                    <a:pt x="144" y="335"/>
                    <a:pt x="144" y="317"/>
                  </a:cubicBezTo>
                  <a:cubicBezTo>
                    <a:pt x="144" y="309"/>
                    <a:pt x="146" y="297"/>
                    <a:pt x="148" y="289"/>
                  </a:cubicBezTo>
                  <a:cubicBezTo>
                    <a:pt x="150" y="281"/>
                    <a:pt x="150" y="279"/>
                    <a:pt x="150" y="274"/>
                  </a:cubicBezTo>
                  <a:cubicBezTo>
                    <a:pt x="150" y="241"/>
                    <a:pt x="119" y="227"/>
                    <a:pt x="77" y="221"/>
                  </a:cubicBezTo>
                  <a:cubicBezTo>
                    <a:pt x="92" y="212"/>
                    <a:pt x="108" y="196"/>
                    <a:pt x="120" y="184"/>
                  </a:cubicBezTo>
                  <a:cubicBezTo>
                    <a:pt x="143" y="158"/>
                    <a:pt x="166" y="136"/>
                    <a:pt x="191" y="136"/>
                  </a:cubicBezTo>
                  <a:cubicBezTo>
                    <a:pt x="194" y="136"/>
                    <a:pt x="194" y="136"/>
                    <a:pt x="195" y="137"/>
                  </a:cubicBezTo>
                  <a:cubicBezTo>
                    <a:pt x="201" y="138"/>
                    <a:pt x="202" y="138"/>
                    <a:pt x="206" y="141"/>
                  </a:cubicBezTo>
                  <a:cubicBezTo>
                    <a:pt x="207" y="141"/>
                    <a:pt x="207" y="142"/>
                    <a:pt x="208" y="143"/>
                  </a:cubicBezTo>
                  <a:cubicBezTo>
                    <a:pt x="184" y="144"/>
                    <a:pt x="179" y="164"/>
                    <a:pt x="179" y="170"/>
                  </a:cubicBezTo>
                  <a:cubicBezTo>
                    <a:pt x="179" y="178"/>
                    <a:pt x="185" y="187"/>
                    <a:pt x="198" y="187"/>
                  </a:cubicBezTo>
                  <a:cubicBezTo>
                    <a:pt x="211" y="187"/>
                    <a:pt x="226" y="176"/>
                    <a:pt x="226" y="157"/>
                  </a:cubicBezTo>
                  <a:cubicBezTo>
                    <a:pt x="226" y="142"/>
                    <a:pt x="214" y="125"/>
                    <a:pt x="192" y="125"/>
                  </a:cubicBezTo>
                  <a:cubicBezTo>
                    <a:pt x="178" y="125"/>
                    <a:pt x="155" y="129"/>
                    <a:pt x="119" y="169"/>
                  </a:cubicBezTo>
                  <a:cubicBezTo>
                    <a:pt x="102" y="188"/>
                    <a:pt x="83" y="208"/>
                    <a:pt x="64" y="216"/>
                  </a:cubicBezTo>
                  <a:lnTo>
                    <a:pt x="11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8" name="Freeform 188 1">
              <a:extLst>
                <a:ext uri="{FF2B5EF4-FFF2-40B4-BE49-F238E27FC236}">
                  <a16:creationId xmlns:a16="http://schemas.microsoft.com/office/drawing/2014/main" id="{B04726DA-AE84-4665-8DD5-9464F77989BF}"/>
                </a:ext>
              </a:extLst>
            </p:cNvPr>
            <p:cNvSpPr>
              <a:spLocks noEditPoints="1"/>
            </p:cNvSpPr>
            <p:nvPr>
              <p:custDataLst>
                <p:tags r:id="rId151"/>
              </p:custDataLst>
            </p:nvPr>
          </p:nvSpPr>
          <p:spPr bwMode="auto">
            <a:xfrm>
              <a:off x="2979738" y="2540000"/>
              <a:ext cx="114300" cy="180975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5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2 w 246"/>
                <a:gd name="T13" fmla="*/ 346 h 352"/>
                <a:gd name="T14" fmla="*/ 70 w 246"/>
                <a:gd name="T15" fmla="*/ 315 h 352"/>
                <a:gd name="T16" fmla="*/ 135 w 246"/>
                <a:gd name="T17" fmla="*/ 352 h 352"/>
                <a:gd name="T18" fmla="*/ 246 w 246"/>
                <a:gd name="T19" fmla="*/ 238 h 352"/>
                <a:gd name="T20" fmla="*/ 141 w 246"/>
                <a:gd name="T21" fmla="*/ 125 h 352"/>
                <a:gd name="T22" fmla="*/ 72 w 246"/>
                <a:gd name="T23" fmla="*/ 158 h 352"/>
                <a:gd name="T24" fmla="*/ 74 w 246"/>
                <a:gd name="T25" fmla="*/ 289 h 352"/>
                <a:gd name="T26" fmla="*/ 74 w 246"/>
                <a:gd name="T27" fmla="*/ 186 h 352"/>
                <a:gd name="T28" fmla="*/ 79 w 246"/>
                <a:gd name="T29" fmla="*/ 168 h 352"/>
                <a:gd name="T30" fmla="*/ 138 w 246"/>
                <a:gd name="T31" fmla="*/ 136 h 352"/>
                <a:gd name="T32" fmla="*/ 191 w 246"/>
                <a:gd name="T33" fmla="*/ 168 h 352"/>
                <a:gd name="T34" fmla="*/ 205 w 246"/>
                <a:gd name="T35" fmla="*/ 238 h 352"/>
                <a:gd name="T36" fmla="*/ 190 w 246"/>
                <a:gd name="T37" fmla="*/ 309 h 352"/>
                <a:gd name="T38" fmla="*/ 133 w 246"/>
                <a:gd name="T39" fmla="*/ 341 h 352"/>
                <a:gd name="T40" fmla="*/ 81 w 246"/>
                <a:gd name="T41" fmla="*/ 310 h 352"/>
                <a:gd name="T42" fmla="*/ 74 w 246"/>
                <a:gd name="T43" fmla="*/ 28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2" y="346"/>
                  </a:lnTo>
                  <a:cubicBezTo>
                    <a:pt x="52" y="346"/>
                    <a:pt x="56" y="339"/>
                    <a:pt x="70" y="315"/>
                  </a:cubicBezTo>
                  <a:cubicBezTo>
                    <a:pt x="77" y="327"/>
                    <a:pt x="98" y="352"/>
                    <a:pt x="135" y="352"/>
                  </a:cubicBezTo>
                  <a:cubicBezTo>
                    <a:pt x="195" y="352"/>
                    <a:pt x="246" y="303"/>
                    <a:pt x="246" y="238"/>
                  </a:cubicBezTo>
                  <a:cubicBezTo>
                    <a:pt x="246" y="175"/>
                    <a:pt x="198" y="125"/>
                    <a:pt x="141" y="125"/>
                  </a:cubicBezTo>
                  <a:cubicBezTo>
                    <a:pt x="102" y="125"/>
                    <a:pt x="80" y="149"/>
                    <a:pt x="72" y="158"/>
                  </a:cubicBezTo>
                  <a:close/>
                  <a:moveTo>
                    <a:pt x="74" y="289"/>
                  </a:moveTo>
                  <a:lnTo>
                    <a:pt x="74" y="186"/>
                  </a:lnTo>
                  <a:cubicBezTo>
                    <a:pt x="74" y="177"/>
                    <a:pt x="74" y="176"/>
                    <a:pt x="79" y="168"/>
                  </a:cubicBezTo>
                  <a:cubicBezTo>
                    <a:pt x="99" y="140"/>
                    <a:pt x="126" y="136"/>
                    <a:pt x="138" y="136"/>
                  </a:cubicBezTo>
                  <a:cubicBezTo>
                    <a:pt x="161" y="136"/>
                    <a:pt x="179" y="149"/>
                    <a:pt x="191" y="168"/>
                  </a:cubicBezTo>
                  <a:cubicBezTo>
                    <a:pt x="204" y="189"/>
                    <a:pt x="205" y="217"/>
                    <a:pt x="205" y="238"/>
                  </a:cubicBezTo>
                  <a:cubicBezTo>
                    <a:pt x="205" y="256"/>
                    <a:pt x="204" y="286"/>
                    <a:pt x="190" y="309"/>
                  </a:cubicBezTo>
                  <a:cubicBezTo>
                    <a:pt x="179" y="324"/>
                    <a:pt x="160" y="341"/>
                    <a:pt x="133" y="341"/>
                  </a:cubicBezTo>
                  <a:cubicBezTo>
                    <a:pt x="111" y="341"/>
                    <a:pt x="93" y="329"/>
                    <a:pt x="81" y="310"/>
                  </a:cubicBezTo>
                  <a:cubicBezTo>
                    <a:pt x="74" y="300"/>
                    <a:pt x="74" y="298"/>
                    <a:pt x="74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9" name="Freeform 189 1">
              <a:extLst>
                <a:ext uri="{FF2B5EF4-FFF2-40B4-BE49-F238E27FC236}">
                  <a16:creationId xmlns:a16="http://schemas.microsoft.com/office/drawing/2014/main" id="{2271488E-97B6-4F0D-AE0A-52E0D2601D3F}"/>
                </a:ext>
              </a:extLst>
            </p:cNvPr>
            <p:cNvSpPr>
              <a:spLocks noEditPoints="1"/>
            </p:cNvSpPr>
            <p:nvPr>
              <p:custDataLst>
                <p:tags r:id="rId152"/>
              </p:custDataLst>
            </p:nvPr>
          </p:nvSpPr>
          <p:spPr bwMode="auto">
            <a:xfrm>
              <a:off x="3111500" y="2601913"/>
              <a:ext cx="106363" cy="119063"/>
            </a:xfrm>
            <a:custGeom>
              <a:avLst/>
              <a:gdLst>
                <a:gd name="T0" fmla="*/ 146 w 225"/>
                <a:gd name="T1" fmla="*/ 186 h 230"/>
                <a:gd name="T2" fmla="*/ 184 w 225"/>
                <a:gd name="T3" fmla="*/ 227 h 230"/>
                <a:gd name="T4" fmla="*/ 225 w 225"/>
                <a:gd name="T5" fmla="*/ 180 h 230"/>
                <a:gd name="T6" fmla="*/ 225 w 225"/>
                <a:gd name="T7" fmla="*/ 152 h 230"/>
                <a:gd name="T8" fmla="*/ 213 w 225"/>
                <a:gd name="T9" fmla="*/ 152 h 230"/>
                <a:gd name="T10" fmla="*/ 213 w 225"/>
                <a:gd name="T11" fmla="*/ 180 h 230"/>
                <a:gd name="T12" fmla="*/ 195 w 225"/>
                <a:gd name="T13" fmla="*/ 212 h 230"/>
                <a:gd name="T14" fmla="*/ 176 w 225"/>
                <a:gd name="T15" fmla="*/ 187 h 230"/>
                <a:gd name="T16" fmla="*/ 176 w 225"/>
                <a:gd name="T17" fmla="*/ 87 h 230"/>
                <a:gd name="T18" fmla="*/ 159 w 225"/>
                <a:gd name="T19" fmla="*/ 28 h 230"/>
                <a:gd name="T20" fmla="*/ 90 w 225"/>
                <a:gd name="T21" fmla="*/ 0 h 230"/>
                <a:gd name="T22" fmla="*/ 15 w 225"/>
                <a:gd name="T23" fmla="*/ 57 h 230"/>
                <a:gd name="T24" fmla="*/ 38 w 225"/>
                <a:gd name="T25" fmla="*/ 80 h 230"/>
                <a:gd name="T26" fmla="*/ 61 w 225"/>
                <a:gd name="T27" fmla="*/ 57 h 230"/>
                <a:gd name="T28" fmla="*/ 35 w 225"/>
                <a:gd name="T29" fmla="*/ 34 h 230"/>
                <a:gd name="T30" fmla="*/ 89 w 225"/>
                <a:gd name="T31" fmla="*/ 11 h 230"/>
                <a:gd name="T32" fmla="*/ 142 w 225"/>
                <a:gd name="T33" fmla="*/ 75 h 230"/>
                <a:gd name="T34" fmla="*/ 142 w 225"/>
                <a:gd name="T35" fmla="*/ 94 h 230"/>
                <a:gd name="T36" fmla="*/ 50 w 225"/>
                <a:gd name="T37" fmla="*/ 112 h 230"/>
                <a:gd name="T38" fmla="*/ 0 w 225"/>
                <a:gd name="T39" fmla="*/ 177 h 230"/>
                <a:gd name="T40" fmla="*/ 80 w 225"/>
                <a:gd name="T41" fmla="*/ 230 h 230"/>
                <a:gd name="T42" fmla="*/ 146 w 225"/>
                <a:gd name="T43" fmla="*/ 186 h 230"/>
                <a:gd name="T44" fmla="*/ 142 w 225"/>
                <a:gd name="T45" fmla="*/ 104 h 230"/>
                <a:gd name="T46" fmla="*/ 142 w 225"/>
                <a:gd name="T47" fmla="*/ 154 h 230"/>
                <a:gd name="T48" fmla="*/ 84 w 225"/>
                <a:gd name="T49" fmla="*/ 219 h 230"/>
                <a:gd name="T50" fmla="*/ 39 w 225"/>
                <a:gd name="T51" fmla="*/ 176 h 230"/>
                <a:gd name="T52" fmla="*/ 142 w 225"/>
                <a:gd name="T53" fmla="*/ 104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30">
                  <a:moveTo>
                    <a:pt x="146" y="186"/>
                  </a:moveTo>
                  <a:cubicBezTo>
                    <a:pt x="148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80"/>
                  </a:cubicBezTo>
                  <a:lnTo>
                    <a:pt x="225" y="152"/>
                  </a:lnTo>
                  <a:lnTo>
                    <a:pt x="213" y="152"/>
                  </a:lnTo>
                  <a:lnTo>
                    <a:pt x="213" y="180"/>
                  </a:lnTo>
                  <a:cubicBezTo>
                    <a:pt x="213" y="209"/>
                    <a:pt x="200" y="212"/>
                    <a:pt x="195" y="212"/>
                  </a:cubicBezTo>
                  <a:cubicBezTo>
                    <a:pt x="178" y="212"/>
                    <a:pt x="176" y="189"/>
                    <a:pt x="176" y="187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9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4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7" y="95"/>
                    <a:pt x="82" y="97"/>
                    <a:pt x="50" y="112"/>
                  </a:cubicBezTo>
                  <a:cubicBezTo>
                    <a:pt x="13" y="129"/>
                    <a:pt x="0" y="155"/>
                    <a:pt x="0" y="177"/>
                  </a:cubicBezTo>
                  <a:cubicBezTo>
                    <a:pt x="0" y="217"/>
                    <a:pt x="49" y="230"/>
                    <a:pt x="80" y="230"/>
                  </a:cubicBezTo>
                  <a:cubicBezTo>
                    <a:pt x="113" y="230"/>
                    <a:pt x="136" y="210"/>
                    <a:pt x="146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2"/>
                    <a:pt x="106" y="219"/>
                    <a:pt x="84" y="219"/>
                  </a:cubicBezTo>
                  <a:cubicBezTo>
                    <a:pt x="59" y="219"/>
                    <a:pt x="39" y="201"/>
                    <a:pt x="39" y="176"/>
                  </a:cubicBezTo>
                  <a:cubicBezTo>
                    <a:pt x="39" y="149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0" name="Freeform 190 1">
              <a:extLst>
                <a:ext uri="{FF2B5EF4-FFF2-40B4-BE49-F238E27FC236}">
                  <a16:creationId xmlns:a16="http://schemas.microsoft.com/office/drawing/2014/main" id="{DCC59AD1-6426-41F9-B12F-2E0B765E1B51}"/>
                </a:ext>
              </a:extLst>
            </p:cNvPr>
            <p:cNvSpPr>
              <a:spLocks noEditPoints="1"/>
            </p:cNvSpPr>
            <p:nvPr>
              <p:custDataLst>
                <p:tags r:id="rId153"/>
              </p:custDataLst>
            </p:nvPr>
          </p:nvSpPr>
          <p:spPr bwMode="auto">
            <a:xfrm>
              <a:off x="3227388" y="2540000"/>
              <a:ext cx="114300" cy="180975"/>
            </a:xfrm>
            <a:custGeom>
              <a:avLst/>
              <a:gdLst>
                <a:gd name="T0" fmla="*/ 172 w 246"/>
                <a:gd name="T1" fmla="*/ 319 h 352"/>
                <a:gd name="T2" fmla="*/ 172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5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6 h 352"/>
                <a:gd name="T20" fmla="*/ 111 w 246"/>
                <a:gd name="T21" fmla="*/ 125 h 352"/>
                <a:gd name="T22" fmla="*/ 0 w 246"/>
                <a:gd name="T23" fmla="*/ 239 h 352"/>
                <a:gd name="T24" fmla="*/ 105 w 246"/>
                <a:gd name="T25" fmla="*/ 352 h 352"/>
                <a:gd name="T26" fmla="*/ 172 w 246"/>
                <a:gd name="T27" fmla="*/ 319 h 352"/>
                <a:gd name="T28" fmla="*/ 172 w 246"/>
                <a:gd name="T29" fmla="*/ 185 h 352"/>
                <a:gd name="T30" fmla="*/ 172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5 w 246"/>
                <a:gd name="T37" fmla="*/ 309 h 352"/>
                <a:gd name="T38" fmla="*/ 41 w 246"/>
                <a:gd name="T39" fmla="*/ 239 h 352"/>
                <a:gd name="T40" fmla="*/ 56 w 246"/>
                <a:gd name="T41" fmla="*/ 168 h 352"/>
                <a:gd name="T42" fmla="*/ 113 w 246"/>
                <a:gd name="T43" fmla="*/ 136 h 352"/>
                <a:gd name="T44" fmla="*/ 167 w 246"/>
                <a:gd name="T45" fmla="*/ 166 h 352"/>
                <a:gd name="T46" fmla="*/ 172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2" y="319"/>
                  </a:moveTo>
                  <a:lnTo>
                    <a:pt x="172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59" y="138"/>
                    <a:pt x="138" y="125"/>
                    <a:pt x="111" y="125"/>
                  </a:cubicBezTo>
                  <a:cubicBezTo>
                    <a:pt x="52" y="125"/>
                    <a:pt x="0" y="174"/>
                    <a:pt x="0" y="239"/>
                  </a:cubicBezTo>
                  <a:cubicBezTo>
                    <a:pt x="0" y="302"/>
                    <a:pt x="48" y="352"/>
                    <a:pt x="105" y="352"/>
                  </a:cubicBezTo>
                  <a:cubicBezTo>
                    <a:pt x="137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6"/>
                  </a:cubicBezTo>
                  <a:cubicBezTo>
                    <a:pt x="152" y="330"/>
                    <a:pt x="129" y="341"/>
                    <a:pt x="108" y="341"/>
                  </a:cubicBezTo>
                  <a:cubicBezTo>
                    <a:pt x="85" y="341"/>
                    <a:pt x="67" y="328"/>
                    <a:pt x="55" y="309"/>
                  </a:cubicBezTo>
                  <a:cubicBezTo>
                    <a:pt x="42" y="288"/>
                    <a:pt x="41" y="260"/>
                    <a:pt x="41" y="239"/>
                  </a:cubicBezTo>
                  <a:cubicBezTo>
                    <a:pt x="41" y="221"/>
                    <a:pt x="42" y="191"/>
                    <a:pt x="56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0" y="136"/>
                    <a:pt x="151" y="144"/>
                    <a:pt x="167" y="166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1" name="Freeform 191 1">
              <a:extLst>
                <a:ext uri="{FF2B5EF4-FFF2-40B4-BE49-F238E27FC236}">
                  <a16:creationId xmlns:a16="http://schemas.microsoft.com/office/drawing/2014/main" id="{764BE93D-D136-4521-AF8D-78439EB9DB58}"/>
                </a:ext>
              </a:extLst>
            </p:cNvPr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3438525" y="2603500"/>
              <a:ext cx="85725" cy="117475"/>
            </a:xfrm>
            <a:custGeom>
              <a:avLst/>
              <a:gdLst>
                <a:gd name="T0" fmla="*/ 169 w 183"/>
                <a:gd name="T1" fmla="*/ 34 h 227"/>
                <a:gd name="T2" fmla="*/ 145 w 183"/>
                <a:gd name="T3" fmla="*/ 57 h 227"/>
                <a:gd name="T4" fmla="*/ 160 w 183"/>
                <a:gd name="T5" fmla="*/ 71 h 227"/>
                <a:gd name="T6" fmla="*/ 183 w 183"/>
                <a:gd name="T7" fmla="*/ 43 h 227"/>
                <a:gd name="T8" fmla="*/ 124 w 183"/>
                <a:gd name="T9" fmla="*/ 0 h 227"/>
                <a:gd name="T10" fmla="*/ 39 w 183"/>
                <a:gd name="T11" fmla="*/ 73 h 227"/>
                <a:gd name="T12" fmla="*/ 91 w 183"/>
                <a:gd name="T13" fmla="*/ 123 h 227"/>
                <a:gd name="T14" fmla="*/ 143 w 183"/>
                <a:gd name="T15" fmla="*/ 161 h 227"/>
                <a:gd name="T16" fmla="*/ 71 w 183"/>
                <a:gd name="T17" fmla="*/ 216 h 227"/>
                <a:gd name="T18" fmla="*/ 15 w 183"/>
                <a:gd name="T19" fmla="*/ 189 h 227"/>
                <a:gd name="T20" fmla="*/ 46 w 183"/>
                <a:gd name="T21" fmla="*/ 163 h 227"/>
                <a:gd name="T22" fmla="*/ 27 w 183"/>
                <a:gd name="T23" fmla="*/ 145 h 227"/>
                <a:gd name="T24" fmla="*/ 0 w 183"/>
                <a:gd name="T25" fmla="*/ 178 h 227"/>
                <a:gd name="T26" fmla="*/ 71 w 183"/>
                <a:gd name="T27" fmla="*/ 227 h 227"/>
                <a:gd name="T28" fmla="*/ 171 w 183"/>
                <a:gd name="T29" fmla="*/ 144 h 227"/>
                <a:gd name="T30" fmla="*/ 156 w 183"/>
                <a:gd name="T31" fmla="*/ 107 h 227"/>
                <a:gd name="T32" fmla="*/ 106 w 183"/>
                <a:gd name="T33" fmla="*/ 86 h 227"/>
                <a:gd name="T34" fmla="*/ 68 w 183"/>
                <a:gd name="T35" fmla="*/ 56 h 227"/>
                <a:gd name="T36" fmla="*/ 124 w 183"/>
                <a:gd name="T37" fmla="*/ 11 h 227"/>
                <a:gd name="T38" fmla="*/ 169 w 183"/>
                <a:gd name="T39" fmla="*/ 3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3" h="227">
                  <a:moveTo>
                    <a:pt x="169" y="34"/>
                  </a:moveTo>
                  <a:cubicBezTo>
                    <a:pt x="155" y="35"/>
                    <a:pt x="145" y="46"/>
                    <a:pt x="145" y="57"/>
                  </a:cubicBezTo>
                  <a:cubicBezTo>
                    <a:pt x="145" y="64"/>
                    <a:pt x="149" y="71"/>
                    <a:pt x="160" y="71"/>
                  </a:cubicBezTo>
                  <a:cubicBezTo>
                    <a:pt x="171" y="71"/>
                    <a:pt x="183" y="63"/>
                    <a:pt x="183" y="43"/>
                  </a:cubicBezTo>
                  <a:cubicBezTo>
                    <a:pt x="183" y="21"/>
                    <a:pt x="162" y="0"/>
                    <a:pt x="124" y="0"/>
                  </a:cubicBezTo>
                  <a:cubicBezTo>
                    <a:pt x="58" y="0"/>
                    <a:pt x="39" y="51"/>
                    <a:pt x="39" y="73"/>
                  </a:cubicBezTo>
                  <a:cubicBezTo>
                    <a:pt x="39" y="112"/>
                    <a:pt x="76" y="120"/>
                    <a:pt x="91" y="123"/>
                  </a:cubicBezTo>
                  <a:cubicBezTo>
                    <a:pt x="117" y="128"/>
                    <a:pt x="143" y="133"/>
                    <a:pt x="143" y="161"/>
                  </a:cubicBezTo>
                  <a:cubicBezTo>
                    <a:pt x="143" y="174"/>
                    <a:pt x="131" y="216"/>
                    <a:pt x="71" y="216"/>
                  </a:cubicBezTo>
                  <a:cubicBezTo>
                    <a:pt x="64" y="216"/>
                    <a:pt x="26" y="216"/>
                    <a:pt x="15" y="189"/>
                  </a:cubicBezTo>
                  <a:cubicBezTo>
                    <a:pt x="33" y="192"/>
                    <a:pt x="46" y="177"/>
                    <a:pt x="46" y="163"/>
                  </a:cubicBezTo>
                  <a:cubicBezTo>
                    <a:pt x="46" y="151"/>
                    <a:pt x="38" y="145"/>
                    <a:pt x="27" y="145"/>
                  </a:cubicBezTo>
                  <a:cubicBezTo>
                    <a:pt x="15" y="145"/>
                    <a:pt x="0" y="156"/>
                    <a:pt x="0" y="178"/>
                  </a:cubicBezTo>
                  <a:cubicBezTo>
                    <a:pt x="0" y="207"/>
                    <a:pt x="28" y="227"/>
                    <a:pt x="71" y="227"/>
                  </a:cubicBezTo>
                  <a:cubicBezTo>
                    <a:pt x="152" y="227"/>
                    <a:pt x="171" y="166"/>
                    <a:pt x="171" y="144"/>
                  </a:cubicBezTo>
                  <a:cubicBezTo>
                    <a:pt x="171" y="126"/>
                    <a:pt x="162" y="113"/>
                    <a:pt x="156" y="107"/>
                  </a:cubicBezTo>
                  <a:cubicBezTo>
                    <a:pt x="142" y="93"/>
                    <a:pt x="128" y="91"/>
                    <a:pt x="106" y="86"/>
                  </a:cubicBezTo>
                  <a:cubicBezTo>
                    <a:pt x="88" y="82"/>
                    <a:pt x="68" y="79"/>
                    <a:pt x="68" y="56"/>
                  </a:cubicBezTo>
                  <a:cubicBezTo>
                    <a:pt x="68" y="42"/>
                    <a:pt x="80" y="11"/>
                    <a:pt x="124" y="11"/>
                  </a:cubicBezTo>
                  <a:cubicBezTo>
                    <a:pt x="136" y="11"/>
                    <a:pt x="161" y="15"/>
                    <a:pt x="169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2" name="Freeform 192 1">
              <a:extLst>
                <a:ext uri="{FF2B5EF4-FFF2-40B4-BE49-F238E27FC236}">
                  <a16:creationId xmlns:a16="http://schemas.microsoft.com/office/drawing/2014/main" id="{37EA3D6D-D1D3-4ABB-9C75-60F1D15B13D5}"/>
                </a:ext>
              </a:extLst>
            </p:cNvPr>
            <p:cNvSpPr>
              <a:spLocks noEditPoints="1"/>
            </p:cNvSpPr>
            <p:nvPr>
              <p:custDataLst>
                <p:tags r:id="rId155"/>
              </p:custDataLst>
            </p:nvPr>
          </p:nvSpPr>
          <p:spPr bwMode="auto">
            <a:xfrm>
              <a:off x="3543300" y="2636838"/>
              <a:ext cx="49213" cy="120650"/>
            </a:xfrm>
            <a:custGeom>
              <a:avLst/>
              <a:gdLst>
                <a:gd name="T0" fmla="*/ 96 w 105"/>
                <a:gd name="T1" fmla="*/ 13 h 235"/>
                <a:gd name="T2" fmla="*/ 82 w 105"/>
                <a:gd name="T3" fmla="*/ 0 h 235"/>
                <a:gd name="T4" fmla="*/ 63 w 105"/>
                <a:gd name="T5" fmla="*/ 19 h 235"/>
                <a:gd name="T6" fmla="*/ 77 w 105"/>
                <a:gd name="T7" fmla="*/ 32 h 235"/>
                <a:gd name="T8" fmla="*/ 96 w 105"/>
                <a:gd name="T9" fmla="*/ 13 h 235"/>
                <a:gd name="T10" fmla="*/ 25 w 105"/>
                <a:gd name="T11" fmla="*/ 191 h 235"/>
                <a:gd name="T12" fmla="*/ 22 w 105"/>
                <a:gd name="T13" fmla="*/ 205 h 235"/>
                <a:gd name="T14" fmla="*/ 55 w 105"/>
                <a:gd name="T15" fmla="*/ 235 h 235"/>
                <a:gd name="T16" fmla="*/ 105 w 105"/>
                <a:gd name="T17" fmla="*/ 181 h 235"/>
                <a:gd name="T18" fmla="*/ 100 w 105"/>
                <a:gd name="T19" fmla="*/ 177 h 235"/>
                <a:gd name="T20" fmla="*/ 93 w 105"/>
                <a:gd name="T21" fmla="*/ 183 h 235"/>
                <a:gd name="T22" fmla="*/ 56 w 105"/>
                <a:gd name="T23" fmla="*/ 225 h 235"/>
                <a:gd name="T24" fmla="*/ 47 w 105"/>
                <a:gd name="T25" fmla="*/ 213 h 235"/>
                <a:gd name="T26" fmla="*/ 53 w 105"/>
                <a:gd name="T27" fmla="*/ 191 h 235"/>
                <a:gd name="T28" fmla="*/ 64 w 105"/>
                <a:gd name="T29" fmla="*/ 163 h 235"/>
                <a:gd name="T30" fmla="*/ 81 w 105"/>
                <a:gd name="T31" fmla="*/ 118 h 235"/>
                <a:gd name="T32" fmla="*/ 83 w 105"/>
                <a:gd name="T33" fmla="*/ 107 h 235"/>
                <a:gd name="T34" fmla="*/ 50 w 105"/>
                <a:gd name="T35" fmla="*/ 77 h 235"/>
                <a:gd name="T36" fmla="*/ 0 w 105"/>
                <a:gd name="T37" fmla="*/ 131 h 235"/>
                <a:gd name="T38" fmla="*/ 5 w 105"/>
                <a:gd name="T39" fmla="*/ 135 h 235"/>
                <a:gd name="T40" fmla="*/ 12 w 105"/>
                <a:gd name="T41" fmla="*/ 130 h 235"/>
                <a:gd name="T42" fmla="*/ 49 w 105"/>
                <a:gd name="T43" fmla="*/ 87 h 235"/>
                <a:gd name="T44" fmla="*/ 58 w 105"/>
                <a:gd name="T45" fmla="*/ 99 h 235"/>
                <a:gd name="T46" fmla="*/ 47 w 105"/>
                <a:gd name="T47" fmla="*/ 134 h 235"/>
                <a:gd name="T48" fmla="*/ 25 w 105"/>
                <a:gd name="T49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235">
                  <a:moveTo>
                    <a:pt x="96" y="13"/>
                  </a:moveTo>
                  <a:cubicBezTo>
                    <a:pt x="96" y="7"/>
                    <a:pt x="92" y="0"/>
                    <a:pt x="82" y="0"/>
                  </a:cubicBezTo>
                  <a:cubicBezTo>
                    <a:pt x="73" y="0"/>
                    <a:pt x="63" y="9"/>
                    <a:pt x="63" y="19"/>
                  </a:cubicBezTo>
                  <a:cubicBezTo>
                    <a:pt x="63" y="25"/>
                    <a:pt x="67" y="32"/>
                    <a:pt x="77" y="32"/>
                  </a:cubicBezTo>
                  <a:cubicBezTo>
                    <a:pt x="87" y="32"/>
                    <a:pt x="96" y="22"/>
                    <a:pt x="96" y="13"/>
                  </a:cubicBezTo>
                  <a:close/>
                  <a:moveTo>
                    <a:pt x="25" y="191"/>
                  </a:moveTo>
                  <a:cubicBezTo>
                    <a:pt x="24" y="195"/>
                    <a:pt x="22" y="199"/>
                    <a:pt x="22" y="205"/>
                  </a:cubicBezTo>
                  <a:cubicBezTo>
                    <a:pt x="22" y="222"/>
                    <a:pt x="36" y="235"/>
                    <a:pt x="55" y="235"/>
                  </a:cubicBezTo>
                  <a:cubicBezTo>
                    <a:pt x="90" y="235"/>
                    <a:pt x="105" y="187"/>
                    <a:pt x="105" y="181"/>
                  </a:cubicBezTo>
                  <a:cubicBezTo>
                    <a:pt x="105" y="177"/>
                    <a:pt x="101" y="177"/>
                    <a:pt x="100" y="177"/>
                  </a:cubicBezTo>
                  <a:cubicBezTo>
                    <a:pt x="95" y="177"/>
                    <a:pt x="94" y="179"/>
                    <a:pt x="93" y="183"/>
                  </a:cubicBezTo>
                  <a:cubicBezTo>
                    <a:pt x="85" y="211"/>
                    <a:pt x="70" y="225"/>
                    <a:pt x="56" y="225"/>
                  </a:cubicBezTo>
                  <a:cubicBezTo>
                    <a:pt x="49" y="225"/>
                    <a:pt x="47" y="221"/>
                    <a:pt x="47" y="213"/>
                  </a:cubicBezTo>
                  <a:cubicBezTo>
                    <a:pt x="47" y="205"/>
                    <a:pt x="50" y="198"/>
                    <a:pt x="53" y="191"/>
                  </a:cubicBezTo>
                  <a:cubicBezTo>
                    <a:pt x="56" y="181"/>
                    <a:pt x="60" y="172"/>
                    <a:pt x="64" y="163"/>
                  </a:cubicBezTo>
                  <a:cubicBezTo>
                    <a:pt x="67" y="154"/>
                    <a:pt x="80" y="122"/>
                    <a:pt x="81" y="118"/>
                  </a:cubicBezTo>
                  <a:cubicBezTo>
                    <a:pt x="82" y="115"/>
                    <a:pt x="83" y="110"/>
                    <a:pt x="83" y="107"/>
                  </a:cubicBezTo>
                  <a:cubicBezTo>
                    <a:pt x="83" y="91"/>
                    <a:pt x="69" y="77"/>
                    <a:pt x="50" y="77"/>
                  </a:cubicBezTo>
                  <a:cubicBezTo>
                    <a:pt x="16" y="77"/>
                    <a:pt x="0" y="125"/>
                    <a:pt x="0" y="131"/>
                  </a:cubicBezTo>
                  <a:cubicBezTo>
                    <a:pt x="0" y="135"/>
                    <a:pt x="4" y="135"/>
                    <a:pt x="5" y="135"/>
                  </a:cubicBezTo>
                  <a:cubicBezTo>
                    <a:pt x="10" y="135"/>
                    <a:pt x="11" y="134"/>
                    <a:pt x="12" y="130"/>
                  </a:cubicBezTo>
                  <a:cubicBezTo>
                    <a:pt x="21" y="100"/>
                    <a:pt x="36" y="87"/>
                    <a:pt x="49" y="87"/>
                  </a:cubicBezTo>
                  <a:cubicBezTo>
                    <a:pt x="55" y="87"/>
                    <a:pt x="58" y="90"/>
                    <a:pt x="58" y="99"/>
                  </a:cubicBezTo>
                  <a:cubicBezTo>
                    <a:pt x="58" y="107"/>
                    <a:pt x="56" y="113"/>
                    <a:pt x="47" y="134"/>
                  </a:cubicBezTo>
                  <a:lnTo>
                    <a:pt x="25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" name="Freeform 193 1">
              <a:extLst>
                <a:ext uri="{FF2B5EF4-FFF2-40B4-BE49-F238E27FC236}">
                  <a16:creationId xmlns:a16="http://schemas.microsoft.com/office/drawing/2014/main" id="{392F2B2C-56E8-4ECB-927D-515043ED0E3C}"/>
                </a:ext>
              </a:extLst>
            </p:cNvPr>
            <p:cNvSpPr>
              <a:spLocks/>
            </p:cNvSpPr>
            <p:nvPr>
              <p:custDataLst>
                <p:tags r:id="rId156"/>
              </p:custDataLst>
            </p:nvPr>
          </p:nvSpPr>
          <p:spPr bwMode="auto">
            <a:xfrm>
              <a:off x="3633788" y="2540000"/>
              <a:ext cx="26988" cy="76200"/>
            </a:xfrm>
            <a:custGeom>
              <a:avLst/>
              <a:gdLst>
                <a:gd name="T0" fmla="*/ 60 w 60"/>
                <a:gd name="T1" fmla="*/ 52 h 149"/>
                <a:gd name="T2" fmla="*/ 26 w 60"/>
                <a:gd name="T3" fmla="*/ 0 h 149"/>
                <a:gd name="T4" fmla="*/ 0 w 60"/>
                <a:gd name="T5" fmla="*/ 26 h 149"/>
                <a:gd name="T6" fmla="*/ 26 w 60"/>
                <a:gd name="T7" fmla="*/ 53 h 149"/>
                <a:gd name="T8" fmla="*/ 46 w 60"/>
                <a:gd name="T9" fmla="*/ 45 h 149"/>
                <a:gd name="T10" fmla="*/ 48 w 60"/>
                <a:gd name="T11" fmla="*/ 43 h 149"/>
                <a:gd name="T12" fmla="*/ 49 w 60"/>
                <a:gd name="T13" fmla="*/ 52 h 149"/>
                <a:gd name="T14" fmla="*/ 14 w 60"/>
                <a:gd name="T15" fmla="*/ 135 h 149"/>
                <a:gd name="T16" fmla="*/ 8 w 60"/>
                <a:gd name="T17" fmla="*/ 143 h 149"/>
                <a:gd name="T18" fmla="*/ 13 w 60"/>
                <a:gd name="T19" fmla="*/ 149 h 149"/>
                <a:gd name="T20" fmla="*/ 60 w 60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149">
                  <a:moveTo>
                    <a:pt x="60" y="52"/>
                  </a:moveTo>
                  <a:cubicBezTo>
                    <a:pt x="60" y="22"/>
                    <a:pt x="48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6" y="53"/>
                    <a:pt x="43" y="48"/>
                    <a:pt x="46" y="45"/>
                  </a:cubicBezTo>
                  <a:cubicBezTo>
                    <a:pt x="47" y="44"/>
                    <a:pt x="47" y="43"/>
                    <a:pt x="48" y="43"/>
                  </a:cubicBezTo>
                  <a:cubicBezTo>
                    <a:pt x="49" y="43"/>
                    <a:pt x="49" y="50"/>
                    <a:pt x="49" y="52"/>
                  </a:cubicBezTo>
                  <a:cubicBezTo>
                    <a:pt x="49" y="68"/>
                    <a:pt x="45" y="104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60" y="111"/>
                    <a:pt x="60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" name="Freeform 194 1">
              <a:extLst>
                <a:ext uri="{FF2B5EF4-FFF2-40B4-BE49-F238E27FC236}">
                  <a16:creationId xmlns:a16="http://schemas.microsoft.com/office/drawing/2014/main" id="{356C6B8F-AD92-41C6-998F-5AA67342F330}"/>
                </a:ext>
              </a:extLst>
            </p:cNvPr>
            <p:cNvSpPr>
              <a:spLocks/>
            </p:cNvSpPr>
            <p:nvPr>
              <p:custDataLst>
                <p:tags r:id="rId157"/>
              </p:custDataLst>
            </p:nvPr>
          </p:nvSpPr>
          <p:spPr bwMode="auto">
            <a:xfrm>
              <a:off x="3686175" y="2601913"/>
              <a:ext cx="76200" cy="119063"/>
            </a:xfrm>
            <a:custGeom>
              <a:avLst/>
              <a:gdLst>
                <a:gd name="T0" fmla="*/ 87 w 163"/>
                <a:gd name="T1" fmla="*/ 127 h 230"/>
                <a:gd name="T2" fmla="*/ 139 w 163"/>
                <a:gd name="T3" fmla="*/ 173 h 230"/>
                <a:gd name="T4" fmla="*/ 83 w 163"/>
                <a:gd name="T5" fmla="*/ 219 h 230"/>
                <a:gd name="T6" fmla="*/ 14 w 163"/>
                <a:gd name="T7" fmla="*/ 148 h 230"/>
                <a:gd name="T8" fmla="*/ 7 w 163"/>
                <a:gd name="T9" fmla="*/ 139 h 230"/>
                <a:gd name="T10" fmla="*/ 0 w 163"/>
                <a:gd name="T11" fmla="*/ 152 h 230"/>
                <a:gd name="T12" fmla="*/ 0 w 163"/>
                <a:gd name="T13" fmla="*/ 218 h 230"/>
                <a:gd name="T14" fmla="*/ 6 w 163"/>
                <a:gd name="T15" fmla="*/ 230 h 230"/>
                <a:gd name="T16" fmla="*/ 18 w 163"/>
                <a:gd name="T17" fmla="*/ 220 h 230"/>
                <a:gd name="T18" fmla="*/ 28 w 163"/>
                <a:gd name="T19" fmla="*/ 208 h 230"/>
                <a:gd name="T20" fmla="*/ 83 w 163"/>
                <a:gd name="T21" fmla="*/ 230 h 230"/>
                <a:gd name="T22" fmla="*/ 163 w 163"/>
                <a:gd name="T23" fmla="*/ 160 h 230"/>
                <a:gd name="T24" fmla="*/ 142 w 163"/>
                <a:gd name="T25" fmla="*/ 113 h 230"/>
                <a:gd name="T26" fmla="*/ 85 w 163"/>
                <a:gd name="T27" fmla="*/ 89 h 230"/>
                <a:gd name="T28" fmla="*/ 24 w 163"/>
                <a:gd name="T29" fmla="*/ 48 h 230"/>
                <a:gd name="T30" fmla="*/ 80 w 163"/>
                <a:gd name="T31" fmla="*/ 10 h 230"/>
                <a:gd name="T32" fmla="*/ 138 w 163"/>
                <a:gd name="T33" fmla="*/ 70 h 230"/>
                <a:gd name="T34" fmla="*/ 144 w 163"/>
                <a:gd name="T35" fmla="*/ 75 h 230"/>
                <a:gd name="T36" fmla="*/ 151 w 163"/>
                <a:gd name="T37" fmla="*/ 63 h 230"/>
                <a:gd name="T38" fmla="*/ 151 w 163"/>
                <a:gd name="T39" fmla="*/ 12 h 230"/>
                <a:gd name="T40" fmla="*/ 145 w 163"/>
                <a:gd name="T41" fmla="*/ 0 h 230"/>
                <a:gd name="T42" fmla="*/ 135 w 163"/>
                <a:gd name="T43" fmla="*/ 6 h 230"/>
                <a:gd name="T44" fmla="*/ 127 w 163"/>
                <a:gd name="T45" fmla="*/ 14 h 230"/>
                <a:gd name="T46" fmla="*/ 80 w 163"/>
                <a:gd name="T47" fmla="*/ 0 h 230"/>
                <a:gd name="T48" fmla="*/ 0 w 163"/>
                <a:gd name="T49" fmla="*/ 62 h 230"/>
                <a:gd name="T50" fmla="*/ 21 w 163"/>
                <a:gd name="T51" fmla="*/ 104 h 230"/>
                <a:gd name="T52" fmla="*/ 87 w 163"/>
                <a:gd name="T53" fmla="*/ 12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30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30"/>
                    <a:pt x="6" y="230"/>
                  </a:cubicBezTo>
                  <a:cubicBezTo>
                    <a:pt x="8" y="230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2" y="230"/>
                    <a:pt x="83" y="230"/>
                  </a:cubicBezTo>
                  <a:cubicBezTo>
                    <a:pt x="140" y="230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5" name="Group 664">
            <a:extLst>
              <a:ext uri="{FF2B5EF4-FFF2-40B4-BE49-F238E27FC236}">
                <a16:creationId xmlns:a16="http://schemas.microsoft.com/office/drawing/2014/main" id="{9B7EAC51-09C2-4683-ADB5-518F68F958DA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5492750" y="2257573"/>
            <a:ext cx="2071688" cy="246063"/>
            <a:chOff x="5492750" y="2820987"/>
            <a:chExt cx="2071688" cy="246063"/>
          </a:xfrm>
        </p:grpSpPr>
        <p:sp>
          <p:nvSpPr>
            <p:cNvPr id="648" name="Freeform 221">
              <a:extLst>
                <a:ext uri="{FF2B5EF4-FFF2-40B4-BE49-F238E27FC236}">
                  <a16:creationId xmlns:a16="http://schemas.microsoft.com/office/drawing/2014/main" id="{0C415DB6-4DAF-42F8-BB70-B568589772A4}"/>
                </a:ext>
              </a:extLst>
            </p:cNvPr>
            <p:cNvSpPr>
              <a:spLocks noEditPoints="1"/>
            </p:cNvSpPr>
            <p:nvPr>
              <p:custDataLst>
                <p:tags r:id="rId133"/>
              </p:custDataLst>
            </p:nvPr>
          </p:nvSpPr>
          <p:spPr bwMode="auto">
            <a:xfrm>
              <a:off x="5492750" y="2841625"/>
              <a:ext cx="139700" cy="225425"/>
            </a:xfrm>
            <a:custGeom>
              <a:avLst/>
              <a:gdLst>
                <a:gd name="T0" fmla="*/ 295 w 304"/>
                <a:gd name="T1" fmla="*/ 21 h 386"/>
                <a:gd name="T2" fmla="*/ 304 w 304"/>
                <a:gd name="T3" fmla="*/ 10 h 386"/>
                <a:gd name="T4" fmla="*/ 295 w 304"/>
                <a:gd name="T5" fmla="*/ 0 h 386"/>
                <a:gd name="T6" fmla="*/ 286 w 304"/>
                <a:gd name="T7" fmla="*/ 3 h 386"/>
                <a:gd name="T8" fmla="*/ 10 w 304"/>
                <a:gd name="T9" fmla="*/ 133 h 386"/>
                <a:gd name="T10" fmla="*/ 0 w 304"/>
                <a:gd name="T11" fmla="*/ 145 h 386"/>
                <a:gd name="T12" fmla="*/ 10 w 304"/>
                <a:gd name="T13" fmla="*/ 156 h 386"/>
                <a:gd name="T14" fmla="*/ 286 w 304"/>
                <a:gd name="T15" fmla="*/ 285 h 386"/>
                <a:gd name="T16" fmla="*/ 295 w 304"/>
                <a:gd name="T17" fmla="*/ 289 h 386"/>
                <a:gd name="T18" fmla="*/ 304 w 304"/>
                <a:gd name="T19" fmla="*/ 279 h 386"/>
                <a:gd name="T20" fmla="*/ 294 w 304"/>
                <a:gd name="T21" fmla="*/ 267 h 386"/>
                <a:gd name="T22" fmla="*/ 33 w 304"/>
                <a:gd name="T23" fmla="*/ 145 h 386"/>
                <a:gd name="T24" fmla="*/ 295 w 304"/>
                <a:gd name="T25" fmla="*/ 21 h 386"/>
                <a:gd name="T26" fmla="*/ 287 w 304"/>
                <a:gd name="T27" fmla="*/ 386 h 386"/>
                <a:gd name="T28" fmla="*/ 304 w 304"/>
                <a:gd name="T29" fmla="*/ 376 h 386"/>
                <a:gd name="T30" fmla="*/ 287 w 304"/>
                <a:gd name="T31" fmla="*/ 366 h 386"/>
                <a:gd name="T32" fmla="*/ 18 w 304"/>
                <a:gd name="T33" fmla="*/ 366 h 386"/>
                <a:gd name="T34" fmla="*/ 0 w 304"/>
                <a:gd name="T35" fmla="*/ 376 h 386"/>
                <a:gd name="T36" fmla="*/ 17 w 304"/>
                <a:gd name="T37" fmla="*/ 386 h 386"/>
                <a:gd name="T38" fmla="*/ 287 w 304"/>
                <a:gd name="T39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4" h="386">
                  <a:moveTo>
                    <a:pt x="295" y="21"/>
                  </a:moveTo>
                  <a:cubicBezTo>
                    <a:pt x="300" y="18"/>
                    <a:pt x="304" y="16"/>
                    <a:pt x="304" y="10"/>
                  </a:cubicBezTo>
                  <a:cubicBezTo>
                    <a:pt x="304" y="4"/>
                    <a:pt x="300" y="0"/>
                    <a:pt x="295" y="0"/>
                  </a:cubicBezTo>
                  <a:cubicBezTo>
                    <a:pt x="292" y="0"/>
                    <a:pt x="288" y="2"/>
                    <a:pt x="286" y="3"/>
                  </a:cubicBezTo>
                  <a:lnTo>
                    <a:pt x="10" y="133"/>
                  </a:lnTo>
                  <a:cubicBezTo>
                    <a:pt x="1" y="137"/>
                    <a:pt x="0" y="141"/>
                    <a:pt x="0" y="145"/>
                  </a:cubicBezTo>
                  <a:cubicBezTo>
                    <a:pt x="0" y="149"/>
                    <a:pt x="3" y="153"/>
                    <a:pt x="10" y="156"/>
                  </a:cubicBezTo>
                  <a:lnTo>
                    <a:pt x="286" y="285"/>
                  </a:lnTo>
                  <a:cubicBezTo>
                    <a:pt x="292" y="289"/>
                    <a:pt x="293" y="289"/>
                    <a:pt x="295" y="289"/>
                  </a:cubicBezTo>
                  <a:cubicBezTo>
                    <a:pt x="300" y="289"/>
                    <a:pt x="304" y="284"/>
                    <a:pt x="304" y="279"/>
                  </a:cubicBezTo>
                  <a:cubicBezTo>
                    <a:pt x="304" y="274"/>
                    <a:pt x="302" y="271"/>
                    <a:pt x="294" y="267"/>
                  </a:cubicBezTo>
                  <a:lnTo>
                    <a:pt x="33" y="145"/>
                  </a:lnTo>
                  <a:lnTo>
                    <a:pt x="295" y="21"/>
                  </a:lnTo>
                  <a:close/>
                  <a:moveTo>
                    <a:pt x="287" y="386"/>
                  </a:moveTo>
                  <a:cubicBezTo>
                    <a:pt x="296" y="386"/>
                    <a:pt x="304" y="386"/>
                    <a:pt x="304" y="376"/>
                  </a:cubicBezTo>
                  <a:cubicBezTo>
                    <a:pt x="304" y="366"/>
                    <a:pt x="294" y="366"/>
                    <a:pt x="287" y="366"/>
                  </a:cubicBezTo>
                  <a:lnTo>
                    <a:pt x="18" y="366"/>
                  </a:lnTo>
                  <a:cubicBezTo>
                    <a:pt x="10" y="366"/>
                    <a:pt x="0" y="366"/>
                    <a:pt x="0" y="376"/>
                  </a:cubicBezTo>
                  <a:cubicBezTo>
                    <a:pt x="0" y="386"/>
                    <a:pt x="9" y="386"/>
                    <a:pt x="17" y="386"/>
                  </a:cubicBezTo>
                  <a:lnTo>
                    <a:pt x="287" y="38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Freeform 222">
              <a:extLst>
                <a:ext uri="{FF2B5EF4-FFF2-40B4-BE49-F238E27FC236}">
                  <a16:creationId xmlns:a16="http://schemas.microsoft.com/office/drawing/2014/main" id="{40FFDE5F-E514-45F4-94B4-436B5680967F}"/>
                </a:ext>
              </a:extLst>
            </p:cNvPr>
            <p:cNvSpPr>
              <a:spLocks/>
            </p:cNvSpPr>
            <p:nvPr>
              <p:custDataLst>
                <p:tags r:id="rId134"/>
              </p:custDataLst>
            </p:nvPr>
          </p:nvSpPr>
          <p:spPr bwMode="auto">
            <a:xfrm>
              <a:off x="5726113" y="2825750"/>
              <a:ext cx="103188" cy="204788"/>
            </a:xfrm>
            <a:custGeom>
              <a:avLst/>
              <a:gdLst>
                <a:gd name="T0" fmla="*/ 115 w 225"/>
                <a:gd name="T1" fmla="*/ 5 h 352"/>
                <a:gd name="T2" fmla="*/ 109 w 225"/>
                <a:gd name="T3" fmla="*/ 0 h 352"/>
                <a:gd name="T4" fmla="*/ 48 w 225"/>
                <a:gd name="T5" fmla="*/ 5 h 352"/>
                <a:gd name="T6" fmla="*/ 38 w 225"/>
                <a:gd name="T7" fmla="*/ 15 h 352"/>
                <a:gd name="T8" fmla="*/ 50 w 225"/>
                <a:gd name="T9" fmla="*/ 21 h 352"/>
                <a:gd name="T10" fmla="*/ 75 w 225"/>
                <a:gd name="T11" fmla="*/ 29 h 352"/>
                <a:gd name="T12" fmla="*/ 74 w 225"/>
                <a:gd name="T13" fmla="*/ 39 h 352"/>
                <a:gd name="T14" fmla="*/ 2 w 225"/>
                <a:gd name="T15" fmla="*/ 327 h 352"/>
                <a:gd name="T16" fmla="*/ 0 w 225"/>
                <a:gd name="T17" fmla="*/ 338 h 352"/>
                <a:gd name="T18" fmla="*/ 14 w 225"/>
                <a:gd name="T19" fmla="*/ 352 h 352"/>
                <a:gd name="T20" fmla="*/ 31 w 225"/>
                <a:gd name="T21" fmla="*/ 341 h 352"/>
                <a:gd name="T22" fmla="*/ 59 w 225"/>
                <a:gd name="T23" fmla="*/ 232 h 352"/>
                <a:gd name="T24" fmla="*/ 117 w 225"/>
                <a:gd name="T25" fmla="*/ 275 h 352"/>
                <a:gd name="T26" fmla="*/ 115 w 225"/>
                <a:gd name="T27" fmla="*/ 285 h 352"/>
                <a:gd name="T28" fmla="*/ 113 w 225"/>
                <a:gd name="T29" fmla="*/ 302 h 352"/>
                <a:gd name="T30" fmla="*/ 159 w 225"/>
                <a:gd name="T31" fmla="*/ 352 h 352"/>
                <a:gd name="T32" fmla="*/ 199 w 225"/>
                <a:gd name="T33" fmla="*/ 325 h 352"/>
                <a:gd name="T34" fmla="*/ 216 w 225"/>
                <a:gd name="T35" fmla="*/ 275 h 352"/>
                <a:gd name="T36" fmla="*/ 211 w 225"/>
                <a:gd name="T37" fmla="*/ 270 h 352"/>
                <a:gd name="T38" fmla="*/ 204 w 225"/>
                <a:gd name="T39" fmla="*/ 279 h 352"/>
                <a:gd name="T40" fmla="*/ 160 w 225"/>
                <a:gd name="T41" fmla="*/ 341 h 352"/>
                <a:gd name="T42" fmla="*/ 144 w 225"/>
                <a:gd name="T43" fmla="*/ 317 h 352"/>
                <a:gd name="T44" fmla="*/ 148 w 225"/>
                <a:gd name="T45" fmla="*/ 289 h 352"/>
                <a:gd name="T46" fmla="*/ 150 w 225"/>
                <a:gd name="T47" fmla="*/ 274 h 352"/>
                <a:gd name="T48" fmla="*/ 76 w 225"/>
                <a:gd name="T49" fmla="*/ 222 h 352"/>
                <a:gd name="T50" fmla="*/ 119 w 225"/>
                <a:gd name="T51" fmla="*/ 185 h 352"/>
                <a:gd name="T52" fmla="*/ 191 w 225"/>
                <a:gd name="T53" fmla="*/ 137 h 352"/>
                <a:gd name="T54" fmla="*/ 195 w 225"/>
                <a:gd name="T55" fmla="*/ 137 h 352"/>
                <a:gd name="T56" fmla="*/ 206 w 225"/>
                <a:gd name="T57" fmla="*/ 141 h 352"/>
                <a:gd name="T58" fmla="*/ 208 w 225"/>
                <a:gd name="T59" fmla="*/ 143 h 352"/>
                <a:gd name="T60" fmla="*/ 179 w 225"/>
                <a:gd name="T61" fmla="*/ 170 h 352"/>
                <a:gd name="T62" fmla="*/ 198 w 225"/>
                <a:gd name="T63" fmla="*/ 188 h 352"/>
                <a:gd name="T64" fmla="*/ 225 w 225"/>
                <a:gd name="T65" fmla="*/ 157 h 352"/>
                <a:gd name="T66" fmla="*/ 192 w 225"/>
                <a:gd name="T67" fmla="*/ 126 h 352"/>
                <a:gd name="T68" fmla="*/ 119 w 225"/>
                <a:gd name="T69" fmla="*/ 170 h 352"/>
                <a:gd name="T70" fmla="*/ 63 w 225"/>
                <a:gd name="T71" fmla="*/ 216 h 352"/>
                <a:gd name="T72" fmla="*/ 115 w 225"/>
                <a:gd name="T73" fmla="*/ 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5" h="352">
                  <a:moveTo>
                    <a:pt x="115" y="5"/>
                  </a:moveTo>
                  <a:cubicBezTo>
                    <a:pt x="115" y="5"/>
                    <a:pt x="115" y="0"/>
                    <a:pt x="109" y="0"/>
                  </a:cubicBezTo>
                  <a:cubicBezTo>
                    <a:pt x="97" y="0"/>
                    <a:pt x="61" y="4"/>
                    <a:pt x="48" y="5"/>
                  </a:cubicBezTo>
                  <a:cubicBezTo>
                    <a:pt x="44" y="5"/>
                    <a:pt x="38" y="6"/>
                    <a:pt x="38" y="15"/>
                  </a:cubicBezTo>
                  <a:cubicBezTo>
                    <a:pt x="38" y="21"/>
                    <a:pt x="43" y="21"/>
                    <a:pt x="50" y="21"/>
                  </a:cubicBezTo>
                  <a:cubicBezTo>
                    <a:pt x="74" y="21"/>
                    <a:pt x="75" y="24"/>
                    <a:pt x="75" y="29"/>
                  </a:cubicBezTo>
                  <a:lnTo>
                    <a:pt x="74" y="39"/>
                  </a:lnTo>
                  <a:lnTo>
                    <a:pt x="2" y="327"/>
                  </a:lnTo>
                  <a:cubicBezTo>
                    <a:pt x="0" y="334"/>
                    <a:pt x="0" y="335"/>
                    <a:pt x="0" y="338"/>
                  </a:cubicBezTo>
                  <a:cubicBezTo>
                    <a:pt x="0" y="349"/>
                    <a:pt x="10" y="352"/>
                    <a:pt x="14" y="352"/>
                  </a:cubicBezTo>
                  <a:cubicBezTo>
                    <a:pt x="21" y="352"/>
                    <a:pt x="28" y="347"/>
                    <a:pt x="31" y="341"/>
                  </a:cubicBezTo>
                  <a:cubicBezTo>
                    <a:pt x="34" y="337"/>
                    <a:pt x="56" y="245"/>
                    <a:pt x="59" y="232"/>
                  </a:cubicBezTo>
                  <a:cubicBezTo>
                    <a:pt x="76" y="234"/>
                    <a:pt x="117" y="242"/>
                    <a:pt x="117" y="275"/>
                  </a:cubicBezTo>
                  <a:cubicBezTo>
                    <a:pt x="117" y="278"/>
                    <a:pt x="117" y="280"/>
                    <a:pt x="115" y="285"/>
                  </a:cubicBezTo>
                  <a:cubicBezTo>
                    <a:pt x="114" y="291"/>
                    <a:pt x="113" y="297"/>
                    <a:pt x="113" y="302"/>
                  </a:cubicBezTo>
                  <a:cubicBezTo>
                    <a:pt x="113" y="332"/>
                    <a:pt x="133" y="352"/>
                    <a:pt x="159" y="352"/>
                  </a:cubicBezTo>
                  <a:cubicBezTo>
                    <a:pt x="174" y="352"/>
                    <a:pt x="188" y="344"/>
                    <a:pt x="199" y="325"/>
                  </a:cubicBezTo>
                  <a:cubicBezTo>
                    <a:pt x="211" y="303"/>
                    <a:pt x="216" y="276"/>
                    <a:pt x="216" y="275"/>
                  </a:cubicBezTo>
                  <a:cubicBezTo>
                    <a:pt x="216" y="270"/>
                    <a:pt x="212" y="270"/>
                    <a:pt x="211" y="270"/>
                  </a:cubicBezTo>
                  <a:cubicBezTo>
                    <a:pt x="206" y="270"/>
                    <a:pt x="205" y="272"/>
                    <a:pt x="204" y="279"/>
                  </a:cubicBezTo>
                  <a:cubicBezTo>
                    <a:pt x="194" y="315"/>
                    <a:pt x="182" y="341"/>
                    <a:pt x="160" y="341"/>
                  </a:cubicBezTo>
                  <a:cubicBezTo>
                    <a:pt x="151" y="341"/>
                    <a:pt x="144" y="335"/>
                    <a:pt x="144" y="317"/>
                  </a:cubicBezTo>
                  <a:cubicBezTo>
                    <a:pt x="144" y="309"/>
                    <a:pt x="146" y="297"/>
                    <a:pt x="148" y="289"/>
                  </a:cubicBezTo>
                  <a:cubicBezTo>
                    <a:pt x="150" y="281"/>
                    <a:pt x="150" y="279"/>
                    <a:pt x="150" y="274"/>
                  </a:cubicBezTo>
                  <a:cubicBezTo>
                    <a:pt x="150" y="242"/>
                    <a:pt x="119" y="227"/>
                    <a:pt x="76" y="222"/>
                  </a:cubicBezTo>
                  <a:cubicBezTo>
                    <a:pt x="92" y="213"/>
                    <a:pt x="108" y="197"/>
                    <a:pt x="119" y="185"/>
                  </a:cubicBezTo>
                  <a:cubicBezTo>
                    <a:pt x="143" y="158"/>
                    <a:pt x="166" y="137"/>
                    <a:pt x="191" y="137"/>
                  </a:cubicBezTo>
                  <a:cubicBezTo>
                    <a:pt x="194" y="137"/>
                    <a:pt x="194" y="137"/>
                    <a:pt x="195" y="137"/>
                  </a:cubicBezTo>
                  <a:cubicBezTo>
                    <a:pt x="201" y="138"/>
                    <a:pt x="202" y="138"/>
                    <a:pt x="206" y="141"/>
                  </a:cubicBezTo>
                  <a:cubicBezTo>
                    <a:pt x="207" y="142"/>
                    <a:pt x="207" y="142"/>
                    <a:pt x="208" y="143"/>
                  </a:cubicBezTo>
                  <a:cubicBezTo>
                    <a:pt x="184" y="145"/>
                    <a:pt x="179" y="164"/>
                    <a:pt x="179" y="170"/>
                  </a:cubicBezTo>
                  <a:cubicBezTo>
                    <a:pt x="179" y="178"/>
                    <a:pt x="185" y="188"/>
                    <a:pt x="198" y="188"/>
                  </a:cubicBezTo>
                  <a:cubicBezTo>
                    <a:pt x="211" y="188"/>
                    <a:pt x="225" y="177"/>
                    <a:pt x="225" y="157"/>
                  </a:cubicBezTo>
                  <a:cubicBezTo>
                    <a:pt x="225" y="142"/>
                    <a:pt x="214" y="126"/>
                    <a:pt x="192" y="126"/>
                  </a:cubicBezTo>
                  <a:cubicBezTo>
                    <a:pt x="178" y="126"/>
                    <a:pt x="155" y="130"/>
                    <a:pt x="119" y="170"/>
                  </a:cubicBezTo>
                  <a:cubicBezTo>
                    <a:pt x="102" y="189"/>
                    <a:pt x="82" y="209"/>
                    <a:pt x="63" y="216"/>
                  </a:cubicBezTo>
                  <a:lnTo>
                    <a:pt x="115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223">
              <a:extLst>
                <a:ext uri="{FF2B5EF4-FFF2-40B4-BE49-F238E27FC236}">
                  <a16:creationId xmlns:a16="http://schemas.microsoft.com/office/drawing/2014/main" id="{C6FC2E01-BCA0-4D54-BF37-E450491F1232}"/>
                </a:ext>
              </a:extLst>
            </p:cNvPr>
            <p:cNvSpPr>
              <a:spLocks noEditPoints="1"/>
            </p:cNvSpPr>
            <p:nvPr>
              <p:custDataLst>
                <p:tags r:id="rId135"/>
              </p:custDataLst>
            </p:nvPr>
          </p:nvSpPr>
          <p:spPr bwMode="auto">
            <a:xfrm>
              <a:off x="5949950" y="2825750"/>
              <a:ext cx="71438" cy="87313"/>
            </a:xfrm>
            <a:custGeom>
              <a:avLst/>
              <a:gdLst>
                <a:gd name="T0" fmla="*/ 60 w 157"/>
                <a:gd name="T1" fmla="*/ 123 h 150"/>
                <a:gd name="T2" fmla="*/ 33 w 157"/>
                <a:gd name="T3" fmla="*/ 97 h 150"/>
                <a:gd name="T4" fmla="*/ 13 w 157"/>
                <a:gd name="T5" fmla="*/ 105 h 150"/>
                <a:gd name="T6" fmla="*/ 12 w 157"/>
                <a:gd name="T7" fmla="*/ 106 h 150"/>
                <a:gd name="T8" fmla="*/ 11 w 157"/>
                <a:gd name="T9" fmla="*/ 97 h 150"/>
                <a:gd name="T10" fmla="*/ 46 w 157"/>
                <a:gd name="T11" fmla="*/ 14 h 150"/>
                <a:gd name="T12" fmla="*/ 52 w 157"/>
                <a:gd name="T13" fmla="*/ 6 h 150"/>
                <a:gd name="T14" fmla="*/ 47 w 157"/>
                <a:gd name="T15" fmla="*/ 0 h 150"/>
                <a:gd name="T16" fmla="*/ 0 w 157"/>
                <a:gd name="T17" fmla="*/ 97 h 150"/>
                <a:gd name="T18" fmla="*/ 33 w 157"/>
                <a:gd name="T19" fmla="*/ 150 h 150"/>
                <a:gd name="T20" fmla="*/ 60 w 157"/>
                <a:gd name="T21" fmla="*/ 123 h 150"/>
                <a:gd name="T22" fmla="*/ 157 w 157"/>
                <a:gd name="T23" fmla="*/ 123 h 150"/>
                <a:gd name="T24" fmla="*/ 130 w 157"/>
                <a:gd name="T25" fmla="*/ 97 h 150"/>
                <a:gd name="T26" fmla="*/ 110 w 157"/>
                <a:gd name="T27" fmla="*/ 105 h 150"/>
                <a:gd name="T28" fmla="*/ 109 w 157"/>
                <a:gd name="T29" fmla="*/ 106 h 150"/>
                <a:gd name="T30" fmla="*/ 108 w 157"/>
                <a:gd name="T31" fmla="*/ 97 h 150"/>
                <a:gd name="T32" fmla="*/ 143 w 157"/>
                <a:gd name="T33" fmla="*/ 14 h 150"/>
                <a:gd name="T34" fmla="*/ 149 w 157"/>
                <a:gd name="T35" fmla="*/ 6 h 150"/>
                <a:gd name="T36" fmla="*/ 144 w 157"/>
                <a:gd name="T37" fmla="*/ 0 h 150"/>
                <a:gd name="T38" fmla="*/ 97 w 157"/>
                <a:gd name="T39" fmla="*/ 97 h 150"/>
                <a:gd name="T40" fmla="*/ 130 w 157"/>
                <a:gd name="T41" fmla="*/ 150 h 150"/>
                <a:gd name="T42" fmla="*/ 157 w 157"/>
                <a:gd name="T43" fmla="*/ 12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150">
                  <a:moveTo>
                    <a:pt x="60" y="123"/>
                  </a:moveTo>
                  <a:cubicBezTo>
                    <a:pt x="60" y="110"/>
                    <a:pt x="51" y="97"/>
                    <a:pt x="33" y="97"/>
                  </a:cubicBezTo>
                  <a:cubicBezTo>
                    <a:pt x="23" y="97"/>
                    <a:pt x="16" y="102"/>
                    <a:pt x="13" y="105"/>
                  </a:cubicBezTo>
                  <a:cubicBezTo>
                    <a:pt x="13" y="106"/>
                    <a:pt x="12" y="106"/>
                    <a:pt x="12" y="106"/>
                  </a:cubicBezTo>
                  <a:cubicBezTo>
                    <a:pt x="11" y="106"/>
                    <a:pt x="11" y="99"/>
                    <a:pt x="11" y="97"/>
                  </a:cubicBezTo>
                  <a:cubicBezTo>
                    <a:pt x="11" y="81"/>
                    <a:pt x="14" y="45"/>
                    <a:pt x="46" y="14"/>
                  </a:cubicBezTo>
                  <a:cubicBezTo>
                    <a:pt x="52" y="8"/>
                    <a:pt x="52" y="7"/>
                    <a:pt x="52" y="6"/>
                  </a:cubicBezTo>
                  <a:cubicBezTo>
                    <a:pt x="52" y="2"/>
                    <a:pt x="49" y="0"/>
                    <a:pt x="47" y="0"/>
                  </a:cubicBezTo>
                  <a:cubicBezTo>
                    <a:pt x="41" y="0"/>
                    <a:pt x="0" y="38"/>
                    <a:pt x="0" y="97"/>
                  </a:cubicBezTo>
                  <a:cubicBezTo>
                    <a:pt x="0" y="127"/>
                    <a:pt x="12" y="150"/>
                    <a:pt x="33" y="150"/>
                  </a:cubicBezTo>
                  <a:cubicBezTo>
                    <a:pt x="51" y="150"/>
                    <a:pt x="60" y="136"/>
                    <a:pt x="60" y="123"/>
                  </a:cubicBezTo>
                  <a:close/>
                  <a:moveTo>
                    <a:pt x="157" y="123"/>
                  </a:moveTo>
                  <a:cubicBezTo>
                    <a:pt x="157" y="110"/>
                    <a:pt x="148" y="97"/>
                    <a:pt x="130" y="97"/>
                  </a:cubicBezTo>
                  <a:cubicBezTo>
                    <a:pt x="120" y="97"/>
                    <a:pt x="113" y="102"/>
                    <a:pt x="110" y="105"/>
                  </a:cubicBezTo>
                  <a:cubicBezTo>
                    <a:pt x="110" y="106"/>
                    <a:pt x="109" y="106"/>
                    <a:pt x="109" y="106"/>
                  </a:cubicBezTo>
                  <a:cubicBezTo>
                    <a:pt x="108" y="106"/>
                    <a:pt x="108" y="99"/>
                    <a:pt x="108" y="97"/>
                  </a:cubicBezTo>
                  <a:cubicBezTo>
                    <a:pt x="108" y="81"/>
                    <a:pt x="111" y="45"/>
                    <a:pt x="143" y="14"/>
                  </a:cubicBezTo>
                  <a:cubicBezTo>
                    <a:pt x="149" y="8"/>
                    <a:pt x="149" y="7"/>
                    <a:pt x="149" y="6"/>
                  </a:cubicBezTo>
                  <a:cubicBezTo>
                    <a:pt x="149" y="2"/>
                    <a:pt x="146" y="0"/>
                    <a:pt x="144" y="0"/>
                  </a:cubicBezTo>
                  <a:cubicBezTo>
                    <a:pt x="138" y="0"/>
                    <a:pt x="97" y="38"/>
                    <a:pt x="97" y="97"/>
                  </a:cubicBezTo>
                  <a:cubicBezTo>
                    <a:pt x="97" y="127"/>
                    <a:pt x="109" y="150"/>
                    <a:pt x="130" y="150"/>
                  </a:cubicBezTo>
                  <a:cubicBezTo>
                    <a:pt x="148" y="150"/>
                    <a:pt x="157" y="136"/>
                    <a:pt x="157" y="12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Freeform 224">
              <a:extLst>
                <a:ext uri="{FF2B5EF4-FFF2-40B4-BE49-F238E27FC236}">
                  <a16:creationId xmlns:a16="http://schemas.microsoft.com/office/drawing/2014/main" id="{3507AB10-F96D-447C-BC38-76109534F0D3}"/>
                </a:ext>
              </a:extLst>
            </p:cNvPr>
            <p:cNvSpPr>
              <a:spLocks noEditPoints="1"/>
            </p:cNvSpPr>
            <p:nvPr>
              <p:custDataLst>
                <p:tags r:id="rId136"/>
              </p:custDataLst>
            </p:nvPr>
          </p:nvSpPr>
          <p:spPr bwMode="auto">
            <a:xfrm>
              <a:off x="6035675" y="2825750"/>
              <a:ext cx="112713" cy="204788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5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2 w 246"/>
                <a:gd name="T13" fmla="*/ 346 h 352"/>
                <a:gd name="T14" fmla="*/ 70 w 246"/>
                <a:gd name="T15" fmla="*/ 315 h 352"/>
                <a:gd name="T16" fmla="*/ 135 w 246"/>
                <a:gd name="T17" fmla="*/ 352 h 352"/>
                <a:gd name="T18" fmla="*/ 246 w 246"/>
                <a:gd name="T19" fmla="*/ 239 h 352"/>
                <a:gd name="T20" fmla="*/ 140 w 246"/>
                <a:gd name="T21" fmla="*/ 126 h 352"/>
                <a:gd name="T22" fmla="*/ 72 w 246"/>
                <a:gd name="T23" fmla="*/ 158 h 352"/>
                <a:gd name="T24" fmla="*/ 74 w 246"/>
                <a:gd name="T25" fmla="*/ 289 h 352"/>
                <a:gd name="T26" fmla="*/ 74 w 246"/>
                <a:gd name="T27" fmla="*/ 187 h 352"/>
                <a:gd name="T28" fmla="*/ 79 w 246"/>
                <a:gd name="T29" fmla="*/ 169 h 352"/>
                <a:gd name="T30" fmla="*/ 138 w 246"/>
                <a:gd name="T31" fmla="*/ 137 h 352"/>
                <a:gd name="T32" fmla="*/ 190 w 246"/>
                <a:gd name="T33" fmla="*/ 169 h 352"/>
                <a:gd name="T34" fmla="*/ 205 w 246"/>
                <a:gd name="T35" fmla="*/ 238 h 352"/>
                <a:gd name="T36" fmla="*/ 189 w 246"/>
                <a:gd name="T37" fmla="*/ 309 h 352"/>
                <a:gd name="T38" fmla="*/ 133 w 246"/>
                <a:gd name="T39" fmla="*/ 341 h 352"/>
                <a:gd name="T40" fmla="*/ 81 w 246"/>
                <a:gd name="T41" fmla="*/ 310 h 352"/>
                <a:gd name="T42" fmla="*/ 74 w 246"/>
                <a:gd name="T43" fmla="*/ 28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2" y="346"/>
                  </a:lnTo>
                  <a:cubicBezTo>
                    <a:pt x="52" y="346"/>
                    <a:pt x="56" y="339"/>
                    <a:pt x="70" y="315"/>
                  </a:cubicBezTo>
                  <a:cubicBezTo>
                    <a:pt x="77" y="327"/>
                    <a:pt x="98" y="352"/>
                    <a:pt x="135" y="352"/>
                  </a:cubicBezTo>
                  <a:cubicBezTo>
                    <a:pt x="194" y="352"/>
                    <a:pt x="246" y="303"/>
                    <a:pt x="246" y="239"/>
                  </a:cubicBezTo>
                  <a:cubicBezTo>
                    <a:pt x="246" y="175"/>
                    <a:pt x="197" y="126"/>
                    <a:pt x="140" y="126"/>
                  </a:cubicBezTo>
                  <a:cubicBezTo>
                    <a:pt x="101" y="126"/>
                    <a:pt x="80" y="149"/>
                    <a:pt x="72" y="158"/>
                  </a:cubicBezTo>
                  <a:close/>
                  <a:moveTo>
                    <a:pt x="74" y="289"/>
                  </a:moveTo>
                  <a:lnTo>
                    <a:pt x="74" y="187"/>
                  </a:lnTo>
                  <a:cubicBezTo>
                    <a:pt x="74" y="177"/>
                    <a:pt x="74" y="177"/>
                    <a:pt x="79" y="169"/>
                  </a:cubicBezTo>
                  <a:cubicBezTo>
                    <a:pt x="98" y="141"/>
                    <a:pt x="126" y="137"/>
                    <a:pt x="138" y="137"/>
                  </a:cubicBezTo>
                  <a:cubicBezTo>
                    <a:pt x="160" y="137"/>
                    <a:pt x="178" y="150"/>
                    <a:pt x="190" y="169"/>
                  </a:cubicBezTo>
                  <a:cubicBezTo>
                    <a:pt x="203" y="189"/>
                    <a:pt x="205" y="218"/>
                    <a:pt x="205" y="238"/>
                  </a:cubicBezTo>
                  <a:cubicBezTo>
                    <a:pt x="205" y="257"/>
                    <a:pt x="204" y="286"/>
                    <a:pt x="189" y="309"/>
                  </a:cubicBezTo>
                  <a:cubicBezTo>
                    <a:pt x="179" y="324"/>
                    <a:pt x="160" y="341"/>
                    <a:pt x="133" y="341"/>
                  </a:cubicBezTo>
                  <a:cubicBezTo>
                    <a:pt x="110" y="341"/>
                    <a:pt x="92" y="329"/>
                    <a:pt x="81" y="310"/>
                  </a:cubicBezTo>
                  <a:cubicBezTo>
                    <a:pt x="74" y="300"/>
                    <a:pt x="74" y="298"/>
                    <a:pt x="74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Freeform 225">
              <a:extLst>
                <a:ext uri="{FF2B5EF4-FFF2-40B4-BE49-F238E27FC236}">
                  <a16:creationId xmlns:a16="http://schemas.microsoft.com/office/drawing/2014/main" id="{8927ACB4-3535-401D-9B2D-31E273B2EB0E}"/>
                </a:ext>
              </a:extLst>
            </p:cNvPr>
            <p:cNvSpPr>
              <a:spLocks noEditPoints="1"/>
            </p:cNvSpPr>
            <p:nvPr>
              <p:custDataLst>
                <p:tags r:id="rId137"/>
              </p:custDataLst>
            </p:nvPr>
          </p:nvSpPr>
          <p:spPr bwMode="auto">
            <a:xfrm>
              <a:off x="6165850" y="2897187"/>
              <a:ext cx="101600" cy="133350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5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226">
              <a:extLst>
                <a:ext uri="{FF2B5EF4-FFF2-40B4-BE49-F238E27FC236}">
                  <a16:creationId xmlns:a16="http://schemas.microsoft.com/office/drawing/2014/main" id="{55A32B86-C938-46B7-BFE1-FD2EDCF92CC0}"/>
                </a:ext>
              </a:extLst>
            </p:cNvPr>
            <p:cNvSpPr>
              <a:spLocks noEditPoints="1"/>
            </p:cNvSpPr>
            <p:nvPr>
              <p:custDataLst>
                <p:tags r:id="rId138"/>
              </p:custDataLst>
            </p:nvPr>
          </p:nvSpPr>
          <p:spPr bwMode="auto">
            <a:xfrm>
              <a:off x="6276975" y="2825750"/>
              <a:ext cx="112713" cy="204788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5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3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8" y="126"/>
                    <a:pt x="111" y="126"/>
                  </a:cubicBezTo>
                  <a:cubicBezTo>
                    <a:pt x="52" y="126"/>
                    <a:pt x="0" y="175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6"/>
                  </a:cubicBezTo>
                  <a:cubicBezTo>
                    <a:pt x="152" y="330"/>
                    <a:pt x="130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Freeform 227">
              <a:extLst>
                <a:ext uri="{FF2B5EF4-FFF2-40B4-BE49-F238E27FC236}">
                  <a16:creationId xmlns:a16="http://schemas.microsoft.com/office/drawing/2014/main" id="{C8CC3118-2B50-483E-9AC1-55ADF17B6216}"/>
                </a:ext>
              </a:extLst>
            </p:cNvPr>
            <p:cNvSpPr>
              <a:spLocks noEditPoints="1"/>
            </p:cNvSpPr>
            <p:nvPr>
              <p:custDataLst>
                <p:tags r:id="rId139"/>
              </p:custDataLst>
            </p:nvPr>
          </p:nvSpPr>
          <p:spPr bwMode="auto">
            <a:xfrm>
              <a:off x="6403975" y="2825750"/>
              <a:ext cx="71438" cy="85725"/>
            </a:xfrm>
            <a:custGeom>
              <a:avLst/>
              <a:gdLst>
                <a:gd name="T0" fmla="*/ 60 w 157"/>
                <a:gd name="T1" fmla="*/ 52 h 149"/>
                <a:gd name="T2" fmla="*/ 27 w 157"/>
                <a:gd name="T3" fmla="*/ 0 h 149"/>
                <a:gd name="T4" fmla="*/ 0 w 157"/>
                <a:gd name="T5" fmla="*/ 26 h 149"/>
                <a:gd name="T6" fmla="*/ 27 w 157"/>
                <a:gd name="T7" fmla="*/ 53 h 149"/>
                <a:gd name="T8" fmla="*/ 47 w 157"/>
                <a:gd name="T9" fmla="*/ 45 h 149"/>
                <a:gd name="T10" fmla="*/ 48 w 157"/>
                <a:gd name="T11" fmla="*/ 43 h 149"/>
                <a:gd name="T12" fmla="*/ 49 w 157"/>
                <a:gd name="T13" fmla="*/ 52 h 149"/>
                <a:gd name="T14" fmla="*/ 14 w 157"/>
                <a:gd name="T15" fmla="*/ 135 h 149"/>
                <a:gd name="T16" fmla="*/ 8 w 157"/>
                <a:gd name="T17" fmla="*/ 144 h 149"/>
                <a:gd name="T18" fmla="*/ 13 w 157"/>
                <a:gd name="T19" fmla="*/ 149 h 149"/>
                <a:gd name="T20" fmla="*/ 60 w 157"/>
                <a:gd name="T21" fmla="*/ 52 h 149"/>
                <a:gd name="T22" fmla="*/ 157 w 157"/>
                <a:gd name="T23" fmla="*/ 52 h 149"/>
                <a:gd name="T24" fmla="*/ 124 w 157"/>
                <a:gd name="T25" fmla="*/ 0 h 149"/>
                <a:gd name="T26" fmla="*/ 97 w 157"/>
                <a:gd name="T27" fmla="*/ 26 h 149"/>
                <a:gd name="T28" fmla="*/ 124 w 157"/>
                <a:gd name="T29" fmla="*/ 53 h 149"/>
                <a:gd name="T30" fmla="*/ 144 w 157"/>
                <a:gd name="T31" fmla="*/ 45 h 149"/>
                <a:gd name="T32" fmla="*/ 145 w 157"/>
                <a:gd name="T33" fmla="*/ 43 h 149"/>
                <a:gd name="T34" fmla="*/ 146 w 157"/>
                <a:gd name="T35" fmla="*/ 52 h 149"/>
                <a:gd name="T36" fmla="*/ 111 w 157"/>
                <a:gd name="T37" fmla="*/ 135 h 149"/>
                <a:gd name="T38" fmla="*/ 105 w 157"/>
                <a:gd name="T39" fmla="*/ 144 h 149"/>
                <a:gd name="T40" fmla="*/ 110 w 157"/>
                <a:gd name="T41" fmla="*/ 149 h 149"/>
                <a:gd name="T42" fmla="*/ 157 w 157"/>
                <a:gd name="T43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149">
                  <a:moveTo>
                    <a:pt x="60" y="52"/>
                  </a:moveTo>
                  <a:cubicBezTo>
                    <a:pt x="60" y="22"/>
                    <a:pt x="48" y="0"/>
                    <a:pt x="27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9" y="53"/>
                    <a:pt x="27" y="53"/>
                  </a:cubicBezTo>
                  <a:cubicBezTo>
                    <a:pt x="37" y="53"/>
                    <a:pt x="44" y="48"/>
                    <a:pt x="47" y="45"/>
                  </a:cubicBezTo>
                  <a:cubicBezTo>
                    <a:pt x="47" y="44"/>
                    <a:pt x="48" y="43"/>
                    <a:pt x="48" y="43"/>
                  </a:cubicBezTo>
                  <a:cubicBezTo>
                    <a:pt x="49" y="43"/>
                    <a:pt x="49" y="50"/>
                    <a:pt x="49" y="52"/>
                  </a:cubicBezTo>
                  <a:cubicBezTo>
                    <a:pt x="49" y="68"/>
                    <a:pt x="46" y="104"/>
                    <a:pt x="14" y="135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60" y="111"/>
                    <a:pt x="60" y="52"/>
                  </a:cubicBezTo>
                  <a:close/>
                  <a:moveTo>
                    <a:pt x="157" y="52"/>
                  </a:moveTo>
                  <a:cubicBezTo>
                    <a:pt x="157" y="22"/>
                    <a:pt x="145" y="0"/>
                    <a:pt x="124" y="0"/>
                  </a:cubicBezTo>
                  <a:cubicBezTo>
                    <a:pt x="106" y="0"/>
                    <a:pt x="97" y="13"/>
                    <a:pt x="97" y="26"/>
                  </a:cubicBezTo>
                  <a:cubicBezTo>
                    <a:pt x="97" y="39"/>
                    <a:pt x="106" y="53"/>
                    <a:pt x="124" y="53"/>
                  </a:cubicBezTo>
                  <a:cubicBezTo>
                    <a:pt x="134" y="53"/>
                    <a:pt x="141" y="48"/>
                    <a:pt x="144" y="45"/>
                  </a:cubicBezTo>
                  <a:cubicBezTo>
                    <a:pt x="144" y="44"/>
                    <a:pt x="145" y="43"/>
                    <a:pt x="145" y="43"/>
                  </a:cubicBezTo>
                  <a:cubicBezTo>
                    <a:pt x="146" y="43"/>
                    <a:pt x="146" y="50"/>
                    <a:pt x="146" y="52"/>
                  </a:cubicBezTo>
                  <a:cubicBezTo>
                    <a:pt x="146" y="68"/>
                    <a:pt x="143" y="104"/>
                    <a:pt x="111" y="135"/>
                  </a:cubicBezTo>
                  <a:cubicBezTo>
                    <a:pt x="105" y="141"/>
                    <a:pt x="105" y="142"/>
                    <a:pt x="105" y="144"/>
                  </a:cubicBezTo>
                  <a:cubicBezTo>
                    <a:pt x="105" y="147"/>
                    <a:pt x="108" y="149"/>
                    <a:pt x="110" y="149"/>
                  </a:cubicBezTo>
                  <a:cubicBezTo>
                    <a:pt x="116" y="149"/>
                    <a:pt x="157" y="111"/>
                    <a:pt x="157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Freeform 228">
              <a:extLst>
                <a:ext uri="{FF2B5EF4-FFF2-40B4-BE49-F238E27FC236}">
                  <a16:creationId xmlns:a16="http://schemas.microsoft.com/office/drawing/2014/main" id="{3761261E-5D01-4240-91DA-4E5C31ED0F0E}"/>
                </a:ext>
              </a:extLst>
            </p:cNvPr>
            <p:cNvSpPr>
              <a:spLocks/>
            </p:cNvSpPr>
            <p:nvPr>
              <p:custDataLst>
                <p:tags r:id="rId140"/>
              </p:custDataLst>
            </p:nvPr>
          </p:nvSpPr>
          <p:spPr bwMode="auto">
            <a:xfrm>
              <a:off x="6592888" y="2825750"/>
              <a:ext cx="50800" cy="201613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229">
              <a:extLst>
                <a:ext uri="{FF2B5EF4-FFF2-40B4-BE49-F238E27FC236}">
                  <a16:creationId xmlns:a16="http://schemas.microsoft.com/office/drawing/2014/main" id="{7264051E-5C6D-41A9-BB7D-8B512D35EFB3}"/>
                </a:ext>
              </a:extLst>
            </p:cNvPr>
            <p:cNvSpPr>
              <a:spLocks noEditPoints="1"/>
            </p:cNvSpPr>
            <p:nvPr>
              <p:custDataLst>
                <p:tags r:id="rId141"/>
              </p:custDataLst>
            </p:nvPr>
          </p:nvSpPr>
          <p:spPr bwMode="auto">
            <a:xfrm>
              <a:off x="6654800" y="2897187"/>
              <a:ext cx="88900" cy="13335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Freeform 230">
              <a:extLst>
                <a:ext uri="{FF2B5EF4-FFF2-40B4-BE49-F238E27FC236}">
                  <a16:creationId xmlns:a16="http://schemas.microsoft.com/office/drawing/2014/main" id="{57C37B51-01E0-4C21-A7ED-E695AC6D8CE5}"/>
                </a:ext>
              </a:extLst>
            </p:cNvPr>
            <p:cNvSpPr>
              <a:spLocks noEditPoints="1"/>
            </p:cNvSpPr>
            <p:nvPr>
              <p:custDataLst>
                <p:tags r:id="rId142"/>
              </p:custDataLst>
            </p:nvPr>
          </p:nvSpPr>
          <p:spPr bwMode="auto">
            <a:xfrm>
              <a:off x="6759575" y="2897187"/>
              <a:ext cx="103188" cy="133350"/>
            </a:xfrm>
            <a:custGeom>
              <a:avLst/>
              <a:gdLst>
                <a:gd name="T0" fmla="*/ 145 w 224"/>
                <a:gd name="T1" fmla="*/ 185 h 229"/>
                <a:gd name="T2" fmla="*/ 184 w 224"/>
                <a:gd name="T3" fmla="*/ 226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80 h 229"/>
                <a:gd name="T26" fmla="*/ 60 w 224"/>
                <a:gd name="T27" fmla="*/ 57 h 229"/>
                <a:gd name="T28" fmla="*/ 34 w 224"/>
                <a:gd name="T29" fmla="*/ 34 h 229"/>
                <a:gd name="T30" fmla="*/ 88 w 224"/>
                <a:gd name="T31" fmla="*/ 11 h 229"/>
                <a:gd name="T32" fmla="*/ 141 w 224"/>
                <a:gd name="T33" fmla="*/ 75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5 h 229"/>
                <a:gd name="T44" fmla="*/ 141 w 224"/>
                <a:gd name="T45" fmla="*/ 104 h 229"/>
                <a:gd name="T46" fmla="*/ 141 w 224"/>
                <a:gd name="T47" fmla="*/ 154 h 229"/>
                <a:gd name="T48" fmla="*/ 83 w 224"/>
                <a:gd name="T49" fmla="*/ 218 h 229"/>
                <a:gd name="T50" fmla="*/ 38 w 224"/>
                <a:gd name="T51" fmla="*/ 175 h 229"/>
                <a:gd name="T52" fmla="*/ 141 w 224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4" y="219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4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0"/>
                    <a:pt x="38" y="175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Freeform 231">
              <a:extLst>
                <a:ext uri="{FF2B5EF4-FFF2-40B4-BE49-F238E27FC236}">
                  <a16:creationId xmlns:a16="http://schemas.microsoft.com/office/drawing/2014/main" id="{4478683B-6468-426A-BE86-C92571F14714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6870700" y="2820987"/>
              <a:ext cx="74613" cy="206375"/>
            </a:xfrm>
            <a:custGeom>
              <a:avLst/>
              <a:gdLst>
                <a:gd name="T0" fmla="*/ 71 w 162"/>
                <a:gd name="T1" fmla="*/ 137 h 352"/>
                <a:gd name="T2" fmla="*/ 71 w 162"/>
                <a:gd name="T3" fmla="*/ 79 h 352"/>
                <a:gd name="T4" fmla="*/ 117 w 162"/>
                <a:gd name="T5" fmla="*/ 11 h 352"/>
                <a:gd name="T6" fmla="*/ 133 w 162"/>
                <a:gd name="T7" fmla="*/ 15 h 352"/>
                <a:gd name="T8" fmla="*/ 118 w 162"/>
                <a:gd name="T9" fmla="*/ 36 h 352"/>
                <a:gd name="T10" fmla="*/ 140 w 162"/>
                <a:gd name="T11" fmla="*/ 57 h 352"/>
                <a:gd name="T12" fmla="*/ 162 w 162"/>
                <a:gd name="T13" fmla="*/ 35 h 352"/>
                <a:gd name="T14" fmla="*/ 117 w 162"/>
                <a:gd name="T15" fmla="*/ 0 h 352"/>
                <a:gd name="T16" fmla="*/ 40 w 162"/>
                <a:gd name="T17" fmla="*/ 80 h 352"/>
                <a:gd name="T18" fmla="*/ 40 w 162"/>
                <a:gd name="T19" fmla="*/ 137 h 352"/>
                <a:gd name="T20" fmla="*/ 0 w 162"/>
                <a:gd name="T21" fmla="*/ 137 h 352"/>
                <a:gd name="T22" fmla="*/ 0 w 162"/>
                <a:gd name="T23" fmla="*/ 153 h 352"/>
                <a:gd name="T24" fmla="*/ 40 w 162"/>
                <a:gd name="T25" fmla="*/ 153 h 352"/>
                <a:gd name="T26" fmla="*/ 40 w 162"/>
                <a:gd name="T27" fmla="*/ 314 h 352"/>
                <a:gd name="T28" fmla="*/ 1 w 162"/>
                <a:gd name="T29" fmla="*/ 337 h 352"/>
                <a:gd name="T30" fmla="*/ 1 w 162"/>
                <a:gd name="T31" fmla="*/ 352 h 352"/>
                <a:gd name="T32" fmla="*/ 58 w 162"/>
                <a:gd name="T33" fmla="*/ 351 h 352"/>
                <a:gd name="T34" fmla="*/ 121 w 162"/>
                <a:gd name="T35" fmla="*/ 352 h 352"/>
                <a:gd name="T36" fmla="*/ 121 w 162"/>
                <a:gd name="T37" fmla="*/ 337 h 352"/>
                <a:gd name="T38" fmla="*/ 110 w 162"/>
                <a:gd name="T39" fmla="*/ 337 h 352"/>
                <a:gd name="T40" fmla="*/ 72 w 162"/>
                <a:gd name="T41" fmla="*/ 313 h 352"/>
                <a:gd name="T42" fmla="*/ 72 w 162"/>
                <a:gd name="T43" fmla="*/ 153 h 352"/>
                <a:gd name="T44" fmla="*/ 129 w 162"/>
                <a:gd name="T45" fmla="*/ 153 h 352"/>
                <a:gd name="T46" fmla="*/ 129 w 162"/>
                <a:gd name="T47" fmla="*/ 137 h 352"/>
                <a:gd name="T48" fmla="*/ 71 w 162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7"/>
                    <a:pt x="143" y="0"/>
                    <a:pt x="117" y="0"/>
                  </a:cubicBezTo>
                  <a:cubicBezTo>
                    <a:pt x="82" y="0"/>
                    <a:pt x="40" y="27"/>
                    <a:pt x="40" y="80"/>
                  </a:cubicBezTo>
                  <a:lnTo>
                    <a:pt x="40" y="137"/>
                  </a:lnTo>
                  <a:lnTo>
                    <a:pt x="0" y="137"/>
                  </a:lnTo>
                  <a:lnTo>
                    <a:pt x="0" y="153"/>
                  </a:lnTo>
                  <a:lnTo>
                    <a:pt x="40" y="153"/>
                  </a:lnTo>
                  <a:lnTo>
                    <a:pt x="40" y="314"/>
                  </a:lnTo>
                  <a:cubicBezTo>
                    <a:pt x="40" y="337"/>
                    <a:pt x="34" y="337"/>
                    <a:pt x="1" y="337"/>
                  </a:cubicBezTo>
                  <a:lnTo>
                    <a:pt x="1" y="352"/>
                  </a:lnTo>
                  <a:cubicBezTo>
                    <a:pt x="20" y="352"/>
                    <a:pt x="44" y="351"/>
                    <a:pt x="58" y="351"/>
                  </a:cubicBezTo>
                  <a:cubicBezTo>
                    <a:pt x="77" y="351"/>
                    <a:pt x="101" y="351"/>
                    <a:pt x="121" y="352"/>
                  </a:cubicBezTo>
                  <a:lnTo>
                    <a:pt x="121" y="337"/>
                  </a:lnTo>
                  <a:lnTo>
                    <a:pt x="110" y="337"/>
                  </a:lnTo>
                  <a:cubicBezTo>
                    <a:pt x="73" y="337"/>
                    <a:pt x="72" y="331"/>
                    <a:pt x="72" y="313"/>
                  </a:cubicBezTo>
                  <a:lnTo>
                    <a:pt x="72" y="153"/>
                  </a:lnTo>
                  <a:lnTo>
                    <a:pt x="129" y="153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232">
              <a:extLst>
                <a:ext uri="{FF2B5EF4-FFF2-40B4-BE49-F238E27FC236}">
                  <a16:creationId xmlns:a16="http://schemas.microsoft.com/office/drawing/2014/main" id="{D9D21BA9-C0BB-4BDE-AC4A-853F8E03D69A}"/>
                </a:ext>
              </a:extLst>
            </p:cNvPr>
            <p:cNvSpPr>
              <a:spLocks/>
            </p:cNvSpPr>
            <p:nvPr>
              <p:custDataLst>
                <p:tags r:id="rId144"/>
              </p:custDataLst>
            </p:nvPr>
          </p:nvSpPr>
          <p:spPr bwMode="auto">
            <a:xfrm>
              <a:off x="7016750" y="2898775"/>
              <a:ext cx="114300" cy="128588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4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Freeform 233">
              <a:extLst>
                <a:ext uri="{FF2B5EF4-FFF2-40B4-BE49-F238E27FC236}">
                  <a16:creationId xmlns:a16="http://schemas.microsoft.com/office/drawing/2014/main" id="{3EAA5E04-1027-477D-990C-F9CEF1E3E8DF}"/>
                </a:ext>
              </a:extLst>
            </p:cNvPr>
            <p:cNvSpPr>
              <a:spLocks noEditPoints="1"/>
            </p:cNvSpPr>
            <p:nvPr>
              <p:custDataLst>
                <p:tags r:id="rId145"/>
              </p:custDataLst>
            </p:nvPr>
          </p:nvSpPr>
          <p:spPr bwMode="auto">
            <a:xfrm>
              <a:off x="7142163" y="2897187"/>
              <a:ext cx="101600" cy="1333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79 w 221"/>
                <a:gd name="T23" fmla="*/ 113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234">
              <a:extLst>
                <a:ext uri="{FF2B5EF4-FFF2-40B4-BE49-F238E27FC236}">
                  <a16:creationId xmlns:a16="http://schemas.microsoft.com/office/drawing/2014/main" id="{99E67A64-00ED-483B-A0FD-7C53739643E8}"/>
                </a:ext>
              </a:extLst>
            </p:cNvPr>
            <p:cNvSpPr>
              <a:spLocks noEditPoints="1"/>
            </p:cNvSpPr>
            <p:nvPr>
              <p:custDataLst>
                <p:tags r:id="rId146"/>
              </p:custDataLst>
            </p:nvPr>
          </p:nvSpPr>
          <p:spPr bwMode="auto">
            <a:xfrm>
              <a:off x="7262813" y="2825750"/>
              <a:ext cx="112713" cy="204788"/>
            </a:xfrm>
            <a:custGeom>
              <a:avLst/>
              <a:gdLst>
                <a:gd name="T0" fmla="*/ 173 w 246"/>
                <a:gd name="T1" fmla="*/ 319 h 352"/>
                <a:gd name="T2" fmla="*/ 173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6 w 246"/>
                <a:gd name="T13" fmla="*/ 5 h 352"/>
                <a:gd name="T14" fmla="*/ 136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2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3 w 246"/>
                <a:gd name="T27" fmla="*/ 319 h 352"/>
                <a:gd name="T28" fmla="*/ 173 w 246"/>
                <a:gd name="T29" fmla="*/ 185 h 352"/>
                <a:gd name="T30" fmla="*/ 173 w 246"/>
                <a:gd name="T31" fmla="*/ 287 h 352"/>
                <a:gd name="T32" fmla="*/ 167 w 246"/>
                <a:gd name="T33" fmla="*/ 306 h 352"/>
                <a:gd name="T34" fmla="*/ 109 w 246"/>
                <a:gd name="T35" fmla="*/ 341 h 352"/>
                <a:gd name="T36" fmla="*/ 56 w 246"/>
                <a:gd name="T37" fmla="*/ 309 h 352"/>
                <a:gd name="T38" fmla="*/ 42 w 246"/>
                <a:gd name="T39" fmla="*/ 240 h 352"/>
                <a:gd name="T40" fmla="*/ 57 w 246"/>
                <a:gd name="T41" fmla="*/ 169 h 352"/>
                <a:gd name="T42" fmla="*/ 114 w 246"/>
                <a:gd name="T43" fmla="*/ 137 h 352"/>
                <a:gd name="T44" fmla="*/ 167 w 246"/>
                <a:gd name="T45" fmla="*/ 167 h 352"/>
                <a:gd name="T46" fmla="*/ 173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3" y="319"/>
                  </a:moveTo>
                  <a:lnTo>
                    <a:pt x="173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6" y="5"/>
                  </a:lnTo>
                  <a:lnTo>
                    <a:pt x="136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7"/>
                  </a:lnTo>
                  <a:cubicBezTo>
                    <a:pt x="160" y="139"/>
                    <a:pt x="139" y="126"/>
                    <a:pt x="112" y="126"/>
                  </a:cubicBezTo>
                  <a:cubicBezTo>
                    <a:pt x="53" y="126"/>
                    <a:pt x="0" y="175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0" y="335"/>
                    <a:pt x="173" y="319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6"/>
                  </a:cubicBezTo>
                  <a:cubicBezTo>
                    <a:pt x="152" y="330"/>
                    <a:pt x="130" y="341"/>
                    <a:pt x="109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2" y="260"/>
                    <a:pt x="42" y="240"/>
                  </a:cubicBezTo>
                  <a:cubicBezTo>
                    <a:pt x="42" y="221"/>
                    <a:pt x="43" y="191"/>
                    <a:pt x="57" y="169"/>
                  </a:cubicBezTo>
                  <a:cubicBezTo>
                    <a:pt x="68" y="153"/>
                    <a:pt x="87" y="137"/>
                    <a:pt x="114" y="137"/>
                  </a:cubicBezTo>
                  <a:cubicBezTo>
                    <a:pt x="131" y="137"/>
                    <a:pt x="152" y="144"/>
                    <a:pt x="167" y="167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235">
              <a:extLst>
                <a:ext uri="{FF2B5EF4-FFF2-40B4-BE49-F238E27FC236}">
                  <a16:creationId xmlns:a16="http://schemas.microsoft.com/office/drawing/2014/main" id="{EB5209E6-DFE0-467A-B5FF-0E906CE392C7}"/>
                </a:ext>
              </a:extLst>
            </p:cNvPr>
            <p:cNvSpPr>
              <a:spLocks noEditPoints="1"/>
            </p:cNvSpPr>
            <p:nvPr>
              <p:custDataLst>
                <p:tags r:id="rId147"/>
              </p:custDataLst>
            </p:nvPr>
          </p:nvSpPr>
          <p:spPr bwMode="auto">
            <a:xfrm>
              <a:off x="7388225" y="2897187"/>
              <a:ext cx="88900" cy="13335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Freeform 236">
              <a:extLst>
                <a:ext uri="{FF2B5EF4-FFF2-40B4-BE49-F238E27FC236}">
                  <a16:creationId xmlns:a16="http://schemas.microsoft.com/office/drawing/2014/main" id="{3EB19EE7-A764-42F4-A06F-03BB90CE4155}"/>
                </a:ext>
              </a:extLst>
            </p:cNvPr>
            <p:cNvSpPr>
              <a:spLocks/>
            </p:cNvSpPr>
            <p:nvPr>
              <p:custDataLst>
                <p:tags r:id="rId148"/>
              </p:custDataLst>
            </p:nvPr>
          </p:nvSpPr>
          <p:spPr bwMode="auto">
            <a:xfrm>
              <a:off x="7491413" y="2897187"/>
              <a:ext cx="73025" cy="1333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0" name="Group 759">
            <a:extLst>
              <a:ext uri="{FF2B5EF4-FFF2-40B4-BE49-F238E27FC236}">
                <a16:creationId xmlns:a16="http://schemas.microsoft.com/office/drawing/2014/main" id="{B5200612-32FF-4649-8A2E-BFCC5D8C1772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7914553" y="2278211"/>
            <a:ext cx="3660776" cy="247651"/>
            <a:chOff x="5494337" y="3203575"/>
            <a:chExt cx="3660776" cy="247651"/>
          </a:xfrm>
        </p:grpSpPr>
        <p:sp>
          <p:nvSpPr>
            <p:cNvPr id="727" name="Freeform 279">
              <a:extLst>
                <a:ext uri="{FF2B5EF4-FFF2-40B4-BE49-F238E27FC236}">
                  <a16:creationId xmlns:a16="http://schemas.microsoft.com/office/drawing/2014/main" id="{0CE3F402-728F-4AE7-853B-F0CCCB665813}"/>
                </a:ext>
              </a:extLst>
            </p:cNvPr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5494337" y="3206750"/>
              <a:ext cx="71438" cy="80963"/>
            </a:xfrm>
            <a:custGeom>
              <a:avLst/>
              <a:gdLst>
                <a:gd name="T0" fmla="*/ 60 w 156"/>
                <a:gd name="T1" fmla="*/ 122 h 149"/>
                <a:gd name="T2" fmla="*/ 33 w 156"/>
                <a:gd name="T3" fmla="*/ 96 h 149"/>
                <a:gd name="T4" fmla="*/ 13 w 156"/>
                <a:gd name="T5" fmla="*/ 104 h 149"/>
                <a:gd name="T6" fmla="*/ 12 w 156"/>
                <a:gd name="T7" fmla="*/ 105 h 149"/>
                <a:gd name="T8" fmla="*/ 11 w 156"/>
                <a:gd name="T9" fmla="*/ 96 h 149"/>
                <a:gd name="T10" fmla="*/ 46 w 156"/>
                <a:gd name="T11" fmla="*/ 14 h 149"/>
                <a:gd name="T12" fmla="*/ 52 w 156"/>
                <a:gd name="T13" fmla="*/ 5 h 149"/>
                <a:gd name="T14" fmla="*/ 47 w 156"/>
                <a:gd name="T15" fmla="*/ 0 h 149"/>
                <a:gd name="T16" fmla="*/ 0 w 156"/>
                <a:gd name="T17" fmla="*/ 96 h 149"/>
                <a:gd name="T18" fmla="*/ 33 w 156"/>
                <a:gd name="T19" fmla="*/ 149 h 149"/>
                <a:gd name="T20" fmla="*/ 60 w 156"/>
                <a:gd name="T21" fmla="*/ 122 h 149"/>
                <a:gd name="T22" fmla="*/ 156 w 156"/>
                <a:gd name="T23" fmla="*/ 122 h 149"/>
                <a:gd name="T24" fmla="*/ 130 w 156"/>
                <a:gd name="T25" fmla="*/ 96 h 149"/>
                <a:gd name="T26" fmla="*/ 110 w 156"/>
                <a:gd name="T27" fmla="*/ 104 h 149"/>
                <a:gd name="T28" fmla="*/ 108 w 156"/>
                <a:gd name="T29" fmla="*/ 105 h 149"/>
                <a:gd name="T30" fmla="*/ 107 w 156"/>
                <a:gd name="T31" fmla="*/ 96 h 149"/>
                <a:gd name="T32" fmla="*/ 142 w 156"/>
                <a:gd name="T33" fmla="*/ 14 h 149"/>
                <a:gd name="T34" fmla="*/ 148 w 156"/>
                <a:gd name="T35" fmla="*/ 5 h 149"/>
                <a:gd name="T36" fmla="*/ 143 w 156"/>
                <a:gd name="T37" fmla="*/ 0 h 149"/>
                <a:gd name="T38" fmla="*/ 96 w 156"/>
                <a:gd name="T39" fmla="*/ 96 h 149"/>
                <a:gd name="T40" fmla="*/ 130 w 156"/>
                <a:gd name="T41" fmla="*/ 149 h 149"/>
                <a:gd name="T42" fmla="*/ 156 w 156"/>
                <a:gd name="T43" fmla="*/ 12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6" h="149">
                  <a:moveTo>
                    <a:pt x="60" y="122"/>
                  </a:moveTo>
                  <a:cubicBezTo>
                    <a:pt x="60" y="109"/>
                    <a:pt x="51" y="96"/>
                    <a:pt x="33" y="96"/>
                  </a:cubicBezTo>
                  <a:cubicBezTo>
                    <a:pt x="23" y="96"/>
                    <a:pt x="16" y="101"/>
                    <a:pt x="13" y="104"/>
                  </a:cubicBezTo>
                  <a:cubicBezTo>
                    <a:pt x="13" y="105"/>
                    <a:pt x="12" y="105"/>
                    <a:pt x="12" y="105"/>
                  </a:cubicBezTo>
                  <a:cubicBezTo>
                    <a:pt x="11" y="105"/>
                    <a:pt x="11" y="98"/>
                    <a:pt x="11" y="96"/>
                  </a:cubicBezTo>
                  <a:cubicBezTo>
                    <a:pt x="11" y="80"/>
                    <a:pt x="14" y="45"/>
                    <a:pt x="46" y="14"/>
                  </a:cubicBezTo>
                  <a:cubicBezTo>
                    <a:pt x="52" y="8"/>
                    <a:pt x="52" y="7"/>
                    <a:pt x="52" y="5"/>
                  </a:cubicBezTo>
                  <a:cubicBezTo>
                    <a:pt x="52" y="2"/>
                    <a:pt x="49" y="0"/>
                    <a:pt x="47" y="0"/>
                  </a:cubicBezTo>
                  <a:cubicBezTo>
                    <a:pt x="41" y="0"/>
                    <a:pt x="0" y="38"/>
                    <a:pt x="0" y="96"/>
                  </a:cubicBezTo>
                  <a:cubicBezTo>
                    <a:pt x="0" y="126"/>
                    <a:pt x="12" y="149"/>
                    <a:pt x="33" y="149"/>
                  </a:cubicBezTo>
                  <a:cubicBezTo>
                    <a:pt x="51" y="149"/>
                    <a:pt x="60" y="135"/>
                    <a:pt x="60" y="122"/>
                  </a:cubicBezTo>
                  <a:close/>
                  <a:moveTo>
                    <a:pt x="156" y="122"/>
                  </a:moveTo>
                  <a:cubicBezTo>
                    <a:pt x="156" y="109"/>
                    <a:pt x="148" y="96"/>
                    <a:pt x="130" y="96"/>
                  </a:cubicBezTo>
                  <a:cubicBezTo>
                    <a:pt x="120" y="96"/>
                    <a:pt x="113" y="101"/>
                    <a:pt x="110" y="104"/>
                  </a:cubicBezTo>
                  <a:cubicBezTo>
                    <a:pt x="109" y="105"/>
                    <a:pt x="109" y="105"/>
                    <a:pt x="108" y="105"/>
                  </a:cubicBezTo>
                  <a:cubicBezTo>
                    <a:pt x="107" y="105"/>
                    <a:pt x="107" y="98"/>
                    <a:pt x="107" y="96"/>
                  </a:cubicBezTo>
                  <a:cubicBezTo>
                    <a:pt x="107" y="80"/>
                    <a:pt x="111" y="45"/>
                    <a:pt x="142" y="14"/>
                  </a:cubicBezTo>
                  <a:cubicBezTo>
                    <a:pt x="148" y="8"/>
                    <a:pt x="148" y="7"/>
                    <a:pt x="148" y="5"/>
                  </a:cubicBezTo>
                  <a:cubicBezTo>
                    <a:pt x="148" y="2"/>
                    <a:pt x="146" y="0"/>
                    <a:pt x="143" y="0"/>
                  </a:cubicBezTo>
                  <a:cubicBezTo>
                    <a:pt x="138" y="0"/>
                    <a:pt x="96" y="38"/>
                    <a:pt x="96" y="96"/>
                  </a:cubicBezTo>
                  <a:cubicBezTo>
                    <a:pt x="96" y="126"/>
                    <a:pt x="108" y="149"/>
                    <a:pt x="130" y="149"/>
                  </a:cubicBezTo>
                  <a:cubicBezTo>
                    <a:pt x="147" y="149"/>
                    <a:pt x="156" y="135"/>
                    <a:pt x="156" y="12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280">
              <a:extLst>
                <a:ext uri="{FF2B5EF4-FFF2-40B4-BE49-F238E27FC236}">
                  <a16:creationId xmlns:a16="http://schemas.microsoft.com/office/drawing/2014/main" id="{1683EFF5-F6B5-4131-9469-F4673BA06B8B}"/>
                </a:ext>
              </a:extLst>
            </p:cNvPr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5580062" y="3205163"/>
              <a:ext cx="111125" cy="193675"/>
            </a:xfrm>
            <a:custGeom>
              <a:avLst/>
              <a:gdLst>
                <a:gd name="T0" fmla="*/ 72 w 246"/>
                <a:gd name="T1" fmla="*/ 158 h 352"/>
                <a:gd name="T2" fmla="*/ 72 w 246"/>
                <a:gd name="T3" fmla="*/ 0 h 352"/>
                <a:gd name="T4" fmla="*/ 0 w 246"/>
                <a:gd name="T5" fmla="*/ 6 h 352"/>
                <a:gd name="T6" fmla="*/ 0 w 246"/>
                <a:gd name="T7" fmla="*/ 21 h 352"/>
                <a:gd name="T8" fmla="*/ 39 w 246"/>
                <a:gd name="T9" fmla="*/ 49 h 352"/>
                <a:gd name="T10" fmla="*/ 39 w 246"/>
                <a:gd name="T11" fmla="*/ 346 h 352"/>
                <a:gd name="T12" fmla="*/ 51 w 246"/>
                <a:gd name="T13" fmla="*/ 346 h 352"/>
                <a:gd name="T14" fmla="*/ 69 w 246"/>
                <a:gd name="T15" fmla="*/ 315 h 352"/>
                <a:gd name="T16" fmla="*/ 134 w 246"/>
                <a:gd name="T17" fmla="*/ 352 h 352"/>
                <a:gd name="T18" fmla="*/ 246 w 246"/>
                <a:gd name="T19" fmla="*/ 239 h 352"/>
                <a:gd name="T20" fmla="*/ 140 w 246"/>
                <a:gd name="T21" fmla="*/ 126 h 352"/>
                <a:gd name="T22" fmla="*/ 72 w 246"/>
                <a:gd name="T23" fmla="*/ 158 h 352"/>
                <a:gd name="T24" fmla="*/ 73 w 246"/>
                <a:gd name="T25" fmla="*/ 289 h 352"/>
                <a:gd name="T26" fmla="*/ 73 w 246"/>
                <a:gd name="T27" fmla="*/ 187 h 352"/>
                <a:gd name="T28" fmla="*/ 79 w 246"/>
                <a:gd name="T29" fmla="*/ 169 h 352"/>
                <a:gd name="T30" fmla="*/ 137 w 246"/>
                <a:gd name="T31" fmla="*/ 137 h 352"/>
                <a:gd name="T32" fmla="*/ 190 w 246"/>
                <a:gd name="T33" fmla="*/ 169 h 352"/>
                <a:gd name="T34" fmla="*/ 204 w 246"/>
                <a:gd name="T35" fmla="*/ 238 h 352"/>
                <a:gd name="T36" fmla="*/ 189 w 246"/>
                <a:gd name="T37" fmla="*/ 309 h 352"/>
                <a:gd name="T38" fmla="*/ 132 w 246"/>
                <a:gd name="T39" fmla="*/ 341 h 352"/>
                <a:gd name="T40" fmla="*/ 80 w 246"/>
                <a:gd name="T41" fmla="*/ 310 h 352"/>
                <a:gd name="T42" fmla="*/ 73 w 246"/>
                <a:gd name="T43" fmla="*/ 28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2">
                  <a:moveTo>
                    <a:pt x="72" y="158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6"/>
                    <a:pt x="56" y="339"/>
                    <a:pt x="69" y="315"/>
                  </a:cubicBezTo>
                  <a:cubicBezTo>
                    <a:pt x="77" y="327"/>
                    <a:pt x="98" y="352"/>
                    <a:pt x="134" y="352"/>
                  </a:cubicBezTo>
                  <a:cubicBezTo>
                    <a:pt x="194" y="352"/>
                    <a:pt x="246" y="303"/>
                    <a:pt x="246" y="239"/>
                  </a:cubicBezTo>
                  <a:cubicBezTo>
                    <a:pt x="246" y="175"/>
                    <a:pt x="197" y="126"/>
                    <a:pt x="140" y="126"/>
                  </a:cubicBezTo>
                  <a:cubicBezTo>
                    <a:pt x="101" y="126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7"/>
                  </a:lnTo>
                  <a:cubicBezTo>
                    <a:pt x="73" y="177"/>
                    <a:pt x="73" y="177"/>
                    <a:pt x="79" y="169"/>
                  </a:cubicBezTo>
                  <a:cubicBezTo>
                    <a:pt x="98" y="141"/>
                    <a:pt x="125" y="137"/>
                    <a:pt x="137" y="137"/>
                  </a:cubicBezTo>
                  <a:cubicBezTo>
                    <a:pt x="160" y="137"/>
                    <a:pt x="178" y="150"/>
                    <a:pt x="190" y="169"/>
                  </a:cubicBezTo>
                  <a:cubicBezTo>
                    <a:pt x="203" y="189"/>
                    <a:pt x="204" y="218"/>
                    <a:pt x="204" y="238"/>
                  </a:cubicBezTo>
                  <a:cubicBezTo>
                    <a:pt x="204" y="256"/>
                    <a:pt x="203" y="286"/>
                    <a:pt x="189" y="309"/>
                  </a:cubicBezTo>
                  <a:cubicBezTo>
                    <a:pt x="178" y="324"/>
                    <a:pt x="159" y="341"/>
                    <a:pt x="132" y="341"/>
                  </a:cubicBezTo>
                  <a:cubicBezTo>
                    <a:pt x="110" y="341"/>
                    <a:pt x="92" y="329"/>
                    <a:pt x="80" y="310"/>
                  </a:cubicBezTo>
                  <a:cubicBezTo>
                    <a:pt x="73" y="300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Freeform 281">
              <a:extLst>
                <a:ext uri="{FF2B5EF4-FFF2-40B4-BE49-F238E27FC236}">
                  <a16:creationId xmlns:a16="http://schemas.microsoft.com/office/drawing/2014/main" id="{5BC134E2-DC30-4575-8222-F63947DA4C47}"/>
                </a:ext>
              </a:extLst>
            </p:cNvPr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5708650" y="3273425"/>
              <a:ext cx="101600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4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49 w 225"/>
                <a:gd name="T37" fmla="*/ 111 h 229"/>
                <a:gd name="T38" fmla="*/ 0 w 225"/>
                <a:gd name="T39" fmla="*/ 176 h 229"/>
                <a:gd name="T40" fmla="*/ 79 w 225"/>
                <a:gd name="T41" fmla="*/ 229 h 229"/>
                <a:gd name="T42" fmla="*/ 145 w 225"/>
                <a:gd name="T43" fmla="*/ 185 h 229"/>
                <a:gd name="T44" fmla="*/ 141 w 225"/>
                <a:gd name="T45" fmla="*/ 104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4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4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0"/>
                    <a:pt x="38" y="175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282">
              <a:extLst>
                <a:ext uri="{FF2B5EF4-FFF2-40B4-BE49-F238E27FC236}">
                  <a16:creationId xmlns:a16="http://schemas.microsoft.com/office/drawing/2014/main" id="{E39733E7-7427-4FA7-9F5E-07293DD7504B}"/>
                </a:ext>
              </a:extLst>
            </p:cNvPr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5819775" y="3205163"/>
              <a:ext cx="112713" cy="193675"/>
            </a:xfrm>
            <a:custGeom>
              <a:avLst/>
              <a:gdLst>
                <a:gd name="T0" fmla="*/ 172 w 246"/>
                <a:gd name="T1" fmla="*/ 319 h 352"/>
                <a:gd name="T2" fmla="*/ 172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5 w 246"/>
                <a:gd name="T25" fmla="*/ 352 h 352"/>
                <a:gd name="T26" fmla="*/ 172 w 246"/>
                <a:gd name="T27" fmla="*/ 319 h 352"/>
                <a:gd name="T28" fmla="*/ 172 w 246"/>
                <a:gd name="T29" fmla="*/ 185 h 352"/>
                <a:gd name="T30" fmla="*/ 172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1 w 246"/>
                <a:gd name="T39" fmla="*/ 240 h 352"/>
                <a:gd name="T40" fmla="*/ 57 w 246"/>
                <a:gd name="T41" fmla="*/ 169 h 352"/>
                <a:gd name="T42" fmla="*/ 113 w 246"/>
                <a:gd name="T43" fmla="*/ 137 h 352"/>
                <a:gd name="T44" fmla="*/ 167 w 246"/>
                <a:gd name="T45" fmla="*/ 167 h 352"/>
                <a:gd name="T46" fmla="*/ 172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2" y="319"/>
                  </a:moveTo>
                  <a:lnTo>
                    <a:pt x="172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59" y="139"/>
                    <a:pt x="138" y="126"/>
                    <a:pt x="111" y="126"/>
                  </a:cubicBezTo>
                  <a:cubicBezTo>
                    <a:pt x="52" y="126"/>
                    <a:pt x="0" y="175"/>
                    <a:pt x="0" y="239"/>
                  </a:cubicBezTo>
                  <a:cubicBezTo>
                    <a:pt x="0" y="302"/>
                    <a:pt x="49" y="352"/>
                    <a:pt x="105" y="352"/>
                  </a:cubicBezTo>
                  <a:cubicBezTo>
                    <a:pt x="137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6"/>
                  </a:cubicBezTo>
                  <a:cubicBezTo>
                    <a:pt x="152" y="330"/>
                    <a:pt x="129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1" y="260"/>
                    <a:pt x="41" y="240"/>
                  </a:cubicBezTo>
                  <a:cubicBezTo>
                    <a:pt x="41" y="221"/>
                    <a:pt x="42" y="191"/>
                    <a:pt x="57" y="169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0" y="137"/>
                    <a:pt x="151" y="144"/>
                    <a:pt x="167" y="167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1" name="Freeform 283">
              <a:extLst>
                <a:ext uri="{FF2B5EF4-FFF2-40B4-BE49-F238E27FC236}">
                  <a16:creationId xmlns:a16="http://schemas.microsoft.com/office/drawing/2014/main" id="{B3E8439A-A4F7-4D7B-A129-1FC8E4D08418}"/>
                </a:ext>
              </a:extLst>
            </p:cNvPr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5945187" y="3205163"/>
              <a:ext cx="71438" cy="82550"/>
            </a:xfrm>
            <a:custGeom>
              <a:avLst/>
              <a:gdLst>
                <a:gd name="T0" fmla="*/ 60 w 157"/>
                <a:gd name="T1" fmla="*/ 53 h 149"/>
                <a:gd name="T2" fmla="*/ 27 w 157"/>
                <a:gd name="T3" fmla="*/ 0 h 149"/>
                <a:gd name="T4" fmla="*/ 0 w 157"/>
                <a:gd name="T5" fmla="*/ 27 h 149"/>
                <a:gd name="T6" fmla="*/ 27 w 157"/>
                <a:gd name="T7" fmla="*/ 53 h 149"/>
                <a:gd name="T8" fmla="*/ 46 w 157"/>
                <a:gd name="T9" fmla="*/ 45 h 149"/>
                <a:gd name="T10" fmla="*/ 48 w 157"/>
                <a:gd name="T11" fmla="*/ 44 h 149"/>
                <a:gd name="T12" fmla="*/ 49 w 157"/>
                <a:gd name="T13" fmla="*/ 53 h 149"/>
                <a:gd name="T14" fmla="*/ 14 w 157"/>
                <a:gd name="T15" fmla="*/ 135 h 149"/>
                <a:gd name="T16" fmla="*/ 8 w 157"/>
                <a:gd name="T17" fmla="*/ 144 h 149"/>
                <a:gd name="T18" fmla="*/ 13 w 157"/>
                <a:gd name="T19" fmla="*/ 149 h 149"/>
                <a:gd name="T20" fmla="*/ 60 w 157"/>
                <a:gd name="T21" fmla="*/ 53 h 149"/>
                <a:gd name="T22" fmla="*/ 157 w 157"/>
                <a:gd name="T23" fmla="*/ 53 h 149"/>
                <a:gd name="T24" fmla="*/ 123 w 157"/>
                <a:gd name="T25" fmla="*/ 0 h 149"/>
                <a:gd name="T26" fmla="*/ 97 w 157"/>
                <a:gd name="T27" fmla="*/ 27 h 149"/>
                <a:gd name="T28" fmla="*/ 123 w 157"/>
                <a:gd name="T29" fmla="*/ 53 h 149"/>
                <a:gd name="T30" fmla="*/ 143 w 157"/>
                <a:gd name="T31" fmla="*/ 45 h 149"/>
                <a:gd name="T32" fmla="*/ 145 w 157"/>
                <a:gd name="T33" fmla="*/ 44 h 149"/>
                <a:gd name="T34" fmla="*/ 146 w 157"/>
                <a:gd name="T35" fmla="*/ 53 h 149"/>
                <a:gd name="T36" fmla="*/ 111 w 157"/>
                <a:gd name="T37" fmla="*/ 135 h 149"/>
                <a:gd name="T38" fmla="*/ 105 w 157"/>
                <a:gd name="T39" fmla="*/ 144 h 149"/>
                <a:gd name="T40" fmla="*/ 110 w 157"/>
                <a:gd name="T41" fmla="*/ 149 h 149"/>
                <a:gd name="T42" fmla="*/ 157 w 157"/>
                <a:gd name="T43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149">
                  <a:moveTo>
                    <a:pt x="60" y="53"/>
                  </a:moveTo>
                  <a:cubicBezTo>
                    <a:pt x="60" y="23"/>
                    <a:pt x="48" y="0"/>
                    <a:pt x="27" y="0"/>
                  </a:cubicBezTo>
                  <a:cubicBezTo>
                    <a:pt x="9" y="0"/>
                    <a:pt x="0" y="14"/>
                    <a:pt x="0" y="27"/>
                  </a:cubicBezTo>
                  <a:cubicBezTo>
                    <a:pt x="0" y="40"/>
                    <a:pt x="9" y="53"/>
                    <a:pt x="27" y="53"/>
                  </a:cubicBezTo>
                  <a:cubicBezTo>
                    <a:pt x="36" y="53"/>
                    <a:pt x="43" y="48"/>
                    <a:pt x="46" y="45"/>
                  </a:cubicBezTo>
                  <a:cubicBezTo>
                    <a:pt x="47" y="44"/>
                    <a:pt x="47" y="44"/>
                    <a:pt x="48" y="44"/>
                  </a:cubicBezTo>
                  <a:cubicBezTo>
                    <a:pt x="49" y="44"/>
                    <a:pt x="49" y="51"/>
                    <a:pt x="49" y="53"/>
                  </a:cubicBezTo>
                  <a:cubicBezTo>
                    <a:pt x="49" y="68"/>
                    <a:pt x="45" y="104"/>
                    <a:pt x="14" y="135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60" y="111"/>
                    <a:pt x="60" y="53"/>
                  </a:cubicBezTo>
                  <a:close/>
                  <a:moveTo>
                    <a:pt x="157" y="53"/>
                  </a:moveTo>
                  <a:cubicBezTo>
                    <a:pt x="157" y="23"/>
                    <a:pt x="145" y="0"/>
                    <a:pt x="123" y="0"/>
                  </a:cubicBezTo>
                  <a:cubicBezTo>
                    <a:pt x="106" y="0"/>
                    <a:pt x="97" y="14"/>
                    <a:pt x="97" y="27"/>
                  </a:cubicBezTo>
                  <a:cubicBezTo>
                    <a:pt x="97" y="40"/>
                    <a:pt x="105" y="53"/>
                    <a:pt x="123" y="53"/>
                  </a:cubicBezTo>
                  <a:cubicBezTo>
                    <a:pt x="133" y="53"/>
                    <a:pt x="140" y="48"/>
                    <a:pt x="143" y="45"/>
                  </a:cubicBezTo>
                  <a:cubicBezTo>
                    <a:pt x="144" y="44"/>
                    <a:pt x="144" y="44"/>
                    <a:pt x="145" y="44"/>
                  </a:cubicBezTo>
                  <a:cubicBezTo>
                    <a:pt x="146" y="44"/>
                    <a:pt x="146" y="51"/>
                    <a:pt x="146" y="53"/>
                  </a:cubicBezTo>
                  <a:cubicBezTo>
                    <a:pt x="146" y="68"/>
                    <a:pt x="142" y="104"/>
                    <a:pt x="111" y="135"/>
                  </a:cubicBezTo>
                  <a:cubicBezTo>
                    <a:pt x="105" y="141"/>
                    <a:pt x="105" y="142"/>
                    <a:pt x="105" y="144"/>
                  </a:cubicBezTo>
                  <a:cubicBezTo>
                    <a:pt x="105" y="147"/>
                    <a:pt x="107" y="149"/>
                    <a:pt x="110" y="149"/>
                  </a:cubicBezTo>
                  <a:cubicBezTo>
                    <a:pt x="115" y="149"/>
                    <a:pt x="157" y="111"/>
                    <a:pt x="157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2" name="Freeform 284">
              <a:extLst>
                <a:ext uri="{FF2B5EF4-FFF2-40B4-BE49-F238E27FC236}">
                  <a16:creationId xmlns:a16="http://schemas.microsoft.com/office/drawing/2014/main" id="{20FC4CA1-C6E1-432F-9DBB-BAD2C0DB6698}"/>
                </a:ext>
              </a:extLst>
            </p:cNvPr>
            <p:cNvSpPr>
              <a:spLocks/>
            </p:cNvSpPr>
            <p:nvPr>
              <p:custDataLst>
                <p:tags r:id="rId106"/>
              </p:custDataLst>
            </p:nvPr>
          </p:nvSpPr>
          <p:spPr bwMode="auto">
            <a:xfrm>
              <a:off x="6134100" y="3205163"/>
              <a:ext cx="50800" cy="190500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285">
              <a:extLst>
                <a:ext uri="{FF2B5EF4-FFF2-40B4-BE49-F238E27FC236}">
                  <a16:creationId xmlns:a16="http://schemas.microsoft.com/office/drawing/2014/main" id="{6CBF4896-84D4-4E2F-B566-061A3D7B54A7}"/>
                </a:ext>
              </a:extLst>
            </p:cNvPr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6196012" y="3273425"/>
              <a:ext cx="87313" cy="125413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Freeform 286">
              <a:extLst>
                <a:ext uri="{FF2B5EF4-FFF2-40B4-BE49-F238E27FC236}">
                  <a16:creationId xmlns:a16="http://schemas.microsoft.com/office/drawing/2014/main" id="{6935D76D-2560-4261-AD90-9E5213726E60}"/>
                </a:ext>
              </a:extLst>
            </p:cNvPr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6299200" y="3273425"/>
              <a:ext cx="103188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4 h 229"/>
                <a:gd name="T46" fmla="*/ 142 w 225"/>
                <a:gd name="T47" fmla="*/ 153 h 229"/>
                <a:gd name="T48" fmla="*/ 84 w 225"/>
                <a:gd name="T49" fmla="*/ 218 h 229"/>
                <a:gd name="T50" fmla="*/ 39 w 225"/>
                <a:gd name="T51" fmla="*/ 175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4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Freeform 287">
              <a:extLst>
                <a:ext uri="{FF2B5EF4-FFF2-40B4-BE49-F238E27FC236}">
                  <a16:creationId xmlns:a16="http://schemas.microsoft.com/office/drawing/2014/main" id="{3484DC27-2652-4432-B0BA-0154A3C3AC64}"/>
                </a:ext>
              </a:extLst>
            </p:cNvPr>
            <p:cNvSpPr>
              <a:spLocks/>
            </p:cNvSpPr>
            <p:nvPr>
              <p:custDataLst>
                <p:tags r:id="rId109"/>
              </p:custDataLst>
            </p:nvPr>
          </p:nvSpPr>
          <p:spPr bwMode="auto">
            <a:xfrm>
              <a:off x="6410325" y="3203575"/>
              <a:ext cx="74613" cy="192088"/>
            </a:xfrm>
            <a:custGeom>
              <a:avLst/>
              <a:gdLst>
                <a:gd name="T0" fmla="*/ 71 w 162"/>
                <a:gd name="T1" fmla="*/ 136 h 351"/>
                <a:gd name="T2" fmla="*/ 71 w 162"/>
                <a:gd name="T3" fmla="*/ 78 h 351"/>
                <a:gd name="T4" fmla="*/ 117 w 162"/>
                <a:gd name="T5" fmla="*/ 11 h 351"/>
                <a:gd name="T6" fmla="*/ 133 w 162"/>
                <a:gd name="T7" fmla="*/ 14 h 351"/>
                <a:gd name="T8" fmla="*/ 118 w 162"/>
                <a:gd name="T9" fmla="*/ 35 h 351"/>
                <a:gd name="T10" fmla="*/ 140 w 162"/>
                <a:gd name="T11" fmla="*/ 57 h 351"/>
                <a:gd name="T12" fmla="*/ 162 w 162"/>
                <a:gd name="T13" fmla="*/ 35 h 351"/>
                <a:gd name="T14" fmla="*/ 117 w 162"/>
                <a:gd name="T15" fmla="*/ 0 h 351"/>
                <a:gd name="T16" fmla="*/ 39 w 162"/>
                <a:gd name="T17" fmla="*/ 79 h 351"/>
                <a:gd name="T18" fmla="*/ 39 w 162"/>
                <a:gd name="T19" fmla="*/ 136 h 351"/>
                <a:gd name="T20" fmla="*/ 0 w 162"/>
                <a:gd name="T21" fmla="*/ 136 h 351"/>
                <a:gd name="T22" fmla="*/ 0 w 162"/>
                <a:gd name="T23" fmla="*/ 152 h 351"/>
                <a:gd name="T24" fmla="*/ 39 w 162"/>
                <a:gd name="T25" fmla="*/ 152 h 351"/>
                <a:gd name="T26" fmla="*/ 39 w 162"/>
                <a:gd name="T27" fmla="*/ 313 h 351"/>
                <a:gd name="T28" fmla="*/ 0 w 162"/>
                <a:gd name="T29" fmla="*/ 336 h 351"/>
                <a:gd name="T30" fmla="*/ 0 w 162"/>
                <a:gd name="T31" fmla="*/ 351 h 351"/>
                <a:gd name="T32" fmla="*/ 57 w 162"/>
                <a:gd name="T33" fmla="*/ 350 h 351"/>
                <a:gd name="T34" fmla="*/ 121 w 162"/>
                <a:gd name="T35" fmla="*/ 351 h 351"/>
                <a:gd name="T36" fmla="*/ 121 w 162"/>
                <a:gd name="T37" fmla="*/ 336 h 351"/>
                <a:gd name="T38" fmla="*/ 110 w 162"/>
                <a:gd name="T39" fmla="*/ 336 h 351"/>
                <a:gd name="T40" fmla="*/ 72 w 162"/>
                <a:gd name="T41" fmla="*/ 312 h 351"/>
                <a:gd name="T42" fmla="*/ 72 w 162"/>
                <a:gd name="T43" fmla="*/ 152 h 351"/>
                <a:gd name="T44" fmla="*/ 129 w 162"/>
                <a:gd name="T45" fmla="*/ 152 h 351"/>
                <a:gd name="T46" fmla="*/ 129 w 162"/>
                <a:gd name="T47" fmla="*/ 136 h 351"/>
                <a:gd name="T48" fmla="*/ 71 w 162"/>
                <a:gd name="T49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1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6"/>
                    <a:pt x="143" y="0"/>
                    <a:pt x="117" y="0"/>
                  </a:cubicBezTo>
                  <a:cubicBezTo>
                    <a:pt x="82" y="0"/>
                    <a:pt x="39" y="26"/>
                    <a:pt x="39" y="79"/>
                  </a:cubicBezTo>
                  <a:lnTo>
                    <a:pt x="39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3"/>
                  </a:lnTo>
                  <a:cubicBezTo>
                    <a:pt x="39" y="336"/>
                    <a:pt x="34" y="336"/>
                    <a:pt x="0" y="336"/>
                  </a:cubicBezTo>
                  <a:lnTo>
                    <a:pt x="0" y="351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1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0"/>
                    <a:pt x="72" y="312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Freeform 288">
              <a:extLst>
                <a:ext uri="{FF2B5EF4-FFF2-40B4-BE49-F238E27FC236}">
                  <a16:creationId xmlns:a16="http://schemas.microsoft.com/office/drawing/2014/main" id="{0699D8CB-6938-49C0-BC2E-3B7F12EAC7A9}"/>
                </a:ext>
              </a:extLst>
            </p:cNvPr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6492875" y="3278188"/>
              <a:ext cx="23813" cy="117475"/>
            </a:xfrm>
            <a:custGeom>
              <a:avLst/>
              <a:gdLst>
                <a:gd name="T0" fmla="*/ 52 w 52"/>
                <a:gd name="T1" fmla="*/ 27 h 215"/>
                <a:gd name="T2" fmla="*/ 26 w 52"/>
                <a:gd name="T3" fmla="*/ 0 h 215"/>
                <a:gd name="T4" fmla="*/ 0 w 52"/>
                <a:gd name="T5" fmla="*/ 27 h 215"/>
                <a:gd name="T6" fmla="*/ 26 w 52"/>
                <a:gd name="T7" fmla="*/ 53 h 215"/>
                <a:gd name="T8" fmla="*/ 52 w 52"/>
                <a:gd name="T9" fmla="*/ 27 h 215"/>
                <a:gd name="T10" fmla="*/ 52 w 52"/>
                <a:gd name="T11" fmla="*/ 189 h 215"/>
                <a:gd name="T12" fmla="*/ 26 w 52"/>
                <a:gd name="T13" fmla="*/ 162 h 215"/>
                <a:gd name="T14" fmla="*/ 0 w 52"/>
                <a:gd name="T15" fmla="*/ 189 h 215"/>
                <a:gd name="T16" fmla="*/ 26 w 52"/>
                <a:gd name="T17" fmla="*/ 215 h 215"/>
                <a:gd name="T18" fmla="*/ 52 w 52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5">
                  <a:moveTo>
                    <a:pt x="52" y="27"/>
                  </a:moveTo>
                  <a:cubicBezTo>
                    <a:pt x="52" y="12"/>
                    <a:pt x="40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4"/>
                    <a:pt x="40" y="162"/>
                    <a:pt x="26" y="162"/>
                  </a:cubicBezTo>
                  <a:cubicBezTo>
                    <a:pt x="12" y="162"/>
                    <a:pt x="0" y="174"/>
                    <a:pt x="0" y="189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0" y="215"/>
                    <a:pt x="52" y="203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7" name="Freeform 289">
              <a:extLst>
                <a:ext uri="{FF2B5EF4-FFF2-40B4-BE49-F238E27FC236}">
                  <a16:creationId xmlns:a16="http://schemas.microsoft.com/office/drawing/2014/main" id="{8A70F923-45D3-4184-9807-C54CF892DFA1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6643687" y="3275013"/>
              <a:ext cx="114300" cy="120650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1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7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8" name="Freeform 290">
              <a:extLst>
                <a:ext uri="{FF2B5EF4-FFF2-40B4-BE49-F238E27FC236}">
                  <a16:creationId xmlns:a16="http://schemas.microsoft.com/office/drawing/2014/main" id="{A6D09EB3-6041-4A4A-B7DF-2BA9388ECAAC}"/>
                </a:ext>
              </a:extLst>
            </p:cNvPr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6769100" y="3273425"/>
              <a:ext cx="100013" cy="125413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6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4 h 229"/>
                <a:gd name="T18" fmla="*/ 110 w 220"/>
                <a:gd name="T19" fmla="*/ 11 h 229"/>
                <a:gd name="T20" fmla="*/ 166 w 220"/>
                <a:gd name="T21" fmla="*/ 43 h 229"/>
                <a:gd name="T22" fmla="*/ 179 w 220"/>
                <a:gd name="T23" fmla="*/ 113 h 229"/>
                <a:gd name="T24" fmla="*/ 168 w 220"/>
                <a:gd name="T25" fmla="*/ 179 h 229"/>
                <a:gd name="T26" fmla="*/ 110 w 220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6"/>
                  </a:moveTo>
                  <a:cubicBezTo>
                    <a:pt x="89" y="216"/>
                    <a:pt x="67" y="206"/>
                    <a:pt x="53" y="183"/>
                  </a:cubicBezTo>
                  <a:cubicBezTo>
                    <a:pt x="41" y="161"/>
                    <a:pt x="41" y="130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6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5" y="216"/>
                    <a:pt x="110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Freeform 291">
              <a:extLst>
                <a:ext uri="{FF2B5EF4-FFF2-40B4-BE49-F238E27FC236}">
                  <a16:creationId xmlns:a16="http://schemas.microsoft.com/office/drawing/2014/main" id="{0E110B95-828E-4EC9-93C1-1F1F31BCE69E}"/>
                </a:ext>
              </a:extLst>
            </p:cNvPr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6958012" y="3273425"/>
              <a:ext cx="87313" cy="125413"/>
            </a:xfrm>
            <a:custGeom>
              <a:avLst/>
              <a:gdLst>
                <a:gd name="T0" fmla="*/ 41 w 190"/>
                <a:gd name="T1" fmla="*/ 115 h 229"/>
                <a:gd name="T2" fmla="*/ 108 w 190"/>
                <a:gd name="T3" fmla="*/ 12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6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5" y="0"/>
                    <a:pt x="0" y="54"/>
                    <a:pt x="0" y="116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1" y="216"/>
                  </a:cubicBezTo>
                  <a:cubicBezTo>
                    <a:pt x="85" y="216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Freeform 292">
              <a:extLst>
                <a:ext uri="{FF2B5EF4-FFF2-40B4-BE49-F238E27FC236}">
                  <a16:creationId xmlns:a16="http://schemas.microsoft.com/office/drawing/2014/main" id="{55534541-B2F0-4C9A-B624-2293CD011394}"/>
                </a:ext>
              </a:extLst>
            </p:cNvPr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7058025" y="3273425"/>
              <a:ext cx="100013" cy="125413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79 w 221"/>
                <a:gd name="T23" fmla="*/ 113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0"/>
                    <a:pt x="179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Freeform 293">
              <a:extLst>
                <a:ext uri="{FF2B5EF4-FFF2-40B4-BE49-F238E27FC236}">
                  <a16:creationId xmlns:a16="http://schemas.microsoft.com/office/drawing/2014/main" id="{617A2D39-00F3-4EDD-B441-5B7150591BC5}"/>
                </a:ext>
              </a:extLst>
            </p:cNvPr>
            <p:cNvSpPr>
              <a:spLocks/>
            </p:cNvSpPr>
            <p:nvPr>
              <p:custDataLst>
                <p:tags r:id="rId115"/>
              </p:custDataLst>
            </p:nvPr>
          </p:nvSpPr>
          <p:spPr bwMode="auto">
            <a:xfrm>
              <a:off x="7172325" y="3275013"/>
              <a:ext cx="114300" cy="120650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Freeform 294">
              <a:extLst>
                <a:ext uri="{FF2B5EF4-FFF2-40B4-BE49-F238E27FC236}">
                  <a16:creationId xmlns:a16="http://schemas.microsoft.com/office/drawing/2014/main" id="{F8DB1411-EDF8-40C1-AAC3-F223BB4C6FB1}"/>
                </a:ext>
              </a:extLst>
            </p:cNvPr>
            <p:cNvSpPr>
              <a:spLocks/>
            </p:cNvSpPr>
            <p:nvPr>
              <p:custDataLst>
                <p:tags r:id="rId116"/>
              </p:custDataLst>
            </p:nvPr>
          </p:nvSpPr>
          <p:spPr bwMode="auto">
            <a:xfrm>
              <a:off x="7297737" y="3273425"/>
              <a:ext cx="74613" cy="125413"/>
            </a:xfrm>
            <a:custGeom>
              <a:avLst/>
              <a:gdLst>
                <a:gd name="T0" fmla="*/ 88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6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8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6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19"/>
                    <a:pt x="88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3" name="Freeform 295">
              <a:extLst>
                <a:ext uri="{FF2B5EF4-FFF2-40B4-BE49-F238E27FC236}">
                  <a16:creationId xmlns:a16="http://schemas.microsoft.com/office/drawing/2014/main" id="{CB6CD593-4895-4E17-A606-3FB1A705E8BF}"/>
                </a:ext>
              </a:extLst>
            </p:cNvPr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7386637" y="3213100"/>
              <a:ext cx="49213" cy="182563"/>
            </a:xfrm>
            <a:custGeom>
              <a:avLst/>
              <a:gdLst>
                <a:gd name="T0" fmla="*/ 72 w 107"/>
                <a:gd name="T1" fmla="*/ 113 h 333"/>
                <a:gd name="T2" fmla="*/ 2 w 107"/>
                <a:gd name="T3" fmla="*/ 118 h 333"/>
                <a:gd name="T4" fmla="*/ 2 w 107"/>
                <a:gd name="T5" fmla="*/ 134 h 333"/>
                <a:gd name="T6" fmla="*/ 39 w 107"/>
                <a:gd name="T7" fmla="*/ 161 h 333"/>
                <a:gd name="T8" fmla="*/ 39 w 107"/>
                <a:gd name="T9" fmla="*/ 295 h 333"/>
                <a:gd name="T10" fmla="*/ 0 w 107"/>
                <a:gd name="T11" fmla="*/ 318 h 333"/>
                <a:gd name="T12" fmla="*/ 0 w 107"/>
                <a:gd name="T13" fmla="*/ 333 h 333"/>
                <a:gd name="T14" fmla="*/ 55 w 107"/>
                <a:gd name="T15" fmla="*/ 332 h 333"/>
                <a:gd name="T16" fmla="*/ 107 w 107"/>
                <a:gd name="T17" fmla="*/ 333 h 333"/>
                <a:gd name="T18" fmla="*/ 107 w 107"/>
                <a:gd name="T19" fmla="*/ 318 h 333"/>
                <a:gd name="T20" fmla="*/ 72 w 107"/>
                <a:gd name="T21" fmla="*/ 296 h 333"/>
                <a:gd name="T22" fmla="*/ 72 w 107"/>
                <a:gd name="T23" fmla="*/ 113 h 333"/>
                <a:gd name="T24" fmla="*/ 74 w 107"/>
                <a:gd name="T25" fmla="*/ 26 h 333"/>
                <a:gd name="T26" fmla="*/ 47 w 107"/>
                <a:gd name="T27" fmla="*/ 0 h 333"/>
                <a:gd name="T28" fmla="*/ 21 w 107"/>
                <a:gd name="T29" fmla="*/ 26 h 333"/>
                <a:gd name="T30" fmla="*/ 47 w 107"/>
                <a:gd name="T31" fmla="*/ 52 h 333"/>
                <a:gd name="T32" fmla="*/ 74 w 107"/>
                <a:gd name="T3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3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1"/>
                  </a:cubicBezTo>
                  <a:lnTo>
                    <a:pt x="39" y="295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3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3"/>
                  </a:cubicBezTo>
                  <a:lnTo>
                    <a:pt x="107" y="318"/>
                  </a:lnTo>
                  <a:cubicBezTo>
                    <a:pt x="74" y="318"/>
                    <a:pt x="72" y="315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2"/>
                    <a:pt x="47" y="52"/>
                  </a:cubicBezTo>
                  <a:cubicBezTo>
                    <a:pt x="61" y="52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Freeform 296">
              <a:extLst>
                <a:ext uri="{FF2B5EF4-FFF2-40B4-BE49-F238E27FC236}">
                  <a16:creationId xmlns:a16="http://schemas.microsoft.com/office/drawing/2014/main" id="{623C6903-2216-4DBB-B245-C64D60F2F4C0}"/>
                </a:ext>
              </a:extLst>
            </p:cNvPr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7450137" y="3273425"/>
              <a:ext cx="74613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2 w 163"/>
                <a:gd name="T51" fmla="*/ 104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4" y="147"/>
                  </a:cubicBezTo>
                  <a:cubicBezTo>
                    <a:pt x="12" y="140"/>
                    <a:pt x="12" y="138"/>
                    <a:pt x="7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6" y="229"/>
                  </a:cubicBezTo>
                  <a:cubicBezTo>
                    <a:pt x="8" y="229"/>
                    <a:pt x="9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3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8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297">
              <a:extLst>
                <a:ext uri="{FF2B5EF4-FFF2-40B4-BE49-F238E27FC236}">
                  <a16:creationId xmlns:a16="http://schemas.microsoft.com/office/drawing/2014/main" id="{3B8D83A2-B091-4DF8-8EDF-B23BFD992507}"/>
                </a:ext>
              </a:extLst>
            </p:cNvPr>
            <p:cNvSpPr>
              <a:spLocks/>
            </p:cNvSpPr>
            <p:nvPr>
              <p:custDataLst>
                <p:tags r:id="rId119"/>
              </p:custDataLst>
            </p:nvPr>
          </p:nvSpPr>
          <p:spPr bwMode="auto">
            <a:xfrm>
              <a:off x="7535862" y="3227388"/>
              <a:ext cx="71438" cy="171450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6 w 156"/>
                <a:gd name="T7" fmla="*/ 91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4 h 312"/>
                <a:gd name="T20" fmla="*/ 106 w 156"/>
                <a:gd name="T21" fmla="*/ 312 h 312"/>
                <a:gd name="T22" fmla="*/ 156 w 156"/>
                <a:gd name="T23" fmla="*/ 244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3 h 312"/>
                <a:gd name="T30" fmla="*/ 110 w 156"/>
                <a:gd name="T31" fmla="*/ 299 h 312"/>
                <a:gd name="T32" fmla="*/ 76 w 156"/>
                <a:gd name="T33" fmla="*/ 245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6" y="91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4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6"/>
                    <a:pt x="156" y="244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3"/>
                  </a:lnTo>
                  <a:cubicBezTo>
                    <a:pt x="143" y="280"/>
                    <a:pt x="128" y="299"/>
                    <a:pt x="110" y="299"/>
                  </a:cubicBezTo>
                  <a:cubicBezTo>
                    <a:pt x="76" y="299"/>
                    <a:pt x="76" y="254"/>
                    <a:pt x="76" y="245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298">
              <a:extLst>
                <a:ext uri="{FF2B5EF4-FFF2-40B4-BE49-F238E27FC236}">
                  <a16:creationId xmlns:a16="http://schemas.microsoft.com/office/drawing/2014/main" id="{8151AD03-0CE2-4C9F-942C-2A1D18487F36}"/>
                </a:ext>
              </a:extLst>
            </p:cNvPr>
            <p:cNvSpPr>
              <a:spLocks noEditPoints="1"/>
            </p:cNvSpPr>
            <p:nvPr>
              <p:custDataLst>
                <p:tags r:id="rId120"/>
              </p:custDataLst>
            </p:nvPr>
          </p:nvSpPr>
          <p:spPr bwMode="auto">
            <a:xfrm>
              <a:off x="7626350" y="3273425"/>
              <a:ext cx="87313" cy="125413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Freeform 299">
              <a:extLst>
                <a:ext uri="{FF2B5EF4-FFF2-40B4-BE49-F238E27FC236}">
                  <a16:creationId xmlns:a16="http://schemas.microsoft.com/office/drawing/2014/main" id="{2CD0E401-6C6E-47F8-9A04-623F1D65BED1}"/>
                </a:ext>
              </a:extLst>
            </p:cNvPr>
            <p:cNvSpPr>
              <a:spLocks/>
            </p:cNvSpPr>
            <p:nvPr>
              <p:custDataLst>
                <p:tags r:id="rId121"/>
              </p:custDataLst>
            </p:nvPr>
          </p:nvSpPr>
          <p:spPr bwMode="auto">
            <a:xfrm>
              <a:off x="7727950" y="3275013"/>
              <a:ext cx="114300" cy="120650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4 w 251"/>
                <a:gd name="T15" fmla="*/ 182 h 220"/>
                <a:gd name="T16" fmla="*/ 74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4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4" y="205"/>
                    <a:pt x="74" y="182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Freeform 300">
              <a:extLst>
                <a:ext uri="{FF2B5EF4-FFF2-40B4-BE49-F238E27FC236}">
                  <a16:creationId xmlns:a16="http://schemas.microsoft.com/office/drawing/2014/main" id="{9EDE6F62-0830-42A9-BF75-0B7515597602}"/>
                </a:ext>
              </a:extLst>
            </p:cNvPr>
            <p:cNvSpPr>
              <a:spLocks/>
            </p:cNvSpPr>
            <p:nvPr>
              <p:custDataLst>
                <p:tags r:id="rId122"/>
              </p:custDataLst>
            </p:nvPr>
          </p:nvSpPr>
          <p:spPr bwMode="auto">
            <a:xfrm>
              <a:off x="7853362" y="3273425"/>
              <a:ext cx="87313" cy="125413"/>
            </a:xfrm>
            <a:custGeom>
              <a:avLst/>
              <a:gdLst>
                <a:gd name="T0" fmla="*/ 41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9" y="12"/>
                  </a:cubicBezTo>
                  <a:cubicBezTo>
                    <a:pt x="113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79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0" y="216"/>
                    <a:pt x="112" y="216"/>
                  </a:cubicBezTo>
                  <a:cubicBezTo>
                    <a:pt x="85" y="216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Freeform 301">
              <a:extLst>
                <a:ext uri="{FF2B5EF4-FFF2-40B4-BE49-F238E27FC236}">
                  <a16:creationId xmlns:a16="http://schemas.microsoft.com/office/drawing/2014/main" id="{0616EF04-1640-4992-A96C-864AD921BC84}"/>
                </a:ext>
              </a:extLst>
            </p:cNvPr>
            <p:cNvSpPr>
              <a:spLocks/>
            </p:cNvSpPr>
            <p:nvPr>
              <p:custDataLst>
                <p:tags r:id="rId123"/>
              </p:custDataLst>
            </p:nvPr>
          </p:nvSpPr>
          <p:spPr bwMode="auto">
            <a:xfrm>
              <a:off x="7951787" y="3278188"/>
              <a:ext cx="111125" cy="173038"/>
            </a:xfrm>
            <a:custGeom>
              <a:avLst/>
              <a:gdLst>
                <a:gd name="T0" fmla="*/ 198 w 244"/>
                <a:gd name="T1" fmla="*/ 48 h 317"/>
                <a:gd name="T2" fmla="*/ 244 w 244"/>
                <a:gd name="T3" fmla="*/ 16 h 317"/>
                <a:gd name="T4" fmla="*/ 244 w 244"/>
                <a:gd name="T5" fmla="*/ 0 h 317"/>
                <a:gd name="T6" fmla="*/ 206 w 244"/>
                <a:gd name="T7" fmla="*/ 2 h 317"/>
                <a:gd name="T8" fmla="*/ 163 w 244"/>
                <a:gd name="T9" fmla="*/ 0 h 317"/>
                <a:gd name="T10" fmla="*/ 163 w 244"/>
                <a:gd name="T11" fmla="*/ 16 h 317"/>
                <a:gd name="T12" fmla="*/ 187 w 244"/>
                <a:gd name="T13" fmla="*/ 37 h 317"/>
                <a:gd name="T14" fmla="*/ 184 w 244"/>
                <a:gd name="T15" fmla="*/ 49 h 317"/>
                <a:gd name="T16" fmla="*/ 133 w 244"/>
                <a:gd name="T17" fmla="*/ 172 h 317"/>
                <a:gd name="T18" fmla="*/ 78 w 244"/>
                <a:gd name="T19" fmla="*/ 38 h 317"/>
                <a:gd name="T20" fmla="*/ 75 w 244"/>
                <a:gd name="T21" fmla="*/ 29 h 317"/>
                <a:gd name="T22" fmla="*/ 103 w 244"/>
                <a:gd name="T23" fmla="*/ 16 h 317"/>
                <a:gd name="T24" fmla="*/ 103 w 244"/>
                <a:gd name="T25" fmla="*/ 0 h 317"/>
                <a:gd name="T26" fmla="*/ 48 w 244"/>
                <a:gd name="T27" fmla="*/ 2 h 317"/>
                <a:gd name="T28" fmla="*/ 0 w 244"/>
                <a:gd name="T29" fmla="*/ 0 h 317"/>
                <a:gd name="T30" fmla="*/ 0 w 244"/>
                <a:gd name="T31" fmla="*/ 16 h 317"/>
                <a:gd name="T32" fmla="*/ 40 w 244"/>
                <a:gd name="T33" fmla="*/ 33 h 317"/>
                <a:gd name="T34" fmla="*/ 115 w 244"/>
                <a:gd name="T35" fmla="*/ 215 h 317"/>
                <a:gd name="T36" fmla="*/ 103 w 244"/>
                <a:gd name="T37" fmla="*/ 245 h 317"/>
                <a:gd name="T38" fmla="*/ 46 w 244"/>
                <a:gd name="T39" fmla="*/ 306 h 317"/>
                <a:gd name="T40" fmla="*/ 22 w 244"/>
                <a:gd name="T41" fmla="*/ 297 h 317"/>
                <a:gd name="T42" fmla="*/ 42 w 244"/>
                <a:gd name="T43" fmla="*/ 277 h 317"/>
                <a:gd name="T44" fmla="*/ 21 w 244"/>
                <a:gd name="T45" fmla="*/ 256 h 317"/>
                <a:gd name="T46" fmla="*/ 0 w 244"/>
                <a:gd name="T47" fmla="*/ 277 h 317"/>
                <a:gd name="T48" fmla="*/ 46 w 244"/>
                <a:gd name="T49" fmla="*/ 317 h 317"/>
                <a:gd name="T50" fmla="*/ 110 w 244"/>
                <a:gd name="T51" fmla="*/ 261 h 317"/>
                <a:gd name="T52" fmla="*/ 198 w 244"/>
                <a:gd name="T53" fmla="*/ 4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7">
                  <a:moveTo>
                    <a:pt x="198" y="48"/>
                  </a:moveTo>
                  <a:cubicBezTo>
                    <a:pt x="210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2" y="1"/>
                    <a:pt x="218" y="2"/>
                    <a:pt x="206" y="2"/>
                  </a:cubicBezTo>
                  <a:cubicBezTo>
                    <a:pt x="198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9" y="16"/>
                    <a:pt x="187" y="25"/>
                    <a:pt x="187" y="37"/>
                  </a:cubicBezTo>
                  <a:cubicBezTo>
                    <a:pt x="187" y="42"/>
                    <a:pt x="186" y="43"/>
                    <a:pt x="184" y="49"/>
                  </a:cubicBezTo>
                  <a:lnTo>
                    <a:pt x="133" y="172"/>
                  </a:lnTo>
                  <a:lnTo>
                    <a:pt x="78" y="38"/>
                  </a:lnTo>
                  <a:cubicBezTo>
                    <a:pt x="76" y="33"/>
                    <a:pt x="75" y="31"/>
                    <a:pt x="75" y="29"/>
                  </a:cubicBezTo>
                  <a:cubicBezTo>
                    <a:pt x="75" y="16"/>
                    <a:pt x="93" y="16"/>
                    <a:pt x="103" y="16"/>
                  </a:cubicBezTo>
                  <a:lnTo>
                    <a:pt x="103" y="0"/>
                  </a:lnTo>
                  <a:cubicBezTo>
                    <a:pt x="90" y="1"/>
                    <a:pt x="57" y="2"/>
                    <a:pt x="48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3" y="16"/>
                    <a:pt x="40" y="33"/>
                  </a:cubicBezTo>
                  <a:lnTo>
                    <a:pt x="115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6"/>
                    <a:pt x="46" y="306"/>
                  </a:cubicBezTo>
                  <a:cubicBezTo>
                    <a:pt x="43" y="306"/>
                    <a:pt x="32" y="306"/>
                    <a:pt x="22" y="297"/>
                  </a:cubicBezTo>
                  <a:cubicBezTo>
                    <a:pt x="38" y="295"/>
                    <a:pt x="42" y="285"/>
                    <a:pt x="42" y="277"/>
                  </a:cubicBezTo>
                  <a:cubicBezTo>
                    <a:pt x="42" y="264"/>
                    <a:pt x="32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299"/>
                    <a:pt x="21" y="317"/>
                    <a:pt x="46" y="317"/>
                  </a:cubicBezTo>
                  <a:cubicBezTo>
                    <a:pt x="77" y="317"/>
                    <a:pt x="98" y="289"/>
                    <a:pt x="110" y="261"/>
                  </a:cubicBezTo>
                  <a:lnTo>
                    <a:pt x="198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302">
              <a:extLst>
                <a:ext uri="{FF2B5EF4-FFF2-40B4-BE49-F238E27FC236}">
                  <a16:creationId xmlns:a16="http://schemas.microsoft.com/office/drawing/2014/main" id="{1605DD5A-6CEB-4A88-98F1-BD3D24948117}"/>
                </a:ext>
              </a:extLst>
            </p:cNvPr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8148637" y="3275013"/>
              <a:ext cx="111125" cy="1730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1 h 317"/>
                <a:gd name="T14" fmla="*/ 0 w 246"/>
                <a:gd name="T15" fmla="*/ 317 h 317"/>
                <a:gd name="T16" fmla="*/ 56 w 246"/>
                <a:gd name="T17" fmla="*/ 315 h 317"/>
                <a:gd name="T18" fmla="*/ 113 w 246"/>
                <a:gd name="T19" fmla="*/ 317 h 317"/>
                <a:gd name="T20" fmla="*/ 113 w 246"/>
                <a:gd name="T21" fmla="*/ 301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1"/>
                    <a:pt x="34" y="301"/>
                    <a:pt x="0" y="301"/>
                  </a:cubicBezTo>
                  <a:lnTo>
                    <a:pt x="0" y="317"/>
                  </a:lnTo>
                  <a:cubicBezTo>
                    <a:pt x="17" y="316"/>
                    <a:pt x="43" y="315"/>
                    <a:pt x="56" y="315"/>
                  </a:cubicBezTo>
                  <a:cubicBezTo>
                    <a:pt x="70" y="315"/>
                    <a:pt x="95" y="316"/>
                    <a:pt x="113" y="317"/>
                  </a:cubicBezTo>
                  <a:lnTo>
                    <a:pt x="113" y="301"/>
                  </a:lnTo>
                  <a:cubicBezTo>
                    <a:pt x="79" y="301"/>
                    <a:pt x="74" y="301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3" y="12"/>
                    <a:pt x="138" y="12"/>
                  </a:cubicBezTo>
                  <a:cubicBezTo>
                    <a:pt x="174" y="12"/>
                    <a:pt x="205" y="56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Freeform 303">
              <a:extLst>
                <a:ext uri="{FF2B5EF4-FFF2-40B4-BE49-F238E27FC236}">
                  <a16:creationId xmlns:a16="http://schemas.microsoft.com/office/drawing/2014/main" id="{498E5D79-D3DD-4CA3-BF39-988F7BB11293}"/>
                </a:ext>
              </a:extLst>
            </p:cNvPr>
            <p:cNvSpPr>
              <a:spLocks noEditPoints="1"/>
            </p:cNvSpPr>
            <p:nvPr>
              <p:custDataLst>
                <p:tags r:id="rId125"/>
              </p:custDataLst>
            </p:nvPr>
          </p:nvSpPr>
          <p:spPr bwMode="auto">
            <a:xfrm>
              <a:off x="8277225" y="3273425"/>
              <a:ext cx="101600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4 h 229"/>
                <a:gd name="T46" fmla="*/ 142 w 225"/>
                <a:gd name="T47" fmla="*/ 153 h 229"/>
                <a:gd name="T48" fmla="*/ 83 w 225"/>
                <a:gd name="T49" fmla="*/ 218 h 229"/>
                <a:gd name="T50" fmla="*/ 39 w 225"/>
                <a:gd name="T51" fmla="*/ 175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4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Freeform 304">
              <a:extLst>
                <a:ext uri="{FF2B5EF4-FFF2-40B4-BE49-F238E27FC236}">
                  <a16:creationId xmlns:a16="http://schemas.microsoft.com/office/drawing/2014/main" id="{0913A739-586C-42A4-A421-1DEE37939770}"/>
                </a:ext>
              </a:extLst>
            </p:cNvPr>
            <p:cNvSpPr>
              <a:spLocks/>
            </p:cNvSpPr>
            <p:nvPr>
              <p:custDataLst>
                <p:tags r:id="rId126"/>
              </p:custDataLst>
            </p:nvPr>
          </p:nvSpPr>
          <p:spPr bwMode="auto">
            <a:xfrm>
              <a:off x="8385175" y="3227388"/>
              <a:ext cx="71438" cy="171450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4 h 312"/>
                <a:gd name="T20" fmla="*/ 107 w 156"/>
                <a:gd name="T21" fmla="*/ 312 h 312"/>
                <a:gd name="T22" fmla="*/ 156 w 156"/>
                <a:gd name="T23" fmla="*/ 244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3 h 312"/>
                <a:gd name="T30" fmla="*/ 110 w 156"/>
                <a:gd name="T31" fmla="*/ 299 h 312"/>
                <a:gd name="T32" fmla="*/ 77 w 156"/>
                <a:gd name="T33" fmla="*/ 245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4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6"/>
                    <a:pt x="156" y="244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3"/>
                  </a:lnTo>
                  <a:cubicBezTo>
                    <a:pt x="143" y="280"/>
                    <a:pt x="129" y="299"/>
                    <a:pt x="110" y="299"/>
                  </a:cubicBezTo>
                  <a:cubicBezTo>
                    <a:pt x="77" y="299"/>
                    <a:pt x="77" y="254"/>
                    <a:pt x="77" y="245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305">
              <a:extLst>
                <a:ext uri="{FF2B5EF4-FFF2-40B4-BE49-F238E27FC236}">
                  <a16:creationId xmlns:a16="http://schemas.microsoft.com/office/drawing/2014/main" id="{19565572-17D5-4EA4-BD26-AF24B86EC9CD}"/>
                </a:ext>
              </a:extLst>
            </p:cNvPr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8475662" y="3205163"/>
              <a:ext cx="114300" cy="1905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7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1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5 h 346"/>
                <a:gd name="T42" fmla="*/ 72 w 251"/>
                <a:gd name="T43" fmla="*/ 0 h 346"/>
                <a:gd name="T44" fmla="*/ 0 w 251"/>
                <a:gd name="T45" fmla="*/ 6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7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8" y="164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Freeform 306">
              <a:extLst>
                <a:ext uri="{FF2B5EF4-FFF2-40B4-BE49-F238E27FC236}">
                  <a16:creationId xmlns:a16="http://schemas.microsoft.com/office/drawing/2014/main" id="{754ADD25-25B3-49D7-9561-9FA44B15FA1A}"/>
                </a:ext>
              </a:extLst>
            </p:cNvPr>
            <p:cNvSpPr>
              <a:spLocks/>
            </p:cNvSpPr>
            <p:nvPr>
              <p:custDataLst>
                <p:tags r:id="rId128"/>
              </p:custDataLst>
            </p:nvPr>
          </p:nvSpPr>
          <p:spPr bwMode="auto">
            <a:xfrm>
              <a:off x="8677275" y="3203575"/>
              <a:ext cx="74613" cy="192088"/>
            </a:xfrm>
            <a:custGeom>
              <a:avLst/>
              <a:gdLst>
                <a:gd name="T0" fmla="*/ 71 w 161"/>
                <a:gd name="T1" fmla="*/ 136 h 351"/>
                <a:gd name="T2" fmla="*/ 71 w 161"/>
                <a:gd name="T3" fmla="*/ 78 h 351"/>
                <a:gd name="T4" fmla="*/ 116 w 161"/>
                <a:gd name="T5" fmla="*/ 11 h 351"/>
                <a:gd name="T6" fmla="*/ 133 w 161"/>
                <a:gd name="T7" fmla="*/ 14 h 351"/>
                <a:gd name="T8" fmla="*/ 118 w 161"/>
                <a:gd name="T9" fmla="*/ 35 h 351"/>
                <a:gd name="T10" fmla="*/ 139 w 161"/>
                <a:gd name="T11" fmla="*/ 57 h 351"/>
                <a:gd name="T12" fmla="*/ 161 w 161"/>
                <a:gd name="T13" fmla="*/ 35 h 351"/>
                <a:gd name="T14" fmla="*/ 116 w 161"/>
                <a:gd name="T15" fmla="*/ 0 h 351"/>
                <a:gd name="T16" fmla="*/ 39 w 161"/>
                <a:gd name="T17" fmla="*/ 79 h 351"/>
                <a:gd name="T18" fmla="*/ 39 w 161"/>
                <a:gd name="T19" fmla="*/ 136 h 351"/>
                <a:gd name="T20" fmla="*/ 0 w 161"/>
                <a:gd name="T21" fmla="*/ 136 h 351"/>
                <a:gd name="T22" fmla="*/ 0 w 161"/>
                <a:gd name="T23" fmla="*/ 152 h 351"/>
                <a:gd name="T24" fmla="*/ 39 w 161"/>
                <a:gd name="T25" fmla="*/ 152 h 351"/>
                <a:gd name="T26" fmla="*/ 39 w 161"/>
                <a:gd name="T27" fmla="*/ 313 h 351"/>
                <a:gd name="T28" fmla="*/ 0 w 161"/>
                <a:gd name="T29" fmla="*/ 336 h 351"/>
                <a:gd name="T30" fmla="*/ 0 w 161"/>
                <a:gd name="T31" fmla="*/ 351 h 351"/>
                <a:gd name="T32" fmla="*/ 57 w 161"/>
                <a:gd name="T33" fmla="*/ 350 h 351"/>
                <a:gd name="T34" fmla="*/ 120 w 161"/>
                <a:gd name="T35" fmla="*/ 351 h 351"/>
                <a:gd name="T36" fmla="*/ 120 w 161"/>
                <a:gd name="T37" fmla="*/ 336 h 351"/>
                <a:gd name="T38" fmla="*/ 110 w 161"/>
                <a:gd name="T39" fmla="*/ 336 h 351"/>
                <a:gd name="T40" fmla="*/ 72 w 161"/>
                <a:gd name="T41" fmla="*/ 312 h 351"/>
                <a:gd name="T42" fmla="*/ 72 w 161"/>
                <a:gd name="T43" fmla="*/ 152 h 351"/>
                <a:gd name="T44" fmla="*/ 129 w 161"/>
                <a:gd name="T45" fmla="*/ 152 h 351"/>
                <a:gd name="T46" fmla="*/ 129 w 161"/>
                <a:gd name="T47" fmla="*/ 136 h 351"/>
                <a:gd name="T48" fmla="*/ 71 w 161"/>
                <a:gd name="T49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1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6" y="11"/>
                  </a:cubicBezTo>
                  <a:cubicBezTo>
                    <a:pt x="118" y="11"/>
                    <a:pt x="125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39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6"/>
                    <a:pt x="143" y="0"/>
                    <a:pt x="116" y="0"/>
                  </a:cubicBezTo>
                  <a:cubicBezTo>
                    <a:pt x="82" y="0"/>
                    <a:pt x="39" y="26"/>
                    <a:pt x="39" y="79"/>
                  </a:cubicBezTo>
                  <a:lnTo>
                    <a:pt x="39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3"/>
                  </a:lnTo>
                  <a:cubicBezTo>
                    <a:pt x="39" y="336"/>
                    <a:pt x="34" y="336"/>
                    <a:pt x="0" y="336"/>
                  </a:cubicBezTo>
                  <a:lnTo>
                    <a:pt x="0" y="351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0" y="351"/>
                  </a:cubicBezTo>
                  <a:lnTo>
                    <a:pt x="120" y="336"/>
                  </a:lnTo>
                  <a:lnTo>
                    <a:pt x="110" y="336"/>
                  </a:lnTo>
                  <a:cubicBezTo>
                    <a:pt x="73" y="336"/>
                    <a:pt x="72" y="330"/>
                    <a:pt x="72" y="312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Freeform 307">
              <a:extLst>
                <a:ext uri="{FF2B5EF4-FFF2-40B4-BE49-F238E27FC236}">
                  <a16:creationId xmlns:a16="http://schemas.microsoft.com/office/drawing/2014/main" id="{F1C0ECC4-29B1-44AF-AD2B-1C814ACF00DA}"/>
                </a:ext>
              </a:extLst>
            </p:cNvPr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8745537" y="3273425"/>
              <a:ext cx="100013" cy="125413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1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2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308">
              <a:extLst>
                <a:ext uri="{FF2B5EF4-FFF2-40B4-BE49-F238E27FC236}">
                  <a16:creationId xmlns:a16="http://schemas.microsoft.com/office/drawing/2014/main" id="{AB5CF88A-0B4A-472A-BFB9-C4CD882571D7}"/>
                </a:ext>
              </a:extLst>
            </p:cNvPr>
            <p:cNvSpPr>
              <a:spLocks/>
            </p:cNvSpPr>
            <p:nvPr>
              <p:custDataLst>
                <p:tags r:id="rId130"/>
              </p:custDataLst>
            </p:nvPr>
          </p:nvSpPr>
          <p:spPr bwMode="auto">
            <a:xfrm>
              <a:off x="8859837" y="3275013"/>
              <a:ext cx="76200" cy="120650"/>
            </a:xfrm>
            <a:custGeom>
              <a:avLst/>
              <a:gdLst>
                <a:gd name="T0" fmla="*/ 69 w 167"/>
                <a:gd name="T1" fmla="*/ 55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9 w 167"/>
                <a:gd name="T9" fmla="*/ 49 h 220"/>
                <a:gd name="T10" fmla="*/ 39 w 167"/>
                <a:gd name="T11" fmla="*/ 182 h 220"/>
                <a:gd name="T12" fmla="*/ 0 w 167"/>
                <a:gd name="T13" fmla="*/ 205 h 220"/>
                <a:gd name="T14" fmla="*/ 0 w 167"/>
                <a:gd name="T15" fmla="*/ 220 h 220"/>
                <a:gd name="T16" fmla="*/ 56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09 w 167"/>
                <a:gd name="T23" fmla="*/ 205 h 220"/>
                <a:gd name="T24" fmla="*/ 71 w 167"/>
                <a:gd name="T25" fmla="*/ 181 h 220"/>
                <a:gd name="T26" fmla="*/ 71 w 167"/>
                <a:gd name="T27" fmla="*/ 105 h 220"/>
                <a:gd name="T28" fmla="*/ 130 w 167"/>
                <a:gd name="T29" fmla="*/ 11 h 220"/>
                <a:gd name="T30" fmla="*/ 136 w 167"/>
                <a:gd name="T31" fmla="*/ 11 h 220"/>
                <a:gd name="T32" fmla="*/ 124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0 w 167"/>
                <a:gd name="T39" fmla="*/ 0 h 220"/>
                <a:gd name="T40" fmla="*/ 69 w 167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2" y="219"/>
                    <a:pt x="56" y="219"/>
                  </a:cubicBezTo>
                  <a:cubicBezTo>
                    <a:pt x="76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199"/>
                    <a:pt x="71" y="181"/>
                  </a:cubicBezTo>
                  <a:lnTo>
                    <a:pt x="71" y="105"/>
                  </a:lnTo>
                  <a:cubicBezTo>
                    <a:pt x="71" y="55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309">
              <a:extLst>
                <a:ext uri="{FF2B5EF4-FFF2-40B4-BE49-F238E27FC236}">
                  <a16:creationId xmlns:a16="http://schemas.microsoft.com/office/drawing/2014/main" id="{21AA1BA3-D9CD-43D0-A335-23C1E3110411}"/>
                </a:ext>
              </a:extLst>
            </p:cNvPr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9024937" y="3213100"/>
              <a:ext cx="47625" cy="182563"/>
            </a:xfrm>
            <a:custGeom>
              <a:avLst/>
              <a:gdLst>
                <a:gd name="T0" fmla="*/ 72 w 107"/>
                <a:gd name="T1" fmla="*/ 113 h 333"/>
                <a:gd name="T2" fmla="*/ 2 w 107"/>
                <a:gd name="T3" fmla="*/ 118 h 333"/>
                <a:gd name="T4" fmla="*/ 2 w 107"/>
                <a:gd name="T5" fmla="*/ 134 h 333"/>
                <a:gd name="T6" fmla="*/ 39 w 107"/>
                <a:gd name="T7" fmla="*/ 161 h 333"/>
                <a:gd name="T8" fmla="*/ 39 w 107"/>
                <a:gd name="T9" fmla="*/ 295 h 333"/>
                <a:gd name="T10" fmla="*/ 0 w 107"/>
                <a:gd name="T11" fmla="*/ 318 h 333"/>
                <a:gd name="T12" fmla="*/ 0 w 107"/>
                <a:gd name="T13" fmla="*/ 333 h 333"/>
                <a:gd name="T14" fmla="*/ 55 w 107"/>
                <a:gd name="T15" fmla="*/ 332 h 333"/>
                <a:gd name="T16" fmla="*/ 107 w 107"/>
                <a:gd name="T17" fmla="*/ 333 h 333"/>
                <a:gd name="T18" fmla="*/ 107 w 107"/>
                <a:gd name="T19" fmla="*/ 318 h 333"/>
                <a:gd name="T20" fmla="*/ 72 w 107"/>
                <a:gd name="T21" fmla="*/ 296 h 333"/>
                <a:gd name="T22" fmla="*/ 72 w 107"/>
                <a:gd name="T23" fmla="*/ 113 h 333"/>
                <a:gd name="T24" fmla="*/ 74 w 107"/>
                <a:gd name="T25" fmla="*/ 26 h 333"/>
                <a:gd name="T26" fmla="*/ 47 w 107"/>
                <a:gd name="T27" fmla="*/ 0 h 333"/>
                <a:gd name="T28" fmla="*/ 21 w 107"/>
                <a:gd name="T29" fmla="*/ 26 h 333"/>
                <a:gd name="T30" fmla="*/ 47 w 107"/>
                <a:gd name="T31" fmla="*/ 52 h 333"/>
                <a:gd name="T32" fmla="*/ 74 w 107"/>
                <a:gd name="T3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3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5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3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3"/>
                  </a:cubicBezTo>
                  <a:lnTo>
                    <a:pt x="107" y="318"/>
                  </a:lnTo>
                  <a:cubicBezTo>
                    <a:pt x="74" y="318"/>
                    <a:pt x="72" y="315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1" y="0"/>
                    <a:pt x="47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2"/>
                    <a:pt x="47" y="52"/>
                  </a:cubicBezTo>
                  <a:cubicBezTo>
                    <a:pt x="61" y="52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310">
              <a:extLst>
                <a:ext uri="{FF2B5EF4-FFF2-40B4-BE49-F238E27FC236}">
                  <a16:creationId xmlns:a16="http://schemas.microsoft.com/office/drawing/2014/main" id="{39D8DFDD-7A8C-431E-9BAF-2A12F5F76058}"/>
                </a:ext>
              </a:extLst>
            </p:cNvPr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9083675" y="3227388"/>
              <a:ext cx="71438" cy="171450"/>
            </a:xfrm>
            <a:custGeom>
              <a:avLst/>
              <a:gdLst>
                <a:gd name="T0" fmla="*/ 77 w 157"/>
                <a:gd name="T1" fmla="*/ 107 h 312"/>
                <a:gd name="T2" fmla="*/ 149 w 157"/>
                <a:gd name="T3" fmla="*/ 107 h 312"/>
                <a:gd name="T4" fmla="*/ 149 w 157"/>
                <a:gd name="T5" fmla="*/ 91 h 312"/>
                <a:gd name="T6" fmla="*/ 77 w 157"/>
                <a:gd name="T7" fmla="*/ 91 h 312"/>
                <a:gd name="T8" fmla="*/ 77 w 157"/>
                <a:gd name="T9" fmla="*/ 0 h 312"/>
                <a:gd name="T10" fmla="*/ 65 w 157"/>
                <a:gd name="T11" fmla="*/ 0 h 312"/>
                <a:gd name="T12" fmla="*/ 0 w 157"/>
                <a:gd name="T13" fmla="*/ 96 h 312"/>
                <a:gd name="T14" fmla="*/ 0 w 157"/>
                <a:gd name="T15" fmla="*/ 107 h 312"/>
                <a:gd name="T16" fmla="*/ 43 w 157"/>
                <a:gd name="T17" fmla="*/ 107 h 312"/>
                <a:gd name="T18" fmla="*/ 43 w 157"/>
                <a:gd name="T19" fmla="*/ 244 h 312"/>
                <a:gd name="T20" fmla="*/ 107 w 157"/>
                <a:gd name="T21" fmla="*/ 312 h 312"/>
                <a:gd name="T22" fmla="*/ 157 w 157"/>
                <a:gd name="T23" fmla="*/ 244 h 312"/>
                <a:gd name="T24" fmla="*/ 157 w 157"/>
                <a:gd name="T25" fmla="*/ 216 h 312"/>
                <a:gd name="T26" fmla="*/ 144 w 157"/>
                <a:gd name="T27" fmla="*/ 216 h 312"/>
                <a:gd name="T28" fmla="*/ 144 w 157"/>
                <a:gd name="T29" fmla="*/ 243 h 312"/>
                <a:gd name="T30" fmla="*/ 111 w 157"/>
                <a:gd name="T31" fmla="*/ 299 h 312"/>
                <a:gd name="T32" fmla="*/ 77 w 157"/>
                <a:gd name="T33" fmla="*/ 245 h 312"/>
                <a:gd name="T34" fmla="*/ 77 w 157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2">
                  <a:moveTo>
                    <a:pt x="77" y="107"/>
                  </a:moveTo>
                  <a:lnTo>
                    <a:pt x="149" y="107"/>
                  </a:lnTo>
                  <a:lnTo>
                    <a:pt x="149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4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3" y="312"/>
                    <a:pt x="157" y="276"/>
                    <a:pt x="157" y="244"/>
                  </a:cubicBezTo>
                  <a:lnTo>
                    <a:pt x="157" y="216"/>
                  </a:lnTo>
                  <a:lnTo>
                    <a:pt x="144" y="216"/>
                  </a:lnTo>
                  <a:lnTo>
                    <a:pt x="144" y="243"/>
                  </a:lnTo>
                  <a:cubicBezTo>
                    <a:pt x="144" y="280"/>
                    <a:pt x="129" y="299"/>
                    <a:pt x="111" y="299"/>
                  </a:cubicBezTo>
                  <a:cubicBezTo>
                    <a:pt x="77" y="299"/>
                    <a:pt x="77" y="254"/>
                    <a:pt x="77" y="245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26" name="Oval 925">
            <a:extLst>
              <a:ext uri="{FF2B5EF4-FFF2-40B4-BE49-F238E27FC236}">
                <a16:creationId xmlns:a16="http://schemas.microsoft.com/office/drawing/2014/main" id="{97D75451-68CB-40FD-B2A6-1DE176B3C175}"/>
              </a:ext>
            </a:extLst>
          </p:cNvPr>
          <p:cNvSpPr/>
          <p:nvPr/>
        </p:nvSpPr>
        <p:spPr>
          <a:xfrm>
            <a:off x="2786024" y="3805049"/>
            <a:ext cx="291003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27" name="Oval 926">
            <a:extLst>
              <a:ext uri="{FF2B5EF4-FFF2-40B4-BE49-F238E27FC236}">
                <a16:creationId xmlns:a16="http://schemas.microsoft.com/office/drawing/2014/main" id="{45DA0113-A94D-40B5-B5D8-2F0B44484CBC}"/>
              </a:ext>
            </a:extLst>
          </p:cNvPr>
          <p:cNvSpPr/>
          <p:nvPr/>
        </p:nvSpPr>
        <p:spPr>
          <a:xfrm>
            <a:off x="1475709" y="4365915"/>
            <a:ext cx="285857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28" name="Oval 927">
            <a:extLst>
              <a:ext uri="{FF2B5EF4-FFF2-40B4-BE49-F238E27FC236}">
                <a16:creationId xmlns:a16="http://schemas.microsoft.com/office/drawing/2014/main" id="{208DD002-C8D1-4899-B3A8-3AF5171AA79D}"/>
              </a:ext>
            </a:extLst>
          </p:cNvPr>
          <p:cNvSpPr/>
          <p:nvPr/>
        </p:nvSpPr>
        <p:spPr>
          <a:xfrm>
            <a:off x="4219771" y="4396459"/>
            <a:ext cx="285857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29" name="TextBox 928">
            <a:extLst>
              <a:ext uri="{FF2B5EF4-FFF2-40B4-BE49-F238E27FC236}">
                <a16:creationId xmlns:a16="http://schemas.microsoft.com/office/drawing/2014/main" id="{C9288C10-4F83-45E7-B7BF-4503ACE78872}"/>
              </a:ext>
            </a:extLst>
          </p:cNvPr>
          <p:cNvSpPr txBox="1"/>
          <p:nvPr/>
        </p:nvSpPr>
        <p:spPr>
          <a:xfrm>
            <a:off x="4240890" y="4393359"/>
            <a:ext cx="20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930" name="Oval 929">
            <a:extLst>
              <a:ext uri="{FF2B5EF4-FFF2-40B4-BE49-F238E27FC236}">
                <a16:creationId xmlns:a16="http://schemas.microsoft.com/office/drawing/2014/main" id="{7D9EA767-7648-43DE-87D1-1A778639269B}"/>
              </a:ext>
            </a:extLst>
          </p:cNvPr>
          <p:cNvSpPr/>
          <p:nvPr/>
        </p:nvSpPr>
        <p:spPr>
          <a:xfrm>
            <a:off x="692305" y="4980238"/>
            <a:ext cx="309809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31" name="TextBox 930">
            <a:extLst>
              <a:ext uri="{FF2B5EF4-FFF2-40B4-BE49-F238E27FC236}">
                <a16:creationId xmlns:a16="http://schemas.microsoft.com/office/drawing/2014/main" id="{798D9ADF-68EF-4221-BA10-2DC4BC3F08F2}"/>
              </a:ext>
            </a:extLst>
          </p:cNvPr>
          <p:cNvSpPr txBox="1"/>
          <p:nvPr/>
        </p:nvSpPr>
        <p:spPr>
          <a:xfrm>
            <a:off x="703095" y="4947376"/>
            <a:ext cx="20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932" name="Oval 931">
            <a:extLst>
              <a:ext uri="{FF2B5EF4-FFF2-40B4-BE49-F238E27FC236}">
                <a16:creationId xmlns:a16="http://schemas.microsoft.com/office/drawing/2014/main" id="{AD9FD415-FC34-43AD-BD4B-BCAE4DFEDFE7}"/>
              </a:ext>
            </a:extLst>
          </p:cNvPr>
          <p:cNvSpPr/>
          <p:nvPr/>
        </p:nvSpPr>
        <p:spPr>
          <a:xfrm>
            <a:off x="2265443" y="4976118"/>
            <a:ext cx="309809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33" name="TextBox 932">
            <a:extLst>
              <a:ext uri="{FF2B5EF4-FFF2-40B4-BE49-F238E27FC236}">
                <a16:creationId xmlns:a16="http://schemas.microsoft.com/office/drawing/2014/main" id="{71954683-76B0-4292-8E52-0ADB7BA51E3D}"/>
              </a:ext>
            </a:extLst>
          </p:cNvPr>
          <p:cNvSpPr txBox="1"/>
          <p:nvPr/>
        </p:nvSpPr>
        <p:spPr>
          <a:xfrm>
            <a:off x="2296051" y="4963992"/>
            <a:ext cx="20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934" name="Oval 933">
            <a:extLst>
              <a:ext uri="{FF2B5EF4-FFF2-40B4-BE49-F238E27FC236}">
                <a16:creationId xmlns:a16="http://schemas.microsoft.com/office/drawing/2014/main" id="{684436B5-A8C6-456B-9286-980CC421CFF0}"/>
              </a:ext>
            </a:extLst>
          </p:cNvPr>
          <p:cNvSpPr/>
          <p:nvPr/>
        </p:nvSpPr>
        <p:spPr>
          <a:xfrm>
            <a:off x="4681378" y="5015735"/>
            <a:ext cx="309809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35" name="TextBox 934">
            <a:extLst>
              <a:ext uri="{FF2B5EF4-FFF2-40B4-BE49-F238E27FC236}">
                <a16:creationId xmlns:a16="http://schemas.microsoft.com/office/drawing/2014/main" id="{7801B82F-49C0-4BF2-AF5C-DEF121D86944}"/>
              </a:ext>
            </a:extLst>
          </p:cNvPr>
          <p:cNvSpPr txBox="1"/>
          <p:nvPr/>
        </p:nvSpPr>
        <p:spPr>
          <a:xfrm>
            <a:off x="4712925" y="4992814"/>
            <a:ext cx="20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936" name="Oval 935">
            <a:extLst>
              <a:ext uri="{FF2B5EF4-FFF2-40B4-BE49-F238E27FC236}">
                <a16:creationId xmlns:a16="http://schemas.microsoft.com/office/drawing/2014/main" id="{21913C3C-0332-4A22-911B-3C474EB4DC0A}"/>
              </a:ext>
            </a:extLst>
          </p:cNvPr>
          <p:cNvSpPr/>
          <p:nvPr/>
        </p:nvSpPr>
        <p:spPr>
          <a:xfrm>
            <a:off x="349325" y="5581012"/>
            <a:ext cx="309809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37" name="TextBox 936">
            <a:extLst>
              <a:ext uri="{FF2B5EF4-FFF2-40B4-BE49-F238E27FC236}">
                <a16:creationId xmlns:a16="http://schemas.microsoft.com/office/drawing/2014/main" id="{9FDC2C84-F895-4433-B45B-D2EC80719252}"/>
              </a:ext>
            </a:extLst>
          </p:cNvPr>
          <p:cNvSpPr txBox="1"/>
          <p:nvPr/>
        </p:nvSpPr>
        <p:spPr>
          <a:xfrm>
            <a:off x="360132" y="5569177"/>
            <a:ext cx="20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938" name="Oval 937">
            <a:extLst>
              <a:ext uri="{FF2B5EF4-FFF2-40B4-BE49-F238E27FC236}">
                <a16:creationId xmlns:a16="http://schemas.microsoft.com/office/drawing/2014/main" id="{69231E95-BCCD-4DBA-BF39-B287DF934567}"/>
              </a:ext>
            </a:extLst>
          </p:cNvPr>
          <p:cNvSpPr/>
          <p:nvPr/>
        </p:nvSpPr>
        <p:spPr>
          <a:xfrm>
            <a:off x="1178459" y="5587582"/>
            <a:ext cx="309809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39" name="TextBox 938">
            <a:extLst>
              <a:ext uri="{FF2B5EF4-FFF2-40B4-BE49-F238E27FC236}">
                <a16:creationId xmlns:a16="http://schemas.microsoft.com/office/drawing/2014/main" id="{3B9B505D-AB2A-4B06-AF1D-7E241A788654}"/>
              </a:ext>
            </a:extLst>
          </p:cNvPr>
          <p:cNvSpPr txBox="1"/>
          <p:nvPr/>
        </p:nvSpPr>
        <p:spPr>
          <a:xfrm>
            <a:off x="1215463" y="5583843"/>
            <a:ext cx="20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sp>
        <p:nvSpPr>
          <p:cNvPr id="940" name="Oval 939">
            <a:extLst>
              <a:ext uri="{FF2B5EF4-FFF2-40B4-BE49-F238E27FC236}">
                <a16:creationId xmlns:a16="http://schemas.microsoft.com/office/drawing/2014/main" id="{73A3346F-6BC3-4C69-982D-12BDCB6C874C}"/>
              </a:ext>
            </a:extLst>
          </p:cNvPr>
          <p:cNvSpPr/>
          <p:nvPr/>
        </p:nvSpPr>
        <p:spPr>
          <a:xfrm>
            <a:off x="2590793" y="5597920"/>
            <a:ext cx="309809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41" name="TextBox 940">
            <a:extLst>
              <a:ext uri="{FF2B5EF4-FFF2-40B4-BE49-F238E27FC236}">
                <a16:creationId xmlns:a16="http://schemas.microsoft.com/office/drawing/2014/main" id="{8CF33DA7-B132-4B1B-A70E-FFFCBF6A3940}"/>
              </a:ext>
            </a:extLst>
          </p:cNvPr>
          <p:cNvSpPr txBox="1"/>
          <p:nvPr/>
        </p:nvSpPr>
        <p:spPr>
          <a:xfrm>
            <a:off x="2581113" y="5588992"/>
            <a:ext cx="410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  <p:sp>
        <p:nvSpPr>
          <p:cNvPr id="942" name="Oval 941">
            <a:extLst>
              <a:ext uri="{FF2B5EF4-FFF2-40B4-BE49-F238E27FC236}">
                <a16:creationId xmlns:a16="http://schemas.microsoft.com/office/drawing/2014/main" id="{E5F94A68-4597-4DD3-B2DF-72BCFFE3E1D4}"/>
              </a:ext>
            </a:extLst>
          </p:cNvPr>
          <p:cNvSpPr/>
          <p:nvPr/>
        </p:nvSpPr>
        <p:spPr>
          <a:xfrm>
            <a:off x="4434663" y="5611379"/>
            <a:ext cx="309809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43" name="TextBox 942">
            <a:extLst>
              <a:ext uri="{FF2B5EF4-FFF2-40B4-BE49-F238E27FC236}">
                <a16:creationId xmlns:a16="http://schemas.microsoft.com/office/drawing/2014/main" id="{6E5E897F-FFD2-478A-B8B9-A785C653FC19}"/>
              </a:ext>
            </a:extLst>
          </p:cNvPr>
          <p:cNvSpPr txBox="1"/>
          <p:nvPr/>
        </p:nvSpPr>
        <p:spPr>
          <a:xfrm>
            <a:off x="4407823" y="5599475"/>
            <a:ext cx="470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</a:p>
        </p:txBody>
      </p: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83703205-EE2B-4F35-BDA7-D07FC8AEB863}"/>
              </a:ext>
            </a:extLst>
          </p:cNvPr>
          <p:cNvCxnSpPr>
            <a:cxnSpLocks/>
            <a:stCxn id="926" idx="4"/>
            <a:endCxn id="927" idx="0"/>
          </p:cNvCxnSpPr>
          <p:nvPr/>
        </p:nvCxnSpPr>
        <p:spPr>
          <a:xfrm flipH="1">
            <a:off x="1618638" y="4089157"/>
            <a:ext cx="1312888" cy="2767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CD99B17B-27F1-49A2-9DA1-2038EB31C1FF}"/>
              </a:ext>
            </a:extLst>
          </p:cNvPr>
          <p:cNvCxnSpPr>
            <a:cxnSpLocks/>
            <a:stCxn id="926" idx="4"/>
            <a:endCxn id="928" idx="0"/>
          </p:cNvCxnSpPr>
          <p:nvPr/>
        </p:nvCxnSpPr>
        <p:spPr>
          <a:xfrm>
            <a:off x="2931526" y="4089157"/>
            <a:ext cx="1431174" cy="307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C9041C37-E6CB-419E-A27D-A5B4C8FBABF3}"/>
              </a:ext>
            </a:extLst>
          </p:cNvPr>
          <p:cNvCxnSpPr>
            <a:cxnSpLocks/>
            <a:stCxn id="927" idx="4"/>
            <a:endCxn id="930" idx="0"/>
          </p:cNvCxnSpPr>
          <p:nvPr/>
        </p:nvCxnSpPr>
        <p:spPr>
          <a:xfrm flipH="1">
            <a:off x="847210" y="4650023"/>
            <a:ext cx="771428" cy="3302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7" name="Straight Connector 946">
            <a:extLst>
              <a:ext uri="{FF2B5EF4-FFF2-40B4-BE49-F238E27FC236}">
                <a16:creationId xmlns:a16="http://schemas.microsoft.com/office/drawing/2014/main" id="{274EC29B-8502-4CF6-BD49-3FDF391B194C}"/>
              </a:ext>
            </a:extLst>
          </p:cNvPr>
          <p:cNvCxnSpPr>
            <a:cxnSpLocks/>
            <a:stCxn id="927" idx="4"/>
            <a:endCxn id="932" idx="0"/>
          </p:cNvCxnSpPr>
          <p:nvPr/>
        </p:nvCxnSpPr>
        <p:spPr>
          <a:xfrm>
            <a:off x="1618638" y="4650023"/>
            <a:ext cx="801710" cy="3260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8" name="Straight Connector 947">
            <a:extLst>
              <a:ext uri="{FF2B5EF4-FFF2-40B4-BE49-F238E27FC236}">
                <a16:creationId xmlns:a16="http://schemas.microsoft.com/office/drawing/2014/main" id="{E7B67770-68E8-4C20-8B03-745908313FA5}"/>
              </a:ext>
            </a:extLst>
          </p:cNvPr>
          <p:cNvCxnSpPr>
            <a:cxnSpLocks/>
            <a:stCxn id="928" idx="4"/>
            <a:endCxn id="971" idx="0"/>
          </p:cNvCxnSpPr>
          <p:nvPr/>
        </p:nvCxnSpPr>
        <p:spPr>
          <a:xfrm flipH="1">
            <a:off x="3969817" y="4680567"/>
            <a:ext cx="392883" cy="2940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99E81CF9-75EE-41DD-AAA0-3EB4C51E244D}"/>
              </a:ext>
            </a:extLst>
          </p:cNvPr>
          <p:cNvCxnSpPr>
            <a:cxnSpLocks/>
            <a:stCxn id="928" idx="4"/>
            <a:endCxn id="934" idx="0"/>
          </p:cNvCxnSpPr>
          <p:nvPr/>
        </p:nvCxnSpPr>
        <p:spPr>
          <a:xfrm>
            <a:off x="4362700" y="4680567"/>
            <a:ext cx="473583" cy="33516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0" name="Straight Connector 949">
            <a:extLst>
              <a:ext uri="{FF2B5EF4-FFF2-40B4-BE49-F238E27FC236}">
                <a16:creationId xmlns:a16="http://schemas.microsoft.com/office/drawing/2014/main" id="{39E93A9B-1703-44B7-89E8-850EACE5BF42}"/>
              </a:ext>
            </a:extLst>
          </p:cNvPr>
          <p:cNvCxnSpPr>
            <a:cxnSpLocks/>
            <a:stCxn id="930" idx="4"/>
            <a:endCxn id="936" idx="0"/>
          </p:cNvCxnSpPr>
          <p:nvPr/>
        </p:nvCxnSpPr>
        <p:spPr>
          <a:xfrm flipH="1">
            <a:off x="504230" y="5264346"/>
            <a:ext cx="342980" cy="3166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1" name="Straight Connector 950">
            <a:extLst>
              <a:ext uri="{FF2B5EF4-FFF2-40B4-BE49-F238E27FC236}">
                <a16:creationId xmlns:a16="http://schemas.microsoft.com/office/drawing/2014/main" id="{2CE4E89C-3876-40E9-AA24-C31C2C27EF2F}"/>
              </a:ext>
            </a:extLst>
          </p:cNvPr>
          <p:cNvCxnSpPr>
            <a:cxnSpLocks/>
            <a:stCxn id="930" idx="4"/>
            <a:endCxn id="938" idx="0"/>
          </p:cNvCxnSpPr>
          <p:nvPr/>
        </p:nvCxnSpPr>
        <p:spPr>
          <a:xfrm>
            <a:off x="847210" y="5264346"/>
            <a:ext cx="486154" cy="3232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C5059F3B-C7E0-4729-A6A4-CC6238C72D64}"/>
              </a:ext>
            </a:extLst>
          </p:cNvPr>
          <p:cNvCxnSpPr>
            <a:cxnSpLocks/>
            <a:stCxn id="932" idx="4"/>
            <a:endCxn id="940" idx="0"/>
          </p:cNvCxnSpPr>
          <p:nvPr/>
        </p:nvCxnSpPr>
        <p:spPr>
          <a:xfrm>
            <a:off x="2420348" y="5260226"/>
            <a:ext cx="325350" cy="3376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3" name="Straight Connector 952">
            <a:extLst>
              <a:ext uri="{FF2B5EF4-FFF2-40B4-BE49-F238E27FC236}">
                <a16:creationId xmlns:a16="http://schemas.microsoft.com/office/drawing/2014/main" id="{E5A9F04F-4098-4ECA-8812-7A94F545DBAE}"/>
              </a:ext>
            </a:extLst>
          </p:cNvPr>
          <p:cNvCxnSpPr>
            <a:cxnSpLocks/>
            <a:stCxn id="934" idx="4"/>
            <a:endCxn id="942" idx="0"/>
          </p:cNvCxnSpPr>
          <p:nvPr/>
        </p:nvCxnSpPr>
        <p:spPr>
          <a:xfrm flipH="1">
            <a:off x="4589568" y="5299843"/>
            <a:ext cx="246715" cy="3115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4" name="Straight Connector 953">
            <a:extLst>
              <a:ext uri="{FF2B5EF4-FFF2-40B4-BE49-F238E27FC236}">
                <a16:creationId xmlns:a16="http://schemas.microsoft.com/office/drawing/2014/main" id="{86F8BF5E-8845-4427-8D02-C5BAE53519E6}"/>
              </a:ext>
            </a:extLst>
          </p:cNvPr>
          <p:cNvCxnSpPr>
            <a:cxnSpLocks/>
            <a:stCxn id="934" idx="4"/>
            <a:endCxn id="973" idx="0"/>
          </p:cNvCxnSpPr>
          <p:nvPr/>
        </p:nvCxnSpPr>
        <p:spPr>
          <a:xfrm>
            <a:off x="4836283" y="5299843"/>
            <a:ext cx="306559" cy="3057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5" name="Oval 954">
            <a:extLst>
              <a:ext uri="{FF2B5EF4-FFF2-40B4-BE49-F238E27FC236}">
                <a16:creationId xmlns:a16="http://schemas.microsoft.com/office/drawing/2014/main" id="{EE57BEDC-5D20-4AA8-B463-241331FACF4E}"/>
              </a:ext>
            </a:extLst>
          </p:cNvPr>
          <p:cNvSpPr/>
          <p:nvPr/>
        </p:nvSpPr>
        <p:spPr>
          <a:xfrm>
            <a:off x="130916" y="6176974"/>
            <a:ext cx="286738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56" name="Oval 955">
            <a:extLst>
              <a:ext uri="{FF2B5EF4-FFF2-40B4-BE49-F238E27FC236}">
                <a16:creationId xmlns:a16="http://schemas.microsoft.com/office/drawing/2014/main" id="{DC3E197C-BDE2-4960-BD0D-44BF6F71855C}"/>
              </a:ext>
            </a:extLst>
          </p:cNvPr>
          <p:cNvSpPr/>
          <p:nvPr/>
        </p:nvSpPr>
        <p:spPr>
          <a:xfrm>
            <a:off x="979455" y="6182046"/>
            <a:ext cx="286738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57" name="Oval 956">
            <a:extLst>
              <a:ext uri="{FF2B5EF4-FFF2-40B4-BE49-F238E27FC236}">
                <a16:creationId xmlns:a16="http://schemas.microsoft.com/office/drawing/2014/main" id="{ABE12DBD-CD79-4484-A318-5A9F72161135}"/>
              </a:ext>
            </a:extLst>
          </p:cNvPr>
          <p:cNvSpPr/>
          <p:nvPr/>
        </p:nvSpPr>
        <p:spPr>
          <a:xfrm>
            <a:off x="2372634" y="6165141"/>
            <a:ext cx="286738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58" name="Oval 957">
            <a:extLst>
              <a:ext uri="{FF2B5EF4-FFF2-40B4-BE49-F238E27FC236}">
                <a16:creationId xmlns:a16="http://schemas.microsoft.com/office/drawing/2014/main" id="{A5121B68-E98B-4A33-9A24-A3F28BE1DD16}"/>
              </a:ext>
            </a:extLst>
          </p:cNvPr>
          <p:cNvSpPr/>
          <p:nvPr/>
        </p:nvSpPr>
        <p:spPr>
          <a:xfrm>
            <a:off x="4240457" y="6171274"/>
            <a:ext cx="286738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59" name="Oval 958">
            <a:extLst>
              <a:ext uri="{FF2B5EF4-FFF2-40B4-BE49-F238E27FC236}">
                <a16:creationId xmlns:a16="http://schemas.microsoft.com/office/drawing/2014/main" id="{CA837703-AA0C-40CB-8CA5-2C5724B42AEB}"/>
              </a:ext>
            </a:extLst>
          </p:cNvPr>
          <p:cNvSpPr/>
          <p:nvPr/>
        </p:nvSpPr>
        <p:spPr>
          <a:xfrm>
            <a:off x="561023" y="6171902"/>
            <a:ext cx="286738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60" name="Oval 959">
            <a:extLst>
              <a:ext uri="{FF2B5EF4-FFF2-40B4-BE49-F238E27FC236}">
                <a16:creationId xmlns:a16="http://schemas.microsoft.com/office/drawing/2014/main" id="{9D5C3349-09DE-46DD-BB3C-69BE00F7A4F4}"/>
              </a:ext>
            </a:extLst>
          </p:cNvPr>
          <p:cNvSpPr/>
          <p:nvPr/>
        </p:nvSpPr>
        <p:spPr>
          <a:xfrm>
            <a:off x="1389186" y="6168163"/>
            <a:ext cx="286738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61" name="Oval 960">
            <a:extLst>
              <a:ext uri="{FF2B5EF4-FFF2-40B4-BE49-F238E27FC236}">
                <a16:creationId xmlns:a16="http://schemas.microsoft.com/office/drawing/2014/main" id="{45D94771-9991-43DB-AE66-C74CC1A5B57D}"/>
              </a:ext>
            </a:extLst>
          </p:cNvPr>
          <p:cNvSpPr/>
          <p:nvPr/>
        </p:nvSpPr>
        <p:spPr>
          <a:xfrm>
            <a:off x="2798842" y="6158379"/>
            <a:ext cx="286738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62" name="Oval 961">
            <a:extLst>
              <a:ext uri="{FF2B5EF4-FFF2-40B4-BE49-F238E27FC236}">
                <a16:creationId xmlns:a16="http://schemas.microsoft.com/office/drawing/2014/main" id="{A129BD1E-572D-426A-82CE-8B5B1B225221}"/>
              </a:ext>
            </a:extLst>
          </p:cNvPr>
          <p:cNvSpPr/>
          <p:nvPr/>
        </p:nvSpPr>
        <p:spPr>
          <a:xfrm>
            <a:off x="4639885" y="6169777"/>
            <a:ext cx="286738" cy="2841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963" name="Straight Connector 962">
            <a:extLst>
              <a:ext uri="{FF2B5EF4-FFF2-40B4-BE49-F238E27FC236}">
                <a16:creationId xmlns:a16="http://schemas.microsoft.com/office/drawing/2014/main" id="{BCBDE430-1496-4796-8324-D4CD29DD3982}"/>
              </a:ext>
            </a:extLst>
          </p:cNvPr>
          <p:cNvCxnSpPr>
            <a:cxnSpLocks/>
            <a:stCxn id="936" idx="4"/>
            <a:endCxn id="955" idx="0"/>
          </p:cNvCxnSpPr>
          <p:nvPr/>
        </p:nvCxnSpPr>
        <p:spPr>
          <a:xfrm flipH="1">
            <a:off x="274285" y="5865120"/>
            <a:ext cx="229945" cy="3118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C6C9A650-5AE0-45CC-B911-C4C2DBAE8EE3}"/>
              </a:ext>
            </a:extLst>
          </p:cNvPr>
          <p:cNvCxnSpPr>
            <a:cxnSpLocks/>
            <a:stCxn id="936" idx="4"/>
            <a:endCxn id="959" idx="0"/>
          </p:cNvCxnSpPr>
          <p:nvPr/>
        </p:nvCxnSpPr>
        <p:spPr>
          <a:xfrm>
            <a:off x="504230" y="5865120"/>
            <a:ext cx="200162" cy="306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37CB8D92-AA68-4301-BCA7-C04DE85D0EBD}"/>
              </a:ext>
            </a:extLst>
          </p:cNvPr>
          <p:cNvCxnSpPr>
            <a:cxnSpLocks/>
            <a:stCxn id="938" idx="4"/>
            <a:endCxn id="956" idx="0"/>
          </p:cNvCxnSpPr>
          <p:nvPr/>
        </p:nvCxnSpPr>
        <p:spPr>
          <a:xfrm flipH="1">
            <a:off x="1122824" y="5871690"/>
            <a:ext cx="210540" cy="3103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2F73F52F-1B70-4BA9-9D1B-4A71ABF01BFC}"/>
              </a:ext>
            </a:extLst>
          </p:cNvPr>
          <p:cNvCxnSpPr>
            <a:cxnSpLocks/>
            <a:stCxn id="938" idx="4"/>
            <a:endCxn id="960" idx="0"/>
          </p:cNvCxnSpPr>
          <p:nvPr/>
        </p:nvCxnSpPr>
        <p:spPr>
          <a:xfrm>
            <a:off x="1333364" y="5871690"/>
            <a:ext cx="199191" cy="2964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7" name="Straight Connector 966">
            <a:extLst>
              <a:ext uri="{FF2B5EF4-FFF2-40B4-BE49-F238E27FC236}">
                <a16:creationId xmlns:a16="http://schemas.microsoft.com/office/drawing/2014/main" id="{14D164A4-0007-4D07-897E-5E331FAC542C}"/>
              </a:ext>
            </a:extLst>
          </p:cNvPr>
          <p:cNvCxnSpPr>
            <a:cxnSpLocks/>
            <a:stCxn id="940" idx="4"/>
            <a:endCxn id="957" idx="0"/>
          </p:cNvCxnSpPr>
          <p:nvPr/>
        </p:nvCxnSpPr>
        <p:spPr>
          <a:xfrm flipH="1">
            <a:off x="2516003" y="5882028"/>
            <a:ext cx="229695" cy="2831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27259B33-C79B-43A8-98C7-9AF818F7CD1E}"/>
              </a:ext>
            </a:extLst>
          </p:cNvPr>
          <p:cNvCxnSpPr>
            <a:cxnSpLocks/>
            <a:stCxn id="940" idx="4"/>
            <a:endCxn id="961" idx="0"/>
          </p:cNvCxnSpPr>
          <p:nvPr/>
        </p:nvCxnSpPr>
        <p:spPr>
          <a:xfrm>
            <a:off x="2745698" y="5882028"/>
            <a:ext cx="196513" cy="27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9" name="Straight Connector 968">
            <a:extLst>
              <a:ext uri="{FF2B5EF4-FFF2-40B4-BE49-F238E27FC236}">
                <a16:creationId xmlns:a16="http://schemas.microsoft.com/office/drawing/2014/main" id="{8C117664-9D0C-4DC5-9785-B4D5E8C3C928}"/>
              </a:ext>
            </a:extLst>
          </p:cNvPr>
          <p:cNvCxnSpPr>
            <a:cxnSpLocks/>
            <a:stCxn id="942" idx="4"/>
            <a:endCxn id="958" idx="0"/>
          </p:cNvCxnSpPr>
          <p:nvPr/>
        </p:nvCxnSpPr>
        <p:spPr>
          <a:xfrm flipH="1">
            <a:off x="4383826" y="5895487"/>
            <a:ext cx="205742" cy="2757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0" name="Straight Connector 969">
            <a:extLst>
              <a:ext uri="{FF2B5EF4-FFF2-40B4-BE49-F238E27FC236}">
                <a16:creationId xmlns:a16="http://schemas.microsoft.com/office/drawing/2014/main" id="{A2C02E6E-CC1E-449A-8F70-C4C6438D9C84}"/>
              </a:ext>
            </a:extLst>
          </p:cNvPr>
          <p:cNvCxnSpPr>
            <a:cxnSpLocks/>
            <a:stCxn id="942" idx="4"/>
            <a:endCxn id="962" idx="0"/>
          </p:cNvCxnSpPr>
          <p:nvPr/>
        </p:nvCxnSpPr>
        <p:spPr>
          <a:xfrm>
            <a:off x="4589568" y="5895487"/>
            <a:ext cx="193686" cy="2742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1" name="Oval 970">
            <a:extLst>
              <a:ext uri="{FF2B5EF4-FFF2-40B4-BE49-F238E27FC236}">
                <a16:creationId xmlns:a16="http://schemas.microsoft.com/office/drawing/2014/main" id="{0B17094E-A857-4F6D-928A-75D1F90E35ED}"/>
              </a:ext>
            </a:extLst>
          </p:cNvPr>
          <p:cNvSpPr/>
          <p:nvPr/>
        </p:nvSpPr>
        <p:spPr>
          <a:xfrm>
            <a:off x="3814912" y="4974596"/>
            <a:ext cx="309809" cy="2841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72" name="TextBox 971">
            <a:extLst>
              <a:ext uri="{FF2B5EF4-FFF2-40B4-BE49-F238E27FC236}">
                <a16:creationId xmlns:a16="http://schemas.microsoft.com/office/drawing/2014/main" id="{53076C32-4721-4B14-AE97-7566A04E7431}"/>
              </a:ext>
            </a:extLst>
          </p:cNvPr>
          <p:cNvSpPr txBox="1"/>
          <p:nvPr/>
        </p:nvSpPr>
        <p:spPr>
          <a:xfrm>
            <a:off x="3840505" y="4953378"/>
            <a:ext cx="201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973" name="Oval 972">
            <a:extLst>
              <a:ext uri="{FF2B5EF4-FFF2-40B4-BE49-F238E27FC236}">
                <a16:creationId xmlns:a16="http://schemas.microsoft.com/office/drawing/2014/main" id="{950C859E-CE7E-46D0-B4AC-9623BD1B1394}"/>
              </a:ext>
            </a:extLst>
          </p:cNvPr>
          <p:cNvSpPr/>
          <p:nvPr/>
        </p:nvSpPr>
        <p:spPr>
          <a:xfrm>
            <a:off x="4987937" y="5605559"/>
            <a:ext cx="309809" cy="2841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74" name="TextBox 973">
            <a:extLst>
              <a:ext uri="{FF2B5EF4-FFF2-40B4-BE49-F238E27FC236}">
                <a16:creationId xmlns:a16="http://schemas.microsoft.com/office/drawing/2014/main" id="{557007F4-ECAD-4C6C-B16F-E8F9F5ADEC39}"/>
              </a:ext>
            </a:extLst>
          </p:cNvPr>
          <p:cNvSpPr txBox="1"/>
          <p:nvPr/>
        </p:nvSpPr>
        <p:spPr>
          <a:xfrm>
            <a:off x="4984621" y="5599475"/>
            <a:ext cx="439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</a:p>
        </p:txBody>
      </p:sp>
      <p:sp>
        <p:nvSpPr>
          <p:cNvPr id="975" name="TextBox 974">
            <a:extLst>
              <a:ext uri="{FF2B5EF4-FFF2-40B4-BE49-F238E27FC236}">
                <a16:creationId xmlns:a16="http://schemas.microsoft.com/office/drawing/2014/main" id="{841FC1A4-47DA-41B2-9155-029DD1018295}"/>
              </a:ext>
            </a:extLst>
          </p:cNvPr>
          <p:cNvSpPr txBox="1"/>
          <p:nvPr/>
        </p:nvSpPr>
        <p:spPr>
          <a:xfrm>
            <a:off x="97891" y="6168325"/>
            <a:ext cx="390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</a:p>
        </p:txBody>
      </p:sp>
      <p:sp>
        <p:nvSpPr>
          <p:cNvPr id="976" name="TextBox 975">
            <a:extLst>
              <a:ext uri="{FF2B5EF4-FFF2-40B4-BE49-F238E27FC236}">
                <a16:creationId xmlns:a16="http://schemas.microsoft.com/office/drawing/2014/main" id="{B980CC0F-451D-4E33-BC73-5C4A11B4C5C9}"/>
              </a:ext>
            </a:extLst>
          </p:cNvPr>
          <p:cNvSpPr txBox="1"/>
          <p:nvPr/>
        </p:nvSpPr>
        <p:spPr>
          <a:xfrm>
            <a:off x="520344" y="6160067"/>
            <a:ext cx="404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</a:p>
        </p:txBody>
      </p:sp>
      <p:sp>
        <p:nvSpPr>
          <p:cNvPr id="977" name="TextBox 976">
            <a:extLst>
              <a:ext uri="{FF2B5EF4-FFF2-40B4-BE49-F238E27FC236}">
                <a16:creationId xmlns:a16="http://schemas.microsoft.com/office/drawing/2014/main" id="{AC8DBCC3-CD82-4EEC-A941-6C799A683146}"/>
              </a:ext>
            </a:extLst>
          </p:cNvPr>
          <p:cNvSpPr txBox="1"/>
          <p:nvPr/>
        </p:nvSpPr>
        <p:spPr>
          <a:xfrm>
            <a:off x="947148" y="6160066"/>
            <a:ext cx="373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</a:p>
        </p:txBody>
      </p:sp>
      <p:sp>
        <p:nvSpPr>
          <p:cNvPr id="978" name="TextBox 977">
            <a:extLst>
              <a:ext uri="{FF2B5EF4-FFF2-40B4-BE49-F238E27FC236}">
                <a16:creationId xmlns:a16="http://schemas.microsoft.com/office/drawing/2014/main" id="{E32D7B56-40E2-48A3-9AB6-16F01071F21C}"/>
              </a:ext>
            </a:extLst>
          </p:cNvPr>
          <p:cNvSpPr txBox="1"/>
          <p:nvPr/>
        </p:nvSpPr>
        <p:spPr>
          <a:xfrm>
            <a:off x="1346831" y="6148233"/>
            <a:ext cx="373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</a:p>
        </p:txBody>
      </p:sp>
      <p:sp>
        <p:nvSpPr>
          <p:cNvPr id="979" name="TextBox 978">
            <a:extLst>
              <a:ext uri="{FF2B5EF4-FFF2-40B4-BE49-F238E27FC236}">
                <a16:creationId xmlns:a16="http://schemas.microsoft.com/office/drawing/2014/main" id="{671AFDA2-752F-45AA-A5D9-6D93057C6814}"/>
              </a:ext>
            </a:extLst>
          </p:cNvPr>
          <p:cNvSpPr txBox="1"/>
          <p:nvPr/>
        </p:nvSpPr>
        <p:spPr>
          <a:xfrm>
            <a:off x="2341442" y="6148233"/>
            <a:ext cx="406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r>
          </a:p>
        </p:txBody>
      </p:sp>
      <p:sp>
        <p:nvSpPr>
          <p:cNvPr id="980" name="TextBox 979">
            <a:extLst>
              <a:ext uri="{FF2B5EF4-FFF2-40B4-BE49-F238E27FC236}">
                <a16:creationId xmlns:a16="http://schemas.microsoft.com/office/drawing/2014/main" id="{BA035ED2-236D-42FF-BC35-0E42F252BD61}"/>
              </a:ext>
            </a:extLst>
          </p:cNvPr>
          <p:cNvSpPr txBox="1"/>
          <p:nvPr/>
        </p:nvSpPr>
        <p:spPr>
          <a:xfrm>
            <a:off x="2776393" y="6139974"/>
            <a:ext cx="4008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</a:p>
        </p:txBody>
      </p:sp>
      <p:sp>
        <p:nvSpPr>
          <p:cNvPr id="981" name="TextBox 980">
            <a:extLst>
              <a:ext uri="{FF2B5EF4-FFF2-40B4-BE49-F238E27FC236}">
                <a16:creationId xmlns:a16="http://schemas.microsoft.com/office/drawing/2014/main" id="{6D9A3A89-EF81-4610-9B18-EDDD0AB71953}"/>
              </a:ext>
            </a:extLst>
          </p:cNvPr>
          <p:cNvSpPr txBox="1"/>
          <p:nvPr/>
        </p:nvSpPr>
        <p:spPr>
          <a:xfrm>
            <a:off x="4212084" y="6155344"/>
            <a:ext cx="4008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r>
          </a:p>
        </p:txBody>
      </p:sp>
      <p:sp>
        <p:nvSpPr>
          <p:cNvPr id="982" name="TextBox 981">
            <a:extLst>
              <a:ext uri="{FF2B5EF4-FFF2-40B4-BE49-F238E27FC236}">
                <a16:creationId xmlns:a16="http://schemas.microsoft.com/office/drawing/2014/main" id="{3346EDCA-1819-4A27-A91B-F99D2CF54CF3}"/>
              </a:ext>
            </a:extLst>
          </p:cNvPr>
          <p:cNvSpPr txBox="1"/>
          <p:nvPr/>
        </p:nvSpPr>
        <p:spPr>
          <a:xfrm>
            <a:off x="4606142" y="6157873"/>
            <a:ext cx="43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</a:t>
            </a:r>
          </a:p>
        </p:txBody>
      </p:sp>
      <p:sp>
        <p:nvSpPr>
          <p:cNvPr id="983" name="TextBox 982">
            <a:extLst>
              <a:ext uri="{FF2B5EF4-FFF2-40B4-BE49-F238E27FC236}">
                <a16:creationId xmlns:a16="http://schemas.microsoft.com/office/drawing/2014/main" id="{3884C7FA-7D4F-4ABF-B3C2-67DBD736FC6D}"/>
              </a:ext>
            </a:extLst>
          </p:cNvPr>
          <p:cNvSpPr txBox="1"/>
          <p:nvPr/>
        </p:nvSpPr>
        <p:spPr>
          <a:xfrm>
            <a:off x="2800756" y="3802795"/>
            <a:ext cx="20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984" name="TextBox 983">
            <a:extLst>
              <a:ext uri="{FF2B5EF4-FFF2-40B4-BE49-F238E27FC236}">
                <a16:creationId xmlns:a16="http://schemas.microsoft.com/office/drawing/2014/main" id="{F9EC6F0B-81B9-4A2F-A2D6-F4377A3AB6E5}"/>
              </a:ext>
            </a:extLst>
          </p:cNvPr>
          <p:cNvSpPr txBox="1"/>
          <p:nvPr/>
        </p:nvSpPr>
        <p:spPr>
          <a:xfrm>
            <a:off x="1483226" y="4360158"/>
            <a:ext cx="20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CA342AC2-5DD1-40D5-88C3-BDCE25CE68D8}"/>
              </a:ext>
            </a:extLst>
          </p:cNvPr>
          <p:cNvCxnSpPr>
            <a:cxnSpLocks/>
            <a:stCxn id="932" idx="4"/>
            <a:endCxn id="986" idx="0"/>
          </p:cNvCxnSpPr>
          <p:nvPr/>
        </p:nvCxnSpPr>
        <p:spPr>
          <a:xfrm flipH="1">
            <a:off x="2136130" y="5260226"/>
            <a:ext cx="284218" cy="338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6" name="Oval 985">
            <a:extLst>
              <a:ext uri="{FF2B5EF4-FFF2-40B4-BE49-F238E27FC236}">
                <a16:creationId xmlns:a16="http://schemas.microsoft.com/office/drawing/2014/main" id="{B4D80103-B054-4D2D-BD73-57FE57C00FB7}"/>
              </a:ext>
            </a:extLst>
          </p:cNvPr>
          <p:cNvSpPr/>
          <p:nvPr/>
        </p:nvSpPr>
        <p:spPr>
          <a:xfrm>
            <a:off x="1981225" y="5598281"/>
            <a:ext cx="309809" cy="2841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87" name="TextBox 986">
            <a:extLst>
              <a:ext uri="{FF2B5EF4-FFF2-40B4-BE49-F238E27FC236}">
                <a16:creationId xmlns:a16="http://schemas.microsoft.com/office/drawing/2014/main" id="{8DBB8948-FFC6-4584-A650-6842BEA523DB}"/>
              </a:ext>
            </a:extLst>
          </p:cNvPr>
          <p:cNvSpPr txBox="1"/>
          <p:nvPr/>
        </p:nvSpPr>
        <p:spPr>
          <a:xfrm>
            <a:off x="1957391" y="5574612"/>
            <a:ext cx="4425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  <p:grpSp>
        <p:nvGrpSpPr>
          <p:cNvPr id="988" name="Group 987">
            <a:extLst>
              <a:ext uri="{FF2B5EF4-FFF2-40B4-BE49-F238E27FC236}">
                <a16:creationId xmlns:a16="http://schemas.microsoft.com/office/drawing/2014/main" id="{66D6685D-C64A-4142-9100-F7A232F7D213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2814083" y="3564379"/>
            <a:ext cx="173038" cy="165100"/>
            <a:chOff x="2540000" y="2540000"/>
            <a:chExt cx="173038" cy="165100"/>
          </a:xfrm>
          <a:solidFill>
            <a:srgbClr val="FF0000"/>
          </a:solidFill>
        </p:grpSpPr>
        <p:sp>
          <p:nvSpPr>
            <p:cNvPr id="989" name="Freeform 7">
              <a:extLst>
                <a:ext uri="{FF2B5EF4-FFF2-40B4-BE49-F238E27FC236}">
                  <a16:creationId xmlns:a16="http://schemas.microsoft.com/office/drawing/2014/main" id="{5F2DA061-7EA3-4C56-AFDC-EC4A5244E612}"/>
                </a:ext>
              </a:extLst>
            </p:cNvPr>
            <p:cNvSpPr>
              <a:spLocks/>
            </p:cNvSpPr>
            <p:nvPr>
              <p:custDataLst>
                <p:tags r:id="rId99"/>
              </p:custDataLst>
            </p:nvPr>
          </p:nvSpPr>
          <p:spPr bwMode="auto">
            <a:xfrm>
              <a:off x="2540000" y="2573338"/>
              <a:ext cx="71438" cy="130175"/>
            </a:xfrm>
            <a:custGeom>
              <a:avLst/>
              <a:gdLst>
                <a:gd name="T0" fmla="*/ 38 w 123"/>
                <a:gd name="T1" fmla="*/ 120 h 227"/>
                <a:gd name="T2" fmla="*/ 123 w 123"/>
                <a:gd name="T3" fmla="*/ 33 h 227"/>
                <a:gd name="T4" fmla="*/ 123 w 123"/>
                <a:gd name="T5" fmla="*/ 0 h 227"/>
                <a:gd name="T6" fmla="*/ 35 w 123"/>
                <a:gd name="T7" fmla="*/ 48 h 227"/>
                <a:gd name="T8" fmla="*/ 35 w 123"/>
                <a:gd name="T9" fmla="*/ 2 h 227"/>
                <a:gd name="T10" fmla="*/ 0 w 123"/>
                <a:gd name="T11" fmla="*/ 2 h 227"/>
                <a:gd name="T12" fmla="*/ 0 w 123"/>
                <a:gd name="T13" fmla="*/ 227 h 227"/>
                <a:gd name="T14" fmla="*/ 38 w 123"/>
                <a:gd name="T15" fmla="*/ 227 h 227"/>
                <a:gd name="T16" fmla="*/ 38 w 123"/>
                <a:gd name="T17" fmla="*/ 12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227">
                  <a:moveTo>
                    <a:pt x="38" y="120"/>
                  </a:moveTo>
                  <a:cubicBezTo>
                    <a:pt x="38" y="70"/>
                    <a:pt x="74" y="34"/>
                    <a:pt x="123" y="33"/>
                  </a:cubicBezTo>
                  <a:lnTo>
                    <a:pt x="123" y="0"/>
                  </a:lnTo>
                  <a:cubicBezTo>
                    <a:pt x="78" y="0"/>
                    <a:pt x="51" y="25"/>
                    <a:pt x="35" y="48"/>
                  </a:cubicBezTo>
                  <a:lnTo>
                    <a:pt x="35" y="2"/>
                  </a:lnTo>
                  <a:lnTo>
                    <a:pt x="0" y="2"/>
                  </a:lnTo>
                  <a:lnTo>
                    <a:pt x="0" y="227"/>
                  </a:lnTo>
                  <a:lnTo>
                    <a:pt x="38" y="227"/>
                  </a:lnTo>
                  <a:lnTo>
                    <a:pt x="38" y="120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Freeform 8">
              <a:extLst>
                <a:ext uri="{FF2B5EF4-FFF2-40B4-BE49-F238E27FC236}">
                  <a16:creationId xmlns:a16="http://schemas.microsoft.com/office/drawing/2014/main" id="{21A2D8A9-99C4-4DB6-A69F-FB8FBA6A0C6E}"/>
                </a:ext>
              </a:extLst>
            </p:cNvPr>
            <p:cNvSpPr>
              <a:spLocks/>
            </p:cNvSpPr>
            <p:nvPr>
              <p:custDataLst>
                <p:tags r:id="rId100"/>
              </p:custDataLst>
            </p:nvPr>
          </p:nvSpPr>
          <p:spPr bwMode="auto">
            <a:xfrm>
              <a:off x="2620963" y="2540000"/>
              <a:ext cx="92075" cy="165100"/>
            </a:xfrm>
            <a:custGeom>
              <a:avLst/>
              <a:gdLst>
                <a:gd name="T0" fmla="*/ 78 w 157"/>
                <a:gd name="T1" fmla="*/ 92 h 290"/>
                <a:gd name="T2" fmla="*/ 149 w 157"/>
                <a:gd name="T3" fmla="*/ 92 h 290"/>
                <a:gd name="T4" fmla="*/ 149 w 157"/>
                <a:gd name="T5" fmla="*/ 63 h 290"/>
                <a:gd name="T6" fmla="*/ 78 w 157"/>
                <a:gd name="T7" fmla="*/ 63 h 290"/>
                <a:gd name="T8" fmla="*/ 78 w 157"/>
                <a:gd name="T9" fmla="*/ 0 h 290"/>
                <a:gd name="T10" fmla="*/ 44 w 157"/>
                <a:gd name="T11" fmla="*/ 0 h 290"/>
                <a:gd name="T12" fmla="*/ 44 w 157"/>
                <a:gd name="T13" fmla="*/ 63 h 290"/>
                <a:gd name="T14" fmla="*/ 0 w 157"/>
                <a:gd name="T15" fmla="*/ 63 h 290"/>
                <a:gd name="T16" fmla="*/ 0 w 157"/>
                <a:gd name="T17" fmla="*/ 92 h 290"/>
                <a:gd name="T18" fmla="*/ 42 w 157"/>
                <a:gd name="T19" fmla="*/ 92 h 290"/>
                <a:gd name="T20" fmla="*/ 42 w 157"/>
                <a:gd name="T21" fmla="*/ 225 h 290"/>
                <a:gd name="T22" fmla="*/ 84 w 157"/>
                <a:gd name="T23" fmla="*/ 290 h 290"/>
                <a:gd name="T24" fmla="*/ 157 w 157"/>
                <a:gd name="T25" fmla="*/ 271 h 290"/>
                <a:gd name="T26" fmla="*/ 149 w 157"/>
                <a:gd name="T27" fmla="*/ 242 h 290"/>
                <a:gd name="T28" fmla="*/ 104 w 157"/>
                <a:gd name="T29" fmla="*/ 258 h 290"/>
                <a:gd name="T30" fmla="*/ 78 w 157"/>
                <a:gd name="T31" fmla="*/ 217 h 290"/>
                <a:gd name="T32" fmla="*/ 78 w 157"/>
                <a:gd name="T33" fmla="*/ 9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7" h="290">
                  <a:moveTo>
                    <a:pt x="78" y="92"/>
                  </a:moveTo>
                  <a:lnTo>
                    <a:pt x="149" y="92"/>
                  </a:lnTo>
                  <a:lnTo>
                    <a:pt x="149" y="63"/>
                  </a:lnTo>
                  <a:lnTo>
                    <a:pt x="78" y="63"/>
                  </a:lnTo>
                  <a:lnTo>
                    <a:pt x="78" y="0"/>
                  </a:lnTo>
                  <a:lnTo>
                    <a:pt x="44" y="0"/>
                  </a:lnTo>
                  <a:lnTo>
                    <a:pt x="44" y="63"/>
                  </a:lnTo>
                  <a:lnTo>
                    <a:pt x="0" y="63"/>
                  </a:lnTo>
                  <a:lnTo>
                    <a:pt x="0" y="92"/>
                  </a:lnTo>
                  <a:lnTo>
                    <a:pt x="42" y="92"/>
                  </a:lnTo>
                  <a:lnTo>
                    <a:pt x="42" y="225"/>
                  </a:lnTo>
                  <a:cubicBezTo>
                    <a:pt x="42" y="255"/>
                    <a:pt x="49" y="290"/>
                    <a:pt x="84" y="290"/>
                  </a:cubicBezTo>
                  <a:cubicBezTo>
                    <a:pt x="119" y="290"/>
                    <a:pt x="144" y="278"/>
                    <a:pt x="157" y="271"/>
                  </a:cubicBezTo>
                  <a:lnTo>
                    <a:pt x="149" y="242"/>
                  </a:lnTo>
                  <a:cubicBezTo>
                    <a:pt x="136" y="252"/>
                    <a:pt x="120" y="258"/>
                    <a:pt x="104" y="258"/>
                  </a:cubicBezTo>
                  <a:cubicBezTo>
                    <a:pt x="85" y="258"/>
                    <a:pt x="78" y="243"/>
                    <a:pt x="78" y="217"/>
                  </a:cubicBezTo>
                  <a:lnTo>
                    <a:pt x="78" y="92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95" name="Rectangle 994">
            <a:extLst>
              <a:ext uri="{FF2B5EF4-FFF2-40B4-BE49-F238E27FC236}">
                <a16:creationId xmlns:a16="http://schemas.microsoft.com/office/drawing/2014/main" id="{DEEFDBA3-82BB-44F3-AACC-47B8AA398608}"/>
              </a:ext>
            </a:extLst>
          </p:cNvPr>
          <p:cNvSpPr/>
          <p:nvPr/>
        </p:nvSpPr>
        <p:spPr>
          <a:xfrm>
            <a:off x="72080" y="2898156"/>
            <a:ext cx="2980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editing a partial tree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6" name="Rectangle 995">
            <a:extLst>
              <a:ext uri="{FF2B5EF4-FFF2-40B4-BE49-F238E27FC236}">
                <a16:creationId xmlns:a16="http://schemas.microsoft.com/office/drawing/2014/main" id="{9E9BF3B9-066F-414C-899D-635876DCCBB9}"/>
              </a:ext>
            </a:extLst>
          </p:cNvPr>
          <p:cNvSpPr/>
          <p:nvPr/>
        </p:nvSpPr>
        <p:spPr>
          <a:xfrm>
            <a:off x="5962546" y="3287220"/>
            <a:ext cx="3858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root of an incomplete Merkle tree</a:t>
            </a:r>
          </a:p>
        </p:txBody>
      </p:sp>
      <p:grpSp>
        <p:nvGrpSpPr>
          <p:cNvPr id="997" name="Group 996">
            <a:extLst>
              <a:ext uri="{FF2B5EF4-FFF2-40B4-BE49-F238E27FC236}">
                <a16:creationId xmlns:a16="http://schemas.microsoft.com/office/drawing/2014/main" id="{B1A4E5E1-177C-41EC-AFC3-2652D3E27917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5745887" y="3389336"/>
            <a:ext cx="173038" cy="165100"/>
            <a:chOff x="2540000" y="2540000"/>
            <a:chExt cx="173038" cy="165100"/>
          </a:xfrm>
        </p:grpSpPr>
        <p:sp>
          <p:nvSpPr>
            <p:cNvPr id="998" name="Freeform 7">
              <a:extLst>
                <a:ext uri="{FF2B5EF4-FFF2-40B4-BE49-F238E27FC236}">
                  <a16:creationId xmlns:a16="http://schemas.microsoft.com/office/drawing/2014/main" id="{CDF36FF6-D7AA-4318-8FC6-355AA8E8D072}"/>
                </a:ext>
              </a:extLst>
            </p:cNvPr>
            <p:cNvSpPr>
              <a:spLocks/>
            </p:cNvSpPr>
            <p:nvPr>
              <p:custDataLst>
                <p:tags r:id="rId97"/>
              </p:custDataLst>
            </p:nvPr>
          </p:nvSpPr>
          <p:spPr bwMode="auto">
            <a:xfrm>
              <a:off x="2540000" y="2573338"/>
              <a:ext cx="71438" cy="130175"/>
            </a:xfrm>
            <a:custGeom>
              <a:avLst/>
              <a:gdLst>
                <a:gd name="T0" fmla="*/ 38 w 123"/>
                <a:gd name="T1" fmla="*/ 120 h 227"/>
                <a:gd name="T2" fmla="*/ 123 w 123"/>
                <a:gd name="T3" fmla="*/ 33 h 227"/>
                <a:gd name="T4" fmla="*/ 123 w 123"/>
                <a:gd name="T5" fmla="*/ 0 h 227"/>
                <a:gd name="T6" fmla="*/ 35 w 123"/>
                <a:gd name="T7" fmla="*/ 48 h 227"/>
                <a:gd name="T8" fmla="*/ 35 w 123"/>
                <a:gd name="T9" fmla="*/ 2 h 227"/>
                <a:gd name="T10" fmla="*/ 0 w 123"/>
                <a:gd name="T11" fmla="*/ 2 h 227"/>
                <a:gd name="T12" fmla="*/ 0 w 123"/>
                <a:gd name="T13" fmla="*/ 227 h 227"/>
                <a:gd name="T14" fmla="*/ 38 w 123"/>
                <a:gd name="T15" fmla="*/ 227 h 227"/>
                <a:gd name="T16" fmla="*/ 38 w 123"/>
                <a:gd name="T17" fmla="*/ 12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227">
                  <a:moveTo>
                    <a:pt x="38" y="120"/>
                  </a:moveTo>
                  <a:cubicBezTo>
                    <a:pt x="38" y="70"/>
                    <a:pt x="74" y="34"/>
                    <a:pt x="123" y="33"/>
                  </a:cubicBezTo>
                  <a:lnTo>
                    <a:pt x="123" y="0"/>
                  </a:lnTo>
                  <a:cubicBezTo>
                    <a:pt x="78" y="0"/>
                    <a:pt x="51" y="25"/>
                    <a:pt x="35" y="48"/>
                  </a:cubicBezTo>
                  <a:lnTo>
                    <a:pt x="35" y="2"/>
                  </a:lnTo>
                  <a:lnTo>
                    <a:pt x="0" y="2"/>
                  </a:lnTo>
                  <a:lnTo>
                    <a:pt x="0" y="227"/>
                  </a:lnTo>
                  <a:lnTo>
                    <a:pt x="38" y="227"/>
                  </a:lnTo>
                  <a:lnTo>
                    <a:pt x="38" y="1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8">
              <a:extLst>
                <a:ext uri="{FF2B5EF4-FFF2-40B4-BE49-F238E27FC236}">
                  <a16:creationId xmlns:a16="http://schemas.microsoft.com/office/drawing/2014/main" id="{D56CEB49-8FE3-46D0-99B4-75DBBBE81712}"/>
                </a:ext>
              </a:extLst>
            </p:cNvPr>
            <p:cNvSpPr>
              <a:spLocks/>
            </p:cNvSpPr>
            <p:nvPr>
              <p:custDataLst>
                <p:tags r:id="rId98"/>
              </p:custDataLst>
            </p:nvPr>
          </p:nvSpPr>
          <p:spPr bwMode="auto">
            <a:xfrm>
              <a:off x="2620963" y="2540000"/>
              <a:ext cx="92075" cy="165100"/>
            </a:xfrm>
            <a:custGeom>
              <a:avLst/>
              <a:gdLst>
                <a:gd name="T0" fmla="*/ 78 w 157"/>
                <a:gd name="T1" fmla="*/ 92 h 290"/>
                <a:gd name="T2" fmla="*/ 149 w 157"/>
                <a:gd name="T3" fmla="*/ 92 h 290"/>
                <a:gd name="T4" fmla="*/ 149 w 157"/>
                <a:gd name="T5" fmla="*/ 63 h 290"/>
                <a:gd name="T6" fmla="*/ 78 w 157"/>
                <a:gd name="T7" fmla="*/ 63 h 290"/>
                <a:gd name="T8" fmla="*/ 78 w 157"/>
                <a:gd name="T9" fmla="*/ 0 h 290"/>
                <a:gd name="T10" fmla="*/ 44 w 157"/>
                <a:gd name="T11" fmla="*/ 0 h 290"/>
                <a:gd name="T12" fmla="*/ 44 w 157"/>
                <a:gd name="T13" fmla="*/ 63 h 290"/>
                <a:gd name="T14" fmla="*/ 0 w 157"/>
                <a:gd name="T15" fmla="*/ 63 h 290"/>
                <a:gd name="T16" fmla="*/ 0 w 157"/>
                <a:gd name="T17" fmla="*/ 92 h 290"/>
                <a:gd name="T18" fmla="*/ 42 w 157"/>
                <a:gd name="T19" fmla="*/ 92 h 290"/>
                <a:gd name="T20" fmla="*/ 42 w 157"/>
                <a:gd name="T21" fmla="*/ 225 h 290"/>
                <a:gd name="T22" fmla="*/ 84 w 157"/>
                <a:gd name="T23" fmla="*/ 290 h 290"/>
                <a:gd name="T24" fmla="*/ 157 w 157"/>
                <a:gd name="T25" fmla="*/ 271 h 290"/>
                <a:gd name="T26" fmla="*/ 149 w 157"/>
                <a:gd name="T27" fmla="*/ 242 h 290"/>
                <a:gd name="T28" fmla="*/ 104 w 157"/>
                <a:gd name="T29" fmla="*/ 258 h 290"/>
                <a:gd name="T30" fmla="*/ 78 w 157"/>
                <a:gd name="T31" fmla="*/ 217 h 290"/>
                <a:gd name="T32" fmla="*/ 78 w 157"/>
                <a:gd name="T33" fmla="*/ 9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7" h="290">
                  <a:moveTo>
                    <a:pt x="78" y="92"/>
                  </a:moveTo>
                  <a:lnTo>
                    <a:pt x="149" y="92"/>
                  </a:lnTo>
                  <a:lnTo>
                    <a:pt x="149" y="63"/>
                  </a:lnTo>
                  <a:lnTo>
                    <a:pt x="78" y="63"/>
                  </a:lnTo>
                  <a:lnTo>
                    <a:pt x="78" y="0"/>
                  </a:lnTo>
                  <a:lnTo>
                    <a:pt x="44" y="0"/>
                  </a:lnTo>
                  <a:lnTo>
                    <a:pt x="44" y="63"/>
                  </a:lnTo>
                  <a:lnTo>
                    <a:pt x="0" y="63"/>
                  </a:lnTo>
                  <a:lnTo>
                    <a:pt x="0" y="92"/>
                  </a:lnTo>
                  <a:lnTo>
                    <a:pt x="42" y="92"/>
                  </a:lnTo>
                  <a:lnTo>
                    <a:pt x="42" y="225"/>
                  </a:lnTo>
                  <a:cubicBezTo>
                    <a:pt x="42" y="255"/>
                    <a:pt x="49" y="290"/>
                    <a:pt x="84" y="290"/>
                  </a:cubicBezTo>
                  <a:cubicBezTo>
                    <a:pt x="119" y="290"/>
                    <a:pt x="144" y="278"/>
                    <a:pt x="157" y="271"/>
                  </a:cubicBezTo>
                  <a:lnTo>
                    <a:pt x="149" y="242"/>
                  </a:lnTo>
                  <a:cubicBezTo>
                    <a:pt x="136" y="252"/>
                    <a:pt x="120" y="258"/>
                    <a:pt x="104" y="258"/>
                  </a:cubicBezTo>
                  <a:cubicBezTo>
                    <a:pt x="85" y="258"/>
                    <a:pt x="78" y="243"/>
                    <a:pt x="78" y="217"/>
                  </a:cubicBezTo>
                  <a:lnTo>
                    <a:pt x="78" y="9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00" name="Rectangle 999">
            <a:extLst>
              <a:ext uri="{FF2B5EF4-FFF2-40B4-BE49-F238E27FC236}">
                <a16:creationId xmlns:a16="http://schemas.microsoft.com/office/drawing/2014/main" id="{CCB09328-384D-4F40-B430-7F4C7800DA9C}"/>
              </a:ext>
            </a:extLst>
          </p:cNvPr>
          <p:cNvSpPr/>
          <p:nvPr/>
        </p:nvSpPr>
        <p:spPr>
          <a:xfrm>
            <a:off x="5642200" y="3705635"/>
            <a:ext cx="38032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 6, 10 and 15 don’t have a subtree</a:t>
            </a:r>
          </a:p>
        </p:txBody>
      </p:sp>
      <p:sp>
        <p:nvSpPr>
          <p:cNvPr id="1047" name="Rectangle 1046">
            <a:extLst>
              <a:ext uri="{FF2B5EF4-FFF2-40B4-BE49-F238E27FC236}">
                <a16:creationId xmlns:a16="http://schemas.microsoft.com/office/drawing/2014/main" id="{CC0C938A-E093-406B-8DAD-13D572DC772C}"/>
              </a:ext>
            </a:extLst>
          </p:cNvPr>
          <p:cNvSpPr/>
          <p:nvPr/>
        </p:nvSpPr>
        <p:spPr>
          <a:xfrm>
            <a:off x="5647467" y="4228769"/>
            <a:ext cx="31245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find the preimage for this    :</a:t>
            </a:r>
          </a:p>
        </p:txBody>
      </p:sp>
      <p:sp>
        <p:nvSpPr>
          <p:cNvPr id="1048" name="Freeform 7">
            <a:extLst>
              <a:ext uri="{FF2B5EF4-FFF2-40B4-BE49-F238E27FC236}">
                <a16:creationId xmlns:a16="http://schemas.microsoft.com/office/drawing/2014/main" id="{2B1DAAEA-83D6-4DD8-80DE-99B2CDD32E84}"/>
              </a:ext>
            </a:extLst>
          </p:cNvPr>
          <p:cNvSpPr>
            <a:spLocks noChangeAspect="1"/>
          </p:cNvSpPr>
          <p:nvPr>
            <p:custDataLst>
              <p:tags r:id="rId8"/>
            </p:custDataLst>
          </p:nvPr>
        </p:nvSpPr>
        <p:spPr bwMode="auto">
          <a:xfrm>
            <a:off x="8426454" y="4368699"/>
            <a:ext cx="119063" cy="182096"/>
          </a:xfrm>
          <a:custGeom>
            <a:avLst/>
            <a:gdLst>
              <a:gd name="T0" fmla="*/ 228 w 230"/>
              <a:gd name="T1" fmla="*/ 31 h 323"/>
              <a:gd name="T2" fmla="*/ 230 w 230"/>
              <a:gd name="T3" fmla="*/ 19 h 323"/>
              <a:gd name="T4" fmla="*/ 215 w 230"/>
              <a:gd name="T5" fmla="*/ 6 h 323"/>
              <a:gd name="T6" fmla="*/ 198 w 230"/>
              <a:gd name="T7" fmla="*/ 16 h 323"/>
              <a:gd name="T8" fmla="*/ 191 w 230"/>
              <a:gd name="T9" fmla="*/ 43 h 323"/>
              <a:gd name="T10" fmla="*/ 181 w 230"/>
              <a:gd name="T11" fmla="*/ 83 h 323"/>
              <a:gd name="T12" fmla="*/ 159 w 230"/>
              <a:gd name="T13" fmla="*/ 173 h 323"/>
              <a:gd name="T14" fmla="*/ 102 w 230"/>
              <a:gd name="T15" fmla="*/ 216 h 323"/>
              <a:gd name="T16" fmla="*/ 71 w 230"/>
              <a:gd name="T17" fmla="*/ 175 h 323"/>
              <a:gd name="T18" fmla="*/ 97 w 230"/>
              <a:gd name="T19" fmla="*/ 77 h 323"/>
              <a:gd name="T20" fmla="*/ 107 w 230"/>
              <a:gd name="T21" fmla="*/ 41 h 323"/>
              <a:gd name="T22" fmla="*/ 66 w 230"/>
              <a:gd name="T23" fmla="*/ 0 h 323"/>
              <a:gd name="T24" fmla="*/ 0 w 230"/>
              <a:gd name="T25" fmla="*/ 77 h 323"/>
              <a:gd name="T26" fmla="*/ 6 w 230"/>
              <a:gd name="T27" fmla="*/ 82 h 323"/>
              <a:gd name="T28" fmla="*/ 14 w 230"/>
              <a:gd name="T29" fmla="*/ 73 h 323"/>
              <a:gd name="T30" fmla="*/ 64 w 230"/>
              <a:gd name="T31" fmla="*/ 11 h 323"/>
              <a:gd name="T32" fmla="*/ 77 w 230"/>
              <a:gd name="T33" fmla="*/ 27 h 323"/>
              <a:gd name="T34" fmla="*/ 68 w 230"/>
              <a:gd name="T35" fmla="*/ 62 h 323"/>
              <a:gd name="T36" fmla="*/ 39 w 230"/>
              <a:gd name="T37" fmla="*/ 167 h 323"/>
              <a:gd name="T38" fmla="*/ 100 w 230"/>
              <a:gd name="T39" fmla="*/ 227 h 323"/>
              <a:gd name="T40" fmla="*/ 150 w 230"/>
              <a:gd name="T41" fmla="*/ 204 h 323"/>
              <a:gd name="T42" fmla="*/ 118 w 230"/>
              <a:gd name="T43" fmla="*/ 281 h 323"/>
              <a:gd name="T44" fmla="*/ 63 w 230"/>
              <a:gd name="T45" fmla="*/ 312 h 323"/>
              <a:gd name="T46" fmla="*/ 25 w 230"/>
              <a:gd name="T47" fmla="*/ 291 h 323"/>
              <a:gd name="T48" fmla="*/ 47 w 230"/>
              <a:gd name="T49" fmla="*/ 285 h 323"/>
              <a:gd name="T50" fmla="*/ 57 w 230"/>
              <a:gd name="T51" fmla="*/ 265 h 323"/>
              <a:gd name="T52" fmla="*/ 38 w 230"/>
              <a:gd name="T53" fmla="*/ 248 h 323"/>
              <a:gd name="T54" fmla="*/ 10 w 230"/>
              <a:gd name="T55" fmla="*/ 280 h 323"/>
              <a:gd name="T56" fmla="*/ 63 w 230"/>
              <a:gd name="T57" fmla="*/ 323 h 323"/>
              <a:gd name="T58" fmla="*/ 180 w 230"/>
              <a:gd name="T59" fmla="*/ 222 h 323"/>
              <a:gd name="T60" fmla="*/ 228 w 230"/>
              <a:gd name="T61" fmla="*/ 31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0" h="323">
                <a:moveTo>
                  <a:pt x="228" y="31"/>
                </a:moveTo>
                <a:cubicBezTo>
                  <a:pt x="230" y="24"/>
                  <a:pt x="230" y="23"/>
                  <a:pt x="230" y="19"/>
                </a:cubicBezTo>
                <a:cubicBezTo>
                  <a:pt x="230" y="10"/>
                  <a:pt x="223" y="6"/>
                  <a:pt x="215" y="6"/>
                </a:cubicBezTo>
                <a:cubicBezTo>
                  <a:pt x="210" y="6"/>
                  <a:pt x="202" y="9"/>
                  <a:pt x="198" y="16"/>
                </a:cubicBezTo>
                <a:cubicBezTo>
                  <a:pt x="197" y="19"/>
                  <a:pt x="193" y="34"/>
                  <a:pt x="191" y="43"/>
                </a:cubicBezTo>
                <a:cubicBezTo>
                  <a:pt x="187" y="56"/>
                  <a:pt x="184" y="70"/>
                  <a:pt x="181" y="83"/>
                </a:cubicBezTo>
                <a:lnTo>
                  <a:pt x="159" y="173"/>
                </a:lnTo>
                <a:cubicBezTo>
                  <a:pt x="156" y="181"/>
                  <a:pt x="135" y="216"/>
                  <a:pt x="102" y="216"/>
                </a:cubicBezTo>
                <a:cubicBezTo>
                  <a:pt x="77" y="216"/>
                  <a:pt x="71" y="194"/>
                  <a:pt x="71" y="175"/>
                </a:cubicBezTo>
                <a:cubicBezTo>
                  <a:pt x="71" y="152"/>
                  <a:pt x="80" y="121"/>
                  <a:pt x="97" y="77"/>
                </a:cubicBezTo>
                <a:cubicBezTo>
                  <a:pt x="105" y="57"/>
                  <a:pt x="107" y="51"/>
                  <a:pt x="107" y="41"/>
                </a:cubicBezTo>
                <a:cubicBezTo>
                  <a:pt x="107" y="19"/>
                  <a:pt x="91" y="0"/>
                  <a:pt x="66" y="0"/>
                </a:cubicBezTo>
                <a:cubicBezTo>
                  <a:pt x="18" y="0"/>
                  <a:pt x="0" y="73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1"/>
                  <a:pt x="14" y="73"/>
                </a:cubicBezTo>
                <a:cubicBezTo>
                  <a:pt x="27" y="26"/>
                  <a:pt x="47" y="11"/>
                  <a:pt x="64" y="11"/>
                </a:cubicBezTo>
                <a:cubicBezTo>
                  <a:pt x="68" y="11"/>
                  <a:pt x="77" y="11"/>
                  <a:pt x="77" y="27"/>
                </a:cubicBezTo>
                <a:cubicBezTo>
                  <a:pt x="77" y="40"/>
                  <a:pt x="72" y="53"/>
                  <a:pt x="68" y="62"/>
                </a:cubicBezTo>
                <a:cubicBezTo>
                  <a:pt x="48" y="115"/>
                  <a:pt x="39" y="144"/>
                  <a:pt x="39" y="167"/>
                </a:cubicBezTo>
                <a:cubicBezTo>
                  <a:pt x="39" y="212"/>
                  <a:pt x="71" y="227"/>
                  <a:pt x="100" y="227"/>
                </a:cubicBezTo>
                <a:cubicBezTo>
                  <a:pt x="120" y="227"/>
                  <a:pt x="136" y="218"/>
                  <a:pt x="150" y="204"/>
                </a:cubicBezTo>
                <a:cubicBezTo>
                  <a:pt x="144" y="230"/>
                  <a:pt x="138" y="254"/>
                  <a:pt x="118" y="281"/>
                </a:cubicBezTo>
                <a:cubicBezTo>
                  <a:pt x="105" y="298"/>
                  <a:pt x="86" y="312"/>
                  <a:pt x="63" y="312"/>
                </a:cubicBezTo>
                <a:cubicBezTo>
                  <a:pt x="56" y="312"/>
                  <a:pt x="34" y="311"/>
                  <a:pt x="25" y="291"/>
                </a:cubicBezTo>
                <a:cubicBezTo>
                  <a:pt x="33" y="291"/>
                  <a:pt x="40" y="291"/>
                  <a:pt x="47" y="285"/>
                </a:cubicBezTo>
                <a:cubicBezTo>
                  <a:pt x="52" y="281"/>
                  <a:pt x="57" y="274"/>
                  <a:pt x="57" y="265"/>
                </a:cubicBezTo>
                <a:cubicBezTo>
                  <a:pt x="57" y="250"/>
                  <a:pt x="43" y="248"/>
                  <a:pt x="38" y="248"/>
                </a:cubicBezTo>
                <a:cubicBezTo>
                  <a:pt x="27" y="248"/>
                  <a:pt x="10" y="255"/>
                  <a:pt x="10" y="280"/>
                </a:cubicBezTo>
                <a:cubicBezTo>
                  <a:pt x="10" y="305"/>
                  <a:pt x="32" y="323"/>
                  <a:pt x="63" y="323"/>
                </a:cubicBezTo>
                <a:cubicBezTo>
                  <a:pt x="115" y="323"/>
                  <a:pt x="166" y="278"/>
                  <a:pt x="180" y="222"/>
                </a:cubicBezTo>
                <a:lnTo>
                  <a:pt x="228" y="31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151" name="Group 1150">
            <a:extLst>
              <a:ext uri="{FF2B5EF4-FFF2-40B4-BE49-F238E27FC236}">
                <a16:creationId xmlns:a16="http://schemas.microsoft.com/office/drawing/2014/main" id="{2582EED9-E7E4-4211-9D86-31D61E544A91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168078" y="6595138"/>
            <a:ext cx="195396" cy="145878"/>
            <a:chOff x="2541582" y="2540000"/>
            <a:chExt cx="231776" cy="173038"/>
          </a:xfrm>
        </p:grpSpPr>
        <p:sp>
          <p:nvSpPr>
            <p:cNvPr id="1152" name="Freeform 87">
              <a:extLst>
                <a:ext uri="{FF2B5EF4-FFF2-40B4-BE49-F238E27FC236}">
                  <a16:creationId xmlns:a16="http://schemas.microsoft.com/office/drawing/2014/main" id="{D8284465-F355-477C-B2A5-AF6809D92C93}"/>
                </a:ext>
              </a:extLst>
            </p:cNvPr>
            <p:cNvSpPr>
              <a:spLocks/>
            </p:cNvSpPr>
            <p:nvPr>
              <p:custDataLst>
                <p:tags r:id="rId95"/>
              </p:custDataLst>
            </p:nvPr>
          </p:nvSpPr>
          <p:spPr bwMode="auto">
            <a:xfrm>
              <a:off x="2541582" y="2540000"/>
              <a:ext cx="131763" cy="131763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49 w 248"/>
                <a:gd name="T15" fmla="*/ 38 h 227"/>
                <a:gd name="T16" fmla="*/ 95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4 w 248"/>
                <a:gd name="T25" fmla="*/ 11 h 227"/>
                <a:gd name="T26" fmla="*/ 121 w 248"/>
                <a:gd name="T27" fmla="*/ 45 h 227"/>
                <a:gd name="T28" fmla="*/ 94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6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6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79" y="227"/>
                    <a:pt x="97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Freeform 88">
              <a:extLst>
                <a:ext uri="{FF2B5EF4-FFF2-40B4-BE49-F238E27FC236}">
                  <a16:creationId xmlns:a16="http://schemas.microsoft.com/office/drawing/2014/main" id="{86744FC2-4F8C-47BF-AECC-C55F0EF94C8C}"/>
                </a:ext>
              </a:extLst>
            </p:cNvPr>
            <p:cNvSpPr>
              <a:spLocks/>
            </p:cNvSpPr>
            <p:nvPr>
              <p:custDataLst>
                <p:tags r:id="rId96"/>
              </p:custDataLst>
            </p:nvPr>
          </p:nvSpPr>
          <p:spPr bwMode="auto">
            <a:xfrm>
              <a:off x="2705095" y="2576513"/>
              <a:ext cx="68263" cy="1365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4" name="Group 1153">
            <a:extLst>
              <a:ext uri="{FF2B5EF4-FFF2-40B4-BE49-F238E27FC236}">
                <a16:creationId xmlns:a16="http://schemas.microsoft.com/office/drawing/2014/main" id="{53927183-5A7E-4CBE-A524-D570EB9C8167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607618" y="6594685"/>
            <a:ext cx="206103" cy="145878"/>
            <a:chOff x="2543170" y="2540000"/>
            <a:chExt cx="244476" cy="173038"/>
          </a:xfrm>
        </p:grpSpPr>
        <p:sp>
          <p:nvSpPr>
            <p:cNvPr id="1155" name="Freeform 95">
              <a:extLst>
                <a:ext uri="{FF2B5EF4-FFF2-40B4-BE49-F238E27FC236}">
                  <a16:creationId xmlns:a16="http://schemas.microsoft.com/office/drawing/2014/main" id="{67E87798-62F6-4FCD-A259-739C914CC64D}"/>
                </a:ext>
              </a:extLst>
            </p:cNvPr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2543170" y="2540000"/>
              <a:ext cx="134938" cy="131763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50 w 248"/>
                <a:gd name="T15" fmla="*/ 38 h 227"/>
                <a:gd name="T16" fmla="*/ 96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5 w 248"/>
                <a:gd name="T25" fmla="*/ 11 h 227"/>
                <a:gd name="T26" fmla="*/ 122 w 248"/>
                <a:gd name="T27" fmla="*/ 45 h 227"/>
                <a:gd name="T28" fmla="*/ 95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6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7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4"/>
                  </a:cubicBezTo>
                  <a:cubicBezTo>
                    <a:pt x="87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80" y="227"/>
                    <a:pt x="98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6" name="Freeform 96">
              <a:extLst>
                <a:ext uri="{FF2B5EF4-FFF2-40B4-BE49-F238E27FC236}">
                  <a16:creationId xmlns:a16="http://schemas.microsoft.com/office/drawing/2014/main" id="{358A40E7-7A18-404C-85E0-98C64BBF0B8B}"/>
                </a:ext>
              </a:extLst>
            </p:cNvPr>
            <p:cNvSpPr>
              <a:spLocks/>
            </p:cNvSpPr>
            <p:nvPr>
              <p:custDataLst>
                <p:tags r:id="rId94"/>
              </p:custDataLst>
            </p:nvPr>
          </p:nvSpPr>
          <p:spPr bwMode="auto">
            <a:xfrm>
              <a:off x="2703508" y="2576513"/>
              <a:ext cx="84138" cy="136525"/>
            </a:xfrm>
            <a:custGeom>
              <a:avLst/>
              <a:gdLst>
                <a:gd name="T0" fmla="*/ 155 w 155"/>
                <a:gd name="T1" fmla="*/ 168 h 232"/>
                <a:gd name="T2" fmla="*/ 143 w 155"/>
                <a:gd name="T3" fmla="*/ 168 h 232"/>
                <a:gd name="T4" fmla="*/ 134 w 155"/>
                <a:gd name="T5" fmla="*/ 200 h 232"/>
                <a:gd name="T6" fmla="*/ 99 w 155"/>
                <a:gd name="T7" fmla="*/ 202 h 232"/>
                <a:gd name="T8" fmla="*/ 35 w 155"/>
                <a:gd name="T9" fmla="*/ 202 h 232"/>
                <a:gd name="T10" fmla="*/ 105 w 155"/>
                <a:gd name="T11" fmla="*/ 144 h 232"/>
                <a:gd name="T12" fmla="*/ 155 w 155"/>
                <a:gd name="T13" fmla="*/ 68 h 232"/>
                <a:gd name="T14" fmla="*/ 73 w 155"/>
                <a:gd name="T15" fmla="*/ 0 h 232"/>
                <a:gd name="T16" fmla="*/ 0 w 155"/>
                <a:gd name="T17" fmla="*/ 63 h 232"/>
                <a:gd name="T18" fmla="*/ 19 w 155"/>
                <a:gd name="T19" fmla="*/ 82 h 232"/>
                <a:gd name="T20" fmla="*/ 37 w 155"/>
                <a:gd name="T21" fmla="*/ 64 h 232"/>
                <a:gd name="T22" fmla="*/ 17 w 155"/>
                <a:gd name="T23" fmla="*/ 45 h 232"/>
                <a:gd name="T24" fmla="*/ 68 w 155"/>
                <a:gd name="T25" fmla="*/ 13 h 232"/>
                <a:gd name="T26" fmla="*/ 121 w 155"/>
                <a:gd name="T27" fmla="*/ 68 h 232"/>
                <a:gd name="T28" fmla="*/ 88 w 155"/>
                <a:gd name="T29" fmla="*/ 135 h 232"/>
                <a:gd name="T30" fmla="*/ 4 w 155"/>
                <a:gd name="T31" fmla="*/ 218 h 232"/>
                <a:gd name="T32" fmla="*/ 0 w 155"/>
                <a:gd name="T33" fmla="*/ 232 h 232"/>
                <a:gd name="T34" fmla="*/ 144 w 155"/>
                <a:gd name="T35" fmla="*/ 232 h 232"/>
                <a:gd name="T36" fmla="*/ 155 w 155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5" h="232">
                  <a:moveTo>
                    <a:pt x="155" y="168"/>
                  </a:moveTo>
                  <a:lnTo>
                    <a:pt x="143" y="168"/>
                  </a:lnTo>
                  <a:cubicBezTo>
                    <a:pt x="142" y="176"/>
                    <a:pt x="138" y="197"/>
                    <a:pt x="134" y="200"/>
                  </a:cubicBezTo>
                  <a:cubicBezTo>
                    <a:pt x="131" y="202"/>
                    <a:pt x="104" y="202"/>
                    <a:pt x="99" y="202"/>
                  </a:cubicBezTo>
                  <a:lnTo>
                    <a:pt x="35" y="202"/>
                  </a:lnTo>
                  <a:cubicBezTo>
                    <a:pt x="72" y="170"/>
                    <a:pt x="84" y="160"/>
                    <a:pt x="105" y="144"/>
                  </a:cubicBezTo>
                  <a:cubicBezTo>
                    <a:pt x="131" y="123"/>
                    <a:pt x="155" y="101"/>
                    <a:pt x="155" y="68"/>
                  </a:cubicBezTo>
                  <a:cubicBezTo>
                    <a:pt x="155" y="26"/>
                    <a:pt x="118" y="0"/>
                    <a:pt x="73" y="0"/>
                  </a:cubicBezTo>
                  <a:cubicBezTo>
                    <a:pt x="30" y="0"/>
                    <a:pt x="0" y="30"/>
                    <a:pt x="0" y="63"/>
                  </a:cubicBezTo>
                  <a:cubicBezTo>
                    <a:pt x="0" y="80"/>
                    <a:pt x="15" y="82"/>
                    <a:pt x="19" y="82"/>
                  </a:cubicBezTo>
                  <a:cubicBezTo>
                    <a:pt x="27" y="82"/>
                    <a:pt x="37" y="76"/>
                    <a:pt x="37" y="64"/>
                  </a:cubicBezTo>
                  <a:cubicBezTo>
                    <a:pt x="37" y="57"/>
                    <a:pt x="35" y="45"/>
                    <a:pt x="17" y="45"/>
                  </a:cubicBezTo>
                  <a:cubicBezTo>
                    <a:pt x="28" y="20"/>
                    <a:pt x="51" y="13"/>
                    <a:pt x="68" y="13"/>
                  </a:cubicBezTo>
                  <a:cubicBezTo>
                    <a:pt x="103" y="13"/>
                    <a:pt x="121" y="40"/>
                    <a:pt x="121" y="68"/>
                  </a:cubicBezTo>
                  <a:cubicBezTo>
                    <a:pt x="121" y="99"/>
                    <a:pt x="99" y="123"/>
                    <a:pt x="88" y="135"/>
                  </a:cubicBezTo>
                  <a:lnTo>
                    <a:pt x="4" y="218"/>
                  </a:lnTo>
                  <a:cubicBezTo>
                    <a:pt x="0" y="222"/>
                    <a:pt x="0" y="222"/>
                    <a:pt x="0" y="232"/>
                  </a:cubicBezTo>
                  <a:lnTo>
                    <a:pt x="144" y="232"/>
                  </a:lnTo>
                  <a:lnTo>
                    <a:pt x="155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7" name="Group 1156">
            <a:extLst>
              <a:ext uri="{FF2B5EF4-FFF2-40B4-BE49-F238E27FC236}">
                <a16:creationId xmlns:a16="http://schemas.microsoft.com/office/drawing/2014/main" id="{B2BACCD2-CC24-43AF-8139-0BF9C67D9F2E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1023253" y="6595572"/>
            <a:ext cx="208779" cy="152569"/>
            <a:chOff x="2541582" y="2540000"/>
            <a:chExt cx="247650" cy="180975"/>
          </a:xfrm>
        </p:grpSpPr>
        <p:sp>
          <p:nvSpPr>
            <p:cNvPr id="1158" name="Freeform 103">
              <a:extLst>
                <a:ext uri="{FF2B5EF4-FFF2-40B4-BE49-F238E27FC236}">
                  <a16:creationId xmlns:a16="http://schemas.microsoft.com/office/drawing/2014/main" id="{2E41A3B5-15C3-4D3F-AE5A-3004CBEA5579}"/>
                </a:ext>
              </a:extLst>
            </p:cNvPr>
            <p:cNvSpPr>
              <a:spLocks/>
            </p:cNvSpPr>
            <p:nvPr>
              <p:custDataLst>
                <p:tags r:id="rId91"/>
              </p:custDataLst>
            </p:nvPr>
          </p:nvSpPr>
          <p:spPr bwMode="auto">
            <a:xfrm>
              <a:off x="2541582" y="2540000"/>
              <a:ext cx="136525" cy="134938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5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8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2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Freeform 104">
              <a:extLst>
                <a:ext uri="{FF2B5EF4-FFF2-40B4-BE49-F238E27FC236}">
                  <a16:creationId xmlns:a16="http://schemas.microsoft.com/office/drawing/2014/main" id="{E3C00AB9-D4DC-4BC0-B025-EED65D5AD8A6}"/>
                </a:ext>
              </a:extLst>
            </p:cNvPr>
            <p:cNvSpPr>
              <a:spLocks/>
            </p:cNvSpPr>
            <p:nvPr>
              <p:custDataLst>
                <p:tags r:id="rId92"/>
              </p:custDataLst>
            </p:nvPr>
          </p:nvSpPr>
          <p:spPr bwMode="auto">
            <a:xfrm>
              <a:off x="2700332" y="2578100"/>
              <a:ext cx="88900" cy="142875"/>
            </a:xfrm>
            <a:custGeom>
              <a:avLst/>
              <a:gdLst>
                <a:gd name="T0" fmla="*/ 76 w 160"/>
                <a:gd name="T1" fmla="*/ 115 h 239"/>
                <a:gd name="T2" fmla="*/ 123 w 160"/>
                <a:gd name="T3" fmla="*/ 171 h 239"/>
                <a:gd name="T4" fmla="*/ 77 w 160"/>
                <a:gd name="T5" fmla="*/ 228 h 239"/>
                <a:gd name="T6" fmla="*/ 18 w 160"/>
                <a:gd name="T7" fmla="*/ 203 h 239"/>
                <a:gd name="T8" fmla="*/ 38 w 160"/>
                <a:gd name="T9" fmla="*/ 184 h 239"/>
                <a:gd name="T10" fmla="*/ 19 w 160"/>
                <a:gd name="T11" fmla="*/ 164 h 239"/>
                <a:gd name="T12" fmla="*/ 0 w 160"/>
                <a:gd name="T13" fmla="*/ 185 h 239"/>
                <a:gd name="T14" fmla="*/ 78 w 160"/>
                <a:gd name="T15" fmla="*/ 239 h 239"/>
                <a:gd name="T16" fmla="*/ 160 w 160"/>
                <a:gd name="T17" fmla="*/ 171 h 239"/>
                <a:gd name="T18" fmla="*/ 99 w 160"/>
                <a:gd name="T19" fmla="*/ 109 h 239"/>
                <a:gd name="T20" fmla="*/ 149 w 160"/>
                <a:gd name="T21" fmla="*/ 48 h 239"/>
                <a:gd name="T22" fmla="*/ 79 w 160"/>
                <a:gd name="T23" fmla="*/ 0 h 239"/>
                <a:gd name="T24" fmla="*/ 10 w 160"/>
                <a:gd name="T25" fmla="*/ 47 h 239"/>
                <a:gd name="T26" fmla="*/ 29 w 160"/>
                <a:gd name="T27" fmla="*/ 65 h 239"/>
                <a:gd name="T28" fmla="*/ 46 w 160"/>
                <a:gd name="T29" fmla="*/ 47 h 239"/>
                <a:gd name="T30" fmla="*/ 29 w 160"/>
                <a:gd name="T31" fmla="*/ 29 h 239"/>
                <a:gd name="T32" fmla="*/ 78 w 160"/>
                <a:gd name="T33" fmla="*/ 10 h 239"/>
                <a:gd name="T34" fmla="*/ 115 w 160"/>
                <a:gd name="T35" fmla="*/ 48 h 239"/>
                <a:gd name="T36" fmla="*/ 101 w 160"/>
                <a:gd name="T37" fmla="*/ 90 h 239"/>
                <a:gd name="T38" fmla="*/ 63 w 160"/>
                <a:gd name="T39" fmla="*/ 105 h 239"/>
                <a:gd name="T40" fmla="*/ 52 w 160"/>
                <a:gd name="T41" fmla="*/ 106 h 239"/>
                <a:gd name="T42" fmla="*/ 48 w 160"/>
                <a:gd name="T43" fmla="*/ 110 h 239"/>
                <a:gd name="T44" fmla="*/ 57 w 160"/>
                <a:gd name="T45" fmla="*/ 115 h 239"/>
                <a:gd name="T46" fmla="*/ 76 w 160"/>
                <a:gd name="T47" fmla="*/ 11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0" h="239">
                  <a:moveTo>
                    <a:pt x="76" y="115"/>
                  </a:moveTo>
                  <a:cubicBezTo>
                    <a:pt x="103" y="115"/>
                    <a:pt x="123" y="134"/>
                    <a:pt x="123" y="171"/>
                  </a:cubicBezTo>
                  <a:cubicBezTo>
                    <a:pt x="123" y="215"/>
                    <a:pt x="98" y="228"/>
                    <a:pt x="77" y="228"/>
                  </a:cubicBezTo>
                  <a:cubicBezTo>
                    <a:pt x="63" y="228"/>
                    <a:pt x="33" y="224"/>
                    <a:pt x="18" y="203"/>
                  </a:cubicBezTo>
                  <a:cubicBezTo>
                    <a:pt x="35" y="202"/>
                    <a:pt x="38" y="191"/>
                    <a:pt x="38" y="184"/>
                  </a:cubicBezTo>
                  <a:cubicBezTo>
                    <a:pt x="38" y="172"/>
                    <a:pt x="30" y="164"/>
                    <a:pt x="19" y="164"/>
                  </a:cubicBezTo>
                  <a:cubicBezTo>
                    <a:pt x="9" y="164"/>
                    <a:pt x="0" y="170"/>
                    <a:pt x="0" y="185"/>
                  </a:cubicBezTo>
                  <a:cubicBezTo>
                    <a:pt x="0" y="217"/>
                    <a:pt x="36" y="239"/>
                    <a:pt x="78" y="239"/>
                  </a:cubicBezTo>
                  <a:cubicBezTo>
                    <a:pt x="127" y="239"/>
                    <a:pt x="160" y="206"/>
                    <a:pt x="160" y="171"/>
                  </a:cubicBezTo>
                  <a:cubicBezTo>
                    <a:pt x="160" y="144"/>
                    <a:pt x="138" y="117"/>
                    <a:pt x="99" y="109"/>
                  </a:cubicBezTo>
                  <a:cubicBezTo>
                    <a:pt x="136" y="96"/>
                    <a:pt x="149" y="69"/>
                    <a:pt x="149" y="48"/>
                  </a:cubicBezTo>
                  <a:cubicBezTo>
                    <a:pt x="149" y="21"/>
                    <a:pt x="118" y="0"/>
                    <a:pt x="79" y="0"/>
                  </a:cubicBezTo>
                  <a:cubicBezTo>
                    <a:pt x="40" y="0"/>
                    <a:pt x="10" y="19"/>
                    <a:pt x="10" y="47"/>
                  </a:cubicBezTo>
                  <a:cubicBezTo>
                    <a:pt x="10" y="59"/>
                    <a:pt x="18" y="65"/>
                    <a:pt x="29" y="65"/>
                  </a:cubicBezTo>
                  <a:cubicBezTo>
                    <a:pt x="39" y="65"/>
                    <a:pt x="46" y="57"/>
                    <a:pt x="46" y="47"/>
                  </a:cubicBezTo>
                  <a:cubicBezTo>
                    <a:pt x="46" y="37"/>
                    <a:pt x="39" y="30"/>
                    <a:pt x="29" y="29"/>
                  </a:cubicBezTo>
                  <a:cubicBezTo>
                    <a:pt x="41" y="14"/>
                    <a:pt x="65" y="10"/>
                    <a:pt x="78" y="10"/>
                  </a:cubicBezTo>
                  <a:cubicBezTo>
                    <a:pt x="93" y="10"/>
                    <a:pt x="115" y="18"/>
                    <a:pt x="115" y="48"/>
                  </a:cubicBezTo>
                  <a:cubicBezTo>
                    <a:pt x="115" y="63"/>
                    <a:pt x="111" y="79"/>
                    <a:pt x="101" y="90"/>
                  </a:cubicBezTo>
                  <a:cubicBezTo>
                    <a:pt x="90" y="103"/>
                    <a:pt x="80" y="104"/>
                    <a:pt x="63" y="105"/>
                  </a:cubicBezTo>
                  <a:cubicBezTo>
                    <a:pt x="54" y="105"/>
                    <a:pt x="53" y="105"/>
                    <a:pt x="52" y="106"/>
                  </a:cubicBezTo>
                  <a:cubicBezTo>
                    <a:pt x="51" y="106"/>
                    <a:pt x="48" y="106"/>
                    <a:pt x="48" y="110"/>
                  </a:cubicBezTo>
                  <a:cubicBezTo>
                    <a:pt x="48" y="115"/>
                    <a:pt x="51" y="115"/>
                    <a:pt x="57" y="115"/>
                  </a:cubicBezTo>
                  <a:lnTo>
                    <a:pt x="76" y="11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0" name="Group 1159">
            <a:extLst>
              <a:ext uri="{FF2B5EF4-FFF2-40B4-BE49-F238E27FC236}">
                <a16:creationId xmlns:a16="http://schemas.microsoft.com/office/drawing/2014/main" id="{B4138B77-5F4D-47D8-8FCB-7B5909898949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1462621" y="6591887"/>
            <a:ext cx="212794" cy="145878"/>
            <a:chOff x="3794133" y="2540000"/>
            <a:chExt cx="252413" cy="173038"/>
          </a:xfrm>
        </p:grpSpPr>
        <p:sp>
          <p:nvSpPr>
            <p:cNvPr id="1161" name="Freeform 111">
              <a:extLst>
                <a:ext uri="{FF2B5EF4-FFF2-40B4-BE49-F238E27FC236}">
                  <a16:creationId xmlns:a16="http://schemas.microsoft.com/office/drawing/2014/main" id="{6C7ADD75-95B7-4C27-A935-29666A3F0E0E}"/>
                </a:ext>
              </a:extLst>
            </p:cNvPr>
            <p:cNvSpPr>
              <a:spLocks/>
            </p:cNvSpPr>
            <p:nvPr>
              <p:custDataLst>
                <p:tags r:id="rId89"/>
              </p:custDataLst>
            </p:nvPr>
          </p:nvSpPr>
          <p:spPr bwMode="auto">
            <a:xfrm>
              <a:off x="3794133" y="2540000"/>
              <a:ext cx="136525" cy="131763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49 w 248"/>
                <a:gd name="T15" fmla="*/ 38 h 227"/>
                <a:gd name="T16" fmla="*/ 95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4 w 248"/>
                <a:gd name="T25" fmla="*/ 11 h 227"/>
                <a:gd name="T26" fmla="*/ 121 w 248"/>
                <a:gd name="T27" fmla="*/ 45 h 227"/>
                <a:gd name="T28" fmla="*/ 94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6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6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79" y="227"/>
                    <a:pt x="97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Freeform 112">
              <a:extLst>
                <a:ext uri="{FF2B5EF4-FFF2-40B4-BE49-F238E27FC236}">
                  <a16:creationId xmlns:a16="http://schemas.microsoft.com/office/drawing/2014/main" id="{9408AEEB-54DC-478C-A750-3956C6652AA4}"/>
                </a:ext>
              </a:extLst>
            </p:cNvPr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3951296" y="2574925"/>
              <a:ext cx="95250" cy="138113"/>
            </a:xfrm>
            <a:custGeom>
              <a:avLst/>
              <a:gdLst>
                <a:gd name="T0" fmla="*/ 171 w 171"/>
                <a:gd name="T1" fmla="*/ 178 h 235"/>
                <a:gd name="T2" fmla="*/ 171 w 171"/>
                <a:gd name="T3" fmla="*/ 165 h 235"/>
                <a:gd name="T4" fmla="*/ 132 w 171"/>
                <a:gd name="T5" fmla="*/ 165 h 235"/>
                <a:gd name="T6" fmla="*/ 132 w 171"/>
                <a:gd name="T7" fmla="*/ 9 h 235"/>
                <a:gd name="T8" fmla="*/ 124 w 171"/>
                <a:gd name="T9" fmla="*/ 0 h 235"/>
                <a:gd name="T10" fmla="*/ 115 w 171"/>
                <a:gd name="T11" fmla="*/ 5 h 235"/>
                <a:gd name="T12" fmla="*/ 0 w 171"/>
                <a:gd name="T13" fmla="*/ 165 h 235"/>
                <a:gd name="T14" fmla="*/ 0 w 171"/>
                <a:gd name="T15" fmla="*/ 178 h 235"/>
                <a:gd name="T16" fmla="*/ 102 w 171"/>
                <a:gd name="T17" fmla="*/ 178 h 235"/>
                <a:gd name="T18" fmla="*/ 102 w 171"/>
                <a:gd name="T19" fmla="*/ 206 h 235"/>
                <a:gd name="T20" fmla="*/ 74 w 171"/>
                <a:gd name="T21" fmla="*/ 222 h 235"/>
                <a:gd name="T22" fmla="*/ 65 w 171"/>
                <a:gd name="T23" fmla="*/ 222 h 235"/>
                <a:gd name="T24" fmla="*/ 65 w 171"/>
                <a:gd name="T25" fmla="*/ 235 h 235"/>
                <a:gd name="T26" fmla="*/ 117 w 171"/>
                <a:gd name="T27" fmla="*/ 234 h 235"/>
                <a:gd name="T28" fmla="*/ 170 w 171"/>
                <a:gd name="T29" fmla="*/ 235 h 235"/>
                <a:gd name="T30" fmla="*/ 170 w 171"/>
                <a:gd name="T31" fmla="*/ 222 h 235"/>
                <a:gd name="T32" fmla="*/ 160 w 171"/>
                <a:gd name="T33" fmla="*/ 222 h 235"/>
                <a:gd name="T34" fmla="*/ 132 w 171"/>
                <a:gd name="T35" fmla="*/ 206 h 235"/>
                <a:gd name="T36" fmla="*/ 132 w 171"/>
                <a:gd name="T37" fmla="*/ 178 h 235"/>
                <a:gd name="T38" fmla="*/ 171 w 171"/>
                <a:gd name="T39" fmla="*/ 178 h 235"/>
                <a:gd name="T40" fmla="*/ 105 w 171"/>
                <a:gd name="T41" fmla="*/ 37 h 235"/>
                <a:gd name="T42" fmla="*/ 105 w 171"/>
                <a:gd name="T43" fmla="*/ 165 h 235"/>
                <a:gd name="T44" fmla="*/ 13 w 171"/>
                <a:gd name="T45" fmla="*/ 165 h 235"/>
                <a:gd name="T46" fmla="*/ 105 w 171"/>
                <a:gd name="T47" fmla="*/ 3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1" h="235">
                  <a:moveTo>
                    <a:pt x="171" y="178"/>
                  </a:moveTo>
                  <a:lnTo>
                    <a:pt x="171" y="165"/>
                  </a:lnTo>
                  <a:lnTo>
                    <a:pt x="132" y="165"/>
                  </a:lnTo>
                  <a:lnTo>
                    <a:pt x="132" y="9"/>
                  </a:lnTo>
                  <a:cubicBezTo>
                    <a:pt x="132" y="2"/>
                    <a:pt x="132" y="0"/>
                    <a:pt x="124" y="0"/>
                  </a:cubicBezTo>
                  <a:cubicBezTo>
                    <a:pt x="120" y="0"/>
                    <a:pt x="119" y="0"/>
                    <a:pt x="115" y="5"/>
                  </a:cubicBezTo>
                  <a:lnTo>
                    <a:pt x="0" y="165"/>
                  </a:lnTo>
                  <a:lnTo>
                    <a:pt x="0" y="178"/>
                  </a:lnTo>
                  <a:lnTo>
                    <a:pt x="102" y="178"/>
                  </a:lnTo>
                  <a:lnTo>
                    <a:pt x="102" y="206"/>
                  </a:lnTo>
                  <a:cubicBezTo>
                    <a:pt x="102" y="218"/>
                    <a:pt x="102" y="222"/>
                    <a:pt x="74" y="222"/>
                  </a:cubicBezTo>
                  <a:lnTo>
                    <a:pt x="65" y="222"/>
                  </a:lnTo>
                  <a:lnTo>
                    <a:pt x="65" y="235"/>
                  </a:lnTo>
                  <a:cubicBezTo>
                    <a:pt x="82" y="234"/>
                    <a:pt x="104" y="234"/>
                    <a:pt x="117" y="234"/>
                  </a:cubicBezTo>
                  <a:cubicBezTo>
                    <a:pt x="130" y="234"/>
                    <a:pt x="152" y="234"/>
                    <a:pt x="170" y="235"/>
                  </a:cubicBezTo>
                  <a:lnTo>
                    <a:pt x="170" y="222"/>
                  </a:lnTo>
                  <a:lnTo>
                    <a:pt x="160" y="222"/>
                  </a:lnTo>
                  <a:cubicBezTo>
                    <a:pt x="132" y="222"/>
                    <a:pt x="132" y="218"/>
                    <a:pt x="132" y="206"/>
                  </a:cubicBezTo>
                  <a:lnTo>
                    <a:pt x="132" y="178"/>
                  </a:lnTo>
                  <a:lnTo>
                    <a:pt x="171" y="178"/>
                  </a:lnTo>
                  <a:close/>
                  <a:moveTo>
                    <a:pt x="105" y="37"/>
                  </a:moveTo>
                  <a:lnTo>
                    <a:pt x="105" y="165"/>
                  </a:lnTo>
                  <a:lnTo>
                    <a:pt x="13" y="165"/>
                  </a:lnTo>
                  <a:lnTo>
                    <a:pt x="105" y="37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3" name="Group 1162">
            <a:extLst>
              <a:ext uri="{FF2B5EF4-FFF2-40B4-BE49-F238E27FC236}">
                <a16:creationId xmlns:a16="http://schemas.microsoft.com/office/drawing/2014/main" id="{78F8F836-71E9-4985-9399-BAA42DBB48FB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2414009" y="6576005"/>
            <a:ext cx="218147" cy="152569"/>
            <a:chOff x="2541592" y="2540000"/>
            <a:chExt cx="258763" cy="180975"/>
          </a:xfrm>
        </p:grpSpPr>
        <p:sp>
          <p:nvSpPr>
            <p:cNvPr id="1164" name="Freeform 119">
              <a:extLst>
                <a:ext uri="{FF2B5EF4-FFF2-40B4-BE49-F238E27FC236}">
                  <a16:creationId xmlns:a16="http://schemas.microsoft.com/office/drawing/2014/main" id="{34275470-D427-4C1F-8E50-9FA8933FE650}"/>
                </a:ext>
              </a:extLst>
            </p:cNvPr>
            <p:cNvSpPr>
              <a:spLocks/>
            </p:cNvSpPr>
            <p:nvPr>
              <p:custDataLst>
                <p:tags r:id="rId87"/>
              </p:custDataLst>
            </p:nvPr>
          </p:nvSpPr>
          <p:spPr bwMode="auto">
            <a:xfrm>
              <a:off x="2541592" y="2540000"/>
              <a:ext cx="139700" cy="134938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Freeform 120">
              <a:extLst>
                <a:ext uri="{FF2B5EF4-FFF2-40B4-BE49-F238E27FC236}">
                  <a16:creationId xmlns:a16="http://schemas.microsoft.com/office/drawing/2014/main" id="{E454ADEC-580F-4148-A853-3DE1CB722B28}"/>
                </a:ext>
              </a:extLst>
            </p:cNvPr>
            <p:cNvSpPr>
              <a:spLocks/>
            </p:cNvSpPr>
            <p:nvPr>
              <p:custDataLst>
                <p:tags r:id="rId88"/>
              </p:custDataLst>
            </p:nvPr>
          </p:nvSpPr>
          <p:spPr bwMode="auto">
            <a:xfrm>
              <a:off x="2708280" y="2574925"/>
              <a:ext cx="92075" cy="146050"/>
            </a:xfrm>
            <a:custGeom>
              <a:avLst/>
              <a:gdLst>
                <a:gd name="T0" fmla="*/ 162 w 165"/>
                <a:gd name="T1" fmla="*/ 25 h 243"/>
                <a:gd name="T2" fmla="*/ 165 w 165"/>
                <a:gd name="T3" fmla="*/ 11 h 243"/>
                <a:gd name="T4" fmla="*/ 74 w 165"/>
                <a:gd name="T5" fmla="*/ 11 h 243"/>
                <a:gd name="T6" fmla="*/ 44 w 165"/>
                <a:gd name="T7" fmla="*/ 10 h 243"/>
                <a:gd name="T8" fmla="*/ 24 w 165"/>
                <a:gd name="T9" fmla="*/ 0 h 243"/>
                <a:gd name="T10" fmla="*/ 12 w 165"/>
                <a:gd name="T11" fmla="*/ 0 h 243"/>
                <a:gd name="T12" fmla="*/ 0 w 165"/>
                <a:gd name="T13" fmla="*/ 74 h 243"/>
                <a:gd name="T14" fmla="*/ 11 w 165"/>
                <a:gd name="T15" fmla="*/ 74 h 243"/>
                <a:gd name="T16" fmla="*/ 21 w 165"/>
                <a:gd name="T17" fmla="*/ 43 h 243"/>
                <a:gd name="T18" fmla="*/ 58 w 165"/>
                <a:gd name="T19" fmla="*/ 41 h 243"/>
                <a:gd name="T20" fmla="*/ 134 w 165"/>
                <a:gd name="T21" fmla="*/ 41 h 243"/>
                <a:gd name="T22" fmla="*/ 97 w 165"/>
                <a:gd name="T23" fmla="*/ 87 h 243"/>
                <a:gd name="T24" fmla="*/ 47 w 165"/>
                <a:gd name="T25" fmla="*/ 223 h 243"/>
                <a:gd name="T26" fmla="*/ 64 w 165"/>
                <a:gd name="T27" fmla="*/ 243 h 243"/>
                <a:gd name="T28" fmla="*/ 81 w 165"/>
                <a:gd name="T29" fmla="*/ 223 h 243"/>
                <a:gd name="T30" fmla="*/ 81 w 165"/>
                <a:gd name="T31" fmla="*/ 209 h 243"/>
                <a:gd name="T32" fmla="*/ 110 w 165"/>
                <a:gd name="T33" fmla="*/ 91 h 243"/>
                <a:gd name="T34" fmla="*/ 162 w 165"/>
                <a:gd name="T35" fmla="*/ 25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5" h="243">
                  <a:moveTo>
                    <a:pt x="162" y="25"/>
                  </a:moveTo>
                  <a:cubicBezTo>
                    <a:pt x="165" y="21"/>
                    <a:pt x="165" y="20"/>
                    <a:pt x="165" y="11"/>
                  </a:cubicBezTo>
                  <a:lnTo>
                    <a:pt x="74" y="11"/>
                  </a:lnTo>
                  <a:cubicBezTo>
                    <a:pt x="60" y="11"/>
                    <a:pt x="56" y="11"/>
                    <a:pt x="44" y="10"/>
                  </a:cubicBezTo>
                  <a:cubicBezTo>
                    <a:pt x="25" y="8"/>
                    <a:pt x="25" y="6"/>
                    <a:pt x="24" y="0"/>
                  </a:cubicBezTo>
                  <a:lnTo>
                    <a:pt x="12" y="0"/>
                  </a:lnTo>
                  <a:lnTo>
                    <a:pt x="0" y="74"/>
                  </a:lnTo>
                  <a:lnTo>
                    <a:pt x="11" y="74"/>
                  </a:lnTo>
                  <a:cubicBezTo>
                    <a:pt x="12" y="69"/>
                    <a:pt x="16" y="46"/>
                    <a:pt x="21" y="43"/>
                  </a:cubicBezTo>
                  <a:cubicBezTo>
                    <a:pt x="24" y="41"/>
                    <a:pt x="52" y="41"/>
                    <a:pt x="58" y="41"/>
                  </a:cubicBezTo>
                  <a:lnTo>
                    <a:pt x="134" y="41"/>
                  </a:lnTo>
                  <a:cubicBezTo>
                    <a:pt x="122" y="55"/>
                    <a:pt x="105" y="77"/>
                    <a:pt x="97" y="87"/>
                  </a:cubicBezTo>
                  <a:cubicBezTo>
                    <a:pt x="52" y="147"/>
                    <a:pt x="47" y="202"/>
                    <a:pt x="47" y="223"/>
                  </a:cubicBezTo>
                  <a:cubicBezTo>
                    <a:pt x="47" y="227"/>
                    <a:pt x="47" y="243"/>
                    <a:pt x="64" y="243"/>
                  </a:cubicBezTo>
                  <a:cubicBezTo>
                    <a:pt x="81" y="243"/>
                    <a:pt x="81" y="227"/>
                    <a:pt x="81" y="223"/>
                  </a:cubicBezTo>
                  <a:lnTo>
                    <a:pt x="81" y="209"/>
                  </a:lnTo>
                  <a:cubicBezTo>
                    <a:pt x="81" y="141"/>
                    <a:pt x="94" y="110"/>
                    <a:pt x="110" y="91"/>
                  </a:cubicBezTo>
                  <a:lnTo>
                    <a:pt x="162" y="2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6" name="Group 1165">
            <a:extLst>
              <a:ext uri="{FF2B5EF4-FFF2-40B4-BE49-F238E27FC236}">
                <a16:creationId xmlns:a16="http://schemas.microsoft.com/office/drawing/2014/main" id="{12A7F12E-9AD9-40BD-9522-EBF6C8473527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2878141" y="6582651"/>
            <a:ext cx="208779" cy="152569"/>
            <a:chOff x="2541582" y="2540000"/>
            <a:chExt cx="247650" cy="180975"/>
          </a:xfrm>
        </p:grpSpPr>
        <p:sp>
          <p:nvSpPr>
            <p:cNvPr id="1167" name="Freeform 127">
              <a:extLst>
                <a:ext uri="{FF2B5EF4-FFF2-40B4-BE49-F238E27FC236}">
                  <a16:creationId xmlns:a16="http://schemas.microsoft.com/office/drawing/2014/main" id="{D7A0DD20-A1DD-48F9-9987-A2BCF72A9996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2541582" y="2540000"/>
              <a:ext cx="136525" cy="134938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5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8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2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8" name="Freeform 128">
              <a:extLst>
                <a:ext uri="{FF2B5EF4-FFF2-40B4-BE49-F238E27FC236}">
                  <a16:creationId xmlns:a16="http://schemas.microsoft.com/office/drawing/2014/main" id="{AEAAA2EE-D8AB-494B-957A-2DCDB243152C}"/>
                </a:ext>
              </a:extLst>
            </p:cNvPr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2700332" y="2578100"/>
              <a:ext cx="88900" cy="142875"/>
            </a:xfrm>
            <a:custGeom>
              <a:avLst/>
              <a:gdLst>
                <a:gd name="T0" fmla="*/ 105 w 160"/>
                <a:gd name="T1" fmla="*/ 106 h 239"/>
                <a:gd name="T2" fmla="*/ 149 w 160"/>
                <a:gd name="T3" fmla="*/ 52 h 239"/>
                <a:gd name="T4" fmla="*/ 80 w 160"/>
                <a:gd name="T5" fmla="*/ 0 h 239"/>
                <a:gd name="T6" fmla="*/ 10 w 160"/>
                <a:gd name="T7" fmla="*/ 58 h 239"/>
                <a:gd name="T8" fmla="*/ 24 w 160"/>
                <a:gd name="T9" fmla="*/ 94 h 239"/>
                <a:gd name="T10" fmla="*/ 54 w 160"/>
                <a:gd name="T11" fmla="*/ 114 h 239"/>
                <a:gd name="T12" fmla="*/ 0 w 160"/>
                <a:gd name="T13" fmla="*/ 178 h 239"/>
                <a:gd name="T14" fmla="*/ 80 w 160"/>
                <a:gd name="T15" fmla="*/ 239 h 239"/>
                <a:gd name="T16" fmla="*/ 160 w 160"/>
                <a:gd name="T17" fmla="*/ 173 h 239"/>
                <a:gd name="T18" fmla="*/ 126 w 160"/>
                <a:gd name="T19" fmla="*/ 118 h 239"/>
                <a:gd name="T20" fmla="*/ 105 w 160"/>
                <a:gd name="T21" fmla="*/ 106 h 239"/>
                <a:gd name="T22" fmla="*/ 48 w 160"/>
                <a:gd name="T23" fmla="*/ 73 h 239"/>
                <a:gd name="T24" fmla="*/ 29 w 160"/>
                <a:gd name="T25" fmla="*/ 45 h 239"/>
                <a:gd name="T26" fmla="*/ 80 w 160"/>
                <a:gd name="T27" fmla="*/ 10 h 239"/>
                <a:gd name="T28" fmla="*/ 131 w 160"/>
                <a:gd name="T29" fmla="*/ 52 h 239"/>
                <a:gd name="T30" fmla="*/ 94 w 160"/>
                <a:gd name="T31" fmla="*/ 99 h 239"/>
                <a:gd name="T32" fmla="*/ 90 w 160"/>
                <a:gd name="T33" fmla="*/ 97 h 239"/>
                <a:gd name="T34" fmla="*/ 48 w 160"/>
                <a:gd name="T35" fmla="*/ 73 h 239"/>
                <a:gd name="T36" fmla="*/ 65 w 160"/>
                <a:gd name="T37" fmla="*/ 121 h 239"/>
                <a:gd name="T38" fmla="*/ 113 w 160"/>
                <a:gd name="T39" fmla="*/ 149 h 239"/>
                <a:gd name="T40" fmla="*/ 139 w 160"/>
                <a:gd name="T41" fmla="*/ 185 h 239"/>
                <a:gd name="T42" fmla="*/ 80 w 160"/>
                <a:gd name="T43" fmla="*/ 228 h 239"/>
                <a:gd name="T44" fmla="*/ 21 w 160"/>
                <a:gd name="T45" fmla="*/ 178 h 239"/>
                <a:gd name="T46" fmla="*/ 65 w 160"/>
                <a:gd name="T47" fmla="*/ 121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0" h="239">
                  <a:moveTo>
                    <a:pt x="105" y="106"/>
                  </a:moveTo>
                  <a:cubicBezTo>
                    <a:pt x="132" y="92"/>
                    <a:pt x="149" y="76"/>
                    <a:pt x="149" y="52"/>
                  </a:cubicBezTo>
                  <a:cubicBezTo>
                    <a:pt x="149" y="18"/>
                    <a:pt x="114" y="0"/>
                    <a:pt x="80" y="0"/>
                  </a:cubicBezTo>
                  <a:cubicBezTo>
                    <a:pt x="42" y="0"/>
                    <a:pt x="10" y="25"/>
                    <a:pt x="10" y="58"/>
                  </a:cubicBezTo>
                  <a:cubicBezTo>
                    <a:pt x="10" y="75"/>
                    <a:pt x="18" y="87"/>
                    <a:pt x="24" y="94"/>
                  </a:cubicBezTo>
                  <a:cubicBezTo>
                    <a:pt x="31" y="101"/>
                    <a:pt x="33" y="102"/>
                    <a:pt x="54" y="114"/>
                  </a:cubicBezTo>
                  <a:cubicBezTo>
                    <a:pt x="34" y="123"/>
                    <a:pt x="0" y="142"/>
                    <a:pt x="0" y="178"/>
                  </a:cubicBezTo>
                  <a:cubicBezTo>
                    <a:pt x="0" y="217"/>
                    <a:pt x="40" y="239"/>
                    <a:pt x="80" y="239"/>
                  </a:cubicBezTo>
                  <a:cubicBezTo>
                    <a:pt x="124" y="239"/>
                    <a:pt x="160" y="210"/>
                    <a:pt x="160" y="173"/>
                  </a:cubicBezTo>
                  <a:cubicBezTo>
                    <a:pt x="160" y="150"/>
                    <a:pt x="146" y="130"/>
                    <a:pt x="126" y="118"/>
                  </a:cubicBezTo>
                  <a:cubicBezTo>
                    <a:pt x="122" y="115"/>
                    <a:pt x="109" y="109"/>
                    <a:pt x="105" y="106"/>
                  </a:cubicBezTo>
                  <a:close/>
                  <a:moveTo>
                    <a:pt x="48" y="73"/>
                  </a:moveTo>
                  <a:cubicBezTo>
                    <a:pt x="39" y="67"/>
                    <a:pt x="29" y="58"/>
                    <a:pt x="29" y="45"/>
                  </a:cubicBezTo>
                  <a:cubicBezTo>
                    <a:pt x="29" y="23"/>
                    <a:pt x="54" y="10"/>
                    <a:pt x="80" y="10"/>
                  </a:cubicBezTo>
                  <a:cubicBezTo>
                    <a:pt x="107" y="10"/>
                    <a:pt x="131" y="27"/>
                    <a:pt x="131" y="52"/>
                  </a:cubicBezTo>
                  <a:cubicBezTo>
                    <a:pt x="131" y="83"/>
                    <a:pt x="95" y="99"/>
                    <a:pt x="94" y="99"/>
                  </a:cubicBezTo>
                  <a:cubicBezTo>
                    <a:pt x="93" y="99"/>
                    <a:pt x="92" y="98"/>
                    <a:pt x="90" y="97"/>
                  </a:cubicBezTo>
                  <a:lnTo>
                    <a:pt x="48" y="73"/>
                  </a:lnTo>
                  <a:close/>
                  <a:moveTo>
                    <a:pt x="65" y="121"/>
                  </a:moveTo>
                  <a:lnTo>
                    <a:pt x="113" y="149"/>
                  </a:lnTo>
                  <a:cubicBezTo>
                    <a:pt x="122" y="154"/>
                    <a:pt x="139" y="164"/>
                    <a:pt x="139" y="185"/>
                  </a:cubicBezTo>
                  <a:cubicBezTo>
                    <a:pt x="139" y="211"/>
                    <a:pt x="110" y="228"/>
                    <a:pt x="80" y="228"/>
                  </a:cubicBezTo>
                  <a:cubicBezTo>
                    <a:pt x="48" y="228"/>
                    <a:pt x="21" y="207"/>
                    <a:pt x="21" y="178"/>
                  </a:cubicBezTo>
                  <a:cubicBezTo>
                    <a:pt x="21" y="153"/>
                    <a:pt x="40" y="133"/>
                    <a:pt x="65" y="12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9" name="Group 1168">
            <a:extLst>
              <a:ext uri="{FF2B5EF4-FFF2-40B4-BE49-F238E27FC236}">
                <a16:creationId xmlns:a16="http://schemas.microsoft.com/office/drawing/2014/main" id="{5BEE6634-2B52-40A0-846D-EBE054E6E8C4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4293251" y="6566166"/>
            <a:ext cx="270343" cy="145878"/>
            <a:chOff x="2541584" y="2540000"/>
            <a:chExt cx="320676" cy="173038"/>
          </a:xfrm>
        </p:grpSpPr>
        <p:sp>
          <p:nvSpPr>
            <p:cNvPr id="1170" name="Freeform 135">
              <a:extLst>
                <a:ext uri="{FF2B5EF4-FFF2-40B4-BE49-F238E27FC236}">
                  <a16:creationId xmlns:a16="http://schemas.microsoft.com/office/drawing/2014/main" id="{8508453E-5102-4E14-B869-DD3B5D9B0ED5}"/>
                </a:ext>
              </a:extLst>
            </p:cNvPr>
            <p:cNvSpPr>
              <a:spLocks/>
            </p:cNvSpPr>
            <p:nvPr>
              <p:custDataLst>
                <p:tags r:id="rId82"/>
              </p:custDataLst>
            </p:nvPr>
          </p:nvSpPr>
          <p:spPr bwMode="auto">
            <a:xfrm>
              <a:off x="2541584" y="2540000"/>
              <a:ext cx="125413" cy="131763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49 w 248"/>
                <a:gd name="T15" fmla="*/ 38 h 227"/>
                <a:gd name="T16" fmla="*/ 95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4 w 248"/>
                <a:gd name="T25" fmla="*/ 11 h 227"/>
                <a:gd name="T26" fmla="*/ 121 w 248"/>
                <a:gd name="T27" fmla="*/ 45 h 227"/>
                <a:gd name="T28" fmla="*/ 94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5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6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6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5" y="196"/>
                    <a:pt x="45" y="182"/>
                  </a:cubicBezTo>
                  <a:cubicBezTo>
                    <a:pt x="45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6" y="227"/>
                  </a:cubicBezTo>
                  <a:cubicBezTo>
                    <a:pt x="79" y="227"/>
                    <a:pt x="97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Freeform 136">
              <a:extLst>
                <a:ext uri="{FF2B5EF4-FFF2-40B4-BE49-F238E27FC236}">
                  <a16:creationId xmlns:a16="http://schemas.microsoft.com/office/drawing/2014/main" id="{7EE2E06A-F8F0-4D35-9076-7DC6E0C08241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2697159" y="2576513"/>
              <a:ext cx="65088" cy="1365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5" y="231"/>
                    <a:pt x="119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Freeform 137">
              <a:extLst>
                <a:ext uri="{FF2B5EF4-FFF2-40B4-BE49-F238E27FC236}">
                  <a16:creationId xmlns:a16="http://schemas.microsoft.com/office/drawing/2014/main" id="{1A47F0F2-E628-4D98-A484-554E3C839EC2}"/>
                </a:ext>
              </a:extLst>
            </p:cNvPr>
            <p:cNvSpPr>
              <a:spLocks/>
            </p:cNvSpPr>
            <p:nvPr>
              <p:custDataLst>
                <p:tags r:id="rId84"/>
              </p:custDataLst>
            </p:nvPr>
          </p:nvSpPr>
          <p:spPr bwMode="auto">
            <a:xfrm>
              <a:off x="2797172" y="2576513"/>
              <a:ext cx="65088" cy="1365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2"/>
                    <a:pt x="51" y="231"/>
                    <a:pt x="64" y="231"/>
                  </a:cubicBezTo>
                  <a:cubicBezTo>
                    <a:pt x="75" y="231"/>
                    <a:pt x="119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73" name="Group 1172">
            <a:extLst>
              <a:ext uri="{FF2B5EF4-FFF2-40B4-BE49-F238E27FC236}">
                <a16:creationId xmlns:a16="http://schemas.microsoft.com/office/drawing/2014/main" id="{2080C172-66CE-43D4-AEA4-5A49EC8C05D3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4736794" y="6585241"/>
            <a:ext cx="278373" cy="145878"/>
            <a:chOff x="2543172" y="2540000"/>
            <a:chExt cx="330201" cy="173038"/>
          </a:xfrm>
        </p:grpSpPr>
        <p:sp>
          <p:nvSpPr>
            <p:cNvPr id="1174" name="Freeform 144">
              <a:extLst>
                <a:ext uri="{FF2B5EF4-FFF2-40B4-BE49-F238E27FC236}">
                  <a16:creationId xmlns:a16="http://schemas.microsoft.com/office/drawing/2014/main" id="{5F9A93A8-BEC8-4285-8135-5A581DEB1522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2543172" y="2540000"/>
              <a:ext cx="127000" cy="131763"/>
            </a:xfrm>
            <a:custGeom>
              <a:avLst/>
              <a:gdLst>
                <a:gd name="T0" fmla="*/ 152 w 248"/>
                <a:gd name="T1" fmla="*/ 70 h 227"/>
                <a:gd name="T2" fmla="*/ 201 w 248"/>
                <a:gd name="T3" fmla="*/ 11 h 227"/>
                <a:gd name="T4" fmla="*/ 226 w 248"/>
                <a:gd name="T5" fmla="*/ 18 h 227"/>
                <a:gd name="T6" fmla="*/ 202 w 248"/>
                <a:gd name="T7" fmla="*/ 45 h 227"/>
                <a:gd name="T8" fmla="*/ 221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49 w 248"/>
                <a:gd name="T15" fmla="*/ 38 h 227"/>
                <a:gd name="T16" fmla="*/ 95 w 248"/>
                <a:gd name="T17" fmla="*/ 0 h 227"/>
                <a:gd name="T18" fmla="*/ 15 w 248"/>
                <a:gd name="T19" fmla="*/ 77 h 227"/>
                <a:gd name="T20" fmla="*/ 21 w 248"/>
                <a:gd name="T21" fmla="*/ 82 h 227"/>
                <a:gd name="T22" fmla="*/ 28 w 248"/>
                <a:gd name="T23" fmla="*/ 77 h 227"/>
                <a:gd name="T24" fmla="*/ 94 w 248"/>
                <a:gd name="T25" fmla="*/ 11 h 227"/>
                <a:gd name="T26" fmla="*/ 121 w 248"/>
                <a:gd name="T27" fmla="*/ 45 h 227"/>
                <a:gd name="T28" fmla="*/ 94 w 248"/>
                <a:gd name="T29" fmla="*/ 164 h 227"/>
                <a:gd name="T30" fmla="*/ 47 w 248"/>
                <a:gd name="T31" fmla="*/ 216 h 227"/>
                <a:gd name="T32" fmla="*/ 22 w 248"/>
                <a:gd name="T33" fmla="*/ 209 h 227"/>
                <a:gd name="T34" fmla="*/ 45 w 248"/>
                <a:gd name="T35" fmla="*/ 182 h 227"/>
                <a:gd name="T36" fmla="*/ 27 w 248"/>
                <a:gd name="T37" fmla="*/ 165 h 227"/>
                <a:gd name="T38" fmla="*/ 0 w 248"/>
                <a:gd name="T39" fmla="*/ 194 h 227"/>
                <a:gd name="T40" fmla="*/ 46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2 w 248"/>
                <a:gd name="T47" fmla="*/ 150 h 227"/>
                <a:gd name="T48" fmla="*/ 226 w 248"/>
                <a:gd name="T49" fmla="*/ 145 h 227"/>
                <a:gd name="T50" fmla="*/ 220 w 248"/>
                <a:gd name="T51" fmla="*/ 150 h 227"/>
                <a:gd name="T52" fmla="*/ 154 w 248"/>
                <a:gd name="T53" fmla="*/ 216 h 227"/>
                <a:gd name="T54" fmla="*/ 126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5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8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2" y="216"/>
                    <a:pt x="22" y="209"/>
                  </a:cubicBezTo>
                  <a:cubicBezTo>
                    <a:pt x="35" y="207"/>
                    <a:pt x="45" y="196"/>
                    <a:pt x="45" y="182"/>
                  </a:cubicBezTo>
                  <a:cubicBezTo>
                    <a:pt x="45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7"/>
                    <a:pt x="46" y="227"/>
                  </a:cubicBezTo>
                  <a:cubicBezTo>
                    <a:pt x="79" y="227"/>
                    <a:pt x="97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4" y="227"/>
                    <a:pt x="232" y="162"/>
                    <a:pt x="232" y="150"/>
                  </a:cubicBezTo>
                  <a:cubicBezTo>
                    <a:pt x="232" y="145"/>
                    <a:pt x="228" y="145"/>
                    <a:pt x="226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Freeform 145">
              <a:extLst>
                <a:ext uri="{FF2B5EF4-FFF2-40B4-BE49-F238E27FC236}">
                  <a16:creationId xmlns:a16="http://schemas.microsoft.com/office/drawing/2014/main" id="{4553EF88-556F-4EBA-AF4B-48F16EDBF0F8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2701922" y="2576513"/>
              <a:ext cx="65088" cy="1365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2"/>
                    <a:pt x="51" y="231"/>
                    <a:pt x="64" y="231"/>
                  </a:cubicBezTo>
                  <a:cubicBezTo>
                    <a:pt x="75" y="231"/>
                    <a:pt x="119" y="232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Freeform 146">
              <a:extLst>
                <a:ext uri="{FF2B5EF4-FFF2-40B4-BE49-F238E27FC236}">
                  <a16:creationId xmlns:a16="http://schemas.microsoft.com/office/drawing/2014/main" id="{044A9587-0373-4E1D-A0D5-8ADA3E2EBF6B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2795585" y="2576513"/>
              <a:ext cx="77788" cy="136525"/>
            </a:xfrm>
            <a:custGeom>
              <a:avLst/>
              <a:gdLst>
                <a:gd name="T0" fmla="*/ 154 w 154"/>
                <a:gd name="T1" fmla="*/ 168 h 232"/>
                <a:gd name="T2" fmla="*/ 143 w 154"/>
                <a:gd name="T3" fmla="*/ 168 h 232"/>
                <a:gd name="T4" fmla="*/ 134 w 154"/>
                <a:gd name="T5" fmla="*/ 200 h 232"/>
                <a:gd name="T6" fmla="*/ 99 w 154"/>
                <a:gd name="T7" fmla="*/ 202 h 232"/>
                <a:gd name="T8" fmla="*/ 35 w 154"/>
                <a:gd name="T9" fmla="*/ 202 h 232"/>
                <a:gd name="T10" fmla="*/ 105 w 154"/>
                <a:gd name="T11" fmla="*/ 144 h 232"/>
                <a:gd name="T12" fmla="*/ 154 w 154"/>
                <a:gd name="T13" fmla="*/ 68 h 232"/>
                <a:gd name="T14" fmla="*/ 73 w 154"/>
                <a:gd name="T15" fmla="*/ 0 h 232"/>
                <a:gd name="T16" fmla="*/ 0 w 154"/>
                <a:gd name="T17" fmla="*/ 63 h 232"/>
                <a:gd name="T18" fmla="*/ 19 w 154"/>
                <a:gd name="T19" fmla="*/ 82 h 232"/>
                <a:gd name="T20" fmla="*/ 37 w 154"/>
                <a:gd name="T21" fmla="*/ 64 h 232"/>
                <a:gd name="T22" fmla="*/ 17 w 154"/>
                <a:gd name="T23" fmla="*/ 45 h 232"/>
                <a:gd name="T24" fmla="*/ 68 w 154"/>
                <a:gd name="T25" fmla="*/ 13 h 232"/>
                <a:gd name="T26" fmla="*/ 121 w 154"/>
                <a:gd name="T27" fmla="*/ 68 h 232"/>
                <a:gd name="T28" fmla="*/ 88 w 154"/>
                <a:gd name="T29" fmla="*/ 135 h 232"/>
                <a:gd name="T30" fmla="*/ 4 w 154"/>
                <a:gd name="T31" fmla="*/ 218 h 232"/>
                <a:gd name="T32" fmla="*/ 0 w 154"/>
                <a:gd name="T33" fmla="*/ 232 h 232"/>
                <a:gd name="T34" fmla="*/ 144 w 154"/>
                <a:gd name="T35" fmla="*/ 232 h 232"/>
                <a:gd name="T36" fmla="*/ 154 w 154"/>
                <a:gd name="T37" fmla="*/ 16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2">
                  <a:moveTo>
                    <a:pt x="154" y="168"/>
                  </a:moveTo>
                  <a:lnTo>
                    <a:pt x="143" y="168"/>
                  </a:lnTo>
                  <a:cubicBezTo>
                    <a:pt x="142" y="176"/>
                    <a:pt x="138" y="197"/>
                    <a:pt x="134" y="200"/>
                  </a:cubicBezTo>
                  <a:cubicBezTo>
                    <a:pt x="131" y="202"/>
                    <a:pt x="104" y="202"/>
                    <a:pt x="99" y="202"/>
                  </a:cubicBezTo>
                  <a:lnTo>
                    <a:pt x="35" y="202"/>
                  </a:lnTo>
                  <a:cubicBezTo>
                    <a:pt x="71" y="170"/>
                    <a:pt x="84" y="160"/>
                    <a:pt x="105" y="144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6"/>
                    <a:pt x="118" y="0"/>
                    <a:pt x="73" y="0"/>
                  </a:cubicBezTo>
                  <a:cubicBezTo>
                    <a:pt x="30" y="0"/>
                    <a:pt x="0" y="30"/>
                    <a:pt x="0" y="63"/>
                  </a:cubicBezTo>
                  <a:cubicBezTo>
                    <a:pt x="0" y="80"/>
                    <a:pt x="15" y="82"/>
                    <a:pt x="19" y="82"/>
                  </a:cubicBezTo>
                  <a:cubicBezTo>
                    <a:pt x="27" y="82"/>
                    <a:pt x="37" y="76"/>
                    <a:pt x="37" y="64"/>
                  </a:cubicBezTo>
                  <a:cubicBezTo>
                    <a:pt x="37" y="57"/>
                    <a:pt x="35" y="45"/>
                    <a:pt x="17" y="45"/>
                  </a:cubicBezTo>
                  <a:cubicBezTo>
                    <a:pt x="28" y="20"/>
                    <a:pt x="51" y="13"/>
                    <a:pt x="68" y="13"/>
                  </a:cubicBezTo>
                  <a:cubicBezTo>
                    <a:pt x="103" y="13"/>
                    <a:pt x="121" y="40"/>
                    <a:pt x="121" y="68"/>
                  </a:cubicBezTo>
                  <a:cubicBezTo>
                    <a:pt x="121" y="99"/>
                    <a:pt x="99" y="123"/>
                    <a:pt x="88" y="135"/>
                  </a:cubicBezTo>
                  <a:lnTo>
                    <a:pt x="4" y="218"/>
                  </a:lnTo>
                  <a:cubicBezTo>
                    <a:pt x="0" y="222"/>
                    <a:pt x="0" y="222"/>
                    <a:pt x="0" y="232"/>
                  </a:cubicBezTo>
                  <a:lnTo>
                    <a:pt x="144" y="232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80" name="Rectangle 1179">
            <a:extLst>
              <a:ext uri="{FF2B5EF4-FFF2-40B4-BE49-F238E27FC236}">
                <a16:creationId xmlns:a16="http://schemas.microsoft.com/office/drawing/2014/main" id="{9F0CE817-83AD-43A1-84F8-F096EE6E8826}"/>
              </a:ext>
            </a:extLst>
          </p:cNvPr>
          <p:cNvSpPr/>
          <p:nvPr/>
        </p:nvSpPr>
        <p:spPr>
          <a:xfrm>
            <a:off x="10624415" y="6092240"/>
            <a:ext cx="15856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trigger the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editing condition</a:t>
            </a:r>
            <a:endParaRPr lang="en-US" sz="1600" dirty="0"/>
          </a:p>
        </p:txBody>
      </p:sp>
      <p:grpSp>
        <p:nvGrpSpPr>
          <p:cNvPr id="1181" name="Group 1180">
            <a:extLst>
              <a:ext uri="{FF2B5EF4-FFF2-40B4-BE49-F238E27FC236}">
                <a16:creationId xmlns:a16="http://schemas.microsoft.com/office/drawing/2014/main" id="{20F0D3F5-8DBB-47B9-9E82-382922BE4C6E}"/>
              </a:ext>
            </a:extLst>
          </p:cNvPr>
          <p:cNvGrpSpPr>
            <a:grpSpLocks noChangeAspect="1"/>
          </p:cNvGrpSpPr>
          <p:nvPr>
            <p:custDataLst>
              <p:tags r:id="rId17"/>
            </p:custDataLst>
          </p:nvPr>
        </p:nvGrpSpPr>
        <p:grpSpPr>
          <a:xfrm>
            <a:off x="5741991" y="5415345"/>
            <a:ext cx="2211388" cy="265113"/>
            <a:chOff x="2543175" y="2540000"/>
            <a:chExt cx="2211388" cy="265113"/>
          </a:xfrm>
        </p:grpSpPr>
        <p:sp>
          <p:nvSpPr>
            <p:cNvPr id="1182" name="Freeform 7">
              <a:extLst>
                <a:ext uri="{FF2B5EF4-FFF2-40B4-BE49-F238E27FC236}">
                  <a16:creationId xmlns:a16="http://schemas.microsoft.com/office/drawing/2014/main" id="{653DB038-32B9-4726-A07B-1B9F767BAE7F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2543175" y="2551113"/>
              <a:ext cx="100013" cy="193675"/>
            </a:xfrm>
            <a:custGeom>
              <a:avLst/>
              <a:gdLst>
                <a:gd name="T0" fmla="*/ 146 w 221"/>
                <a:gd name="T1" fmla="*/ 158 h 363"/>
                <a:gd name="T2" fmla="*/ 82 w 221"/>
                <a:gd name="T3" fmla="*/ 143 h 363"/>
                <a:gd name="T4" fmla="*/ 32 w 221"/>
                <a:gd name="T5" fmla="*/ 79 h 363"/>
                <a:gd name="T6" fmla="*/ 98 w 221"/>
                <a:gd name="T7" fmla="*/ 14 h 363"/>
                <a:gd name="T8" fmla="*/ 195 w 221"/>
                <a:gd name="T9" fmla="*/ 118 h 363"/>
                <a:gd name="T10" fmla="*/ 201 w 221"/>
                <a:gd name="T11" fmla="*/ 124 h 363"/>
                <a:gd name="T12" fmla="*/ 208 w 221"/>
                <a:gd name="T13" fmla="*/ 112 h 363"/>
                <a:gd name="T14" fmla="*/ 208 w 221"/>
                <a:gd name="T15" fmla="*/ 12 h 363"/>
                <a:gd name="T16" fmla="*/ 202 w 221"/>
                <a:gd name="T17" fmla="*/ 0 h 363"/>
                <a:gd name="T18" fmla="*/ 195 w 221"/>
                <a:gd name="T19" fmla="*/ 7 h 363"/>
                <a:gd name="T20" fmla="*/ 177 w 221"/>
                <a:gd name="T21" fmla="*/ 35 h 363"/>
                <a:gd name="T22" fmla="*/ 97 w 221"/>
                <a:gd name="T23" fmla="*/ 0 h 363"/>
                <a:gd name="T24" fmla="*/ 0 w 221"/>
                <a:gd name="T25" fmla="*/ 97 h 363"/>
                <a:gd name="T26" fmla="*/ 65 w 221"/>
                <a:gd name="T27" fmla="*/ 188 h 363"/>
                <a:gd name="T28" fmla="*/ 131 w 221"/>
                <a:gd name="T29" fmla="*/ 205 h 363"/>
                <a:gd name="T30" fmla="*/ 174 w 221"/>
                <a:gd name="T31" fmla="*/ 230 h 363"/>
                <a:gd name="T32" fmla="*/ 189 w 221"/>
                <a:gd name="T33" fmla="*/ 276 h 363"/>
                <a:gd name="T34" fmla="*/ 122 w 221"/>
                <a:gd name="T35" fmla="*/ 347 h 363"/>
                <a:gd name="T36" fmla="*/ 44 w 221"/>
                <a:gd name="T37" fmla="*/ 320 h 363"/>
                <a:gd name="T38" fmla="*/ 13 w 221"/>
                <a:gd name="T39" fmla="*/ 244 h 363"/>
                <a:gd name="T40" fmla="*/ 7 w 221"/>
                <a:gd name="T41" fmla="*/ 239 h 363"/>
                <a:gd name="T42" fmla="*/ 0 w 221"/>
                <a:gd name="T43" fmla="*/ 251 h 363"/>
                <a:gd name="T44" fmla="*/ 0 w 221"/>
                <a:gd name="T45" fmla="*/ 351 h 363"/>
                <a:gd name="T46" fmla="*/ 6 w 221"/>
                <a:gd name="T47" fmla="*/ 363 h 363"/>
                <a:gd name="T48" fmla="*/ 13 w 221"/>
                <a:gd name="T49" fmla="*/ 356 h 363"/>
                <a:gd name="T50" fmla="*/ 31 w 221"/>
                <a:gd name="T51" fmla="*/ 328 h 363"/>
                <a:gd name="T52" fmla="*/ 123 w 221"/>
                <a:gd name="T53" fmla="*/ 363 h 363"/>
                <a:gd name="T54" fmla="*/ 221 w 221"/>
                <a:gd name="T55" fmla="*/ 259 h 363"/>
                <a:gd name="T56" fmla="*/ 146 w 221"/>
                <a:gd name="T57" fmla="*/ 15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1" h="363">
                  <a:moveTo>
                    <a:pt x="146" y="158"/>
                  </a:moveTo>
                  <a:lnTo>
                    <a:pt x="82" y="143"/>
                  </a:lnTo>
                  <a:cubicBezTo>
                    <a:pt x="52" y="135"/>
                    <a:pt x="32" y="108"/>
                    <a:pt x="32" y="79"/>
                  </a:cubicBezTo>
                  <a:cubicBezTo>
                    <a:pt x="32" y="45"/>
                    <a:pt x="59" y="14"/>
                    <a:pt x="98" y="14"/>
                  </a:cubicBezTo>
                  <a:cubicBezTo>
                    <a:pt x="181" y="14"/>
                    <a:pt x="192" y="96"/>
                    <a:pt x="195" y="118"/>
                  </a:cubicBezTo>
                  <a:cubicBezTo>
                    <a:pt x="196" y="121"/>
                    <a:pt x="196" y="124"/>
                    <a:pt x="201" y="124"/>
                  </a:cubicBezTo>
                  <a:cubicBezTo>
                    <a:pt x="208" y="124"/>
                    <a:pt x="208" y="122"/>
                    <a:pt x="208" y="112"/>
                  </a:cubicBezTo>
                  <a:lnTo>
                    <a:pt x="208" y="12"/>
                  </a:lnTo>
                  <a:cubicBezTo>
                    <a:pt x="208" y="4"/>
                    <a:pt x="208" y="0"/>
                    <a:pt x="202" y="0"/>
                  </a:cubicBezTo>
                  <a:cubicBezTo>
                    <a:pt x="199" y="0"/>
                    <a:pt x="198" y="1"/>
                    <a:pt x="195" y="7"/>
                  </a:cubicBezTo>
                  <a:lnTo>
                    <a:pt x="177" y="35"/>
                  </a:lnTo>
                  <a:cubicBezTo>
                    <a:pt x="162" y="21"/>
                    <a:pt x="142" y="0"/>
                    <a:pt x="97" y="0"/>
                  </a:cubicBezTo>
                  <a:cubicBezTo>
                    <a:pt x="42" y="0"/>
                    <a:pt x="0" y="44"/>
                    <a:pt x="0" y="97"/>
                  </a:cubicBezTo>
                  <a:cubicBezTo>
                    <a:pt x="0" y="138"/>
                    <a:pt x="27" y="175"/>
                    <a:pt x="65" y="188"/>
                  </a:cubicBezTo>
                  <a:cubicBezTo>
                    <a:pt x="71" y="190"/>
                    <a:pt x="96" y="196"/>
                    <a:pt x="131" y="205"/>
                  </a:cubicBezTo>
                  <a:cubicBezTo>
                    <a:pt x="145" y="208"/>
                    <a:pt x="160" y="212"/>
                    <a:pt x="174" y="230"/>
                  </a:cubicBezTo>
                  <a:cubicBezTo>
                    <a:pt x="184" y="243"/>
                    <a:pt x="189" y="259"/>
                    <a:pt x="189" y="276"/>
                  </a:cubicBezTo>
                  <a:cubicBezTo>
                    <a:pt x="189" y="311"/>
                    <a:pt x="164" y="347"/>
                    <a:pt x="122" y="347"/>
                  </a:cubicBezTo>
                  <a:cubicBezTo>
                    <a:pt x="108" y="347"/>
                    <a:pt x="70" y="345"/>
                    <a:pt x="44" y="320"/>
                  </a:cubicBezTo>
                  <a:cubicBezTo>
                    <a:pt x="15" y="293"/>
                    <a:pt x="13" y="261"/>
                    <a:pt x="13" y="244"/>
                  </a:cubicBezTo>
                  <a:cubicBezTo>
                    <a:pt x="12" y="239"/>
                    <a:pt x="8" y="239"/>
                    <a:pt x="7" y="239"/>
                  </a:cubicBezTo>
                  <a:cubicBezTo>
                    <a:pt x="0" y="239"/>
                    <a:pt x="0" y="242"/>
                    <a:pt x="0" y="251"/>
                  </a:cubicBezTo>
                  <a:lnTo>
                    <a:pt x="0" y="351"/>
                  </a:lnTo>
                  <a:cubicBezTo>
                    <a:pt x="0" y="359"/>
                    <a:pt x="0" y="363"/>
                    <a:pt x="6" y="363"/>
                  </a:cubicBezTo>
                  <a:cubicBezTo>
                    <a:pt x="9" y="363"/>
                    <a:pt x="10" y="362"/>
                    <a:pt x="13" y="356"/>
                  </a:cubicBezTo>
                  <a:cubicBezTo>
                    <a:pt x="13" y="356"/>
                    <a:pt x="15" y="354"/>
                    <a:pt x="31" y="328"/>
                  </a:cubicBezTo>
                  <a:cubicBezTo>
                    <a:pt x="47" y="345"/>
                    <a:pt x="78" y="363"/>
                    <a:pt x="123" y="363"/>
                  </a:cubicBezTo>
                  <a:cubicBezTo>
                    <a:pt x="181" y="363"/>
                    <a:pt x="221" y="314"/>
                    <a:pt x="221" y="259"/>
                  </a:cubicBezTo>
                  <a:cubicBezTo>
                    <a:pt x="221" y="209"/>
                    <a:pt x="188" y="168"/>
                    <a:pt x="146" y="15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Freeform 8">
              <a:extLst>
                <a:ext uri="{FF2B5EF4-FFF2-40B4-BE49-F238E27FC236}">
                  <a16:creationId xmlns:a16="http://schemas.microsoft.com/office/drawing/2014/main" id="{0CAEFFEF-39DC-4DB1-8745-38F068A1D6D2}"/>
                </a:ext>
              </a:extLst>
            </p:cNvPr>
            <p:cNvSpPr>
              <a:spLocks noEditPoints="1"/>
            </p:cNvSpPr>
            <p:nvPr>
              <p:custDataLst>
                <p:tags r:id="rId62"/>
              </p:custDataLst>
            </p:nvPr>
          </p:nvSpPr>
          <p:spPr bwMode="auto">
            <a:xfrm>
              <a:off x="2662238" y="2619375"/>
              <a:ext cx="88900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4" name="Freeform 9">
              <a:extLst>
                <a:ext uri="{FF2B5EF4-FFF2-40B4-BE49-F238E27FC236}">
                  <a16:creationId xmlns:a16="http://schemas.microsoft.com/office/drawing/2014/main" id="{AC6D1CA3-962A-445C-9821-E57C5E7F65F1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2762250" y="2574925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5" name="Freeform 10">
              <a:extLst>
                <a:ext uri="{FF2B5EF4-FFF2-40B4-BE49-F238E27FC236}">
                  <a16:creationId xmlns:a16="http://schemas.microsoft.com/office/drawing/2014/main" id="{382EC7D4-5B28-415C-BD6E-FB629AF7B355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2928938" y="2620963"/>
              <a:ext cx="114300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1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Freeform 11">
              <a:extLst>
                <a:ext uri="{FF2B5EF4-FFF2-40B4-BE49-F238E27FC236}">
                  <a16:creationId xmlns:a16="http://schemas.microsoft.com/office/drawing/2014/main" id="{D8BC21B5-1BB4-46FE-A3B4-AD8952F6A253}"/>
                </a:ext>
              </a:extLst>
            </p:cNvPr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3128963" y="2641600"/>
              <a:ext cx="150813" cy="619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6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6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6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6"/>
                  </a:moveTo>
                  <a:cubicBezTo>
                    <a:pt x="323" y="116"/>
                    <a:pt x="332" y="116"/>
                    <a:pt x="332" y="106"/>
                  </a:cubicBezTo>
                  <a:cubicBezTo>
                    <a:pt x="332" y="96"/>
                    <a:pt x="323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6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12">
              <a:extLst>
                <a:ext uri="{FF2B5EF4-FFF2-40B4-BE49-F238E27FC236}">
                  <a16:creationId xmlns:a16="http://schemas.microsoft.com/office/drawing/2014/main" id="{8549ED9C-7243-4AEB-9FBB-3FB89C30C6A5}"/>
                </a:ext>
              </a:extLst>
            </p:cNvPr>
            <p:cNvSpPr>
              <a:spLocks/>
            </p:cNvSpPr>
            <p:nvPr>
              <p:custDataLst>
                <p:tags r:id="rId66"/>
              </p:custDataLst>
            </p:nvPr>
          </p:nvSpPr>
          <p:spPr bwMode="auto">
            <a:xfrm>
              <a:off x="3378200" y="2540000"/>
              <a:ext cx="53975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13">
              <a:extLst>
                <a:ext uri="{FF2B5EF4-FFF2-40B4-BE49-F238E27FC236}">
                  <a16:creationId xmlns:a16="http://schemas.microsoft.com/office/drawing/2014/main" id="{4A2D5CBF-477F-4068-9EAF-E1EB719CBA77}"/>
                </a:ext>
              </a:extLst>
            </p:cNvPr>
            <p:cNvSpPr>
              <a:spLocks/>
            </p:cNvSpPr>
            <p:nvPr>
              <p:custDataLst>
                <p:tags r:id="rId67"/>
              </p:custDataLst>
            </p:nvPr>
          </p:nvSpPr>
          <p:spPr bwMode="auto">
            <a:xfrm>
              <a:off x="3451225" y="2620963"/>
              <a:ext cx="114300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Freeform 14">
              <a:extLst>
                <a:ext uri="{FF2B5EF4-FFF2-40B4-BE49-F238E27FC236}">
                  <a16:creationId xmlns:a16="http://schemas.microsoft.com/office/drawing/2014/main" id="{20C020DE-2582-4616-ADE9-8BB4A87640B3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3592513" y="265588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2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Freeform 15">
              <a:extLst>
                <a:ext uri="{FF2B5EF4-FFF2-40B4-BE49-F238E27FC236}">
                  <a16:creationId xmlns:a16="http://schemas.microsoft.com/office/drawing/2014/main" id="{8E992524-F671-49F2-8DA9-709E50155DC9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3697288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1" name="Oval 16">
              <a:extLst>
                <a:ext uri="{FF2B5EF4-FFF2-40B4-BE49-F238E27FC236}">
                  <a16:creationId xmlns:a16="http://schemas.microsoft.com/office/drawing/2014/main" id="{71C024DA-26AE-4E45-8576-BB0A3527B7A9}"/>
                </a:ext>
              </a:extLst>
            </p:cNvPr>
            <p:cNvSpPr>
              <a:spLocks noChangeArrowheads="1"/>
            </p:cNvSpPr>
            <p:nvPr>
              <p:custDataLst>
                <p:tags r:id="rId70"/>
              </p:custDataLst>
            </p:nvPr>
          </p:nvSpPr>
          <p:spPr bwMode="auto">
            <a:xfrm>
              <a:off x="3798888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2" name="Oval 17">
              <a:extLst>
                <a:ext uri="{FF2B5EF4-FFF2-40B4-BE49-F238E27FC236}">
                  <a16:creationId xmlns:a16="http://schemas.microsoft.com/office/drawing/2014/main" id="{8DE68973-C411-4273-9D40-E06338833316}"/>
                </a:ext>
              </a:extLst>
            </p:cNvPr>
            <p:cNvSpPr>
              <a:spLocks noChangeArrowheads="1"/>
            </p:cNvSpPr>
            <p:nvPr>
              <p:custDataLst>
                <p:tags r:id="rId71"/>
              </p:custDataLst>
            </p:nvPr>
          </p:nvSpPr>
          <p:spPr bwMode="auto">
            <a:xfrm>
              <a:off x="3898900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3" name="Oval 18">
              <a:extLst>
                <a:ext uri="{FF2B5EF4-FFF2-40B4-BE49-F238E27FC236}">
                  <a16:creationId xmlns:a16="http://schemas.microsoft.com/office/drawing/2014/main" id="{E1B75BEF-AA1C-4910-915B-DF65165D354F}"/>
                </a:ext>
              </a:extLst>
            </p:cNvPr>
            <p:cNvSpPr>
              <a:spLocks noChangeArrowheads="1"/>
            </p:cNvSpPr>
            <p:nvPr>
              <p:custDataLst>
                <p:tags r:id="rId72"/>
              </p:custDataLst>
            </p:nvPr>
          </p:nvSpPr>
          <p:spPr bwMode="auto">
            <a:xfrm>
              <a:off x="4000500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4" name="Freeform 19">
              <a:extLst>
                <a:ext uri="{FF2B5EF4-FFF2-40B4-BE49-F238E27FC236}">
                  <a16:creationId xmlns:a16="http://schemas.microsoft.com/office/drawing/2014/main" id="{695FF0B6-FEE2-440C-9B8C-1FF55B657872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4102100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5" name="Freeform 20">
              <a:extLst>
                <a:ext uri="{FF2B5EF4-FFF2-40B4-BE49-F238E27FC236}">
                  <a16:creationId xmlns:a16="http://schemas.microsoft.com/office/drawing/2014/main" id="{D018C5C0-B542-400D-92A3-BEA3130004B9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4189413" y="2620963"/>
              <a:ext cx="114300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6" name="Freeform 21">
              <a:extLst>
                <a:ext uri="{FF2B5EF4-FFF2-40B4-BE49-F238E27FC236}">
                  <a16:creationId xmlns:a16="http://schemas.microsoft.com/office/drawing/2014/main" id="{E353E4C1-0986-47B3-B616-F2CD03D8247D}"/>
                </a:ext>
              </a:extLst>
            </p:cNvPr>
            <p:cNvSpPr>
              <a:spLocks/>
            </p:cNvSpPr>
            <p:nvPr>
              <p:custDataLst>
                <p:tags r:id="rId75"/>
              </p:custDataLst>
            </p:nvPr>
          </p:nvSpPr>
          <p:spPr bwMode="auto">
            <a:xfrm>
              <a:off x="4330700" y="2655888"/>
              <a:ext cx="58738" cy="123825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4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1"/>
                    <a:pt x="52" y="230"/>
                    <a:pt x="65" y="230"/>
                  </a:cubicBezTo>
                  <a:cubicBezTo>
                    <a:pt x="76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7" name="Freeform 22">
              <a:extLst>
                <a:ext uri="{FF2B5EF4-FFF2-40B4-BE49-F238E27FC236}">
                  <a16:creationId xmlns:a16="http://schemas.microsoft.com/office/drawing/2014/main" id="{DFC38996-1EC9-4F1C-B50D-DF01F990CFF8}"/>
                </a:ext>
              </a:extLst>
            </p:cNvPr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4413250" y="2655888"/>
              <a:ext cx="73025" cy="127000"/>
            </a:xfrm>
            <a:custGeom>
              <a:avLst/>
              <a:gdLst>
                <a:gd name="T0" fmla="*/ 33 w 160"/>
                <a:gd name="T1" fmla="*/ 118 h 239"/>
                <a:gd name="T2" fmla="*/ 49 w 160"/>
                <a:gd name="T3" fmla="*/ 42 h 239"/>
                <a:gd name="T4" fmla="*/ 102 w 160"/>
                <a:gd name="T5" fmla="*/ 10 h 239"/>
                <a:gd name="T6" fmla="*/ 133 w 160"/>
                <a:gd name="T7" fmla="*/ 22 h 239"/>
                <a:gd name="T8" fmla="*/ 117 w 160"/>
                <a:gd name="T9" fmla="*/ 39 h 239"/>
                <a:gd name="T10" fmla="*/ 134 w 160"/>
                <a:gd name="T11" fmla="*/ 55 h 239"/>
                <a:gd name="T12" fmla="*/ 150 w 160"/>
                <a:gd name="T13" fmla="*/ 38 h 239"/>
                <a:gd name="T14" fmla="*/ 101 w 160"/>
                <a:gd name="T15" fmla="*/ 0 h 239"/>
                <a:gd name="T16" fmla="*/ 0 w 160"/>
                <a:gd name="T17" fmla="*/ 121 h 239"/>
                <a:gd name="T18" fmla="*/ 81 w 160"/>
                <a:gd name="T19" fmla="*/ 239 h 239"/>
                <a:gd name="T20" fmla="*/ 160 w 160"/>
                <a:gd name="T21" fmla="*/ 160 h 239"/>
                <a:gd name="T22" fmla="*/ 84 w 160"/>
                <a:gd name="T23" fmla="*/ 83 h 239"/>
                <a:gd name="T24" fmla="*/ 33 w 160"/>
                <a:gd name="T25" fmla="*/ 118 h 239"/>
                <a:gd name="T26" fmla="*/ 81 w 160"/>
                <a:gd name="T27" fmla="*/ 227 h 239"/>
                <a:gd name="T28" fmla="*/ 42 w 160"/>
                <a:gd name="T29" fmla="*/ 202 h 239"/>
                <a:gd name="T30" fmla="*/ 34 w 160"/>
                <a:gd name="T31" fmla="*/ 153 h 239"/>
                <a:gd name="T32" fmla="*/ 82 w 160"/>
                <a:gd name="T33" fmla="*/ 93 h 239"/>
                <a:gd name="T34" fmla="*/ 118 w 160"/>
                <a:gd name="T35" fmla="*/ 112 h 239"/>
                <a:gd name="T36" fmla="*/ 127 w 160"/>
                <a:gd name="T37" fmla="*/ 160 h 239"/>
                <a:gd name="T38" fmla="*/ 117 w 160"/>
                <a:gd name="T39" fmla="*/ 209 h 239"/>
                <a:gd name="T40" fmla="*/ 81 w 160"/>
                <a:gd name="T41" fmla="*/ 227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0" h="239">
                  <a:moveTo>
                    <a:pt x="33" y="118"/>
                  </a:moveTo>
                  <a:cubicBezTo>
                    <a:pt x="33" y="89"/>
                    <a:pt x="36" y="63"/>
                    <a:pt x="49" y="42"/>
                  </a:cubicBezTo>
                  <a:cubicBezTo>
                    <a:pt x="61" y="23"/>
                    <a:pt x="80" y="10"/>
                    <a:pt x="102" y="10"/>
                  </a:cubicBezTo>
                  <a:cubicBezTo>
                    <a:pt x="112" y="10"/>
                    <a:pt x="126" y="13"/>
                    <a:pt x="133" y="22"/>
                  </a:cubicBezTo>
                  <a:cubicBezTo>
                    <a:pt x="125" y="23"/>
                    <a:pt x="117" y="29"/>
                    <a:pt x="117" y="39"/>
                  </a:cubicBezTo>
                  <a:cubicBezTo>
                    <a:pt x="117" y="48"/>
                    <a:pt x="123" y="55"/>
                    <a:pt x="134" y="55"/>
                  </a:cubicBezTo>
                  <a:cubicBezTo>
                    <a:pt x="144" y="55"/>
                    <a:pt x="150" y="49"/>
                    <a:pt x="150" y="38"/>
                  </a:cubicBezTo>
                  <a:cubicBezTo>
                    <a:pt x="150" y="18"/>
                    <a:pt x="136" y="0"/>
                    <a:pt x="101" y="0"/>
                  </a:cubicBezTo>
                  <a:cubicBezTo>
                    <a:pt x="51" y="0"/>
                    <a:pt x="0" y="46"/>
                    <a:pt x="0" y="121"/>
                  </a:cubicBezTo>
                  <a:cubicBezTo>
                    <a:pt x="0" y="211"/>
                    <a:pt x="42" y="239"/>
                    <a:pt x="81" y="239"/>
                  </a:cubicBezTo>
                  <a:cubicBezTo>
                    <a:pt x="123" y="239"/>
                    <a:pt x="160" y="206"/>
                    <a:pt x="160" y="160"/>
                  </a:cubicBezTo>
                  <a:cubicBezTo>
                    <a:pt x="160" y="116"/>
                    <a:pt x="125" y="83"/>
                    <a:pt x="84" y="83"/>
                  </a:cubicBezTo>
                  <a:cubicBezTo>
                    <a:pt x="56" y="83"/>
                    <a:pt x="41" y="102"/>
                    <a:pt x="33" y="118"/>
                  </a:cubicBezTo>
                  <a:close/>
                  <a:moveTo>
                    <a:pt x="81" y="227"/>
                  </a:moveTo>
                  <a:cubicBezTo>
                    <a:pt x="63" y="227"/>
                    <a:pt x="50" y="217"/>
                    <a:pt x="42" y="202"/>
                  </a:cubicBezTo>
                  <a:cubicBezTo>
                    <a:pt x="37" y="191"/>
                    <a:pt x="34" y="174"/>
                    <a:pt x="34" y="153"/>
                  </a:cubicBezTo>
                  <a:cubicBezTo>
                    <a:pt x="34" y="119"/>
                    <a:pt x="55" y="93"/>
                    <a:pt x="82" y="93"/>
                  </a:cubicBezTo>
                  <a:cubicBezTo>
                    <a:pt x="99" y="93"/>
                    <a:pt x="109" y="99"/>
                    <a:pt x="118" y="112"/>
                  </a:cubicBezTo>
                  <a:cubicBezTo>
                    <a:pt x="126" y="126"/>
                    <a:pt x="127" y="140"/>
                    <a:pt x="127" y="160"/>
                  </a:cubicBezTo>
                  <a:cubicBezTo>
                    <a:pt x="127" y="180"/>
                    <a:pt x="127" y="195"/>
                    <a:pt x="117" y="209"/>
                  </a:cubicBezTo>
                  <a:cubicBezTo>
                    <a:pt x="109" y="221"/>
                    <a:pt x="98" y="227"/>
                    <a:pt x="81" y="2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8" name="Freeform 23">
              <a:extLst>
                <a:ext uri="{FF2B5EF4-FFF2-40B4-BE49-F238E27FC236}">
                  <a16:creationId xmlns:a16="http://schemas.microsoft.com/office/drawing/2014/main" id="{DFF5597A-DF5D-4254-A65A-3D39121202F0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4519613" y="254000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9 w 116"/>
                <a:gd name="T9" fmla="*/ 16 h 498"/>
                <a:gd name="T10" fmla="*/ 87 w 116"/>
                <a:gd name="T11" fmla="*/ 249 h 498"/>
                <a:gd name="T12" fmla="*/ 6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9" name="Freeform 24">
              <a:extLst>
                <a:ext uri="{FF2B5EF4-FFF2-40B4-BE49-F238E27FC236}">
                  <a16:creationId xmlns:a16="http://schemas.microsoft.com/office/drawing/2014/main" id="{C6CC5D4E-4623-4FA8-AFFA-BBC7F3AE6A53}"/>
                </a:ext>
              </a:extLst>
            </p:cNvPr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4700588" y="2540000"/>
              <a:ext cx="53975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0" name="Group 1199">
            <a:extLst>
              <a:ext uri="{FF2B5EF4-FFF2-40B4-BE49-F238E27FC236}">
                <a16:creationId xmlns:a16="http://schemas.microsoft.com/office/drawing/2014/main" id="{CA351D7C-9E86-44EE-923F-C370ACFBCA4A}"/>
              </a:ext>
            </a:extLst>
          </p:cNvPr>
          <p:cNvGrpSpPr>
            <a:grpSpLocks noChangeAspect="1"/>
          </p:cNvGrpSpPr>
          <p:nvPr>
            <p:custDataLst>
              <p:tags r:id="rId18"/>
            </p:custDataLst>
          </p:nvPr>
        </p:nvGrpSpPr>
        <p:grpSpPr>
          <a:xfrm>
            <a:off x="8115594" y="5415345"/>
            <a:ext cx="2565400" cy="265113"/>
            <a:chOff x="2543175" y="2540000"/>
            <a:chExt cx="2565400" cy="265113"/>
          </a:xfrm>
        </p:grpSpPr>
        <p:sp>
          <p:nvSpPr>
            <p:cNvPr id="1201" name="Freeform 31">
              <a:extLst>
                <a:ext uri="{FF2B5EF4-FFF2-40B4-BE49-F238E27FC236}">
                  <a16:creationId xmlns:a16="http://schemas.microsoft.com/office/drawing/2014/main" id="{AC21A672-E7F4-4A14-892F-4A82CB608613}"/>
                </a:ext>
              </a:extLst>
            </p:cNvPr>
            <p:cNvSpPr>
              <a:spLocks/>
            </p:cNvSpPr>
            <p:nvPr>
              <p:custDataLst>
                <p:tags r:id="rId36"/>
              </p:custDataLst>
            </p:nvPr>
          </p:nvSpPr>
          <p:spPr bwMode="auto">
            <a:xfrm>
              <a:off x="2543175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2" name="Freeform 32">
              <a:extLst>
                <a:ext uri="{FF2B5EF4-FFF2-40B4-BE49-F238E27FC236}">
                  <a16:creationId xmlns:a16="http://schemas.microsoft.com/office/drawing/2014/main" id="{F9F33C99-D78B-4C8B-9868-4984A9446747}"/>
                </a:ext>
              </a:extLst>
            </p:cNvPr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2617788" y="2562225"/>
              <a:ext cx="95250" cy="182563"/>
            </a:xfrm>
            <a:custGeom>
              <a:avLst/>
              <a:gdLst>
                <a:gd name="T0" fmla="*/ 45 w 207"/>
                <a:gd name="T1" fmla="*/ 168 h 343"/>
                <a:gd name="T2" fmla="*/ 45 w 207"/>
                <a:gd name="T3" fmla="*/ 156 h 343"/>
                <a:gd name="T4" fmla="*/ 132 w 207"/>
                <a:gd name="T5" fmla="*/ 12 h 343"/>
                <a:gd name="T6" fmla="*/ 176 w 207"/>
                <a:gd name="T7" fmla="*/ 32 h 343"/>
                <a:gd name="T8" fmla="*/ 149 w 207"/>
                <a:gd name="T9" fmla="*/ 54 h 343"/>
                <a:gd name="T10" fmla="*/ 172 w 207"/>
                <a:gd name="T11" fmla="*/ 77 h 343"/>
                <a:gd name="T12" fmla="*/ 195 w 207"/>
                <a:gd name="T13" fmla="*/ 53 h 343"/>
                <a:gd name="T14" fmla="*/ 131 w 207"/>
                <a:gd name="T15" fmla="*/ 0 h 343"/>
                <a:gd name="T16" fmla="*/ 0 w 207"/>
                <a:gd name="T17" fmla="*/ 174 h 343"/>
                <a:gd name="T18" fmla="*/ 105 w 207"/>
                <a:gd name="T19" fmla="*/ 343 h 343"/>
                <a:gd name="T20" fmla="*/ 207 w 207"/>
                <a:gd name="T21" fmla="*/ 230 h 343"/>
                <a:gd name="T22" fmla="*/ 108 w 207"/>
                <a:gd name="T23" fmla="*/ 119 h 343"/>
                <a:gd name="T24" fmla="*/ 45 w 207"/>
                <a:gd name="T25" fmla="*/ 168 h 343"/>
                <a:gd name="T26" fmla="*/ 105 w 207"/>
                <a:gd name="T27" fmla="*/ 329 h 343"/>
                <a:gd name="T28" fmla="*/ 55 w 207"/>
                <a:gd name="T29" fmla="*/ 291 h 343"/>
                <a:gd name="T30" fmla="*/ 46 w 207"/>
                <a:gd name="T31" fmla="*/ 219 h 343"/>
                <a:gd name="T32" fmla="*/ 107 w 207"/>
                <a:gd name="T33" fmla="*/ 130 h 343"/>
                <a:gd name="T34" fmla="*/ 153 w 207"/>
                <a:gd name="T35" fmla="*/ 161 h 343"/>
                <a:gd name="T36" fmla="*/ 162 w 207"/>
                <a:gd name="T37" fmla="*/ 229 h 343"/>
                <a:gd name="T38" fmla="*/ 154 w 207"/>
                <a:gd name="T39" fmla="*/ 296 h 343"/>
                <a:gd name="T40" fmla="*/ 105 w 207"/>
                <a:gd name="T41" fmla="*/ 329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7" h="343">
                  <a:moveTo>
                    <a:pt x="45" y="168"/>
                  </a:moveTo>
                  <a:lnTo>
                    <a:pt x="45" y="156"/>
                  </a:lnTo>
                  <a:cubicBezTo>
                    <a:pt x="45" y="30"/>
                    <a:pt x="107" y="12"/>
                    <a:pt x="132" y="12"/>
                  </a:cubicBezTo>
                  <a:cubicBezTo>
                    <a:pt x="144" y="12"/>
                    <a:pt x="165" y="15"/>
                    <a:pt x="176" y="32"/>
                  </a:cubicBezTo>
                  <a:cubicBezTo>
                    <a:pt x="169" y="32"/>
                    <a:pt x="149" y="32"/>
                    <a:pt x="149" y="54"/>
                  </a:cubicBezTo>
                  <a:cubicBezTo>
                    <a:pt x="149" y="70"/>
                    <a:pt x="161" y="77"/>
                    <a:pt x="172" y="77"/>
                  </a:cubicBezTo>
                  <a:cubicBezTo>
                    <a:pt x="180" y="77"/>
                    <a:pt x="195" y="73"/>
                    <a:pt x="195" y="53"/>
                  </a:cubicBezTo>
                  <a:cubicBezTo>
                    <a:pt x="195" y="24"/>
                    <a:pt x="173" y="0"/>
                    <a:pt x="131" y="0"/>
                  </a:cubicBezTo>
                  <a:cubicBezTo>
                    <a:pt x="68" y="0"/>
                    <a:pt x="0" y="64"/>
                    <a:pt x="0" y="174"/>
                  </a:cubicBezTo>
                  <a:cubicBezTo>
                    <a:pt x="0" y="307"/>
                    <a:pt x="58" y="343"/>
                    <a:pt x="105" y="343"/>
                  </a:cubicBezTo>
                  <a:cubicBezTo>
                    <a:pt x="160" y="343"/>
                    <a:pt x="207" y="296"/>
                    <a:pt x="207" y="230"/>
                  </a:cubicBezTo>
                  <a:cubicBezTo>
                    <a:pt x="207" y="167"/>
                    <a:pt x="163" y="119"/>
                    <a:pt x="108" y="119"/>
                  </a:cubicBezTo>
                  <a:cubicBezTo>
                    <a:pt x="74" y="119"/>
                    <a:pt x="55" y="144"/>
                    <a:pt x="45" y="168"/>
                  </a:cubicBezTo>
                  <a:close/>
                  <a:moveTo>
                    <a:pt x="105" y="329"/>
                  </a:moveTo>
                  <a:cubicBezTo>
                    <a:pt x="73" y="329"/>
                    <a:pt x="58" y="299"/>
                    <a:pt x="55" y="291"/>
                  </a:cubicBezTo>
                  <a:cubicBezTo>
                    <a:pt x="46" y="268"/>
                    <a:pt x="46" y="228"/>
                    <a:pt x="46" y="219"/>
                  </a:cubicBezTo>
                  <a:cubicBezTo>
                    <a:pt x="46" y="180"/>
                    <a:pt x="62" y="130"/>
                    <a:pt x="107" y="130"/>
                  </a:cubicBezTo>
                  <a:cubicBezTo>
                    <a:pt x="115" y="130"/>
                    <a:pt x="138" y="130"/>
                    <a:pt x="153" y="161"/>
                  </a:cubicBezTo>
                  <a:cubicBezTo>
                    <a:pt x="162" y="180"/>
                    <a:pt x="162" y="205"/>
                    <a:pt x="162" y="229"/>
                  </a:cubicBezTo>
                  <a:cubicBezTo>
                    <a:pt x="162" y="253"/>
                    <a:pt x="162" y="278"/>
                    <a:pt x="154" y="296"/>
                  </a:cubicBezTo>
                  <a:cubicBezTo>
                    <a:pt x="139" y="326"/>
                    <a:pt x="116" y="329"/>
                    <a:pt x="105" y="32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3" name="Freeform 33">
              <a:extLst>
                <a:ext uri="{FF2B5EF4-FFF2-40B4-BE49-F238E27FC236}">
                  <a16:creationId xmlns:a16="http://schemas.microsoft.com/office/drawing/2014/main" id="{300B1426-216F-4C5C-9B6E-68B8E747708D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2741613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4" name="Freeform 34">
              <a:extLst>
                <a:ext uri="{FF2B5EF4-FFF2-40B4-BE49-F238E27FC236}">
                  <a16:creationId xmlns:a16="http://schemas.microsoft.com/office/drawing/2014/main" id="{A8C1CCBF-E838-41C1-837A-FAE188190459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2830513" y="2620963"/>
              <a:ext cx="100013" cy="120650"/>
            </a:xfrm>
            <a:custGeom>
              <a:avLst/>
              <a:gdLst>
                <a:gd name="T0" fmla="*/ 218 w 218"/>
                <a:gd name="T1" fmla="*/ 35 h 226"/>
                <a:gd name="T2" fmla="*/ 197 w 218"/>
                <a:gd name="T3" fmla="*/ 0 h 226"/>
                <a:gd name="T4" fmla="*/ 172 w 218"/>
                <a:gd name="T5" fmla="*/ 24 h 226"/>
                <a:gd name="T6" fmla="*/ 180 w 218"/>
                <a:gd name="T7" fmla="*/ 39 h 226"/>
                <a:gd name="T8" fmla="*/ 197 w 218"/>
                <a:gd name="T9" fmla="*/ 80 h 226"/>
                <a:gd name="T10" fmla="*/ 108 w 218"/>
                <a:gd name="T11" fmla="*/ 215 h 226"/>
                <a:gd name="T12" fmla="*/ 71 w 218"/>
                <a:gd name="T13" fmla="*/ 172 h 226"/>
                <a:gd name="T14" fmla="*/ 100 w 218"/>
                <a:gd name="T15" fmla="*/ 66 h 226"/>
                <a:gd name="T16" fmla="*/ 106 w 218"/>
                <a:gd name="T17" fmla="*/ 41 h 226"/>
                <a:gd name="T18" fmla="*/ 65 w 218"/>
                <a:gd name="T19" fmla="*/ 0 h 226"/>
                <a:gd name="T20" fmla="*/ 0 w 218"/>
                <a:gd name="T21" fmla="*/ 77 h 226"/>
                <a:gd name="T22" fmla="*/ 6 w 218"/>
                <a:gd name="T23" fmla="*/ 82 h 226"/>
                <a:gd name="T24" fmla="*/ 14 w 218"/>
                <a:gd name="T25" fmla="*/ 73 h 226"/>
                <a:gd name="T26" fmla="*/ 64 w 218"/>
                <a:gd name="T27" fmla="*/ 11 h 226"/>
                <a:gd name="T28" fmla="*/ 76 w 218"/>
                <a:gd name="T29" fmla="*/ 27 h 226"/>
                <a:gd name="T30" fmla="*/ 68 w 218"/>
                <a:gd name="T31" fmla="*/ 62 h 226"/>
                <a:gd name="T32" fmla="*/ 39 w 218"/>
                <a:gd name="T33" fmla="*/ 164 h 226"/>
                <a:gd name="T34" fmla="*/ 106 w 218"/>
                <a:gd name="T35" fmla="*/ 226 h 226"/>
                <a:gd name="T36" fmla="*/ 218 w 218"/>
                <a:gd name="T37" fmla="*/ 3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8" h="226">
                  <a:moveTo>
                    <a:pt x="218" y="35"/>
                  </a:moveTo>
                  <a:cubicBezTo>
                    <a:pt x="218" y="8"/>
                    <a:pt x="206" y="0"/>
                    <a:pt x="197" y="0"/>
                  </a:cubicBezTo>
                  <a:cubicBezTo>
                    <a:pt x="184" y="0"/>
                    <a:pt x="172" y="13"/>
                    <a:pt x="172" y="24"/>
                  </a:cubicBezTo>
                  <a:cubicBezTo>
                    <a:pt x="172" y="31"/>
                    <a:pt x="175" y="34"/>
                    <a:pt x="180" y="39"/>
                  </a:cubicBezTo>
                  <a:cubicBezTo>
                    <a:pt x="191" y="49"/>
                    <a:pt x="197" y="62"/>
                    <a:pt x="197" y="80"/>
                  </a:cubicBezTo>
                  <a:cubicBezTo>
                    <a:pt x="197" y="101"/>
                    <a:pt x="167" y="215"/>
                    <a:pt x="108" y="215"/>
                  </a:cubicBezTo>
                  <a:cubicBezTo>
                    <a:pt x="83" y="215"/>
                    <a:pt x="71" y="198"/>
                    <a:pt x="71" y="172"/>
                  </a:cubicBezTo>
                  <a:cubicBezTo>
                    <a:pt x="71" y="144"/>
                    <a:pt x="85" y="108"/>
                    <a:pt x="100" y="66"/>
                  </a:cubicBezTo>
                  <a:cubicBezTo>
                    <a:pt x="104" y="58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8" y="23"/>
                    <a:pt x="49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6" y="120"/>
                    <a:pt x="39" y="143"/>
                    <a:pt x="39" y="164"/>
                  </a:cubicBezTo>
                  <a:cubicBezTo>
                    <a:pt x="39" y="218"/>
                    <a:pt x="83" y="226"/>
                    <a:pt x="106" y="226"/>
                  </a:cubicBezTo>
                  <a:cubicBezTo>
                    <a:pt x="190" y="226"/>
                    <a:pt x="218" y="61"/>
                    <a:pt x="218" y="3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5" name="Freeform 35">
              <a:extLst>
                <a:ext uri="{FF2B5EF4-FFF2-40B4-BE49-F238E27FC236}">
                  <a16:creationId xmlns:a16="http://schemas.microsoft.com/office/drawing/2014/main" id="{8A4BFC9D-F8AD-464E-B7DD-FE41090BA95B}"/>
                </a:ext>
              </a:extLst>
            </p:cNvPr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2943225" y="2655888"/>
              <a:ext cx="73025" cy="127000"/>
            </a:xfrm>
            <a:custGeom>
              <a:avLst/>
              <a:gdLst>
                <a:gd name="T0" fmla="*/ 34 w 161"/>
                <a:gd name="T1" fmla="*/ 118 h 239"/>
                <a:gd name="T2" fmla="*/ 49 w 161"/>
                <a:gd name="T3" fmla="*/ 42 h 239"/>
                <a:gd name="T4" fmla="*/ 102 w 161"/>
                <a:gd name="T5" fmla="*/ 10 h 239"/>
                <a:gd name="T6" fmla="*/ 134 w 161"/>
                <a:gd name="T7" fmla="*/ 22 h 239"/>
                <a:gd name="T8" fmla="*/ 118 w 161"/>
                <a:gd name="T9" fmla="*/ 39 h 239"/>
                <a:gd name="T10" fmla="*/ 134 w 161"/>
                <a:gd name="T11" fmla="*/ 55 h 239"/>
                <a:gd name="T12" fmla="*/ 151 w 161"/>
                <a:gd name="T13" fmla="*/ 38 h 239"/>
                <a:gd name="T14" fmla="*/ 102 w 161"/>
                <a:gd name="T15" fmla="*/ 0 h 239"/>
                <a:gd name="T16" fmla="*/ 0 w 161"/>
                <a:gd name="T17" fmla="*/ 121 h 239"/>
                <a:gd name="T18" fmla="*/ 81 w 161"/>
                <a:gd name="T19" fmla="*/ 239 h 239"/>
                <a:gd name="T20" fmla="*/ 161 w 161"/>
                <a:gd name="T21" fmla="*/ 160 h 239"/>
                <a:gd name="T22" fmla="*/ 85 w 161"/>
                <a:gd name="T23" fmla="*/ 83 h 239"/>
                <a:gd name="T24" fmla="*/ 34 w 161"/>
                <a:gd name="T25" fmla="*/ 118 h 239"/>
                <a:gd name="T26" fmla="*/ 81 w 161"/>
                <a:gd name="T27" fmla="*/ 227 h 239"/>
                <a:gd name="T28" fmla="*/ 43 w 161"/>
                <a:gd name="T29" fmla="*/ 202 h 239"/>
                <a:gd name="T30" fmla="*/ 35 w 161"/>
                <a:gd name="T31" fmla="*/ 153 h 239"/>
                <a:gd name="T32" fmla="*/ 83 w 161"/>
                <a:gd name="T33" fmla="*/ 93 h 239"/>
                <a:gd name="T34" fmla="*/ 118 w 161"/>
                <a:gd name="T35" fmla="*/ 112 h 239"/>
                <a:gd name="T36" fmla="*/ 127 w 161"/>
                <a:gd name="T37" fmla="*/ 160 h 239"/>
                <a:gd name="T38" fmla="*/ 118 w 161"/>
                <a:gd name="T39" fmla="*/ 209 h 239"/>
                <a:gd name="T40" fmla="*/ 81 w 161"/>
                <a:gd name="T41" fmla="*/ 227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1" h="239">
                  <a:moveTo>
                    <a:pt x="34" y="118"/>
                  </a:moveTo>
                  <a:cubicBezTo>
                    <a:pt x="34" y="89"/>
                    <a:pt x="36" y="63"/>
                    <a:pt x="49" y="42"/>
                  </a:cubicBezTo>
                  <a:cubicBezTo>
                    <a:pt x="61" y="23"/>
                    <a:pt x="80" y="10"/>
                    <a:pt x="102" y="10"/>
                  </a:cubicBezTo>
                  <a:cubicBezTo>
                    <a:pt x="113" y="10"/>
                    <a:pt x="127" y="13"/>
                    <a:pt x="134" y="22"/>
                  </a:cubicBezTo>
                  <a:cubicBezTo>
                    <a:pt x="125" y="23"/>
                    <a:pt x="118" y="29"/>
                    <a:pt x="118" y="39"/>
                  </a:cubicBezTo>
                  <a:cubicBezTo>
                    <a:pt x="118" y="48"/>
                    <a:pt x="124" y="55"/>
                    <a:pt x="134" y="55"/>
                  </a:cubicBezTo>
                  <a:cubicBezTo>
                    <a:pt x="144" y="55"/>
                    <a:pt x="151" y="49"/>
                    <a:pt x="151" y="38"/>
                  </a:cubicBezTo>
                  <a:cubicBezTo>
                    <a:pt x="151" y="18"/>
                    <a:pt x="136" y="0"/>
                    <a:pt x="102" y="0"/>
                  </a:cubicBezTo>
                  <a:cubicBezTo>
                    <a:pt x="51" y="0"/>
                    <a:pt x="0" y="46"/>
                    <a:pt x="0" y="121"/>
                  </a:cubicBezTo>
                  <a:cubicBezTo>
                    <a:pt x="0" y="211"/>
                    <a:pt x="43" y="239"/>
                    <a:pt x="81" y="239"/>
                  </a:cubicBezTo>
                  <a:cubicBezTo>
                    <a:pt x="124" y="239"/>
                    <a:pt x="161" y="206"/>
                    <a:pt x="161" y="160"/>
                  </a:cubicBezTo>
                  <a:cubicBezTo>
                    <a:pt x="161" y="116"/>
                    <a:pt x="125" y="83"/>
                    <a:pt x="85" y="83"/>
                  </a:cubicBezTo>
                  <a:cubicBezTo>
                    <a:pt x="57" y="83"/>
                    <a:pt x="41" y="102"/>
                    <a:pt x="34" y="118"/>
                  </a:cubicBezTo>
                  <a:close/>
                  <a:moveTo>
                    <a:pt x="81" y="227"/>
                  </a:moveTo>
                  <a:cubicBezTo>
                    <a:pt x="64" y="227"/>
                    <a:pt x="50" y="217"/>
                    <a:pt x="43" y="202"/>
                  </a:cubicBezTo>
                  <a:cubicBezTo>
                    <a:pt x="37" y="191"/>
                    <a:pt x="35" y="174"/>
                    <a:pt x="35" y="153"/>
                  </a:cubicBezTo>
                  <a:cubicBezTo>
                    <a:pt x="35" y="119"/>
                    <a:pt x="55" y="93"/>
                    <a:pt x="83" y="93"/>
                  </a:cubicBezTo>
                  <a:cubicBezTo>
                    <a:pt x="99" y="93"/>
                    <a:pt x="110" y="99"/>
                    <a:pt x="118" y="112"/>
                  </a:cubicBezTo>
                  <a:cubicBezTo>
                    <a:pt x="127" y="126"/>
                    <a:pt x="127" y="140"/>
                    <a:pt x="127" y="160"/>
                  </a:cubicBezTo>
                  <a:cubicBezTo>
                    <a:pt x="127" y="180"/>
                    <a:pt x="127" y="195"/>
                    <a:pt x="118" y="209"/>
                  </a:cubicBezTo>
                  <a:cubicBezTo>
                    <a:pt x="109" y="221"/>
                    <a:pt x="98" y="227"/>
                    <a:pt x="81" y="2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6" name="Freeform 36">
              <a:extLst>
                <a:ext uri="{FF2B5EF4-FFF2-40B4-BE49-F238E27FC236}">
                  <a16:creationId xmlns:a16="http://schemas.microsoft.com/office/drawing/2014/main" id="{5EFBA64C-9A33-4902-9454-D6F1D38FD112}"/>
                </a:ext>
              </a:extLst>
            </p:cNvPr>
            <p:cNvSpPr>
              <a:spLocks/>
            </p:cNvSpPr>
            <p:nvPr>
              <p:custDataLst>
                <p:tags r:id="rId41"/>
              </p:custDataLst>
            </p:nvPr>
          </p:nvSpPr>
          <p:spPr bwMode="auto">
            <a:xfrm>
              <a:off x="3049588" y="25400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7" name="Freeform 37">
              <a:extLst>
                <a:ext uri="{FF2B5EF4-FFF2-40B4-BE49-F238E27FC236}">
                  <a16:creationId xmlns:a16="http://schemas.microsoft.com/office/drawing/2014/main" id="{D3DE7F52-D54F-4DCA-9BB8-CA1870B811FD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3144838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7 w 58"/>
                <a:gd name="T17" fmla="*/ 143 h 149"/>
                <a:gd name="T18" fmla="*/ 12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9" y="0"/>
                    <a:pt x="0" y="12"/>
                    <a:pt x="0" y="26"/>
                  </a:cubicBezTo>
                  <a:cubicBezTo>
                    <a:pt x="0" y="40"/>
                    <a:pt x="9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5"/>
                  </a:cubicBezTo>
                  <a:cubicBezTo>
                    <a:pt x="7" y="141"/>
                    <a:pt x="7" y="142"/>
                    <a:pt x="7" y="143"/>
                  </a:cubicBezTo>
                  <a:cubicBezTo>
                    <a:pt x="7" y="147"/>
                    <a:pt x="10" y="149"/>
                    <a:pt x="12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8" name="Freeform 38">
              <a:extLst>
                <a:ext uri="{FF2B5EF4-FFF2-40B4-BE49-F238E27FC236}">
                  <a16:creationId xmlns:a16="http://schemas.microsoft.com/office/drawing/2014/main" id="{6DBB677E-BD67-47C1-A013-283C38DC1CD8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3249613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9" name="Freeform 39">
              <a:extLst>
                <a:ext uri="{FF2B5EF4-FFF2-40B4-BE49-F238E27FC236}">
                  <a16:creationId xmlns:a16="http://schemas.microsoft.com/office/drawing/2014/main" id="{8B60E47D-5E44-49DE-AA18-93CEDA65968D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3335338" y="2562225"/>
              <a:ext cx="76200" cy="177800"/>
            </a:xfrm>
            <a:custGeom>
              <a:avLst/>
              <a:gdLst>
                <a:gd name="T0" fmla="*/ 102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5 w 165"/>
                <a:gd name="T9" fmla="*/ 34 h 332"/>
                <a:gd name="T10" fmla="*/ 65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2 w 165"/>
                <a:gd name="T27" fmla="*/ 292 h 332"/>
                <a:gd name="T28" fmla="*/ 102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40" y="47"/>
                    <a:pt x="65" y="34"/>
                  </a:cubicBezTo>
                  <a:lnTo>
                    <a:pt x="65" y="292"/>
                  </a:lnTo>
                  <a:cubicBezTo>
                    <a:pt x="65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1" y="330"/>
                    <a:pt x="64" y="330"/>
                    <a:pt x="84" y="330"/>
                  </a:cubicBezTo>
                  <a:cubicBezTo>
                    <a:pt x="104" y="330"/>
                    <a:pt x="147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2" y="311"/>
                    <a:pt x="102" y="292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0" name="Freeform 40">
              <a:extLst>
                <a:ext uri="{FF2B5EF4-FFF2-40B4-BE49-F238E27FC236}">
                  <a16:creationId xmlns:a16="http://schemas.microsoft.com/office/drawing/2014/main" id="{B3756BD8-3D90-476F-9771-2C65B92A75F8}"/>
                </a:ext>
              </a:extLst>
            </p:cNvPr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3438525" y="2562225"/>
              <a:ext cx="95250" cy="182563"/>
            </a:xfrm>
            <a:custGeom>
              <a:avLst/>
              <a:gdLst>
                <a:gd name="T0" fmla="*/ 210 w 210"/>
                <a:gd name="T1" fmla="*/ 172 h 343"/>
                <a:gd name="T2" fmla="*/ 190 w 210"/>
                <a:gd name="T3" fmla="*/ 55 h 343"/>
                <a:gd name="T4" fmla="*/ 105 w 210"/>
                <a:gd name="T5" fmla="*/ 0 h 343"/>
                <a:gd name="T6" fmla="*/ 19 w 210"/>
                <a:gd name="T7" fmla="*/ 59 h 343"/>
                <a:gd name="T8" fmla="*/ 0 w 210"/>
                <a:gd name="T9" fmla="*/ 172 h 343"/>
                <a:gd name="T10" fmla="*/ 23 w 210"/>
                <a:gd name="T11" fmla="*/ 292 h 343"/>
                <a:gd name="T12" fmla="*/ 105 w 210"/>
                <a:gd name="T13" fmla="*/ 343 h 343"/>
                <a:gd name="T14" fmla="*/ 192 w 210"/>
                <a:gd name="T15" fmla="*/ 285 h 343"/>
                <a:gd name="T16" fmla="*/ 210 w 210"/>
                <a:gd name="T17" fmla="*/ 172 h 343"/>
                <a:gd name="T18" fmla="*/ 105 w 210"/>
                <a:gd name="T19" fmla="*/ 332 h 343"/>
                <a:gd name="T20" fmla="*/ 47 w 210"/>
                <a:gd name="T21" fmla="*/ 271 h 343"/>
                <a:gd name="T22" fmla="*/ 42 w 210"/>
                <a:gd name="T23" fmla="*/ 166 h 343"/>
                <a:gd name="T24" fmla="*/ 46 w 210"/>
                <a:gd name="T25" fmla="*/ 74 h 343"/>
                <a:gd name="T26" fmla="*/ 105 w 210"/>
                <a:gd name="T27" fmla="*/ 11 h 343"/>
                <a:gd name="T28" fmla="*/ 164 w 210"/>
                <a:gd name="T29" fmla="*/ 69 h 343"/>
                <a:gd name="T30" fmla="*/ 169 w 210"/>
                <a:gd name="T31" fmla="*/ 166 h 343"/>
                <a:gd name="T32" fmla="*/ 163 w 210"/>
                <a:gd name="T33" fmla="*/ 269 h 343"/>
                <a:gd name="T34" fmla="*/ 105 w 210"/>
                <a:gd name="T35" fmla="*/ 33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3">
                  <a:moveTo>
                    <a:pt x="210" y="172"/>
                  </a:moveTo>
                  <a:cubicBezTo>
                    <a:pt x="210" y="132"/>
                    <a:pt x="208" y="92"/>
                    <a:pt x="190" y="55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9" y="13"/>
                    <a:pt x="19" y="59"/>
                  </a:cubicBezTo>
                  <a:cubicBezTo>
                    <a:pt x="3" y="93"/>
                    <a:pt x="0" y="132"/>
                    <a:pt x="0" y="172"/>
                  </a:cubicBezTo>
                  <a:cubicBezTo>
                    <a:pt x="0" y="210"/>
                    <a:pt x="2" y="254"/>
                    <a:pt x="23" y="292"/>
                  </a:cubicBezTo>
                  <a:cubicBezTo>
                    <a:pt x="44" y="333"/>
                    <a:pt x="80" y="343"/>
                    <a:pt x="105" y="343"/>
                  </a:cubicBezTo>
                  <a:cubicBezTo>
                    <a:pt x="132" y="343"/>
                    <a:pt x="170" y="332"/>
                    <a:pt x="192" y="285"/>
                  </a:cubicBezTo>
                  <a:cubicBezTo>
                    <a:pt x="208" y="250"/>
                    <a:pt x="210" y="212"/>
                    <a:pt x="210" y="172"/>
                  </a:cubicBezTo>
                  <a:close/>
                  <a:moveTo>
                    <a:pt x="105" y="332"/>
                  </a:moveTo>
                  <a:cubicBezTo>
                    <a:pt x="85" y="332"/>
                    <a:pt x="56" y="319"/>
                    <a:pt x="47" y="271"/>
                  </a:cubicBezTo>
                  <a:cubicBezTo>
                    <a:pt x="42" y="241"/>
                    <a:pt x="42" y="196"/>
                    <a:pt x="42" y="166"/>
                  </a:cubicBezTo>
                  <a:cubicBezTo>
                    <a:pt x="42" y="134"/>
                    <a:pt x="42" y="101"/>
                    <a:pt x="46" y="74"/>
                  </a:cubicBezTo>
                  <a:cubicBezTo>
                    <a:pt x="55" y="15"/>
                    <a:pt x="92" y="11"/>
                    <a:pt x="105" y="11"/>
                  </a:cubicBezTo>
                  <a:cubicBezTo>
                    <a:pt x="121" y="11"/>
                    <a:pt x="154" y="20"/>
                    <a:pt x="164" y="69"/>
                  </a:cubicBezTo>
                  <a:cubicBezTo>
                    <a:pt x="169" y="97"/>
                    <a:pt x="169" y="135"/>
                    <a:pt x="169" y="166"/>
                  </a:cubicBezTo>
                  <a:cubicBezTo>
                    <a:pt x="169" y="204"/>
                    <a:pt x="169" y="237"/>
                    <a:pt x="163" y="269"/>
                  </a:cubicBezTo>
                  <a:cubicBezTo>
                    <a:pt x="156" y="317"/>
                    <a:pt x="127" y="332"/>
                    <a:pt x="105" y="3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1" name="Freeform 41">
              <a:extLst>
                <a:ext uri="{FF2B5EF4-FFF2-40B4-BE49-F238E27FC236}">
                  <a16:creationId xmlns:a16="http://schemas.microsoft.com/office/drawing/2014/main" id="{7DA675E3-638C-4D58-BA63-DE5508395B55}"/>
                </a:ext>
              </a:extLst>
            </p:cNvPr>
            <p:cNvSpPr>
              <a:spLocks/>
            </p:cNvSpPr>
            <p:nvPr>
              <p:custDataLst>
                <p:tags r:id="rId46"/>
              </p:custDataLst>
            </p:nvPr>
          </p:nvSpPr>
          <p:spPr bwMode="auto">
            <a:xfrm>
              <a:off x="3563938" y="2711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2" name="Freeform 42">
              <a:extLst>
                <a:ext uri="{FF2B5EF4-FFF2-40B4-BE49-F238E27FC236}">
                  <a16:creationId xmlns:a16="http://schemas.microsoft.com/office/drawing/2014/main" id="{C3E0BBF2-2160-45F0-940C-929A5E98FDF3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3651250" y="2620963"/>
              <a:ext cx="100013" cy="120650"/>
            </a:xfrm>
            <a:custGeom>
              <a:avLst/>
              <a:gdLst>
                <a:gd name="T0" fmla="*/ 219 w 219"/>
                <a:gd name="T1" fmla="*/ 35 h 226"/>
                <a:gd name="T2" fmla="*/ 197 w 219"/>
                <a:gd name="T3" fmla="*/ 0 h 226"/>
                <a:gd name="T4" fmla="*/ 172 w 219"/>
                <a:gd name="T5" fmla="*/ 24 h 226"/>
                <a:gd name="T6" fmla="*/ 180 w 219"/>
                <a:gd name="T7" fmla="*/ 39 h 226"/>
                <a:gd name="T8" fmla="*/ 197 w 219"/>
                <a:gd name="T9" fmla="*/ 80 h 226"/>
                <a:gd name="T10" fmla="*/ 109 w 219"/>
                <a:gd name="T11" fmla="*/ 215 h 226"/>
                <a:gd name="T12" fmla="*/ 72 w 219"/>
                <a:gd name="T13" fmla="*/ 172 h 226"/>
                <a:gd name="T14" fmla="*/ 101 w 219"/>
                <a:gd name="T15" fmla="*/ 66 h 226"/>
                <a:gd name="T16" fmla="*/ 107 w 219"/>
                <a:gd name="T17" fmla="*/ 41 h 226"/>
                <a:gd name="T18" fmla="*/ 66 w 219"/>
                <a:gd name="T19" fmla="*/ 0 h 226"/>
                <a:gd name="T20" fmla="*/ 0 w 219"/>
                <a:gd name="T21" fmla="*/ 77 h 226"/>
                <a:gd name="T22" fmla="*/ 6 w 219"/>
                <a:gd name="T23" fmla="*/ 82 h 226"/>
                <a:gd name="T24" fmla="*/ 14 w 219"/>
                <a:gd name="T25" fmla="*/ 73 h 226"/>
                <a:gd name="T26" fmla="*/ 64 w 219"/>
                <a:gd name="T27" fmla="*/ 11 h 226"/>
                <a:gd name="T28" fmla="*/ 77 w 219"/>
                <a:gd name="T29" fmla="*/ 27 h 226"/>
                <a:gd name="T30" fmla="*/ 68 w 219"/>
                <a:gd name="T31" fmla="*/ 62 h 226"/>
                <a:gd name="T32" fmla="*/ 40 w 219"/>
                <a:gd name="T33" fmla="*/ 164 h 226"/>
                <a:gd name="T34" fmla="*/ 107 w 219"/>
                <a:gd name="T35" fmla="*/ 226 h 226"/>
                <a:gd name="T36" fmla="*/ 219 w 219"/>
                <a:gd name="T37" fmla="*/ 3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9" h="226">
                  <a:moveTo>
                    <a:pt x="219" y="35"/>
                  </a:moveTo>
                  <a:cubicBezTo>
                    <a:pt x="219" y="8"/>
                    <a:pt x="206" y="0"/>
                    <a:pt x="197" y="0"/>
                  </a:cubicBezTo>
                  <a:cubicBezTo>
                    <a:pt x="184" y="0"/>
                    <a:pt x="172" y="13"/>
                    <a:pt x="172" y="24"/>
                  </a:cubicBezTo>
                  <a:cubicBezTo>
                    <a:pt x="172" y="31"/>
                    <a:pt x="175" y="34"/>
                    <a:pt x="180" y="39"/>
                  </a:cubicBezTo>
                  <a:cubicBezTo>
                    <a:pt x="191" y="49"/>
                    <a:pt x="197" y="62"/>
                    <a:pt x="197" y="80"/>
                  </a:cubicBezTo>
                  <a:cubicBezTo>
                    <a:pt x="197" y="101"/>
                    <a:pt x="167" y="215"/>
                    <a:pt x="109" y="215"/>
                  </a:cubicBezTo>
                  <a:cubicBezTo>
                    <a:pt x="83" y="215"/>
                    <a:pt x="72" y="198"/>
                    <a:pt x="72" y="172"/>
                  </a:cubicBezTo>
                  <a:cubicBezTo>
                    <a:pt x="72" y="144"/>
                    <a:pt x="85" y="108"/>
                    <a:pt x="101" y="66"/>
                  </a:cubicBezTo>
                  <a:cubicBezTo>
                    <a:pt x="104" y="58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8" y="23"/>
                    <a:pt x="50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6" y="120"/>
                    <a:pt x="40" y="143"/>
                    <a:pt x="40" y="164"/>
                  </a:cubicBezTo>
                  <a:cubicBezTo>
                    <a:pt x="40" y="218"/>
                    <a:pt x="84" y="226"/>
                    <a:pt x="107" y="226"/>
                  </a:cubicBezTo>
                  <a:cubicBezTo>
                    <a:pt x="190" y="226"/>
                    <a:pt x="219" y="61"/>
                    <a:pt x="219" y="3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3" name="Freeform 43">
              <a:extLst>
                <a:ext uri="{FF2B5EF4-FFF2-40B4-BE49-F238E27FC236}">
                  <a16:creationId xmlns:a16="http://schemas.microsoft.com/office/drawing/2014/main" id="{046E1FF7-C0BD-45F9-B7C7-BA7D972674A0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3773488" y="26558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6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6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9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4" name="Freeform 44">
              <a:extLst>
                <a:ext uri="{FF2B5EF4-FFF2-40B4-BE49-F238E27FC236}">
                  <a16:creationId xmlns:a16="http://schemas.microsoft.com/office/drawing/2014/main" id="{56B5292E-3E88-4749-B877-92F73F8FB03E}"/>
                </a:ext>
              </a:extLst>
            </p:cNvPr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3854450" y="2655888"/>
              <a:ext cx="74613" cy="127000"/>
            </a:xfrm>
            <a:custGeom>
              <a:avLst/>
              <a:gdLst>
                <a:gd name="T0" fmla="*/ 161 w 161"/>
                <a:gd name="T1" fmla="*/ 120 h 239"/>
                <a:gd name="T2" fmla="*/ 141 w 161"/>
                <a:gd name="T3" fmla="*/ 30 h 239"/>
                <a:gd name="T4" fmla="*/ 80 w 161"/>
                <a:gd name="T5" fmla="*/ 0 h 239"/>
                <a:gd name="T6" fmla="*/ 0 w 161"/>
                <a:gd name="T7" fmla="*/ 120 h 239"/>
                <a:gd name="T8" fmla="*/ 80 w 161"/>
                <a:gd name="T9" fmla="*/ 239 h 239"/>
                <a:gd name="T10" fmla="*/ 161 w 161"/>
                <a:gd name="T11" fmla="*/ 120 h 239"/>
                <a:gd name="T12" fmla="*/ 80 w 161"/>
                <a:gd name="T13" fmla="*/ 229 h 239"/>
                <a:gd name="T14" fmla="*/ 36 w 161"/>
                <a:gd name="T15" fmla="*/ 191 h 239"/>
                <a:gd name="T16" fmla="*/ 31 w 161"/>
                <a:gd name="T17" fmla="*/ 116 h 239"/>
                <a:gd name="T18" fmla="*/ 36 w 161"/>
                <a:gd name="T19" fmla="*/ 45 h 239"/>
                <a:gd name="T20" fmla="*/ 80 w 161"/>
                <a:gd name="T21" fmla="*/ 10 h 239"/>
                <a:gd name="T22" fmla="*/ 124 w 161"/>
                <a:gd name="T23" fmla="*/ 42 h 239"/>
                <a:gd name="T24" fmla="*/ 130 w 161"/>
                <a:gd name="T25" fmla="*/ 116 h 239"/>
                <a:gd name="T26" fmla="*/ 125 w 161"/>
                <a:gd name="T27" fmla="*/ 189 h 239"/>
                <a:gd name="T28" fmla="*/ 80 w 161"/>
                <a:gd name="T29" fmla="*/ 22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1" h="239">
                  <a:moveTo>
                    <a:pt x="161" y="120"/>
                  </a:moveTo>
                  <a:cubicBezTo>
                    <a:pt x="161" y="82"/>
                    <a:pt x="157" y="54"/>
                    <a:pt x="141" y="30"/>
                  </a:cubicBezTo>
                  <a:cubicBezTo>
                    <a:pt x="130" y="14"/>
                    <a:pt x="108" y="0"/>
                    <a:pt x="80" y="0"/>
                  </a:cubicBezTo>
                  <a:cubicBezTo>
                    <a:pt x="0" y="0"/>
                    <a:pt x="0" y="95"/>
                    <a:pt x="0" y="120"/>
                  </a:cubicBezTo>
                  <a:cubicBezTo>
                    <a:pt x="0" y="145"/>
                    <a:pt x="0" y="239"/>
                    <a:pt x="80" y="239"/>
                  </a:cubicBezTo>
                  <a:cubicBezTo>
                    <a:pt x="161" y="239"/>
                    <a:pt x="161" y="145"/>
                    <a:pt x="161" y="120"/>
                  </a:cubicBezTo>
                  <a:close/>
                  <a:moveTo>
                    <a:pt x="80" y="229"/>
                  </a:moveTo>
                  <a:cubicBezTo>
                    <a:pt x="64" y="229"/>
                    <a:pt x="43" y="219"/>
                    <a:pt x="36" y="191"/>
                  </a:cubicBezTo>
                  <a:cubicBezTo>
                    <a:pt x="31" y="170"/>
                    <a:pt x="31" y="142"/>
                    <a:pt x="31" y="116"/>
                  </a:cubicBezTo>
                  <a:cubicBezTo>
                    <a:pt x="31" y="90"/>
                    <a:pt x="31" y="64"/>
                    <a:pt x="36" y="45"/>
                  </a:cubicBezTo>
                  <a:cubicBezTo>
                    <a:pt x="44" y="17"/>
                    <a:pt x="66" y="10"/>
                    <a:pt x="80" y="10"/>
                  </a:cubicBezTo>
                  <a:cubicBezTo>
                    <a:pt x="99" y="10"/>
                    <a:pt x="117" y="21"/>
                    <a:pt x="124" y="42"/>
                  </a:cubicBezTo>
                  <a:cubicBezTo>
                    <a:pt x="129" y="60"/>
                    <a:pt x="130" y="85"/>
                    <a:pt x="130" y="116"/>
                  </a:cubicBezTo>
                  <a:cubicBezTo>
                    <a:pt x="130" y="142"/>
                    <a:pt x="130" y="167"/>
                    <a:pt x="125" y="189"/>
                  </a:cubicBezTo>
                  <a:cubicBezTo>
                    <a:pt x="118" y="221"/>
                    <a:pt x="94" y="229"/>
                    <a:pt x="80" y="22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5" name="Freeform 45">
              <a:extLst>
                <a:ext uri="{FF2B5EF4-FFF2-40B4-BE49-F238E27FC236}">
                  <a16:creationId xmlns:a16="http://schemas.microsoft.com/office/drawing/2014/main" id="{1F6AE091-B94B-4742-BEDE-AA65BCBB5661}"/>
                </a:ext>
              </a:extLst>
            </p:cNvPr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3960813" y="25400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6" name="Freeform 46">
              <a:extLst>
                <a:ext uri="{FF2B5EF4-FFF2-40B4-BE49-F238E27FC236}">
                  <a16:creationId xmlns:a16="http://schemas.microsoft.com/office/drawing/2014/main" id="{ED6EAE97-17D2-499F-97C0-0D7A0A79E892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4056063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7" name="Freeform 47">
              <a:extLst>
                <a:ext uri="{FF2B5EF4-FFF2-40B4-BE49-F238E27FC236}">
                  <a16:creationId xmlns:a16="http://schemas.microsoft.com/office/drawing/2014/main" id="{26C20ECF-4408-4722-AC34-EC7EFC510671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4160838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8 w 116"/>
                <a:gd name="T3" fmla="*/ 482 h 498"/>
                <a:gd name="T4" fmla="*/ 29 w 116"/>
                <a:gd name="T5" fmla="*/ 249 h 498"/>
                <a:gd name="T6" fmla="*/ 110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2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8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8" name="Freeform 48">
              <a:extLst>
                <a:ext uri="{FF2B5EF4-FFF2-40B4-BE49-F238E27FC236}">
                  <a16:creationId xmlns:a16="http://schemas.microsoft.com/office/drawing/2014/main" id="{0DAFAFA1-52FD-4DA3-BD88-BCE0918C3711}"/>
                </a:ext>
              </a:extLst>
            </p:cNvPr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4246563" y="2562225"/>
              <a:ext cx="76200" cy="177800"/>
            </a:xfrm>
            <a:custGeom>
              <a:avLst/>
              <a:gdLst>
                <a:gd name="T0" fmla="*/ 102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5 w 165"/>
                <a:gd name="T9" fmla="*/ 34 h 332"/>
                <a:gd name="T10" fmla="*/ 65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2 w 165"/>
                <a:gd name="T27" fmla="*/ 292 h 332"/>
                <a:gd name="T28" fmla="*/ 102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2"/>
                  </a:lnTo>
                  <a:cubicBezTo>
                    <a:pt x="65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0" y="330"/>
                    <a:pt x="64" y="330"/>
                    <a:pt x="84" y="330"/>
                  </a:cubicBezTo>
                  <a:cubicBezTo>
                    <a:pt x="104" y="330"/>
                    <a:pt x="147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2" y="311"/>
                    <a:pt x="102" y="292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9" name="Freeform 49">
              <a:extLst>
                <a:ext uri="{FF2B5EF4-FFF2-40B4-BE49-F238E27FC236}">
                  <a16:creationId xmlns:a16="http://schemas.microsoft.com/office/drawing/2014/main" id="{55009E8D-BEAA-489A-8874-033D03A9FB50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4352925" y="2562225"/>
              <a:ext cx="90488" cy="182563"/>
            </a:xfrm>
            <a:custGeom>
              <a:avLst/>
              <a:gdLst>
                <a:gd name="T0" fmla="*/ 199 w 199"/>
                <a:gd name="T1" fmla="*/ 232 h 343"/>
                <a:gd name="T2" fmla="*/ 104 w 199"/>
                <a:gd name="T3" fmla="*/ 122 h 343"/>
                <a:gd name="T4" fmla="*/ 41 w 199"/>
                <a:gd name="T5" fmla="*/ 148 h 343"/>
                <a:gd name="T6" fmla="*/ 41 w 199"/>
                <a:gd name="T7" fmla="*/ 51 h 343"/>
                <a:gd name="T8" fmla="*/ 83 w 199"/>
                <a:gd name="T9" fmla="*/ 57 h 343"/>
                <a:gd name="T10" fmla="*/ 179 w 199"/>
                <a:gd name="T11" fmla="*/ 5 h 343"/>
                <a:gd name="T12" fmla="*/ 174 w 199"/>
                <a:gd name="T13" fmla="*/ 0 h 343"/>
                <a:gd name="T14" fmla="*/ 170 w 199"/>
                <a:gd name="T15" fmla="*/ 1 h 343"/>
                <a:gd name="T16" fmla="*/ 102 w 199"/>
                <a:gd name="T17" fmla="*/ 16 h 343"/>
                <a:gd name="T18" fmla="*/ 36 w 199"/>
                <a:gd name="T19" fmla="*/ 2 h 343"/>
                <a:gd name="T20" fmla="*/ 30 w 199"/>
                <a:gd name="T21" fmla="*/ 0 h 343"/>
                <a:gd name="T22" fmla="*/ 25 w 199"/>
                <a:gd name="T23" fmla="*/ 12 h 343"/>
                <a:gd name="T24" fmla="*/ 25 w 199"/>
                <a:gd name="T25" fmla="*/ 160 h 343"/>
                <a:gd name="T26" fmla="*/ 32 w 199"/>
                <a:gd name="T27" fmla="*/ 173 h 343"/>
                <a:gd name="T28" fmla="*/ 39 w 199"/>
                <a:gd name="T29" fmla="*/ 168 h 343"/>
                <a:gd name="T30" fmla="*/ 103 w 199"/>
                <a:gd name="T31" fmla="*/ 133 h 343"/>
                <a:gd name="T32" fmla="*/ 145 w 199"/>
                <a:gd name="T33" fmla="*/ 165 h 343"/>
                <a:gd name="T34" fmla="*/ 154 w 199"/>
                <a:gd name="T35" fmla="*/ 228 h 343"/>
                <a:gd name="T36" fmla="*/ 142 w 199"/>
                <a:gd name="T37" fmla="*/ 296 h 343"/>
                <a:gd name="T38" fmla="*/ 89 w 199"/>
                <a:gd name="T39" fmla="*/ 329 h 343"/>
                <a:gd name="T40" fmla="*/ 16 w 199"/>
                <a:gd name="T41" fmla="*/ 273 h 343"/>
                <a:gd name="T42" fmla="*/ 24 w 199"/>
                <a:gd name="T43" fmla="*/ 274 h 343"/>
                <a:gd name="T44" fmla="*/ 49 w 199"/>
                <a:gd name="T45" fmla="*/ 249 h 343"/>
                <a:gd name="T46" fmla="*/ 24 w 199"/>
                <a:gd name="T47" fmla="*/ 225 h 343"/>
                <a:gd name="T48" fmla="*/ 0 w 199"/>
                <a:gd name="T49" fmla="*/ 251 h 343"/>
                <a:gd name="T50" fmla="*/ 90 w 199"/>
                <a:gd name="T51" fmla="*/ 343 h 343"/>
                <a:gd name="T52" fmla="*/ 199 w 199"/>
                <a:gd name="T53" fmla="*/ 23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9" h="343">
                  <a:moveTo>
                    <a:pt x="199" y="232"/>
                  </a:moveTo>
                  <a:cubicBezTo>
                    <a:pt x="199" y="172"/>
                    <a:pt x="158" y="122"/>
                    <a:pt x="104" y="122"/>
                  </a:cubicBezTo>
                  <a:cubicBezTo>
                    <a:pt x="80" y="122"/>
                    <a:pt x="59" y="130"/>
                    <a:pt x="41" y="148"/>
                  </a:cubicBezTo>
                  <a:lnTo>
                    <a:pt x="41" y="51"/>
                  </a:lnTo>
                  <a:cubicBezTo>
                    <a:pt x="51" y="53"/>
                    <a:pt x="67" y="57"/>
                    <a:pt x="83" y="57"/>
                  </a:cubicBezTo>
                  <a:cubicBezTo>
                    <a:pt x="144" y="57"/>
                    <a:pt x="179" y="12"/>
                    <a:pt x="179" y="5"/>
                  </a:cubicBezTo>
                  <a:cubicBezTo>
                    <a:pt x="179" y="2"/>
                    <a:pt x="178" y="0"/>
                    <a:pt x="174" y="0"/>
                  </a:cubicBezTo>
                  <a:cubicBezTo>
                    <a:pt x="174" y="0"/>
                    <a:pt x="173" y="0"/>
                    <a:pt x="170" y="1"/>
                  </a:cubicBezTo>
                  <a:cubicBezTo>
                    <a:pt x="160" y="6"/>
                    <a:pt x="136" y="16"/>
                    <a:pt x="102" y="16"/>
                  </a:cubicBezTo>
                  <a:cubicBezTo>
                    <a:pt x="82" y="16"/>
                    <a:pt x="60" y="12"/>
                    <a:pt x="36" y="2"/>
                  </a:cubicBezTo>
                  <a:cubicBezTo>
                    <a:pt x="32" y="0"/>
                    <a:pt x="31" y="0"/>
                    <a:pt x="30" y="0"/>
                  </a:cubicBezTo>
                  <a:cubicBezTo>
                    <a:pt x="25" y="0"/>
                    <a:pt x="25" y="4"/>
                    <a:pt x="25" y="12"/>
                  </a:cubicBezTo>
                  <a:lnTo>
                    <a:pt x="25" y="160"/>
                  </a:lnTo>
                  <a:cubicBezTo>
                    <a:pt x="25" y="169"/>
                    <a:pt x="25" y="173"/>
                    <a:pt x="32" y="173"/>
                  </a:cubicBezTo>
                  <a:cubicBezTo>
                    <a:pt x="36" y="173"/>
                    <a:pt x="37" y="171"/>
                    <a:pt x="39" y="168"/>
                  </a:cubicBezTo>
                  <a:cubicBezTo>
                    <a:pt x="44" y="160"/>
                    <a:pt x="63" y="133"/>
                    <a:pt x="103" y="133"/>
                  </a:cubicBezTo>
                  <a:cubicBezTo>
                    <a:pt x="129" y="133"/>
                    <a:pt x="141" y="156"/>
                    <a:pt x="145" y="165"/>
                  </a:cubicBezTo>
                  <a:cubicBezTo>
                    <a:pt x="153" y="184"/>
                    <a:pt x="154" y="203"/>
                    <a:pt x="154" y="228"/>
                  </a:cubicBezTo>
                  <a:cubicBezTo>
                    <a:pt x="154" y="245"/>
                    <a:pt x="154" y="275"/>
                    <a:pt x="142" y="296"/>
                  </a:cubicBezTo>
                  <a:cubicBezTo>
                    <a:pt x="130" y="316"/>
                    <a:pt x="112" y="329"/>
                    <a:pt x="89" y="329"/>
                  </a:cubicBezTo>
                  <a:cubicBezTo>
                    <a:pt x="53" y="329"/>
                    <a:pt x="24" y="302"/>
                    <a:pt x="16" y="273"/>
                  </a:cubicBezTo>
                  <a:cubicBezTo>
                    <a:pt x="17" y="273"/>
                    <a:pt x="19" y="274"/>
                    <a:pt x="24" y="274"/>
                  </a:cubicBezTo>
                  <a:cubicBezTo>
                    <a:pt x="41" y="274"/>
                    <a:pt x="49" y="261"/>
                    <a:pt x="49" y="249"/>
                  </a:cubicBezTo>
                  <a:cubicBezTo>
                    <a:pt x="49" y="237"/>
                    <a:pt x="41" y="225"/>
                    <a:pt x="24" y="225"/>
                  </a:cubicBezTo>
                  <a:cubicBezTo>
                    <a:pt x="17" y="225"/>
                    <a:pt x="0" y="229"/>
                    <a:pt x="0" y="251"/>
                  </a:cubicBezTo>
                  <a:cubicBezTo>
                    <a:pt x="0" y="294"/>
                    <a:pt x="34" y="343"/>
                    <a:pt x="90" y="343"/>
                  </a:cubicBezTo>
                  <a:cubicBezTo>
                    <a:pt x="148" y="343"/>
                    <a:pt x="199" y="295"/>
                    <a:pt x="199" y="2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0" name="Freeform 50">
              <a:extLst>
                <a:ext uri="{FF2B5EF4-FFF2-40B4-BE49-F238E27FC236}">
                  <a16:creationId xmlns:a16="http://schemas.microsoft.com/office/drawing/2014/main" id="{7CECF4C0-EF11-4366-9894-3B6659771D53}"/>
                </a:ext>
              </a:extLst>
            </p:cNvPr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4475163" y="2711450"/>
              <a:ext cx="25400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1" name="Freeform 51">
              <a:extLst>
                <a:ext uri="{FF2B5EF4-FFF2-40B4-BE49-F238E27FC236}">
                  <a16:creationId xmlns:a16="http://schemas.microsoft.com/office/drawing/2014/main" id="{4905E5E3-1355-415D-B69C-37912DBB1C67}"/>
                </a:ext>
              </a:extLst>
            </p:cNvPr>
            <p:cNvSpPr>
              <a:spLocks/>
            </p:cNvSpPr>
            <p:nvPr>
              <p:custDataLst>
                <p:tags r:id="rId56"/>
              </p:custDataLst>
            </p:nvPr>
          </p:nvSpPr>
          <p:spPr bwMode="auto">
            <a:xfrm>
              <a:off x="4562475" y="2620963"/>
              <a:ext cx="100013" cy="120650"/>
            </a:xfrm>
            <a:custGeom>
              <a:avLst/>
              <a:gdLst>
                <a:gd name="T0" fmla="*/ 219 w 219"/>
                <a:gd name="T1" fmla="*/ 35 h 226"/>
                <a:gd name="T2" fmla="*/ 197 w 219"/>
                <a:gd name="T3" fmla="*/ 0 h 226"/>
                <a:gd name="T4" fmla="*/ 172 w 219"/>
                <a:gd name="T5" fmla="*/ 24 h 226"/>
                <a:gd name="T6" fmla="*/ 180 w 219"/>
                <a:gd name="T7" fmla="*/ 39 h 226"/>
                <a:gd name="T8" fmla="*/ 197 w 219"/>
                <a:gd name="T9" fmla="*/ 80 h 226"/>
                <a:gd name="T10" fmla="*/ 109 w 219"/>
                <a:gd name="T11" fmla="*/ 215 h 226"/>
                <a:gd name="T12" fmla="*/ 72 w 219"/>
                <a:gd name="T13" fmla="*/ 172 h 226"/>
                <a:gd name="T14" fmla="*/ 101 w 219"/>
                <a:gd name="T15" fmla="*/ 66 h 226"/>
                <a:gd name="T16" fmla="*/ 107 w 219"/>
                <a:gd name="T17" fmla="*/ 41 h 226"/>
                <a:gd name="T18" fmla="*/ 66 w 219"/>
                <a:gd name="T19" fmla="*/ 0 h 226"/>
                <a:gd name="T20" fmla="*/ 0 w 219"/>
                <a:gd name="T21" fmla="*/ 77 h 226"/>
                <a:gd name="T22" fmla="*/ 6 w 219"/>
                <a:gd name="T23" fmla="*/ 82 h 226"/>
                <a:gd name="T24" fmla="*/ 14 w 219"/>
                <a:gd name="T25" fmla="*/ 73 h 226"/>
                <a:gd name="T26" fmla="*/ 64 w 219"/>
                <a:gd name="T27" fmla="*/ 11 h 226"/>
                <a:gd name="T28" fmla="*/ 77 w 219"/>
                <a:gd name="T29" fmla="*/ 27 h 226"/>
                <a:gd name="T30" fmla="*/ 68 w 219"/>
                <a:gd name="T31" fmla="*/ 62 h 226"/>
                <a:gd name="T32" fmla="*/ 40 w 219"/>
                <a:gd name="T33" fmla="*/ 164 h 226"/>
                <a:gd name="T34" fmla="*/ 107 w 219"/>
                <a:gd name="T35" fmla="*/ 226 h 226"/>
                <a:gd name="T36" fmla="*/ 219 w 219"/>
                <a:gd name="T37" fmla="*/ 3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9" h="226">
                  <a:moveTo>
                    <a:pt x="219" y="35"/>
                  </a:moveTo>
                  <a:cubicBezTo>
                    <a:pt x="219" y="8"/>
                    <a:pt x="206" y="0"/>
                    <a:pt x="197" y="0"/>
                  </a:cubicBezTo>
                  <a:cubicBezTo>
                    <a:pt x="184" y="0"/>
                    <a:pt x="172" y="13"/>
                    <a:pt x="172" y="24"/>
                  </a:cubicBezTo>
                  <a:cubicBezTo>
                    <a:pt x="172" y="31"/>
                    <a:pt x="175" y="34"/>
                    <a:pt x="180" y="39"/>
                  </a:cubicBezTo>
                  <a:cubicBezTo>
                    <a:pt x="191" y="49"/>
                    <a:pt x="197" y="62"/>
                    <a:pt x="197" y="80"/>
                  </a:cubicBezTo>
                  <a:cubicBezTo>
                    <a:pt x="197" y="101"/>
                    <a:pt x="167" y="215"/>
                    <a:pt x="109" y="215"/>
                  </a:cubicBezTo>
                  <a:cubicBezTo>
                    <a:pt x="83" y="215"/>
                    <a:pt x="72" y="198"/>
                    <a:pt x="72" y="172"/>
                  </a:cubicBezTo>
                  <a:cubicBezTo>
                    <a:pt x="72" y="144"/>
                    <a:pt x="85" y="108"/>
                    <a:pt x="101" y="66"/>
                  </a:cubicBezTo>
                  <a:cubicBezTo>
                    <a:pt x="104" y="58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8" y="23"/>
                    <a:pt x="50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6" y="120"/>
                    <a:pt x="40" y="143"/>
                    <a:pt x="40" y="164"/>
                  </a:cubicBezTo>
                  <a:cubicBezTo>
                    <a:pt x="40" y="218"/>
                    <a:pt x="84" y="226"/>
                    <a:pt x="107" y="226"/>
                  </a:cubicBezTo>
                  <a:cubicBezTo>
                    <a:pt x="190" y="226"/>
                    <a:pt x="219" y="61"/>
                    <a:pt x="219" y="3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2" name="Freeform 52">
              <a:extLst>
                <a:ext uri="{FF2B5EF4-FFF2-40B4-BE49-F238E27FC236}">
                  <a16:creationId xmlns:a16="http://schemas.microsoft.com/office/drawing/2014/main" id="{455A1E36-0AF2-479C-9ECA-BD3F7E1DD067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4684713" y="2655888"/>
              <a:ext cx="57150" cy="123825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4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3" name="Freeform 53">
              <a:extLst>
                <a:ext uri="{FF2B5EF4-FFF2-40B4-BE49-F238E27FC236}">
                  <a16:creationId xmlns:a16="http://schemas.microsoft.com/office/drawing/2014/main" id="{899005AB-F5E6-4F2C-920D-3369E0D6857B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4767263" y="2655888"/>
              <a:ext cx="69850" cy="127000"/>
            </a:xfrm>
            <a:custGeom>
              <a:avLst/>
              <a:gdLst>
                <a:gd name="T0" fmla="*/ 32 w 154"/>
                <a:gd name="T1" fmla="*/ 37 h 239"/>
                <a:gd name="T2" fmla="*/ 66 w 154"/>
                <a:gd name="T3" fmla="*/ 42 h 239"/>
                <a:gd name="T4" fmla="*/ 139 w 154"/>
                <a:gd name="T5" fmla="*/ 5 h 239"/>
                <a:gd name="T6" fmla="*/ 135 w 154"/>
                <a:gd name="T7" fmla="*/ 0 h 239"/>
                <a:gd name="T8" fmla="*/ 132 w 154"/>
                <a:gd name="T9" fmla="*/ 1 h 239"/>
                <a:gd name="T10" fmla="*/ 80 w 154"/>
                <a:gd name="T11" fmla="*/ 11 h 239"/>
                <a:gd name="T12" fmla="*/ 29 w 154"/>
                <a:gd name="T13" fmla="*/ 2 h 239"/>
                <a:gd name="T14" fmla="*/ 24 w 154"/>
                <a:gd name="T15" fmla="*/ 0 h 239"/>
                <a:gd name="T16" fmla="*/ 20 w 154"/>
                <a:gd name="T17" fmla="*/ 9 h 239"/>
                <a:gd name="T18" fmla="*/ 20 w 154"/>
                <a:gd name="T19" fmla="*/ 112 h 239"/>
                <a:gd name="T20" fmla="*/ 25 w 154"/>
                <a:gd name="T21" fmla="*/ 122 h 239"/>
                <a:gd name="T22" fmla="*/ 32 w 154"/>
                <a:gd name="T23" fmla="*/ 118 h 239"/>
                <a:gd name="T24" fmla="*/ 81 w 154"/>
                <a:gd name="T25" fmla="*/ 96 h 239"/>
                <a:gd name="T26" fmla="*/ 113 w 154"/>
                <a:gd name="T27" fmla="*/ 115 h 239"/>
                <a:gd name="T28" fmla="*/ 121 w 154"/>
                <a:gd name="T29" fmla="*/ 160 h 239"/>
                <a:gd name="T30" fmla="*/ 111 w 154"/>
                <a:gd name="T31" fmla="*/ 206 h 239"/>
                <a:gd name="T32" fmla="*/ 70 w 154"/>
                <a:gd name="T33" fmla="*/ 227 h 239"/>
                <a:gd name="T34" fmla="*/ 15 w 154"/>
                <a:gd name="T35" fmla="*/ 192 h 239"/>
                <a:gd name="T36" fmla="*/ 35 w 154"/>
                <a:gd name="T37" fmla="*/ 175 h 239"/>
                <a:gd name="T38" fmla="*/ 18 w 154"/>
                <a:gd name="T39" fmla="*/ 157 h 239"/>
                <a:gd name="T40" fmla="*/ 0 w 154"/>
                <a:gd name="T41" fmla="*/ 176 h 239"/>
                <a:gd name="T42" fmla="*/ 71 w 154"/>
                <a:gd name="T43" fmla="*/ 239 h 239"/>
                <a:gd name="T44" fmla="*/ 154 w 154"/>
                <a:gd name="T45" fmla="*/ 161 h 239"/>
                <a:gd name="T46" fmla="*/ 81 w 154"/>
                <a:gd name="T47" fmla="*/ 86 h 239"/>
                <a:gd name="T48" fmla="*/ 32 w 154"/>
                <a:gd name="T49" fmla="*/ 103 h 239"/>
                <a:gd name="T50" fmla="*/ 32 w 154"/>
                <a:gd name="T51" fmla="*/ 37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" h="239">
                  <a:moveTo>
                    <a:pt x="32" y="37"/>
                  </a:moveTo>
                  <a:cubicBezTo>
                    <a:pt x="50" y="42"/>
                    <a:pt x="61" y="42"/>
                    <a:pt x="66" y="42"/>
                  </a:cubicBezTo>
                  <a:cubicBezTo>
                    <a:pt x="112" y="42"/>
                    <a:pt x="139" y="10"/>
                    <a:pt x="139" y="5"/>
                  </a:cubicBezTo>
                  <a:cubicBezTo>
                    <a:pt x="139" y="1"/>
                    <a:pt x="137" y="0"/>
                    <a:pt x="135" y="0"/>
                  </a:cubicBezTo>
                  <a:cubicBezTo>
                    <a:pt x="134" y="0"/>
                    <a:pt x="134" y="0"/>
                    <a:pt x="132" y="1"/>
                  </a:cubicBezTo>
                  <a:cubicBezTo>
                    <a:pt x="124" y="4"/>
                    <a:pt x="106" y="11"/>
                    <a:pt x="80" y="11"/>
                  </a:cubicBezTo>
                  <a:cubicBezTo>
                    <a:pt x="70" y="11"/>
                    <a:pt x="52" y="10"/>
                    <a:pt x="29" y="2"/>
                  </a:cubicBezTo>
                  <a:cubicBezTo>
                    <a:pt x="25" y="0"/>
                    <a:pt x="25" y="0"/>
                    <a:pt x="24" y="0"/>
                  </a:cubicBezTo>
                  <a:cubicBezTo>
                    <a:pt x="20" y="0"/>
                    <a:pt x="20" y="4"/>
                    <a:pt x="20" y="9"/>
                  </a:cubicBezTo>
                  <a:lnTo>
                    <a:pt x="20" y="112"/>
                  </a:lnTo>
                  <a:cubicBezTo>
                    <a:pt x="20" y="118"/>
                    <a:pt x="20" y="122"/>
                    <a:pt x="25" y="122"/>
                  </a:cubicBezTo>
                  <a:cubicBezTo>
                    <a:pt x="28" y="122"/>
                    <a:pt x="29" y="122"/>
                    <a:pt x="32" y="118"/>
                  </a:cubicBezTo>
                  <a:cubicBezTo>
                    <a:pt x="47" y="98"/>
                    <a:pt x="69" y="96"/>
                    <a:pt x="81" y="96"/>
                  </a:cubicBezTo>
                  <a:cubicBezTo>
                    <a:pt x="102" y="96"/>
                    <a:pt x="111" y="112"/>
                    <a:pt x="113" y="115"/>
                  </a:cubicBezTo>
                  <a:cubicBezTo>
                    <a:pt x="119" y="127"/>
                    <a:pt x="121" y="140"/>
                    <a:pt x="121" y="160"/>
                  </a:cubicBezTo>
                  <a:cubicBezTo>
                    <a:pt x="121" y="171"/>
                    <a:pt x="121" y="191"/>
                    <a:pt x="111" y="206"/>
                  </a:cubicBezTo>
                  <a:cubicBezTo>
                    <a:pt x="102" y="219"/>
                    <a:pt x="87" y="227"/>
                    <a:pt x="70" y="227"/>
                  </a:cubicBezTo>
                  <a:cubicBezTo>
                    <a:pt x="47" y="227"/>
                    <a:pt x="24" y="215"/>
                    <a:pt x="15" y="192"/>
                  </a:cubicBezTo>
                  <a:cubicBezTo>
                    <a:pt x="28" y="193"/>
                    <a:pt x="35" y="184"/>
                    <a:pt x="35" y="175"/>
                  </a:cubicBezTo>
                  <a:cubicBezTo>
                    <a:pt x="35" y="160"/>
                    <a:pt x="22" y="157"/>
                    <a:pt x="18" y="157"/>
                  </a:cubicBezTo>
                  <a:cubicBezTo>
                    <a:pt x="17" y="157"/>
                    <a:pt x="0" y="157"/>
                    <a:pt x="0" y="176"/>
                  </a:cubicBezTo>
                  <a:cubicBezTo>
                    <a:pt x="0" y="207"/>
                    <a:pt x="29" y="239"/>
                    <a:pt x="71" y="239"/>
                  </a:cubicBezTo>
                  <a:cubicBezTo>
                    <a:pt x="115" y="239"/>
                    <a:pt x="154" y="205"/>
                    <a:pt x="154" y="161"/>
                  </a:cubicBezTo>
                  <a:cubicBezTo>
                    <a:pt x="154" y="122"/>
                    <a:pt x="124" y="86"/>
                    <a:pt x="81" y="86"/>
                  </a:cubicBezTo>
                  <a:cubicBezTo>
                    <a:pt x="66" y="86"/>
                    <a:pt x="48" y="90"/>
                    <a:pt x="32" y="103"/>
                  </a:cubicBezTo>
                  <a:lnTo>
                    <a:pt x="32" y="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4" name="Freeform 54">
              <a:extLst>
                <a:ext uri="{FF2B5EF4-FFF2-40B4-BE49-F238E27FC236}">
                  <a16:creationId xmlns:a16="http://schemas.microsoft.com/office/drawing/2014/main" id="{79BEEC06-7DFD-4785-9259-B611875A7F0E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4872038" y="2540000"/>
              <a:ext cx="53975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5" name="Freeform 55">
              <a:extLst>
                <a:ext uri="{FF2B5EF4-FFF2-40B4-BE49-F238E27FC236}">
                  <a16:creationId xmlns:a16="http://schemas.microsoft.com/office/drawing/2014/main" id="{82C7C12D-5DC5-4220-AC5D-EB239CBB9072}"/>
                </a:ext>
              </a:extLst>
            </p:cNvPr>
            <p:cNvSpPr>
              <a:spLocks noEditPoints="1"/>
            </p:cNvSpPr>
            <p:nvPr>
              <p:custDataLst>
                <p:tags r:id="rId60"/>
              </p:custDataLst>
            </p:nvPr>
          </p:nvSpPr>
          <p:spPr bwMode="auto">
            <a:xfrm>
              <a:off x="5054600" y="2540000"/>
              <a:ext cx="53975" cy="265113"/>
            </a:xfrm>
            <a:custGeom>
              <a:avLst/>
              <a:gdLst>
                <a:gd name="T0" fmla="*/ 20 w 118"/>
                <a:gd name="T1" fmla="*/ 17 h 498"/>
                <a:gd name="T2" fmla="*/ 10 w 118"/>
                <a:gd name="T3" fmla="*/ 0 h 498"/>
                <a:gd name="T4" fmla="*/ 0 w 118"/>
                <a:gd name="T5" fmla="*/ 18 h 498"/>
                <a:gd name="T6" fmla="*/ 0 w 118"/>
                <a:gd name="T7" fmla="*/ 480 h 498"/>
                <a:gd name="T8" fmla="*/ 10 w 118"/>
                <a:gd name="T9" fmla="*/ 498 h 498"/>
                <a:gd name="T10" fmla="*/ 20 w 118"/>
                <a:gd name="T11" fmla="*/ 481 h 498"/>
                <a:gd name="T12" fmla="*/ 20 w 118"/>
                <a:gd name="T13" fmla="*/ 17 h 498"/>
                <a:gd name="T14" fmla="*/ 118 w 118"/>
                <a:gd name="T15" fmla="*/ 18 h 498"/>
                <a:gd name="T16" fmla="*/ 108 w 118"/>
                <a:gd name="T17" fmla="*/ 0 h 498"/>
                <a:gd name="T18" fmla="*/ 98 w 118"/>
                <a:gd name="T19" fmla="*/ 17 h 498"/>
                <a:gd name="T20" fmla="*/ 98 w 118"/>
                <a:gd name="T21" fmla="*/ 481 h 498"/>
                <a:gd name="T22" fmla="*/ 108 w 118"/>
                <a:gd name="T23" fmla="*/ 498 h 498"/>
                <a:gd name="T24" fmla="*/ 118 w 118"/>
                <a:gd name="T25" fmla="*/ 480 h 498"/>
                <a:gd name="T26" fmla="*/ 118 w 118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8" y="18"/>
                  </a:moveTo>
                  <a:cubicBezTo>
                    <a:pt x="118" y="10"/>
                    <a:pt x="118" y="0"/>
                    <a:pt x="108" y="0"/>
                  </a:cubicBezTo>
                  <a:cubicBezTo>
                    <a:pt x="98" y="0"/>
                    <a:pt x="98" y="9"/>
                    <a:pt x="98" y="17"/>
                  </a:cubicBezTo>
                  <a:lnTo>
                    <a:pt x="98" y="481"/>
                  </a:lnTo>
                  <a:cubicBezTo>
                    <a:pt x="98" y="489"/>
                    <a:pt x="98" y="498"/>
                    <a:pt x="108" y="498"/>
                  </a:cubicBezTo>
                  <a:cubicBezTo>
                    <a:pt x="118" y="498"/>
                    <a:pt x="118" y="487"/>
                    <a:pt x="118" y="480"/>
                  </a:cubicBezTo>
                  <a:lnTo>
                    <a:pt x="118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230" name="Straight Arrow Connector 1229">
            <a:extLst>
              <a:ext uri="{FF2B5EF4-FFF2-40B4-BE49-F238E27FC236}">
                <a16:creationId xmlns:a16="http://schemas.microsoft.com/office/drawing/2014/main" id="{106953CC-2CB2-4204-999D-303A64C927B5}"/>
              </a:ext>
            </a:extLst>
          </p:cNvPr>
          <p:cNvCxnSpPr>
            <a:cxnSpLocks/>
          </p:cNvCxnSpPr>
          <p:nvPr/>
        </p:nvCxnSpPr>
        <p:spPr>
          <a:xfrm flipH="1" flipV="1">
            <a:off x="10869907" y="5650429"/>
            <a:ext cx="20940" cy="441811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3" name="Rectangle 1232">
            <a:extLst>
              <a:ext uri="{FF2B5EF4-FFF2-40B4-BE49-F238E27FC236}">
                <a16:creationId xmlns:a16="http://schemas.microsoft.com/office/drawing/2014/main" id="{15251432-2D00-4822-AFEF-FB61F38FA661}"/>
              </a:ext>
            </a:extLst>
          </p:cNvPr>
          <p:cNvSpPr/>
          <p:nvPr/>
        </p:nvSpPr>
        <p:spPr>
          <a:xfrm>
            <a:off x="10339682" y="4802037"/>
            <a:ext cx="14991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to the      in  </a:t>
            </a:r>
          </a:p>
        </p:txBody>
      </p:sp>
      <p:cxnSp>
        <p:nvCxnSpPr>
          <p:cNvPr id="1234" name="Straight Arrow Connector 1233">
            <a:extLst>
              <a:ext uri="{FF2B5EF4-FFF2-40B4-BE49-F238E27FC236}">
                <a16:creationId xmlns:a16="http://schemas.microsoft.com/office/drawing/2014/main" id="{7A9207A1-469A-41F4-9862-2A206A31A5EC}"/>
              </a:ext>
            </a:extLst>
          </p:cNvPr>
          <p:cNvCxnSpPr>
            <a:cxnSpLocks/>
          </p:cNvCxnSpPr>
          <p:nvPr/>
        </p:nvCxnSpPr>
        <p:spPr>
          <a:xfrm>
            <a:off x="11322657" y="5131616"/>
            <a:ext cx="0" cy="311811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7" name="Rectangle 1236">
            <a:extLst>
              <a:ext uri="{FF2B5EF4-FFF2-40B4-BE49-F238E27FC236}">
                <a16:creationId xmlns:a16="http://schemas.microsoft.com/office/drawing/2014/main" id="{2D14CAD8-7F05-40E2-B828-B621B3AF5EB7}"/>
              </a:ext>
            </a:extLst>
          </p:cNvPr>
          <p:cNvSpPr/>
          <p:nvPr/>
        </p:nvSpPr>
        <p:spPr>
          <a:xfrm>
            <a:off x="8004985" y="4805265"/>
            <a:ext cx="19656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of the bad node</a:t>
            </a:r>
          </a:p>
        </p:txBody>
      </p:sp>
      <p:cxnSp>
        <p:nvCxnSpPr>
          <p:cNvPr id="1238" name="Straight Arrow Connector 1237">
            <a:extLst>
              <a:ext uri="{FF2B5EF4-FFF2-40B4-BE49-F238E27FC236}">
                <a16:creationId xmlns:a16="http://schemas.microsoft.com/office/drawing/2014/main" id="{C27E753E-F624-42DD-A873-148E0FB001CA}"/>
              </a:ext>
            </a:extLst>
          </p:cNvPr>
          <p:cNvCxnSpPr>
            <a:cxnSpLocks/>
          </p:cNvCxnSpPr>
          <p:nvPr/>
        </p:nvCxnSpPr>
        <p:spPr>
          <a:xfrm flipH="1" flipV="1">
            <a:off x="8465243" y="5664674"/>
            <a:ext cx="30192" cy="424827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0" name="Rectangle 1239">
            <a:extLst>
              <a:ext uri="{FF2B5EF4-FFF2-40B4-BE49-F238E27FC236}">
                <a16:creationId xmlns:a16="http://schemas.microsoft.com/office/drawing/2014/main" id="{D17788D6-F21A-438B-8D50-976A39EA1422}"/>
              </a:ext>
            </a:extLst>
          </p:cNvPr>
          <p:cNvSpPr/>
          <p:nvPr/>
        </p:nvSpPr>
        <p:spPr>
          <a:xfrm>
            <a:off x="8378026" y="6109146"/>
            <a:ext cx="19543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of the bad node</a:t>
            </a:r>
          </a:p>
        </p:txBody>
      </p:sp>
      <p:cxnSp>
        <p:nvCxnSpPr>
          <p:cNvPr id="1241" name="Straight Arrow Connector 1240">
            <a:extLst>
              <a:ext uri="{FF2B5EF4-FFF2-40B4-BE49-F238E27FC236}">
                <a16:creationId xmlns:a16="http://schemas.microsoft.com/office/drawing/2014/main" id="{5876A005-25BD-490F-8521-ECDBA1D033CC}"/>
              </a:ext>
            </a:extLst>
          </p:cNvPr>
          <p:cNvCxnSpPr>
            <a:cxnSpLocks/>
          </p:cNvCxnSpPr>
          <p:nvPr/>
        </p:nvCxnSpPr>
        <p:spPr>
          <a:xfrm flipH="1">
            <a:off x="8235066" y="5043769"/>
            <a:ext cx="31700" cy="366612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4" name="Group 1243">
            <a:extLst>
              <a:ext uri="{FF2B5EF4-FFF2-40B4-BE49-F238E27FC236}">
                <a16:creationId xmlns:a16="http://schemas.microsoft.com/office/drawing/2014/main" id="{0F18DF41-6775-48A8-AD76-8D5D9E976D94}"/>
              </a:ext>
            </a:extLst>
          </p:cNvPr>
          <p:cNvGrpSpPr>
            <a:grpSpLocks noChangeAspect="1"/>
          </p:cNvGrpSpPr>
          <p:nvPr>
            <p:custDataLst>
              <p:tags r:id="rId19"/>
            </p:custDataLst>
          </p:nvPr>
        </p:nvGrpSpPr>
        <p:grpSpPr>
          <a:xfrm>
            <a:off x="10827013" y="5440763"/>
            <a:ext cx="304635" cy="249382"/>
            <a:chOff x="2541584" y="2540000"/>
            <a:chExt cx="323851" cy="265113"/>
          </a:xfrm>
        </p:grpSpPr>
        <p:sp>
          <p:nvSpPr>
            <p:cNvPr id="1245" name="Freeform 78">
              <a:extLst>
                <a:ext uri="{FF2B5EF4-FFF2-40B4-BE49-F238E27FC236}">
                  <a16:creationId xmlns:a16="http://schemas.microsoft.com/office/drawing/2014/main" id="{A48D7A60-0598-48EB-BF68-2C9B048474AA}"/>
                </a:ext>
              </a:extLst>
            </p:cNvPr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2541584" y="2624138"/>
              <a:ext cx="127000" cy="119063"/>
            </a:xfrm>
            <a:custGeom>
              <a:avLst/>
              <a:gdLst>
                <a:gd name="T0" fmla="*/ 133 w 241"/>
                <a:gd name="T1" fmla="*/ 29 h 221"/>
                <a:gd name="T2" fmla="*/ 217 w 241"/>
                <a:gd name="T3" fmla="*/ 29 h 221"/>
                <a:gd name="T4" fmla="*/ 241 w 241"/>
                <a:gd name="T5" fmla="*/ 12 h 221"/>
                <a:gd name="T6" fmla="*/ 221 w 241"/>
                <a:gd name="T7" fmla="*/ 0 h 221"/>
                <a:gd name="T8" fmla="*/ 81 w 241"/>
                <a:gd name="T9" fmla="*/ 0 h 221"/>
                <a:gd name="T10" fmla="*/ 30 w 241"/>
                <a:gd name="T11" fmla="*/ 23 h 221"/>
                <a:gd name="T12" fmla="*/ 0 w 241"/>
                <a:gd name="T13" fmla="*/ 68 h 221"/>
                <a:gd name="T14" fmla="*/ 6 w 241"/>
                <a:gd name="T15" fmla="*/ 73 h 221"/>
                <a:gd name="T16" fmla="*/ 14 w 241"/>
                <a:gd name="T17" fmla="*/ 67 h 221"/>
                <a:gd name="T18" fmla="*/ 77 w 241"/>
                <a:gd name="T19" fmla="*/ 29 h 221"/>
                <a:gd name="T20" fmla="*/ 118 w 241"/>
                <a:gd name="T21" fmla="*/ 29 h 221"/>
                <a:gd name="T22" fmla="*/ 70 w 241"/>
                <a:gd name="T23" fmla="*/ 189 h 221"/>
                <a:gd name="T24" fmla="*/ 65 w 241"/>
                <a:gd name="T25" fmla="*/ 207 h 221"/>
                <a:gd name="T26" fmla="*/ 79 w 241"/>
                <a:gd name="T27" fmla="*/ 221 h 221"/>
                <a:gd name="T28" fmla="*/ 99 w 241"/>
                <a:gd name="T29" fmla="*/ 199 h 221"/>
                <a:gd name="T30" fmla="*/ 133 w 241"/>
                <a:gd name="T31" fmla="*/ 2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221">
                  <a:moveTo>
                    <a:pt x="133" y="29"/>
                  </a:moveTo>
                  <a:lnTo>
                    <a:pt x="217" y="29"/>
                  </a:lnTo>
                  <a:cubicBezTo>
                    <a:pt x="223" y="29"/>
                    <a:pt x="241" y="29"/>
                    <a:pt x="241" y="12"/>
                  </a:cubicBezTo>
                  <a:cubicBezTo>
                    <a:pt x="241" y="0"/>
                    <a:pt x="231" y="0"/>
                    <a:pt x="221" y="0"/>
                  </a:cubicBezTo>
                  <a:lnTo>
                    <a:pt x="81" y="0"/>
                  </a:lnTo>
                  <a:cubicBezTo>
                    <a:pt x="72" y="0"/>
                    <a:pt x="52" y="0"/>
                    <a:pt x="30" y="23"/>
                  </a:cubicBezTo>
                  <a:cubicBezTo>
                    <a:pt x="14" y="41"/>
                    <a:pt x="0" y="65"/>
                    <a:pt x="0" y="68"/>
                  </a:cubicBezTo>
                  <a:cubicBezTo>
                    <a:pt x="0" y="69"/>
                    <a:pt x="0" y="73"/>
                    <a:pt x="6" y="73"/>
                  </a:cubicBezTo>
                  <a:cubicBezTo>
                    <a:pt x="10" y="73"/>
                    <a:pt x="11" y="71"/>
                    <a:pt x="14" y="67"/>
                  </a:cubicBezTo>
                  <a:cubicBezTo>
                    <a:pt x="38" y="29"/>
                    <a:pt x="67" y="29"/>
                    <a:pt x="77" y="29"/>
                  </a:cubicBezTo>
                  <a:lnTo>
                    <a:pt x="118" y="29"/>
                  </a:lnTo>
                  <a:lnTo>
                    <a:pt x="70" y="189"/>
                  </a:lnTo>
                  <a:cubicBezTo>
                    <a:pt x="68" y="195"/>
                    <a:pt x="65" y="205"/>
                    <a:pt x="65" y="207"/>
                  </a:cubicBezTo>
                  <a:cubicBezTo>
                    <a:pt x="65" y="213"/>
                    <a:pt x="68" y="221"/>
                    <a:pt x="79" y="221"/>
                  </a:cubicBezTo>
                  <a:cubicBezTo>
                    <a:pt x="95" y="221"/>
                    <a:pt x="98" y="207"/>
                    <a:pt x="99" y="199"/>
                  </a:cubicBezTo>
                  <a:lnTo>
                    <a:pt x="133" y="2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6" name="Freeform 79">
              <a:extLst>
                <a:ext uri="{FF2B5EF4-FFF2-40B4-BE49-F238E27FC236}">
                  <a16:creationId xmlns:a16="http://schemas.microsoft.com/office/drawing/2014/main" id="{98302479-4F03-44A9-AC23-4DAA34A036AA}"/>
                </a:ext>
              </a:extLst>
            </p:cNvPr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2803522" y="2540000"/>
              <a:ext cx="61913" cy="265113"/>
            </a:xfrm>
            <a:custGeom>
              <a:avLst/>
              <a:gdLst>
                <a:gd name="T0" fmla="*/ 20 w 117"/>
                <a:gd name="T1" fmla="*/ 17 h 498"/>
                <a:gd name="T2" fmla="*/ 10 w 117"/>
                <a:gd name="T3" fmla="*/ 0 h 498"/>
                <a:gd name="T4" fmla="*/ 0 w 117"/>
                <a:gd name="T5" fmla="*/ 18 h 498"/>
                <a:gd name="T6" fmla="*/ 0 w 117"/>
                <a:gd name="T7" fmla="*/ 480 h 498"/>
                <a:gd name="T8" fmla="*/ 10 w 117"/>
                <a:gd name="T9" fmla="*/ 498 h 498"/>
                <a:gd name="T10" fmla="*/ 20 w 117"/>
                <a:gd name="T11" fmla="*/ 481 h 498"/>
                <a:gd name="T12" fmla="*/ 20 w 117"/>
                <a:gd name="T13" fmla="*/ 17 h 498"/>
                <a:gd name="T14" fmla="*/ 117 w 117"/>
                <a:gd name="T15" fmla="*/ 18 h 498"/>
                <a:gd name="T16" fmla="*/ 107 w 117"/>
                <a:gd name="T17" fmla="*/ 0 h 498"/>
                <a:gd name="T18" fmla="*/ 97 w 117"/>
                <a:gd name="T19" fmla="*/ 17 h 498"/>
                <a:gd name="T20" fmla="*/ 97 w 117"/>
                <a:gd name="T21" fmla="*/ 481 h 498"/>
                <a:gd name="T22" fmla="*/ 107 w 117"/>
                <a:gd name="T23" fmla="*/ 498 h 498"/>
                <a:gd name="T24" fmla="*/ 117 w 117"/>
                <a:gd name="T25" fmla="*/ 480 h 498"/>
                <a:gd name="T26" fmla="*/ 117 w 117"/>
                <a:gd name="T27" fmla="*/ 1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498">
                  <a:moveTo>
                    <a:pt x="20" y="17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11"/>
                    <a:pt x="0" y="18"/>
                  </a:cubicBezTo>
                  <a:lnTo>
                    <a:pt x="0" y="480"/>
                  </a:lnTo>
                  <a:cubicBezTo>
                    <a:pt x="0" y="488"/>
                    <a:pt x="0" y="498"/>
                    <a:pt x="10" y="498"/>
                  </a:cubicBezTo>
                  <a:cubicBezTo>
                    <a:pt x="20" y="498"/>
                    <a:pt x="20" y="489"/>
                    <a:pt x="20" y="481"/>
                  </a:cubicBezTo>
                  <a:lnTo>
                    <a:pt x="20" y="17"/>
                  </a:lnTo>
                  <a:close/>
                  <a:moveTo>
                    <a:pt x="117" y="18"/>
                  </a:moveTo>
                  <a:cubicBezTo>
                    <a:pt x="117" y="10"/>
                    <a:pt x="117" y="0"/>
                    <a:pt x="107" y="0"/>
                  </a:cubicBezTo>
                  <a:cubicBezTo>
                    <a:pt x="97" y="0"/>
                    <a:pt x="97" y="9"/>
                    <a:pt x="97" y="17"/>
                  </a:cubicBezTo>
                  <a:lnTo>
                    <a:pt x="97" y="481"/>
                  </a:lnTo>
                  <a:cubicBezTo>
                    <a:pt x="97" y="489"/>
                    <a:pt x="97" y="498"/>
                    <a:pt x="107" y="498"/>
                  </a:cubicBezTo>
                  <a:cubicBezTo>
                    <a:pt x="117" y="498"/>
                    <a:pt x="117" y="487"/>
                    <a:pt x="117" y="480"/>
                  </a:cubicBezTo>
                  <a:lnTo>
                    <a:pt x="117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47" name="Freeform 86">
            <a:extLst>
              <a:ext uri="{FF2B5EF4-FFF2-40B4-BE49-F238E27FC236}">
                <a16:creationId xmlns:a16="http://schemas.microsoft.com/office/drawing/2014/main" id="{79AC3FAA-BDB7-4625-A5CE-FFAA90145606}"/>
              </a:ext>
            </a:extLst>
          </p:cNvPr>
          <p:cNvSpPr>
            <a:spLocks noChangeAspect="1"/>
          </p:cNvSpPr>
          <p:nvPr>
            <p:custDataLst>
              <p:tags r:id="rId20"/>
            </p:custDataLst>
          </p:nvPr>
        </p:nvSpPr>
        <p:spPr bwMode="auto">
          <a:xfrm>
            <a:off x="11238451" y="5525841"/>
            <a:ext cx="174717" cy="165757"/>
          </a:xfrm>
          <a:custGeom>
            <a:avLst/>
            <a:gdLst>
              <a:gd name="T0" fmla="*/ 100 w 271"/>
              <a:gd name="T1" fmla="*/ 45 h 329"/>
              <a:gd name="T2" fmla="*/ 108 w 271"/>
              <a:gd name="T3" fmla="*/ 13 h 329"/>
              <a:gd name="T4" fmla="*/ 94 w 271"/>
              <a:gd name="T5" fmla="*/ 0 h 329"/>
              <a:gd name="T6" fmla="*/ 74 w 271"/>
              <a:gd name="T7" fmla="*/ 18 h 329"/>
              <a:gd name="T8" fmla="*/ 2 w 271"/>
              <a:gd name="T9" fmla="*/ 307 h 329"/>
              <a:gd name="T10" fmla="*/ 0 w 271"/>
              <a:gd name="T11" fmla="*/ 315 h 329"/>
              <a:gd name="T12" fmla="*/ 14 w 271"/>
              <a:gd name="T13" fmla="*/ 329 h 329"/>
              <a:gd name="T14" fmla="*/ 32 w 271"/>
              <a:gd name="T15" fmla="*/ 318 h 329"/>
              <a:gd name="T16" fmla="*/ 59 w 271"/>
              <a:gd name="T17" fmla="*/ 211 h 329"/>
              <a:gd name="T18" fmla="*/ 107 w 271"/>
              <a:gd name="T19" fmla="*/ 226 h 329"/>
              <a:gd name="T20" fmla="*/ 174 w 271"/>
              <a:gd name="T21" fmla="*/ 190 h 329"/>
              <a:gd name="T22" fmla="*/ 219 w 271"/>
              <a:gd name="T23" fmla="*/ 226 h 329"/>
              <a:gd name="T24" fmla="*/ 256 w 271"/>
              <a:gd name="T25" fmla="*/ 199 h 329"/>
              <a:gd name="T26" fmla="*/ 271 w 271"/>
              <a:gd name="T27" fmla="*/ 149 h 329"/>
              <a:gd name="T28" fmla="*/ 265 w 271"/>
              <a:gd name="T29" fmla="*/ 144 h 329"/>
              <a:gd name="T30" fmla="*/ 258 w 271"/>
              <a:gd name="T31" fmla="*/ 153 h 329"/>
              <a:gd name="T32" fmla="*/ 220 w 271"/>
              <a:gd name="T33" fmla="*/ 215 h 329"/>
              <a:gd name="T34" fmla="*/ 205 w 271"/>
              <a:gd name="T35" fmla="*/ 192 h 329"/>
              <a:gd name="T36" fmla="*/ 215 w 271"/>
              <a:gd name="T37" fmla="*/ 140 h 329"/>
              <a:gd name="T38" fmla="*/ 229 w 271"/>
              <a:gd name="T39" fmla="*/ 86 h 329"/>
              <a:gd name="T40" fmla="*/ 237 w 271"/>
              <a:gd name="T41" fmla="*/ 52 h 329"/>
              <a:gd name="T42" fmla="*/ 245 w 271"/>
              <a:gd name="T43" fmla="*/ 19 h 329"/>
              <a:gd name="T44" fmla="*/ 230 w 271"/>
              <a:gd name="T45" fmla="*/ 5 h 329"/>
              <a:gd name="T46" fmla="*/ 211 w 271"/>
              <a:gd name="T47" fmla="*/ 23 h 329"/>
              <a:gd name="T48" fmla="*/ 187 w 271"/>
              <a:gd name="T49" fmla="*/ 116 h 329"/>
              <a:gd name="T50" fmla="*/ 174 w 271"/>
              <a:gd name="T51" fmla="*/ 167 h 329"/>
              <a:gd name="T52" fmla="*/ 109 w 271"/>
              <a:gd name="T53" fmla="*/ 215 h 329"/>
              <a:gd name="T54" fmla="*/ 73 w 271"/>
              <a:gd name="T55" fmla="*/ 172 h 329"/>
              <a:gd name="T56" fmla="*/ 80 w 271"/>
              <a:gd name="T57" fmla="*/ 129 h 329"/>
              <a:gd name="T58" fmla="*/ 100 w 271"/>
              <a:gd name="T59" fmla="*/ 45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71" h="329">
                <a:moveTo>
                  <a:pt x="100" y="45"/>
                </a:moveTo>
                <a:cubicBezTo>
                  <a:pt x="103" y="35"/>
                  <a:pt x="108" y="16"/>
                  <a:pt x="108" y="13"/>
                </a:cubicBezTo>
                <a:cubicBezTo>
                  <a:pt x="108" y="5"/>
                  <a:pt x="102" y="0"/>
                  <a:pt x="94" y="0"/>
                </a:cubicBezTo>
                <a:cubicBezTo>
                  <a:pt x="92" y="0"/>
                  <a:pt x="78" y="0"/>
                  <a:pt x="74" y="18"/>
                </a:cubicBezTo>
                <a:lnTo>
                  <a:pt x="2" y="307"/>
                </a:lnTo>
                <a:cubicBezTo>
                  <a:pt x="0" y="313"/>
                  <a:pt x="0" y="314"/>
                  <a:pt x="0" y="315"/>
                </a:cubicBezTo>
                <a:cubicBezTo>
                  <a:pt x="0" y="323"/>
                  <a:pt x="6" y="329"/>
                  <a:pt x="14" y="329"/>
                </a:cubicBezTo>
                <a:cubicBezTo>
                  <a:pt x="25" y="329"/>
                  <a:pt x="31" y="320"/>
                  <a:pt x="32" y="318"/>
                </a:cubicBezTo>
                <a:cubicBezTo>
                  <a:pt x="34" y="314"/>
                  <a:pt x="40" y="288"/>
                  <a:pt x="59" y="211"/>
                </a:cubicBezTo>
                <a:cubicBezTo>
                  <a:pt x="75" y="224"/>
                  <a:pt x="97" y="226"/>
                  <a:pt x="107" y="226"/>
                </a:cubicBezTo>
                <a:cubicBezTo>
                  <a:pt x="142" y="226"/>
                  <a:pt x="162" y="204"/>
                  <a:pt x="174" y="190"/>
                </a:cubicBezTo>
                <a:cubicBezTo>
                  <a:pt x="178" y="212"/>
                  <a:pt x="197" y="226"/>
                  <a:pt x="219" y="226"/>
                </a:cubicBezTo>
                <a:cubicBezTo>
                  <a:pt x="236" y="226"/>
                  <a:pt x="248" y="215"/>
                  <a:pt x="256" y="199"/>
                </a:cubicBezTo>
                <a:cubicBezTo>
                  <a:pt x="264" y="181"/>
                  <a:pt x="271" y="150"/>
                  <a:pt x="271" y="149"/>
                </a:cubicBezTo>
                <a:cubicBezTo>
                  <a:pt x="271" y="144"/>
                  <a:pt x="266" y="144"/>
                  <a:pt x="265" y="144"/>
                </a:cubicBezTo>
                <a:cubicBezTo>
                  <a:pt x="260" y="144"/>
                  <a:pt x="259" y="146"/>
                  <a:pt x="258" y="153"/>
                </a:cubicBezTo>
                <a:cubicBezTo>
                  <a:pt x="249" y="186"/>
                  <a:pt x="240" y="215"/>
                  <a:pt x="220" y="215"/>
                </a:cubicBezTo>
                <a:cubicBezTo>
                  <a:pt x="206" y="215"/>
                  <a:pt x="205" y="202"/>
                  <a:pt x="205" y="192"/>
                </a:cubicBezTo>
                <a:cubicBezTo>
                  <a:pt x="205" y="181"/>
                  <a:pt x="211" y="158"/>
                  <a:pt x="215" y="140"/>
                </a:cubicBezTo>
                <a:lnTo>
                  <a:pt x="229" y="86"/>
                </a:lnTo>
                <a:cubicBezTo>
                  <a:pt x="230" y="79"/>
                  <a:pt x="235" y="60"/>
                  <a:pt x="237" y="52"/>
                </a:cubicBezTo>
                <a:cubicBezTo>
                  <a:pt x="240" y="41"/>
                  <a:pt x="245" y="22"/>
                  <a:pt x="245" y="19"/>
                </a:cubicBezTo>
                <a:cubicBezTo>
                  <a:pt x="245" y="10"/>
                  <a:pt x="238" y="5"/>
                  <a:pt x="230" y="5"/>
                </a:cubicBezTo>
                <a:cubicBezTo>
                  <a:pt x="228" y="5"/>
                  <a:pt x="215" y="6"/>
                  <a:pt x="211" y="23"/>
                </a:cubicBezTo>
                <a:lnTo>
                  <a:pt x="187" y="116"/>
                </a:lnTo>
                <a:cubicBezTo>
                  <a:pt x="181" y="141"/>
                  <a:pt x="176" y="162"/>
                  <a:pt x="174" y="167"/>
                </a:cubicBezTo>
                <a:cubicBezTo>
                  <a:pt x="174" y="170"/>
                  <a:pt x="150" y="215"/>
                  <a:pt x="109" y="215"/>
                </a:cubicBezTo>
                <a:cubicBezTo>
                  <a:pt x="85" y="215"/>
                  <a:pt x="73" y="199"/>
                  <a:pt x="73" y="172"/>
                </a:cubicBezTo>
                <a:cubicBezTo>
                  <a:pt x="73" y="157"/>
                  <a:pt x="76" y="143"/>
                  <a:pt x="80" y="129"/>
                </a:cubicBezTo>
                <a:lnTo>
                  <a:pt x="100" y="45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51" name="Group 1250">
            <a:extLst>
              <a:ext uri="{FF2B5EF4-FFF2-40B4-BE49-F238E27FC236}">
                <a16:creationId xmlns:a16="http://schemas.microsoft.com/office/drawing/2014/main" id="{A557ADEF-5CA7-4884-A9D1-8D232AB62523}"/>
              </a:ext>
            </a:extLst>
          </p:cNvPr>
          <p:cNvGrpSpPr>
            <a:grpSpLocks noChangeAspect="1"/>
          </p:cNvGrpSpPr>
          <p:nvPr>
            <p:custDataLst>
              <p:tags r:id="rId21"/>
            </p:custDataLst>
          </p:nvPr>
        </p:nvGrpSpPr>
        <p:grpSpPr>
          <a:xfrm>
            <a:off x="3755371" y="5350938"/>
            <a:ext cx="203610" cy="157901"/>
            <a:chOff x="2541593" y="2540000"/>
            <a:chExt cx="233363" cy="180975"/>
          </a:xfrm>
        </p:grpSpPr>
        <p:sp>
          <p:nvSpPr>
            <p:cNvPr id="1252" name="Freeform 93">
              <a:extLst>
                <a:ext uri="{FF2B5EF4-FFF2-40B4-BE49-F238E27FC236}">
                  <a16:creationId xmlns:a16="http://schemas.microsoft.com/office/drawing/2014/main" id="{3F4ADCDA-558F-4388-A429-C8FC449149A4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2541593" y="2540000"/>
              <a:ext cx="125413" cy="134938"/>
            </a:xfrm>
            <a:custGeom>
              <a:avLst/>
              <a:gdLst>
                <a:gd name="T0" fmla="*/ 219 w 219"/>
                <a:gd name="T1" fmla="*/ 35 h 226"/>
                <a:gd name="T2" fmla="*/ 197 w 219"/>
                <a:gd name="T3" fmla="*/ 0 h 226"/>
                <a:gd name="T4" fmla="*/ 172 w 219"/>
                <a:gd name="T5" fmla="*/ 24 h 226"/>
                <a:gd name="T6" fmla="*/ 180 w 219"/>
                <a:gd name="T7" fmla="*/ 39 h 226"/>
                <a:gd name="T8" fmla="*/ 197 w 219"/>
                <a:gd name="T9" fmla="*/ 80 h 226"/>
                <a:gd name="T10" fmla="*/ 108 w 219"/>
                <a:gd name="T11" fmla="*/ 215 h 226"/>
                <a:gd name="T12" fmla="*/ 71 w 219"/>
                <a:gd name="T13" fmla="*/ 172 h 226"/>
                <a:gd name="T14" fmla="*/ 100 w 219"/>
                <a:gd name="T15" fmla="*/ 66 h 226"/>
                <a:gd name="T16" fmla="*/ 106 w 219"/>
                <a:gd name="T17" fmla="*/ 41 h 226"/>
                <a:gd name="T18" fmla="*/ 65 w 219"/>
                <a:gd name="T19" fmla="*/ 0 h 226"/>
                <a:gd name="T20" fmla="*/ 0 w 219"/>
                <a:gd name="T21" fmla="*/ 77 h 226"/>
                <a:gd name="T22" fmla="*/ 6 w 219"/>
                <a:gd name="T23" fmla="*/ 82 h 226"/>
                <a:gd name="T24" fmla="*/ 14 w 219"/>
                <a:gd name="T25" fmla="*/ 73 h 226"/>
                <a:gd name="T26" fmla="*/ 64 w 219"/>
                <a:gd name="T27" fmla="*/ 11 h 226"/>
                <a:gd name="T28" fmla="*/ 76 w 219"/>
                <a:gd name="T29" fmla="*/ 27 h 226"/>
                <a:gd name="T30" fmla="*/ 68 w 219"/>
                <a:gd name="T31" fmla="*/ 62 h 226"/>
                <a:gd name="T32" fmla="*/ 40 w 219"/>
                <a:gd name="T33" fmla="*/ 164 h 226"/>
                <a:gd name="T34" fmla="*/ 106 w 219"/>
                <a:gd name="T35" fmla="*/ 226 h 226"/>
                <a:gd name="T36" fmla="*/ 219 w 219"/>
                <a:gd name="T37" fmla="*/ 3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9" h="226">
                  <a:moveTo>
                    <a:pt x="219" y="35"/>
                  </a:moveTo>
                  <a:cubicBezTo>
                    <a:pt x="219" y="8"/>
                    <a:pt x="206" y="0"/>
                    <a:pt x="197" y="0"/>
                  </a:cubicBezTo>
                  <a:cubicBezTo>
                    <a:pt x="184" y="0"/>
                    <a:pt x="172" y="13"/>
                    <a:pt x="172" y="24"/>
                  </a:cubicBezTo>
                  <a:cubicBezTo>
                    <a:pt x="172" y="31"/>
                    <a:pt x="175" y="34"/>
                    <a:pt x="180" y="39"/>
                  </a:cubicBezTo>
                  <a:cubicBezTo>
                    <a:pt x="191" y="49"/>
                    <a:pt x="197" y="62"/>
                    <a:pt x="197" y="80"/>
                  </a:cubicBezTo>
                  <a:cubicBezTo>
                    <a:pt x="197" y="101"/>
                    <a:pt x="167" y="215"/>
                    <a:pt x="108" y="215"/>
                  </a:cubicBezTo>
                  <a:cubicBezTo>
                    <a:pt x="83" y="215"/>
                    <a:pt x="71" y="198"/>
                    <a:pt x="71" y="172"/>
                  </a:cubicBezTo>
                  <a:cubicBezTo>
                    <a:pt x="71" y="144"/>
                    <a:pt x="85" y="107"/>
                    <a:pt x="100" y="66"/>
                  </a:cubicBezTo>
                  <a:cubicBezTo>
                    <a:pt x="104" y="58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8" y="23"/>
                    <a:pt x="50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6" y="120"/>
                    <a:pt x="40" y="143"/>
                    <a:pt x="40" y="164"/>
                  </a:cubicBezTo>
                  <a:cubicBezTo>
                    <a:pt x="40" y="218"/>
                    <a:pt x="83" y="226"/>
                    <a:pt x="106" y="226"/>
                  </a:cubicBezTo>
                  <a:cubicBezTo>
                    <a:pt x="190" y="226"/>
                    <a:pt x="219" y="61"/>
                    <a:pt x="219" y="3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3" name="Freeform 94">
              <a:extLst>
                <a:ext uri="{FF2B5EF4-FFF2-40B4-BE49-F238E27FC236}">
                  <a16:creationId xmlns:a16="http://schemas.microsoft.com/office/drawing/2014/main" id="{61767281-71CE-4692-B8BF-501B14D3F683}"/>
                </a:ext>
              </a:extLst>
            </p:cNvPr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2682881" y="2578100"/>
              <a:ext cx="92075" cy="142875"/>
            </a:xfrm>
            <a:custGeom>
              <a:avLst/>
              <a:gdLst>
                <a:gd name="T0" fmla="*/ 33 w 160"/>
                <a:gd name="T1" fmla="*/ 118 h 239"/>
                <a:gd name="T2" fmla="*/ 49 w 160"/>
                <a:gd name="T3" fmla="*/ 42 h 239"/>
                <a:gd name="T4" fmla="*/ 102 w 160"/>
                <a:gd name="T5" fmla="*/ 10 h 239"/>
                <a:gd name="T6" fmla="*/ 133 w 160"/>
                <a:gd name="T7" fmla="*/ 22 h 239"/>
                <a:gd name="T8" fmla="*/ 117 w 160"/>
                <a:gd name="T9" fmla="*/ 39 h 239"/>
                <a:gd name="T10" fmla="*/ 134 w 160"/>
                <a:gd name="T11" fmla="*/ 55 h 239"/>
                <a:gd name="T12" fmla="*/ 150 w 160"/>
                <a:gd name="T13" fmla="*/ 38 h 239"/>
                <a:gd name="T14" fmla="*/ 101 w 160"/>
                <a:gd name="T15" fmla="*/ 0 h 239"/>
                <a:gd name="T16" fmla="*/ 0 w 160"/>
                <a:gd name="T17" fmla="*/ 121 h 239"/>
                <a:gd name="T18" fmla="*/ 81 w 160"/>
                <a:gd name="T19" fmla="*/ 239 h 239"/>
                <a:gd name="T20" fmla="*/ 160 w 160"/>
                <a:gd name="T21" fmla="*/ 161 h 239"/>
                <a:gd name="T22" fmla="*/ 84 w 160"/>
                <a:gd name="T23" fmla="*/ 83 h 239"/>
                <a:gd name="T24" fmla="*/ 33 w 160"/>
                <a:gd name="T25" fmla="*/ 118 h 239"/>
                <a:gd name="T26" fmla="*/ 81 w 160"/>
                <a:gd name="T27" fmla="*/ 228 h 239"/>
                <a:gd name="T28" fmla="*/ 42 w 160"/>
                <a:gd name="T29" fmla="*/ 202 h 239"/>
                <a:gd name="T30" fmla="*/ 34 w 160"/>
                <a:gd name="T31" fmla="*/ 153 h 239"/>
                <a:gd name="T32" fmla="*/ 82 w 160"/>
                <a:gd name="T33" fmla="*/ 93 h 239"/>
                <a:gd name="T34" fmla="*/ 118 w 160"/>
                <a:gd name="T35" fmla="*/ 112 h 239"/>
                <a:gd name="T36" fmla="*/ 127 w 160"/>
                <a:gd name="T37" fmla="*/ 161 h 239"/>
                <a:gd name="T38" fmla="*/ 117 w 160"/>
                <a:gd name="T39" fmla="*/ 209 h 239"/>
                <a:gd name="T40" fmla="*/ 81 w 160"/>
                <a:gd name="T41" fmla="*/ 228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0" h="239">
                  <a:moveTo>
                    <a:pt x="33" y="118"/>
                  </a:moveTo>
                  <a:cubicBezTo>
                    <a:pt x="33" y="89"/>
                    <a:pt x="36" y="63"/>
                    <a:pt x="49" y="42"/>
                  </a:cubicBezTo>
                  <a:cubicBezTo>
                    <a:pt x="61" y="23"/>
                    <a:pt x="80" y="10"/>
                    <a:pt x="102" y="10"/>
                  </a:cubicBezTo>
                  <a:cubicBezTo>
                    <a:pt x="112" y="10"/>
                    <a:pt x="126" y="13"/>
                    <a:pt x="133" y="22"/>
                  </a:cubicBezTo>
                  <a:cubicBezTo>
                    <a:pt x="125" y="23"/>
                    <a:pt x="117" y="29"/>
                    <a:pt x="117" y="39"/>
                  </a:cubicBezTo>
                  <a:cubicBezTo>
                    <a:pt x="117" y="48"/>
                    <a:pt x="123" y="55"/>
                    <a:pt x="134" y="55"/>
                  </a:cubicBezTo>
                  <a:cubicBezTo>
                    <a:pt x="144" y="55"/>
                    <a:pt x="150" y="48"/>
                    <a:pt x="150" y="38"/>
                  </a:cubicBezTo>
                  <a:cubicBezTo>
                    <a:pt x="150" y="18"/>
                    <a:pt x="136" y="0"/>
                    <a:pt x="101" y="0"/>
                  </a:cubicBezTo>
                  <a:cubicBezTo>
                    <a:pt x="51" y="0"/>
                    <a:pt x="0" y="46"/>
                    <a:pt x="0" y="121"/>
                  </a:cubicBezTo>
                  <a:cubicBezTo>
                    <a:pt x="0" y="212"/>
                    <a:pt x="42" y="239"/>
                    <a:pt x="81" y="239"/>
                  </a:cubicBezTo>
                  <a:cubicBezTo>
                    <a:pt x="123" y="239"/>
                    <a:pt x="160" y="206"/>
                    <a:pt x="160" y="161"/>
                  </a:cubicBezTo>
                  <a:cubicBezTo>
                    <a:pt x="160" y="116"/>
                    <a:pt x="125" y="83"/>
                    <a:pt x="84" y="83"/>
                  </a:cubicBezTo>
                  <a:cubicBezTo>
                    <a:pt x="56" y="83"/>
                    <a:pt x="41" y="102"/>
                    <a:pt x="33" y="118"/>
                  </a:cubicBezTo>
                  <a:close/>
                  <a:moveTo>
                    <a:pt x="81" y="228"/>
                  </a:moveTo>
                  <a:cubicBezTo>
                    <a:pt x="63" y="228"/>
                    <a:pt x="50" y="217"/>
                    <a:pt x="42" y="202"/>
                  </a:cubicBezTo>
                  <a:cubicBezTo>
                    <a:pt x="37" y="192"/>
                    <a:pt x="34" y="174"/>
                    <a:pt x="34" y="153"/>
                  </a:cubicBezTo>
                  <a:cubicBezTo>
                    <a:pt x="34" y="119"/>
                    <a:pt x="54" y="93"/>
                    <a:pt x="82" y="93"/>
                  </a:cubicBezTo>
                  <a:cubicBezTo>
                    <a:pt x="98" y="93"/>
                    <a:pt x="109" y="99"/>
                    <a:pt x="118" y="112"/>
                  </a:cubicBezTo>
                  <a:cubicBezTo>
                    <a:pt x="126" y="126"/>
                    <a:pt x="127" y="140"/>
                    <a:pt x="127" y="161"/>
                  </a:cubicBezTo>
                  <a:cubicBezTo>
                    <a:pt x="127" y="180"/>
                    <a:pt x="127" y="195"/>
                    <a:pt x="117" y="209"/>
                  </a:cubicBezTo>
                  <a:cubicBezTo>
                    <a:pt x="109" y="221"/>
                    <a:pt x="98" y="228"/>
                    <a:pt x="81" y="22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54" name="Group 1253">
            <a:extLst>
              <a:ext uri="{FF2B5EF4-FFF2-40B4-BE49-F238E27FC236}">
                <a16:creationId xmlns:a16="http://schemas.microsoft.com/office/drawing/2014/main" id="{E4CBD583-B3A1-4424-8916-3B51BE4FABF7}"/>
              </a:ext>
            </a:extLst>
          </p:cNvPr>
          <p:cNvGrpSpPr>
            <a:grpSpLocks noChangeAspect="1"/>
          </p:cNvGrpSpPr>
          <p:nvPr>
            <p:custDataLst>
              <p:tags r:id="rId22"/>
            </p:custDataLst>
          </p:nvPr>
        </p:nvGrpSpPr>
        <p:grpSpPr>
          <a:xfrm>
            <a:off x="1949516" y="5934339"/>
            <a:ext cx="278405" cy="157901"/>
            <a:chOff x="2543179" y="2540000"/>
            <a:chExt cx="319088" cy="180975"/>
          </a:xfrm>
        </p:grpSpPr>
        <p:sp>
          <p:nvSpPr>
            <p:cNvPr id="1255" name="Freeform 101">
              <a:extLst>
                <a:ext uri="{FF2B5EF4-FFF2-40B4-BE49-F238E27FC236}">
                  <a16:creationId xmlns:a16="http://schemas.microsoft.com/office/drawing/2014/main" id="{DEC102B5-9AC4-439A-AF81-6B3BCED3200F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2543179" y="2540000"/>
              <a:ext cx="115888" cy="134938"/>
            </a:xfrm>
            <a:custGeom>
              <a:avLst/>
              <a:gdLst>
                <a:gd name="T0" fmla="*/ 219 w 219"/>
                <a:gd name="T1" fmla="*/ 35 h 226"/>
                <a:gd name="T2" fmla="*/ 197 w 219"/>
                <a:gd name="T3" fmla="*/ 0 h 226"/>
                <a:gd name="T4" fmla="*/ 172 w 219"/>
                <a:gd name="T5" fmla="*/ 24 h 226"/>
                <a:gd name="T6" fmla="*/ 180 w 219"/>
                <a:gd name="T7" fmla="*/ 39 h 226"/>
                <a:gd name="T8" fmla="*/ 197 w 219"/>
                <a:gd name="T9" fmla="*/ 80 h 226"/>
                <a:gd name="T10" fmla="*/ 108 w 219"/>
                <a:gd name="T11" fmla="*/ 215 h 226"/>
                <a:gd name="T12" fmla="*/ 71 w 219"/>
                <a:gd name="T13" fmla="*/ 172 h 226"/>
                <a:gd name="T14" fmla="*/ 100 w 219"/>
                <a:gd name="T15" fmla="*/ 66 h 226"/>
                <a:gd name="T16" fmla="*/ 106 w 219"/>
                <a:gd name="T17" fmla="*/ 41 h 226"/>
                <a:gd name="T18" fmla="*/ 65 w 219"/>
                <a:gd name="T19" fmla="*/ 0 h 226"/>
                <a:gd name="T20" fmla="*/ 0 w 219"/>
                <a:gd name="T21" fmla="*/ 77 h 226"/>
                <a:gd name="T22" fmla="*/ 6 w 219"/>
                <a:gd name="T23" fmla="*/ 82 h 226"/>
                <a:gd name="T24" fmla="*/ 14 w 219"/>
                <a:gd name="T25" fmla="*/ 73 h 226"/>
                <a:gd name="T26" fmla="*/ 64 w 219"/>
                <a:gd name="T27" fmla="*/ 11 h 226"/>
                <a:gd name="T28" fmla="*/ 76 w 219"/>
                <a:gd name="T29" fmla="*/ 27 h 226"/>
                <a:gd name="T30" fmla="*/ 68 w 219"/>
                <a:gd name="T31" fmla="*/ 62 h 226"/>
                <a:gd name="T32" fmla="*/ 40 w 219"/>
                <a:gd name="T33" fmla="*/ 164 h 226"/>
                <a:gd name="T34" fmla="*/ 106 w 219"/>
                <a:gd name="T35" fmla="*/ 226 h 226"/>
                <a:gd name="T36" fmla="*/ 219 w 219"/>
                <a:gd name="T37" fmla="*/ 3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9" h="226">
                  <a:moveTo>
                    <a:pt x="219" y="35"/>
                  </a:moveTo>
                  <a:cubicBezTo>
                    <a:pt x="219" y="8"/>
                    <a:pt x="206" y="0"/>
                    <a:pt x="197" y="0"/>
                  </a:cubicBezTo>
                  <a:cubicBezTo>
                    <a:pt x="184" y="0"/>
                    <a:pt x="172" y="13"/>
                    <a:pt x="172" y="24"/>
                  </a:cubicBezTo>
                  <a:cubicBezTo>
                    <a:pt x="172" y="31"/>
                    <a:pt x="175" y="34"/>
                    <a:pt x="180" y="39"/>
                  </a:cubicBezTo>
                  <a:cubicBezTo>
                    <a:pt x="191" y="49"/>
                    <a:pt x="197" y="62"/>
                    <a:pt x="197" y="80"/>
                  </a:cubicBezTo>
                  <a:cubicBezTo>
                    <a:pt x="197" y="101"/>
                    <a:pt x="167" y="215"/>
                    <a:pt x="108" y="215"/>
                  </a:cubicBezTo>
                  <a:cubicBezTo>
                    <a:pt x="83" y="215"/>
                    <a:pt x="71" y="198"/>
                    <a:pt x="71" y="172"/>
                  </a:cubicBezTo>
                  <a:cubicBezTo>
                    <a:pt x="71" y="144"/>
                    <a:pt x="85" y="107"/>
                    <a:pt x="100" y="66"/>
                  </a:cubicBezTo>
                  <a:cubicBezTo>
                    <a:pt x="104" y="58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8" y="23"/>
                    <a:pt x="49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6" y="120"/>
                    <a:pt x="40" y="143"/>
                    <a:pt x="40" y="164"/>
                  </a:cubicBezTo>
                  <a:cubicBezTo>
                    <a:pt x="40" y="218"/>
                    <a:pt x="83" y="226"/>
                    <a:pt x="106" y="226"/>
                  </a:cubicBezTo>
                  <a:cubicBezTo>
                    <a:pt x="190" y="226"/>
                    <a:pt x="219" y="61"/>
                    <a:pt x="219" y="3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6" name="Freeform 102">
              <a:extLst>
                <a:ext uri="{FF2B5EF4-FFF2-40B4-BE49-F238E27FC236}">
                  <a16:creationId xmlns:a16="http://schemas.microsoft.com/office/drawing/2014/main" id="{E8CCABC3-3BA9-45FC-BC47-DE757466B501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2682879" y="2578100"/>
              <a:ext cx="68263" cy="138113"/>
            </a:xfrm>
            <a:custGeom>
              <a:avLst/>
              <a:gdLst>
                <a:gd name="T0" fmla="*/ 79 w 127"/>
                <a:gd name="T1" fmla="*/ 10 h 232"/>
                <a:gd name="T2" fmla="*/ 68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0 w 127"/>
                <a:gd name="T9" fmla="*/ 25 h 232"/>
                <a:gd name="T10" fmla="*/ 50 w 127"/>
                <a:gd name="T11" fmla="*/ 203 h 232"/>
                <a:gd name="T12" fmla="*/ 15 w 127"/>
                <a:gd name="T13" fmla="*/ 219 h 232"/>
                <a:gd name="T14" fmla="*/ 2 w 127"/>
                <a:gd name="T15" fmla="*/ 219 h 232"/>
                <a:gd name="T16" fmla="*/ 2 w 127"/>
                <a:gd name="T17" fmla="*/ 232 h 232"/>
                <a:gd name="T18" fmla="*/ 64 w 127"/>
                <a:gd name="T19" fmla="*/ 230 h 232"/>
                <a:gd name="T20" fmla="*/ 127 w 127"/>
                <a:gd name="T21" fmla="*/ 232 h 232"/>
                <a:gd name="T22" fmla="*/ 127 w 127"/>
                <a:gd name="T23" fmla="*/ 219 h 232"/>
                <a:gd name="T24" fmla="*/ 113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2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7" name="Freeform 103">
              <a:extLst>
                <a:ext uri="{FF2B5EF4-FFF2-40B4-BE49-F238E27FC236}">
                  <a16:creationId xmlns:a16="http://schemas.microsoft.com/office/drawing/2014/main" id="{9C6F0B93-0686-4082-A21A-BCBDB5902CE1}"/>
                </a:ext>
              </a:extLst>
            </p:cNvPr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2778129" y="2578100"/>
              <a:ext cx="84138" cy="142875"/>
            </a:xfrm>
            <a:custGeom>
              <a:avLst/>
              <a:gdLst>
                <a:gd name="T0" fmla="*/ 161 w 161"/>
                <a:gd name="T1" fmla="*/ 120 h 239"/>
                <a:gd name="T2" fmla="*/ 141 w 161"/>
                <a:gd name="T3" fmla="*/ 30 h 239"/>
                <a:gd name="T4" fmla="*/ 81 w 161"/>
                <a:gd name="T5" fmla="*/ 0 h 239"/>
                <a:gd name="T6" fmla="*/ 0 w 161"/>
                <a:gd name="T7" fmla="*/ 120 h 239"/>
                <a:gd name="T8" fmla="*/ 81 w 161"/>
                <a:gd name="T9" fmla="*/ 239 h 239"/>
                <a:gd name="T10" fmla="*/ 161 w 161"/>
                <a:gd name="T11" fmla="*/ 120 h 239"/>
                <a:gd name="T12" fmla="*/ 81 w 161"/>
                <a:gd name="T13" fmla="*/ 229 h 239"/>
                <a:gd name="T14" fmla="*/ 36 w 161"/>
                <a:gd name="T15" fmla="*/ 191 h 239"/>
                <a:gd name="T16" fmla="*/ 31 w 161"/>
                <a:gd name="T17" fmla="*/ 116 h 239"/>
                <a:gd name="T18" fmla="*/ 37 w 161"/>
                <a:gd name="T19" fmla="*/ 45 h 239"/>
                <a:gd name="T20" fmla="*/ 81 w 161"/>
                <a:gd name="T21" fmla="*/ 10 h 239"/>
                <a:gd name="T22" fmla="*/ 124 w 161"/>
                <a:gd name="T23" fmla="*/ 41 h 239"/>
                <a:gd name="T24" fmla="*/ 130 w 161"/>
                <a:gd name="T25" fmla="*/ 116 h 239"/>
                <a:gd name="T26" fmla="*/ 125 w 161"/>
                <a:gd name="T27" fmla="*/ 190 h 239"/>
                <a:gd name="T28" fmla="*/ 81 w 161"/>
                <a:gd name="T29" fmla="*/ 22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1" h="239">
                  <a:moveTo>
                    <a:pt x="161" y="120"/>
                  </a:moveTo>
                  <a:cubicBezTo>
                    <a:pt x="161" y="82"/>
                    <a:pt x="157" y="54"/>
                    <a:pt x="141" y="30"/>
                  </a:cubicBezTo>
                  <a:cubicBezTo>
                    <a:pt x="130" y="14"/>
                    <a:pt x="108" y="0"/>
                    <a:pt x="81" y="0"/>
                  </a:cubicBezTo>
                  <a:cubicBezTo>
                    <a:pt x="0" y="0"/>
                    <a:pt x="0" y="95"/>
                    <a:pt x="0" y="120"/>
                  </a:cubicBezTo>
                  <a:cubicBezTo>
                    <a:pt x="0" y="146"/>
                    <a:pt x="0" y="239"/>
                    <a:pt x="81" y="239"/>
                  </a:cubicBezTo>
                  <a:cubicBezTo>
                    <a:pt x="161" y="239"/>
                    <a:pt x="161" y="146"/>
                    <a:pt x="161" y="120"/>
                  </a:cubicBezTo>
                  <a:close/>
                  <a:moveTo>
                    <a:pt x="81" y="229"/>
                  </a:moveTo>
                  <a:cubicBezTo>
                    <a:pt x="64" y="229"/>
                    <a:pt x="43" y="220"/>
                    <a:pt x="36" y="191"/>
                  </a:cubicBezTo>
                  <a:cubicBezTo>
                    <a:pt x="31" y="170"/>
                    <a:pt x="31" y="142"/>
                    <a:pt x="31" y="116"/>
                  </a:cubicBezTo>
                  <a:cubicBezTo>
                    <a:pt x="31" y="90"/>
                    <a:pt x="31" y="64"/>
                    <a:pt x="37" y="45"/>
                  </a:cubicBezTo>
                  <a:cubicBezTo>
                    <a:pt x="44" y="17"/>
                    <a:pt x="66" y="10"/>
                    <a:pt x="81" y="10"/>
                  </a:cubicBezTo>
                  <a:cubicBezTo>
                    <a:pt x="99" y="10"/>
                    <a:pt x="117" y="21"/>
                    <a:pt x="124" y="41"/>
                  </a:cubicBezTo>
                  <a:cubicBezTo>
                    <a:pt x="129" y="60"/>
                    <a:pt x="130" y="85"/>
                    <a:pt x="130" y="116"/>
                  </a:cubicBezTo>
                  <a:cubicBezTo>
                    <a:pt x="130" y="142"/>
                    <a:pt x="130" y="168"/>
                    <a:pt x="125" y="190"/>
                  </a:cubicBezTo>
                  <a:cubicBezTo>
                    <a:pt x="118" y="221"/>
                    <a:pt x="94" y="229"/>
                    <a:pt x="81" y="22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58" name="Group 1257">
            <a:extLst>
              <a:ext uri="{FF2B5EF4-FFF2-40B4-BE49-F238E27FC236}">
                <a16:creationId xmlns:a16="http://schemas.microsoft.com/office/drawing/2014/main" id="{4A0FA4FF-DC82-47F6-9BA5-E2AA47E5592C}"/>
              </a:ext>
            </a:extLst>
          </p:cNvPr>
          <p:cNvGrpSpPr>
            <a:grpSpLocks noChangeAspect="1"/>
          </p:cNvGrpSpPr>
          <p:nvPr>
            <p:custDataLst>
              <p:tags r:id="rId23"/>
            </p:custDataLst>
          </p:nvPr>
        </p:nvGrpSpPr>
        <p:grpSpPr>
          <a:xfrm>
            <a:off x="5123431" y="5957578"/>
            <a:ext cx="275634" cy="157901"/>
            <a:chOff x="3154367" y="2540000"/>
            <a:chExt cx="315913" cy="180975"/>
          </a:xfrm>
        </p:grpSpPr>
        <p:sp>
          <p:nvSpPr>
            <p:cNvPr id="1259" name="Freeform 110">
              <a:extLst>
                <a:ext uri="{FF2B5EF4-FFF2-40B4-BE49-F238E27FC236}">
                  <a16:creationId xmlns:a16="http://schemas.microsoft.com/office/drawing/2014/main" id="{829C6814-F49F-4DAC-A96C-EDA686B985A6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3154367" y="2540000"/>
              <a:ext cx="114300" cy="134938"/>
            </a:xfrm>
            <a:custGeom>
              <a:avLst/>
              <a:gdLst>
                <a:gd name="T0" fmla="*/ 218 w 218"/>
                <a:gd name="T1" fmla="*/ 35 h 226"/>
                <a:gd name="T2" fmla="*/ 197 w 218"/>
                <a:gd name="T3" fmla="*/ 0 h 226"/>
                <a:gd name="T4" fmla="*/ 172 w 218"/>
                <a:gd name="T5" fmla="*/ 24 h 226"/>
                <a:gd name="T6" fmla="*/ 180 w 218"/>
                <a:gd name="T7" fmla="*/ 39 h 226"/>
                <a:gd name="T8" fmla="*/ 197 w 218"/>
                <a:gd name="T9" fmla="*/ 80 h 226"/>
                <a:gd name="T10" fmla="*/ 108 w 218"/>
                <a:gd name="T11" fmla="*/ 215 h 226"/>
                <a:gd name="T12" fmla="*/ 71 w 218"/>
                <a:gd name="T13" fmla="*/ 172 h 226"/>
                <a:gd name="T14" fmla="*/ 100 w 218"/>
                <a:gd name="T15" fmla="*/ 66 h 226"/>
                <a:gd name="T16" fmla="*/ 106 w 218"/>
                <a:gd name="T17" fmla="*/ 41 h 226"/>
                <a:gd name="T18" fmla="*/ 65 w 218"/>
                <a:gd name="T19" fmla="*/ 0 h 226"/>
                <a:gd name="T20" fmla="*/ 0 w 218"/>
                <a:gd name="T21" fmla="*/ 77 h 226"/>
                <a:gd name="T22" fmla="*/ 6 w 218"/>
                <a:gd name="T23" fmla="*/ 82 h 226"/>
                <a:gd name="T24" fmla="*/ 14 w 218"/>
                <a:gd name="T25" fmla="*/ 73 h 226"/>
                <a:gd name="T26" fmla="*/ 64 w 218"/>
                <a:gd name="T27" fmla="*/ 11 h 226"/>
                <a:gd name="T28" fmla="*/ 76 w 218"/>
                <a:gd name="T29" fmla="*/ 27 h 226"/>
                <a:gd name="T30" fmla="*/ 68 w 218"/>
                <a:gd name="T31" fmla="*/ 62 h 226"/>
                <a:gd name="T32" fmla="*/ 39 w 218"/>
                <a:gd name="T33" fmla="*/ 164 h 226"/>
                <a:gd name="T34" fmla="*/ 106 w 218"/>
                <a:gd name="T35" fmla="*/ 226 h 226"/>
                <a:gd name="T36" fmla="*/ 218 w 218"/>
                <a:gd name="T37" fmla="*/ 3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8" h="226">
                  <a:moveTo>
                    <a:pt x="218" y="35"/>
                  </a:moveTo>
                  <a:cubicBezTo>
                    <a:pt x="218" y="8"/>
                    <a:pt x="206" y="0"/>
                    <a:pt x="197" y="0"/>
                  </a:cubicBezTo>
                  <a:cubicBezTo>
                    <a:pt x="184" y="0"/>
                    <a:pt x="172" y="13"/>
                    <a:pt x="172" y="24"/>
                  </a:cubicBezTo>
                  <a:cubicBezTo>
                    <a:pt x="172" y="31"/>
                    <a:pt x="175" y="34"/>
                    <a:pt x="180" y="39"/>
                  </a:cubicBezTo>
                  <a:cubicBezTo>
                    <a:pt x="191" y="49"/>
                    <a:pt x="197" y="62"/>
                    <a:pt x="197" y="80"/>
                  </a:cubicBezTo>
                  <a:cubicBezTo>
                    <a:pt x="197" y="101"/>
                    <a:pt x="167" y="215"/>
                    <a:pt x="108" y="215"/>
                  </a:cubicBezTo>
                  <a:cubicBezTo>
                    <a:pt x="83" y="215"/>
                    <a:pt x="71" y="198"/>
                    <a:pt x="71" y="172"/>
                  </a:cubicBezTo>
                  <a:cubicBezTo>
                    <a:pt x="71" y="144"/>
                    <a:pt x="85" y="107"/>
                    <a:pt x="100" y="66"/>
                  </a:cubicBezTo>
                  <a:cubicBezTo>
                    <a:pt x="104" y="58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8" y="23"/>
                    <a:pt x="49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6" y="120"/>
                    <a:pt x="39" y="143"/>
                    <a:pt x="39" y="164"/>
                  </a:cubicBezTo>
                  <a:cubicBezTo>
                    <a:pt x="39" y="218"/>
                    <a:pt x="83" y="226"/>
                    <a:pt x="106" y="226"/>
                  </a:cubicBezTo>
                  <a:cubicBezTo>
                    <a:pt x="190" y="226"/>
                    <a:pt x="218" y="61"/>
                    <a:pt x="218" y="3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0" name="Freeform 111">
              <a:extLst>
                <a:ext uri="{FF2B5EF4-FFF2-40B4-BE49-F238E27FC236}">
                  <a16:creationId xmlns:a16="http://schemas.microsoft.com/office/drawing/2014/main" id="{749B7EA4-2C68-402B-BDDB-5DE51F375DE4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3294067" y="2578100"/>
              <a:ext cx="65088" cy="138113"/>
            </a:xfrm>
            <a:custGeom>
              <a:avLst/>
              <a:gdLst>
                <a:gd name="T0" fmla="*/ 78 w 126"/>
                <a:gd name="T1" fmla="*/ 10 h 232"/>
                <a:gd name="T2" fmla="*/ 68 w 126"/>
                <a:gd name="T3" fmla="*/ 0 h 232"/>
                <a:gd name="T4" fmla="*/ 0 w 126"/>
                <a:gd name="T5" fmla="*/ 22 h 232"/>
                <a:gd name="T6" fmla="*/ 0 w 126"/>
                <a:gd name="T7" fmla="*/ 35 h 232"/>
                <a:gd name="T8" fmla="*/ 50 w 126"/>
                <a:gd name="T9" fmla="*/ 25 h 232"/>
                <a:gd name="T10" fmla="*/ 50 w 126"/>
                <a:gd name="T11" fmla="*/ 203 h 232"/>
                <a:gd name="T12" fmla="*/ 15 w 126"/>
                <a:gd name="T13" fmla="*/ 219 h 232"/>
                <a:gd name="T14" fmla="*/ 2 w 126"/>
                <a:gd name="T15" fmla="*/ 219 h 232"/>
                <a:gd name="T16" fmla="*/ 2 w 126"/>
                <a:gd name="T17" fmla="*/ 232 h 232"/>
                <a:gd name="T18" fmla="*/ 64 w 126"/>
                <a:gd name="T19" fmla="*/ 230 h 232"/>
                <a:gd name="T20" fmla="*/ 126 w 126"/>
                <a:gd name="T21" fmla="*/ 232 h 232"/>
                <a:gd name="T22" fmla="*/ 126 w 126"/>
                <a:gd name="T23" fmla="*/ 219 h 232"/>
                <a:gd name="T24" fmla="*/ 113 w 126"/>
                <a:gd name="T25" fmla="*/ 219 h 232"/>
                <a:gd name="T26" fmla="*/ 78 w 126"/>
                <a:gd name="T27" fmla="*/ 203 h 232"/>
                <a:gd name="T28" fmla="*/ 78 w 126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6" h="232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5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2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6" y="232"/>
                  </a:cubicBezTo>
                  <a:lnTo>
                    <a:pt x="126" y="219"/>
                  </a:lnTo>
                  <a:lnTo>
                    <a:pt x="113" y="219"/>
                  </a:lnTo>
                  <a:cubicBezTo>
                    <a:pt x="78" y="219"/>
                    <a:pt x="78" y="215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1" name="Freeform 112">
              <a:extLst>
                <a:ext uri="{FF2B5EF4-FFF2-40B4-BE49-F238E27FC236}">
                  <a16:creationId xmlns:a16="http://schemas.microsoft.com/office/drawing/2014/main" id="{1B4B2F3A-62BB-4BDB-9DA2-C55EB84425FE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3389317" y="2578100"/>
              <a:ext cx="80963" cy="142875"/>
            </a:xfrm>
            <a:custGeom>
              <a:avLst/>
              <a:gdLst>
                <a:gd name="T0" fmla="*/ 32 w 154"/>
                <a:gd name="T1" fmla="*/ 37 h 239"/>
                <a:gd name="T2" fmla="*/ 66 w 154"/>
                <a:gd name="T3" fmla="*/ 41 h 239"/>
                <a:gd name="T4" fmla="*/ 139 w 154"/>
                <a:gd name="T5" fmla="*/ 5 h 239"/>
                <a:gd name="T6" fmla="*/ 135 w 154"/>
                <a:gd name="T7" fmla="*/ 0 h 239"/>
                <a:gd name="T8" fmla="*/ 132 w 154"/>
                <a:gd name="T9" fmla="*/ 1 h 239"/>
                <a:gd name="T10" fmla="*/ 80 w 154"/>
                <a:gd name="T11" fmla="*/ 11 h 239"/>
                <a:gd name="T12" fmla="*/ 29 w 154"/>
                <a:gd name="T13" fmla="*/ 2 h 239"/>
                <a:gd name="T14" fmla="*/ 24 w 154"/>
                <a:gd name="T15" fmla="*/ 0 h 239"/>
                <a:gd name="T16" fmla="*/ 20 w 154"/>
                <a:gd name="T17" fmla="*/ 9 h 239"/>
                <a:gd name="T18" fmla="*/ 20 w 154"/>
                <a:gd name="T19" fmla="*/ 112 h 239"/>
                <a:gd name="T20" fmla="*/ 25 w 154"/>
                <a:gd name="T21" fmla="*/ 122 h 239"/>
                <a:gd name="T22" fmla="*/ 32 w 154"/>
                <a:gd name="T23" fmla="*/ 118 h 239"/>
                <a:gd name="T24" fmla="*/ 81 w 154"/>
                <a:gd name="T25" fmla="*/ 96 h 239"/>
                <a:gd name="T26" fmla="*/ 113 w 154"/>
                <a:gd name="T27" fmla="*/ 115 h 239"/>
                <a:gd name="T28" fmla="*/ 121 w 154"/>
                <a:gd name="T29" fmla="*/ 160 h 239"/>
                <a:gd name="T30" fmla="*/ 111 w 154"/>
                <a:gd name="T31" fmla="*/ 207 h 239"/>
                <a:gd name="T32" fmla="*/ 70 w 154"/>
                <a:gd name="T33" fmla="*/ 228 h 239"/>
                <a:gd name="T34" fmla="*/ 15 w 154"/>
                <a:gd name="T35" fmla="*/ 192 h 239"/>
                <a:gd name="T36" fmla="*/ 35 w 154"/>
                <a:gd name="T37" fmla="*/ 175 h 239"/>
                <a:gd name="T38" fmla="*/ 17 w 154"/>
                <a:gd name="T39" fmla="*/ 157 h 239"/>
                <a:gd name="T40" fmla="*/ 0 w 154"/>
                <a:gd name="T41" fmla="*/ 176 h 239"/>
                <a:gd name="T42" fmla="*/ 70 w 154"/>
                <a:gd name="T43" fmla="*/ 239 h 239"/>
                <a:gd name="T44" fmla="*/ 154 w 154"/>
                <a:gd name="T45" fmla="*/ 162 h 239"/>
                <a:gd name="T46" fmla="*/ 81 w 154"/>
                <a:gd name="T47" fmla="*/ 86 h 239"/>
                <a:gd name="T48" fmla="*/ 32 w 154"/>
                <a:gd name="T49" fmla="*/ 103 h 239"/>
                <a:gd name="T50" fmla="*/ 32 w 154"/>
                <a:gd name="T51" fmla="*/ 37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" h="239">
                  <a:moveTo>
                    <a:pt x="32" y="37"/>
                  </a:moveTo>
                  <a:cubicBezTo>
                    <a:pt x="50" y="41"/>
                    <a:pt x="60" y="41"/>
                    <a:pt x="66" y="41"/>
                  </a:cubicBezTo>
                  <a:cubicBezTo>
                    <a:pt x="112" y="41"/>
                    <a:pt x="139" y="10"/>
                    <a:pt x="139" y="5"/>
                  </a:cubicBezTo>
                  <a:cubicBezTo>
                    <a:pt x="139" y="1"/>
                    <a:pt x="137" y="0"/>
                    <a:pt x="135" y="0"/>
                  </a:cubicBezTo>
                  <a:cubicBezTo>
                    <a:pt x="134" y="0"/>
                    <a:pt x="134" y="0"/>
                    <a:pt x="132" y="1"/>
                  </a:cubicBezTo>
                  <a:cubicBezTo>
                    <a:pt x="124" y="4"/>
                    <a:pt x="105" y="11"/>
                    <a:pt x="80" y="11"/>
                  </a:cubicBezTo>
                  <a:cubicBezTo>
                    <a:pt x="70" y="11"/>
                    <a:pt x="51" y="10"/>
                    <a:pt x="29" y="2"/>
                  </a:cubicBezTo>
                  <a:cubicBezTo>
                    <a:pt x="25" y="0"/>
                    <a:pt x="24" y="0"/>
                    <a:pt x="24" y="0"/>
                  </a:cubicBezTo>
                  <a:cubicBezTo>
                    <a:pt x="20" y="0"/>
                    <a:pt x="20" y="4"/>
                    <a:pt x="20" y="9"/>
                  </a:cubicBezTo>
                  <a:lnTo>
                    <a:pt x="20" y="112"/>
                  </a:lnTo>
                  <a:cubicBezTo>
                    <a:pt x="20" y="118"/>
                    <a:pt x="20" y="122"/>
                    <a:pt x="25" y="122"/>
                  </a:cubicBezTo>
                  <a:cubicBezTo>
                    <a:pt x="28" y="122"/>
                    <a:pt x="29" y="122"/>
                    <a:pt x="32" y="118"/>
                  </a:cubicBezTo>
                  <a:cubicBezTo>
                    <a:pt x="47" y="98"/>
                    <a:pt x="68" y="96"/>
                    <a:pt x="81" y="96"/>
                  </a:cubicBezTo>
                  <a:cubicBezTo>
                    <a:pt x="101" y="96"/>
                    <a:pt x="111" y="112"/>
                    <a:pt x="113" y="115"/>
                  </a:cubicBezTo>
                  <a:cubicBezTo>
                    <a:pt x="119" y="127"/>
                    <a:pt x="121" y="140"/>
                    <a:pt x="121" y="160"/>
                  </a:cubicBezTo>
                  <a:cubicBezTo>
                    <a:pt x="121" y="171"/>
                    <a:pt x="121" y="191"/>
                    <a:pt x="111" y="207"/>
                  </a:cubicBezTo>
                  <a:cubicBezTo>
                    <a:pt x="102" y="219"/>
                    <a:pt x="87" y="228"/>
                    <a:pt x="70" y="228"/>
                  </a:cubicBezTo>
                  <a:cubicBezTo>
                    <a:pt x="47" y="228"/>
                    <a:pt x="24" y="215"/>
                    <a:pt x="15" y="192"/>
                  </a:cubicBezTo>
                  <a:cubicBezTo>
                    <a:pt x="28" y="193"/>
                    <a:pt x="35" y="184"/>
                    <a:pt x="35" y="175"/>
                  </a:cubicBezTo>
                  <a:cubicBezTo>
                    <a:pt x="35" y="160"/>
                    <a:pt x="22" y="157"/>
                    <a:pt x="17" y="157"/>
                  </a:cubicBezTo>
                  <a:cubicBezTo>
                    <a:pt x="17" y="157"/>
                    <a:pt x="0" y="157"/>
                    <a:pt x="0" y="176"/>
                  </a:cubicBezTo>
                  <a:cubicBezTo>
                    <a:pt x="0" y="207"/>
                    <a:pt x="29" y="239"/>
                    <a:pt x="70" y="239"/>
                  </a:cubicBezTo>
                  <a:cubicBezTo>
                    <a:pt x="115" y="239"/>
                    <a:pt x="154" y="206"/>
                    <a:pt x="154" y="162"/>
                  </a:cubicBezTo>
                  <a:cubicBezTo>
                    <a:pt x="154" y="122"/>
                    <a:pt x="124" y="86"/>
                    <a:pt x="81" y="86"/>
                  </a:cubicBezTo>
                  <a:cubicBezTo>
                    <a:pt x="66" y="86"/>
                    <a:pt x="47" y="90"/>
                    <a:pt x="32" y="103"/>
                  </a:cubicBezTo>
                  <a:lnTo>
                    <a:pt x="32" y="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279" name="Straight Arrow Connector 1278">
            <a:extLst>
              <a:ext uri="{FF2B5EF4-FFF2-40B4-BE49-F238E27FC236}">
                <a16:creationId xmlns:a16="http://schemas.microsoft.com/office/drawing/2014/main" id="{7007C789-A824-4104-A1B6-F022D8B09C0F}"/>
              </a:ext>
            </a:extLst>
          </p:cNvPr>
          <p:cNvCxnSpPr>
            <a:cxnSpLocks/>
          </p:cNvCxnSpPr>
          <p:nvPr/>
        </p:nvCxnSpPr>
        <p:spPr>
          <a:xfrm flipV="1">
            <a:off x="7067032" y="5687931"/>
            <a:ext cx="7766" cy="421215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2" name="Straight Arrow Connector 1281">
            <a:extLst>
              <a:ext uri="{FF2B5EF4-FFF2-40B4-BE49-F238E27FC236}">
                <a16:creationId xmlns:a16="http://schemas.microsoft.com/office/drawing/2014/main" id="{BAD9F2B6-D06F-4A3E-B6F7-4FF4E5900B8C}"/>
              </a:ext>
            </a:extLst>
          </p:cNvPr>
          <p:cNvCxnSpPr>
            <a:cxnSpLocks/>
          </p:cNvCxnSpPr>
          <p:nvPr/>
        </p:nvCxnSpPr>
        <p:spPr>
          <a:xfrm flipV="1">
            <a:off x="2335848" y="1599802"/>
            <a:ext cx="268607" cy="572903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3" name="Straight Arrow Connector 1282">
            <a:extLst>
              <a:ext uri="{FF2B5EF4-FFF2-40B4-BE49-F238E27FC236}">
                <a16:creationId xmlns:a16="http://schemas.microsoft.com/office/drawing/2014/main" id="{825CF77C-42D6-4035-9125-E263355749F3}"/>
              </a:ext>
            </a:extLst>
          </p:cNvPr>
          <p:cNvCxnSpPr>
            <a:cxnSpLocks/>
          </p:cNvCxnSpPr>
          <p:nvPr/>
        </p:nvCxnSpPr>
        <p:spPr>
          <a:xfrm flipV="1">
            <a:off x="6442712" y="1596264"/>
            <a:ext cx="268607" cy="572903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4" name="Freeform 148">
            <a:extLst>
              <a:ext uri="{FF2B5EF4-FFF2-40B4-BE49-F238E27FC236}">
                <a16:creationId xmlns:a16="http://schemas.microsoft.com/office/drawing/2014/main" id="{90753490-64BF-44FA-A0FC-E902F50E5FC4}"/>
              </a:ext>
            </a:extLst>
          </p:cNvPr>
          <p:cNvSpPr>
            <a:spLocks noChangeAspect="1"/>
          </p:cNvSpPr>
          <p:nvPr>
            <p:custDataLst>
              <p:tags r:id="rId24"/>
            </p:custDataLst>
          </p:nvPr>
        </p:nvSpPr>
        <p:spPr bwMode="auto">
          <a:xfrm>
            <a:off x="11243467" y="4904449"/>
            <a:ext cx="154169" cy="151578"/>
          </a:xfrm>
          <a:custGeom>
            <a:avLst/>
            <a:gdLst>
              <a:gd name="T0" fmla="*/ 201 w 340"/>
              <a:gd name="T1" fmla="*/ 35 h 338"/>
              <a:gd name="T2" fmla="*/ 213 w 340"/>
              <a:gd name="T3" fmla="*/ 16 h 338"/>
              <a:gd name="T4" fmla="*/ 244 w 340"/>
              <a:gd name="T5" fmla="*/ 15 h 338"/>
              <a:gd name="T6" fmla="*/ 317 w 340"/>
              <a:gd name="T7" fmla="*/ 56 h 338"/>
              <a:gd name="T8" fmla="*/ 313 w 340"/>
              <a:gd name="T9" fmla="*/ 96 h 338"/>
              <a:gd name="T10" fmla="*/ 312 w 340"/>
              <a:gd name="T11" fmla="*/ 106 h 338"/>
              <a:gd name="T12" fmla="*/ 318 w 340"/>
              <a:gd name="T13" fmla="*/ 112 h 338"/>
              <a:gd name="T14" fmla="*/ 325 w 340"/>
              <a:gd name="T15" fmla="*/ 101 h 338"/>
              <a:gd name="T16" fmla="*/ 339 w 340"/>
              <a:gd name="T17" fmla="*/ 14 h 338"/>
              <a:gd name="T18" fmla="*/ 340 w 340"/>
              <a:gd name="T19" fmla="*/ 5 h 338"/>
              <a:gd name="T20" fmla="*/ 326 w 340"/>
              <a:gd name="T21" fmla="*/ 0 h 338"/>
              <a:gd name="T22" fmla="*/ 49 w 340"/>
              <a:gd name="T23" fmla="*/ 0 h 338"/>
              <a:gd name="T24" fmla="*/ 33 w 340"/>
              <a:gd name="T25" fmla="*/ 10 h 338"/>
              <a:gd name="T26" fmla="*/ 3 w 340"/>
              <a:gd name="T27" fmla="*/ 98 h 338"/>
              <a:gd name="T28" fmla="*/ 0 w 340"/>
              <a:gd name="T29" fmla="*/ 107 h 338"/>
              <a:gd name="T30" fmla="*/ 6 w 340"/>
              <a:gd name="T31" fmla="*/ 112 h 338"/>
              <a:gd name="T32" fmla="*/ 15 w 340"/>
              <a:gd name="T33" fmla="*/ 102 h 338"/>
              <a:gd name="T34" fmla="*/ 128 w 340"/>
              <a:gd name="T35" fmla="*/ 15 h 338"/>
              <a:gd name="T36" fmla="*/ 148 w 340"/>
              <a:gd name="T37" fmla="*/ 15 h 338"/>
              <a:gd name="T38" fmla="*/ 162 w 340"/>
              <a:gd name="T39" fmla="*/ 21 h 338"/>
              <a:gd name="T40" fmla="*/ 160 w 340"/>
              <a:gd name="T41" fmla="*/ 32 h 338"/>
              <a:gd name="T42" fmla="*/ 93 w 340"/>
              <a:gd name="T43" fmla="*/ 299 h 338"/>
              <a:gd name="T44" fmla="*/ 34 w 340"/>
              <a:gd name="T45" fmla="*/ 323 h 338"/>
              <a:gd name="T46" fmla="*/ 13 w 340"/>
              <a:gd name="T47" fmla="*/ 332 h 338"/>
              <a:gd name="T48" fmla="*/ 21 w 340"/>
              <a:gd name="T49" fmla="*/ 338 h 338"/>
              <a:gd name="T50" fmla="*/ 62 w 340"/>
              <a:gd name="T51" fmla="*/ 337 h 338"/>
              <a:gd name="T52" fmla="*/ 104 w 340"/>
              <a:gd name="T53" fmla="*/ 336 h 338"/>
              <a:gd name="T54" fmla="*/ 146 w 340"/>
              <a:gd name="T55" fmla="*/ 337 h 338"/>
              <a:gd name="T56" fmla="*/ 189 w 340"/>
              <a:gd name="T57" fmla="*/ 338 h 338"/>
              <a:gd name="T58" fmla="*/ 200 w 340"/>
              <a:gd name="T59" fmla="*/ 328 h 338"/>
              <a:gd name="T60" fmla="*/ 183 w 340"/>
              <a:gd name="T61" fmla="*/ 323 h 338"/>
              <a:gd name="T62" fmla="*/ 151 w 340"/>
              <a:gd name="T63" fmla="*/ 322 h 338"/>
              <a:gd name="T64" fmla="*/ 133 w 340"/>
              <a:gd name="T65" fmla="*/ 311 h 338"/>
              <a:gd name="T66" fmla="*/ 135 w 340"/>
              <a:gd name="T67" fmla="*/ 300 h 338"/>
              <a:gd name="T68" fmla="*/ 201 w 340"/>
              <a:gd name="T69" fmla="*/ 35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40" h="338">
                <a:moveTo>
                  <a:pt x="201" y="35"/>
                </a:moveTo>
                <a:cubicBezTo>
                  <a:pt x="205" y="21"/>
                  <a:pt x="207" y="18"/>
                  <a:pt x="213" y="16"/>
                </a:cubicBezTo>
                <a:cubicBezTo>
                  <a:pt x="217" y="15"/>
                  <a:pt x="234" y="15"/>
                  <a:pt x="244" y="15"/>
                </a:cubicBezTo>
                <a:cubicBezTo>
                  <a:pt x="295" y="15"/>
                  <a:pt x="317" y="17"/>
                  <a:pt x="317" y="56"/>
                </a:cubicBezTo>
                <a:cubicBezTo>
                  <a:pt x="317" y="64"/>
                  <a:pt x="315" y="83"/>
                  <a:pt x="313" y="96"/>
                </a:cubicBezTo>
                <a:cubicBezTo>
                  <a:pt x="313" y="98"/>
                  <a:pt x="312" y="104"/>
                  <a:pt x="312" y="106"/>
                </a:cubicBezTo>
                <a:cubicBezTo>
                  <a:pt x="312" y="109"/>
                  <a:pt x="313" y="112"/>
                  <a:pt x="318" y="112"/>
                </a:cubicBezTo>
                <a:cubicBezTo>
                  <a:pt x="323" y="112"/>
                  <a:pt x="324" y="108"/>
                  <a:pt x="325" y="101"/>
                </a:cubicBezTo>
                <a:lnTo>
                  <a:pt x="339" y="14"/>
                </a:lnTo>
                <a:cubicBezTo>
                  <a:pt x="339" y="12"/>
                  <a:pt x="340" y="7"/>
                  <a:pt x="340" y="5"/>
                </a:cubicBezTo>
                <a:cubicBezTo>
                  <a:pt x="340" y="0"/>
                  <a:pt x="335" y="0"/>
                  <a:pt x="326" y="0"/>
                </a:cubicBezTo>
                <a:lnTo>
                  <a:pt x="49" y="0"/>
                </a:lnTo>
                <a:cubicBezTo>
                  <a:pt x="37" y="0"/>
                  <a:pt x="37" y="0"/>
                  <a:pt x="33" y="10"/>
                </a:cubicBezTo>
                <a:lnTo>
                  <a:pt x="3" y="98"/>
                </a:lnTo>
                <a:cubicBezTo>
                  <a:pt x="3" y="99"/>
                  <a:pt x="0" y="106"/>
                  <a:pt x="0" y="107"/>
                </a:cubicBezTo>
                <a:cubicBezTo>
                  <a:pt x="0" y="110"/>
                  <a:pt x="3" y="112"/>
                  <a:pt x="6" y="112"/>
                </a:cubicBezTo>
                <a:cubicBezTo>
                  <a:pt x="11" y="112"/>
                  <a:pt x="12" y="110"/>
                  <a:pt x="15" y="102"/>
                </a:cubicBezTo>
                <a:cubicBezTo>
                  <a:pt x="42" y="24"/>
                  <a:pt x="55" y="15"/>
                  <a:pt x="128" y="15"/>
                </a:cubicBezTo>
                <a:lnTo>
                  <a:pt x="148" y="15"/>
                </a:lnTo>
                <a:cubicBezTo>
                  <a:pt x="162" y="15"/>
                  <a:pt x="162" y="17"/>
                  <a:pt x="162" y="21"/>
                </a:cubicBezTo>
                <a:cubicBezTo>
                  <a:pt x="162" y="24"/>
                  <a:pt x="160" y="30"/>
                  <a:pt x="160" y="32"/>
                </a:cubicBezTo>
                <a:lnTo>
                  <a:pt x="93" y="299"/>
                </a:lnTo>
                <a:cubicBezTo>
                  <a:pt x="88" y="317"/>
                  <a:pt x="87" y="323"/>
                  <a:pt x="34" y="323"/>
                </a:cubicBezTo>
                <a:cubicBezTo>
                  <a:pt x="16" y="323"/>
                  <a:pt x="13" y="323"/>
                  <a:pt x="13" y="332"/>
                </a:cubicBezTo>
                <a:cubicBezTo>
                  <a:pt x="13" y="338"/>
                  <a:pt x="18" y="338"/>
                  <a:pt x="21" y="338"/>
                </a:cubicBezTo>
                <a:cubicBezTo>
                  <a:pt x="35" y="338"/>
                  <a:pt x="49" y="337"/>
                  <a:pt x="62" y="337"/>
                </a:cubicBezTo>
                <a:cubicBezTo>
                  <a:pt x="76" y="337"/>
                  <a:pt x="90" y="336"/>
                  <a:pt x="104" y="336"/>
                </a:cubicBezTo>
                <a:cubicBezTo>
                  <a:pt x="118" y="336"/>
                  <a:pt x="132" y="337"/>
                  <a:pt x="146" y="337"/>
                </a:cubicBezTo>
                <a:cubicBezTo>
                  <a:pt x="160" y="337"/>
                  <a:pt x="175" y="338"/>
                  <a:pt x="189" y="338"/>
                </a:cubicBezTo>
                <a:cubicBezTo>
                  <a:pt x="194" y="338"/>
                  <a:pt x="200" y="338"/>
                  <a:pt x="200" y="328"/>
                </a:cubicBezTo>
                <a:cubicBezTo>
                  <a:pt x="200" y="323"/>
                  <a:pt x="196" y="323"/>
                  <a:pt x="183" y="323"/>
                </a:cubicBezTo>
                <a:cubicBezTo>
                  <a:pt x="171" y="323"/>
                  <a:pt x="164" y="323"/>
                  <a:pt x="151" y="322"/>
                </a:cubicBezTo>
                <a:cubicBezTo>
                  <a:pt x="137" y="320"/>
                  <a:pt x="133" y="319"/>
                  <a:pt x="133" y="311"/>
                </a:cubicBezTo>
                <a:cubicBezTo>
                  <a:pt x="133" y="310"/>
                  <a:pt x="133" y="308"/>
                  <a:pt x="135" y="300"/>
                </a:cubicBezTo>
                <a:lnTo>
                  <a:pt x="201" y="35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5" name="Freeform 155">
            <a:extLst>
              <a:ext uri="{FF2B5EF4-FFF2-40B4-BE49-F238E27FC236}">
                <a16:creationId xmlns:a16="http://schemas.microsoft.com/office/drawing/2014/main" id="{B26AD11F-740F-429E-83E7-C65840AF6DF7}"/>
              </a:ext>
            </a:extLst>
          </p:cNvPr>
          <p:cNvSpPr>
            <a:spLocks noChangeAspect="1"/>
          </p:cNvSpPr>
          <p:nvPr>
            <p:custDataLst>
              <p:tags r:id="rId25"/>
            </p:custDataLst>
          </p:nvPr>
        </p:nvSpPr>
        <p:spPr bwMode="auto">
          <a:xfrm>
            <a:off x="11729869" y="4908604"/>
            <a:ext cx="110121" cy="168419"/>
          </a:xfrm>
          <a:custGeom>
            <a:avLst/>
            <a:gdLst>
              <a:gd name="T0" fmla="*/ 228 w 230"/>
              <a:gd name="T1" fmla="*/ 31 h 323"/>
              <a:gd name="T2" fmla="*/ 230 w 230"/>
              <a:gd name="T3" fmla="*/ 19 h 323"/>
              <a:gd name="T4" fmla="*/ 215 w 230"/>
              <a:gd name="T5" fmla="*/ 6 h 323"/>
              <a:gd name="T6" fmla="*/ 198 w 230"/>
              <a:gd name="T7" fmla="*/ 16 h 323"/>
              <a:gd name="T8" fmla="*/ 191 w 230"/>
              <a:gd name="T9" fmla="*/ 43 h 323"/>
              <a:gd name="T10" fmla="*/ 181 w 230"/>
              <a:gd name="T11" fmla="*/ 83 h 323"/>
              <a:gd name="T12" fmla="*/ 159 w 230"/>
              <a:gd name="T13" fmla="*/ 173 h 323"/>
              <a:gd name="T14" fmla="*/ 102 w 230"/>
              <a:gd name="T15" fmla="*/ 216 h 323"/>
              <a:gd name="T16" fmla="*/ 71 w 230"/>
              <a:gd name="T17" fmla="*/ 175 h 323"/>
              <a:gd name="T18" fmla="*/ 97 w 230"/>
              <a:gd name="T19" fmla="*/ 77 h 323"/>
              <a:gd name="T20" fmla="*/ 107 w 230"/>
              <a:gd name="T21" fmla="*/ 41 h 323"/>
              <a:gd name="T22" fmla="*/ 66 w 230"/>
              <a:gd name="T23" fmla="*/ 0 h 323"/>
              <a:gd name="T24" fmla="*/ 0 w 230"/>
              <a:gd name="T25" fmla="*/ 77 h 323"/>
              <a:gd name="T26" fmla="*/ 6 w 230"/>
              <a:gd name="T27" fmla="*/ 82 h 323"/>
              <a:gd name="T28" fmla="*/ 14 w 230"/>
              <a:gd name="T29" fmla="*/ 73 h 323"/>
              <a:gd name="T30" fmla="*/ 64 w 230"/>
              <a:gd name="T31" fmla="*/ 11 h 323"/>
              <a:gd name="T32" fmla="*/ 77 w 230"/>
              <a:gd name="T33" fmla="*/ 27 h 323"/>
              <a:gd name="T34" fmla="*/ 68 w 230"/>
              <a:gd name="T35" fmla="*/ 62 h 323"/>
              <a:gd name="T36" fmla="*/ 39 w 230"/>
              <a:gd name="T37" fmla="*/ 167 h 323"/>
              <a:gd name="T38" fmla="*/ 100 w 230"/>
              <a:gd name="T39" fmla="*/ 227 h 323"/>
              <a:gd name="T40" fmla="*/ 150 w 230"/>
              <a:gd name="T41" fmla="*/ 204 h 323"/>
              <a:gd name="T42" fmla="*/ 118 w 230"/>
              <a:gd name="T43" fmla="*/ 281 h 323"/>
              <a:gd name="T44" fmla="*/ 63 w 230"/>
              <a:gd name="T45" fmla="*/ 312 h 323"/>
              <a:gd name="T46" fmla="*/ 25 w 230"/>
              <a:gd name="T47" fmla="*/ 291 h 323"/>
              <a:gd name="T48" fmla="*/ 47 w 230"/>
              <a:gd name="T49" fmla="*/ 285 h 323"/>
              <a:gd name="T50" fmla="*/ 57 w 230"/>
              <a:gd name="T51" fmla="*/ 265 h 323"/>
              <a:gd name="T52" fmla="*/ 38 w 230"/>
              <a:gd name="T53" fmla="*/ 248 h 323"/>
              <a:gd name="T54" fmla="*/ 10 w 230"/>
              <a:gd name="T55" fmla="*/ 280 h 323"/>
              <a:gd name="T56" fmla="*/ 63 w 230"/>
              <a:gd name="T57" fmla="*/ 323 h 323"/>
              <a:gd name="T58" fmla="*/ 180 w 230"/>
              <a:gd name="T59" fmla="*/ 222 h 323"/>
              <a:gd name="T60" fmla="*/ 228 w 230"/>
              <a:gd name="T61" fmla="*/ 31 h 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0" h="323">
                <a:moveTo>
                  <a:pt x="228" y="31"/>
                </a:moveTo>
                <a:cubicBezTo>
                  <a:pt x="230" y="24"/>
                  <a:pt x="230" y="23"/>
                  <a:pt x="230" y="19"/>
                </a:cubicBezTo>
                <a:cubicBezTo>
                  <a:pt x="230" y="10"/>
                  <a:pt x="223" y="6"/>
                  <a:pt x="215" y="6"/>
                </a:cubicBezTo>
                <a:cubicBezTo>
                  <a:pt x="210" y="6"/>
                  <a:pt x="202" y="9"/>
                  <a:pt x="198" y="16"/>
                </a:cubicBezTo>
                <a:cubicBezTo>
                  <a:pt x="197" y="19"/>
                  <a:pt x="193" y="34"/>
                  <a:pt x="191" y="43"/>
                </a:cubicBezTo>
                <a:cubicBezTo>
                  <a:pt x="187" y="56"/>
                  <a:pt x="184" y="70"/>
                  <a:pt x="181" y="83"/>
                </a:cubicBezTo>
                <a:lnTo>
                  <a:pt x="159" y="173"/>
                </a:lnTo>
                <a:cubicBezTo>
                  <a:pt x="156" y="181"/>
                  <a:pt x="135" y="216"/>
                  <a:pt x="102" y="216"/>
                </a:cubicBezTo>
                <a:cubicBezTo>
                  <a:pt x="77" y="216"/>
                  <a:pt x="71" y="194"/>
                  <a:pt x="71" y="175"/>
                </a:cubicBezTo>
                <a:cubicBezTo>
                  <a:pt x="71" y="152"/>
                  <a:pt x="80" y="121"/>
                  <a:pt x="97" y="77"/>
                </a:cubicBezTo>
                <a:cubicBezTo>
                  <a:pt x="105" y="57"/>
                  <a:pt x="107" y="51"/>
                  <a:pt x="107" y="41"/>
                </a:cubicBezTo>
                <a:cubicBezTo>
                  <a:pt x="107" y="19"/>
                  <a:pt x="91" y="0"/>
                  <a:pt x="66" y="0"/>
                </a:cubicBezTo>
                <a:cubicBezTo>
                  <a:pt x="18" y="0"/>
                  <a:pt x="0" y="73"/>
                  <a:pt x="0" y="77"/>
                </a:cubicBezTo>
                <a:cubicBezTo>
                  <a:pt x="0" y="82"/>
                  <a:pt x="5" y="82"/>
                  <a:pt x="6" y="82"/>
                </a:cubicBezTo>
                <a:cubicBezTo>
                  <a:pt x="11" y="82"/>
                  <a:pt x="11" y="81"/>
                  <a:pt x="14" y="73"/>
                </a:cubicBezTo>
                <a:cubicBezTo>
                  <a:pt x="27" y="26"/>
                  <a:pt x="47" y="11"/>
                  <a:pt x="64" y="11"/>
                </a:cubicBezTo>
                <a:cubicBezTo>
                  <a:pt x="68" y="11"/>
                  <a:pt x="77" y="11"/>
                  <a:pt x="77" y="27"/>
                </a:cubicBezTo>
                <a:cubicBezTo>
                  <a:pt x="77" y="40"/>
                  <a:pt x="72" y="53"/>
                  <a:pt x="68" y="62"/>
                </a:cubicBezTo>
                <a:cubicBezTo>
                  <a:pt x="48" y="115"/>
                  <a:pt x="39" y="144"/>
                  <a:pt x="39" y="167"/>
                </a:cubicBezTo>
                <a:cubicBezTo>
                  <a:pt x="39" y="212"/>
                  <a:pt x="71" y="227"/>
                  <a:pt x="100" y="227"/>
                </a:cubicBezTo>
                <a:cubicBezTo>
                  <a:pt x="120" y="227"/>
                  <a:pt x="136" y="218"/>
                  <a:pt x="150" y="204"/>
                </a:cubicBezTo>
                <a:cubicBezTo>
                  <a:pt x="144" y="230"/>
                  <a:pt x="138" y="254"/>
                  <a:pt x="118" y="281"/>
                </a:cubicBezTo>
                <a:cubicBezTo>
                  <a:pt x="105" y="298"/>
                  <a:pt x="86" y="312"/>
                  <a:pt x="63" y="312"/>
                </a:cubicBezTo>
                <a:cubicBezTo>
                  <a:pt x="56" y="312"/>
                  <a:pt x="34" y="311"/>
                  <a:pt x="25" y="291"/>
                </a:cubicBezTo>
                <a:cubicBezTo>
                  <a:pt x="33" y="291"/>
                  <a:pt x="40" y="291"/>
                  <a:pt x="47" y="285"/>
                </a:cubicBezTo>
                <a:cubicBezTo>
                  <a:pt x="52" y="281"/>
                  <a:pt x="57" y="274"/>
                  <a:pt x="57" y="265"/>
                </a:cubicBezTo>
                <a:cubicBezTo>
                  <a:pt x="57" y="250"/>
                  <a:pt x="43" y="248"/>
                  <a:pt x="38" y="248"/>
                </a:cubicBezTo>
                <a:cubicBezTo>
                  <a:pt x="27" y="248"/>
                  <a:pt x="10" y="255"/>
                  <a:pt x="10" y="280"/>
                </a:cubicBezTo>
                <a:cubicBezTo>
                  <a:pt x="10" y="305"/>
                  <a:pt x="32" y="323"/>
                  <a:pt x="63" y="323"/>
                </a:cubicBezTo>
                <a:cubicBezTo>
                  <a:pt x="115" y="323"/>
                  <a:pt x="166" y="278"/>
                  <a:pt x="180" y="222"/>
                </a:cubicBezTo>
                <a:lnTo>
                  <a:pt x="228" y="31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7" name="Rectangle 1286">
            <a:extLst>
              <a:ext uri="{FF2B5EF4-FFF2-40B4-BE49-F238E27FC236}">
                <a16:creationId xmlns:a16="http://schemas.microsoft.com/office/drawing/2014/main" id="{A6D7C462-4FFD-4D4C-94A3-B05F9C743ECB}"/>
              </a:ext>
            </a:extLst>
          </p:cNvPr>
          <p:cNvSpPr/>
          <p:nvPr/>
        </p:nvSpPr>
        <p:spPr>
          <a:xfrm>
            <a:off x="5897174" y="6103632"/>
            <a:ext cx="21712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the missing leaves to dummy values</a:t>
            </a:r>
          </a:p>
        </p:txBody>
      </p:sp>
    </p:spTree>
    <p:extLst>
      <p:ext uri="{BB962C8B-B14F-4D97-AF65-F5344CB8AC3E}">
        <p14:creationId xmlns:p14="http://schemas.microsoft.com/office/powerpoint/2010/main" val="2407337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580F-A9AE-47CC-A154-ADBCBDD5C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Black-Box Use of the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D084F-2173-4994-A5A5-0D839F9DE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r>
              <a:rPr lang="en-US" dirty="0"/>
              <a:t>BBZK to prove a cryptographic statement </a:t>
            </a:r>
          </a:p>
          <a:p>
            <a:pPr lvl="1"/>
            <a:r>
              <a:rPr lang="en-US" dirty="0"/>
              <a:t>=&gt; non-black-box use of primitives due to the statement.</a:t>
            </a:r>
          </a:p>
          <a:p>
            <a:pPr lvl="1"/>
            <a:r>
              <a:rPr lang="en-US" dirty="0"/>
              <a:t>E.g., IND-CCA encryption [</a:t>
            </a:r>
            <a:r>
              <a:rPr lang="en-US" dirty="0">
                <a:solidFill>
                  <a:schemeClr val="accent1"/>
                </a:solidFill>
              </a:rPr>
              <a:t>NY90</a:t>
            </a:r>
            <a:r>
              <a:rPr lang="en-US" dirty="0"/>
              <a:t>], maliciously-secure MPC [</a:t>
            </a:r>
            <a:r>
              <a:rPr lang="en-US" dirty="0">
                <a:solidFill>
                  <a:schemeClr val="accent1"/>
                </a:solidFill>
              </a:rPr>
              <a:t>GMW87</a:t>
            </a:r>
            <a:r>
              <a:rPr lang="en-US" dirty="0"/>
              <a:t>]</a:t>
            </a:r>
          </a:p>
          <a:p>
            <a:pPr lvl="1"/>
            <a:endParaRPr lang="en-US" dirty="0"/>
          </a:p>
          <a:p>
            <a:r>
              <a:rPr lang="en-US" dirty="0"/>
              <a:t>A concrete example:</a:t>
            </a:r>
          </a:p>
          <a:p>
            <a:pPr lvl="1"/>
            <a:r>
              <a:rPr lang="en-US" dirty="0"/>
              <a:t>Let </a:t>
            </a:r>
          </a:p>
          <a:p>
            <a:pPr lvl="1"/>
            <a:r>
              <a:rPr lang="en-US" dirty="0"/>
              <a:t>      is black-box </a:t>
            </a:r>
            <a:r>
              <a:rPr lang="en-US" dirty="0" err="1"/>
              <a:t>w.r.t.</a:t>
            </a:r>
            <a:r>
              <a:rPr lang="en-US" dirty="0"/>
              <a:t> the OWF f</a:t>
            </a:r>
          </a:p>
          <a:p>
            <a:pPr lvl="1"/>
            <a:r>
              <a:rPr lang="en-US" dirty="0"/>
              <a:t>General ZK for NP is known assuming black-box access to any OWF.</a:t>
            </a:r>
          </a:p>
          <a:p>
            <a:pPr lvl="1"/>
            <a:r>
              <a:rPr lang="en-US" dirty="0"/>
              <a:t>Can we have a ZK for      , assuming only black-box access to f?</a:t>
            </a:r>
          </a:p>
          <a:p>
            <a:pPr lvl="1"/>
            <a:endParaRPr lang="en-US" dirty="0"/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F5AF21B3-29E7-499F-B195-2474FEFE2FE7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2150923" y="4710112"/>
            <a:ext cx="4638676" cy="290513"/>
            <a:chOff x="2705100" y="4029075"/>
            <a:chExt cx="4638676" cy="290513"/>
          </a:xfrm>
        </p:grpSpPr>
        <p:sp>
          <p:nvSpPr>
            <p:cNvPr id="99" name="Freeform 64">
              <a:extLst>
                <a:ext uri="{FF2B5EF4-FFF2-40B4-BE49-F238E27FC236}">
                  <a16:creationId xmlns:a16="http://schemas.microsoft.com/office/drawing/2014/main" id="{836133B5-EC50-44AE-A3DD-F32281744BBE}"/>
                </a:ext>
              </a:extLst>
            </p:cNvPr>
            <p:cNvSpPr>
              <a:spLocks/>
            </p:cNvSpPr>
            <p:nvPr>
              <p:custDataLst>
                <p:tags r:id="rId9"/>
              </p:custDataLst>
            </p:nvPr>
          </p:nvSpPr>
          <p:spPr bwMode="auto">
            <a:xfrm>
              <a:off x="2705100" y="4046538"/>
              <a:ext cx="136525" cy="190500"/>
            </a:xfrm>
            <a:custGeom>
              <a:avLst/>
              <a:gdLst>
                <a:gd name="T0" fmla="*/ 167 w 302"/>
                <a:gd name="T1" fmla="*/ 39 h 341"/>
                <a:gd name="T2" fmla="*/ 220 w 302"/>
                <a:gd name="T3" fmla="*/ 16 h 341"/>
                <a:gd name="T4" fmla="*/ 239 w 302"/>
                <a:gd name="T5" fmla="*/ 6 h 341"/>
                <a:gd name="T6" fmla="*/ 231 w 302"/>
                <a:gd name="T7" fmla="*/ 0 h 341"/>
                <a:gd name="T8" fmla="*/ 157 w 302"/>
                <a:gd name="T9" fmla="*/ 2 h 341"/>
                <a:gd name="T10" fmla="*/ 91 w 302"/>
                <a:gd name="T11" fmla="*/ 0 h 341"/>
                <a:gd name="T12" fmla="*/ 82 w 302"/>
                <a:gd name="T13" fmla="*/ 10 h 341"/>
                <a:gd name="T14" fmla="*/ 96 w 302"/>
                <a:gd name="T15" fmla="*/ 16 h 341"/>
                <a:gd name="T16" fmla="*/ 115 w 302"/>
                <a:gd name="T17" fmla="*/ 17 h 341"/>
                <a:gd name="T18" fmla="*/ 128 w 302"/>
                <a:gd name="T19" fmla="*/ 25 h 341"/>
                <a:gd name="T20" fmla="*/ 126 w 302"/>
                <a:gd name="T21" fmla="*/ 34 h 341"/>
                <a:gd name="T22" fmla="*/ 59 w 302"/>
                <a:gd name="T23" fmla="*/ 302 h 341"/>
                <a:gd name="T24" fmla="*/ 14 w 302"/>
                <a:gd name="T25" fmla="*/ 326 h 341"/>
                <a:gd name="T26" fmla="*/ 0 w 302"/>
                <a:gd name="T27" fmla="*/ 336 h 341"/>
                <a:gd name="T28" fmla="*/ 14 w 302"/>
                <a:gd name="T29" fmla="*/ 341 h 341"/>
                <a:gd name="T30" fmla="*/ 245 w 302"/>
                <a:gd name="T31" fmla="*/ 341 h 341"/>
                <a:gd name="T32" fmla="*/ 260 w 302"/>
                <a:gd name="T33" fmla="*/ 333 h 341"/>
                <a:gd name="T34" fmla="*/ 300 w 302"/>
                <a:gd name="T35" fmla="*/ 225 h 341"/>
                <a:gd name="T36" fmla="*/ 302 w 302"/>
                <a:gd name="T37" fmla="*/ 218 h 341"/>
                <a:gd name="T38" fmla="*/ 296 w 302"/>
                <a:gd name="T39" fmla="*/ 212 h 341"/>
                <a:gd name="T40" fmla="*/ 287 w 302"/>
                <a:gd name="T41" fmla="*/ 223 h 341"/>
                <a:gd name="T42" fmla="*/ 162 w 302"/>
                <a:gd name="T43" fmla="*/ 326 h 341"/>
                <a:gd name="T44" fmla="*/ 115 w 302"/>
                <a:gd name="T45" fmla="*/ 326 h 341"/>
                <a:gd name="T46" fmla="*/ 104 w 302"/>
                <a:gd name="T47" fmla="*/ 325 h 341"/>
                <a:gd name="T48" fmla="*/ 98 w 302"/>
                <a:gd name="T49" fmla="*/ 320 h 341"/>
                <a:gd name="T50" fmla="*/ 100 w 302"/>
                <a:gd name="T51" fmla="*/ 309 h 341"/>
                <a:gd name="T52" fmla="*/ 167 w 302"/>
                <a:gd name="T53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41">
                  <a:moveTo>
                    <a:pt x="167" y="39"/>
                  </a:moveTo>
                  <a:cubicBezTo>
                    <a:pt x="172" y="21"/>
                    <a:pt x="173" y="16"/>
                    <a:pt x="220" y="16"/>
                  </a:cubicBezTo>
                  <a:cubicBezTo>
                    <a:pt x="235" y="16"/>
                    <a:pt x="239" y="16"/>
                    <a:pt x="239" y="6"/>
                  </a:cubicBezTo>
                  <a:cubicBezTo>
                    <a:pt x="239" y="0"/>
                    <a:pt x="234" y="0"/>
                    <a:pt x="231" y="0"/>
                  </a:cubicBezTo>
                  <a:cubicBezTo>
                    <a:pt x="215" y="0"/>
                    <a:pt x="174" y="2"/>
                    <a:pt x="157" y="2"/>
                  </a:cubicBezTo>
                  <a:cubicBezTo>
                    <a:pt x="142" y="2"/>
                    <a:pt x="106" y="0"/>
                    <a:pt x="91" y="0"/>
                  </a:cubicBezTo>
                  <a:cubicBezTo>
                    <a:pt x="88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5" y="341"/>
                    <a:pt x="14" y="341"/>
                  </a:cubicBezTo>
                  <a:lnTo>
                    <a:pt x="245" y="341"/>
                  </a:lnTo>
                  <a:cubicBezTo>
                    <a:pt x="257" y="341"/>
                    <a:pt x="257" y="341"/>
                    <a:pt x="260" y="333"/>
                  </a:cubicBezTo>
                  <a:lnTo>
                    <a:pt x="300" y="225"/>
                  </a:lnTo>
                  <a:cubicBezTo>
                    <a:pt x="302" y="219"/>
                    <a:pt x="302" y="218"/>
                    <a:pt x="302" y="218"/>
                  </a:cubicBezTo>
                  <a:cubicBezTo>
                    <a:pt x="302" y="216"/>
                    <a:pt x="300" y="212"/>
                    <a:pt x="296" y="212"/>
                  </a:cubicBezTo>
                  <a:cubicBezTo>
                    <a:pt x="291" y="212"/>
                    <a:pt x="291" y="215"/>
                    <a:pt x="287" y="223"/>
                  </a:cubicBezTo>
                  <a:cubicBezTo>
                    <a:pt x="270" y="269"/>
                    <a:pt x="248" y="326"/>
                    <a:pt x="162" y="326"/>
                  </a:cubicBezTo>
                  <a:lnTo>
                    <a:pt x="115" y="326"/>
                  </a:lnTo>
                  <a:cubicBezTo>
                    <a:pt x="108" y="326"/>
                    <a:pt x="107" y="326"/>
                    <a:pt x="104" y="325"/>
                  </a:cubicBezTo>
                  <a:cubicBezTo>
                    <a:pt x="99" y="325"/>
                    <a:pt x="98" y="324"/>
                    <a:pt x="98" y="320"/>
                  </a:cubicBezTo>
                  <a:cubicBezTo>
                    <a:pt x="98" y="319"/>
                    <a:pt x="98" y="318"/>
                    <a:pt x="100" y="309"/>
                  </a:cubicBezTo>
                  <a:lnTo>
                    <a:pt x="167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65">
              <a:extLst>
                <a:ext uri="{FF2B5EF4-FFF2-40B4-BE49-F238E27FC236}">
                  <a16:creationId xmlns:a16="http://schemas.microsoft.com/office/drawing/2014/main" id="{FCB162C3-F338-46F5-B10E-EC1CD3B60BE5}"/>
                </a:ext>
              </a:extLst>
            </p:cNvPr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2860675" y="4141788"/>
              <a:ext cx="84138" cy="177800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9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6" y="307"/>
                    <a:pt x="19" y="303"/>
                  </a:cubicBezTo>
                  <a:cubicBezTo>
                    <a:pt x="33" y="298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66">
              <a:extLst>
                <a:ext uri="{FF2B5EF4-FFF2-40B4-BE49-F238E27FC236}">
                  <a16:creationId xmlns:a16="http://schemas.microsoft.com/office/drawing/2014/main" id="{456EE2B1-6444-41FA-9BA7-C115869D4EC3}"/>
                </a:ext>
              </a:extLst>
            </p:cNvPr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3041650" y="4135438"/>
              <a:ext cx="150813" cy="65088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6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6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6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6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67">
              <a:extLst>
                <a:ext uri="{FF2B5EF4-FFF2-40B4-BE49-F238E27FC236}">
                  <a16:creationId xmlns:a16="http://schemas.microsoft.com/office/drawing/2014/main" id="{C257D21E-7883-4920-BE3E-02A128A2A443}"/>
                </a:ext>
              </a:extLst>
            </p:cNvPr>
            <p:cNvSpPr>
              <a:spLocks/>
            </p:cNvSpPr>
            <p:nvPr>
              <p:custDataLst>
                <p:tags r:id="rId12"/>
              </p:custDataLst>
            </p:nvPr>
          </p:nvSpPr>
          <p:spPr bwMode="auto">
            <a:xfrm>
              <a:off x="3282950" y="4029075"/>
              <a:ext cx="80963" cy="277813"/>
            </a:xfrm>
            <a:custGeom>
              <a:avLst/>
              <a:gdLst>
                <a:gd name="T0" fmla="*/ 106 w 177"/>
                <a:gd name="T1" fmla="*/ 66 h 499"/>
                <a:gd name="T2" fmla="*/ 173 w 177"/>
                <a:gd name="T3" fmla="*/ 11 h 499"/>
                <a:gd name="T4" fmla="*/ 177 w 177"/>
                <a:gd name="T5" fmla="*/ 5 h 499"/>
                <a:gd name="T6" fmla="*/ 168 w 177"/>
                <a:gd name="T7" fmla="*/ 0 h 499"/>
                <a:gd name="T8" fmla="*/ 72 w 177"/>
                <a:gd name="T9" fmla="*/ 62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49 h 499"/>
                <a:gd name="T18" fmla="*/ 8 w 177"/>
                <a:gd name="T19" fmla="*/ 255 h 499"/>
                <a:gd name="T20" fmla="*/ 71 w 177"/>
                <a:gd name="T21" fmla="*/ 299 h 499"/>
                <a:gd name="T22" fmla="*/ 72 w 177"/>
                <a:gd name="T23" fmla="*/ 324 h 499"/>
                <a:gd name="T24" fmla="*/ 72 w 177"/>
                <a:gd name="T25" fmla="*/ 422 h 499"/>
                <a:gd name="T26" fmla="*/ 96 w 177"/>
                <a:gd name="T27" fmla="*/ 478 h 499"/>
                <a:gd name="T28" fmla="*/ 168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7 w 177"/>
                <a:gd name="T35" fmla="*/ 444 h 499"/>
                <a:gd name="T36" fmla="*/ 106 w 177"/>
                <a:gd name="T37" fmla="*/ 421 h 499"/>
                <a:gd name="T38" fmla="*/ 106 w 177"/>
                <a:gd name="T39" fmla="*/ 316 h 499"/>
                <a:gd name="T40" fmla="*/ 86 w 177"/>
                <a:gd name="T41" fmla="*/ 269 h 499"/>
                <a:gd name="T42" fmla="*/ 47 w 177"/>
                <a:gd name="T43" fmla="*/ 249 h 499"/>
                <a:gd name="T44" fmla="*/ 106 w 177"/>
                <a:gd name="T45" fmla="*/ 186 h 499"/>
                <a:gd name="T46" fmla="*/ 106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6"/>
                  </a:moveTo>
                  <a:cubicBezTo>
                    <a:pt x="106" y="46"/>
                    <a:pt x="118" y="14"/>
                    <a:pt x="173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5" y="493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8" y="486"/>
                    <a:pt x="113" y="470"/>
                    <a:pt x="107" y="444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5"/>
                    <a:pt x="86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68">
              <a:extLst>
                <a:ext uri="{FF2B5EF4-FFF2-40B4-BE49-F238E27FC236}">
                  <a16:creationId xmlns:a16="http://schemas.microsoft.com/office/drawing/2014/main" id="{2230E76C-CA4B-4E33-B4DD-01AC4527F761}"/>
                </a:ext>
              </a:extLst>
            </p:cNvPr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3386138" y="4113213"/>
              <a:ext cx="104775" cy="1809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69">
              <a:extLst>
                <a:ext uri="{FF2B5EF4-FFF2-40B4-BE49-F238E27FC236}">
                  <a16:creationId xmlns:a16="http://schemas.microsoft.com/office/drawing/2014/main" id="{11547E63-98D6-4F1E-BD19-ABA7FDD3C75E}"/>
                </a:ext>
              </a:extLst>
            </p:cNvPr>
            <p:cNvSpPr>
              <a:spLocks/>
            </p:cNvSpPr>
            <p:nvPr>
              <p:custDataLst>
                <p:tags r:id="rId14"/>
              </p:custDataLst>
            </p:nvPr>
          </p:nvSpPr>
          <p:spPr bwMode="auto">
            <a:xfrm>
              <a:off x="3600450" y="4029075"/>
              <a:ext cx="9525" cy="277813"/>
            </a:xfrm>
            <a:custGeom>
              <a:avLst/>
              <a:gdLst>
                <a:gd name="T0" fmla="*/ 20 w 20"/>
                <a:gd name="T1" fmla="*/ 18 h 499"/>
                <a:gd name="T2" fmla="*/ 10 w 20"/>
                <a:gd name="T3" fmla="*/ 0 h 499"/>
                <a:gd name="T4" fmla="*/ 0 w 20"/>
                <a:gd name="T5" fmla="*/ 18 h 499"/>
                <a:gd name="T6" fmla="*/ 0 w 20"/>
                <a:gd name="T7" fmla="*/ 481 h 499"/>
                <a:gd name="T8" fmla="*/ 10 w 20"/>
                <a:gd name="T9" fmla="*/ 499 h 499"/>
                <a:gd name="T10" fmla="*/ 20 w 20"/>
                <a:gd name="T11" fmla="*/ 481 h 499"/>
                <a:gd name="T12" fmla="*/ 20 w 20"/>
                <a:gd name="T13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99">
                  <a:moveTo>
                    <a:pt x="20" y="18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9"/>
                    <a:pt x="0" y="18"/>
                  </a:cubicBezTo>
                  <a:lnTo>
                    <a:pt x="0" y="481"/>
                  </a:lnTo>
                  <a:cubicBezTo>
                    <a:pt x="0" y="490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1"/>
                  </a:cubicBezTo>
                  <a:lnTo>
                    <a:pt x="20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70">
              <a:extLst>
                <a:ext uri="{FF2B5EF4-FFF2-40B4-BE49-F238E27FC236}">
                  <a16:creationId xmlns:a16="http://schemas.microsoft.com/office/drawing/2014/main" id="{7FDAC4A0-2F90-47CD-ACBD-9EBAEFCBE00F}"/>
                </a:ext>
              </a:extLst>
            </p:cNvPr>
            <p:cNvSpPr>
              <a:spLocks/>
            </p:cNvSpPr>
            <p:nvPr>
              <p:custDataLst>
                <p:tags r:id="rId15"/>
              </p:custDataLst>
            </p:nvPr>
          </p:nvSpPr>
          <p:spPr bwMode="auto">
            <a:xfrm>
              <a:off x="3724275" y="4044950"/>
              <a:ext cx="100013" cy="192088"/>
            </a:xfrm>
            <a:custGeom>
              <a:avLst/>
              <a:gdLst>
                <a:gd name="T0" fmla="*/ 222 w 222"/>
                <a:gd name="T1" fmla="*/ 18 h 346"/>
                <a:gd name="T2" fmla="*/ 205 w 222"/>
                <a:gd name="T3" fmla="*/ 0 h 346"/>
                <a:gd name="T4" fmla="*/ 18 w 222"/>
                <a:gd name="T5" fmla="*/ 0 h 346"/>
                <a:gd name="T6" fmla="*/ 0 w 222"/>
                <a:gd name="T7" fmla="*/ 10 h 346"/>
                <a:gd name="T8" fmla="*/ 18 w 222"/>
                <a:gd name="T9" fmla="*/ 20 h 346"/>
                <a:gd name="T10" fmla="*/ 202 w 222"/>
                <a:gd name="T11" fmla="*/ 20 h 346"/>
                <a:gd name="T12" fmla="*/ 202 w 222"/>
                <a:gd name="T13" fmla="*/ 163 h 346"/>
                <a:gd name="T14" fmla="*/ 25 w 222"/>
                <a:gd name="T15" fmla="*/ 163 h 346"/>
                <a:gd name="T16" fmla="*/ 7 w 222"/>
                <a:gd name="T17" fmla="*/ 173 h 346"/>
                <a:gd name="T18" fmla="*/ 25 w 222"/>
                <a:gd name="T19" fmla="*/ 183 h 346"/>
                <a:gd name="T20" fmla="*/ 202 w 222"/>
                <a:gd name="T21" fmla="*/ 183 h 346"/>
                <a:gd name="T22" fmla="*/ 202 w 222"/>
                <a:gd name="T23" fmla="*/ 326 h 346"/>
                <a:gd name="T24" fmla="*/ 18 w 222"/>
                <a:gd name="T25" fmla="*/ 326 h 346"/>
                <a:gd name="T26" fmla="*/ 0 w 222"/>
                <a:gd name="T27" fmla="*/ 336 h 346"/>
                <a:gd name="T28" fmla="*/ 18 w 222"/>
                <a:gd name="T29" fmla="*/ 346 h 346"/>
                <a:gd name="T30" fmla="*/ 205 w 222"/>
                <a:gd name="T31" fmla="*/ 346 h 346"/>
                <a:gd name="T32" fmla="*/ 222 w 222"/>
                <a:gd name="T33" fmla="*/ 328 h 346"/>
                <a:gd name="T34" fmla="*/ 222 w 222"/>
                <a:gd name="T35" fmla="*/ 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" h="346">
                  <a:moveTo>
                    <a:pt x="222" y="18"/>
                  </a:moveTo>
                  <a:cubicBezTo>
                    <a:pt x="222" y="1"/>
                    <a:pt x="221" y="0"/>
                    <a:pt x="205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02" y="20"/>
                  </a:lnTo>
                  <a:lnTo>
                    <a:pt x="202" y="163"/>
                  </a:lnTo>
                  <a:lnTo>
                    <a:pt x="25" y="163"/>
                  </a:lnTo>
                  <a:cubicBezTo>
                    <a:pt x="16" y="163"/>
                    <a:pt x="7" y="163"/>
                    <a:pt x="7" y="173"/>
                  </a:cubicBezTo>
                  <a:cubicBezTo>
                    <a:pt x="7" y="183"/>
                    <a:pt x="16" y="183"/>
                    <a:pt x="25" y="183"/>
                  </a:cubicBezTo>
                  <a:lnTo>
                    <a:pt x="202" y="183"/>
                  </a:lnTo>
                  <a:lnTo>
                    <a:pt x="202" y="326"/>
                  </a:lnTo>
                  <a:lnTo>
                    <a:pt x="18" y="326"/>
                  </a:lnTo>
                  <a:cubicBezTo>
                    <a:pt x="9" y="326"/>
                    <a:pt x="0" y="326"/>
                    <a:pt x="0" y="336"/>
                  </a:cubicBezTo>
                  <a:cubicBezTo>
                    <a:pt x="0" y="346"/>
                    <a:pt x="9" y="346"/>
                    <a:pt x="18" y="346"/>
                  </a:cubicBezTo>
                  <a:lnTo>
                    <a:pt x="205" y="346"/>
                  </a:lnTo>
                  <a:cubicBezTo>
                    <a:pt x="221" y="346"/>
                    <a:pt x="222" y="344"/>
                    <a:pt x="222" y="328"/>
                  </a:cubicBezTo>
                  <a:lnTo>
                    <a:pt x="222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71">
              <a:extLst>
                <a:ext uri="{FF2B5EF4-FFF2-40B4-BE49-F238E27FC236}">
                  <a16:creationId xmlns:a16="http://schemas.microsoft.com/office/drawing/2014/main" id="{57FB0042-3748-4473-AB57-6FCD06327AFD}"/>
                </a:ext>
              </a:extLst>
            </p:cNvPr>
            <p:cNvSpPr>
              <a:spLocks/>
            </p:cNvSpPr>
            <p:nvPr>
              <p:custDataLst>
                <p:tags r:id="rId16"/>
              </p:custDataLst>
            </p:nvPr>
          </p:nvSpPr>
          <p:spPr bwMode="auto">
            <a:xfrm>
              <a:off x="3843338" y="4113213"/>
              <a:ext cx="112713" cy="127000"/>
            </a:xfrm>
            <a:custGeom>
              <a:avLst/>
              <a:gdLst>
                <a:gd name="T0" fmla="*/ 153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4 h 226"/>
                <a:gd name="T30" fmla="*/ 48 w 249"/>
                <a:gd name="T31" fmla="*/ 216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5 h 226"/>
                <a:gd name="T38" fmla="*/ 0 w 249"/>
                <a:gd name="T39" fmla="*/ 194 h 226"/>
                <a:gd name="T40" fmla="*/ 47 w 249"/>
                <a:gd name="T41" fmla="*/ 226 h 226"/>
                <a:gd name="T42" fmla="*/ 100 w 249"/>
                <a:gd name="T43" fmla="*/ 189 h 226"/>
                <a:gd name="T44" fmla="*/ 154 w 249"/>
                <a:gd name="T45" fmla="*/ 226 h 226"/>
                <a:gd name="T46" fmla="*/ 233 w 249"/>
                <a:gd name="T47" fmla="*/ 150 h 226"/>
                <a:gd name="T48" fmla="*/ 227 w 249"/>
                <a:gd name="T49" fmla="*/ 145 h 226"/>
                <a:gd name="T50" fmla="*/ 221 w 249"/>
                <a:gd name="T51" fmla="*/ 150 h 226"/>
                <a:gd name="T52" fmla="*/ 155 w 249"/>
                <a:gd name="T53" fmla="*/ 216 h 226"/>
                <a:gd name="T54" fmla="*/ 127 w 249"/>
                <a:gd name="T55" fmla="*/ 183 h 226"/>
                <a:gd name="T56" fmla="*/ 136 w 249"/>
                <a:gd name="T57" fmla="*/ 139 h 226"/>
                <a:gd name="T58" fmla="*/ 153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3" y="70"/>
                  </a:moveTo>
                  <a:cubicBezTo>
                    <a:pt x="156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5" y="11"/>
                    <a:pt x="122" y="16"/>
                    <a:pt x="122" y="45"/>
                  </a:cubicBezTo>
                  <a:cubicBezTo>
                    <a:pt x="122" y="60"/>
                    <a:pt x="114" y="94"/>
                    <a:pt x="95" y="164"/>
                  </a:cubicBezTo>
                  <a:cubicBezTo>
                    <a:pt x="87" y="195"/>
                    <a:pt x="70" y="216"/>
                    <a:pt x="48" y="216"/>
                  </a:cubicBezTo>
                  <a:cubicBezTo>
                    <a:pt x="45" y="216"/>
                    <a:pt x="33" y="216"/>
                    <a:pt x="23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8" y="165"/>
                  </a:cubicBezTo>
                  <a:cubicBezTo>
                    <a:pt x="13" y="165"/>
                    <a:pt x="0" y="178"/>
                    <a:pt x="0" y="194"/>
                  </a:cubicBezTo>
                  <a:cubicBezTo>
                    <a:pt x="0" y="217"/>
                    <a:pt x="25" y="226"/>
                    <a:pt x="47" y="226"/>
                  </a:cubicBezTo>
                  <a:cubicBezTo>
                    <a:pt x="80" y="226"/>
                    <a:pt x="98" y="192"/>
                    <a:pt x="100" y="189"/>
                  </a:cubicBezTo>
                  <a:cubicBezTo>
                    <a:pt x="106" y="207"/>
                    <a:pt x="124" y="226"/>
                    <a:pt x="154" y="226"/>
                  </a:cubicBezTo>
                  <a:cubicBezTo>
                    <a:pt x="205" y="226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4"/>
                    <a:pt x="170" y="216"/>
                    <a:pt x="155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6" y="139"/>
                  </a:cubicBezTo>
                  <a:lnTo>
                    <a:pt x="153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72">
              <a:extLst>
                <a:ext uri="{FF2B5EF4-FFF2-40B4-BE49-F238E27FC236}">
                  <a16:creationId xmlns:a16="http://schemas.microsoft.com/office/drawing/2014/main" id="{547BD9F3-4384-4471-8525-6BF7C3095F0F}"/>
                </a:ext>
              </a:extLst>
            </p:cNvPr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4048125" y="4111625"/>
              <a:ext cx="74613" cy="12858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9 h 229"/>
                <a:gd name="T6" fmla="*/ 14 w 163"/>
                <a:gd name="T7" fmla="*/ 148 h 229"/>
                <a:gd name="T8" fmla="*/ 7 w 163"/>
                <a:gd name="T9" fmla="*/ 139 h 229"/>
                <a:gd name="T10" fmla="*/ 0 w 163"/>
                <a:gd name="T11" fmla="*/ 152 h 229"/>
                <a:gd name="T12" fmla="*/ 0 w 163"/>
                <a:gd name="T13" fmla="*/ 218 h 229"/>
                <a:gd name="T14" fmla="*/ 6 w 163"/>
                <a:gd name="T15" fmla="*/ 229 h 229"/>
                <a:gd name="T16" fmla="*/ 18 w 163"/>
                <a:gd name="T17" fmla="*/ 220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Oval 73">
              <a:extLst>
                <a:ext uri="{FF2B5EF4-FFF2-40B4-BE49-F238E27FC236}">
                  <a16:creationId xmlns:a16="http://schemas.microsoft.com/office/drawing/2014/main" id="{FB7C83B1-7430-4BE1-A22D-625623042A32}"/>
                </a:ext>
              </a:extLst>
            </p:cNvPr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4149725" y="42084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74">
              <a:extLst>
                <a:ext uri="{FF2B5EF4-FFF2-40B4-BE49-F238E27FC236}">
                  <a16:creationId xmlns:a16="http://schemas.microsoft.com/office/drawing/2014/main" id="{5AD2F074-6099-4E86-9F28-6DADE4B19176}"/>
                </a:ext>
              </a:extLst>
            </p:cNvPr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4197350" y="4065588"/>
              <a:ext cx="69850" cy="17462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4 w 156"/>
                <a:gd name="T27" fmla="*/ 217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Oval 75">
              <a:extLst>
                <a:ext uri="{FF2B5EF4-FFF2-40B4-BE49-F238E27FC236}">
                  <a16:creationId xmlns:a16="http://schemas.microsoft.com/office/drawing/2014/main" id="{F8AAA4D6-C8F2-4813-A742-CD9CB4DF8E89}"/>
                </a:ext>
              </a:extLst>
            </p:cNvPr>
            <p:cNvSpPr>
              <a:spLocks noChangeArrowheads="1"/>
            </p:cNvSpPr>
            <p:nvPr>
              <p:custDataLst>
                <p:tags r:id="rId20"/>
              </p:custDataLst>
            </p:nvPr>
          </p:nvSpPr>
          <p:spPr bwMode="auto">
            <a:xfrm>
              <a:off x="4300538" y="42084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76">
              <a:extLst>
                <a:ext uri="{FF2B5EF4-FFF2-40B4-BE49-F238E27FC236}">
                  <a16:creationId xmlns:a16="http://schemas.microsoft.com/office/drawing/2014/main" id="{B97B278A-D839-4F7F-A564-A285F8A5F538}"/>
                </a:ext>
              </a:extLst>
            </p:cNvPr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4424363" y="4113213"/>
              <a:ext cx="104775" cy="1809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4"/>
                    <a:pt x="40" y="167"/>
                  </a:cubicBezTo>
                  <a:cubicBezTo>
                    <a:pt x="40" y="212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77">
              <a:extLst>
                <a:ext uri="{FF2B5EF4-FFF2-40B4-BE49-F238E27FC236}">
                  <a16:creationId xmlns:a16="http://schemas.microsoft.com/office/drawing/2014/main" id="{A9E9C437-67C7-4A0A-A8C5-796C46B048C2}"/>
                </a:ext>
              </a:extLst>
            </p:cNvPr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4611688" y="4135438"/>
              <a:ext cx="150813" cy="65088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78">
              <a:extLst>
                <a:ext uri="{FF2B5EF4-FFF2-40B4-BE49-F238E27FC236}">
                  <a16:creationId xmlns:a16="http://schemas.microsoft.com/office/drawing/2014/main" id="{011D582E-7ECF-48A3-9316-595664DE5B00}"/>
                </a:ext>
              </a:extLst>
            </p:cNvPr>
            <p:cNvSpPr>
              <a:spLocks/>
            </p:cNvSpPr>
            <p:nvPr>
              <p:custDataLst>
                <p:tags r:id="rId23"/>
              </p:custDataLst>
            </p:nvPr>
          </p:nvSpPr>
          <p:spPr bwMode="auto">
            <a:xfrm>
              <a:off x="4849813" y="4040188"/>
              <a:ext cx="112713" cy="254000"/>
            </a:xfrm>
            <a:custGeom>
              <a:avLst/>
              <a:gdLst>
                <a:gd name="T0" fmla="*/ 156 w 249"/>
                <a:gd name="T1" fmla="*/ 152 h 454"/>
                <a:gd name="T2" fmla="*/ 199 w 249"/>
                <a:gd name="T3" fmla="*/ 152 h 454"/>
                <a:gd name="T4" fmla="*/ 214 w 249"/>
                <a:gd name="T5" fmla="*/ 142 h 454"/>
                <a:gd name="T6" fmla="*/ 201 w 249"/>
                <a:gd name="T7" fmla="*/ 137 h 454"/>
                <a:gd name="T8" fmla="*/ 159 w 249"/>
                <a:gd name="T9" fmla="*/ 137 h 454"/>
                <a:gd name="T10" fmla="*/ 170 w 249"/>
                <a:gd name="T11" fmla="*/ 80 h 454"/>
                <a:gd name="T12" fmla="*/ 182 w 249"/>
                <a:gd name="T13" fmla="*/ 28 h 454"/>
                <a:gd name="T14" fmla="*/ 205 w 249"/>
                <a:gd name="T15" fmla="*/ 11 h 454"/>
                <a:gd name="T16" fmla="*/ 230 w 249"/>
                <a:gd name="T17" fmla="*/ 20 h 454"/>
                <a:gd name="T18" fmla="*/ 203 w 249"/>
                <a:gd name="T19" fmla="*/ 47 h 454"/>
                <a:gd name="T20" fmla="*/ 221 w 249"/>
                <a:gd name="T21" fmla="*/ 65 h 454"/>
                <a:gd name="T22" fmla="*/ 249 w 249"/>
                <a:gd name="T23" fmla="*/ 35 h 454"/>
                <a:gd name="T24" fmla="*/ 205 w 249"/>
                <a:gd name="T25" fmla="*/ 0 h 454"/>
                <a:gd name="T26" fmla="*/ 142 w 249"/>
                <a:gd name="T27" fmla="*/ 59 h 454"/>
                <a:gd name="T28" fmla="*/ 125 w 249"/>
                <a:gd name="T29" fmla="*/ 137 h 454"/>
                <a:gd name="T30" fmla="*/ 91 w 249"/>
                <a:gd name="T31" fmla="*/ 137 h 454"/>
                <a:gd name="T32" fmla="*/ 76 w 249"/>
                <a:gd name="T33" fmla="*/ 146 h 454"/>
                <a:gd name="T34" fmla="*/ 90 w 249"/>
                <a:gd name="T35" fmla="*/ 152 h 454"/>
                <a:gd name="T36" fmla="*/ 123 w 249"/>
                <a:gd name="T37" fmla="*/ 152 h 454"/>
                <a:gd name="T38" fmla="*/ 85 w 249"/>
                <a:gd name="T39" fmla="*/ 349 h 454"/>
                <a:gd name="T40" fmla="*/ 42 w 249"/>
                <a:gd name="T41" fmla="*/ 443 h 454"/>
                <a:gd name="T42" fmla="*/ 18 w 249"/>
                <a:gd name="T43" fmla="*/ 434 h 454"/>
                <a:gd name="T44" fmla="*/ 46 w 249"/>
                <a:gd name="T45" fmla="*/ 407 h 454"/>
                <a:gd name="T46" fmla="*/ 27 w 249"/>
                <a:gd name="T47" fmla="*/ 390 h 454"/>
                <a:gd name="T48" fmla="*/ 0 w 249"/>
                <a:gd name="T49" fmla="*/ 420 h 454"/>
                <a:gd name="T50" fmla="*/ 42 w 249"/>
                <a:gd name="T51" fmla="*/ 454 h 454"/>
                <a:gd name="T52" fmla="*/ 98 w 249"/>
                <a:gd name="T53" fmla="*/ 406 h 454"/>
                <a:gd name="T54" fmla="*/ 126 w 249"/>
                <a:gd name="T55" fmla="*/ 311 h 454"/>
                <a:gd name="T56" fmla="*/ 156 w 249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1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1" y="65"/>
                  </a:cubicBezTo>
                  <a:cubicBezTo>
                    <a:pt x="234" y="65"/>
                    <a:pt x="249" y="54"/>
                    <a:pt x="249" y="35"/>
                  </a:cubicBezTo>
                  <a:cubicBezTo>
                    <a:pt x="249" y="12"/>
                    <a:pt x="226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5" y="137"/>
                  </a:cubicBezTo>
                  <a:lnTo>
                    <a:pt x="91" y="137"/>
                  </a:lnTo>
                  <a:cubicBezTo>
                    <a:pt x="81" y="137"/>
                    <a:pt x="76" y="137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8"/>
                    <a:pt x="68" y="443"/>
                    <a:pt x="42" y="443"/>
                  </a:cubicBezTo>
                  <a:cubicBezTo>
                    <a:pt x="40" y="443"/>
                    <a:pt x="28" y="443"/>
                    <a:pt x="18" y="434"/>
                  </a:cubicBezTo>
                  <a:cubicBezTo>
                    <a:pt x="41" y="433"/>
                    <a:pt x="46" y="415"/>
                    <a:pt x="46" y="407"/>
                  </a:cubicBezTo>
                  <a:cubicBezTo>
                    <a:pt x="46" y="396"/>
                    <a:pt x="37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2" y="454"/>
                    <a:pt x="42" y="454"/>
                  </a:cubicBezTo>
                  <a:cubicBezTo>
                    <a:pt x="69" y="454"/>
                    <a:pt x="89" y="425"/>
                    <a:pt x="98" y="406"/>
                  </a:cubicBezTo>
                  <a:cubicBezTo>
                    <a:pt x="114" y="374"/>
                    <a:pt x="126" y="314"/>
                    <a:pt x="126" y="311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79">
              <a:extLst>
                <a:ext uri="{FF2B5EF4-FFF2-40B4-BE49-F238E27FC236}">
                  <a16:creationId xmlns:a16="http://schemas.microsoft.com/office/drawing/2014/main" id="{B50320AE-C213-4DB1-84F1-01672F3A3027}"/>
                </a:ext>
              </a:extLst>
            </p:cNvPr>
            <p:cNvSpPr>
              <a:spLocks/>
            </p:cNvSpPr>
            <p:nvPr>
              <p:custDataLst>
                <p:tags r:id="rId24"/>
              </p:custDataLst>
            </p:nvPr>
          </p:nvSpPr>
          <p:spPr bwMode="auto">
            <a:xfrm>
              <a:off x="4994275" y="4029075"/>
              <a:ext cx="53975" cy="2778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9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80">
              <a:extLst>
                <a:ext uri="{FF2B5EF4-FFF2-40B4-BE49-F238E27FC236}">
                  <a16:creationId xmlns:a16="http://schemas.microsoft.com/office/drawing/2014/main" id="{CB4300F7-BBF4-4433-A2DE-0811B6CD5BE1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5067300" y="4113213"/>
              <a:ext cx="111125" cy="12700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4 h 226"/>
                <a:gd name="T30" fmla="*/ 47 w 248"/>
                <a:gd name="T31" fmla="*/ 216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5 h 226"/>
                <a:gd name="T38" fmla="*/ 0 w 248"/>
                <a:gd name="T39" fmla="*/ 194 h 226"/>
                <a:gd name="T40" fmla="*/ 47 w 248"/>
                <a:gd name="T41" fmla="*/ 226 h 226"/>
                <a:gd name="T42" fmla="*/ 99 w 248"/>
                <a:gd name="T43" fmla="*/ 189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6 h 226"/>
                <a:gd name="T54" fmla="*/ 127 w 248"/>
                <a:gd name="T55" fmla="*/ 183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4"/>
                  </a:cubicBezTo>
                  <a:cubicBezTo>
                    <a:pt x="87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6"/>
                    <a:pt x="47" y="226"/>
                  </a:cubicBezTo>
                  <a:cubicBezTo>
                    <a:pt x="80" y="226"/>
                    <a:pt x="98" y="192"/>
                    <a:pt x="99" y="189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81">
              <a:extLst>
                <a:ext uri="{FF2B5EF4-FFF2-40B4-BE49-F238E27FC236}">
                  <a16:creationId xmlns:a16="http://schemas.microsoft.com/office/drawing/2014/main" id="{EEE969CC-B1F4-45E6-A7A3-4A25155E1F05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5202238" y="4029075"/>
              <a:ext cx="52388" cy="277813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5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7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82">
              <a:extLst>
                <a:ext uri="{FF2B5EF4-FFF2-40B4-BE49-F238E27FC236}">
                  <a16:creationId xmlns:a16="http://schemas.microsoft.com/office/drawing/2014/main" id="{E3487E6D-482B-4DCF-900C-B8561A6EB06B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5292725" y="4029075"/>
              <a:ext cx="80963" cy="277813"/>
            </a:xfrm>
            <a:custGeom>
              <a:avLst/>
              <a:gdLst>
                <a:gd name="T0" fmla="*/ 71 w 177"/>
                <a:gd name="T1" fmla="*/ 432 h 499"/>
                <a:gd name="T2" fmla="*/ 4 w 177"/>
                <a:gd name="T3" fmla="*/ 488 h 499"/>
                <a:gd name="T4" fmla="*/ 0 w 177"/>
                <a:gd name="T5" fmla="*/ 493 h 499"/>
                <a:gd name="T6" fmla="*/ 10 w 177"/>
                <a:gd name="T7" fmla="*/ 499 h 499"/>
                <a:gd name="T8" fmla="*/ 105 w 177"/>
                <a:gd name="T9" fmla="*/ 436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49 h 499"/>
                <a:gd name="T18" fmla="*/ 169 w 177"/>
                <a:gd name="T19" fmla="*/ 244 h 499"/>
                <a:gd name="T20" fmla="*/ 106 w 177"/>
                <a:gd name="T21" fmla="*/ 199 h 499"/>
                <a:gd name="T22" fmla="*/ 105 w 177"/>
                <a:gd name="T23" fmla="*/ 175 h 499"/>
                <a:gd name="T24" fmla="*/ 105 w 177"/>
                <a:gd name="T25" fmla="*/ 76 h 499"/>
                <a:gd name="T26" fmla="*/ 81 w 177"/>
                <a:gd name="T27" fmla="*/ 20 h 499"/>
                <a:gd name="T28" fmla="*/ 10 w 177"/>
                <a:gd name="T29" fmla="*/ 0 h 499"/>
                <a:gd name="T30" fmla="*/ 0 w 177"/>
                <a:gd name="T31" fmla="*/ 5 h 499"/>
                <a:gd name="T32" fmla="*/ 8 w 177"/>
                <a:gd name="T33" fmla="*/ 11 h 499"/>
                <a:gd name="T34" fmla="*/ 70 w 177"/>
                <a:gd name="T35" fmla="*/ 54 h 499"/>
                <a:gd name="T36" fmla="*/ 71 w 177"/>
                <a:gd name="T37" fmla="*/ 78 h 499"/>
                <a:gd name="T38" fmla="*/ 71 w 177"/>
                <a:gd name="T39" fmla="*/ 182 h 499"/>
                <a:gd name="T40" fmla="*/ 91 w 177"/>
                <a:gd name="T41" fmla="*/ 230 h 499"/>
                <a:gd name="T42" fmla="*/ 130 w 177"/>
                <a:gd name="T43" fmla="*/ 249 h 499"/>
                <a:gd name="T44" fmla="*/ 71 w 177"/>
                <a:gd name="T45" fmla="*/ 313 h 499"/>
                <a:gd name="T46" fmla="*/ 71 w 177"/>
                <a:gd name="T47" fmla="*/ 432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1" y="432"/>
                  </a:moveTo>
                  <a:cubicBezTo>
                    <a:pt x="71" y="452"/>
                    <a:pt x="59" y="484"/>
                    <a:pt x="4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4" y="474"/>
                    <a:pt x="105" y="436"/>
                  </a:cubicBezTo>
                  <a:lnTo>
                    <a:pt x="105" y="323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2" y="256"/>
                    <a:pt x="161" y="255"/>
                    <a:pt x="172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6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3" y="29"/>
                    <a:pt x="70" y="54"/>
                  </a:cubicBezTo>
                  <a:cubicBezTo>
                    <a:pt x="71" y="59"/>
                    <a:pt x="71" y="60"/>
                    <a:pt x="71" y="78"/>
                  </a:cubicBezTo>
                  <a:lnTo>
                    <a:pt x="71" y="182"/>
                  </a:lnTo>
                  <a:cubicBezTo>
                    <a:pt x="71" y="205"/>
                    <a:pt x="75" y="214"/>
                    <a:pt x="91" y="230"/>
                  </a:cubicBezTo>
                  <a:cubicBezTo>
                    <a:pt x="102" y="240"/>
                    <a:pt x="116" y="245"/>
                    <a:pt x="130" y="249"/>
                  </a:cubicBezTo>
                  <a:cubicBezTo>
                    <a:pt x="89" y="261"/>
                    <a:pt x="71" y="284"/>
                    <a:pt x="71" y="313"/>
                  </a:cubicBezTo>
                  <a:lnTo>
                    <a:pt x="71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83">
              <a:extLst>
                <a:ext uri="{FF2B5EF4-FFF2-40B4-BE49-F238E27FC236}">
                  <a16:creationId xmlns:a16="http://schemas.microsoft.com/office/drawing/2014/main" id="{1A940E66-1E6A-4771-BD7C-78F4DD379990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5408613" y="4208463"/>
              <a:ext cx="26988" cy="82550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7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1"/>
                    <a:pt x="46" y="0"/>
                    <a:pt x="26" y="0"/>
                  </a:cubicBezTo>
                  <a:cubicBezTo>
                    <a:pt x="9" y="0"/>
                    <a:pt x="0" y="14"/>
                    <a:pt x="0" y="27"/>
                  </a:cubicBezTo>
                  <a:cubicBezTo>
                    <a:pt x="0" y="40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6"/>
                    <a:pt x="47" y="52"/>
                  </a:cubicBezTo>
                  <a:cubicBezTo>
                    <a:pt x="47" y="84"/>
                    <a:pt x="33" y="115"/>
                    <a:pt x="11" y="138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84">
              <a:extLst>
                <a:ext uri="{FF2B5EF4-FFF2-40B4-BE49-F238E27FC236}">
                  <a16:creationId xmlns:a16="http://schemas.microsoft.com/office/drawing/2014/main" id="{885B912A-5D56-487A-A137-3C216421C71C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5530850" y="4117975"/>
              <a:ext cx="155575" cy="122238"/>
            </a:xfrm>
            <a:custGeom>
              <a:avLst/>
              <a:gdLst>
                <a:gd name="T0" fmla="*/ 300 w 342"/>
                <a:gd name="T1" fmla="*/ 47 h 220"/>
                <a:gd name="T2" fmla="*/ 342 w 342"/>
                <a:gd name="T3" fmla="*/ 15 h 220"/>
                <a:gd name="T4" fmla="*/ 342 w 342"/>
                <a:gd name="T5" fmla="*/ 0 h 220"/>
                <a:gd name="T6" fmla="*/ 305 w 342"/>
                <a:gd name="T7" fmla="*/ 1 h 220"/>
                <a:gd name="T8" fmla="*/ 259 w 342"/>
                <a:gd name="T9" fmla="*/ 0 h 220"/>
                <a:gd name="T10" fmla="*/ 259 w 342"/>
                <a:gd name="T11" fmla="*/ 15 h 220"/>
                <a:gd name="T12" fmla="*/ 288 w 342"/>
                <a:gd name="T13" fmla="*/ 39 h 220"/>
                <a:gd name="T14" fmla="*/ 285 w 342"/>
                <a:gd name="T15" fmla="*/ 50 h 220"/>
                <a:gd name="T16" fmla="*/ 240 w 342"/>
                <a:gd name="T17" fmla="*/ 178 h 220"/>
                <a:gd name="T18" fmla="*/ 191 w 342"/>
                <a:gd name="T19" fmla="*/ 38 h 220"/>
                <a:gd name="T20" fmla="*/ 188 w 342"/>
                <a:gd name="T21" fmla="*/ 29 h 220"/>
                <a:gd name="T22" fmla="*/ 218 w 342"/>
                <a:gd name="T23" fmla="*/ 15 h 220"/>
                <a:gd name="T24" fmla="*/ 218 w 342"/>
                <a:gd name="T25" fmla="*/ 0 h 220"/>
                <a:gd name="T26" fmla="*/ 166 w 342"/>
                <a:gd name="T27" fmla="*/ 1 h 220"/>
                <a:gd name="T28" fmla="*/ 121 w 342"/>
                <a:gd name="T29" fmla="*/ 0 h 220"/>
                <a:gd name="T30" fmla="*/ 121 w 342"/>
                <a:gd name="T31" fmla="*/ 15 h 220"/>
                <a:gd name="T32" fmla="*/ 153 w 342"/>
                <a:gd name="T33" fmla="*/ 23 h 220"/>
                <a:gd name="T34" fmla="*/ 164 w 342"/>
                <a:gd name="T35" fmla="*/ 50 h 220"/>
                <a:gd name="T36" fmla="*/ 121 w 342"/>
                <a:gd name="T37" fmla="*/ 171 h 220"/>
                <a:gd name="T38" fmla="*/ 74 w 342"/>
                <a:gd name="T39" fmla="*/ 38 h 220"/>
                <a:gd name="T40" fmla="*/ 72 w 342"/>
                <a:gd name="T41" fmla="*/ 29 h 220"/>
                <a:gd name="T42" fmla="*/ 101 w 342"/>
                <a:gd name="T43" fmla="*/ 15 h 220"/>
                <a:gd name="T44" fmla="*/ 101 w 342"/>
                <a:gd name="T45" fmla="*/ 0 h 220"/>
                <a:gd name="T46" fmla="*/ 47 w 342"/>
                <a:gd name="T47" fmla="*/ 1 h 220"/>
                <a:gd name="T48" fmla="*/ 0 w 342"/>
                <a:gd name="T49" fmla="*/ 0 h 220"/>
                <a:gd name="T50" fmla="*/ 0 w 342"/>
                <a:gd name="T51" fmla="*/ 15 h 220"/>
                <a:gd name="T52" fmla="*/ 37 w 342"/>
                <a:gd name="T53" fmla="*/ 33 h 220"/>
                <a:gd name="T54" fmla="*/ 100 w 342"/>
                <a:gd name="T55" fmla="*/ 210 h 220"/>
                <a:gd name="T56" fmla="*/ 110 w 342"/>
                <a:gd name="T57" fmla="*/ 220 h 220"/>
                <a:gd name="T58" fmla="*/ 120 w 342"/>
                <a:gd name="T59" fmla="*/ 211 h 220"/>
                <a:gd name="T60" fmla="*/ 171 w 342"/>
                <a:gd name="T61" fmla="*/ 69 h 220"/>
                <a:gd name="T62" fmla="*/ 222 w 342"/>
                <a:gd name="T63" fmla="*/ 211 h 220"/>
                <a:gd name="T64" fmla="*/ 232 w 342"/>
                <a:gd name="T65" fmla="*/ 220 h 220"/>
                <a:gd name="T66" fmla="*/ 242 w 342"/>
                <a:gd name="T67" fmla="*/ 211 h 220"/>
                <a:gd name="T68" fmla="*/ 300 w 342"/>
                <a:gd name="T69" fmla="*/ 4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2" h="220">
                  <a:moveTo>
                    <a:pt x="300" y="47"/>
                  </a:moveTo>
                  <a:cubicBezTo>
                    <a:pt x="309" y="22"/>
                    <a:pt x="324" y="16"/>
                    <a:pt x="342" y="15"/>
                  </a:cubicBezTo>
                  <a:lnTo>
                    <a:pt x="342" y="0"/>
                  </a:lnTo>
                  <a:cubicBezTo>
                    <a:pt x="331" y="1"/>
                    <a:pt x="316" y="1"/>
                    <a:pt x="305" y="1"/>
                  </a:cubicBezTo>
                  <a:cubicBezTo>
                    <a:pt x="291" y="1"/>
                    <a:pt x="268" y="0"/>
                    <a:pt x="259" y="0"/>
                  </a:cubicBezTo>
                  <a:lnTo>
                    <a:pt x="259" y="15"/>
                  </a:lnTo>
                  <a:cubicBezTo>
                    <a:pt x="277" y="16"/>
                    <a:pt x="288" y="25"/>
                    <a:pt x="288" y="39"/>
                  </a:cubicBezTo>
                  <a:cubicBezTo>
                    <a:pt x="288" y="42"/>
                    <a:pt x="288" y="43"/>
                    <a:pt x="285" y="50"/>
                  </a:cubicBezTo>
                  <a:lnTo>
                    <a:pt x="240" y="178"/>
                  </a:lnTo>
                  <a:lnTo>
                    <a:pt x="191" y="38"/>
                  </a:lnTo>
                  <a:cubicBezTo>
                    <a:pt x="189" y="32"/>
                    <a:pt x="188" y="31"/>
                    <a:pt x="188" y="29"/>
                  </a:cubicBezTo>
                  <a:cubicBezTo>
                    <a:pt x="188" y="15"/>
                    <a:pt x="208" y="15"/>
                    <a:pt x="218" y="15"/>
                  </a:cubicBezTo>
                  <a:lnTo>
                    <a:pt x="218" y="0"/>
                  </a:lnTo>
                  <a:cubicBezTo>
                    <a:pt x="203" y="0"/>
                    <a:pt x="178" y="1"/>
                    <a:pt x="166" y="1"/>
                  </a:cubicBezTo>
                  <a:cubicBezTo>
                    <a:pt x="151" y="1"/>
                    <a:pt x="136" y="1"/>
                    <a:pt x="121" y="0"/>
                  </a:cubicBezTo>
                  <a:lnTo>
                    <a:pt x="121" y="15"/>
                  </a:lnTo>
                  <a:cubicBezTo>
                    <a:pt x="140" y="15"/>
                    <a:pt x="148" y="16"/>
                    <a:pt x="153" y="23"/>
                  </a:cubicBezTo>
                  <a:cubicBezTo>
                    <a:pt x="155" y="26"/>
                    <a:pt x="161" y="41"/>
                    <a:pt x="164" y="50"/>
                  </a:cubicBezTo>
                  <a:lnTo>
                    <a:pt x="121" y="171"/>
                  </a:lnTo>
                  <a:lnTo>
                    <a:pt x="74" y="38"/>
                  </a:lnTo>
                  <a:cubicBezTo>
                    <a:pt x="72" y="32"/>
                    <a:pt x="72" y="31"/>
                    <a:pt x="72" y="29"/>
                  </a:cubicBezTo>
                  <a:cubicBezTo>
                    <a:pt x="72" y="15"/>
                    <a:pt x="91" y="15"/>
                    <a:pt x="101" y="15"/>
                  </a:cubicBezTo>
                  <a:lnTo>
                    <a:pt x="101" y="0"/>
                  </a:lnTo>
                  <a:cubicBezTo>
                    <a:pt x="86" y="0"/>
                    <a:pt x="58" y="1"/>
                    <a:pt x="47" y="1"/>
                  </a:cubicBezTo>
                  <a:cubicBezTo>
                    <a:pt x="45" y="1"/>
                    <a:pt x="18" y="1"/>
                    <a:pt x="0" y="0"/>
                  </a:cubicBezTo>
                  <a:lnTo>
                    <a:pt x="0" y="15"/>
                  </a:lnTo>
                  <a:cubicBezTo>
                    <a:pt x="25" y="15"/>
                    <a:pt x="31" y="17"/>
                    <a:pt x="37" y="33"/>
                  </a:cubicBezTo>
                  <a:lnTo>
                    <a:pt x="100" y="210"/>
                  </a:lnTo>
                  <a:cubicBezTo>
                    <a:pt x="102" y="216"/>
                    <a:pt x="104" y="220"/>
                    <a:pt x="110" y="220"/>
                  </a:cubicBezTo>
                  <a:cubicBezTo>
                    <a:pt x="117" y="220"/>
                    <a:pt x="118" y="217"/>
                    <a:pt x="120" y="211"/>
                  </a:cubicBezTo>
                  <a:lnTo>
                    <a:pt x="171" y="69"/>
                  </a:lnTo>
                  <a:lnTo>
                    <a:pt x="222" y="211"/>
                  </a:lnTo>
                  <a:cubicBezTo>
                    <a:pt x="224" y="216"/>
                    <a:pt x="225" y="220"/>
                    <a:pt x="232" y="220"/>
                  </a:cubicBezTo>
                  <a:cubicBezTo>
                    <a:pt x="238" y="220"/>
                    <a:pt x="240" y="216"/>
                    <a:pt x="242" y="211"/>
                  </a:cubicBezTo>
                  <a:lnTo>
                    <a:pt x="300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85">
              <a:extLst>
                <a:ext uri="{FF2B5EF4-FFF2-40B4-BE49-F238E27FC236}">
                  <a16:creationId xmlns:a16="http://schemas.microsoft.com/office/drawing/2014/main" id="{CEEDC6A5-3560-4C87-ACC5-BA1F6F5EDA5A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5697538" y="4044950"/>
              <a:ext cx="114300" cy="19208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4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6 h 346"/>
                <a:gd name="T18" fmla="*/ 177 w 251"/>
                <a:gd name="T19" fmla="*/ 192 h 346"/>
                <a:gd name="T20" fmla="*/ 177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6 w 251"/>
                <a:gd name="T37" fmla="*/ 144 h 346"/>
                <a:gd name="T38" fmla="*/ 144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9" y="344"/>
                    <a:pt x="95" y="345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4"/>
                    <a:pt x="109" y="136"/>
                    <a:pt x="141" y="136"/>
                  </a:cubicBezTo>
                  <a:cubicBezTo>
                    <a:pt x="172" y="136"/>
                    <a:pt x="177" y="163"/>
                    <a:pt x="177" y="192"/>
                  </a:cubicBezTo>
                  <a:lnTo>
                    <a:pt x="177" y="308"/>
                  </a:lnTo>
                  <a:cubicBezTo>
                    <a:pt x="177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5"/>
                    <a:pt x="181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6" y="144"/>
                  </a:cubicBezTo>
                  <a:cubicBezTo>
                    <a:pt x="189" y="135"/>
                    <a:pt x="173" y="125"/>
                    <a:pt x="144" y="125"/>
                  </a:cubicBezTo>
                  <a:cubicBezTo>
                    <a:pt x="102" y="125"/>
                    <a:pt x="80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86">
              <a:extLst>
                <a:ext uri="{FF2B5EF4-FFF2-40B4-BE49-F238E27FC236}">
                  <a16:creationId xmlns:a16="http://schemas.microsoft.com/office/drawing/2014/main" id="{3582F641-5ED8-48E3-998B-B53C15D3EFF3}"/>
                </a:ext>
              </a:extLst>
            </p:cNvPr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5821363" y="4111625"/>
              <a:ext cx="87313" cy="128588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5 h 229"/>
                <a:gd name="T22" fmla="*/ 186 w 193"/>
                <a:gd name="T23" fmla="*/ 159 h 229"/>
                <a:gd name="T24" fmla="*/ 180 w 193"/>
                <a:gd name="T25" fmla="*/ 166 h 229"/>
                <a:gd name="T26" fmla="*/ 112 w 193"/>
                <a:gd name="T27" fmla="*/ 217 h 229"/>
                <a:gd name="T28" fmla="*/ 56 w 193"/>
                <a:gd name="T29" fmla="*/ 184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8" y="217"/>
                    <a:pt x="68" y="202"/>
                    <a:pt x="56" y="184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87">
              <a:extLst>
                <a:ext uri="{FF2B5EF4-FFF2-40B4-BE49-F238E27FC236}">
                  <a16:creationId xmlns:a16="http://schemas.microsoft.com/office/drawing/2014/main" id="{32C15C99-9D23-4BBA-99B0-088F494FF6CC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5921375" y="4113213"/>
              <a:ext cx="76200" cy="123825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6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6 h 221"/>
                <a:gd name="T22" fmla="*/ 110 w 168"/>
                <a:gd name="T23" fmla="*/ 206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6"/>
                    <a:pt x="34" y="206"/>
                    <a:pt x="0" y="206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6"/>
                  </a:lnTo>
                  <a:lnTo>
                    <a:pt x="110" y="206"/>
                  </a:lnTo>
                  <a:cubicBezTo>
                    <a:pt x="73" y="206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88">
              <a:extLst>
                <a:ext uri="{FF2B5EF4-FFF2-40B4-BE49-F238E27FC236}">
                  <a16:creationId xmlns:a16="http://schemas.microsoft.com/office/drawing/2014/main" id="{BE4B4C57-385D-4EB4-8993-394FB602E5AD}"/>
                </a:ext>
              </a:extLst>
            </p:cNvPr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6010275" y="4111625"/>
              <a:ext cx="87313" cy="12858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5 h 229"/>
                <a:gd name="T22" fmla="*/ 187 w 193"/>
                <a:gd name="T23" fmla="*/ 159 h 229"/>
                <a:gd name="T24" fmla="*/ 180 w 193"/>
                <a:gd name="T25" fmla="*/ 166 h 229"/>
                <a:gd name="T26" fmla="*/ 113 w 193"/>
                <a:gd name="T27" fmla="*/ 217 h 229"/>
                <a:gd name="T28" fmla="*/ 57 w 193"/>
                <a:gd name="T29" fmla="*/ 184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4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89">
              <a:extLst>
                <a:ext uri="{FF2B5EF4-FFF2-40B4-BE49-F238E27FC236}">
                  <a16:creationId xmlns:a16="http://schemas.microsoft.com/office/drawing/2014/main" id="{502E61FD-A2FF-4B8F-9F6A-DFCED19A61C3}"/>
                </a:ext>
              </a:extLst>
            </p:cNvPr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6191250" y="4040188"/>
              <a:ext cx="112713" cy="254000"/>
            </a:xfrm>
            <a:custGeom>
              <a:avLst/>
              <a:gdLst>
                <a:gd name="T0" fmla="*/ 157 w 249"/>
                <a:gd name="T1" fmla="*/ 152 h 454"/>
                <a:gd name="T2" fmla="*/ 200 w 249"/>
                <a:gd name="T3" fmla="*/ 152 h 454"/>
                <a:gd name="T4" fmla="*/ 215 w 249"/>
                <a:gd name="T5" fmla="*/ 142 h 454"/>
                <a:gd name="T6" fmla="*/ 201 w 249"/>
                <a:gd name="T7" fmla="*/ 137 h 454"/>
                <a:gd name="T8" fmla="*/ 160 w 249"/>
                <a:gd name="T9" fmla="*/ 137 h 454"/>
                <a:gd name="T10" fmla="*/ 171 w 249"/>
                <a:gd name="T11" fmla="*/ 80 h 454"/>
                <a:gd name="T12" fmla="*/ 182 w 249"/>
                <a:gd name="T13" fmla="*/ 28 h 454"/>
                <a:gd name="T14" fmla="*/ 206 w 249"/>
                <a:gd name="T15" fmla="*/ 11 h 454"/>
                <a:gd name="T16" fmla="*/ 230 w 249"/>
                <a:gd name="T17" fmla="*/ 20 h 454"/>
                <a:gd name="T18" fmla="*/ 203 w 249"/>
                <a:gd name="T19" fmla="*/ 47 h 454"/>
                <a:gd name="T20" fmla="*/ 222 w 249"/>
                <a:gd name="T21" fmla="*/ 65 h 454"/>
                <a:gd name="T22" fmla="*/ 249 w 249"/>
                <a:gd name="T23" fmla="*/ 35 h 454"/>
                <a:gd name="T24" fmla="*/ 206 w 249"/>
                <a:gd name="T25" fmla="*/ 0 h 454"/>
                <a:gd name="T26" fmla="*/ 143 w 249"/>
                <a:gd name="T27" fmla="*/ 59 h 454"/>
                <a:gd name="T28" fmla="*/ 126 w 249"/>
                <a:gd name="T29" fmla="*/ 137 h 454"/>
                <a:gd name="T30" fmla="*/ 92 w 249"/>
                <a:gd name="T31" fmla="*/ 137 h 454"/>
                <a:gd name="T32" fmla="*/ 77 w 249"/>
                <a:gd name="T33" fmla="*/ 146 h 454"/>
                <a:gd name="T34" fmla="*/ 91 w 249"/>
                <a:gd name="T35" fmla="*/ 152 h 454"/>
                <a:gd name="T36" fmla="*/ 124 w 249"/>
                <a:gd name="T37" fmla="*/ 152 h 454"/>
                <a:gd name="T38" fmla="*/ 86 w 249"/>
                <a:gd name="T39" fmla="*/ 349 h 454"/>
                <a:gd name="T40" fmla="*/ 43 w 249"/>
                <a:gd name="T41" fmla="*/ 443 h 454"/>
                <a:gd name="T42" fmla="*/ 19 w 249"/>
                <a:gd name="T43" fmla="*/ 434 h 454"/>
                <a:gd name="T44" fmla="*/ 46 w 249"/>
                <a:gd name="T45" fmla="*/ 407 h 454"/>
                <a:gd name="T46" fmla="*/ 28 w 249"/>
                <a:gd name="T47" fmla="*/ 390 h 454"/>
                <a:gd name="T48" fmla="*/ 0 w 249"/>
                <a:gd name="T49" fmla="*/ 420 h 454"/>
                <a:gd name="T50" fmla="*/ 43 w 249"/>
                <a:gd name="T51" fmla="*/ 454 h 454"/>
                <a:gd name="T52" fmla="*/ 99 w 249"/>
                <a:gd name="T53" fmla="*/ 406 h 454"/>
                <a:gd name="T54" fmla="*/ 127 w 249"/>
                <a:gd name="T55" fmla="*/ 311 h 454"/>
                <a:gd name="T56" fmla="*/ 157 w 249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4">
                  <a:moveTo>
                    <a:pt x="157" y="152"/>
                  </a:moveTo>
                  <a:lnTo>
                    <a:pt x="200" y="152"/>
                  </a:lnTo>
                  <a:cubicBezTo>
                    <a:pt x="210" y="152"/>
                    <a:pt x="215" y="152"/>
                    <a:pt x="215" y="142"/>
                  </a:cubicBezTo>
                  <a:cubicBezTo>
                    <a:pt x="215" y="137"/>
                    <a:pt x="210" y="137"/>
                    <a:pt x="201" y="137"/>
                  </a:cubicBezTo>
                  <a:lnTo>
                    <a:pt x="160" y="137"/>
                  </a:lnTo>
                  <a:lnTo>
                    <a:pt x="171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7" y="19"/>
                    <a:pt x="195" y="11"/>
                    <a:pt x="206" y="11"/>
                  </a:cubicBezTo>
                  <a:cubicBezTo>
                    <a:pt x="208" y="11"/>
                    <a:pt x="221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2" y="65"/>
                  </a:cubicBezTo>
                  <a:cubicBezTo>
                    <a:pt x="235" y="65"/>
                    <a:pt x="249" y="54"/>
                    <a:pt x="249" y="35"/>
                  </a:cubicBezTo>
                  <a:cubicBezTo>
                    <a:pt x="249" y="12"/>
                    <a:pt x="226" y="0"/>
                    <a:pt x="206" y="0"/>
                  </a:cubicBezTo>
                  <a:cubicBezTo>
                    <a:pt x="189" y="0"/>
                    <a:pt x="158" y="9"/>
                    <a:pt x="143" y="59"/>
                  </a:cubicBezTo>
                  <a:cubicBezTo>
                    <a:pt x="140" y="69"/>
                    <a:pt x="138" y="74"/>
                    <a:pt x="126" y="137"/>
                  </a:cubicBezTo>
                  <a:lnTo>
                    <a:pt x="92" y="137"/>
                  </a:lnTo>
                  <a:cubicBezTo>
                    <a:pt x="82" y="137"/>
                    <a:pt x="77" y="137"/>
                    <a:pt x="77" y="146"/>
                  </a:cubicBezTo>
                  <a:cubicBezTo>
                    <a:pt x="77" y="152"/>
                    <a:pt x="81" y="152"/>
                    <a:pt x="91" y="152"/>
                  </a:cubicBezTo>
                  <a:lnTo>
                    <a:pt x="124" y="152"/>
                  </a:lnTo>
                  <a:lnTo>
                    <a:pt x="86" y="349"/>
                  </a:lnTo>
                  <a:cubicBezTo>
                    <a:pt x="77" y="398"/>
                    <a:pt x="69" y="443"/>
                    <a:pt x="43" y="443"/>
                  </a:cubicBezTo>
                  <a:cubicBezTo>
                    <a:pt x="41" y="443"/>
                    <a:pt x="28" y="443"/>
                    <a:pt x="19" y="434"/>
                  </a:cubicBezTo>
                  <a:cubicBezTo>
                    <a:pt x="42" y="433"/>
                    <a:pt x="46" y="415"/>
                    <a:pt x="46" y="407"/>
                  </a:cubicBezTo>
                  <a:cubicBezTo>
                    <a:pt x="46" y="396"/>
                    <a:pt x="37" y="390"/>
                    <a:pt x="28" y="390"/>
                  </a:cubicBezTo>
                  <a:cubicBezTo>
                    <a:pt x="15" y="390"/>
                    <a:pt x="0" y="401"/>
                    <a:pt x="0" y="420"/>
                  </a:cubicBezTo>
                  <a:cubicBezTo>
                    <a:pt x="0" y="442"/>
                    <a:pt x="22" y="454"/>
                    <a:pt x="43" y="454"/>
                  </a:cubicBezTo>
                  <a:cubicBezTo>
                    <a:pt x="70" y="454"/>
                    <a:pt x="90" y="425"/>
                    <a:pt x="99" y="406"/>
                  </a:cubicBezTo>
                  <a:cubicBezTo>
                    <a:pt x="115" y="374"/>
                    <a:pt x="127" y="314"/>
                    <a:pt x="127" y="311"/>
                  </a:cubicBezTo>
                  <a:lnTo>
                    <a:pt x="157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90">
              <a:extLst>
                <a:ext uri="{FF2B5EF4-FFF2-40B4-BE49-F238E27FC236}">
                  <a16:creationId xmlns:a16="http://schemas.microsoft.com/office/drawing/2014/main" id="{A1CC6EC0-6C8E-4930-AE93-8C0CBBDB5269}"/>
                </a:ext>
              </a:extLst>
            </p:cNvPr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6397625" y="4051300"/>
              <a:ext cx="47625" cy="18573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91">
              <a:extLst>
                <a:ext uri="{FF2B5EF4-FFF2-40B4-BE49-F238E27FC236}">
                  <a16:creationId xmlns:a16="http://schemas.microsoft.com/office/drawing/2014/main" id="{B407F8C1-B698-484D-8989-869B09C495E0}"/>
                </a:ext>
              </a:extLst>
            </p:cNvPr>
            <p:cNvSpPr>
              <a:spLocks/>
            </p:cNvSpPr>
            <p:nvPr>
              <p:custDataLst>
                <p:tags r:id="rId36"/>
              </p:custDataLst>
            </p:nvPr>
          </p:nvSpPr>
          <p:spPr bwMode="auto">
            <a:xfrm>
              <a:off x="6459538" y="4111625"/>
              <a:ext cx="73025" cy="128588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9 h 229"/>
                <a:gd name="T6" fmla="*/ 14 w 163"/>
                <a:gd name="T7" fmla="*/ 148 h 229"/>
                <a:gd name="T8" fmla="*/ 7 w 163"/>
                <a:gd name="T9" fmla="*/ 139 h 229"/>
                <a:gd name="T10" fmla="*/ 0 w 163"/>
                <a:gd name="T11" fmla="*/ 152 h 229"/>
                <a:gd name="T12" fmla="*/ 0 w 163"/>
                <a:gd name="T13" fmla="*/ 218 h 229"/>
                <a:gd name="T14" fmla="*/ 6 w 163"/>
                <a:gd name="T15" fmla="*/ 229 h 229"/>
                <a:gd name="T16" fmla="*/ 18 w 163"/>
                <a:gd name="T17" fmla="*/ 220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92">
              <a:extLst>
                <a:ext uri="{FF2B5EF4-FFF2-40B4-BE49-F238E27FC236}">
                  <a16:creationId xmlns:a16="http://schemas.microsoft.com/office/drawing/2014/main" id="{EBC73861-3103-456A-9FFB-6129ECED2364}"/>
                </a:ext>
              </a:extLst>
            </p:cNvPr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6626225" y="4111625"/>
              <a:ext cx="101600" cy="12858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80 h 229"/>
                <a:gd name="T6" fmla="*/ 225 w 225"/>
                <a:gd name="T7" fmla="*/ 152 h 229"/>
                <a:gd name="T8" fmla="*/ 213 w 225"/>
                <a:gd name="T9" fmla="*/ 152 h 229"/>
                <a:gd name="T10" fmla="*/ 213 w 225"/>
                <a:gd name="T11" fmla="*/ 180 h 229"/>
                <a:gd name="T12" fmla="*/ 195 w 225"/>
                <a:gd name="T13" fmla="*/ 212 h 229"/>
                <a:gd name="T14" fmla="*/ 176 w 225"/>
                <a:gd name="T15" fmla="*/ 187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7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9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80"/>
                  </a:cubicBezTo>
                  <a:lnTo>
                    <a:pt x="225" y="152"/>
                  </a:lnTo>
                  <a:lnTo>
                    <a:pt x="213" y="152"/>
                  </a:lnTo>
                  <a:lnTo>
                    <a:pt x="213" y="180"/>
                  </a:lnTo>
                  <a:cubicBezTo>
                    <a:pt x="213" y="209"/>
                    <a:pt x="200" y="212"/>
                    <a:pt x="195" y="212"/>
                  </a:cubicBezTo>
                  <a:cubicBezTo>
                    <a:pt x="178" y="212"/>
                    <a:pt x="176" y="189"/>
                    <a:pt x="176" y="187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2" y="97"/>
                    <a:pt x="50" y="112"/>
                  </a:cubicBezTo>
                  <a:cubicBezTo>
                    <a:pt x="13" y="129"/>
                    <a:pt x="0" y="155"/>
                    <a:pt x="0" y="177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10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2"/>
                    <a:pt x="106" y="219"/>
                    <a:pt x="84" y="219"/>
                  </a:cubicBezTo>
                  <a:cubicBezTo>
                    <a:pt x="59" y="219"/>
                    <a:pt x="39" y="201"/>
                    <a:pt x="39" y="176"/>
                  </a:cubicBezTo>
                  <a:cubicBezTo>
                    <a:pt x="39" y="149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93">
              <a:extLst>
                <a:ext uri="{FF2B5EF4-FFF2-40B4-BE49-F238E27FC236}">
                  <a16:creationId xmlns:a16="http://schemas.microsoft.com/office/drawing/2014/main" id="{1F5D5DD2-369A-423F-939C-96B498DAE3D8}"/>
                </a:ext>
              </a:extLst>
            </p:cNvPr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6816725" y="4040188"/>
              <a:ext cx="150813" cy="203200"/>
            </a:xfrm>
            <a:custGeom>
              <a:avLst/>
              <a:gdLst>
                <a:gd name="T0" fmla="*/ 331 w 331"/>
                <a:gd name="T1" fmla="*/ 183 h 363"/>
                <a:gd name="T2" fmla="*/ 165 w 331"/>
                <a:gd name="T3" fmla="*/ 0 h 363"/>
                <a:gd name="T4" fmla="*/ 0 w 331"/>
                <a:gd name="T5" fmla="*/ 183 h 363"/>
                <a:gd name="T6" fmla="*/ 165 w 331"/>
                <a:gd name="T7" fmla="*/ 363 h 363"/>
                <a:gd name="T8" fmla="*/ 331 w 331"/>
                <a:gd name="T9" fmla="*/ 183 h 363"/>
                <a:gd name="T10" fmla="*/ 166 w 331"/>
                <a:gd name="T11" fmla="*/ 350 h 363"/>
                <a:gd name="T12" fmla="*/ 51 w 331"/>
                <a:gd name="T13" fmla="*/ 176 h 363"/>
                <a:gd name="T14" fmla="*/ 165 w 331"/>
                <a:gd name="T15" fmla="*/ 13 h 363"/>
                <a:gd name="T16" fmla="*/ 280 w 331"/>
                <a:gd name="T17" fmla="*/ 176 h 363"/>
                <a:gd name="T18" fmla="*/ 166 w 331"/>
                <a:gd name="T19" fmla="*/ 35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63">
                  <a:moveTo>
                    <a:pt x="331" y="183"/>
                  </a:moveTo>
                  <a:cubicBezTo>
                    <a:pt x="331" y="81"/>
                    <a:pt x="256" y="0"/>
                    <a:pt x="165" y="0"/>
                  </a:cubicBezTo>
                  <a:cubicBezTo>
                    <a:pt x="76" y="0"/>
                    <a:pt x="0" y="80"/>
                    <a:pt x="0" y="183"/>
                  </a:cubicBezTo>
                  <a:cubicBezTo>
                    <a:pt x="0" y="285"/>
                    <a:pt x="77" y="363"/>
                    <a:pt x="165" y="363"/>
                  </a:cubicBezTo>
                  <a:cubicBezTo>
                    <a:pt x="256" y="363"/>
                    <a:pt x="331" y="284"/>
                    <a:pt x="331" y="183"/>
                  </a:cubicBezTo>
                  <a:close/>
                  <a:moveTo>
                    <a:pt x="166" y="350"/>
                  </a:moveTo>
                  <a:cubicBezTo>
                    <a:pt x="118" y="350"/>
                    <a:pt x="51" y="306"/>
                    <a:pt x="51" y="176"/>
                  </a:cubicBezTo>
                  <a:cubicBezTo>
                    <a:pt x="51" y="47"/>
                    <a:pt x="124" y="13"/>
                    <a:pt x="165" y="13"/>
                  </a:cubicBezTo>
                  <a:cubicBezTo>
                    <a:pt x="209" y="13"/>
                    <a:pt x="280" y="48"/>
                    <a:pt x="280" y="176"/>
                  </a:cubicBezTo>
                  <a:cubicBezTo>
                    <a:pt x="280" y="308"/>
                    <a:pt x="212" y="350"/>
                    <a:pt x="166" y="3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94">
              <a:extLst>
                <a:ext uri="{FF2B5EF4-FFF2-40B4-BE49-F238E27FC236}">
                  <a16:creationId xmlns:a16="http://schemas.microsoft.com/office/drawing/2014/main" id="{20C86CE6-B33E-4B80-9B07-76A03FCB3B7D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6977063" y="4046538"/>
              <a:ext cx="223838" cy="196850"/>
            </a:xfrm>
            <a:custGeom>
              <a:avLst/>
              <a:gdLst>
                <a:gd name="T0" fmla="*/ 445 w 494"/>
                <a:gd name="T1" fmla="*/ 49 h 352"/>
                <a:gd name="T2" fmla="*/ 494 w 494"/>
                <a:gd name="T3" fmla="*/ 16 h 352"/>
                <a:gd name="T4" fmla="*/ 494 w 494"/>
                <a:gd name="T5" fmla="*/ 0 h 352"/>
                <a:gd name="T6" fmla="*/ 449 w 494"/>
                <a:gd name="T7" fmla="*/ 2 h 352"/>
                <a:gd name="T8" fmla="*/ 390 w 494"/>
                <a:gd name="T9" fmla="*/ 0 h 352"/>
                <a:gd name="T10" fmla="*/ 390 w 494"/>
                <a:gd name="T11" fmla="*/ 16 h 352"/>
                <a:gd name="T12" fmla="*/ 433 w 494"/>
                <a:gd name="T13" fmla="*/ 42 h 352"/>
                <a:gd name="T14" fmla="*/ 431 w 494"/>
                <a:gd name="T15" fmla="*/ 52 h 352"/>
                <a:gd name="T16" fmla="*/ 356 w 494"/>
                <a:gd name="T17" fmla="*/ 283 h 352"/>
                <a:gd name="T18" fmla="*/ 276 w 494"/>
                <a:gd name="T19" fmla="*/ 38 h 352"/>
                <a:gd name="T20" fmla="*/ 274 w 494"/>
                <a:gd name="T21" fmla="*/ 31 h 352"/>
                <a:gd name="T22" fmla="*/ 316 w 494"/>
                <a:gd name="T23" fmla="*/ 16 h 352"/>
                <a:gd name="T24" fmla="*/ 316 w 494"/>
                <a:gd name="T25" fmla="*/ 0 h 352"/>
                <a:gd name="T26" fmla="*/ 246 w 494"/>
                <a:gd name="T27" fmla="*/ 2 h 352"/>
                <a:gd name="T28" fmla="*/ 185 w 494"/>
                <a:gd name="T29" fmla="*/ 0 h 352"/>
                <a:gd name="T30" fmla="*/ 185 w 494"/>
                <a:gd name="T31" fmla="*/ 16 h 352"/>
                <a:gd name="T32" fmla="*/ 230 w 494"/>
                <a:gd name="T33" fmla="*/ 34 h 352"/>
                <a:gd name="T34" fmla="*/ 241 w 494"/>
                <a:gd name="T35" fmla="*/ 68 h 352"/>
                <a:gd name="T36" fmla="*/ 171 w 494"/>
                <a:gd name="T37" fmla="*/ 283 h 352"/>
                <a:gd name="T38" fmla="*/ 91 w 494"/>
                <a:gd name="T39" fmla="*/ 37 h 352"/>
                <a:gd name="T40" fmla="*/ 90 w 494"/>
                <a:gd name="T41" fmla="*/ 31 h 352"/>
                <a:gd name="T42" fmla="*/ 132 w 494"/>
                <a:gd name="T43" fmla="*/ 16 h 352"/>
                <a:gd name="T44" fmla="*/ 132 w 494"/>
                <a:gd name="T45" fmla="*/ 0 h 352"/>
                <a:gd name="T46" fmla="*/ 61 w 494"/>
                <a:gd name="T47" fmla="*/ 2 h 352"/>
                <a:gd name="T48" fmla="*/ 0 w 494"/>
                <a:gd name="T49" fmla="*/ 0 h 352"/>
                <a:gd name="T50" fmla="*/ 0 w 494"/>
                <a:gd name="T51" fmla="*/ 16 h 352"/>
                <a:gd name="T52" fmla="*/ 46 w 494"/>
                <a:gd name="T53" fmla="*/ 37 h 352"/>
                <a:gd name="T54" fmla="*/ 145 w 494"/>
                <a:gd name="T55" fmla="*/ 342 h 352"/>
                <a:gd name="T56" fmla="*/ 155 w 494"/>
                <a:gd name="T57" fmla="*/ 352 h 352"/>
                <a:gd name="T58" fmla="*/ 165 w 494"/>
                <a:gd name="T59" fmla="*/ 342 h 352"/>
                <a:gd name="T60" fmla="*/ 247 w 494"/>
                <a:gd name="T61" fmla="*/ 88 h 352"/>
                <a:gd name="T62" fmla="*/ 330 w 494"/>
                <a:gd name="T63" fmla="*/ 342 h 352"/>
                <a:gd name="T64" fmla="*/ 339 w 494"/>
                <a:gd name="T65" fmla="*/ 352 h 352"/>
                <a:gd name="T66" fmla="*/ 349 w 494"/>
                <a:gd name="T67" fmla="*/ 342 h 352"/>
                <a:gd name="T68" fmla="*/ 445 w 494"/>
                <a:gd name="T69" fmla="*/ 4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4" h="352">
                  <a:moveTo>
                    <a:pt x="445" y="49"/>
                  </a:moveTo>
                  <a:cubicBezTo>
                    <a:pt x="454" y="21"/>
                    <a:pt x="475" y="16"/>
                    <a:pt x="494" y="16"/>
                  </a:cubicBezTo>
                  <a:lnTo>
                    <a:pt x="494" y="0"/>
                  </a:lnTo>
                  <a:cubicBezTo>
                    <a:pt x="479" y="1"/>
                    <a:pt x="464" y="2"/>
                    <a:pt x="449" y="2"/>
                  </a:cubicBezTo>
                  <a:cubicBezTo>
                    <a:pt x="435" y="2"/>
                    <a:pt x="403" y="1"/>
                    <a:pt x="390" y="0"/>
                  </a:cubicBezTo>
                  <a:lnTo>
                    <a:pt x="390" y="16"/>
                  </a:lnTo>
                  <a:cubicBezTo>
                    <a:pt x="423" y="16"/>
                    <a:pt x="433" y="33"/>
                    <a:pt x="433" y="42"/>
                  </a:cubicBezTo>
                  <a:cubicBezTo>
                    <a:pt x="433" y="45"/>
                    <a:pt x="432" y="49"/>
                    <a:pt x="431" y="52"/>
                  </a:cubicBezTo>
                  <a:lnTo>
                    <a:pt x="356" y="283"/>
                  </a:lnTo>
                  <a:lnTo>
                    <a:pt x="276" y="38"/>
                  </a:lnTo>
                  <a:cubicBezTo>
                    <a:pt x="275" y="36"/>
                    <a:pt x="274" y="33"/>
                    <a:pt x="274" y="31"/>
                  </a:cubicBezTo>
                  <a:cubicBezTo>
                    <a:pt x="274" y="16"/>
                    <a:pt x="303" y="16"/>
                    <a:pt x="316" y="16"/>
                  </a:cubicBezTo>
                  <a:lnTo>
                    <a:pt x="316" y="0"/>
                  </a:lnTo>
                  <a:cubicBezTo>
                    <a:pt x="298" y="2"/>
                    <a:pt x="264" y="2"/>
                    <a:pt x="246" y="2"/>
                  </a:cubicBezTo>
                  <a:cubicBezTo>
                    <a:pt x="227" y="2"/>
                    <a:pt x="205" y="1"/>
                    <a:pt x="185" y="0"/>
                  </a:cubicBezTo>
                  <a:lnTo>
                    <a:pt x="185" y="16"/>
                  </a:lnTo>
                  <a:cubicBezTo>
                    <a:pt x="213" y="16"/>
                    <a:pt x="224" y="16"/>
                    <a:pt x="230" y="34"/>
                  </a:cubicBezTo>
                  <a:lnTo>
                    <a:pt x="241" y="68"/>
                  </a:lnTo>
                  <a:lnTo>
                    <a:pt x="171" y="283"/>
                  </a:lnTo>
                  <a:lnTo>
                    <a:pt x="91" y="37"/>
                  </a:lnTo>
                  <a:cubicBezTo>
                    <a:pt x="90" y="36"/>
                    <a:pt x="90" y="32"/>
                    <a:pt x="90" y="31"/>
                  </a:cubicBezTo>
                  <a:cubicBezTo>
                    <a:pt x="90" y="16"/>
                    <a:pt x="119" y="16"/>
                    <a:pt x="132" y="16"/>
                  </a:cubicBezTo>
                  <a:lnTo>
                    <a:pt x="132" y="0"/>
                  </a:lnTo>
                  <a:cubicBezTo>
                    <a:pt x="114" y="2"/>
                    <a:pt x="80" y="2"/>
                    <a:pt x="61" y="2"/>
                  </a:cubicBezTo>
                  <a:cubicBezTo>
                    <a:pt x="42" y="2"/>
                    <a:pt x="21" y="1"/>
                    <a:pt x="0" y="0"/>
                  </a:cubicBezTo>
                  <a:lnTo>
                    <a:pt x="0" y="16"/>
                  </a:lnTo>
                  <a:cubicBezTo>
                    <a:pt x="38" y="16"/>
                    <a:pt x="40" y="18"/>
                    <a:pt x="46" y="37"/>
                  </a:cubicBezTo>
                  <a:lnTo>
                    <a:pt x="145" y="342"/>
                  </a:lnTo>
                  <a:cubicBezTo>
                    <a:pt x="147" y="347"/>
                    <a:pt x="148" y="352"/>
                    <a:pt x="155" y="352"/>
                  </a:cubicBezTo>
                  <a:cubicBezTo>
                    <a:pt x="162" y="352"/>
                    <a:pt x="163" y="348"/>
                    <a:pt x="165" y="342"/>
                  </a:cubicBezTo>
                  <a:lnTo>
                    <a:pt x="247" y="88"/>
                  </a:lnTo>
                  <a:lnTo>
                    <a:pt x="330" y="342"/>
                  </a:lnTo>
                  <a:cubicBezTo>
                    <a:pt x="331" y="347"/>
                    <a:pt x="333" y="352"/>
                    <a:pt x="339" y="352"/>
                  </a:cubicBezTo>
                  <a:cubicBezTo>
                    <a:pt x="346" y="352"/>
                    <a:pt x="347" y="348"/>
                    <a:pt x="349" y="342"/>
                  </a:cubicBezTo>
                  <a:lnTo>
                    <a:pt x="445" y="4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95">
              <a:extLst>
                <a:ext uri="{FF2B5EF4-FFF2-40B4-BE49-F238E27FC236}">
                  <a16:creationId xmlns:a16="http://schemas.microsoft.com/office/drawing/2014/main" id="{F70025C4-C1A7-4E20-92CC-42B2653D589B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7212013" y="4048125"/>
              <a:ext cx="131763" cy="188913"/>
            </a:xfrm>
            <a:custGeom>
              <a:avLst/>
              <a:gdLst>
                <a:gd name="T0" fmla="*/ 274 w 288"/>
                <a:gd name="T1" fmla="*/ 0 h 339"/>
                <a:gd name="T2" fmla="*/ 0 w 288"/>
                <a:gd name="T3" fmla="*/ 0 h 339"/>
                <a:gd name="T4" fmla="*/ 0 w 288"/>
                <a:gd name="T5" fmla="*/ 15 h 339"/>
                <a:gd name="T6" fmla="*/ 12 w 288"/>
                <a:gd name="T7" fmla="*/ 15 h 339"/>
                <a:gd name="T8" fmla="*/ 51 w 288"/>
                <a:gd name="T9" fmla="*/ 39 h 339"/>
                <a:gd name="T10" fmla="*/ 51 w 288"/>
                <a:gd name="T11" fmla="*/ 300 h 339"/>
                <a:gd name="T12" fmla="*/ 12 w 288"/>
                <a:gd name="T13" fmla="*/ 324 h 339"/>
                <a:gd name="T14" fmla="*/ 0 w 288"/>
                <a:gd name="T15" fmla="*/ 324 h 339"/>
                <a:gd name="T16" fmla="*/ 0 w 288"/>
                <a:gd name="T17" fmla="*/ 339 h 339"/>
                <a:gd name="T18" fmla="*/ 76 w 288"/>
                <a:gd name="T19" fmla="*/ 337 h 339"/>
                <a:gd name="T20" fmla="*/ 159 w 288"/>
                <a:gd name="T21" fmla="*/ 339 h 339"/>
                <a:gd name="T22" fmla="*/ 159 w 288"/>
                <a:gd name="T23" fmla="*/ 324 h 339"/>
                <a:gd name="T24" fmla="*/ 143 w 288"/>
                <a:gd name="T25" fmla="*/ 324 h 339"/>
                <a:gd name="T26" fmla="*/ 96 w 288"/>
                <a:gd name="T27" fmla="*/ 300 h 339"/>
                <a:gd name="T28" fmla="*/ 96 w 288"/>
                <a:gd name="T29" fmla="*/ 177 h 339"/>
                <a:gd name="T30" fmla="*/ 138 w 288"/>
                <a:gd name="T31" fmla="*/ 177 h 339"/>
                <a:gd name="T32" fmla="*/ 191 w 288"/>
                <a:gd name="T33" fmla="*/ 235 h 339"/>
                <a:gd name="T34" fmla="*/ 204 w 288"/>
                <a:gd name="T35" fmla="*/ 235 h 339"/>
                <a:gd name="T36" fmla="*/ 204 w 288"/>
                <a:gd name="T37" fmla="*/ 103 h 339"/>
                <a:gd name="T38" fmla="*/ 191 w 288"/>
                <a:gd name="T39" fmla="*/ 103 h 339"/>
                <a:gd name="T40" fmla="*/ 138 w 288"/>
                <a:gd name="T41" fmla="*/ 161 h 339"/>
                <a:gd name="T42" fmla="*/ 96 w 288"/>
                <a:gd name="T43" fmla="*/ 161 h 339"/>
                <a:gd name="T44" fmla="*/ 96 w 288"/>
                <a:gd name="T45" fmla="*/ 35 h 339"/>
                <a:gd name="T46" fmla="*/ 120 w 288"/>
                <a:gd name="T47" fmla="*/ 15 h 339"/>
                <a:gd name="T48" fmla="*/ 180 w 288"/>
                <a:gd name="T49" fmla="*/ 15 h 339"/>
                <a:gd name="T50" fmla="*/ 275 w 288"/>
                <a:gd name="T51" fmla="*/ 112 h 339"/>
                <a:gd name="T52" fmla="*/ 288 w 288"/>
                <a:gd name="T53" fmla="*/ 112 h 339"/>
                <a:gd name="T54" fmla="*/ 274 w 288"/>
                <a:gd name="T55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39">
                  <a:moveTo>
                    <a:pt x="274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0"/>
                  </a:lnTo>
                  <a:cubicBezTo>
                    <a:pt x="51" y="318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cubicBezTo>
                    <a:pt x="17" y="337"/>
                    <a:pt x="56" y="337"/>
                    <a:pt x="76" y="337"/>
                  </a:cubicBezTo>
                  <a:cubicBezTo>
                    <a:pt x="96" y="337"/>
                    <a:pt x="141" y="337"/>
                    <a:pt x="159" y="339"/>
                  </a:cubicBezTo>
                  <a:lnTo>
                    <a:pt x="159" y="324"/>
                  </a:lnTo>
                  <a:lnTo>
                    <a:pt x="143" y="324"/>
                  </a:lnTo>
                  <a:cubicBezTo>
                    <a:pt x="96" y="324"/>
                    <a:pt x="96" y="317"/>
                    <a:pt x="96" y="300"/>
                  </a:cubicBezTo>
                  <a:lnTo>
                    <a:pt x="96" y="177"/>
                  </a:lnTo>
                  <a:lnTo>
                    <a:pt x="138" y="177"/>
                  </a:lnTo>
                  <a:cubicBezTo>
                    <a:pt x="186" y="177"/>
                    <a:pt x="191" y="193"/>
                    <a:pt x="191" y="235"/>
                  </a:cubicBezTo>
                  <a:lnTo>
                    <a:pt x="204" y="235"/>
                  </a:lnTo>
                  <a:lnTo>
                    <a:pt x="204" y="103"/>
                  </a:lnTo>
                  <a:lnTo>
                    <a:pt x="191" y="103"/>
                  </a:lnTo>
                  <a:cubicBezTo>
                    <a:pt x="191" y="145"/>
                    <a:pt x="186" y="161"/>
                    <a:pt x="138" y="161"/>
                  </a:cubicBezTo>
                  <a:lnTo>
                    <a:pt x="96" y="161"/>
                  </a:lnTo>
                  <a:lnTo>
                    <a:pt x="96" y="35"/>
                  </a:lnTo>
                  <a:cubicBezTo>
                    <a:pt x="96" y="19"/>
                    <a:pt x="97" y="15"/>
                    <a:pt x="120" y="15"/>
                  </a:cubicBezTo>
                  <a:lnTo>
                    <a:pt x="180" y="15"/>
                  </a:lnTo>
                  <a:cubicBezTo>
                    <a:pt x="255" y="15"/>
                    <a:pt x="267" y="43"/>
                    <a:pt x="275" y="112"/>
                  </a:cubicBezTo>
                  <a:lnTo>
                    <a:pt x="288" y="112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DF002D93-81FA-48BC-AD9C-4D7A5882DAF6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1634836" y="5123729"/>
            <a:ext cx="295949" cy="277089"/>
            <a:chOff x="2540000" y="2540000"/>
            <a:chExt cx="323851" cy="303213"/>
          </a:xfrm>
        </p:grpSpPr>
        <p:sp>
          <p:nvSpPr>
            <p:cNvPr id="85" name="Freeform 56 1">
              <a:extLst>
                <a:ext uri="{FF2B5EF4-FFF2-40B4-BE49-F238E27FC236}">
                  <a16:creationId xmlns:a16="http://schemas.microsoft.com/office/drawing/2014/main" id="{BF8FDA7E-76DD-4218-AED1-B88D4C23CA61}"/>
                </a:ext>
              </a:extLst>
            </p:cNvPr>
            <p:cNvSpPr>
              <a:spLocks/>
            </p:cNvSpPr>
            <p:nvPr>
              <p:custDataLst>
                <p:tags r:id="rId7"/>
              </p:custDataLst>
            </p:nvPr>
          </p:nvSpPr>
          <p:spPr bwMode="auto">
            <a:xfrm>
              <a:off x="2540000" y="2540000"/>
              <a:ext cx="184150" cy="211138"/>
            </a:xfrm>
            <a:custGeom>
              <a:avLst/>
              <a:gdLst>
                <a:gd name="T0" fmla="*/ 167 w 302"/>
                <a:gd name="T1" fmla="*/ 38 h 340"/>
                <a:gd name="T2" fmla="*/ 220 w 302"/>
                <a:gd name="T3" fmla="*/ 15 h 340"/>
                <a:gd name="T4" fmla="*/ 239 w 302"/>
                <a:gd name="T5" fmla="*/ 6 h 340"/>
                <a:gd name="T6" fmla="*/ 231 w 302"/>
                <a:gd name="T7" fmla="*/ 0 h 340"/>
                <a:gd name="T8" fmla="*/ 157 w 302"/>
                <a:gd name="T9" fmla="*/ 1 h 340"/>
                <a:gd name="T10" fmla="*/ 91 w 302"/>
                <a:gd name="T11" fmla="*/ 0 h 340"/>
                <a:gd name="T12" fmla="*/ 82 w 302"/>
                <a:gd name="T13" fmla="*/ 10 h 340"/>
                <a:gd name="T14" fmla="*/ 96 w 302"/>
                <a:gd name="T15" fmla="*/ 15 h 340"/>
                <a:gd name="T16" fmla="*/ 115 w 302"/>
                <a:gd name="T17" fmla="*/ 16 h 340"/>
                <a:gd name="T18" fmla="*/ 128 w 302"/>
                <a:gd name="T19" fmla="*/ 24 h 340"/>
                <a:gd name="T20" fmla="*/ 126 w 302"/>
                <a:gd name="T21" fmla="*/ 34 h 340"/>
                <a:gd name="T22" fmla="*/ 59 w 302"/>
                <a:gd name="T23" fmla="*/ 301 h 340"/>
                <a:gd name="T24" fmla="*/ 14 w 302"/>
                <a:gd name="T25" fmla="*/ 325 h 340"/>
                <a:gd name="T26" fmla="*/ 0 w 302"/>
                <a:gd name="T27" fmla="*/ 335 h 340"/>
                <a:gd name="T28" fmla="*/ 14 w 302"/>
                <a:gd name="T29" fmla="*/ 340 h 340"/>
                <a:gd name="T30" fmla="*/ 245 w 302"/>
                <a:gd name="T31" fmla="*/ 340 h 340"/>
                <a:gd name="T32" fmla="*/ 260 w 302"/>
                <a:gd name="T33" fmla="*/ 332 h 340"/>
                <a:gd name="T34" fmla="*/ 300 w 302"/>
                <a:gd name="T35" fmla="*/ 224 h 340"/>
                <a:gd name="T36" fmla="*/ 302 w 302"/>
                <a:gd name="T37" fmla="*/ 217 h 340"/>
                <a:gd name="T38" fmla="*/ 296 w 302"/>
                <a:gd name="T39" fmla="*/ 212 h 340"/>
                <a:gd name="T40" fmla="*/ 287 w 302"/>
                <a:gd name="T41" fmla="*/ 222 h 340"/>
                <a:gd name="T42" fmla="*/ 162 w 302"/>
                <a:gd name="T43" fmla="*/ 325 h 340"/>
                <a:gd name="T44" fmla="*/ 115 w 302"/>
                <a:gd name="T45" fmla="*/ 325 h 340"/>
                <a:gd name="T46" fmla="*/ 104 w 302"/>
                <a:gd name="T47" fmla="*/ 324 h 340"/>
                <a:gd name="T48" fmla="*/ 98 w 302"/>
                <a:gd name="T49" fmla="*/ 319 h 340"/>
                <a:gd name="T50" fmla="*/ 100 w 302"/>
                <a:gd name="T51" fmla="*/ 308 h 340"/>
                <a:gd name="T52" fmla="*/ 167 w 302"/>
                <a:gd name="T53" fmla="*/ 38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40">
                  <a:moveTo>
                    <a:pt x="167" y="38"/>
                  </a:moveTo>
                  <a:cubicBezTo>
                    <a:pt x="172" y="21"/>
                    <a:pt x="173" y="15"/>
                    <a:pt x="220" y="15"/>
                  </a:cubicBezTo>
                  <a:cubicBezTo>
                    <a:pt x="235" y="15"/>
                    <a:pt x="239" y="15"/>
                    <a:pt x="239" y="6"/>
                  </a:cubicBezTo>
                  <a:cubicBezTo>
                    <a:pt x="239" y="0"/>
                    <a:pt x="234" y="0"/>
                    <a:pt x="231" y="0"/>
                  </a:cubicBezTo>
                  <a:cubicBezTo>
                    <a:pt x="215" y="0"/>
                    <a:pt x="174" y="1"/>
                    <a:pt x="157" y="1"/>
                  </a:cubicBezTo>
                  <a:cubicBezTo>
                    <a:pt x="142" y="1"/>
                    <a:pt x="106" y="0"/>
                    <a:pt x="91" y="0"/>
                  </a:cubicBezTo>
                  <a:cubicBezTo>
                    <a:pt x="88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1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0"/>
                    <a:pt x="5" y="340"/>
                    <a:pt x="14" y="340"/>
                  </a:cubicBezTo>
                  <a:lnTo>
                    <a:pt x="245" y="340"/>
                  </a:lnTo>
                  <a:cubicBezTo>
                    <a:pt x="257" y="340"/>
                    <a:pt x="257" y="340"/>
                    <a:pt x="260" y="332"/>
                  </a:cubicBezTo>
                  <a:lnTo>
                    <a:pt x="300" y="224"/>
                  </a:lnTo>
                  <a:cubicBezTo>
                    <a:pt x="302" y="218"/>
                    <a:pt x="302" y="217"/>
                    <a:pt x="302" y="217"/>
                  </a:cubicBezTo>
                  <a:cubicBezTo>
                    <a:pt x="302" y="215"/>
                    <a:pt x="300" y="212"/>
                    <a:pt x="296" y="212"/>
                  </a:cubicBezTo>
                  <a:cubicBezTo>
                    <a:pt x="291" y="212"/>
                    <a:pt x="291" y="214"/>
                    <a:pt x="287" y="222"/>
                  </a:cubicBezTo>
                  <a:cubicBezTo>
                    <a:pt x="270" y="268"/>
                    <a:pt x="248" y="325"/>
                    <a:pt x="162" y="325"/>
                  </a:cubicBezTo>
                  <a:lnTo>
                    <a:pt x="115" y="325"/>
                  </a:lnTo>
                  <a:cubicBezTo>
                    <a:pt x="108" y="325"/>
                    <a:pt x="107" y="325"/>
                    <a:pt x="104" y="324"/>
                  </a:cubicBezTo>
                  <a:cubicBezTo>
                    <a:pt x="99" y="324"/>
                    <a:pt x="98" y="323"/>
                    <a:pt x="98" y="319"/>
                  </a:cubicBezTo>
                  <a:cubicBezTo>
                    <a:pt x="98" y="318"/>
                    <a:pt x="98" y="317"/>
                    <a:pt x="100" y="308"/>
                  </a:cubicBezTo>
                  <a:lnTo>
                    <a:pt x="167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57 1">
              <a:extLst>
                <a:ext uri="{FF2B5EF4-FFF2-40B4-BE49-F238E27FC236}">
                  <a16:creationId xmlns:a16="http://schemas.microsoft.com/office/drawing/2014/main" id="{F92201CF-7F25-4A30-BB77-AB9F010FF447}"/>
                </a:ext>
              </a:extLst>
            </p:cNvPr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2751138" y="2644775"/>
              <a:ext cx="112713" cy="198438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6 h 317"/>
                <a:gd name="T8" fmla="*/ 119 w 186"/>
                <a:gd name="T9" fmla="*/ 96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6 h 317"/>
                <a:gd name="T28" fmla="*/ 64 w 186"/>
                <a:gd name="T29" fmla="*/ 96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6"/>
                    <a:pt x="158" y="96"/>
                    <a:pt x="152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8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6"/>
                  </a:cubicBezTo>
                  <a:lnTo>
                    <a:pt x="64" y="96"/>
                  </a:lnTo>
                  <a:cubicBezTo>
                    <a:pt x="57" y="96"/>
                    <a:pt x="53" y="96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6" y="307"/>
                    <a:pt x="19" y="303"/>
                  </a:cubicBezTo>
                  <a:cubicBezTo>
                    <a:pt x="33" y="298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CB5EAB9-3F01-46F7-8335-7A57F662F8E6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4399105" y="5922673"/>
            <a:ext cx="295949" cy="277089"/>
            <a:chOff x="2540000" y="2540000"/>
            <a:chExt cx="323851" cy="303213"/>
          </a:xfrm>
        </p:grpSpPr>
        <p:sp>
          <p:nvSpPr>
            <p:cNvPr id="90" name="Freeform 56 2">
              <a:extLst>
                <a:ext uri="{FF2B5EF4-FFF2-40B4-BE49-F238E27FC236}">
                  <a16:creationId xmlns:a16="http://schemas.microsoft.com/office/drawing/2014/main" id="{216C943D-4599-4913-AF72-D79C4005079D}"/>
                </a:ext>
              </a:extLst>
            </p:cNvPr>
            <p:cNvSpPr>
              <a:spLocks/>
            </p:cNvSpPr>
            <p:nvPr>
              <p:custDataLst>
                <p:tags r:id="rId5"/>
              </p:custDataLst>
            </p:nvPr>
          </p:nvSpPr>
          <p:spPr bwMode="auto">
            <a:xfrm>
              <a:off x="2540000" y="2540000"/>
              <a:ext cx="184150" cy="211138"/>
            </a:xfrm>
            <a:custGeom>
              <a:avLst/>
              <a:gdLst>
                <a:gd name="T0" fmla="*/ 167 w 302"/>
                <a:gd name="T1" fmla="*/ 38 h 340"/>
                <a:gd name="T2" fmla="*/ 220 w 302"/>
                <a:gd name="T3" fmla="*/ 15 h 340"/>
                <a:gd name="T4" fmla="*/ 239 w 302"/>
                <a:gd name="T5" fmla="*/ 6 h 340"/>
                <a:gd name="T6" fmla="*/ 231 w 302"/>
                <a:gd name="T7" fmla="*/ 0 h 340"/>
                <a:gd name="T8" fmla="*/ 157 w 302"/>
                <a:gd name="T9" fmla="*/ 1 h 340"/>
                <a:gd name="T10" fmla="*/ 91 w 302"/>
                <a:gd name="T11" fmla="*/ 0 h 340"/>
                <a:gd name="T12" fmla="*/ 82 w 302"/>
                <a:gd name="T13" fmla="*/ 10 h 340"/>
                <a:gd name="T14" fmla="*/ 96 w 302"/>
                <a:gd name="T15" fmla="*/ 15 h 340"/>
                <a:gd name="T16" fmla="*/ 115 w 302"/>
                <a:gd name="T17" fmla="*/ 16 h 340"/>
                <a:gd name="T18" fmla="*/ 128 w 302"/>
                <a:gd name="T19" fmla="*/ 24 h 340"/>
                <a:gd name="T20" fmla="*/ 126 w 302"/>
                <a:gd name="T21" fmla="*/ 34 h 340"/>
                <a:gd name="T22" fmla="*/ 59 w 302"/>
                <a:gd name="T23" fmla="*/ 301 h 340"/>
                <a:gd name="T24" fmla="*/ 14 w 302"/>
                <a:gd name="T25" fmla="*/ 325 h 340"/>
                <a:gd name="T26" fmla="*/ 0 w 302"/>
                <a:gd name="T27" fmla="*/ 335 h 340"/>
                <a:gd name="T28" fmla="*/ 14 w 302"/>
                <a:gd name="T29" fmla="*/ 340 h 340"/>
                <a:gd name="T30" fmla="*/ 245 w 302"/>
                <a:gd name="T31" fmla="*/ 340 h 340"/>
                <a:gd name="T32" fmla="*/ 260 w 302"/>
                <a:gd name="T33" fmla="*/ 332 h 340"/>
                <a:gd name="T34" fmla="*/ 300 w 302"/>
                <a:gd name="T35" fmla="*/ 224 h 340"/>
                <a:gd name="T36" fmla="*/ 302 w 302"/>
                <a:gd name="T37" fmla="*/ 217 h 340"/>
                <a:gd name="T38" fmla="*/ 296 w 302"/>
                <a:gd name="T39" fmla="*/ 212 h 340"/>
                <a:gd name="T40" fmla="*/ 287 w 302"/>
                <a:gd name="T41" fmla="*/ 222 h 340"/>
                <a:gd name="T42" fmla="*/ 162 w 302"/>
                <a:gd name="T43" fmla="*/ 325 h 340"/>
                <a:gd name="T44" fmla="*/ 115 w 302"/>
                <a:gd name="T45" fmla="*/ 325 h 340"/>
                <a:gd name="T46" fmla="*/ 104 w 302"/>
                <a:gd name="T47" fmla="*/ 324 h 340"/>
                <a:gd name="T48" fmla="*/ 98 w 302"/>
                <a:gd name="T49" fmla="*/ 319 h 340"/>
                <a:gd name="T50" fmla="*/ 100 w 302"/>
                <a:gd name="T51" fmla="*/ 308 h 340"/>
                <a:gd name="T52" fmla="*/ 167 w 302"/>
                <a:gd name="T53" fmla="*/ 38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40">
                  <a:moveTo>
                    <a:pt x="167" y="38"/>
                  </a:moveTo>
                  <a:cubicBezTo>
                    <a:pt x="172" y="21"/>
                    <a:pt x="173" y="15"/>
                    <a:pt x="220" y="15"/>
                  </a:cubicBezTo>
                  <a:cubicBezTo>
                    <a:pt x="235" y="15"/>
                    <a:pt x="239" y="15"/>
                    <a:pt x="239" y="6"/>
                  </a:cubicBezTo>
                  <a:cubicBezTo>
                    <a:pt x="239" y="0"/>
                    <a:pt x="234" y="0"/>
                    <a:pt x="231" y="0"/>
                  </a:cubicBezTo>
                  <a:cubicBezTo>
                    <a:pt x="215" y="0"/>
                    <a:pt x="174" y="1"/>
                    <a:pt x="157" y="1"/>
                  </a:cubicBezTo>
                  <a:cubicBezTo>
                    <a:pt x="142" y="1"/>
                    <a:pt x="106" y="0"/>
                    <a:pt x="91" y="0"/>
                  </a:cubicBezTo>
                  <a:cubicBezTo>
                    <a:pt x="88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1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0"/>
                    <a:pt x="5" y="340"/>
                    <a:pt x="14" y="340"/>
                  </a:cubicBezTo>
                  <a:lnTo>
                    <a:pt x="245" y="340"/>
                  </a:lnTo>
                  <a:cubicBezTo>
                    <a:pt x="257" y="340"/>
                    <a:pt x="257" y="340"/>
                    <a:pt x="260" y="332"/>
                  </a:cubicBezTo>
                  <a:lnTo>
                    <a:pt x="300" y="224"/>
                  </a:lnTo>
                  <a:cubicBezTo>
                    <a:pt x="302" y="218"/>
                    <a:pt x="302" y="217"/>
                    <a:pt x="302" y="217"/>
                  </a:cubicBezTo>
                  <a:cubicBezTo>
                    <a:pt x="302" y="215"/>
                    <a:pt x="300" y="212"/>
                    <a:pt x="296" y="212"/>
                  </a:cubicBezTo>
                  <a:cubicBezTo>
                    <a:pt x="291" y="212"/>
                    <a:pt x="291" y="214"/>
                    <a:pt x="287" y="222"/>
                  </a:cubicBezTo>
                  <a:cubicBezTo>
                    <a:pt x="270" y="268"/>
                    <a:pt x="248" y="325"/>
                    <a:pt x="162" y="325"/>
                  </a:cubicBezTo>
                  <a:lnTo>
                    <a:pt x="115" y="325"/>
                  </a:lnTo>
                  <a:cubicBezTo>
                    <a:pt x="108" y="325"/>
                    <a:pt x="107" y="325"/>
                    <a:pt x="104" y="324"/>
                  </a:cubicBezTo>
                  <a:cubicBezTo>
                    <a:pt x="99" y="324"/>
                    <a:pt x="98" y="323"/>
                    <a:pt x="98" y="319"/>
                  </a:cubicBezTo>
                  <a:cubicBezTo>
                    <a:pt x="98" y="318"/>
                    <a:pt x="98" y="317"/>
                    <a:pt x="100" y="308"/>
                  </a:cubicBezTo>
                  <a:lnTo>
                    <a:pt x="167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57 2">
              <a:extLst>
                <a:ext uri="{FF2B5EF4-FFF2-40B4-BE49-F238E27FC236}">
                  <a16:creationId xmlns:a16="http://schemas.microsoft.com/office/drawing/2014/main" id="{799FCEA1-25DB-401D-A396-00F2CE0D0F85}"/>
                </a:ext>
              </a:extLst>
            </p:cNvPr>
            <p:cNvSpPr>
              <a:spLocks/>
            </p:cNvSpPr>
            <p:nvPr>
              <p:custDataLst>
                <p:tags r:id="rId6"/>
              </p:custDataLst>
            </p:nvPr>
          </p:nvSpPr>
          <p:spPr bwMode="auto">
            <a:xfrm>
              <a:off x="2751138" y="2644775"/>
              <a:ext cx="112713" cy="198438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6 h 317"/>
                <a:gd name="T8" fmla="*/ 119 w 186"/>
                <a:gd name="T9" fmla="*/ 96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6 h 317"/>
                <a:gd name="T28" fmla="*/ 64 w 186"/>
                <a:gd name="T29" fmla="*/ 96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6"/>
                    <a:pt x="158" y="96"/>
                    <a:pt x="152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8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6"/>
                  </a:cubicBezTo>
                  <a:lnTo>
                    <a:pt x="64" y="96"/>
                  </a:lnTo>
                  <a:cubicBezTo>
                    <a:pt x="57" y="96"/>
                    <a:pt x="53" y="96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6" y="307"/>
                    <a:pt x="19" y="303"/>
                  </a:cubicBezTo>
                  <a:cubicBezTo>
                    <a:pt x="33" y="298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0C265206-CF29-435D-9367-4FDF6E092816}"/>
              </a:ext>
            </a:extLst>
          </p:cNvPr>
          <p:cNvSpPr/>
          <p:nvPr/>
        </p:nvSpPr>
        <p:spPr>
          <a:xfrm>
            <a:off x="840713" y="1209676"/>
            <a:ext cx="981814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many BBZK protocols, e.g. [</a:t>
            </a: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GK96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HV18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KOS18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281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57084-DDF1-45CF-A75D-1C26F1103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Functionally Black-</a:t>
            </a:r>
            <a:r>
              <a:rPr lang="en-US" altLang="zh-CN" dirty="0"/>
              <a:t>Box ZK</a:t>
            </a:r>
            <a:endParaRPr lang="en-US" dirty="0"/>
          </a:p>
        </p:txBody>
      </p:sp>
      <p:sp>
        <p:nvSpPr>
          <p:cNvPr id="3" name="Content Placeholder 2 1">
            <a:extLst>
              <a:ext uri="{FF2B5EF4-FFF2-40B4-BE49-F238E27FC236}">
                <a16:creationId xmlns:a16="http://schemas.microsoft.com/office/drawing/2014/main" id="{FAD88644-AC22-4D44-834C-7252CC998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122" y="1753734"/>
            <a:ext cx="10515600" cy="82364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To capture BB use of the language/functionality</a:t>
            </a:r>
          </a:p>
          <a:p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</a:rPr>
              <a:t>Rosulek12</a:t>
            </a:r>
            <a:r>
              <a:rPr lang="en-US" dirty="0"/>
              <a:t>] define functionally-black-box (FBB) ZK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59EBA2F-A6DB-4D8F-822B-D72CB9770D17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859299" y="3079063"/>
            <a:ext cx="5613649" cy="351574"/>
            <a:chOff x="2705100" y="4029075"/>
            <a:chExt cx="4638676" cy="290513"/>
          </a:xfrm>
        </p:grpSpPr>
        <p:sp>
          <p:nvSpPr>
            <p:cNvPr id="5" name="Freeform 64">
              <a:extLst>
                <a:ext uri="{FF2B5EF4-FFF2-40B4-BE49-F238E27FC236}">
                  <a16:creationId xmlns:a16="http://schemas.microsoft.com/office/drawing/2014/main" id="{BC07F3DA-4A21-4DB2-A0F5-BC658CE3707A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2705100" y="4046538"/>
              <a:ext cx="136525" cy="190500"/>
            </a:xfrm>
            <a:custGeom>
              <a:avLst/>
              <a:gdLst>
                <a:gd name="T0" fmla="*/ 167 w 302"/>
                <a:gd name="T1" fmla="*/ 39 h 341"/>
                <a:gd name="T2" fmla="*/ 220 w 302"/>
                <a:gd name="T3" fmla="*/ 16 h 341"/>
                <a:gd name="T4" fmla="*/ 239 w 302"/>
                <a:gd name="T5" fmla="*/ 6 h 341"/>
                <a:gd name="T6" fmla="*/ 231 w 302"/>
                <a:gd name="T7" fmla="*/ 0 h 341"/>
                <a:gd name="T8" fmla="*/ 157 w 302"/>
                <a:gd name="T9" fmla="*/ 2 h 341"/>
                <a:gd name="T10" fmla="*/ 91 w 302"/>
                <a:gd name="T11" fmla="*/ 0 h 341"/>
                <a:gd name="T12" fmla="*/ 82 w 302"/>
                <a:gd name="T13" fmla="*/ 10 h 341"/>
                <a:gd name="T14" fmla="*/ 96 w 302"/>
                <a:gd name="T15" fmla="*/ 16 h 341"/>
                <a:gd name="T16" fmla="*/ 115 w 302"/>
                <a:gd name="T17" fmla="*/ 17 h 341"/>
                <a:gd name="T18" fmla="*/ 128 w 302"/>
                <a:gd name="T19" fmla="*/ 25 h 341"/>
                <a:gd name="T20" fmla="*/ 126 w 302"/>
                <a:gd name="T21" fmla="*/ 34 h 341"/>
                <a:gd name="T22" fmla="*/ 59 w 302"/>
                <a:gd name="T23" fmla="*/ 302 h 341"/>
                <a:gd name="T24" fmla="*/ 14 w 302"/>
                <a:gd name="T25" fmla="*/ 326 h 341"/>
                <a:gd name="T26" fmla="*/ 0 w 302"/>
                <a:gd name="T27" fmla="*/ 336 h 341"/>
                <a:gd name="T28" fmla="*/ 14 w 302"/>
                <a:gd name="T29" fmla="*/ 341 h 341"/>
                <a:gd name="T30" fmla="*/ 245 w 302"/>
                <a:gd name="T31" fmla="*/ 341 h 341"/>
                <a:gd name="T32" fmla="*/ 260 w 302"/>
                <a:gd name="T33" fmla="*/ 333 h 341"/>
                <a:gd name="T34" fmla="*/ 300 w 302"/>
                <a:gd name="T35" fmla="*/ 225 h 341"/>
                <a:gd name="T36" fmla="*/ 302 w 302"/>
                <a:gd name="T37" fmla="*/ 218 h 341"/>
                <a:gd name="T38" fmla="*/ 296 w 302"/>
                <a:gd name="T39" fmla="*/ 212 h 341"/>
                <a:gd name="T40" fmla="*/ 287 w 302"/>
                <a:gd name="T41" fmla="*/ 223 h 341"/>
                <a:gd name="T42" fmla="*/ 162 w 302"/>
                <a:gd name="T43" fmla="*/ 326 h 341"/>
                <a:gd name="T44" fmla="*/ 115 w 302"/>
                <a:gd name="T45" fmla="*/ 326 h 341"/>
                <a:gd name="T46" fmla="*/ 104 w 302"/>
                <a:gd name="T47" fmla="*/ 325 h 341"/>
                <a:gd name="T48" fmla="*/ 98 w 302"/>
                <a:gd name="T49" fmla="*/ 320 h 341"/>
                <a:gd name="T50" fmla="*/ 100 w 302"/>
                <a:gd name="T51" fmla="*/ 309 h 341"/>
                <a:gd name="T52" fmla="*/ 167 w 302"/>
                <a:gd name="T53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41">
                  <a:moveTo>
                    <a:pt x="167" y="39"/>
                  </a:moveTo>
                  <a:cubicBezTo>
                    <a:pt x="172" y="21"/>
                    <a:pt x="173" y="16"/>
                    <a:pt x="220" y="16"/>
                  </a:cubicBezTo>
                  <a:cubicBezTo>
                    <a:pt x="235" y="16"/>
                    <a:pt x="239" y="16"/>
                    <a:pt x="239" y="6"/>
                  </a:cubicBezTo>
                  <a:cubicBezTo>
                    <a:pt x="239" y="0"/>
                    <a:pt x="234" y="0"/>
                    <a:pt x="231" y="0"/>
                  </a:cubicBezTo>
                  <a:cubicBezTo>
                    <a:pt x="215" y="0"/>
                    <a:pt x="174" y="2"/>
                    <a:pt x="157" y="2"/>
                  </a:cubicBezTo>
                  <a:cubicBezTo>
                    <a:pt x="142" y="2"/>
                    <a:pt x="106" y="0"/>
                    <a:pt x="91" y="0"/>
                  </a:cubicBezTo>
                  <a:cubicBezTo>
                    <a:pt x="88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5" y="341"/>
                    <a:pt x="14" y="341"/>
                  </a:cubicBezTo>
                  <a:lnTo>
                    <a:pt x="245" y="341"/>
                  </a:lnTo>
                  <a:cubicBezTo>
                    <a:pt x="257" y="341"/>
                    <a:pt x="257" y="341"/>
                    <a:pt x="260" y="333"/>
                  </a:cubicBezTo>
                  <a:lnTo>
                    <a:pt x="300" y="225"/>
                  </a:lnTo>
                  <a:cubicBezTo>
                    <a:pt x="302" y="219"/>
                    <a:pt x="302" y="218"/>
                    <a:pt x="302" y="218"/>
                  </a:cubicBezTo>
                  <a:cubicBezTo>
                    <a:pt x="302" y="216"/>
                    <a:pt x="300" y="212"/>
                    <a:pt x="296" y="212"/>
                  </a:cubicBezTo>
                  <a:cubicBezTo>
                    <a:pt x="291" y="212"/>
                    <a:pt x="291" y="215"/>
                    <a:pt x="287" y="223"/>
                  </a:cubicBezTo>
                  <a:cubicBezTo>
                    <a:pt x="270" y="269"/>
                    <a:pt x="248" y="326"/>
                    <a:pt x="162" y="326"/>
                  </a:cubicBezTo>
                  <a:lnTo>
                    <a:pt x="115" y="326"/>
                  </a:lnTo>
                  <a:cubicBezTo>
                    <a:pt x="108" y="326"/>
                    <a:pt x="107" y="326"/>
                    <a:pt x="104" y="325"/>
                  </a:cubicBezTo>
                  <a:cubicBezTo>
                    <a:pt x="99" y="325"/>
                    <a:pt x="98" y="324"/>
                    <a:pt x="98" y="320"/>
                  </a:cubicBezTo>
                  <a:cubicBezTo>
                    <a:pt x="98" y="319"/>
                    <a:pt x="98" y="318"/>
                    <a:pt x="100" y="309"/>
                  </a:cubicBezTo>
                  <a:lnTo>
                    <a:pt x="167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65">
              <a:extLst>
                <a:ext uri="{FF2B5EF4-FFF2-40B4-BE49-F238E27FC236}">
                  <a16:creationId xmlns:a16="http://schemas.microsoft.com/office/drawing/2014/main" id="{9D1DCD62-F82B-4FCB-904B-BF8ADA480405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2860675" y="4141788"/>
              <a:ext cx="84138" cy="177800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9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6" y="307"/>
                    <a:pt x="19" y="303"/>
                  </a:cubicBezTo>
                  <a:cubicBezTo>
                    <a:pt x="33" y="298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6">
              <a:extLst>
                <a:ext uri="{FF2B5EF4-FFF2-40B4-BE49-F238E27FC236}">
                  <a16:creationId xmlns:a16="http://schemas.microsoft.com/office/drawing/2014/main" id="{5CDF5DD5-6025-4CFC-BA6B-893302B853E5}"/>
                </a:ext>
              </a:extLst>
            </p:cNvPr>
            <p:cNvSpPr>
              <a:spLocks noEditPoints="1"/>
            </p:cNvSpPr>
            <p:nvPr>
              <p:custDataLst>
                <p:tags r:id="rId62"/>
              </p:custDataLst>
            </p:nvPr>
          </p:nvSpPr>
          <p:spPr bwMode="auto">
            <a:xfrm>
              <a:off x="3041650" y="4135438"/>
              <a:ext cx="150813" cy="65088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6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6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6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6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7">
              <a:extLst>
                <a:ext uri="{FF2B5EF4-FFF2-40B4-BE49-F238E27FC236}">
                  <a16:creationId xmlns:a16="http://schemas.microsoft.com/office/drawing/2014/main" id="{0A28D854-FC90-4198-A8C2-D97929FBD536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3282950" y="4029075"/>
              <a:ext cx="80963" cy="277813"/>
            </a:xfrm>
            <a:custGeom>
              <a:avLst/>
              <a:gdLst>
                <a:gd name="T0" fmla="*/ 106 w 177"/>
                <a:gd name="T1" fmla="*/ 66 h 499"/>
                <a:gd name="T2" fmla="*/ 173 w 177"/>
                <a:gd name="T3" fmla="*/ 11 h 499"/>
                <a:gd name="T4" fmla="*/ 177 w 177"/>
                <a:gd name="T5" fmla="*/ 5 h 499"/>
                <a:gd name="T6" fmla="*/ 168 w 177"/>
                <a:gd name="T7" fmla="*/ 0 h 499"/>
                <a:gd name="T8" fmla="*/ 72 w 177"/>
                <a:gd name="T9" fmla="*/ 62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49 h 499"/>
                <a:gd name="T18" fmla="*/ 8 w 177"/>
                <a:gd name="T19" fmla="*/ 255 h 499"/>
                <a:gd name="T20" fmla="*/ 71 w 177"/>
                <a:gd name="T21" fmla="*/ 299 h 499"/>
                <a:gd name="T22" fmla="*/ 72 w 177"/>
                <a:gd name="T23" fmla="*/ 324 h 499"/>
                <a:gd name="T24" fmla="*/ 72 w 177"/>
                <a:gd name="T25" fmla="*/ 422 h 499"/>
                <a:gd name="T26" fmla="*/ 96 w 177"/>
                <a:gd name="T27" fmla="*/ 478 h 499"/>
                <a:gd name="T28" fmla="*/ 168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7 w 177"/>
                <a:gd name="T35" fmla="*/ 444 h 499"/>
                <a:gd name="T36" fmla="*/ 106 w 177"/>
                <a:gd name="T37" fmla="*/ 421 h 499"/>
                <a:gd name="T38" fmla="*/ 106 w 177"/>
                <a:gd name="T39" fmla="*/ 316 h 499"/>
                <a:gd name="T40" fmla="*/ 86 w 177"/>
                <a:gd name="T41" fmla="*/ 269 h 499"/>
                <a:gd name="T42" fmla="*/ 47 w 177"/>
                <a:gd name="T43" fmla="*/ 249 h 499"/>
                <a:gd name="T44" fmla="*/ 106 w 177"/>
                <a:gd name="T45" fmla="*/ 186 h 499"/>
                <a:gd name="T46" fmla="*/ 106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6" y="66"/>
                  </a:moveTo>
                  <a:cubicBezTo>
                    <a:pt x="106" y="46"/>
                    <a:pt x="118" y="14"/>
                    <a:pt x="173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5" y="493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8" y="486"/>
                    <a:pt x="113" y="470"/>
                    <a:pt x="107" y="444"/>
                  </a:cubicBezTo>
                  <a:cubicBezTo>
                    <a:pt x="106" y="440"/>
                    <a:pt x="106" y="439"/>
                    <a:pt x="106" y="421"/>
                  </a:cubicBezTo>
                  <a:lnTo>
                    <a:pt x="106" y="316"/>
                  </a:lnTo>
                  <a:cubicBezTo>
                    <a:pt x="106" y="293"/>
                    <a:pt x="102" y="285"/>
                    <a:pt x="86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8" y="238"/>
                    <a:pt x="106" y="215"/>
                    <a:pt x="106" y="186"/>
                  </a:cubicBezTo>
                  <a:lnTo>
                    <a:pt x="106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8">
              <a:extLst>
                <a:ext uri="{FF2B5EF4-FFF2-40B4-BE49-F238E27FC236}">
                  <a16:creationId xmlns:a16="http://schemas.microsoft.com/office/drawing/2014/main" id="{E79615A6-84C8-4D93-9FE9-95E0EBD9F57F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3386138" y="4113213"/>
              <a:ext cx="104775" cy="1809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9">
              <a:extLst>
                <a:ext uri="{FF2B5EF4-FFF2-40B4-BE49-F238E27FC236}">
                  <a16:creationId xmlns:a16="http://schemas.microsoft.com/office/drawing/2014/main" id="{FF4CD298-5D78-4CAD-AED9-D8237808E6A0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3600450" y="4029075"/>
              <a:ext cx="9525" cy="277813"/>
            </a:xfrm>
            <a:custGeom>
              <a:avLst/>
              <a:gdLst>
                <a:gd name="T0" fmla="*/ 20 w 20"/>
                <a:gd name="T1" fmla="*/ 18 h 499"/>
                <a:gd name="T2" fmla="*/ 10 w 20"/>
                <a:gd name="T3" fmla="*/ 0 h 499"/>
                <a:gd name="T4" fmla="*/ 0 w 20"/>
                <a:gd name="T5" fmla="*/ 18 h 499"/>
                <a:gd name="T6" fmla="*/ 0 w 20"/>
                <a:gd name="T7" fmla="*/ 481 h 499"/>
                <a:gd name="T8" fmla="*/ 10 w 20"/>
                <a:gd name="T9" fmla="*/ 499 h 499"/>
                <a:gd name="T10" fmla="*/ 20 w 20"/>
                <a:gd name="T11" fmla="*/ 481 h 499"/>
                <a:gd name="T12" fmla="*/ 20 w 20"/>
                <a:gd name="T13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99">
                  <a:moveTo>
                    <a:pt x="20" y="18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9"/>
                    <a:pt x="0" y="18"/>
                  </a:cubicBezTo>
                  <a:lnTo>
                    <a:pt x="0" y="481"/>
                  </a:lnTo>
                  <a:cubicBezTo>
                    <a:pt x="0" y="490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1"/>
                  </a:cubicBezTo>
                  <a:lnTo>
                    <a:pt x="20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0">
              <a:extLst>
                <a:ext uri="{FF2B5EF4-FFF2-40B4-BE49-F238E27FC236}">
                  <a16:creationId xmlns:a16="http://schemas.microsoft.com/office/drawing/2014/main" id="{EAA83DF4-0CDA-416E-82F3-5FBF280F09D8}"/>
                </a:ext>
              </a:extLst>
            </p:cNvPr>
            <p:cNvSpPr>
              <a:spLocks/>
            </p:cNvSpPr>
            <p:nvPr>
              <p:custDataLst>
                <p:tags r:id="rId66"/>
              </p:custDataLst>
            </p:nvPr>
          </p:nvSpPr>
          <p:spPr bwMode="auto">
            <a:xfrm>
              <a:off x="3724275" y="4044950"/>
              <a:ext cx="100013" cy="192088"/>
            </a:xfrm>
            <a:custGeom>
              <a:avLst/>
              <a:gdLst>
                <a:gd name="T0" fmla="*/ 222 w 222"/>
                <a:gd name="T1" fmla="*/ 18 h 346"/>
                <a:gd name="T2" fmla="*/ 205 w 222"/>
                <a:gd name="T3" fmla="*/ 0 h 346"/>
                <a:gd name="T4" fmla="*/ 18 w 222"/>
                <a:gd name="T5" fmla="*/ 0 h 346"/>
                <a:gd name="T6" fmla="*/ 0 w 222"/>
                <a:gd name="T7" fmla="*/ 10 h 346"/>
                <a:gd name="T8" fmla="*/ 18 w 222"/>
                <a:gd name="T9" fmla="*/ 20 h 346"/>
                <a:gd name="T10" fmla="*/ 202 w 222"/>
                <a:gd name="T11" fmla="*/ 20 h 346"/>
                <a:gd name="T12" fmla="*/ 202 w 222"/>
                <a:gd name="T13" fmla="*/ 163 h 346"/>
                <a:gd name="T14" fmla="*/ 25 w 222"/>
                <a:gd name="T15" fmla="*/ 163 h 346"/>
                <a:gd name="T16" fmla="*/ 7 w 222"/>
                <a:gd name="T17" fmla="*/ 173 h 346"/>
                <a:gd name="T18" fmla="*/ 25 w 222"/>
                <a:gd name="T19" fmla="*/ 183 h 346"/>
                <a:gd name="T20" fmla="*/ 202 w 222"/>
                <a:gd name="T21" fmla="*/ 183 h 346"/>
                <a:gd name="T22" fmla="*/ 202 w 222"/>
                <a:gd name="T23" fmla="*/ 326 h 346"/>
                <a:gd name="T24" fmla="*/ 18 w 222"/>
                <a:gd name="T25" fmla="*/ 326 h 346"/>
                <a:gd name="T26" fmla="*/ 0 w 222"/>
                <a:gd name="T27" fmla="*/ 336 h 346"/>
                <a:gd name="T28" fmla="*/ 18 w 222"/>
                <a:gd name="T29" fmla="*/ 346 h 346"/>
                <a:gd name="T30" fmla="*/ 205 w 222"/>
                <a:gd name="T31" fmla="*/ 346 h 346"/>
                <a:gd name="T32" fmla="*/ 222 w 222"/>
                <a:gd name="T33" fmla="*/ 328 h 346"/>
                <a:gd name="T34" fmla="*/ 222 w 222"/>
                <a:gd name="T35" fmla="*/ 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" h="346">
                  <a:moveTo>
                    <a:pt x="222" y="18"/>
                  </a:moveTo>
                  <a:cubicBezTo>
                    <a:pt x="222" y="1"/>
                    <a:pt x="221" y="0"/>
                    <a:pt x="205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02" y="20"/>
                  </a:lnTo>
                  <a:lnTo>
                    <a:pt x="202" y="163"/>
                  </a:lnTo>
                  <a:lnTo>
                    <a:pt x="25" y="163"/>
                  </a:lnTo>
                  <a:cubicBezTo>
                    <a:pt x="16" y="163"/>
                    <a:pt x="7" y="163"/>
                    <a:pt x="7" y="173"/>
                  </a:cubicBezTo>
                  <a:cubicBezTo>
                    <a:pt x="7" y="183"/>
                    <a:pt x="16" y="183"/>
                    <a:pt x="25" y="183"/>
                  </a:cubicBezTo>
                  <a:lnTo>
                    <a:pt x="202" y="183"/>
                  </a:lnTo>
                  <a:lnTo>
                    <a:pt x="202" y="326"/>
                  </a:lnTo>
                  <a:lnTo>
                    <a:pt x="18" y="326"/>
                  </a:lnTo>
                  <a:cubicBezTo>
                    <a:pt x="9" y="326"/>
                    <a:pt x="0" y="326"/>
                    <a:pt x="0" y="336"/>
                  </a:cubicBezTo>
                  <a:cubicBezTo>
                    <a:pt x="0" y="346"/>
                    <a:pt x="9" y="346"/>
                    <a:pt x="18" y="346"/>
                  </a:cubicBezTo>
                  <a:lnTo>
                    <a:pt x="205" y="346"/>
                  </a:lnTo>
                  <a:cubicBezTo>
                    <a:pt x="221" y="346"/>
                    <a:pt x="222" y="344"/>
                    <a:pt x="222" y="328"/>
                  </a:cubicBezTo>
                  <a:lnTo>
                    <a:pt x="222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1">
              <a:extLst>
                <a:ext uri="{FF2B5EF4-FFF2-40B4-BE49-F238E27FC236}">
                  <a16:creationId xmlns:a16="http://schemas.microsoft.com/office/drawing/2014/main" id="{1BC17AC7-AA3E-4B23-A1D0-D0BD5D9DE65C}"/>
                </a:ext>
              </a:extLst>
            </p:cNvPr>
            <p:cNvSpPr>
              <a:spLocks/>
            </p:cNvSpPr>
            <p:nvPr>
              <p:custDataLst>
                <p:tags r:id="rId67"/>
              </p:custDataLst>
            </p:nvPr>
          </p:nvSpPr>
          <p:spPr bwMode="auto">
            <a:xfrm>
              <a:off x="3843338" y="4113213"/>
              <a:ext cx="112713" cy="127000"/>
            </a:xfrm>
            <a:custGeom>
              <a:avLst/>
              <a:gdLst>
                <a:gd name="T0" fmla="*/ 153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4 h 226"/>
                <a:gd name="T30" fmla="*/ 48 w 249"/>
                <a:gd name="T31" fmla="*/ 216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5 h 226"/>
                <a:gd name="T38" fmla="*/ 0 w 249"/>
                <a:gd name="T39" fmla="*/ 194 h 226"/>
                <a:gd name="T40" fmla="*/ 47 w 249"/>
                <a:gd name="T41" fmla="*/ 226 h 226"/>
                <a:gd name="T42" fmla="*/ 100 w 249"/>
                <a:gd name="T43" fmla="*/ 189 h 226"/>
                <a:gd name="T44" fmla="*/ 154 w 249"/>
                <a:gd name="T45" fmla="*/ 226 h 226"/>
                <a:gd name="T46" fmla="*/ 233 w 249"/>
                <a:gd name="T47" fmla="*/ 150 h 226"/>
                <a:gd name="T48" fmla="*/ 227 w 249"/>
                <a:gd name="T49" fmla="*/ 145 h 226"/>
                <a:gd name="T50" fmla="*/ 221 w 249"/>
                <a:gd name="T51" fmla="*/ 150 h 226"/>
                <a:gd name="T52" fmla="*/ 155 w 249"/>
                <a:gd name="T53" fmla="*/ 216 h 226"/>
                <a:gd name="T54" fmla="*/ 127 w 249"/>
                <a:gd name="T55" fmla="*/ 183 h 226"/>
                <a:gd name="T56" fmla="*/ 136 w 249"/>
                <a:gd name="T57" fmla="*/ 139 h 226"/>
                <a:gd name="T58" fmla="*/ 153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3" y="70"/>
                  </a:moveTo>
                  <a:cubicBezTo>
                    <a:pt x="156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5" y="11"/>
                    <a:pt x="122" y="16"/>
                    <a:pt x="122" y="45"/>
                  </a:cubicBezTo>
                  <a:cubicBezTo>
                    <a:pt x="122" y="60"/>
                    <a:pt x="114" y="94"/>
                    <a:pt x="95" y="164"/>
                  </a:cubicBezTo>
                  <a:cubicBezTo>
                    <a:pt x="87" y="195"/>
                    <a:pt x="70" y="216"/>
                    <a:pt x="48" y="216"/>
                  </a:cubicBezTo>
                  <a:cubicBezTo>
                    <a:pt x="45" y="216"/>
                    <a:pt x="33" y="216"/>
                    <a:pt x="23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8" y="165"/>
                  </a:cubicBezTo>
                  <a:cubicBezTo>
                    <a:pt x="13" y="165"/>
                    <a:pt x="0" y="178"/>
                    <a:pt x="0" y="194"/>
                  </a:cubicBezTo>
                  <a:cubicBezTo>
                    <a:pt x="0" y="217"/>
                    <a:pt x="25" y="226"/>
                    <a:pt x="47" y="226"/>
                  </a:cubicBezTo>
                  <a:cubicBezTo>
                    <a:pt x="80" y="226"/>
                    <a:pt x="98" y="192"/>
                    <a:pt x="100" y="189"/>
                  </a:cubicBezTo>
                  <a:cubicBezTo>
                    <a:pt x="106" y="207"/>
                    <a:pt x="124" y="226"/>
                    <a:pt x="154" y="226"/>
                  </a:cubicBezTo>
                  <a:cubicBezTo>
                    <a:pt x="205" y="226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4"/>
                    <a:pt x="170" y="216"/>
                    <a:pt x="155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6" y="139"/>
                  </a:cubicBezTo>
                  <a:lnTo>
                    <a:pt x="153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2">
              <a:extLst>
                <a:ext uri="{FF2B5EF4-FFF2-40B4-BE49-F238E27FC236}">
                  <a16:creationId xmlns:a16="http://schemas.microsoft.com/office/drawing/2014/main" id="{D4080DDD-3C36-4344-BC83-59FACA5CBF39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4048125" y="4111625"/>
              <a:ext cx="74613" cy="12858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9 h 229"/>
                <a:gd name="T6" fmla="*/ 14 w 163"/>
                <a:gd name="T7" fmla="*/ 148 h 229"/>
                <a:gd name="T8" fmla="*/ 7 w 163"/>
                <a:gd name="T9" fmla="*/ 139 h 229"/>
                <a:gd name="T10" fmla="*/ 0 w 163"/>
                <a:gd name="T11" fmla="*/ 152 h 229"/>
                <a:gd name="T12" fmla="*/ 0 w 163"/>
                <a:gd name="T13" fmla="*/ 218 h 229"/>
                <a:gd name="T14" fmla="*/ 6 w 163"/>
                <a:gd name="T15" fmla="*/ 229 h 229"/>
                <a:gd name="T16" fmla="*/ 18 w 163"/>
                <a:gd name="T17" fmla="*/ 220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73">
              <a:extLst>
                <a:ext uri="{FF2B5EF4-FFF2-40B4-BE49-F238E27FC236}">
                  <a16:creationId xmlns:a16="http://schemas.microsoft.com/office/drawing/2014/main" id="{E4AC5FA7-B014-4C06-B97F-83F96B9EA158}"/>
                </a:ext>
              </a:extLst>
            </p:cNvPr>
            <p:cNvSpPr>
              <a:spLocks noChangeArrowheads="1"/>
            </p:cNvSpPr>
            <p:nvPr>
              <p:custDataLst>
                <p:tags r:id="rId69"/>
              </p:custDataLst>
            </p:nvPr>
          </p:nvSpPr>
          <p:spPr bwMode="auto">
            <a:xfrm>
              <a:off x="4149725" y="42084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4">
              <a:extLst>
                <a:ext uri="{FF2B5EF4-FFF2-40B4-BE49-F238E27FC236}">
                  <a16:creationId xmlns:a16="http://schemas.microsoft.com/office/drawing/2014/main" id="{CBFC4716-C0E7-472C-98A9-C8CB2051A3F1}"/>
                </a:ext>
              </a:extLst>
            </p:cNvPr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4197350" y="4065588"/>
              <a:ext cx="69850" cy="174625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4 w 156"/>
                <a:gd name="T27" fmla="*/ 217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Oval 75">
              <a:extLst>
                <a:ext uri="{FF2B5EF4-FFF2-40B4-BE49-F238E27FC236}">
                  <a16:creationId xmlns:a16="http://schemas.microsoft.com/office/drawing/2014/main" id="{1DD3A18E-B00A-4983-A57D-8CCE9E6FB0B7}"/>
                </a:ext>
              </a:extLst>
            </p:cNvPr>
            <p:cNvSpPr>
              <a:spLocks noChangeArrowheads="1"/>
            </p:cNvSpPr>
            <p:nvPr>
              <p:custDataLst>
                <p:tags r:id="rId71"/>
              </p:custDataLst>
            </p:nvPr>
          </p:nvSpPr>
          <p:spPr bwMode="auto">
            <a:xfrm>
              <a:off x="4300538" y="4208463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6">
              <a:extLst>
                <a:ext uri="{FF2B5EF4-FFF2-40B4-BE49-F238E27FC236}">
                  <a16:creationId xmlns:a16="http://schemas.microsoft.com/office/drawing/2014/main" id="{1864EF21-4E2A-45EC-B005-D77E5AF964AC}"/>
                </a:ext>
              </a:extLst>
            </p:cNvPr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4424363" y="4113213"/>
              <a:ext cx="104775" cy="1809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4"/>
                    <a:pt x="40" y="167"/>
                  </a:cubicBezTo>
                  <a:cubicBezTo>
                    <a:pt x="40" y="212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7">
              <a:extLst>
                <a:ext uri="{FF2B5EF4-FFF2-40B4-BE49-F238E27FC236}">
                  <a16:creationId xmlns:a16="http://schemas.microsoft.com/office/drawing/2014/main" id="{00F59169-C48A-42C1-9E8E-AC3B1450D5D0}"/>
                </a:ext>
              </a:extLst>
            </p:cNvPr>
            <p:cNvSpPr>
              <a:spLocks noEditPoints="1"/>
            </p:cNvSpPr>
            <p:nvPr>
              <p:custDataLst>
                <p:tags r:id="rId73"/>
              </p:custDataLst>
            </p:nvPr>
          </p:nvSpPr>
          <p:spPr bwMode="auto">
            <a:xfrm>
              <a:off x="4611688" y="4135438"/>
              <a:ext cx="150813" cy="65088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8">
              <a:extLst>
                <a:ext uri="{FF2B5EF4-FFF2-40B4-BE49-F238E27FC236}">
                  <a16:creationId xmlns:a16="http://schemas.microsoft.com/office/drawing/2014/main" id="{F5E40305-8B9E-4BA9-895F-C5351BED8C15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4849813" y="4040188"/>
              <a:ext cx="112713" cy="254000"/>
            </a:xfrm>
            <a:custGeom>
              <a:avLst/>
              <a:gdLst>
                <a:gd name="T0" fmla="*/ 156 w 249"/>
                <a:gd name="T1" fmla="*/ 152 h 454"/>
                <a:gd name="T2" fmla="*/ 199 w 249"/>
                <a:gd name="T3" fmla="*/ 152 h 454"/>
                <a:gd name="T4" fmla="*/ 214 w 249"/>
                <a:gd name="T5" fmla="*/ 142 h 454"/>
                <a:gd name="T6" fmla="*/ 201 w 249"/>
                <a:gd name="T7" fmla="*/ 137 h 454"/>
                <a:gd name="T8" fmla="*/ 159 w 249"/>
                <a:gd name="T9" fmla="*/ 137 h 454"/>
                <a:gd name="T10" fmla="*/ 170 w 249"/>
                <a:gd name="T11" fmla="*/ 80 h 454"/>
                <a:gd name="T12" fmla="*/ 182 w 249"/>
                <a:gd name="T13" fmla="*/ 28 h 454"/>
                <a:gd name="T14" fmla="*/ 205 w 249"/>
                <a:gd name="T15" fmla="*/ 11 h 454"/>
                <a:gd name="T16" fmla="*/ 230 w 249"/>
                <a:gd name="T17" fmla="*/ 20 h 454"/>
                <a:gd name="T18" fmla="*/ 203 w 249"/>
                <a:gd name="T19" fmla="*/ 47 h 454"/>
                <a:gd name="T20" fmla="*/ 221 w 249"/>
                <a:gd name="T21" fmla="*/ 65 h 454"/>
                <a:gd name="T22" fmla="*/ 249 w 249"/>
                <a:gd name="T23" fmla="*/ 35 h 454"/>
                <a:gd name="T24" fmla="*/ 205 w 249"/>
                <a:gd name="T25" fmla="*/ 0 h 454"/>
                <a:gd name="T26" fmla="*/ 142 w 249"/>
                <a:gd name="T27" fmla="*/ 59 h 454"/>
                <a:gd name="T28" fmla="*/ 125 w 249"/>
                <a:gd name="T29" fmla="*/ 137 h 454"/>
                <a:gd name="T30" fmla="*/ 91 w 249"/>
                <a:gd name="T31" fmla="*/ 137 h 454"/>
                <a:gd name="T32" fmla="*/ 76 w 249"/>
                <a:gd name="T33" fmla="*/ 146 h 454"/>
                <a:gd name="T34" fmla="*/ 90 w 249"/>
                <a:gd name="T35" fmla="*/ 152 h 454"/>
                <a:gd name="T36" fmla="*/ 123 w 249"/>
                <a:gd name="T37" fmla="*/ 152 h 454"/>
                <a:gd name="T38" fmla="*/ 85 w 249"/>
                <a:gd name="T39" fmla="*/ 349 h 454"/>
                <a:gd name="T40" fmla="*/ 42 w 249"/>
                <a:gd name="T41" fmla="*/ 443 h 454"/>
                <a:gd name="T42" fmla="*/ 18 w 249"/>
                <a:gd name="T43" fmla="*/ 434 h 454"/>
                <a:gd name="T44" fmla="*/ 46 w 249"/>
                <a:gd name="T45" fmla="*/ 407 h 454"/>
                <a:gd name="T46" fmla="*/ 27 w 249"/>
                <a:gd name="T47" fmla="*/ 390 h 454"/>
                <a:gd name="T48" fmla="*/ 0 w 249"/>
                <a:gd name="T49" fmla="*/ 420 h 454"/>
                <a:gd name="T50" fmla="*/ 42 w 249"/>
                <a:gd name="T51" fmla="*/ 454 h 454"/>
                <a:gd name="T52" fmla="*/ 98 w 249"/>
                <a:gd name="T53" fmla="*/ 406 h 454"/>
                <a:gd name="T54" fmla="*/ 126 w 249"/>
                <a:gd name="T55" fmla="*/ 311 h 454"/>
                <a:gd name="T56" fmla="*/ 156 w 249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1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1" y="65"/>
                  </a:cubicBezTo>
                  <a:cubicBezTo>
                    <a:pt x="234" y="65"/>
                    <a:pt x="249" y="54"/>
                    <a:pt x="249" y="35"/>
                  </a:cubicBezTo>
                  <a:cubicBezTo>
                    <a:pt x="249" y="12"/>
                    <a:pt x="226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5" y="137"/>
                  </a:cubicBezTo>
                  <a:lnTo>
                    <a:pt x="91" y="137"/>
                  </a:lnTo>
                  <a:cubicBezTo>
                    <a:pt x="81" y="137"/>
                    <a:pt x="76" y="137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8"/>
                    <a:pt x="68" y="443"/>
                    <a:pt x="42" y="443"/>
                  </a:cubicBezTo>
                  <a:cubicBezTo>
                    <a:pt x="40" y="443"/>
                    <a:pt x="28" y="443"/>
                    <a:pt x="18" y="434"/>
                  </a:cubicBezTo>
                  <a:cubicBezTo>
                    <a:pt x="41" y="433"/>
                    <a:pt x="46" y="415"/>
                    <a:pt x="46" y="407"/>
                  </a:cubicBezTo>
                  <a:cubicBezTo>
                    <a:pt x="46" y="396"/>
                    <a:pt x="37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2" y="454"/>
                    <a:pt x="42" y="454"/>
                  </a:cubicBezTo>
                  <a:cubicBezTo>
                    <a:pt x="69" y="454"/>
                    <a:pt x="89" y="425"/>
                    <a:pt x="98" y="406"/>
                  </a:cubicBezTo>
                  <a:cubicBezTo>
                    <a:pt x="114" y="374"/>
                    <a:pt x="126" y="314"/>
                    <a:pt x="126" y="311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9">
              <a:extLst>
                <a:ext uri="{FF2B5EF4-FFF2-40B4-BE49-F238E27FC236}">
                  <a16:creationId xmlns:a16="http://schemas.microsoft.com/office/drawing/2014/main" id="{9296EC81-5DCB-4C8B-A322-986D5265A6E1}"/>
                </a:ext>
              </a:extLst>
            </p:cNvPr>
            <p:cNvSpPr>
              <a:spLocks/>
            </p:cNvSpPr>
            <p:nvPr>
              <p:custDataLst>
                <p:tags r:id="rId75"/>
              </p:custDataLst>
            </p:nvPr>
          </p:nvSpPr>
          <p:spPr bwMode="auto">
            <a:xfrm>
              <a:off x="4994275" y="4029075"/>
              <a:ext cx="53975" cy="2778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9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0">
              <a:extLst>
                <a:ext uri="{FF2B5EF4-FFF2-40B4-BE49-F238E27FC236}">
                  <a16:creationId xmlns:a16="http://schemas.microsoft.com/office/drawing/2014/main" id="{C5BDFAFA-C3AB-49A6-9A14-1BF3BFF3003F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5067300" y="4113213"/>
              <a:ext cx="111125" cy="12700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50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4 h 226"/>
                <a:gd name="T30" fmla="*/ 47 w 248"/>
                <a:gd name="T31" fmla="*/ 216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5 h 226"/>
                <a:gd name="T38" fmla="*/ 0 w 248"/>
                <a:gd name="T39" fmla="*/ 194 h 226"/>
                <a:gd name="T40" fmla="*/ 47 w 248"/>
                <a:gd name="T41" fmla="*/ 226 h 226"/>
                <a:gd name="T42" fmla="*/ 99 w 248"/>
                <a:gd name="T43" fmla="*/ 189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6 h 226"/>
                <a:gd name="T54" fmla="*/ 127 w 248"/>
                <a:gd name="T55" fmla="*/ 183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4"/>
                  </a:cubicBezTo>
                  <a:cubicBezTo>
                    <a:pt x="87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6"/>
                    <a:pt x="47" y="226"/>
                  </a:cubicBezTo>
                  <a:cubicBezTo>
                    <a:pt x="80" y="226"/>
                    <a:pt x="98" y="192"/>
                    <a:pt x="99" y="189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1">
              <a:extLst>
                <a:ext uri="{FF2B5EF4-FFF2-40B4-BE49-F238E27FC236}">
                  <a16:creationId xmlns:a16="http://schemas.microsoft.com/office/drawing/2014/main" id="{DA852440-4539-4B72-864D-A3A4D515C82B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5202238" y="4029075"/>
              <a:ext cx="52388" cy="277813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5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7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2">
              <a:extLst>
                <a:ext uri="{FF2B5EF4-FFF2-40B4-BE49-F238E27FC236}">
                  <a16:creationId xmlns:a16="http://schemas.microsoft.com/office/drawing/2014/main" id="{8B7AA457-4A06-431A-B104-D63BA4BD8919}"/>
                </a:ext>
              </a:extLst>
            </p:cNvPr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5292725" y="4029075"/>
              <a:ext cx="80963" cy="277813"/>
            </a:xfrm>
            <a:custGeom>
              <a:avLst/>
              <a:gdLst>
                <a:gd name="T0" fmla="*/ 71 w 177"/>
                <a:gd name="T1" fmla="*/ 432 h 499"/>
                <a:gd name="T2" fmla="*/ 4 w 177"/>
                <a:gd name="T3" fmla="*/ 488 h 499"/>
                <a:gd name="T4" fmla="*/ 0 w 177"/>
                <a:gd name="T5" fmla="*/ 493 h 499"/>
                <a:gd name="T6" fmla="*/ 10 w 177"/>
                <a:gd name="T7" fmla="*/ 499 h 499"/>
                <a:gd name="T8" fmla="*/ 105 w 177"/>
                <a:gd name="T9" fmla="*/ 436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49 h 499"/>
                <a:gd name="T18" fmla="*/ 169 w 177"/>
                <a:gd name="T19" fmla="*/ 244 h 499"/>
                <a:gd name="T20" fmla="*/ 106 w 177"/>
                <a:gd name="T21" fmla="*/ 199 h 499"/>
                <a:gd name="T22" fmla="*/ 105 w 177"/>
                <a:gd name="T23" fmla="*/ 175 h 499"/>
                <a:gd name="T24" fmla="*/ 105 w 177"/>
                <a:gd name="T25" fmla="*/ 76 h 499"/>
                <a:gd name="T26" fmla="*/ 81 w 177"/>
                <a:gd name="T27" fmla="*/ 20 h 499"/>
                <a:gd name="T28" fmla="*/ 10 w 177"/>
                <a:gd name="T29" fmla="*/ 0 h 499"/>
                <a:gd name="T30" fmla="*/ 0 w 177"/>
                <a:gd name="T31" fmla="*/ 5 h 499"/>
                <a:gd name="T32" fmla="*/ 8 w 177"/>
                <a:gd name="T33" fmla="*/ 11 h 499"/>
                <a:gd name="T34" fmla="*/ 70 w 177"/>
                <a:gd name="T35" fmla="*/ 54 h 499"/>
                <a:gd name="T36" fmla="*/ 71 w 177"/>
                <a:gd name="T37" fmla="*/ 78 h 499"/>
                <a:gd name="T38" fmla="*/ 71 w 177"/>
                <a:gd name="T39" fmla="*/ 182 h 499"/>
                <a:gd name="T40" fmla="*/ 91 w 177"/>
                <a:gd name="T41" fmla="*/ 230 h 499"/>
                <a:gd name="T42" fmla="*/ 130 w 177"/>
                <a:gd name="T43" fmla="*/ 249 h 499"/>
                <a:gd name="T44" fmla="*/ 71 w 177"/>
                <a:gd name="T45" fmla="*/ 313 h 499"/>
                <a:gd name="T46" fmla="*/ 71 w 177"/>
                <a:gd name="T47" fmla="*/ 432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1" y="432"/>
                  </a:moveTo>
                  <a:cubicBezTo>
                    <a:pt x="71" y="452"/>
                    <a:pt x="59" y="484"/>
                    <a:pt x="4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4" y="474"/>
                    <a:pt x="105" y="436"/>
                  </a:cubicBezTo>
                  <a:lnTo>
                    <a:pt x="105" y="323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2" y="256"/>
                    <a:pt x="161" y="255"/>
                    <a:pt x="172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6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3" y="29"/>
                    <a:pt x="70" y="54"/>
                  </a:cubicBezTo>
                  <a:cubicBezTo>
                    <a:pt x="71" y="59"/>
                    <a:pt x="71" y="60"/>
                    <a:pt x="71" y="78"/>
                  </a:cubicBezTo>
                  <a:lnTo>
                    <a:pt x="71" y="182"/>
                  </a:lnTo>
                  <a:cubicBezTo>
                    <a:pt x="71" y="205"/>
                    <a:pt x="75" y="214"/>
                    <a:pt x="91" y="230"/>
                  </a:cubicBezTo>
                  <a:cubicBezTo>
                    <a:pt x="102" y="240"/>
                    <a:pt x="116" y="245"/>
                    <a:pt x="130" y="249"/>
                  </a:cubicBezTo>
                  <a:cubicBezTo>
                    <a:pt x="89" y="261"/>
                    <a:pt x="71" y="284"/>
                    <a:pt x="71" y="313"/>
                  </a:cubicBezTo>
                  <a:lnTo>
                    <a:pt x="71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83">
              <a:extLst>
                <a:ext uri="{FF2B5EF4-FFF2-40B4-BE49-F238E27FC236}">
                  <a16:creationId xmlns:a16="http://schemas.microsoft.com/office/drawing/2014/main" id="{23E91D8E-7012-4FD2-9013-D8E79B45F331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5408613" y="4208463"/>
              <a:ext cx="26988" cy="82550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7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1"/>
                    <a:pt x="46" y="0"/>
                    <a:pt x="26" y="0"/>
                  </a:cubicBezTo>
                  <a:cubicBezTo>
                    <a:pt x="9" y="0"/>
                    <a:pt x="0" y="14"/>
                    <a:pt x="0" y="27"/>
                  </a:cubicBezTo>
                  <a:cubicBezTo>
                    <a:pt x="0" y="40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7" y="45"/>
                    <a:pt x="47" y="46"/>
                    <a:pt x="47" y="52"/>
                  </a:cubicBezTo>
                  <a:cubicBezTo>
                    <a:pt x="47" y="84"/>
                    <a:pt x="33" y="115"/>
                    <a:pt x="11" y="138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84">
              <a:extLst>
                <a:ext uri="{FF2B5EF4-FFF2-40B4-BE49-F238E27FC236}">
                  <a16:creationId xmlns:a16="http://schemas.microsoft.com/office/drawing/2014/main" id="{F1C5DC91-5C2E-40AF-9607-9CCE951F582C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5530850" y="4117975"/>
              <a:ext cx="155575" cy="122238"/>
            </a:xfrm>
            <a:custGeom>
              <a:avLst/>
              <a:gdLst>
                <a:gd name="T0" fmla="*/ 300 w 342"/>
                <a:gd name="T1" fmla="*/ 47 h 220"/>
                <a:gd name="T2" fmla="*/ 342 w 342"/>
                <a:gd name="T3" fmla="*/ 15 h 220"/>
                <a:gd name="T4" fmla="*/ 342 w 342"/>
                <a:gd name="T5" fmla="*/ 0 h 220"/>
                <a:gd name="T6" fmla="*/ 305 w 342"/>
                <a:gd name="T7" fmla="*/ 1 h 220"/>
                <a:gd name="T8" fmla="*/ 259 w 342"/>
                <a:gd name="T9" fmla="*/ 0 h 220"/>
                <a:gd name="T10" fmla="*/ 259 w 342"/>
                <a:gd name="T11" fmla="*/ 15 h 220"/>
                <a:gd name="T12" fmla="*/ 288 w 342"/>
                <a:gd name="T13" fmla="*/ 39 h 220"/>
                <a:gd name="T14" fmla="*/ 285 w 342"/>
                <a:gd name="T15" fmla="*/ 50 h 220"/>
                <a:gd name="T16" fmla="*/ 240 w 342"/>
                <a:gd name="T17" fmla="*/ 178 h 220"/>
                <a:gd name="T18" fmla="*/ 191 w 342"/>
                <a:gd name="T19" fmla="*/ 38 h 220"/>
                <a:gd name="T20" fmla="*/ 188 w 342"/>
                <a:gd name="T21" fmla="*/ 29 h 220"/>
                <a:gd name="T22" fmla="*/ 218 w 342"/>
                <a:gd name="T23" fmla="*/ 15 h 220"/>
                <a:gd name="T24" fmla="*/ 218 w 342"/>
                <a:gd name="T25" fmla="*/ 0 h 220"/>
                <a:gd name="T26" fmla="*/ 166 w 342"/>
                <a:gd name="T27" fmla="*/ 1 h 220"/>
                <a:gd name="T28" fmla="*/ 121 w 342"/>
                <a:gd name="T29" fmla="*/ 0 h 220"/>
                <a:gd name="T30" fmla="*/ 121 w 342"/>
                <a:gd name="T31" fmla="*/ 15 h 220"/>
                <a:gd name="T32" fmla="*/ 153 w 342"/>
                <a:gd name="T33" fmla="*/ 23 h 220"/>
                <a:gd name="T34" fmla="*/ 164 w 342"/>
                <a:gd name="T35" fmla="*/ 50 h 220"/>
                <a:gd name="T36" fmla="*/ 121 w 342"/>
                <a:gd name="T37" fmla="*/ 171 h 220"/>
                <a:gd name="T38" fmla="*/ 74 w 342"/>
                <a:gd name="T39" fmla="*/ 38 h 220"/>
                <a:gd name="T40" fmla="*/ 72 w 342"/>
                <a:gd name="T41" fmla="*/ 29 h 220"/>
                <a:gd name="T42" fmla="*/ 101 w 342"/>
                <a:gd name="T43" fmla="*/ 15 h 220"/>
                <a:gd name="T44" fmla="*/ 101 w 342"/>
                <a:gd name="T45" fmla="*/ 0 h 220"/>
                <a:gd name="T46" fmla="*/ 47 w 342"/>
                <a:gd name="T47" fmla="*/ 1 h 220"/>
                <a:gd name="T48" fmla="*/ 0 w 342"/>
                <a:gd name="T49" fmla="*/ 0 h 220"/>
                <a:gd name="T50" fmla="*/ 0 w 342"/>
                <a:gd name="T51" fmla="*/ 15 h 220"/>
                <a:gd name="T52" fmla="*/ 37 w 342"/>
                <a:gd name="T53" fmla="*/ 33 h 220"/>
                <a:gd name="T54" fmla="*/ 100 w 342"/>
                <a:gd name="T55" fmla="*/ 210 h 220"/>
                <a:gd name="T56" fmla="*/ 110 w 342"/>
                <a:gd name="T57" fmla="*/ 220 h 220"/>
                <a:gd name="T58" fmla="*/ 120 w 342"/>
                <a:gd name="T59" fmla="*/ 211 h 220"/>
                <a:gd name="T60" fmla="*/ 171 w 342"/>
                <a:gd name="T61" fmla="*/ 69 h 220"/>
                <a:gd name="T62" fmla="*/ 222 w 342"/>
                <a:gd name="T63" fmla="*/ 211 h 220"/>
                <a:gd name="T64" fmla="*/ 232 w 342"/>
                <a:gd name="T65" fmla="*/ 220 h 220"/>
                <a:gd name="T66" fmla="*/ 242 w 342"/>
                <a:gd name="T67" fmla="*/ 211 h 220"/>
                <a:gd name="T68" fmla="*/ 300 w 342"/>
                <a:gd name="T69" fmla="*/ 4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2" h="220">
                  <a:moveTo>
                    <a:pt x="300" y="47"/>
                  </a:moveTo>
                  <a:cubicBezTo>
                    <a:pt x="309" y="22"/>
                    <a:pt x="324" y="16"/>
                    <a:pt x="342" y="15"/>
                  </a:cubicBezTo>
                  <a:lnTo>
                    <a:pt x="342" y="0"/>
                  </a:lnTo>
                  <a:cubicBezTo>
                    <a:pt x="331" y="1"/>
                    <a:pt x="316" y="1"/>
                    <a:pt x="305" y="1"/>
                  </a:cubicBezTo>
                  <a:cubicBezTo>
                    <a:pt x="291" y="1"/>
                    <a:pt x="268" y="0"/>
                    <a:pt x="259" y="0"/>
                  </a:cubicBezTo>
                  <a:lnTo>
                    <a:pt x="259" y="15"/>
                  </a:lnTo>
                  <a:cubicBezTo>
                    <a:pt x="277" y="16"/>
                    <a:pt x="288" y="25"/>
                    <a:pt x="288" y="39"/>
                  </a:cubicBezTo>
                  <a:cubicBezTo>
                    <a:pt x="288" y="42"/>
                    <a:pt x="288" y="43"/>
                    <a:pt x="285" y="50"/>
                  </a:cubicBezTo>
                  <a:lnTo>
                    <a:pt x="240" y="178"/>
                  </a:lnTo>
                  <a:lnTo>
                    <a:pt x="191" y="38"/>
                  </a:lnTo>
                  <a:cubicBezTo>
                    <a:pt x="189" y="32"/>
                    <a:pt x="188" y="31"/>
                    <a:pt x="188" y="29"/>
                  </a:cubicBezTo>
                  <a:cubicBezTo>
                    <a:pt x="188" y="15"/>
                    <a:pt x="208" y="15"/>
                    <a:pt x="218" y="15"/>
                  </a:cubicBezTo>
                  <a:lnTo>
                    <a:pt x="218" y="0"/>
                  </a:lnTo>
                  <a:cubicBezTo>
                    <a:pt x="203" y="0"/>
                    <a:pt x="178" y="1"/>
                    <a:pt x="166" y="1"/>
                  </a:cubicBezTo>
                  <a:cubicBezTo>
                    <a:pt x="151" y="1"/>
                    <a:pt x="136" y="1"/>
                    <a:pt x="121" y="0"/>
                  </a:cubicBezTo>
                  <a:lnTo>
                    <a:pt x="121" y="15"/>
                  </a:lnTo>
                  <a:cubicBezTo>
                    <a:pt x="140" y="15"/>
                    <a:pt x="148" y="16"/>
                    <a:pt x="153" y="23"/>
                  </a:cubicBezTo>
                  <a:cubicBezTo>
                    <a:pt x="155" y="26"/>
                    <a:pt x="161" y="41"/>
                    <a:pt x="164" y="50"/>
                  </a:cubicBezTo>
                  <a:lnTo>
                    <a:pt x="121" y="171"/>
                  </a:lnTo>
                  <a:lnTo>
                    <a:pt x="74" y="38"/>
                  </a:lnTo>
                  <a:cubicBezTo>
                    <a:pt x="72" y="32"/>
                    <a:pt x="72" y="31"/>
                    <a:pt x="72" y="29"/>
                  </a:cubicBezTo>
                  <a:cubicBezTo>
                    <a:pt x="72" y="15"/>
                    <a:pt x="91" y="15"/>
                    <a:pt x="101" y="15"/>
                  </a:cubicBezTo>
                  <a:lnTo>
                    <a:pt x="101" y="0"/>
                  </a:lnTo>
                  <a:cubicBezTo>
                    <a:pt x="86" y="0"/>
                    <a:pt x="58" y="1"/>
                    <a:pt x="47" y="1"/>
                  </a:cubicBezTo>
                  <a:cubicBezTo>
                    <a:pt x="45" y="1"/>
                    <a:pt x="18" y="1"/>
                    <a:pt x="0" y="0"/>
                  </a:cubicBezTo>
                  <a:lnTo>
                    <a:pt x="0" y="15"/>
                  </a:lnTo>
                  <a:cubicBezTo>
                    <a:pt x="25" y="15"/>
                    <a:pt x="31" y="17"/>
                    <a:pt x="37" y="33"/>
                  </a:cubicBezTo>
                  <a:lnTo>
                    <a:pt x="100" y="210"/>
                  </a:lnTo>
                  <a:cubicBezTo>
                    <a:pt x="102" y="216"/>
                    <a:pt x="104" y="220"/>
                    <a:pt x="110" y="220"/>
                  </a:cubicBezTo>
                  <a:cubicBezTo>
                    <a:pt x="117" y="220"/>
                    <a:pt x="118" y="217"/>
                    <a:pt x="120" y="211"/>
                  </a:cubicBezTo>
                  <a:lnTo>
                    <a:pt x="171" y="69"/>
                  </a:lnTo>
                  <a:lnTo>
                    <a:pt x="222" y="211"/>
                  </a:lnTo>
                  <a:cubicBezTo>
                    <a:pt x="224" y="216"/>
                    <a:pt x="225" y="220"/>
                    <a:pt x="232" y="220"/>
                  </a:cubicBezTo>
                  <a:cubicBezTo>
                    <a:pt x="238" y="220"/>
                    <a:pt x="240" y="216"/>
                    <a:pt x="242" y="211"/>
                  </a:cubicBezTo>
                  <a:lnTo>
                    <a:pt x="300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85">
              <a:extLst>
                <a:ext uri="{FF2B5EF4-FFF2-40B4-BE49-F238E27FC236}">
                  <a16:creationId xmlns:a16="http://schemas.microsoft.com/office/drawing/2014/main" id="{D6D0F256-5186-4880-ACD1-693A5D15F437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5697538" y="4044950"/>
              <a:ext cx="114300" cy="19208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4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6 h 346"/>
                <a:gd name="T18" fmla="*/ 177 w 251"/>
                <a:gd name="T19" fmla="*/ 192 h 346"/>
                <a:gd name="T20" fmla="*/ 177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6 w 251"/>
                <a:gd name="T37" fmla="*/ 144 h 346"/>
                <a:gd name="T38" fmla="*/ 144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9" y="344"/>
                    <a:pt x="95" y="345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4"/>
                    <a:pt x="109" y="136"/>
                    <a:pt x="141" y="136"/>
                  </a:cubicBezTo>
                  <a:cubicBezTo>
                    <a:pt x="172" y="136"/>
                    <a:pt x="177" y="163"/>
                    <a:pt x="177" y="192"/>
                  </a:cubicBezTo>
                  <a:lnTo>
                    <a:pt x="177" y="308"/>
                  </a:lnTo>
                  <a:cubicBezTo>
                    <a:pt x="177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5"/>
                    <a:pt x="181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6" y="144"/>
                  </a:cubicBezTo>
                  <a:cubicBezTo>
                    <a:pt x="189" y="135"/>
                    <a:pt x="173" y="125"/>
                    <a:pt x="144" y="125"/>
                  </a:cubicBezTo>
                  <a:cubicBezTo>
                    <a:pt x="102" y="125"/>
                    <a:pt x="80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6">
              <a:extLst>
                <a:ext uri="{FF2B5EF4-FFF2-40B4-BE49-F238E27FC236}">
                  <a16:creationId xmlns:a16="http://schemas.microsoft.com/office/drawing/2014/main" id="{C434D898-0AC1-4F81-B571-7BDE11D566E4}"/>
                </a:ext>
              </a:extLst>
            </p:cNvPr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5821363" y="4111625"/>
              <a:ext cx="87313" cy="128588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5 h 229"/>
                <a:gd name="T22" fmla="*/ 186 w 193"/>
                <a:gd name="T23" fmla="*/ 159 h 229"/>
                <a:gd name="T24" fmla="*/ 180 w 193"/>
                <a:gd name="T25" fmla="*/ 166 h 229"/>
                <a:gd name="T26" fmla="*/ 112 w 193"/>
                <a:gd name="T27" fmla="*/ 217 h 229"/>
                <a:gd name="T28" fmla="*/ 56 w 193"/>
                <a:gd name="T29" fmla="*/ 184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8" y="217"/>
                    <a:pt x="68" y="202"/>
                    <a:pt x="56" y="184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7">
              <a:extLst>
                <a:ext uri="{FF2B5EF4-FFF2-40B4-BE49-F238E27FC236}">
                  <a16:creationId xmlns:a16="http://schemas.microsoft.com/office/drawing/2014/main" id="{7A087367-407D-4576-9526-D1DA5F87048B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5921375" y="4113213"/>
              <a:ext cx="76200" cy="123825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6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6 h 221"/>
                <a:gd name="T22" fmla="*/ 110 w 168"/>
                <a:gd name="T23" fmla="*/ 206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6"/>
                    <a:pt x="34" y="206"/>
                    <a:pt x="0" y="206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1"/>
                  </a:cubicBezTo>
                  <a:lnTo>
                    <a:pt x="120" y="206"/>
                  </a:lnTo>
                  <a:lnTo>
                    <a:pt x="110" y="206"/>
                  </a:lnTo>
                  <a:cubicBezTo>
                    <a:pt x="73" y="206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4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8">
              <a:extLst>
                <a:ext uri="{FF2B5EF4-FFF2-40B4-BE49-F238E27FC236}">
                  <a16:creationId xmlns:a16="http://schemas.microsoft.com/office/drawing/2014/main" id="{840718D7-499F-4685-8A13-D6379A870518}"/>
                </a:ext>
              </a:extLst>
            </p:cNvPr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6010275" y="4111625"/>
              <a:ext cx="87313" cy="12858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9 h 229"/>
                <a:gd name="T10" fmla="*/ 181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5 h 229"/>
                <a:gd name="T22" fmla="*/ 187 w 193"/>
                <a:gd name="T23" fmla="*/ 159 h 229"/>
                <a:gd name="T24" fmla="*/ 180 w 193"/>
                <a:gd name="T25" fmla="*/ 166 h 229"/>
                <a:gd name="T26" fmla="*/ 113 w 193"/>
                <a:gd name="T27" fmla="*/ 217 h 229"/>
                <a:gd name="T28" fmla="*/ 57 w 193"/>
                <a:gd name="T29" fmla="*/ 184 h 229"/>
                <a:gd name="T30" fmla="*/ 42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2" y="109"/>
                  </a:moveTo>
                  <a:lnTo>
                    <a:pt x="181" y="109"/>
                  </a:lnTo>
                  <a:cubicBezTo>
                    <a:pt x="192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3" y="229"/>
                    <a:pt x="110" y="229"/>
                  </a:cubicBezTo>
                  <a:cubicBezTo>
                    <a:pt x="171" y="229"/>
                    <a:pt x="193" y="174"/>
                    <a:pt x="193" y="165"/>
                  </a:cubicBezTo>
                  <a:cubicBezTo>
                    <a:pt x="193" y="160"/>
                    <a:pt x="189" y="159"/>
                    <a:pt x="187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7" y="184"/>
                  </a:cubicBezTo>
                  <a:cubicBezTo>
                    <a:pt x="42" y="160"/>
                    <a:pt x="42" y="127"/>
                    <a:pt x="42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9">
              <a:extLst>
                <a:ext uri="{FF2B5EF4-FFF2-40B4-BE49-F238E27FC236}">
                  <a16:creationId xmlns:a16="http://schemas.microsoft.com/office/drawing/2014/main" id="{ECC04D8E-5606-4230-97BC-8B0225F0BD8A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6191250" y="4040188"/>
              <a:ext cx="112713" cy="254000"/>
            </a:xfrm>
            <a:custGeom>
              <a:avLst/>
              <a:gdLst>
                <a:gd name="T0" fmla="*/ 157 w 249"/>
                <a:gd name="T1" fmla="*/ 152 h 454"/>
                <a:gd name="T2" fmla="*/ 200 w 249"/>
                <a:gd name="T3" fmla="*/ 152 h 454"/>
                <a:gd name="T4" fmla="*/ 215 w 249"/>
                <a:gd name="T5" fmla="*/ 142 h 454"/>
                <a:gd name="T6" fmla="*/ 201 w 249"/>
                <a:gd name="T7" fmla="*/ 137 h 454"/>
                <a:gd name="T8" fmla="*/ 160 w 249"/>
                <a:gd name="T9" fmla="*/ 137 h 454"/>
                <a:gd name="T10" fmla="*/ 171 w 249"/>
                <a:gd name="T11" fmla="*/ 80 h 454"/>
                <a:gd name="T12" fmla="*/ 182 w 249"/>
                <a:gd name="T13" fmla="*/ 28 h 454"/>
                <a:gd name="T14" fmla="*/ 206 w 249"/>
                <a:gd name="T15" fmla="*/ 11 h 454"/>
                <a:gd name="T16" fmla="*/ 230 w 249"/>
                <a:gd name="T17" fmla="*/ 20 h 454"/>
                <a:gd name="T18" fmla="*/ 203 w 249"/>
                <a:gd name="T19" fmla="*/ 47 h 454"/>
                <a:gd name="T20" fmla="*/ 222 w 249"/>
                <a:gd name="T21" fmla="*/ 65 h 454"/>
                <a:gd name="T22" fmla="*/ 249 w 249"/>
                <a:gd name="T23" fmla="*/ 35 h 454"/>
                <a:gd name="T24" fmla="*/ 206 w 249"/>
                <a:gd name="T25" fmla="*/ 0 h 454"/>
                <a:gd name="T26" fmla="*/ 143 w 249"/>
                <a:gd name="T27" fmla="*/ 59 h 454"/>
                <a:gd name="T28" fmla="*/ 126 w 249"/>
                <a:gd name="T29" fmla="*/ 137 h 454"/>
                <a:gd name="T30" fmla="*/ 92 w 249"/>
                <a:gd name="T31" fmla="*/ 137 h 454"/>
                <a:gd name="T32" fmla="*/ 77 w 249"/>
                <a:gd name="T33" fmla="*/ 146 h 454"/>
                <a:gd name="T34" fmla="*/ 91 w 249"/>
                <a:gd name="T35" fmla="*/ 152 h 454"/>
                <a:gd name="T36" fmla="*/ 124 w 249"/>
                <a:gd name="T37" fmla="*/ 152 h 454"/>
                <a:gd name="T38" fmla="*/ 86 w 249"/>
                <a:gd name="T39" fmla="*/ 349 h 454"/>
                <a:gd name="T40" fmla="*/ 43 w 249"/>
                <a:gd name="T41" fmla="*/ 443 h 454"/>
                <a:gd name="T42" fmla="*/ 19 w 249"/>
                <a:gd name="T43" fmla="*/ 434 h 454"/>
                <a:gd name="T44" fmla="*/ 46 w 249"/>
                <a:gd name="T45" fmla="*/ 407 h 454"/>
                <a:gd name="T46" fmla="*/ 28 w 249"/>
                <a:gd name="T47" fmla="*/ 390 h 454"/>
                <a:gd name="T48" fmla="*/ 0 w 249"/>
                <a:gd name="T49" fmla="*/ 420 h 454"/>
                <a:gd name="T50" fmla="*/ 43 w 249"/>
                <a:gd name="T51" fmla="*/ 454 h 454"/>
                <a:gd name="T52" fmla="*/ 99 w 249"/>
                <a:gd name="T53" fmla="*/ 406 h 454"/>
                <a:gd name="T54" fmla="*/ 127 w 249"/>
                <a:gd name="T55" fmla="*/ 311 h 454"/>
                <a:gd name="T56" fmla="*/ 157 w 249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4">
                  <a:moveTo>
                    <a:pt x="157" y="152"/>
                  </a:moveTo>
                  <a:lnTo>
                    <a:pt x="200" y="152"/>
                  </a:lnTo>
                  <a:cubicBezTo>
                    <a:pt x="210" y="152"/>
                    <a:pt x="215" y="152"/>
                    <a:pt x="215" y="142"/>
                  </a:cubicBezTo>
                  <a:cubicBezTo>
                    <a:pt x="215" y="137"/>
                    <a:pt x="210" y="137"/>
                    <a:pt x="201" y="137"/>
                  </a:cubicBezTo>
                  <a:lnTo>
                    <a:pt x="160" y="137"/>
                  </a:lnTo>
                  <a:lnTo>
                    <a:pt x="171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7" y="19"/>
                    <a:pt x="195" y="11"/>
                    <a:pt x="206" y="11"/>
                  </a:cubicBezTo>
                  <a:cubicBezTo>
                    <a:pt x="208" y="11"/>
                    <a:pt x="221" y="11"/>
                    <a:pt x="230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2" y="65"/>
                  </a:cubicBezTo>
                  <a:cubicBezTo>
                    <a:pt x="235" y="65"/>
                    <a:pt x="249" y="54"/>
                    <a:pt x="249" y="35"/>
                  </a:cubicBezTo>
                  <a:cubicBezTo>
                    <a:pt x="249" y="12"/>
                    <a:pt x="226" y="0"/>
                    <a:pt x="206" y="0"/>
                  </a:cubicBezTo>
                  <a:cubicBezTo>
                    <a:pt x="189" y="0"/>
                    <a:pt x="158" y="9"/>
                    <a:pt x="143" y="59"/>
                  </a:cubicBezTo>
                  <a:cubicBezTo>
                    <a:pt x="140" y="69"/>
                    <a:pt x="138" y="74"/>
                    <a:pt x="126" y="137"/>
                  </a:cubicBezTo>
                  <a:lnTo>
                    <a:pt x="92" y="137"/>
                  </a:lnTo>
                  <a:cubicBezTo>
                    <a:pt x="82" y="137"/>
                    <a:pt x="77" y="137"/>
                    <a:pt x="77" y="146"/>
                  </a:cubicBezTo>
                  <a:cubicBezTo>
                    <a:pt x="77" y="152"/>
                    <a:pt x="81" y="152"/>
                    <a:pt x="91" y="152"/>
                  </a:cubicBezTo>
                  <a:lnTo>
                    <a:pt x="124" y="152"/>
                  </a:lnTo>
                  <a:lnTo>
                    <a:pt x="86" y="349"/>
                  </a:lnTo>
                  <a:cubicBezTo>
                    <a:pt x="77" y="398"/>
                    <a:pt x="69" y="443"/>
                    <a:pt x="43" y="443"/>
                  </a:cubicBezTo>
                  <a:cubicBezTo>
                    <a:pt x="41" y="443"/>
                    <a:pt x="28" y="443"/>
                    <a:pt x="19" y="434"/>
                  </a:cubicBezTo>
                  <a:cubicBezTo>
                    <a:pt x="42" y="433"/>
                    <a:pt x="46" y="415"/>
                    <a:pt x="46" y="407"/>
                  </a:cubicBezTo>
                  <a:cubicBezTo>
                    <a:pt x="46" y="396"/>
                    <a:pt x="37" y="390"/>
                    <a:pt x="28" y="390"/>
                  </a:cubicBezTo>
                  <a:cubicBezTo>
                    <a:pt x="15" y="390"/>
                    <a:pt x="0" y="401"/>
                    <a:pt x="0" y="420"/>
                  </a:cubicBezTo>
                  <a:cubicBezTo>
                    <a:pt x="0" y="442"/>
                    <a:pt x="22" y="454"/>
                    <a:pt x="43" y="454"/>
                  </a:cubicBezTo>
                  <a:cubicBezTo>
                    <a:pt x="70" y="454"/>
                    <a:pt x="90" y="425"/>
                    <a:pt x="99" y="406"/>
                  </a:cubicBezTo>
                  <a:cubicBezTo>
                    <a:pt x="115" y="374"/>
                    <a:pt x="127" y="314"/>
                    <a:pt x="127" y="311"/>
                  </a:cubicBezTo>
                  <a:lnTo>
                    <a:pt x="157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0">
              <a:extLst>
                <a:ext uri="{FF2B5EF4-FFF2-40B4-BE49-F238E27FC236}">
                  <a16:creationId xmlns:a16="http://schemas.microsoft.com/office/drawing/2014/main" id="{2069580B-2F27-4A54-8223-AA64965ED9BA}"/>
                </a:ext>
              </a:extLst>
            </p:cNvPr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6397625" y="4051300"/>
              <a:ext cx="47625" cy="18573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9"/>
                    <a:pt x="33" y="319"/>
                    <a:pt x="0" y="319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6"/>
                    <a:pt x="72" y="297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1">
              <a:extLst>
                <a:ext uri="{FF2B5EF4-FFF2-40B4-BE49-F238E27FC236}">
                  <a16:creationId xmlns:a16="http://schemas.microsoft.com/office/drawing/2014/main" id="{1CA7AFE5-8EE9-43A3-830E-68861E90A471}"/>
                </a:ext>
              </a:extLst>
            </p:cNvPr>
            <p:cNvSpPr>
              <a:spLocks/>
            </p:cNvSpPr>
            <p:nvPr>
              <p:custDataLst>
                <p:tags r:id="rId87"/>
              </p:custDataLst>
            </p:nvPr>
          </p:nvSpPr>
          <p:spPr bwMode="auto">
            <a:xfrm>
              <a:off x="6459538" y="4111625"/>
              <a:ext cx="73025" cy="128588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9 h 229"/>
                <a:gd name="T6" fmla="*/ 14 w 163"/>
                <a:gd name="T7" fmla="*/ 148 h 229"/>
                <a:gd name="T8" fmla="*/ 7 w 163"/>
                <a:gd name="T9" fmla="*/ 139 h 229"/>
                <a:gd name="T10" fmla="*/ 0 w 163"/>
                <a:gd name="T11" fmla="*/ 152 h 229"/>
                <a:gd name="T12" fmla="*/ 0 w 163"/>
                <a:gd name="T13" fmla="*/ 218 h 229"/>
                <a:gd name="T14" fmla="*/ 6 w 163"/>
                <a:gd name="T15" fmla="*/ 229 h 229"/>
                <a:gd name="T16" fmla="*/ 18 w 163"/>
                <a:gd name="T17" fmla="*/ 220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2">
              <a:extLst>
                <a:ext uri="{FF2B5EF4-FFF2-40B4-BE49-F238E27FC236}">
                  <a16:creationId xmlns:a16="http://schemas.microsoft.com/office/drawing/2014/main" id="{91016405-9C2F-4333-B390-FA11B36511EB}"/>
                </a:ext>
              </a:extLst>
            </p:cNvPr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6626225" y="4111625"/>
              <a:ext cx="101600" cy="12858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80 h 229"/>
                <a:gd name="T6" fmla="*/ 225 w 225"/>
                <a:gd name="T7" fmla="*/ 152 h 229"/>
                <a:gd name="T8" fmla="*/ 213 w 225"/>
                <a:gd name="T9" fmla="*/ 152 h 229"/>
                <a:gd name="T10" fmla="*/ 213 w 225"/>
                <a:gd name="T11" fmla="*/ 180 h 229"/>
                <a:gd name="T12" fmla="*/ 195 w 225"/>
                <a:gd name="T13" fmla="*/ 212 h 229"/>
                <a:gd name="T14" fmla="*/ 176 w 225"/>
                <a:gd name="T15" fmla="*/ 187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7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9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80"/>
                  </a:cubicBezTo>
                  <a:lnTo>
                    <a:pt x="225" y="152"/>
                  </a:lnTo>
                  <a:lnTo>
                    <a:pt x="213" y="152"/>
                  </a:lnTo>
                  <a:lnTo>
                    <a:pt x="213" y="180"/>
                  </a:lnTo>
                  <a:cubicBezTo>
                    <a:pt x="213" y="209"/>
                    <a:pt x="200" y="212"/>
                    <a:pt x="195" y="212"/>
                  </a:cubicBezTo>
                  <a:cubicBezTo>
                    <a:pt x="178" y="212"/>
                    <a:pt x="176" y="189"/>
                    <a:pt x="176" y="187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2" y="97"/>
                    <a:pt x="50" y="112"/>
                  </a:cubicBezTo>
                  <a:cubicBezTo>
                    <a:pt x="13" y="129"/>
                    <a:pt x="0" y="155"/>
                    <a:pt x="0" y="177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10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2"/>
                    <a:pt x="106" y="219"/>
                    <a:pt x="84" y="219"/>
                  </a:cubicBezTo>
                  <a:cubicBezTo>
                    <a:pt x="59" y="219"/>
                    <a:pt x="39" y="201"/>
                    <a:pt x="39" y="176"/>
                  </a:cubicBezTo>
                  <a:cubicBezTo>
                    <a:pt x="39" y="149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3">
              <a:extLst>
                <a:ext uri="{FF2B5EF4-FFF2-40B4-BE49-F238E27FC236}">
                  <a16:creationId xmlns:a16="http://schemas.microsoft.com/office/drawing/2014/main" id="{A0EFA626-DBDE-4542-9575-7390AC3E7206}"/>
                </a:ext>
              </a:extLst>
            </p:cNvPr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6816725" y="4040188"/>
              <a:ext cx="150813" cy="203200"/>
            </a:xfrm>
            <a:custGeom>
              <a:avLst/>
              <a:gdLst>
                <a:gd name="T0" fmla="*/ 331 w 331"/>
                <a:gd name="T1" fmla="*/ 183 h 363"/>
                <a:gd name="T2" fmla="*/ 165 w 331"/>
                <a:gd name="T3" fmla="*/ 0 h 363"/>
                <a:gd name="T4" fmla="*/ 0 w 331"/>
                <a:gd name="T5" fmla="*/ 183 h 363"/>
                <a:gd name="T6" fmla="*/ 165 w 331"/>
                <a:gd name="T7" fmla="*/ 363 h 363"/>
                <a:gd name="T8" fmla="*/ 331 w 331"/>
                <a:gd name="T9" fmla="*/ 183 h 363"/>
                <a:gd name="T10" fmla="*/ 166 w 331"/>
                <a:gd name="T11" fmla="*/ 350 h 363"/>
                <a:gd name="T12" fmla="*/ 51 w 331"/>
                <a:gd name="T13" fmla="*/ 176 h 363"/>
                <a:gd name="T14" fmla="*/ 165 w 331"/>
                <a:gd name="T15" fmla="*/ 13 h 363"/>
                <a:gd name="T16" fmla="*/ 280 w 331"/>
                <a:gd name="T17" fmla="*/ 176 h 363"/>
                <a:gd name="T18" fmla="*/ 166 w 331"/>
                <a:gd name="T19" fmla="*/ 35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63">
                  <a:moveTo>
                    <a:pt x="331" y="183"/>
                  </a:moveTo>
                  <a:cubicBezTo>
                    <a:pt x="331" y="81"/>
                    <a:pt x="256" y="0"/>
                    <a:pt x="165" y="0"/>
                  </a:cubicBezTo>
                  <a:cubicBezTo>
                    <a:pt x="76" y="0"/>
                    <a:pt x="0" y="80"/>
                    <a:pt x="0" y="183"/>
                  </a:cubicBezTo>
                  <a:cubicBezTo>
                    <a:pt x="0" y="285"/>
                    <a:pt x="77" y="363"/>
                    <a:pt x="165" y="363"/>
                  </a:cubicBezTo>
                  <a:cubicBezTo>
                    <a:pt x="256" y="363"/>
                    <a:pt x="331" y="284"/>
                    <a:pt x="331" y="183"/>
                  </a:cubicBezTo>
                  <a:close/>
                  <a:moveTo>
                    <a:pt x="166" y="350"/>
                  </a:moveTo>
                  <a:cubicBezTo>
                    <a:pt x="118" y="350"/>
                    <a:pt x="51" y="306"/>
                    <a:pt x="51" y="176"/>
                  </a:cubicBezTo>
                  <a:cubicBezTo>
                    <a:pt x="51" y="47"/>
                    <a:pt x="124" y="13"/>
                    <a:pt x="165" y="13"/>
                  </a:cubicBezTo>
                  <a:cubicBezTo>
                    <a:pt x="209" y="13"/>
                    <a:pt x="280" y="48"/>
                    <a:pt x="280" y="176"/>
                  </a:cubicBezTo>
                  <a:cubicBezTo>
                    <a:pt x="280" y="308"/>
                    <a:pt x="212" y="350"/>
                    <a:pt x="166" y="3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94">
              <a:extLst>
                <a:ext uri="{FF2B5EF4-FFF2-40B4-BE49-F238E27FC236}">
                  <a16:creationId xmlns:a16="http://schemas.microsoft.com/office/drawing/2014/main" id="{0B2D8E6D-5F79-410C-A520-E18E34B7E154}"/>
                </a:ext>
              </a:extLst>
            </p:cNvPr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6977063" y="4046538"/>
              <a:ext cx="223838" cy="196850"/>
            </a:xfrm>
            <a:custGeom>
              <a:avLst/>
              <a:gdLst>
                <a:gd name="T0" fmla="*/ 445 w 494"/>
                <a:gd name="T1" fmla="*/ 49 h 352"/>
                <a:gd name="T2" fmla="*/ 494 w 494"/>
                <a:gd name="T3" fmla="*/ 16 h 352"/>
                <a:gd name="T4" fmla="*/ 494 w 494"/>
                <a:gd name="T5" fmla="*/ 0 h 352"/>
                <a:gd name="T6" fmla="*/ 449 w 494"/>
                <a:gd name="T7" fmla="*/ 2 h 352"/>
                <a:gd name="T8" fmla="*/ 390 w 494"/>
                <a:gd name="T9" fmla="*/ 0 h 352"/>
                <a:gd name="T10" fmla="*/ 390 w 494"/>
                <a:gd name="T11" fmla="*/ 16 h 352"/>
                <a:gd name="T12" fmla="*/ 433 w 494"/>
                <a:gd name="T13" fmla="*/ 42 h 352"/>
                <a:gd name="T14" fmla="*/ 431 w 494"/>
                <a:gd name="T15" fmla="*/ 52 h 352"/>
                <a:gd name="T16" fmla="*/ 356 w 494"/>
                <a:gd name="T17" fmla="*/ 283 h 352"/>
                <a:gd name="T18" fmla="*/ 276 w 494"/>
                <a:gd name="T19" fmla="*/ 38 h 352"/>
                <a:gd name="T20" fmla="*/ 274 w 494"/>
                <a:gd name="T21" fmla="*/ 31 h 352"/>
                <a:gd name="T22" fmla="*/ 316 w 494"/>
                <a:gd name="T23" fmla="*/ 16 h 352"/>
                <a:gd name="T24" fmla="*/ 316 w 494"/>
                <a:gd name="T25" fmla="*/ 0 h 352"/>
                <a:gd name="T26" fmla="*/ 246 w 494"/>
                <a:gd name="T27" fmla="*/ 2 h 352"/>
                <a:gd name="T28" fmla="*/ 185 w 494"/>
                <a:gd name="T29" fmla="*/ 0 h 352"/>
                <a:gd name="T30" fmla="*/ 185 w 494"/>
                <a:gd name="T31" fmla="*/ 16 h 352"/>
                <a:gd name="T32" fmla="*/ 230 w 494"/>
                <a:gd name="T33" fmla="*/ 34 h 352"/>
                <a:gd name="T34" fmla="*/ 241 w 494"/>
                <a:gd name="T35" fmla="*/ 68 h 352"/>
                <a:gd name="T36" fmla="*/ 171 w 494"/>
                <a:gd name="T37" fmla="*/ 283 h 352"/>
                <a:gd name="T38" fmla="*/ 91 w 494"/>
                <a:gd name="T39" fmla="*/ 37 h 352"/>
                <a:gd name="T40" fmla="*/ 90 w 494"/>
                <a:gd name="T41" fmla="*/ 31 h 352"/>
                <a:gd name="T42" fmla="*/ 132 w 494"/>
                <a:gd name="T43" fmla="*/ 16 h 352"/>
                <a:gd name="T44" fmla="*/ 132 w 494"/>
                <a:gd name="T45" fmla="*/ 0 h 352"/>
                <a:gd name="T46" fmla="*/ 61 w 494"/>
                <a:gd name="T47" fmla="*/ 2 h 352"/>
                <a:gd name="T48" fmla="*/ 0 w 494"/>
                <a:gd name="T49" fmla="*/ 0 h 352"/>
                <a:gd name="T50" fmla="*/ 0 w 494"/>
                <a:gd name="T51" fmla="*/ 16 h 352"/>
                <a:gd name="T52" fmla="*/ 46 w 494"/>
                <a:gd name="T53" fmla="*/ 37 h 352"/>
                <a:gd name="T54" fmla="*/ 145 w 494"/>
                <a:gd name="T55" fmla="*/ 342 h 352"/>
                <a:gd name="T56" fmla="*/ 155 w 494"/>
                <a:gd name="T57" fmla="*/ 352 h 352"/>
                <a:gd name="T58" fmla="*/ 165 w 494"/>
                <a:gd name="T59" fmla="*/ 342 h 352"/>
                <a:gd name="T60" fmla="*/ 247 w 494"/>
                <a:gd name="T61" fmla="*/ 88 h 352"/>
                <a:gd name="T62" fmla="*/ 330 w 494"/>
                <a:gd name="T63" fmla="*/ 342 h 352"/>
                <a:gd name="T64" fmla="*/ 339 w 494"/>
                <a:gd name="T65" fmla="*/ 352 h 352"/>
                <a:gd name="T66" fmla="*/ 349 w 494"/>
                <a:gd name="T67" fmla="*/ 342 h 352"/>
                <a:gd name="T68" fmla="*/ 445 w 494"/>
                <a:gd name="T69" fmla="*/ 4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4" h="352">
                  <a:moveTo>
                    <a:pt x="445" y="49"/>
                  </a:moveTo>
                  <a:cubicBezTo>
                    <a:pt x="454" y="21"/>
                    <a:pt x="475" y="16"/>
                    <a:pt x="494" y="16"/>
                  </a:cubicBezTo>
                  <a:lnTo>
                    <a:pt x="494" y="0"/>
                  </a:lnTo>
                  <a:cubicBezTo>
                    <a:pt x="479" y="1"/>
                    <a:pt x="464" y="2"/>
                    <a:pt x="449" y="2"/>
                  </a:cubicBezTo>
                  <a:cubicBezTo>
                    <a:pt x="435" y="2"/>
                    <a:pt x="403" y="1"/>
                    <a:pt x="390" y="0"/>
                  </a:cubicBezTo>
                  <a:lnTo>
                    <a:pt x="390" y="16"/>
                  </a:lnTo>
                  <a:cubicBezTo>
                    <a:pt x="423" y="16"/>
                    <a:pt x="433" y="33"/>
                    <a:pt x="433" y="42"/>
                  </a:cubicBezTo>
                  <a:cubicBezTo>
                    <a:pt x="433" y="45"/>
                    <a:pt x="432" y="49"/>
                    <a:pt x="431" y="52"/>
                  </a:cubicBezTo>
                  <a:lnTo>
                    <a:pt x="356" y="283"/>
                  </a:lnTo>
                  <a:lnTo>
                    <a:pt x="276" y="38"/>
                  </a:lnTo>
                  <a:cubicBezTo>
                    <a:pt x="275" y="36"/>
                    <a:pt x="274" y="33"/>
                    <a:pt x="274" y="31"/>
                  </a:cubicBezTo>
                  <a:cubicBezTo>
                    <a:pt x="274" y="16"/>
                    <a:pt x="303" y="16"/>
                    <a:pt x="316" y="16"/>
                  </a:cubicBezTo>
                  <a:lnTo>
                    <a:pt x="316" y="0"/>
                  </a:lnTo>
                  <a:cubicBezTo>
                    <a:pt x="298" y="2"/>
                    <a:pt x="264" y="2"/>
                    <a:pt x="246" y="2"/>
                  </a:cubicBezTo>
                  <a:cubicBezTo>
                    <a:pt x="227" y="2"/>
                    <a:pt x="205" y="1"/>
                    <a:pt x="185" y="0"/>
                  </a:cubicBezTo>
                  <a:lnTo>
                    <a:pt x="185" y="16"/>
                  </a:lnTo>
                  <a:cubicBezTo>
                    <a:pt x="213" y="16"/>
                    <a:pt x="224" y="16"/>
                    <a:pt x="230" y="34"/>
                  </a:cubicBezTo>
                  <a:lnTo>
                    <a:pt x="241" y="68"/>
                  </a:lnTo>
                  <a:lnTo>
                    <a:pt x="171" y="283"/>
                  </a:lnTo>
                  <a:lnTo>
                    <a:pt x="91" y="37"/>
                  </a:lnTo>
                  <a:cubicBezTo>
                    <a:pt x="90" y="36"/>
                    <a:pt x="90" y="32"/>
                    <a:pt x="90" y="31"/>
                  </a:cubicBezTo>
                  <a:cubicBezTo>
                    <a:pt x="90" y="16"/>
                    <a:pt x="119" y="16"/>
                    <a:pt x="132" y="16"/>
                  </a:cubicBezTo>
                  <a:lnTo>
                    <a:pt x="132" y="0"/>
                  </a:lnTo>
                  <a:cubicBezTo>
                    <a:pt x="114" y="2"/>
                    <a:pt x="80" y="2"/>
                    <a:pt x="61" y="2"/>
                  </a:cubicBezTo>
                  <a:cubicBezTo>
                    <a:pt x="42" y="2"/>
                    <a:pt x="21" y="1"/>
                    <a:pt x="0" y="0"/>
                  </a:cubicBezTo>
                  <a:lnTo>
                    <a:pt x="0" y="16"/>
                  </a:lnTo>
                  <a:cubicBezTo>
                    <a:pt x="38" y="16"/>
                    <a:pt x="40" y="18"/>
                    <a:pt x="46" y="37"/>
                  </a:cubicBezTo>
                  <a:lnTo>
                    <a:pt x="145" y="342"/>
                  </a:lnTo>
                  <a:cubicBezTo>
                    <a:pt x="147" y="347"/>
                    <a:pt x="148" y="352"/>
                    <a:pt x="155" y="352"/>
                  </a:cubicBezTo>
                  <a:cubicBezTo>
                    <a:pt x="162" y="352"/>
                    <a:pt x="163" y="348"/>
                    <a:pt x="165" y="342"/>
                  </a:cubicBezTo>
                  <a:lnTo>
                    <a:pt x="247" y="88"/>
                  </a:lnTo>
                  <a:lnTo>
                    <a:pt x="330" y="342"/>
                  </a:lnTo>
                  <a:cubicBezTo>
                    <a:pt x="331" y="347"/>
                    <a:pt x="333" y="352"/>
                    <a:pt x="339" y="352"/>
                  </a:cubicBezTo>
                  <a:cubicBezTo>
                    <a:pt x="346" y="352"/>
                    <a:pt x="347" y="348"/>
                    <a:pt x="349" y="342"/>
                  </a:cubicBezTo>
                  <a:lnTo>
                    <a:pt x="445" y="4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5">
              <a:extLst>
                <a:ext uri="{FF2B5EF4-FFF2-40B4-BE49-F238E27FC236}">
                  <a16:creationId xmlns:a16="http://schemas.microsoft.com/office/drawing/2014/main" id="{720F4089-1BE8-41F5-90E7-B3A2D9315B93}"/>
                </a:ext>
              </a:extLst>
            </p:cNvPr>
            <p:cNvSpPr>
              <a:spLocks/>
            </p:cNvSpPr>
            <p:nvPr>
              <p:custDataLst>
                <p:tags r:id="rId91"/>
              </p:custDataLst>
            </p:nvPr>
          </p:nvSpPr>
          <p:spPr bwMode="auto">
            <a:xfrm>
              <a:off x="7212013" y="4048125"/>
              <a:ext cx="131763" cy="188913"/>
            </a:xfrm>
            <a:custGeom>
              <a:avLst/>
              <a:gdLst>
                <a:gd name="T0" fmla="*/ 274 w 288"/>
                <a:gd name="T1" fmla="*/ 0 h 339"/>
                <a:gd name="T2" fmla="*/ 0 w 288"/>
                <a:gd name="T3" fmla="*/ 0 h 339"/>
                <a:gd name="T4" fmla="*/ 0 w 288"/>
                <a:gd name="T5" fmla="*/ 15 h 339"/>
                <a:gd name="T6" fmla="*/ 12 w 288"/>
                <a:gd name="T7" fmla="*/ 15 h 339"/>
                <a:gd name="T8" fmla="*/ 51 w 288"/>
                <a:gd name="T9" fmla="*/ 39 h 339"/>
                <a:gd name="T10" fmla="*/ 51 w 288"/>
                <a:gd name="T11" fmla="*/ 300 h 339"/>
                <a:gd name="T12" fmla="*/ 12 w 288"/>
                <a:gd name="T13" fmla="*/ 324 h 339"/>
                <a:gd name="T14" fmla="*/ 0 w 288"/>
                <a:gd name="T15" fmla="*/ 324 h 339"/>
                <a:gd name="T16" fmla="*/ 0 w 288"/>
                <a:gd name="T17" fmla="*/ 339 h 339"/>
                <a:gd name="T18" fmla="*/ 76 w 288"/>
                <a:gd name="T19" fmla="*/ 337 h 339"/>
                <a:gd name="T20" fmla="*/ 159 w 288"/>
                <a:gd name="T21" fmla="*/ 339 h 339"/>
                <a:gd name="T22" fmla="*/ 159 w 288"/>
                <a:gd name="T23" fmla="*/ 324 h 339"/>
                <a:gd name="T24" fmla="*/ 143 w 288"/>
                <a:gd name="T25" fmla="*/ 324 h 339"/>
                <a:gd name="T26" fmla="*/ 96 w 288"/>
                <a:gd name="T27" fmla="*/ 300 h 339"/>
                <a:gd name="T28" fmla="*/ 96 w 288"/>
                <a:gd name="T29" fmla="*/ 177 h 339"/>
                <a:gd name="T30" fmla="*/ 138 w 288"/>
                <a:gd name="T31" fmla="*/ 177 h 339"/>
                <a:gd name="T32" fmla="*/ 191 w 288"/>
                <a:gd name="T33" fmla="*/ 235 h 339"/>
                <a:gd name="T34" fmla="*/ 204 w 288"/>
                <a:gd name="T35" fmla="*/ 235 h 339"/>
                <a:gd name="T36" fmla="*/ 204 w 288"/>
                <a:gd name="T37" fmla="*/ 103 h 339"/>
                <a:gd name="T38" fmla="*/ 191 w 288"/>
                <a:gd name="T39" fmla="*/ 103 h 339"/>
                <a:gd name="T40" fmla="*/ 138 w 288"/>
                <a:gd name="T41" fmla="*/ 161 h 339"/>
                <a:gd name="T42" fmla="*/ 96 w 288"/>
                <a:gd name="T43" fmla="*/ 161 h 339"/>
                <a:gd name="T44" fmla="*/ 96 w 288"/>
                <a:gd name="T45" fmla="*/ 35 h 339"/>
                <a:gd name="T46" fmla="*/ 120 w 288"/>
                <a:gd name="T47" fmla="*/ 15 h 339"/>
                <a:gd name="T48" fmla="*/ 180 w 288"/>
                <a:gd name="T49" fmla="*/ 15 h 339"/>
                <a:gd name="T50" fmla="*/ 275 w 288"/>
                <a:gd name="T51" fmla="*/ 112 h 339"/>
                <a:gd name="T52" fmla="*/ 288 w 288"/>
                <a:gd name="T53" fmla="*/ 112 h 339"/>
                <a:gd name="T54" fmla="*/ 274 w 288"/>
                <a:gd name="T55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39">
                  <a:moveTo>
                    <a:pt x="274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0"/>
                  </a:lnTo>
                  <a:cubicBezTo>
                    <a:pt x="51" y="318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cubicBezTo>
                    <a:pt x="17" y="337"/>
                    <a:pt x="56" y="337"/>
                    <a:pt x="76" y="337"/>
                  </a:cubicBezTo>
                  <a:cubicBezTo>
                    <a:pt x="96" y="337"/>
                    <a:pt x="141" y="337"/>
                    <a:pt x="159" y="339"/>
                  </a:cubicBezTo>
                  <a:lnTo>
                    <a:pt x="159" y="324"/>
                  </a:lnTo>
                  <a:lnTo>
                    <a:pt x="143" y="324"/>
                  </a:lnTo>
                  <a:cubicBezTo>
                    <a:pt x="96" y="324"/>
                    <a:pt x="96" y="317"/>
                    <a:pt x="96" y="300"/>
                  </a:cubicBezTo>
                  <a:lnTo>
                    <a:pt x="96" y="177"/>
                  </a:lnTo>
                  <a:lnTo>
                    <a:pt x="138" y="177"/>
                  </a:lnTo>
                  <a:cubicBezTo>
                    <a:pt x="186" y="177"/>
                    <a:pt x="191" y="193"/>
                    <a:pt x="191" y="235"/>
                  </a:cubicBezTo>
                  <a:lnTo>
                    <a:pt x="204" y="235"/>
                  </a:lnTo>
                  <a:lnTo>
                    <a:pt x="204" y="103"/>
                  </a:lnTo>
                  <a:lnTo>
                    <a:pt x="191" y="103"/>
                  </a:lnTo>
                  <a:cubicBezTo>
                    <a:pt x="191" y="145"/>
                    <a:pt x="186" y="161"/>
                    <a:pt x="138" y="161"/>
                  </a:cubicBezTo>
                  <a:lnTo>
                    <a:pt x="96" y="161"/>
                  </a:lnTo>
                  <a:lnTo>
                    <a:pt x="96" y="35"/>
                  </a:lnTo>
                  <a:cubicBezTo>
                    <a:pt x="96" y="19"/>
                    <a:pt x="97" y="15"/>
                    <a:pt x="120" y="15"/>
                  </a:cubicBezTo>
                  <a:lnTo>
                    <a:pt x="180" y="15"/>
                  </a:lnTo>
                  <a:cubicBezTo>
                    <a:pt x="255" y="15"/>
                    <a:pt x="267" y="43"/>
                    <a:pt x="275" y="112"/>
                  </a:cubicBezTo>
                  <a:lnTo>
                    <a:pt x="288" y="112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7" name="Content Placeholder 2 2">
            <a:extLst>
              <a:ext uri="{FF2B5EF4-FFF2-40B4-BE49-F238E27FC236}">
                <a16:creationId xmlns:a16="http://schemas.microsoft.com/office/drawing/2014/main" id="{AD9DCE2D-FCB9-4DFD-9D80-2EF05EAC4B9D}"/>
              </a:ext>
            </a:extLst>
          </p:cNvPr>
          <p:cNvSpPr txBox="1">
            <a:spLocks/>
          </p:cNvSpPr>
          <p:nvPr/>
        </p:nvSpPr>
        <p:spPr>
          <a:xfrm>
            <a:off x="810866" y="3524071"/>
            <a:ext cx="10515600" cy="3124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exits a protocol                         such that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Completeness &amp; Soundness: natural      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ZK: there exists a simulator such that</a:t>
            </a:r>
          </a:p>
          <a:p>
            <a:pPr lvl="2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44DC4254-8DBD-4D77-A8AA-43D2C59138F2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2344682" y="5008352"/>
            <a:ext cx="6360584" cy="431800"/>
            <a:chOff x="2540000" y="2540000"/>
            <a:chExt cx="4770438" cy="323850"/>
          </a:xfrm>
        </p:grpSpPr>
        <p:sp>
          <p:nvSpPr>
            <p:cNvPr id="279" name="Freeform 115">
              <a:extLst>
                <a:ext uri="{FF2B5EF4-FFF2-40B4-BE49-F238E27FC236}">
                  <a16:creationId xmlns:a16="http://schemas.microsoft.com/office/drawing/2014/main" id="{6FC83448-A58F-4D06-92EF-8EC51223BE75}"/>
                </a:ext>
              </a:extLst>
            </p:cNvPr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2540000" y="2608263"/>
              <a:ext cx="133350" cy="184150"/>
            </a:xfrm>
            <a:custGeom>
              <a:avLst/>
              <a:gdLst>
                <a:gd name="T0" fmla="*/ 295 w 295"/>
                <a:gd name="T1" fmla="*/ 5 h 363"/>
                <a:gd name="T2" fmla="*/ 290 w 295"/>
                <a:gd name="T3" fmla="*/ 0 h 363"/>
                <a:gd name="T4" fmla="*/ 281 w 295"/>
                <a:gd name="T5" fmla="*/ 7 h 363"/>
                <a:gd name="T6" fmla="*/ 257 w 295"/>
                <a:gd name="T7" fmla="*/ 36 h 363"/>
                <a:gd name="T8" fmla="*/ 186 w 295"/>
                <a:gd name="T9" fmla="*/ 0 h 363"/>
                <a:gd name="T10" fmla="*/ 63 w 295"/>
                <a:gd name="T11" fmla="*/ 118 h 363"/>
                <a:gd name="T12" fmla="*/ 114 w 295"/>
                <a:gd name="T13" fmla="*/ 189 h 363"/>
                <a:gd name="T14" fmla="*/ 168 w 295"/>
                <a:gd name="T15" fmla="*/ 202 h 363"/>
                <a:gd name="T16" fmla="*/ 214 w 295"/>
                <a:gd name="T17" fmla="*/ 255 h 363"/>
                <a:gd name="T18" fmla="*/ 124 w 295"/>
                <a:gd name="T19" fmla="*/ 347 h 363"/>
                <a:gd name="T20" fmla="*/ 37 w 295"/>
                <a:gd name="T21" fmla="*/ 274 h 363"/>
                <a:gd name="T22" fmla="*/ 40 w 295"/>
                <a:gd name="T23" fmla="*/ 247 h 363"/>
                <a:gd name="T24" fmla="*/ 41 w 295"/>
                <a:gd name="T25" fmla="*/ 244 h 363"/>
                <a:gd name="T26" fmla="*/ 35 w 295"/>
                <a:gd name="T27" fmla="*/ 238 h 363"/>
                <a:gd name="T28" fmla="*/ 30 w 295"/>
                <a:gd name="T29" fmla="*/ 240 h 363"/>
                <a:gd name="T30" fmla="*/ 0 w 295"/>
                <a:gd name="T31" fmla="*/ 358 h 363"/>
                <a:gd name="T32" fmla="*/ 5 w 295"/>
                <a:gd name="T33" fmla="*/ 363 h 363"/>
                <a:gd name="T34" fmla="*/ 14 w 295"/>
                <a:gd name="T35" fmla="*/ 355 h 363"/>
                <a:gd name="T36" fmla="*/ 39 w 295"/>
                <a:gd name="T37" fmla="*/ 327 h 363"/>
                <a:gd name="T38" fmla="*/ 123 w 295"/>
                <a:gd name="T39" fmla="*/ 363 h 363"/>
                <a:gd name="T40" fmla="*/ 249 w 295"/>
                <a:gd name="T41" fmla="*/ 234 h 363"/>
                <a:gd name="T42" fmla="*/ 225 w 295"/>
                <a:gd name="T43" fmla="*/ 176 h 363"/>
                <a:gd name="T44" fmla="*/ 162 w 295"/>
                <a:gd name="T45" fmla="*/ 151 h 363"/>
                <a:gd name="T46" fmla="*/ 128 w 295"/>
                <a:gd name="T47" fmla="*/ 142 h 363"/>
                <a:gd name="T48" fmla="*/ 98 w 295"/>
                <a:gd name="T49" fmla="*/ 97 h 363"/>
                <a:gd name="T50" fmla="*/ 185 w 295"/>
                <a:gd name="T51" fmla="*/ 14 h 363"/>
                <a:gd name="T52" fmla="*/ 257 w 295"/>
                <a:gd name="T53" fmla="*/ 91 h 363"/>
                <a:gd name="T54" fmla="*/ 255 w 295"/>
                <a:gd name="T55" fmla="*/ 119 h 363"/>
                <a:gd name="T56" fmla="*/ 261 w 295"/>
                <a:gd name="T57" fmla="*/ 124 h 363"/>
                <a:gd name="T58" fmla="*/ 268 w 295"/>
                <a:gd name="T59" fmla="*/ 114 h 363"/>
                <a:gd name="T60" fmla="*/ 295 w 295"/>
                <a:gd name="T61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5" h="363">
                  <a:moveTo>
                    <a:pt x="295" y="5"/>
                  </a:moveTo>
                  <a:cubicBezTo>
                    <a:pt x="295" y="3"/>
                    <a:pt x="294" y="0"/>
                    <a:pt x="290" y="0"/>
                  </a:cubicBezTo>
                  <a:cubicBezTo>
                    <a:pt x="287" y="0"/>
                    <a:pt x="287" y="0"/>
                    <a:pt x="281" y="7"/>
                  </a:cubicBezTo>
                  <a:lnTo>
                    <a:pt x="257" y="36"/>
                  </a:lnTo>
                  <a:cubicBezTo>
                    <a:pt x="244" y="12"/>
                    <a:pt x="218" y="0"/>
                    <a:pt x="186" y="0"/>
                  </a:cubicBezTo>
                  <a:cubicBezTo>
                    <a:pt x="122" y="0"/>
                    <a:pt x="63" y="57"/>
                    <a:pt x="63" y="118"/>
                  </a:cubicBezTo>
                  <a:cubicBezTo>
                    <a:pt x="63" y="158"/>
                    <a:pt x="89" y="181"/>
                    <a:pt x="114" y="189"/>
                  </a:cubicBezTo>
                  <a:lnTo>
                    <a:pt x="168" y="202"/>
                  </a:lnTo>
                  <a:cubicBezTo>
                    <a:pt x="186" y="207"/>
                    <a:pt x="214" y="214"/>
                    <a:pt x="214" y="255"/>
                  </a:cubicBezTo>
                  <a:cubicBezTo>
                    <a:pt x="214" y="300"/>
                    <a:pt x="173" y="347"/>
                    <a:pt x="124" y="347"/>
                  </a:cubicBezTo>
                  <a:cubicBezTo>
                    <a:pt x="92" y="347"/>
                    <a:pt x="37" y="336"/>
                    <a:pt x="37" y="274"/>
                  </a:cubicBezTo>
                  <a:cubicBezTo>
                    <a:pt x="37" y="262"/>
                    <a:pt x="39" y="250"/>
                    <a:pt x="40" y="247"/>
                  </a:cubicBezTo>
                  <a:cubicBezTo>
                    <a:pt x="40" y="245"/>
                    <a:pt x="41" y="245"/>
                    <a:pt x="41" y="244"/>
                  </a:cubicBezTo>
                  <a:cubicBezTo>
                    <a:pt x="41" y="239"/>
                    <a:pt x="37" y="238"/>
                    <a:pt x="35" y="238"/>
                  </a:cubicBezTo>
                  <a:cubicBezTo>
                    <a:pt x="32" y="238"/>
                    <a:pt x="31" y="239"/>
                    <a:pt x="30" y="240"/>
                  </a:cubicBezTo>
                  <a:cubicBezTo>
                    <a:pt x="28" y="242"/>
                    <a:pt x="0" y="356"/>
                    <a:pt x="0" y="358"/>
                  </a:cubicBezTo>
                  <a:cubicBezTo>
                    <a:pt x="0" y="361"/>
                    <a:pt x="2" y="363"/>
                    <a:pt x="5" y="363"/>
                  </a:cubicBezTo>
                  <a:cubicBezTo>
                    <a:pt x="8" y="363"/>
                    <a:pt x="8" y="362"/>
                    <a:pt x="14" y="355"/>
                  </a:cubicBezTo>
                  <a:lnTo>
                    <a:pt x="39" y="327"/>
                  </a:lnTo>
                  <a:cubicBezTo>
                    <a:pt x="60" y="356"/>
                    <a:pt x="94" y="363"/>
                    <a:pt x="123" y="363"/>
                  </a:cubicBezTo>
                  <a:cubicBezTo>
                    <a:pt x="191" y="363"/>
                    <a:pt x="249" y="296"/>
                    <a:pt x="249" y="234"/>
                  </a:cubicBezTo>
                  <a:cubicBezTo>
                    <a:pt x="249" y="200"/>
                    <a:pt x="233" y="183"/>
                    <a:pt x="225" y="176"/>
                  </a:cubicBezTo>
                  <a:cubicBezTo>
                    <a:pt x="214" y="165"/>
                    <a:pt x="206" y="163"/>
                    <a:pt x="162" y="151"/>
                  </a:cubicBezTo>
                  <a:cubicBezTo>
                    <a:pt x="151" y="148"/>
                    <a:pt x="133" y="143"/>
                    <a:pt x="128" y="142"/>
                  </a:cubicBezTo>
                  <a:cubicBezTo>
                    <a:pt x="115" y="138"/>
                    <a:pt x="98" y="123"/>
                    <a:pt x="98" y="97"/>
                  </a:cubicBezTo>
                  <a:cubicBezTo>
                    <a:pt x="98" y="56"/>
                    <a:pt x="138" y="14"/>
                    <a:pt x="185" y="14"/>
                  </a:cubicBezTo>
                  <a:cubicBezTo>
                    <a:pt x="227" y="14"/>
                    <a:pt x="257" y="35"/>
                    <a:pt x="257" y="91"/>
                  </a:cubicBezTo>
                  <a:cubicBezTo>
                    <a:pt x="257" y="107"/>
                    <a:pt x="255" y="116"/>
                    <a:pt x="255" y="119"/>
                  </a:cubicBezTo>
                  <a:cubicBezTo>
                    <a:pt x="255" y="120"/>
                    <a:pt x="255" y="124"/>
                    <a:pt x="261" y="124"/>
                  </a:cubicBezTo>
                  <a:cubicBezTo>
                    <a:pt x="266" y="124"/>
                    <a:pt x="266" y="123"/>
                    <a:pt x="268" y="114"/>
                  </a:cubicBezTo>
                  <a:lnTo>
                    <a:pt x="295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116">
              <a:extLst>
                <a:ext uri="{FF2B5EF4-FFF2-40B4-BE49-F238E27FC236}">
                  <a16:creationId xmlns:a16="http://schemas.microsoft.com/office/drawing/2014/main" id="{721892C8-2A9E-40FB-9166-93D23D842C51}"/>
                </a:ext>
              </a:extLst>
            </p:cNvPr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2686050" y="2619375"/>
              <a:ext cx="58738" cy="169863"/>
            </a:xfrm>
            <a:custGeom>
              <a:avLst/>
              <a:gdLst>
                <a:gd name="T0" fmla="*/ 127 w 131"/>
                <a:gd name="T1" fmla="*/ 18 h 335"/>
                <a:gd name="T2" fmla="*/ 108 w 131"/>
                <a:gd name="T3" fmla="*/ 0 h 335"/>
                <a:gd name="T4" fmla="*/ 81 w 131"/>
                <a:gd name="T5" fmla="*/ 26 h 335"/>
                <a:gd name="T6" fmla="*/ 100 w 131"/>
                <a:gd name="T7" fmla="*/ 44 h 335"/>
                <a:gd name="T8" fmla="*/ 127 w 131"/>
                <a:gd name="T9" fmla="*/ 18 h 335"/>
                <a:gd name="T10" fmla="*/ 89 w 131"/>
                <a:gd name="T11" fmla="*/ 205 h 335"/>
                <a:gd name="T12" fmla="*/ 100 w 131"/>
                <a:gd name="T13" fmla="*/ 176 h 335"/>
                <a:gd name="T14" fmla="*/ 106 w 131"/>
                <a:gd name="T15" fmla="*/ 150 h 335"/>
                <a:gd name="T16" fmla="*/ 65 w 131"/>
                <a:gd name="T17" fmla="*/ 109 h 335"/>
                <a:gd name="T18" fmla="*/ 0 w 131"/>
                <a:gd name="T19" fmla="*/ 186 h 335"/>
                <a:gd name="T20" fmla="*/ 6 w 131"/>
                <a:gd name="T21" fmla="*/ 191 h 335"/>
                <a:gd name="T22" fmla="*/ 14 w 131"/>
                <a:gd name="T23" fmla="*/ 182 h 335"/>
                <a:gd name="T24" fmla="*/ 64 w 131"/>
                <a:gd name="T25" fmla="*/ 120 h 335"/>
                <a:gd name="T26" fmla="*/ 76 w 131"/>
                <a:gd name="T27" fmla="*/ 136 h 335"/>
                <a:gd name="T28" fmla="*/ 71 w 131"/>
                <a:gd name="T29" fmla="*/ 162 h 335"/>
                <a:gd name="T30" fmla="*/ 36 w 131"/>
                <a:gd name="T31" fmla="*/ 254 h 335"/>
                <a:gd name="T32" fmla="*/ 25 w 131"/>
                <a:gd name="T33" fmla="*/ 294 h 335"/>
                <a:gd name="T34" fmla="*/ 66 w 131"/>
                <a:gd name="T35" fmla="*/ 335 h 335"/>
                <a:gd name="T36" fmla="*/ 131 w 131"/>
                <a:gd name="T37" fmla="*/ 258 h 335"/>
                <a:gd name="T38" fmla="*/ 125 w 131"/>
                <a:gd name="T39" fmla="*/ 253 h 335"/>
                <a:gd name="T40" fmla="*/ 118 w 131"/>
                <a:gd name="T41" fmla="*/ 262 h 335"/>
                <a:gd name="T42" fmla="*/ 67 w 131"/>
                <a:gd name="T43" fmla="*/ 324 h 335"/>
                <a:gd name="T44" fmla="*/ 55 w 131"/>
                <a:gd name="T45" fmla="*/ 308 h 335"/>
                <a:gd name="T46" fmla="*/ 69 w 131"/>
                <a:gd name="T47" fmla="*/ 258 h 335"/>
                <a:gd name="T48" fmla="*/ 89 w 131"/>
                <a:gd name="T49" fmla="*/ 20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1" h="335">
                  <a:moveTo>
                    <a:pt x="127" y="18"/>
                  </a:moveTo>
                  <a:cubicBezTo>
                    <a:pt x="127" y="8"/>
                    <a:pt x="120" y="0"/>
                    <a:pt x="108" y="0"/>
                  </a:cubicBezTo>
                  <a:cubicBezTo>
                    <a:pt x="95" y="0"/>
                    <a:pt x="81" y="13"/>
                    <a:pt x="81" y="26"/>
                  </a:cubicBezTo>
                  <a:cubicBezTo>
                    <a:pt x="81" y="36"/>
                    <a:pt x="88" y="44"/>
                    <a:pt x="100" y="44"/>
                  </a:cubicBezTo>
                  <a:cubicBezTo>
                    <a:pt x="112" y="44"/>
                    <a:pt x="127" y="33"/>
                    <a:pt x="127" y="18"/>
                  </a:cubicBezTo>
                  <a:close/>
                  <a:moveTo>
                    <a:pt x="89" y="205"/>
                  </a:moveTo>
                  <a:cubicBezTo>
                    <a:pt x="95" y="191"/>
                    <a:pt x="95" y="190"/>
                    <a:pt x="100" y="176"/>
                  </a:cubicBezTo>
                  <a:cubicBezTo>
                    <a:pt x="104" y="167"/>
                    <a:pt x="106" y="160"/>
                    <a:pt x="106" y="150"/>
                  </a:cubicBezTo>
                  <a:cubicBezTo>
                    <a:pt x="106" y="128"/>
                    <a:pt x="90" y="109"/>
                    <a:pt x="65" y="109"/>
                  </a:cubicBezTo>
                  <a:cubicBezTo>
                    <a:pt x="19" y="109"/>
                    <a:pt x="0" y="181"/>
                    <a:pt x="0" y="186"/>
                  </a:cubicBezTo>
                  <a:cubicBezTo>
                    <a:pt x="0" y="191"/>
                    <a:pt x="5" y="191"/>
                    <a:pt x="6" y="191"/>
                  </a:cubicBezTo>
                  <a:cubicBezTo>
                    <a:pt x="11" y="191"/>
                    <a:pt x="11" y="190"/>
                    <a:pt x="14" y="182"/>
                  </a:cubicBezTo>
                  <a:cubicBezTo>
                    <a:pt x="27" y="135"/>
                    <a:pt x="47" y="120"/>
                    <a:pt x="64" y="120"/>
                  </a:cubicBezTo>
                  <a:cubicBezTo>
                    <a:pt x="68" y="120"/>
                    <a:pt x="76" y="120"/>
                    <a:pt x="76" y="136"/>
                  </a:cubicBezTo>
                  <a:cubicBezTo>
                    <a:pt x="76" y="147"/>
                    <a:pt x="73" y="157"/>
                    <a:pt x="71" y="162"/>
                  </a:cubicBezTo>
                  <a:cubicBezTo>
                    <a:pt x="67" y="175"/>
                    <a:pt x="44" y="233"/>
                    <a:pt x="36" y="254"/>
                  </a:cubicBezTo>
                  <a:cubicBezTo>
                    <a:pt x="31" y="267"/>
                    <a:pt x="25" y="284"/>
                    <a:pt x="25" y="294"/>
                  </a:cubicBezTo>
                  <a:cubicBezTo>
                    <a:pt x="25" y="318"/>
                    <a:pt x="42" y="335"/>
                    <a:pt x="66" y="335"/>
                  </a:cubicBezTo>
                  <a:cubicBezTo>
                    <a:pt x="113" y="335"/>
                    <a:pt x="131" y="263"/>
                    <a:pt x="131" y="258"/>
                  </a:cubicBezTo>
                  <a:cubicBezTo>
                    <a:pt x="131" y="253"/>
                    <a:pt x="127" y="253"/>
                    <a:pt x="125" y="253"/>
                  </a:cubicBezTo>
                  <a:cubicBezTo>
                    <a:pt x="120" y="253"/>
                    <a:pt x="120" y="255"/>
                    <a:pt x="118" y="262"/>
                  </a:cubicBezTo>
                  <a:cubicBezTo>
                    <a:pt x="109" y="294"/>
                    <a:pt x="92" y="324"/>
                    <a:pt x="67" y="324"/>
                  </a:cubicBezTo>
                  <a:cubicBezTo>
                    <a:pt x="58" y="324"/>
                    <a:pt x="55" y="319"/>
                    <a:pt x="55" y="308"/>
                  </a:cubicBezTo>
                  <a:cubicBezTo>
                    <a:pt x="55" y="295"/>
                    <a:pt x="58" y="288"/>
                    <a:pt x="69" y="258"/>
                  </a:cubicBezTo>
                  <a:lnTo>
                    <a:pt x="89" y="20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117">
              <a:extLst>
                <a:ext uri="{FF2B5EF4-FFF2-40B4-BE49-F238E27FC236}">
                  <a16:creationId xmlns:a16="http://schemas.microsoft.com/office/drawing/2014/main" id="{93C2186A-028A-4026-BE28-3D32D86D1278}"/>
                </a:ext>
              </a:extLst>
            </p:cNvPr>
            <p:cNvSpPr>
              <a:spLocks/>
            </p:cNvSpPr>
            <p:nvPr>
              <p:custDataLst>
                <p:tags r:id="rId22"/>
              </p:custDataLst>
            </p:nvPr>
          </p:nvSpPr>
          <p:spPr bwMode="auto">
            <a:xfrm>
              <a:off x="2763838" y="2673350"/>
              <a:ext cx="184150" cy="115888"/>
            </a:xfrm>
            <a:custGeom>
              <a:avLst/>
              <a:gdLst>
                <a:gd name="T0" fmla="*/ 30 w 409"/>
                <a:gd name="T1" fmla="*/ 191 h 226"/>
                <a:gd name="T2" fmla="*/ 25 w 409"/>
                <a:gd name="T3" fmla="*/ 213 h 226"/>
                <a:gd name="T4" fmla="*/ 40 w 409"/>
                <a:gd name="T5" fmla="*/ 226 h 226"/>
                <a:gd name="T6" fmla="*/ 58 w 409"/>
                <a:gd name="T7" fmla="*/ 212 h 226"/>
                <a:gd name="T8" fmla="*/ 67 w 409"/>
                <a:gd name="T9" fmla="*/ 175 h 226"/>
                <a:gd name="T10" fmla="*/ 78 w 409"/>
                <a:gd name="T11" fmla="*/ 130 h 226"/>
                <a:gd name="T12" fmla="*/ 87 w 409"/>
                <a:gd name="T13" fmla="*/ 97 h 226"/>
                <a:gd name="T14" fmla="*/ 93 w 409"/>
                <a:gd name="T15" fmla="*/ 72 h 226"/>
                <a:gd name="T16" fmla="*/ 175 w 409"/>
                <a:gd name="T17" fmla="*/ 11 h 226"/>
                <a:gd name="T18" fmla="*/ 202 w 409"/>
                <a:gd name="T19" fmla="*/ 46 h 226"/>
                <a:gd name="T20" fmla="*/ 194 w 409"/>
                <a:gd name="T21" fmla="*/ 87 h 226"/>
                <a:gd name="T22" fmla="*/ 180 w 409"/>
                <a:gd name="T23" fmla="*/ 145 h 226"/>
                <a:gd name="T24" fmla="*/ 170 w 409"/>
                <a:gd name="T25" fmla="*/ 183 h 226"/>
                <a:gd name="T26" fmla="*/ 164 w 409"/>
                <a:gd name="T27" fmla="*/ 213 h 226"/>
                <a:gd name="T28" fmla="*/ 178 w 409"/>
                <a:gd name="T29" fmla="*/ 226 h 226"/>
                <a:gd name="T30" fmla="*/ 201 w 409"/>
                <a:gd name="T31" fmla="*/ 198 h 226"/>
                <a:gd name="T32" fmla="*/ 231 w 409"/>
                <a:gd name="T33" fmla="*/ 77 h 226"/>
                <a:gd name="T34" fmla="*/ 313 w 409"/>
                <a:gd name="T35" fmla="*/ 11 h 226"/>
                <a:gd name="T36" fmla="*/ 340 w 409"/>
                <a:gd name="T37" fmla="*/ 46 h 226"/>
                <a:gd name="T38" fmla="*/ 309 w 409"/>
                <a:gd name="T39" fmla="*/ 158 h 226"/>
                <a:gd name="T40" fmla="*/ 302 w 409"/>
                <a:gd name="T41" fmla="*/ 185 h 226"/>
                <a:gd name="T42" fmla="*/ 343 w 409"/>
                <a:gd name="T43" fmla="*/ 226 h 226"/>
                <a:gd name="T44" fmla="*/ 409 w 409"/>
                <a:gd name="T45" fmla="*/ 149 h 226"/>
                <a:gd name="T46" fmla="*/ 403 w 409"/>
                <a:gd name="T47" fmla="*/ 144 h 226"/>
                <a:gd name="T48" fmla="*/ 395 w 409"/>
                <a:gd name="T49" fmla="*/ 153 h 226"/>
                <a:gd name="T50" fmla="*/ 344 w 409"/>
                <a:gd name="T51" fmla="*/ 215 h 226"/>
                <a:gd name="T52" fmla="*/ 332 w 409"/>
                <a:gd name="T53" fmla="*/ 199 h 226"/>
                <a:gd name="T54" fmla="*/ 341 w 409"/>
                <a:gd name="T55" fmla="*/ 163 h 226"/>
                <a:gd name="T56" fmla="*/ 372 w 409"/>
                <a:gd name="T57" fmla="*/ 54 h 226"/>
                <a:gd name="T58" fmla="*/ 314 w 409"/>
                <a:gd name="T59" fmla="*/ 0 h 226"/>
                <a:gd name="T60" fmla="*/ 233 w 409"/>
                <a:gd name="T61" fmla="*/ 49 h 226"/>
                <a:gd name="T62" fmla="*/ 217 w 409"/>
                <a:gd name="T63" fmla="*/ 13 h 226"/>
                <a:gd name="T64" fmla="*/ 176 w 409"/>
                <a:gd name="T65" fmla="*/ 0 h 226"/>
                <a:gd name="T66" fmla="*/ 98 w 409"/>
                <a:gd name="T67" fmla="*/ 44 h 226"/>
                <a:gd name="T68" fmla="*/ 53 w 409"/>
                <a:gd name="T69" fmla="*/ 0 h 226"/>
                <a:gd name="T70" fmla="*/ 16 w 409"/>
                <a:gd name="T71" fmla="*/ 29 h 226"/>
                <a:gd name="T72" fmla="*/ 0 w 409"/>
                <a:gd name="T73" fmla="*/ 77 h 226"/>
                <a:gd name="T74" fmla="*/ 6 w 409"/>
                <a:gd name="T75" fmla="*/ 82 h 226"/>
                <a:gd name="T76" fmla="*/ 15 w 409"/>
                <a:gd name="T77" fmla="*/ 70 h 226"/>
                <a:gd name="T78" fmla="*/ 51 w 409"/>
                <a:gd name="T79" fmla="*/ 11 h 226"/>
                <a:gd name="T80" fmla="*/ 66 w 409"/>
                <a:gd name="T81" fmla="*/ 34 h 226"/>
                <a:gd name="T82" fmla="*/ 59 w 409"/>
                <a:gd name="T83" fmla="*/ 76 h 226"/>
                <a:gd name="T84" fmla="*/ 30 w 409"/>
                <a:gd name="T8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9" h="226">
                  <a:moveTo>
                    <a:pt x="30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1"/>
                    <a:pt x="64" y="188"/>
                    <a:pt x="67" y="175"/>
                  </a:cubicBezTo>
                  <a:lnTo>
                    <a:pt x="78" y="130"/>
                  </a:lnTo>
                  <a:cubicBezTo>
                    <a:pt x="81" y="119"/>
                    <a:pt x="84" y="108"/>
                    <a:pt x="87" y="97"/>
                  </a:cubicBezTo>
                  <a:cubicBezTo>
                    <a:pt x="89" y="88"/>
                    <a:pt x="93" y="74"/>
                    <a:pt x="93" y="72"/>
                  </a:cubicBezTo>
                  <a:cubicBezTo>
                    <a:pt x="101" y="57"/>
                    <a:pt x="127" y="11"/>
                    <a:pt x="175" y="11"/>
                  </a:cubicBezTo>
                  <a:cubicBezTo>
                    <a:pt x="197" y="11"/>
                    <a:pt x="202" y="30"/>
                    <a:pt x="202" y="46"/>
                  </a:cubicBezTo>
                  <a:cubicBezTo>
                    <a:pt x="202" y="59"/>
                    <a:pt x="198" y="72"/>
                    <a:pt x="194" y="87"/>
                  </a:cubicBezTo>
                  <a:lnTo>
                    <a:pt x="180" y="145"/>
                  </a:lnTo>
                  <a:lnTo>
                    <a:pt x="170" y="183"/>
                  </a:lnTo>
                  <a:cubicBezTo>
                    <a:pt x="168" y="193"/>
                    <a:pt x="164" y="210"/>
                    <a:pt x="164" y="213"/>
                  </a:cubicBezTo>
                  <a:cubicBezTo>
                    <a:pt x="164" y="222"/>
                    <a:pt x="171" y="226"/>
                    <a:pt x="178" y="226"/>
                  </a:cubicBezTo>
                  <a:cubicBezTo>
                    <a:pt x="194" y="226"/>
                    <a:pt x="197" y="214"/>
                    <a:pt x="201" y="198"/>
                  </a:cubicBezTo>
                  <a:cubicBezTo>
                    <a:pt x="208" y="170"/>
                    <a:pt x="226" y="97"/>
                    <a:pt x="231" y="77"/>
                  </a:cubicBezTo>
                  <a:cubicBezTo>
                    <a:pt x="232" y="71"/>
                    <a:pt x="258" y="11"/>
                    <a:pt x="313" y="11"/>
                  </a:cubicBezTo>
                  <a:cubicBezTo>
                    <a:pt x="334" y="11"/>
                    <a:pt x="340" y="28"/>
                    <a:pt x="340" y="46"/>
                  </a:cubicBezTo>
                  <a:cubicBezTo>
                    <a:pt x="340" y="74"/>
                    <a:pt x="319" y="131"/>
                    <a:pt x="309" y="158"/>
                  </a:cubicBezTo>
                  <a:cubicBezTo>
                    <a:pt x="304" y="170"/>
                    <a:pt x="302" y="175"/>
                    <a:pt x="302" y="185"/>
                  </a:cubicBezTo>
                  <a:cubicBezTo>
                    <a:pt x="302" y="209"/>
                    <a:pt x="320" y="226"/>
                    <a:pt x="343" y="226"/>
                  </a:cubicBezTo>
                  <a:cubicBezTo>
                    <a:pt x="390" y="226"/>
                    <a:pt x="409" y="153"/>
                    <a:pt x="409" y="149"/>
                  </a:cubicBezTo>
                  <a:cubicBezTo>
                    <a:pt x="409" y="144"/>
                    <a:pt x="404" y="144"/>
                    <a:pt x="403" y="144"/>
                  </a:cubicBezTo>
                  <a:cubicBezTo>
                    <a:pt x="398" y="144"/>
                    <a:pt x="398" y="146"/>
                    <a:pt x="395" y="153"/>
                  </a:cubicBezTo>
                  <a:cubicBezTo>
                    <a:pt x="388" y="180"/>
                    <a:pt x="372" y="215"/>
                    <a:pt x="344" y="215"/>
                  </a:cubicBezTo>
                  <a:cubicBezTo>
                    <a:pt x="336" y="215"/>
                    <a:pt x="332" y="210"/>
                    <a:pt x="332" y="199"/>
                  </a:cubicBezTo>
                  <a:cubicBezTo>
                    <a:pt x="332" y="186"/>
                    <a:pt x="337" y="174"/>
                    <a:pt x="341" y="163"/>
                  </a:cubicBezTo>
                  <a:cubicBezTo>
                    <a:pt x="351" y="137"/>
                    <a:pt x="372" y="82"/>
                    <a:pt x="372" y="54"/>
                  </a:cubicBezTo>
                  <a:cubicBezTo>
                    <a:pt x="372" y="21"/>
                    <a:pt x="352" y="0"/>
                    <a:pt x="314" y="0"/>
                  </a:cubicBezTo>
                  <a:cubicBezTo>
                    <a:pt x="277" y="0"/>
                    <a:pt x="251" y="22"/>
                    <a:pt x="233" y="49"/>
                  </a:cubicBezTo>
                  <a:cubicBezTo>
                    <a:pt x="233" y="42"/>
                    <a:pt x="231" y="25"/>
                    <a:pt x="217" y="13"/>
                  </a:cubicBezTo>
                  <a:cubicBezTo>
                    <a:pt x="205" y="3"/>
                    <a:pt x="189" y="0"/>
                    <a:pt x="176" y="0"/>
                  </a:cubicBezTo>
                  <a:cubicBezTo>
                    <a:pt x="131" y="0"/>
                    <a:pt x="107" y="32"/>
                    <a:pt x="98" y="44"/>
                  </a:cubicBezTo>
                  <a:cubicBezTo>
                    <a:pt x="96" y="15"/>
                    <a:pt x="75" y="0"/>
                    <a:pt x="53" y="0"/>
                  </a:cubicBezTo>
                  <a:cubicBezTo>
                    <a:pt x="30" y="0"/>
                    <a:pt x="20" y="20"/>
                    <a:pt x="16" y="29"/>
                  </a:cubicBezTo>
                  <a:cubicBezTo>
                    <a:pt x="7" y="46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118">
              <a:extLst>
                <a:ext uri="{FF2B5EF4-FFF2-40B4-BE49-F238E27FC236}">
                  <a16:creationId xmlns:a16="http://schemas.microsoft.com/office/drawing/2014/main" id="{1B023AE8-B816-4AAB-B939-09074D99AAD5}"/>
                </a:ext>
              </a:extLst>
            </p:cNvPr>
            <p:cNvSpPr>
              <a:spLocks/>
            </p:cNvSpPr>
            <p:nvPr>
              <p:custDataLst>
                <p:tags r:id="rId23"/>
              </p:custDataLst>
            </p:nvPr>
          </p:nvSpPr>
          <p:spPr bwMode="auto">
            <a:xfrm>
              <a:off x="2965450" y="2540000"/>
              <a:ext cx="84138" cy="160338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6 h 317"/>
                <a:gd name="T8" fmla="*/ 119 w 186"/>
                <a:gd name="T9" fmla="*/ 96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6 h 317"/>
                <a:gd name="T28" fmla="*/ 64 w 186"/>
                <a:gd name="T29" fmla="*/ 96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7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6"/>
                    <a:pt x="158" y="96"/>
                    <a:pt x="152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8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6"/>
                  </a:cubicBezTo>
                  <a:lnTo>
                    <a:pt x="64" y="96"/>
                  </a:lnTo>
                  <a:cubicBezTo>
                    <a:pt x="57" y="96"/>
                    <a:pt x="53" y="96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6" y="307"/>
                    <a:pt x="19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7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119">
              <a:extLst>
                <a:ext uri="{FF2B5EF4-FFF2-40B4-BE49-F238E27FC236}">
                  <a16:creationId xmlns:a16="http://schemas.microsoft.com/office/drawing/2014/main" id="{45DD292A-C438-42E4-934C-E3700B7F4056}"/>
                </a:ext>
              </a:extLst>
            </p:cNvPr>
            <p:cNvSpPr>
              <a:spLocks/>
            </p:cNvSpPr>
            <p:nvPr>
              <p:custDataLst>
                <p:tags r:id="rId24"/>
              </p:custDataLst>
            </p:nvPr>
          </p:nvSpPr>
          <p:spPr bwMode="auto">
            <a:xfrm>
              <a:off x="2967038" y="2740025"/>
              <a:ext cx="123825" cy="123825"/>
            </a:xfrm>
            <a:custGeom>
              <a:avLst/>
              <a:gdLst>
                <a:gd name="T0" fmla="*/ 222 w 273"/>
                <a:gd name="T1" fmla="*/ 42 h 245"/>
                <a:gd name="T2" fmla="*/ 265 w 273"/>
                <a:gd name="T3" fmla="*/ 13 h 245"/>
                <a:gd name="T4" fmla="*/ 273 w 273"/>
                <a:gd name="T5" fmla="*/ 5 h 245"/>
                <a:gd name="T6" fmla="*/ 268 w 273"/>
                <a:gd name="T7" fmla="*/ 0 h 245"/>
                <a:gd name="T8" fmla="*/ 240 w 273"/>
                <a:gd name="T9" fmla="*/ 1 h 245"/>
                <a:gd name="T10" fmla="*/ 204 w 273"/>
                <a:gd name="T11" fmla="*/ 0 h 245"/>
                <a:gd name="T12" fmla="*/ 197 w 273"/>
                <a:gd name="T13" fmla="*/ 8 h 245"/>
                <a:gd name="T14" fmla="*/ 203 w 273"/>
                <a:gd name="T15" fmla="*/ 13 h 245"/>
                <a:gd name="T16" fmla="*/ 218 w 273"/>
                <a:gd name="T17" fmla="*/ 23 h 245"/>
                <a:gd name="T18" fmla="*/ 211 w 273"/>
                <a:gd name="T19" fmla="*/ 37 h 245"/>
                <a:gd name="T20" fmla="*/ 97 w 273"/>
                <a:gd name="T21" fmla="*/ 206 h 245"/>
                <a:gd name="T22" fmla="*/ 65 w 273"/>
                <a:gd name="T23" fmla="*/ 27 h 245"/>
                <a:gd name="T24" fmla="*/ 65 w 273"/>
                <a:gd name="T25" fmla="*/ 22 h 245"/>
                <a:gd name="T26" fmla="*/ 87 w 273"/>
                <a:gd name="T27" fmla="*/ 13 h 245"/>
                <a:gd name="T28" fmla="*/ 97 w 273"/>
                <a:gd name="T29" fmla="*/ 5 h 245"/>
                <a:gd name="T30" fmla="*/ 91 w 273"/>
                <a:gd name="T31" fmla="*/ 0 h 245"/>
                <a:gd name="T32" fmla="*/ 46 w 273"/>
                <a:gd name="T33" fmla="*/ 1 h 245"/>
                <a:gd name="T34" fmla="*/ 7 w 273"/>
                <a:gd name="T35" fmla="*/ 0 h 245"/>
                <a:gd name="T36" fmla="*/ 0 w 273"/>
                <a:gd name="T37" fmla="*/ 8 h 245"/>
                <a:gd name="T38" fmla="*/ 9 w 273"/>
                <a:gd name="T39" fmla="*/ 13 h 245"/>
                <a:gd name="T40" fmla="*/ 31 w 273"/>
                <a:gd name="T41" fmla="*/ 24 h 245"/>
                <a:gd name="T42" fmla="*/ 69 w 273"/>
                <a:gd name="T43" fmla="*/ 236 h 245"/>
                <a:gd name="T44" fmla="*/ 77 w 273"/>
                <a:gd name="T45" fmla="*/ 245 h 245"/>
                <a:gd name="T46" fmla="*/ 89 w 273"/>
                <a:gd name="T47" fmla="*/ 238 h 245"/>
                <a:gd name="T48" fmla="*/ 222 w 273"/>
                <a:gd name="T49" fmla="*/ 42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3" h="245">
                  <a:moveTo>
                    <a:pt x="222" y="42"/>
                  </a:moveTo>
                  <a:cubicBezTo>
                    <a:pt x="235" y="23"/>
                    <a:pt x="246" y="14"/>
                    <a:pt x="265" y="13"/>
                  </a:cubicBezTo>
                  <a:cubicBezTo>
                    <a:pt x="269" y="12"/>
                    <a:pt x="273" y="12"/>
                    <a:pt x="273" y="5"/>
                  </a:cubicBezTo>
                  <a:cubicBezTo>
                    <a:pt x="273" y="4"/>
                    <a:pt x="272" y="0"/>
                    <a:pt x="268" y="0"/>
                  </a:cubicBezTo>
                  <a:cubicBezTo>
                    <a:pt x="260" y="0"/>
                    <a:pt x="249" y="1"/>
                    <a:pt x="240" y="1"/>
                  </a:cubicBezTo>
                  <a:cubicBezTo>
                    <a:pt x="229" y="1"/>
                    <a:pt x="215" y="0"/>
                    <a:pt x="204" y="0"/>
                  </a:cubicBezTo>
                  <a:cubicBezTo>
                    <a:pt x="201" y="0"/>
                    <a:pt x="197" y="1"/>
                    <a:pt x="197" y="8"/>
                  </a:cubicBezTo>
                  <a:cubicBezTo>
                    <a:pt x="197" y="12"/>
                    <a:pt x="202" y="13"/>
                    <a:pt x="203" y="13"/>
                  </a:cubicBezTo>
                  <a:cubicBezTo>
                    <a:pt x="215" y="13"/>
                    <a:pt x="218" y="17"/>
                    <a:pt x="218" y="23"/>
                  </a:cubicBezTo>
                  <a:cubicBezTo>
                    <a:pt x="218" y="28"/>
                    <a:pt x="215" y="31"/>
                    <a:pt x="211" y="37"/>
                  </a:cubicBezTo>
                  <a:lnTo>
                    <a:pt x="97" y="206"/>
                  </a:lnTo>
                  <a:lnTo>
                    <a:pt x="65" y="27"/>
                  </a:lnTo>
                  <a:cubicBezTo>
                    <a:pt x="65" y="24"/>
                    <a:pt x="65" y="23"/>
                    <a:pt x="65" y="22"/>
                  </a:cubicBezTo>
                  <a:cubicBezTo>
                    <a:pt x="65" y="13"/>
                    <a:pt x="84" y="13"/>
                    <a:pt x="87" y="13"/>
                  </a:cubicBezTo>
                  <a:cubicBezTo>
                    <a:pt x="93" y="13"/>
                    <a:pt x="97" y="13"/>
                    <a:pt x="97" y="5"/>
                  </a:cubicBezTo>
                  <a:cubicBezTo>
                    <a:pt x="97" y="4"/>
                    <a:pt x="97" y="0"/>
                    <a:pt x="91" y="0"/>
                  </a:cubicBezTo>
                  <a:cubicBezTo>
                    <a:pt x="81" y="0"/>
                    <a:pt x="56" y="1"/>
                    <a:pt x="46" y="1"/>
                  </a:cubicBezTo>
                  <a:cubicBezTo>
                    <a:pt x="37" y="1"/>
                    <a:pt x="16" y="0"/>
                    <a:pt x="7" y="0"/>
                  </a:cubicBezTo>
                  <a:cubicBezTo>
                    <a:pt x="4" y="0"/>
                    <a:pt x="0" y="1"/>
                    <a:pt x="0" y="8"/>
                  </a:cubicBezTo>
                  <a:cubicBezTo>
                    <a:pt x="0" y="13"/>
                    <a:pt x="5" y="13"/>
                    <a:pt x="9" y="13"/>
                  </a:cubicBezTo>
                  <a:cubicBezTo>
                    <a:pt x="29" y="13"/>
                    <a:pt x="29" y="15"/>
                    <a:pt x="31" y="24"/>
                  </a:cubicBezTo>
                  <a:lnTo>
                    <a:pt x="69" y="236"/>
                  </a:lnTo>
                  <a:cubicBezTo>
                    <a:pt x="70" y="243"/>
                    <a:pt x="71" y="245"/>
                    <a:pt x="77" y="245"/>
                  </a:cubicBezTo>
                  <a:cubicBezTo>
                    <a:pt x="84" y="245"/>
                    <a:pt x="86" y="243"/>
                    <a:pt x="89" y="238"/>
                  </a:cubicBezTo>
                  <a:lnTo>
                    <a:pt x="222" y="4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120">
              <a:extLst>
                <a:ext uri="{FF2B5EF4-FFF2-40B4-BE49-F238E27FC236}">
                  <a16:creationId xmlns:a16="http://schemas.microsoft.com/office/drawing/2014/main" id="{7DE29168-2656-4DB8-B558-44A2EEDEFC1E}"/>
                </a:ext>
              </a:extLst>
            </p:cNvPr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3116263" y="2751138"/>
              <a:ext cx="50800" cy="53975"/>
            </a:xfrm>
            <a:custGeom>
              <a:avLst/>
              <a:gdLst>
                <a:gd name="T0" fmla="*/ 61 w 113"/>
                <a:gd name="T1" fmla="*/ 47 h 107"/>
                <a:gd name="T2" fmla="*/ 65 w 113"/>
                <a:gd name="T3" fmla="*/ 8 h 107"/>
                <a:gd name="T4" fmla="*/ 56 w 113"/>
                <a:gd name="T5" fmla="*/ 0 h 107"/>
                <a:gd name="T6" fmla="*/ 48 w 113"/>
                <a:gd name="T7" fmla="*/ 8 h 107"/>
                <a:gd name="T8" fmla="*/ 52 w 113"/>
                <a:gd name="T9" fmla="*/ 47 h 107"/>
                <a:gd name="T10" fmla="*/ 14 w 113"/>
                <a:gd name="T11" fmla="*/ 24 h 107"/>
                <a:gd name="T12" fmla="*/ 8 w 113"/>
                <a:gd name="T13" fmla="*/ 22 h 107"/>
                <a:gd name="T14" fmla="*/ 0 w 113"/>
                <a:gd name="T15" fmla="*/ 31 h 107"/>
                <a:gd name="T16" fmla="*/ 5 w 113"/>
                <a:gd name="T17" fmla="*/ 38 h 107"/>
                <a:gd name="T18" fmla="*/ 46 w 113"/>
                <a:gd name="T19" fmla="*/ 53 h 107"/>
                <a:gd name="T20" fmla="*/ 6 w 113"/>
                <a:gd name="T21" fmla="*/ 69 h 107"/>
                <a:gd name="T22" fmla="*/ 0 w 113"/>
                <a:gd name="T23" fmla="*/ 76 h 107"/>
                <a:gd name="T24" fmla="*/ 8 w 113"/>
                <a:gd name="T25" fmla="*/ 86 h 107"/>
                <a:gd name="T26" fmla="*/ 52 w 113"/>
                <a:gd name="T27" fmla="*/ 60 h 107"/>
                <a:gd name="T28" fmla="*/ 48 w 113"/>
                <a:gd name="T29" fmla="*/ 99 h 107"/>
                <a:gd name="T30" fmla="*/ 56 w 113"/>
                <a:gd name="T31" fmla="*/ 107 h 107"/>
                <a:gd name="T32" fmla="*/ 65 w 113"/>
                <a:gd name="T33" fmla="*/ 99 h 107"/>
                <a:gd name="T34" fmla="*/ 61 w 113"/>
                <a:gd name="T35" fmla="*/ 60 h 107"/>
                <a:gd name="T36" fmla="*/ 100 w 113"/>
                <a:gd name="T37" fmla="*/ 84 h 107"/>
                <a:gd name="T38" fmla="*/ 105 w 113"/>
                <a:gd name="T39" fmla="*/ 86 h 107"/>
                <a:gd name="T40" fmla="*/ 113 w 113"/>
                <a:gd name="T41" fmla="*/ 76 h 107"/>
                <a:gd name="T42" fmla="*/ 108 w 113"/>
                <a:gd name="T43" fmla="*/ 69 h 107"/>
                <a:gd name="T44" fmla="*/ 66 w 113"/>
                <a:gd name="T45" fmla="*/ 54 h 107"/>
                <a:gd name="T46" fmla="*/ 107 w 113"/>
                <a:gd name="T47" fmla="*/ 39 h 107"/>
                <a:gd name="T48" fmla="*/ 113 w 113"/>
                <a:gd name="T49" fmla="*/ 31 h 107"/>
                <a:gd name="T50" fmla="*/ 105 w 113"/>
                <a:gd name="T51" fmla="*/ 22 h 107"/>
                <a:gd name="T52" fmla="*/ 99 w 113"/>
                <a:gd name="T53" fmla="*/ 24 h 107"/>
                <a:gd name="T54" fmla="*/ 61 w 113"/>
                <a:gd name="T55" fmla="*/ 4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3" h="107">
                  <a:moveTo>
                    <a:pt x="61" y="47"/>
                  </a:moveTo>
                  <a:cubicBezTo>
                    <a:pt x="61" y="42"/>
                    <a:pt x="65" y="10"/>
                    <a:pt x="65" y="8"/>
                  </a:cubicBezTo>
                  <a:cubicBezTo>
                    <a:pt x="65" y="3"/>
                    <a:pt x="61" y="0"/>
                    <a:pt x="56" y="0"/>
                  </a:cubicBezTo>
                  <a:cubicBezTo>
                    <a:pt x="51" y="0"/>
                    <a:pt x="48" y="4"/>
                    <a:pt x="48" y="8"/>
                  </a:cubicBezTo>
                  <a:cubicBezTo>
                    <a:pt x="48" y="10"/>
                    <a:pt x="51" y="42"/>
                    <a:pt x="52" y="47"/>
                  </a:cubicBezTo>
                  <a:lnTo>
                    <a:pt x="14" y="24"/>
                  </a:lnTo>
                  <a:cubicBezTo>
                    <a:pt x="11" y="22"/>
                    <a:pt x="10" y="22"/>
                    <a:pt x="8" y="22"/>
                  </a:cubicBezTo>
                  <a:cubicBezTo>
                    <a:pt x="4" y="22"/>
                    <a:pt x="0" y="25"/>
                    <a:pt x="0" y="31"/>
                  </a:cubicBezTo>
                  <a:cubicBezTo>
                    <a:pt x="0" y="35"/>
                    <a:pt x="2" y="37"/>
                    <a:pt x="5" y="38"/>
                  </a:cubicBezTo>
                  <a:cubicBezTo>
                    <a:pt x="18" y="44"/>
                    <a:pt x="33" y="49"/>
                    <a:pt x="46" y="53"/>
                  </a:cubicBezTo>
                  <a:cubicBezTo>
                    <a:pt x="33" y="59"/>
                    <a:pt x="10" y="67"/>
                    <a:pt x="6" y="69"/>
                  </a:cubicBezTo>
                  <a:cubicBezTo>
                    <a:pt x="4" y="69"/>
                    <a:pt x="0" y="71"/>
                    <a:pt x="0" y="76"/>
                  </a:cubicBezTo>
                  <a:cubicBezTo>
                    <a:pt x="0" y="82"/>
                    <a:pt x="4" y="86"/>
                    <a:pt x="8" y="86"/>
                  </a:cubicBezTo>
                  <a:cubicBezTo>
                    <a:pt x="11" y="86"/>
                    <a:pt x="18" y="81"/>
                    <a:pt x="52" y="60"/>
                  </a:cubicBezTo>
                  <a:cubicBezTo>
                    <a:pt x="51" y="65"/>
                    <a:pt x="48" y="97"/>
                    <a:pt x="48" y="99"/>
                  </a:cubicBezTo>
                  <a:cubicBezTo>
                    <a:pt x="48" y="103"/>
                    <a:pt x="51" y="107"/>
                    <a:pt x="56" y="107"/>
                  </a:cubicBezTo>
                  <a:cubicBezTo>
                    <a:pt x="61" y="107"/>
                    <a:pt x="65" y="104"/>
                    <a:pt x="65" y="99"/>
                  </a:cubicBezTo>
                  <a:cubicBezTo>
                    <a:pt x="65" y="97"/>
                    <a:pt x="61" y="65"/>
                    <a:pt x="61" y="60"/>
                  </a:cubicBezTo>
                  <a:lnTo>
                    <a:pt x="100" y="84"/>
                  </a:lnTo>
                  <a:cubicBezTo>
                    <a:pt x="102" y="85"/>
                    <a:pt x="103" y="86"/>
                    <a:pt x="105" y="86"/>
                  </a:cubicBezTo>
                  <a:cubicBezTo>
                    <a:pt x="109" y="86"/>
                    <a:pt x="113" y="82"/>
                    <a:pt x="113" y="76"/>
                  </a:cubicBezTo>
                  <a:cubicBezTo>
                    <a:pt x="113" y="72"/>
                    <a:pt x="111" y="70"/>
                    <a:pt x="108" y="69"/>
                  </a:cubicBezTo>
                  <a:cubicBezTo>
                    <a:pt x="94" y="63"/>
                    <a:pt x="80" y="58"/>
                    <a:pt x="66" y="54"/>
                  </a:cubicBezTo>
                  <a:cubicBezTo>
                    <a:pt x="80" y="48"/>
                    <a:pt x="103" y="40"/>
                    <a:pt x="107" y="39"/>
                  </a:cubicBezTo>
                  <a:cubicBezTo>
                    <a:pt x="109" y="38"/>
                    <a:pt x="113" y="36"/>
                    <a:pt x="113" y="31"/>
                  </a:cubicBezTo>
                  <a:cubicBezTo>
                    <a:pt x="113" y="25"/>
                    <a:pt x="109" y="22"/>
                    <a:pt x="105" y="22"/>
                  </a:cubicBezTo>
                  <a:cubicBezTo>
                    <a:pt x="103" y="22"/>
                    <a:pt x="102" y="22"/>
                    <a:pt x="99" y="24"/>
                  </a:cubicBezTo>
                  <a:lnTo>
                    <a:pt x="61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121">
              <a:extLst>
                <a:ext uri="{FF2B5EF4-FFF2-40B4-BE49-F238E27FC236}">
                  <a16:creationId xmlns:a16="http://schemas.microsoft.com/office/drawing/2014/main" id="{F10EC1A0-4D01-41CD-8176-E54D1C96F469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3227388" y="2595563"/>
              <a:ext cx="52388" cy="254000"/>
            </a:xfrm>
            <a:custGeom>
              <a:avLst/>
              <a:gdLst>
                <a:gd name="T0" fmla="*/ 116 w 116"/>
                <a:gd name="T1" fmla="*/ 495 h 500"/>
                <a:gd name="T2" fmla="*/ 108 w 116"/>
                <a:gd name="T3" fmla="*/ 484 h 500"/>
                <a:gd name="T4" fmla="*/ 29 w 116"/>
                <a:gd name="T5" fmla="*/ 250 h 500"/>
                <a:gd name="T6" fmla="*/ 110 w 116"/>
                <a:gd name="T7" fmla="*/ 14 h 500"/>
                <a:gd name="T8" fmla="*/ 116 w 116"/>
                <a:gd name="T9" fmla="*/ 5 h 500"/>
                <a:gd name="T10" fmla="*/ 111 w 116"/>
                <a:gd name="T11" fmla="*/ 0 h 500"/>
                <a:gd name="T12" fmla="*/ 32 w 116"/>
                <a:gd name="T13" fmla="*/ 98 h 500"/>
                <a:gd name="T14" fmla="*/ 0 w 116"/>
                <a:gd name="T15" fmla="*/ 250 h 500"/>
                <a:gd name="T16" fmla="*/ 33 w 116"/>
                <a:gd name="T17" fmla="*/ 406 h 500"/>
                <a:gd name="T18" fmla="*/ 111 w 116"/>
                <a:gd name="T19" fmla="*/ 500 h 500"/>
                <a:gd name="T20" fmla="*/ 116 w 116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495"/>
                  </a:moveTo>
                  <a:cubicBezTo>
                    <a:pt x="116" y="493"/>
                    <a:pt x="116" y="492"/>
                    <a:pt x="108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10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500"/>
                    <a:pt x="111" y="500"/>
                  </a:cubicBezTo>
                  <a:cubicBezTo>
                    <a:pt x="114" y="500"/>
                    <a:pt x="116" y="498"/>
                    <a:pt x="116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122">
              <a:extLst>
                <a:ext uri="{FF2B5EF4-FFF2-40B4-BE49-F238E27FC236}">
                  <a16:creationId xmlns:a16="http://schemas.microsoft.com/office/drawing/2014/main" id="{DAB4F6AA-0700-471D-832F-6314407E027F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3300413" y="2673350"/>
              <a:ext cx="103188" cy="165100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69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3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123">
              <a:extLst>
                <a:ext uri="{FF2B5EF4-FFF2-40B4-BE49-F238E27FC236}">
                  <a16:creationId xmlns:a16="http://schemas.microsoft.com/office/drawing/2014/main" id="{FF6ACB1F-FB47-4DBF-8BC7-85F1845F5ED2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3424238" y="2595563"/>
              <a:ext cx="52388" cy="25400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10 w 116"/>
                <a:gd name="T9" fmla="*/ 17 h 500"/>
                <a:gd name="T10" fmla="*/ 87 w 116"/>
                <a:gd name="T11" fmla="*/ 250 h 500"/>
                <a:gd name="T12" fmla="*/ 7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5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1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9" y="66"/>
                    <a:pt x="87" y="146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124">
              <a:extLst>
                <a:ext uri="{FF2B5EF4-FFF2-40B4-BE49-F238E27FC236}">
                  <a16:creationId xmlns:a16="http://schemas.microsoft.com/office/drawing/2014/main" id="{709DB695-5DF6-4899-B672-605D3319DC71}"/>
                </a:ext>
              </a:extLst>
            </p:cNvPr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3575050" y="2663825"/>
              <a:ext cx="149225" cy="107950"/>
            </a:xfrm>
            <a:custGeom>
              <a:avLst/>
              <a:gdLst>
                <a:gd name="T0" fmla="*/ 332 w 332"/>
                <a:gd name="T1" fmla="*/ 15 h 213"/>
                <a:gd name="T2" fmla="*/ 325 w 332"/>
                <a:gd name="T3" fmla="*/ 0 h 213"/>
                <a:gd name="T4" fmla="*/ 318 w 332"/>
                <a:gd name="T5" fmla="*/ 14 h 213"/>
                <a:gd name="T6" fmla="*/ 249 w 332"/>
                <a:gd name="T7" fmla="*/ 69 h 213"/>
                <a:gd name="T8" fmla="*/ 169 w 332"/>
                <a:gd name="T9" fmla="*/ 36 h 213"/>
                <a:gd name="T10" fmla="*/ 83 w 332"/>
                <a:gd name="T11" fmla="*/ 0 h 213"/>
                <a:gd name="T12" fmla="*/ 0 w 332"/>
                <a:gd name="T13" fmla="*/ 81 h 213"/>
                <a:gd name="T14" fmla="*/ 7 w 332"/>
                <a:gd name="T15" fmla="*/ 96 h 213"/>
                <a:gd name="T16" fmla="*/ 13 w 332"/>
                <a:gd name="T17" fmla="*/ 84 h 213"/>
                <a:gd name="T18" fmla="*/ 83 w 332"/>
                <a:gd name="T19" fmla="*/ 28 h 213"/>
                <a:gd name="T20" fmla="*/ 163 w 332"/>
                <a:gd name="T21" fmla="*/ 61 h 213"/>
                <a:gd name="T22" fmla="*/ 249 w 332"/>
                <a:gd name="T23" fmla="*/ 96 h 213"/>
                <a:gd name="T24" fmla="*/ 332 w 332"/>
                <a:gd name="T25" fmla="*/ 15 h 213"/>
                <a:gd name="T26" fmla="*/ 332 w 332"/>
                <a:gd name="T27" fmla="*/ 132 h 213"/>
                <a:gd name="T28" fmla="*/ 325 w 332"/>
                <a:gd name="T29" fmla="*/ 116 h 213"/>
                <a:gd name="T30" fmla="*/ 318 w 332"/>
                <a:gd name="T31" fmla="*/ 130 h 213"/>
                <a:gd name="T32" fmla="*/ 249 w 332"/>
                <a:gd name="T33" fmla="*/ 185 h 213"/>
                <a:gd name="T34" fmla="*/ 169 w 332"/>
                <a:gd name="T35" fmla="*/ 152 h 213"/>
                <a:gd name="T36" fmla="*/ 83 w 332"/>
                <a:gd name="T37" fmla="*/ 116 h 213"/>
                <a:gd name="T38" fmla="*/ 0 w 332"/>
                <a:gd name="T39" fmla="*/ 197 h 213"/>
                <a:gd name="T40" fmla="*/ 7 w 332"/>
                <a:gd name="T41" fmla="*/ 212 h 213"/>
                <a:gd name="T42" fmla="*/ 13 w 332"/>
                <a:gd name="T43" fmla="*/ 201 h 213"/>
                <a:gd name="T44" fmla="*/ 83 w 332"/>
                <a:gd name="T45" fmla="*/ 144 h 213"/>
                <a:gd name="T46" fmla="*/ 163 w 332"/>
                <a:gd name="T47" fmla="*/ 177 h 213"/>
                <a:gd name="T48" fmla="*/ 249 w 332"/>
                <a:gd name="T49" fmla="*/ 213 h 213"/>
                <a:gd name="T50" fmla="*/ 332 w 332"/>
                <a:gd name="T51" fmla="*/ 13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2" h="213">
                  <a:moveTo>
                    <a:pt x="332" y="15"/>
                  </a:moveTo>
                  <a:cubicBezTo>
                    <a:pt x="332" y="5"/>
                    <a:pt x="329" y="0"/>
                    <a:pt x="325" y="0"/>
                  </a:cubicBezTo>
                  <a:cubicBezTo>
                    <a:pt x="323" y="0"/>
                    <a:pt x="319" y="2"/>
                    <a:pt x="318" y="14"/>
                  </a:cubicBezTo>
                  <a:cubicBezTo>
                    <a:pt x="316" y="48"/>
                    <a:pt x="281" y="69"/>
                    <a:pt x="249" y="69"/>
                  </a:cubicBezTo>
                  <a:cubicBezTo>
                    <a:pt x="220" y="69"/>
                    <a:pt x="195" y="53"/>
                    <a:pt x="169" y="36"/>
                  </a:cubicBezTo>
                  <a:cubicBezTo>
                    <a:pt x="142" y="18"/>
                    <a:pt x="115" y="0"/>
                    <a:pt x="83" y="0"/>
                  </a:cubicBezTo>
                  <a:cubicBezTo>
                    <a:pt x="36" y="0"/>
                    <a:pt x="0" y="35"/>
                    <a:pt x="0" y="81"/>
                  </a:cubicBezTo>
                  <a:cubicBezTo>
                    <a:pt x="0" y="92"/>
                    <a:pt x="4" y="96"/>
                    <a:pt x="7" y="96"/>
                  </a:cubicBezTo>
                  <a:cubicBezTo>
                    <a:pt x="11" y="96"/>
                    <a:pt x="13" y="86"/>
                    <a:pt x="13" y="84"/>
                  </a:cubicBezTo>
                  <a:cubicBezTo>
                    <a:pt x="16" y="43"/>
                    <a:pt x="57" y="28"/>
                    <a:pt x="83" y="28"/>
                  </a:cubicBezTo>
                  <a:cubicBezTo>
                    <a:pt x="112" y="28"/>
                    <a:pt x="137" y="43"/>
                    <a:pt x="163" y="61"/>
                  </a:cubicBezTo>
                  <a:cubicBezTo>
                    <a:pt x="190" y="79"/>
                    <a:pt x="216" y="96"/>
                    <a:pt x="249" y="96"/>
                  </a:cubicBezTo>
                  <a:cubicBezTo>
                    <a:pt x="295" y="96"/>
                    <a:pt x="332" y="61"/>
                    <a:pt x="332" y="15"/>
                  </a:cubicBezTo>
                  <a:close/>
                  <a:moveTo>
                    <a:pt x="332" y="132"/>
                  </a:moveTo>
                  <a:cubicBezTo>
                    <a:pt x="332" y="117"/>
                    <a:pt x="326" y="116"/>
                    <a:pt x="325" y="116"/>
                  </a:cubicBezTo>
                  <a:cubicBezTo>
                    <a:pt x="323" y="116"/>
                    <a:pt x="319" y="119"/>
                    <a:pt x="318" y="130"/>
                  </a:cubicBezTo>
                  <a:cubicBezTo>
                    <a:pt x="316" y="164"/>
                    <a:pt x="281" y="185"/>
                    <a:pt x="249" y="185"/>
                  </a:cubicBezTo>
                  <a:cubicBezTo>
                    <a:pt x="220" y="185"/>
                    <a:pt x="195" y="169"/>
                    <a:pt x="169" y="152"/>
                  </a:cubicBezTo>
                  <a:cubicBezTo>
                    <a:pt x="142" y="134"/>
                    <a:pt x="115" y="116"/>
                    <a:pt x="83" y="116"/>
                  </a:cubicBezTo>
                  <a:cubicBezTo>
                    <a:pt x="36" y="116"/>
                    <a:pt x="0" y="151"/>
                    <a:pt x="0" y="197"/>
                  </a:cubicBezTo>
                  <a:cubicBezTo>
                    <a:pt x="0" y="208"/>
                    <a:pt x="4" y="212"/>
                    <a:pt x="7" y="212"/>
                  </a:cubicBezTo>
                  <a:cubicBezTo>
                    <a:pt x="11" y="212"/>
                    <a:pt x="13" y="203"/>
                    <a:pt x="13" y="201"/>
                  </a:cubicBezTo>
                  <a:cubicBezTo>
                    <a:pt x="16" y="159"/>
                    <a:pt x="57" y="144"/>
                    <a:pt x="83" y="144"/>
                  </a:cubicBezTo>
                  <a:cubicBezTo>
                    <a:pt x="112" y="144"/>
                    <a:pt x="137" y="159"/>
                    <a:pt x="163" y="177"/>
                  </a:cubicBezTo>
                  <a:cubicBezTo>
                    <a:pt x="190" y="195"/>
                    <a:pt x="216" y="213"/>
                    <a:pt x="249" y="213"/>
                  </a:cubicBezTo>
                  <a:cubicBezTo>
                    <a:pt x="296" y="213"/>
                    <a:pt x="332" y="176"/>
                    <a:pt x="332" y="1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125">
              <a:extLst>
                <a:ext uri="{FF2B5EF4-FFF2-40B4-BE49-F238E27FC236}">
                  <a16:creationId xmlns:a16="http://schemas.microsoft.com/office/drawing/2014/main" id="{C266CC5F-BAEE-4CA2-8416-2558159F0FD5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3746500" y="2746375"/>
              <a:ext cx="68263" cy="79375"/>
            </a:xfrm>
            <a:custGeom>
              <a:avLst/>
              <a:gdLst>
                <a:gd name="T0" fmla="*/ 131 w 151"/>
                <a:gd name="T1" fmla="*/ 20 h 157"/>
                <a:gd name="T2" fmla="*/ 113 w 151"/>
                <a:gd name="T3" fmla="*/ 39 h 157"/>
                <a:gd name="T4" fmla="*/ 127 w 151"/>
                <a:gd name="T5" fmla="*/ 52 h 157"/>
                <a:gd name="T6" fmla="*/ 147 w 151"/>
                <a:gd name="T7" fmla="*/ 30 h 157"/>
                <a:gd name="T8" fmla="*/ 101 w 151"/>
                <a:gd name="T9" fmla="*/ 0 h 157"/>
                <a:gd name="T10" fmla="*/ 0 w 151"/>
                <a:gd name="T11" fmla="*/ 96 h 157"/>
                <a:gd name="T12" fmla="*/ 65 w 151"/>
                <a:gd name="T13" fmla="*/ 157 h 157"/>
                <a:gd name="T14" fmla="*/ 151 w 151"/>
                <a:gd name="T15" fmla="*/ 118 h 157"/>
                <a:gd name="T16" fmla="*/ 145 w 151"/>
                <a:gd name="T17" fmla="*/ 112 h 157"/>
                <a:gd name="T18" fmla="*/ 140 w 151"/>
                <a:gd name="T19" fmla="*/ 115 h 157"/>
                <a:gd name="T20" fmla="*/ 65 w 151"/>
                <a:gd name="T21" fmla="*/ 147 h 157"/>
                <a:gd name="T22" fmla="*/ 29 w 151"/>
                <a:gd name="T23" fmla="*/ 109 h 157"/>
                <a:gd name="T24" fmla="*/ 52 w 151"/>
                <a:gd name="T25" fmla="*/ 36 h 157"/>
                <a:gd name="T26" fmla="*/ 101 w 151"/>
                <a:gd name="T27" fmla="*/ 9 h 157"/>
                <a:gd name="T28" fmla="*/ 131 w 151"/>
                <a:gd name="T29" fmla="*/ 2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1" h="157">
                  <a:moveTo>
                    <a:pt x="131" y="20"/>
                  </a:moveTo>
                  <a:cubicBezTo>
                    <a:pt x="119" y="22"/>
                    <a:pt x="113" y="32"/>
                    <a:pt x="113" y="39"/>
                  </a:cubicBezTo>
                  <a:cubicBezTo>
                    <a:pt x="113" y="49"/>
                    <a:pt x="121" y="52"/>
                    <a:pt x="127" y="52"/>
                  </a:cubicBezTo>
                  <a:cubicBezTo>
                    <a:pt x="135" y="52"/>
                    <a:pt x="147" y="47"/>
                    <a:pt x="147" y="30"/>
                  </a:cubicBezTo>
                  <a:cubicBezTo>
                    <a:pt x="147" y="6"/>
                    <a:pt x="120" y="0"/>
                    <a:pt x="101" y="0"/>
                  </a:cubicBezTo>
                  <a:cubicBezTo>
                    <a:pt x="49" y="0"/>
                    <a:pt x="0" y="48"/>
                    <a:pt x="0" y="96"/>
                  </a:cubicBezTo>
                  <a:cubicBezTo>
                    <a:pt x="0" y="126"/>
                    <a:pt x="21" y="157"/>
                    <a:pt x="65" y="157"/>
                  </a:cubicBezTo>
                  <a:cubicBezTo>
                    <a:pt x="124" y="157"/>
                    <a:pt x="151" y="122"/>
                    <a:pt x="151" y="118"/>
                  </a:cubicBezTo>
                  <a:cubicBezTo>
                    <a:pt x="151" y="115"/>
                    <a:pt x="148" y="112"/>
                    <a:pt x="145" y="112"/>
                  </a:cubicBezTo>
                  <a:cubicBezTo>
                    <a:pt x="143" y="112"/>
                    <a:pt x="142" y="112"/>
                    <a:pt x="140" y="115"/>
                  </a:cubicBezTo>
                  <a:cubicBezTo>
                    <a:pt x="112" y="147"/>
                    <a:pt x="72" y="147"/>
                    <a:pt x="65" y="147"/>
                  </a:cubicBezTo>
                  <a:cubicBezTo>
                    <a:pt x="40" y="147"/>
                    <a:pt x="29" y="130"/>
                    <a:pt x="29" y="109"/>
                  </a:cubicBezTo>
                  <a:cubicBezTo>
                    <a:pt x="29" y="98"/>
                    <a:pt x="34" y="60"/>
                    <a:pt x="52" y="36"/>
                  </a:cubicBezTo>
                  <a:cubicBezTo>
                    <a:pt x="65" y="19"/>
                    <a:pt x="83" y="9"/>
                    <a:pt x="101" y="9"/>
                  </a:cubicBezTo>
                  <a:cubicBezTo>
                    <a:pt x="106" y="9"/>
                    <a:pt x="123" y="10"/>
                    <a:pt x="131" y="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126">
              <a:extLst>
                <a:ext uri="{FF2B5EF4-FFF2-40B4-BE49-F238E27FC236}">
                  <a16:creationId xmlns:a16="http://schemas.microsoft.com/office/drawing/2014/main" id="{80B8E885-1983-4C4F-A01B-8A22DC727AC4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3914775" y="2595563"/>
              <a:ext cx="52388" cy="254000"/>
            </a:xfrm>
            <a:custGeom>
              <a:avLst/>
              <a:gdLst>
                <a:gd name="T0" fmla="*/ 116 w 116"/>
                <a:gd name="T1" fmla="*/ 495 h 500"/>
                <a:gd name="T2" fmla="*/ 107 w 116"/>
                <a:gd name="T3" fmla="*/ 484 h 500"/>
                <a:gd name="T4" fmla="*/ 29 w 116"/>
                <a:gd name="T5" fmla="*/ 250 h 500"/>
                <a:gd name="T6" fmla="*/ 109 w 116"/>
                <a:gd name="T7" fmla="*/ 14 h 500"/>
                <a:gd name="T8" fmla="*/ 116 w 116"/>
                <a:gd name="T9" fmla="*/ 5 h 500"/>
                <a:gd name="T10" fmla="*/ 111 w 116"/>
                <a:gd name="T11" fmla="*/ 0 h 500"/>
                <a:gd name="T12" fmla="*/ 32 w 116"/>
                <a:gd name="T13" fmla="*/ 98 h 500"/>
                <a:gd name="T14" fmla="*/ 0 w 116"/>
                <a:gd name="T15" fmla="*/ 250 h 500"/>
                <a:gd name="T16" fmla="*/ 33 w 116"/>
                <a:gd name="T17" fmla="*/ 406 h 500"/>
                <a:gd name="T18" fmla="*/ 111 w 116"/>
                <a:gd name="T19" fmla="*/ 500 h 500"/>
                <a:gd name="T20" fmla="*/ 116 w 116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495"/>
                  </a:moveTo>
                  <a:cubicBezTo>
                    <a:pt x="116" y="493"/>
                    <a:pt x="116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500"/>
                    <a:pt x="111" y="500"/>
                  </a:cubicBezTo>
                  <a:cubicBezTo>
                    <a:pt x="114" y="500"/>
                    <a:pt x="116" y="498"/>
                    <a:pt x="116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127">
              <a:extLst>
                <a:ext uri="{FF2B5EF4-FFF2-40B4-BE49-F238E27FC236}">
                  <a16:creationId xmlns:a16="http://schemas.microsoft.com/office/drawing/2014/main" id="{6200AC8E-F614-4E17-B4FF-C07D6692B87B}"/>
                </a:ext>
              </a:extLst>
            </p:cNvPr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3989388" y="2613025"/>
              <a:ext cx="160338" cy="173038"/>
            </a:xfrm>
            <a:custGeom>
              <a:avLst/>
              <a:gdLst>
                <a:gd name="T0" fmla="*/ 131 w 356"/>
                <a:gd name="T1" fmla="*/ 183 h 341"/>
                <a:gd name="T2" fmla="*/ 215 w 356"/>
                <a:gd name="T3" fmla="*/ 183 h 341"/>
                <a:gd name="T4" fmla="*/ 356 w 356"/>
                <a:gd name="T5" fmla="*/ 75 h 341"/>
                <a:gd name="T6" fmla="*/ 257 w 356"/>
                <a:gd name="T7" fmla="*/ 0 h 341"/>
                <a:gd name="T8" fmla="*/ 96 w 356"/>
                <a:gd name="T9" fmla="*/ 0 h 341"/>
                <a:gd name="T10" fmla="*/ 81 w 356"/>
                <a:gd name="T11" fmla="*/ 9 h 341"/>
                <a:gd name="T12" fmla="*/ 95 w 356"/>
                <a:gd name="T13" fmla="*/ 15 h 341"/>
                <a:gd name="T14" fmla="*/ 117 w 356"/>
                <a:gd name="T15" fmla="*/ 16 h 341"/>
                <a:gd name="T16" fmla="*/ 128 w 356"/>
                <a:gd name="T17" fmla="*/ 24 h 341"/>
                <a:gd name="T18" fmla="*/ 126 w 356"/>
                <a:gd name="T19" fmla="*/ 34 h 341"/>
                <a:gd name="T20" fmla="*/ 59 w 356"/>
                <a:gd name="T21" fmla="*/ 302 h 341"/>
                <a:gd name="T22" fmla="*/ 14 w 356"/>
                <a:gd name="T23" fmla="*/ 325 h 341"/>
                <a:gd name="T24" fmla="*/ 0 w 356"/>
                <a:gd name="T25" fmla="*/ 335 h 341"/>
                <a:gd name="T26" fmla="*/ 7 w 356"/>
                <a:gd name="T27" fmla="*/ 341 h 341"/>
                <a:gd name="T28" fmla="*/ 70 w 356"/>
                <a:gd name="T29" fmla="*/ 339 h 341"/>
                <a:gd name="T30" fmla="*/ 102 w 356"/>
                <a:gd name="T31" fmla="*/ 340 h 341"/>
                <a:gd name="T32" fmla="*/ 135 w 356"/>
                <a:gd name="T33" fmla="*/ 341 h 341"/>
                <a:gd name="T34" fmla="*/ 145 w 356"/>
                <a:gd name="T35" fmla="*/ 331 h 341"/>
                <a:gd name="T36" fmla="*/ 131 w 356"/>
                <a:gd name="T37" fmla="*/ 325 h 341"/>
                <a:gd name="T38" fmla="*/ 98 w 356"/>
                <a:gd name="T39" fmla="*/ 316 h 341"/>
                <a:gd name="T40" fmla="*/ 100 w 356"/>
                <a:gd name="T41" fmla="*/ 308 h 341"/>
                <a:gd name="T42" fmla="*/ 131 w 356"/>
                <a:gd name="T43" fmla="*/ 183 h 341"/>
                <a:gd name="T44" fmla="*/ 167 w 356"/>
                <a:gd name="T45" fmla="*/ 34 h 341"/>
                <a:gd name="T46" fmla="*/ 194 w 356"/>
                <a:gd name="T47" fmla="*/ 15 h 341"/>
                <a:gd name="T48" fmla="*/ 241 w 356"/>
                <a:gd name="T49" fmla="*/ 15 h 341"/>
                <a:gd name="T50" fmla="*/ 309 w 356"/>
                <a:gd name="T51" fmla="*/ 63 h 341"/>
                <a:gd name="T52" fmla="*/ 280 w 356"/>
                <a:gd name="T53" fmla="*/ 144 h 341"/>
                <a:gd name="T54" fmla="*/ 203 w 356"/>
                <a:gd name="T55" fmla="*/ 170 h 341"/>
                <a:gd name="T56" fmla="*/ 133 w 356"/>
                <a:gd name="T57" fmla="*/ 170 h 341"/>
                <a:gd name="T58" fmla="*/ 167 w 356"/>
                <a:gd name="T59" fmla="*/ 34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6" h="341">
                  <a:moveTo>
                    <a:pt x="131" y="183"/>
                  </a:moveTo>
                  <a:lnTo>
                    <a:pt x="215" y="183"/>
                  </a:lnTo>
                  <a:cubicBezTo>
                    <a:pt x="286" y="183"/>
                    <a:pt x="356" y="131"/>
                    <a:pt x="356" y="75"/>
                  </a:cubicBezTo>
                  <a:cubicBezTo>
                    <a:pt x="356" y="37"/>
                    <a:pt x="323" y="0"/>
                    <a:pt x="257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9"/>
                  </a:cubicBezTo>
                  <a:cubicBezTo>
                    <a:pt x="81" y="15"/>
                    <a:pt x="85" y="15"/>
                    <a:pt x="95" y="15"/>
                  </a:cubicBezTo>
                  <a:cubicBezTo>
                    <a:pt x="102" y="15"/>
                    <a:pt x="111" y="16"/>
                    <a:pt x="117" y="16"/>
                  </a:cubicBezTo>
                  <a:cubicBezTo>
                    <a:pt x="125" y="17"/>
                    <a:pt x="128" y="19"/>
                    <a:pt x="128" y="24"/>
                  </a:cubicBezTo>
                  <a:cubicBezTo>
                    <a:pt x="128" y="26"/>
                    <a:pt x="127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39"/>
                    <a:pt x="70" y="339"/>
                  </a:cubicBezTo>
                  <a:cubicBezTo>
                    <a:pt x="81" y="339"/>
                    <a:pt x="92" y="340"/>
                    <a:pt x="102" y="340"/>
                  </a:cubicBezTo>
                  <a:cubicBezTo>
                    <a:pt x="113" y="340"/>
                    <a:pt x="124" y="341"/>
                    <a:pt x="135" y="341"/>
                  </a:cubicBezTo>
                  <a:cubicBezTo>
                    <a:pt x="138" y="341"/>
                    <a:pt x="145" y="341"/>
                    <a:pt x="145" y="331"/>
                  </a:cubicBezTo>
                  <a:cubicBezTo>
                    <a:pt x="145" y="325"/>
                    <a:pt x="140" y="325"/>
                    <a:pt x="131" y="325"/>
                  </a:cubicBezTo>
                  <a:cubicBezTo>
                    <a:pt x="112" y="325"/>
                    <a:pt x="98" y="325"/>
                    <a:pt x="98" y="316"/>
                  </a:cubicBezTo>
                  <a:cubicBezTo>
                    <a:pt x="98" y="313"/>
                    <a:pt x="99" y="311"/>
                    <a:pt x="100" y="308"/>
                  </a:cubicBezTo>
                  <a:lnTo>
                    <a:pt x="131" y="183"/>
                  </a:lnTo>
                  <a:close/>
                  <a:moveTo>
                    <a:pt x="167" y="34"/>
                  </a:moveTo>
                  <a:cubicBezTo>
                    <a:pt x="171" y="17"/>
                    <a:pt x="172" y="15"/>
                    <a:pt x="194" y="15"/>
                  </a:cubicBezTo>
                  <a:lnTo>
                    <a:pt x="241" y="15"/>
                  </a:lnTo>
                  <a:cubicBezTo>
                    <a:pt x="283" y="15"/>
                    <a:pt x="309" y="29"/>
                    <a:pt x="309" y="63"/>
                  </a:cubicBezTo>
                  <a:cubicBezTo>
                    <a:pt x="309" y="83"/>
                    <a:pt x="299" y="126"/>
                    <a:pt x="280" y="144"/>
                  </a:cubicBezTo>
                  <a:cubicBezTo>
                    <a:pt x="255" y="166"/>
                    <a:pt x="225" y="170"/>
                    <a:pt x="203" y="170"/>
                  </a:cubicBezTo>
                  <a:lnTo>
                    <a:pt x="133" y="170"/>
                  </a:lnTo>
                  <a:lnTo>
                    <a:pt x="167" y="3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128">
              <a:extLst>
                <a:ext uri="{FF2B5EF4-FFF2-40B4-BE49-F238E27FC236}">
                  <a16:creationId xmlns:a16="http://schemas.microsoft.com/office/drawing/2014/main" id="{5DAD1885-3391-4459-8C27-67D2AE578319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4167188" y="2570163"/>
              <a:ext cx="84138" cy="160338"/>
            </a:xfrm>
            <a:custGeom>
              <a:avLst/>
              <a:gdLst>
                <a:gd name="T0" fmla="*/ 116 w 185"/>
                <a:gd name="T1" fmla="*/ 108 h 317"/>
                <a:gd name="T2" fmla="*/ 151 w 185"/>
                <a:gd name="T3" fmla="*/ 108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5 h 317"/>
                <a:gd name="T12" fmla="*/ 150 w 185"/>
                <a:gd name="T13" fmla="*/ 10 h 317"/>
                <a:gd name="T14" fmla="*/ 167 w 185"/>
                <a:gd name="T15" fmla="*/ 14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5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8 h 317"/>
                <a:gd name="T34" fmla="*/ 89 w 185"/>
                <a:gd name="T35" fmla="*/ 108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4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6 h 317"/>
                <a:gd name="T54" fmla="*/ 116 w 185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8"/>
                  </a:moveTo>
                  <a:lnTo>
                    <a:pt x="151" y="108"/>
                  </a:lnTo>
                  <a:cubicBezTo>
                    <a:pt x="158" y="108"/>
                    <a:pt x="162" y="108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2" y="25"/>
                  </a:cubicBezTo>
                  <a:cubicBezTo>
                    <a:pt x="134" y="17"/>
                    <a:pt x="142" y="10"/>
                    <a:pt x="150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1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5"/>
                  </a:cubicBezTo>
                  <a:cubicBezTo>
                    <a:pt x="185" y="9"/>
                    <a:pt x="168" y="0"/>
                    <a:pt x="150" y="0"/>
                  </a:cubicBezTo>
                  <a:cubicBezTo>
                    <a:pt x="135" y="0"/>
                    <a:pt x="118" y="9"/>
                    <a:pt x="108" y="26"/>
                  </a:cubicBezTo>
                  <a:cubicBezTo>
                    <a:pt x="101" y="39"/>
                    <a:pt x="99" y="55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8" y="273"/>
                  </a:cubicBezTo>
                  <a:cubicBezTo>
                    <a:pt x="56" y="281"/>
                    <a:pt x="51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6"/>
                  </a:cubicBezTo>
                  <a:lnTo>
                    <a:pt x="11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129">
              <a:extLst>
                <a:ext uri="{FF2B5EF4-FFF2-40B4-BE49-F238E27FC236}">
                  <a16:creationId xmlns:a16="http://schemas.microsoft.com/office/drawing/2014/main" id="{0E74938C-D9BD-42B9-82FA-C0589EDF8C1C}"/>
                </a:ext>
              </a:extLst>
            </p:cNvPr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4294188" y="2595563"/>
              <a:ext cx="52388" cy="254000"/>
            </a:xfrm>
            <a:custGeom>
              <a:avLst/>
              <a:gdLst>
                <a:gd name="T0" fmla="*/ 116 w 116"/>
                <a:gd name="T1" fmla="*/ 495 h 500"/>
                <a:gd name="T2" fmla="*/ 107 w 116"/>
                <a:gd name="T3" fmla="*/ 484 h 500"/>
                <a:gd name="T4" fmla="*/ 29 w 116"/>
                <a:gd name="T5" fmla="*/ 250 h 500"/>
                <a:gd name="T6" fmla="*/ 109 w 116"/>
                <a:gd name="T7" fmla="*/ 14 h 500"/>
                <a:gd name="T8" fmla="*/ 116 w 116"/>
                <a:gd name="T9" fmla="*/ 5 h 500"/>
                <a:gd name="T10" fmla="*/ 111 w 116"/>
                <a:gd name="T11" fmla="*/ 0 h 500"/>
                <a:gd name="T12" fmla="*/ 32 w 116"/>
                <a:gd name="T13" fmla="*/ 98 h 500"/>
                <a:gd name="T14" fmla="*/ 0 w 116"/>
                <a:gd name="T15" fmla="*/ 250 h 500"/>
                <a:gd name="T16" fmla="*/ 33 w 116"/>
                <a:gd name="T17" fmla="*/ 406 h 500"/>
                <a:gd name="T18" fmla="*/ 111 w 116"/>
                <a:gd name="T19" fmla="*/ 500 h 500"/>
                <a:gd name="T20" fmla="*/ 116 w 116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495"/>
                  </a:moveTo>
                  <a:cubicBezTo>
                    <a:pt x="116" y="493"/>
                    <a:pt x="116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6" y="8"/>
                    <a:pt x="116" y="7"/>
                    <a:pt x="116" y="5"/>
                  </a:cubicBezTo>
                  <a:cubicBezTo>
                    <a:pt x="116" y="2"/>
                    <a:pt x="114" y="0"/>
                    <a:pt x="111" y="0"/>
                  </a:cubicBezTo>
                  <a:cubicBezTo>
                    <a:pt x="106" y="0"/>
                    <a:pt x="61" y="34"/>
                    <a:pt x="32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6" y="349"/>
                    <a:pt x="33" y="406"/>
                  </a:cubicBezTo>
                  <a:cubicBezTo>
                    <a:pt x="63" y="467"/>
                    <a:pt x="106" y="500"/>
                    <a:pt x="111" y="500"/>
                  </a:cubicBezTo>
                  <a:cubicBezTo>
                    <a:pt x="114" y="500"/>
                    <a:pt x="116" y="498"/>
                    <a:pt x="116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130">
              <a:extLst>
                <a:ext uri="{FF2B5EF4-FFF2-40B4-BE49-F238E27FC236}">
                  <a16:creationId xmlns:a16="http://schemas.microsoft.com/office/drawing/2014/main" id="{E22FDE9E-525B-4854-A9F5-FD4630D14259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4367213" y="2673350"/>
              <a:ext cx="103188" cy="165100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9" y="173"/>
                  </a:lnTo>
                  <a:cubicBezTo>
                    <a:pt x="157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131">
              <a:extLst>
                <a:ext uri="{FF2B5EF4-FFF2-40B4-BE49-F238E27FC236}">
                  <a16:creationId xmlns:a16="http://schemas.microsoft.com/office/drawing/2014/main" id="{4E44FE87-C0A1-415C-A7CD-79029CE2C795}"/>
                </a:ext>
              </a:extLst>
            </p:cNvPr>
            <p:cNvSpPr>
              <a:spLocks/>
            </p:cNvSpPr>
            <p:nvPr>
              <p:custDataLst>
                <p:tags r:id="rId36"/>
              </p:custDataLst>
            </p:nvPr>
          </p:nvSpPr>
          <p:spPr bwMode="auto">
            <a:xfrm>
              <a:off x="4497388" y="2759075"/>
              <a:ext cx="26988" cy="76200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132">
              <a:extLst>
                <a:ext uri="{FF2B5EF4-FFF2-40B4-BE49-F238E27FC236}">
                  <a16:creationId xmlns:a16="http://schemas.microsoft.com/office/drawing/2014/main" id="{600F8437-356B-4F2A-A5A5-48D984689FD7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4584700" y="2673350"/>
              <a:ext cx="112713" cy="115888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133">
              <a:extLst>
                <a:ext uri="{FF2B5EF4-FFF2-40B4-BE49-F238E27FC236}">
                  <a16:creationId xmlns:a16="http://schemas.microsoft.com/office/drawing/2014/main" id="{22C5CD0C-292A-411F-9235-16CE75717D5C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4719638" y="2595563"/>
              <a:ext cx="52388" cy="25400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10 w 116"/>
                <a:gd name="T9" fmla="*/ 17 h 500"/>
                <a:gd name="T10" fmla="*/ 87 w 116"/>
                <a:gd name="T11" fmla="*/ 250 h 500"/>
                <a:gd name="T12" fmla="*/ 7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7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134">
              <a:extLst>
                <a:ext uri="{FF2B5EF4-FFF2-40B4-BE49-F238E27FC236}">
                  <a16:creationId xmlns:a16="http://schemas.microsoft.com/office/drawing/2014/main" id="{5455A00F-89ED-4807-9058-86AA1B301CF9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4814888" y="2759075"/>
              <a:ext cx="25400" cy="76200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135">
              <a:extLst>
                <a:ext uri="{FF2B5EF4-FFF2-40B4-BE49-F238E27FC236}">
                  <a16:creationId xmlns:a16="http://schemas.microsoft.com/office/drawing/2014/main" id="{C01615C3-6ADB-4087-91E9-6CEC2A91B086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4908550" y="2613025"/>
              <a:ext cx="160338" cy="179388"/>
            </a:xfrm>
            <a:custGeom>
              <a:avLst/>
              <a:gdLst>
                <a:gd name="T0" fmla="*/ 285 w 355"/>
                <a:gd name="T1" fmla="*/ 57 h 352"/>
                <a:gd name="T2" fmla="*/ 349 w 355"/>
                <a:gd name="T3" fmla="*/ 15 h 352"/>
                <a:gd name="T4" fmla="*/ 355 w 355"/>
                <a:gd name="T5" fmla="*/ 6 h 352"/>
                <a:gd name="T6" fmla="*/ 349 w 355"/>
                <a:gd name="T7" fmla="*/ 0 h 352"/>
                <a:gd name="T8" fmla="*/ 308 w 355"/>
                <a:gd name="T9" fmla="*/ 1 h 352"/>
                <a:gd name="T10" fmla="*/ 259 w 355"/>
                <a:gd name="T11" fmla="*/ 0 h 352"/>
                <a:gd name="T12" fmla="*/ 249 w 355"/>
                <a:gd name="T13" fmla="*/ 9 h 352"/>
                <a:gd name="T14" fmla="*/ 257 w 355"/>
                <a:gd name="T15" fmla="*/ 15 h 352"/>
                <a:gd name="T16" fmla="*/ 280 w 355"/>
                <a:gd name="T17" fmla="*/ 32 h 352"/>
                <a:gd name="T18" fmla="*/ 273 w 355"/>
                <a:gd name="T19" fmla="*/ 51 h 352"/>
                <a:gd name="T20" fmla="*/ 120 w 355"/>
                <a:gd name="T21" fmla="*/ 294 h 352"/>
                <a:gd name="T22" fmla="*/ 86 w 355"/>
                <a:gd name="T23" fmla="*/ 30 h 352"/>
                <a:gd name="T24" fmla="*/ 120 w 355"/>
                <a:gd name="T25" fmla="*/ 15 h 352"/>
                <a:gd name="T26" fmla="*/ 133 w 355"/>
                <a:gd name="T27" fmla="*/ 5 h 352"/>
                <a:gd name="T28" fmla="*/ 126 w 355"/>
                <a:gd name="T29" fmla="*/ 0 h 352"/>
                <a:gd name="T30" fmla="*/ 64 w 355"/>
                <a:gd name="T31" fmla="*/ 1 h 352"/>
                <a:gd name="T32" fmla="*/ 36 w 355"/>
                <a:gd name="T33" fmla="*/ 1 h 352"/>
                <a:gd name="T34" fmla="*/ 9 w 355"/>
                <a:gd name="T35" fmla="*/ 0 h 352"/>
                <a:gd name="T36" fmla="*/ 0 w 355"/>
                <a:gd name="T37" fmla="*/ 9 h 352"/>
                <a:gd name="T38" fmla="*/ 12 w 355"/>
                <a:gd name="T39" fmla="*/ 15 h 352"/>
                <a:gd name="T40" fmla="*/ 42 w 355"/>
                <a:gd name="T41" fmla="*/ 32 h 352"/>
                <a:gd name="T42" fmla="*/ 82 w 355"/>
                <a:gd name="T43" fmla="*/ 340 h 352"/>
                <a:gd name="T44" fmla="*/ 92 w 355"/>
                <a:gd name="T45" fmla="*/ 352 h 352"/>
                <a:gd name="T46" fmla="*/ 106 w 355"/>
                <a:gd name="T47" fmla="*/ 343 h 352"/>
                <a:gd name="T48" fmla="*/ 285 w 355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5" h="352">
                  <a:moveTo>
                    <a:pt x="285" y="57"/>
                  </a:moveTo>
                  <a:cubicBezTo>
                    <a:pt x="310" y="18"/>
                    <a:pt x="331" y="16"/>
                    <a:pt x="349" y="15"/>
                  </a:cubicBezTo>
                  <a:cubicBezTo>
                    <a:pt x="355" y="15"/>
                    <a:pt x="355" y="6"/>
                    <a:pt x="355" y="6"/>
                  </a:cubicBezTo>
                  <a:cubicBezTo>
                    <a:pt x="355" y="2"/>
                    <a:pt x="353" y="0"/>
                    <a:pt x="349" y="0"/>
                  </a:cubicBezTo>
                  <a:cubicBezTo>
                    <a:pt x="336" y="0"/>
                    <a:pt x="322" y="1"/>
                    <a:pt x="308" y="1"/>
                  </a:cubicBezTo>
                  <a:cubicBezTo>
                    <a:pt x="292" y="1"/>
                    <a:pt x="275" y="0"/>
                    <a:pt x="259" y="0"/>
                  </a:cubicBezTo>
                  <a:cubicBezTo>
                    <a:pt x="256" y="0"/>
                    <a:pt x="249" y="0"/>
                    <a:pt x="249" y="9"/>
                  </a:cubicBezTo>
                  <a:cubicBezTo>
                    <a:pt x="249" y="15"/>
                    <a:pt x="254" y="15"/>
                    <a:pt x="257" y="15"/>
                  </a:cubicBezTo>
                  <a:cubicBezTo>
                    <a:pt x="271" y="16"/>
                    <a:pt x="280" y="21"/>
                    <a:pt x="280" y="32"/>
                  </a:cubicBezTo>
                  <a:cubicBezTo>
                    <a:pt x="280" y="39"/>
                    <a:pt x="273" y="50"/>
                    <a:pt x="273" y="51"/>
                  </a:cubicBezTo>
                  <a:lnTo>
                    <a:pt x="120" y="294"/>
                  </a:lnTo>
                  <a:lnTo>
                    <a:pt x="86" y="30"/>
                  </a:lnTo>
                  <a:cubicBezTo>
                    <a:pt x="86" y="22"/>
                    <a:pt x="97" y="15"/>
                    <a:pt x="120" y="15"/>
                  </a:cubicBezTo>
                  <a:cubicBezTo>
                    <a:pt x="127" y="15"/>
                    <a:pt x="133" y="15"/>
                    <a:pt x="133" y="5"/>
                  </a:cubicBezTo>
                  <a:cubicBezTo>
                    <a:pt x="133" y="1"/>
                    <a:pt x="129" y="0"/>
                    <a:pt x="126" y="0"/>
                  </a:cubicBezTo>
                  <a:cubicBezTo>
                    <a:pt x="106" y="0"/>
                    <a:pt x="84" y="1"/>
                    <a:pt x="64" y="1"/>
                  </a:cubicBezTo>
                  <a:cubicBezTo>
                    <a:pt x="55" y="1"/>
                    <a:pt x="45" y="1"/>
                    <a:pt x="36" y="1"/>
                  </a:cubicBezTo>
                  <a:cubicBezTo>
                    <a:pt x="27" y="1"/>
                    <a:pt x="18" y="0"/>
                    <a:pt x="9" y="0"/>
                  </a:cubicBezTo>
                  <a:cubicBezTo>
                    <a:pt x="6" y="0"/>
                    <a:pt x="0" y="0"/>
                    <a:pt x="0" y="9"/>
                  </a:cubicBezTo>
                  <a:cubicBezTo>
                    <a:pt x="0" y="15"/>
                    <a:pt x="4" y="15"/>
                    <a:pt x="12" y="15"/>
                  </a:cubicBezTo>
                  <a:cubicBezTo>
                    <a:pt x="40" y="15"/>
                    <a:pt x="41" y="20"/>
                    <a:pt x="42" y="32"/>
                  </a:cubicBezTo>
                  <a:lnTo>
                    <a:pt x="82" y="340"/>
                  </a:lnTo>
                  <a:cubicBezTo>
                    <a:pt x="83" y="350"/>
                    <a:pt x="85" y="352"/>
                    <a:pt x="92" y="352"/>
                  </a:cubicBezTo>
                  <a:cubicBezTo>
                    <a:pt x="100" y="352"/>
                    <a:pt x="102" y="349"/>
                    <a:pt x="106" y="343"/>
                  </a:cubicBezTo>
                  <a:lnTo>
                    <a:pt x="285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136">
              <a:extLst>
                <a:ext uri="{FF2B5EF4-FFF2-40B4-BE49-F238E27FC236}">
                  <a16:creationId xmlns:a16="http://schemas.microsoft.com/office/drawing/2014/main" id="{3A9C6B73-36AE-4BFB-ACA1-EBB063064E93}"/>
                </a:ext>
              </a:extLst>
            </p:cNvPr>
            <p:cNvSpPr>
              <a:spLocks/>
            </p:cNvSpPr>
            <p:nvPr>
              <p:custDataLst>
                <p:tags r:id="rId41"/>
              </p:custDataLst>
            </p:nvPr>
          </p:nvSpPr>
          <p:spPr bwMode="auto">
            <a:xfrm>
              <a:off x="5091113" y="2611438"/>
              <a:ext cx="63500" cy="76200"/>
            </a:xfrm>
            <a:custGeom>
              <a:avLst/>
              <a:gdLst>
                <a:gd name="T0" fmla="*/ 82 w 142"/>
                <a:gd name="T1" fmla="*/ 76 h 151"/>
                <a:gd name="T2" fmla="*/ 132 w 142"/>
                <a:gd name="T3" fmla="*/ 54 h 151"/>
                <a:gd name="T4" fmla="*/ 142 w 142"/>
                <a:gd name="T5" fmla="*/ 43 h 151"/>
                <a:gd name="T6" fmla="*/ 131 w 142"/>
                <a:gd name="T7" fmla="*/ 32 h 151"/>
                <a:gd name="T8" fmla="*/ 124 w 142"/>
                <a:gd name="T9" fmla="*/ 35 h 151"/>
                <a:gd name="T10" fmla="*/ 76 w 142"/>
                <a:gd name="T11" fmla="*/ 67 h 151"/>
                <a:gd name="T12" fmla="*/ 81 w 142"/>
                <a:gd name="T13" fmla="*/ 15 h 151"/>
                <a:gd name="T14" fmla="*/ 71 w 142"/>
                <a:gd name="T15" fmla="*/ 0 h 151"/>
                <a:gd name="T16" fmla="*/ 60 w 142"/>
                <a:gd name="T17" fmla="*/ 11 h 151"/>
                <a:gd name="T18" fmla="*/ 62 w 142"/>
                <a:gd name="T19" fmla="*/ 28 h 151"/>
                <a:gd name="T20" fmla="*/ 66 w 142"/>
                <a:gd name="T21" fmla="*/ 67 h 151"/>
                <a:gd name="T22" fmla="*/ 19 w 142"/>
                <a:gd name="T23" fmla="*/ 35 h 151"/>
                <a:gd name="T24" fmla="*/ 11 w 142"/>
                <a:gd name="T25" fmla="*/ 32 h 151"/>
                <a:gd name="T26" fmla="*/ 0 w 142"/>
                <a:gd name="T27" fmla="*/ 43 h 151"/>
                <a:gd name="T28" fmla="*/ 7 w 142"/>
                <a:gd name="T29" fmla="*/ 53 h 151"/>
                <a:gd name="T30" fmla="*/ 60 w 142"/>
                <a:gd name="T31" fmla="*/ 75 h 151"/>
                <a:gd name="T32" fmla="*/ 10 w 142"/>
                <a:gd name="T33" fmla="*/ 97 h 151"/>
                <a:gd name="T34" fmla="*/ 0 w 142"/>
                <a:gd name="T35" fmla="*/ 108 h 151"/>
                <a:gd name="T36" fmla="*/ 11 w 142"/>
                <a:gd name="T37" fmla="*/ 119 h 151"/>
                <a:gd name="T38" fmla="*/ 18 w 142"/>
                <a:gd name="T39" fmla="*/ 116 h 151"/>
                <a:gd name="T40" fmla="*/ 66 w 142"/>
                <a:gd name="T41" fmla="*/ 84 h 151"/>
                <a:gd name="T42" fmla="*/ 60 w 142"/>
                <a:gd name="T43" fmla="*/ 140 h 151"/>
                <a:gd name="T44" fmla="*/ 71 w 142"/>
                <a:gd name="T45" fmla="*/ 151 h 151"/>
                <a:gd name="T46" fmla="*/ 82 w 142"/>
                <a:gd name="T47" fmla="*/ 140 h 151"/>
                <a:gd name="T48" fmla="*/ 80 w 142"/>
                <a:gd name="T49" fmla="*/ 123 h 151"/>
                <a:gd name="T50" fmla="*/ 76 w 142"/>
                <a:gd name="T51" fmla="*/ 84 h 151"/>
                <a:gd name="T52" fmla="*/ 118 w 142"/>
                <a:gd name="T53" fmla="*/ 112 h 151"/>
                <a:gd name="T54" fmla="*/ 131 w 142"/>
                <a:gd name="T55" fmla="*/ 119 h 151"/>
                <a:gd name="T56" fmla="*/ 142 w 142"/>
                <a:gd name="T57" fmla="*/ 108 h 151"/>
                <a:gd name="T58" fmla="*/ 134 w 142"/>
                <a:gd name="T59" fmla="*/ 98 h 151"/>
                <a:gd name="T60" fmla="*/ 82 w 142"/>
                <a:gd name="T61" fmla="*/ 76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2" h="151">
                  <a:moveTo>
                    <a:pt x="82" y="76"/>
                  </a:moveTo>
                  <a:cubicBezTo>
                    <a:pt x="110" y="63"/>
                    <a:pt x="123" y="58"/>
                    <a:pt x="132" y="54"/>
                  </a:cubicBezTo>
                  <a:cubicBezTo>
                    <a:pt x="139" y="51"/>
                    <a:pt x="142" y="50"/>
                    <a:pt x="142" y="43"/>
                  </a:cubicBezTo>
                  <a:cubicBezTo>
                    <a:pt x="142" y="37"/>
                    <a:pt x="137" y="32"/>
                    <a:pt x="131" y="32"/>
                  </a:cubicBezTo>
                  <a:cubicBezTo>
                    <a:pt x="128" y="32"/>
                    <a:pt x="128" y="32"/>
                    <a:pt x="124" y="35"/>
                  </a:cubicBezTo>
                  <a:lnTo>
                    <a:pt x="76" y="67"/>
                  </a:lnTo>
                  <a:lnTo>
                    <a:pt x="81" y="15"/>
                  </a:lnTo>
                  <a:cubicBezTo>
                    <a:pt x="82" y="9"/>
                    <a:pt x="81" y="0"/>
                    <a:pt x="71" y="0"/>
                  </a:cubicBezTo>
                  <a:cubicBezTo>
                    <a:pt x="67" y="0"/>
                    <a:pt x="60" y="3"/>
                    <a:pt x="60" y="11"/>
                  </a:cubicBezTo>
                  <a:cubicBezTo>
                    <a:pt x="60" y="14"/>
                    <a:pt x="61" y="24"/>
                    <a:pt x="62" y="28"/>
                  </a:cubicBezTo>
                  <a:cubicBezTo>
                    <a:pt x="63" y="34"/>
                    <a:pt x="65" y="59"/>
                    <a:pt x="66" y="67"/>
                  </a:cubicBezTo>
                  <a:lnTo>
                    <a:pt x="19" y="35"/>
                  </a:lnTo>
                  <a:cubicBezTo>
                    <a:pt x="15" y="33"/>
                    <a:pt x="14" y="32"/>
                    <a:pt x="11" y="32"/>
                  </a:cubicBezTo>
                  <a:cubicBezTo>
                    <a:pt x="5" y="32"/>
                    <a:pt x="0" y="37"/>
                    <a:pt x="0" y="43"/>
                  </a:cubicBezTo>
                  <a:cubicBezTo>
                    <a:pt x="0" y="50"/>
                    <a:pt x="4" y="52"/>
                    <a:pt x="7" y="53"/>
                  </a:cubicBezTo>
                  <a:lnTo>
                    <a:pt x="60" y="75"/>
                  </a:lnTo>
                  <a:cubicBezTo>
                    <a:pt x="32" y="88"/>
                    <a:pt x="19" y="93"/>
                    <a:pt x="10" y="97"/>
                  </a:cubicBezTo>
                  <a:cubicBezTo>
                    <a:pt x="3" y="100"/>
                    <a:pt x="0" y="101"/>
                    <a:pt x="0" y="108"/>
                  </a:cubicBezTo>
                  <a:cubicBezTo>
                    <a:pt x="0" y="114"/>
                    <a:pt x="5" y="119"/>
                    <a:pt x="11" y="119"/>
                  </a:cubicBezTo>
                  <a:cubicBezTo>
                    <a:pt x="13" y="119"/>
                    <a:pt x="14" y="119"/>
                    <a:pt x="18" y="116"/>
                  </a:cubicBezTo>
                  <a:lnTo>
                    <a:pt x="66" y="84"/>
                  </a:lnTo>
                  <a:lnTo>
                    <a:pt x="60" y="140"/>
                  </a:lnTo>
                  <a:cubicBezTo>
                    <a:pt x="60" y="148"/>
                    <a:pt x="67" y="151"/>
                    <a:pt x="71" y="151"/>
                  </a:cubicBezTo>
                  <a:cubicBezTo>
                    <a:pt x="75" y="151"/>
                    <a:pt x="82" y="148"/>
                    <a:pt x="82" y="140"/>
                  </a:cubicBezTo>
                  <a:cubicBezTo>
                    <a:pt x="82" y="137"/>
                    <a:pt x="80" y="127"/>
                    <a:pt x="80" y="123"/>
                  </a:cubicBezTo>
                  <a:cubicBezTo>
                    <a:pt x="79" y="117"/>
                    <a:pt x="77" y="92"/>
                    <a:pt x="76" y="84"/>
                  </a:cubicBezTo>
                  <a:lnTo>
                    <a:pt x="118" y="112"/>
                  </a:lnTo>
                  <a:cubicBezTo>
                    <a:pt x="127" y="119"/>
                    <a:pt x="128" y="119"/>
                    <a:pt x="131" y="119"/>
                  </a:cubicBezTo>
                  <a:cubicBezTo>
                    <a:pt x="137" y="119"/>
                    <a:pt x="142" y="114"/>
                    <a:pt x="142" y="108"/>
                  </a:cubicBezTo>
                  <a:cubicBezTo>
                    <a:pt x="142" y="101"/>
                    <a:pt x="138" y="99"/>
                    <a:pt x="134" y="98"/>
                  </a:cubicBezTo>
                  <a:lnTo>
                    <a:pt x="82" y="7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137">
              <a:extLst>
                <a:ext uri="{FF2B5EF4-FFF2-40B4-BE49-F238E27FC236}">
                  <a16:creationId xmlns:a16="http://schemas.microsoft.com/office/drawing/2014/main" id="{D70292AE-4378-4513-BBA8-C96B6C441686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5192713" y="2549525"/>
              <a:ext cx="82550" cy="160338"/>
            </a:xfrm>
            <a:custGeom>
              <a:avLst/>
              <a:gdLst>
                <a:gd name="T0" fmla="*/ 116 w 185"/>
                <a:gd name="T1" fmla="*/ 108 h 317"/>
                <a:gd name="T2" fmla="*/ 150 w 185"/>
                <a:gd name="T3" fmla="*/ 108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4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3 w 185"/>
                <a:gd name="T29" fmla="*/ 95 h 317"/>
                <a:gd name="T30" fmla="*/ 52 w 185"/>
                <a:gd name="T31" fmla="*/ 103 h 317"/>
                <a:gd name="T32" fmla="*/ 63 w 185"/>
                <a:gd name="T33" fmla="*/ 108 h 317"/>
                <a:gd name="T34" fmla="*/ 89 w 185"/>
                <a:gd name="T35" fmla="*/ 108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4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5 w 185"/>
                <a:gd name="T51" fmla="*/ 286 h 317"/>
                <a:gd name="T52" fmla="*/ 97 w 185"/>
                <a:gd name="T53" fmla="*/ 215 h 317"/>
                <a:gd name="T54" fmla="*/ 116 w 185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8"/>
                  </a:moveTo>
                  <a:lnTo>
                    <a:pt x="150" y="108"/>
                  </a:lnTo>
                  <a:cubicBezTo>
                    <a:pt x="157" y="108"/>
                    <a:pt x="162" y="108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29" y="35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6" y="14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1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3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138">
              <a:extLst>
                <a:ext uri="{FF2B5EF4-FFF2-40B4-BE49-F238E27FC236}">
                  <a16:creationId xmlns:a16="http://schemas.microsoft.com/office/drawing/2014/main" id="{30D820A1-7BA6-4D8C-A935-A78B5C9D99E8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5319713" y="2595563"/>
              <a:ext cx="52388" cy="25400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5" y="421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1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3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139">
              <a:extLst>
                <a:ext uri="{FF2B5EF4-FFF2-40B4-BE49-F238E27FC236}">
                  <a16:creationId xmlns:a16="http://schemas.microsoft.com/office/drawing/2014/main" id="{27E42778-C4C4-4AF2-8327-4828AB8826FE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5391150" y="2673350"/>
              <a:ext cx="104775" cy="165100"/>
            </a:xfrm>
            <a:custGeom>
              <a:avLst/>
              <a:gdLst>
                <a:gd name="T0" fmla="*/ 227 w 229"/>
                <a:gd name="T1" fmla="*/ 31 h 323"/>
                <a:gd name="T2" fmla="*/ 229 w 229"/>
                <a:gd name="T3" fmla="*/ 19 h 323"/>
                <a:gd name="T4" fmla="*/ 215 w 229"/>
                <a:gd name="T5" fmla="*/ 6 h 323"/>
                <a:gd name="T6" fmla="*/ 198 w 229"/>
                <a:gd name="T7" fmla="*/ 16 h 323"/>
                <a:gd name="T8" fmla="*/ 191 w 229"/>
                <a:gd name="T9" fmla="*/ 43 h 323"/>
                <a:gd name="T10" fmla="*/ 181 w 229"/>
                <a:gd name="T11" fmla="*/ 83 h 323"/>
                <a:gd name="T12" fmla="*/ 158 w 229"/>
                <a:gd name="T13" fmla="*/ 173 h 323"/>
                <a:gd name="T14" fmla="*/ 102 w 229"/>
                <a:gd name="T15" fmla="*/ 215 h 323"/>
                <a:gd name="T16" fmla="*/ 71 w 229"/>
                <a:gd name="T17" fmla="*/ 175 h 323"/>
                <a:gd name="T18" fmla="*/ 96 w 229"/>
                <a:gd name="T19" fmla="*/ 77 h 323"/>
                <a:gd name="T20" fmla="*/ 106 w 229"/>
                <a:gd name="T21" fmla="*/ 41 h 323"/>
                <a:gd name="T22" fmla="*/ 65 w 229"/>
                <a:gd name="T23" fmla="*/ 0 h 323"/>
                <a:gd name="T24" fmla="*/ 0 w 229"/>
                <a:gd name="T25" fmla="*/ 77 h 323"/>
                <a:gd name="T26" fmla="*/ 5 w 229"/>
                <a:gd name="T27" fmla="*/ 82 h 323"/>
                <a:gd name="T28" fmla="*/ 13 w 229"/>
                <a:gd name="T29" fmla="*/ 73 h 323"/>
                <a:gd name="T30" fmla="*/ 64 w 229"/>
                <a:gd name="T31" fmla="*/ 11 h 323"/>
                <a:gd name="T32" fmla="*/ 76 w 229"/>
                <a:gd name="T33" fmla="*/ 27 h 323"/>
                <a:gd name="T34" fmla="*/ 68 w 229"/>
                <a:gd name="T35" fmla="*/ 62 h 323"/>
                <a:gd name="T36" fmla="*/ 39 w 229"/>
                <a:gd name="T37" fmla="*/ 167 h 323"/>
                <a:gd name="T38" fmla="*/ 100 w 229"/>
                <a:gd name="T39" fmla="*/ 226 h 323"/>
                <a:gd name="T40" fmla="*/ 150 w 229"/>
                <a:gd name="T41" fmla="*/ 204 h 323"/>
                <a:gd name="T42" fmla="*/ 118 w 229"/>
                <a:gd name="T43" fmla="*/ 281 h 323"/>
                <a:gd name="T44" fmla="*/ 63 w 229"/>
                <a:gd name="T45" fmla="*/ 312 h 323"/>
                <a:gd name="T46" fmla="*/ 25 w 229"/>
                <a:gd name="T47" fmla="*/ 291 h 323"/>
                <a:gd name="T48" fmla="*/ 46 w 229"/>
                <a:gd name="T49" fmla="*/ 285 h 323"/>
                <a:gd name="T50" fmla="*/ 56 w 229"/>
                <a:gd name="T51" fmla="*/ 265 h 323"/>
                <a:gd name="T52" fmla="*/ 38 w 229"/>
                <a:gd name="T53" fmla="*/ 247 h 323"/>
                <a:gd name="T54" fmla="*/ 10 w 229"/>
                <a:gd name="T55" fmla="*/ 280 h 323"/>
                <a:gd name="T56" fmla="*/ 63 w 229"/>
                <a:gd name="T57" fmla="*/ 323 h 323"/>
                <a:gd name="T58" fmla="*/ 180 w 229"/>
                <a:gd name="T59" fmla="*/ 221 h 323"/>
                <a:gd name="T60" fmla="*/ 227 w 229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323">
                  <a:moveTo>
                    <a:pt x="227" y="31"/>
                  </a:moveTo>
                  <a:cubicBezTo>
                    <a:pt x="229" y="24"/>
                    <a:pt x="229" y="23"/>
                    <a:pt x="229" y="19"/>
                  </a:cubicBezTo>
                  <a:cubicBezTo>
                    <a:pt x="229" y="10"/>
                    <a:pt x="222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6" y="19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4" y="82"/>
                    <a:pt x="5" y="82"/>
                  </a:cubicBezTo>
                  <a:cubicBezTo>
                    <a:pt x="10" y="82"/>
                    <a:pt x="11" y="81"/>
                    <a:pt x="13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3" y="311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6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7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140">
              <a:extLst>
                <a:ext uri="{FF2B5EF4-FFF2-40B4-BE49-F238E27FC236}">
                  <a16:creationId xmlns:a16="http://schemas.microsoft.com/office/drawing/2014/main" id="{47C68598-040D-4BED-9B99-B16A0203F17C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5516563" y="2595563"/>
              <a:ext cx="52388" cy="254000"/>
            </a:xfrm>
            <a:custGeom>
              <a:avLst/>
              <a:gdLst>
                <a:gd name="T0" fmla="*/ 115 w 115"/>
                <a:gd name="T1" fmla="*/ 250 h 500"/>
                <a:gd name="T2" fmla="*/ 83 w 115"/>
                <a:gd name="T3" fmla="*/ 94 h 500"/>
                <a:gd name="T4" fmla="*/ 5 w 115"/>
                <a:gd name="T5" fmla="*/ 0 h 500"/>
                <a:gd name="T6" fmla="*/ 0 w 115"/>
                <a:gd name="T7" fmla="*/ 5 h 500"/>
                <a:gd name="T8" fmla="*/ 9 w 115"/>
                <a:gd name="T9" fmla="*/ 17 h 500"/>
                <a:gd name="T10" fmla="*/ 87 w 115"/>
                <a:gd name="T11" fmla="*/ 250 h 500"/>
                <a:gd name="T12" fmla="*/ 6 w 115"/>
                <a:gd name="T13" fmla="*/ 486 h 500"/>
                <a:gd name="T14" fmla="*/ 0 w 115"/>
                <a:gd name="T15" fmla="*/ 495 h 500"/>
                <a:gd name="T16" fmla="*/ 5 w 115"/>
                <a:gd name="T17" fmla="*/ 500 h 500"/>
                <a:gd name="T18" fmla="*/ 84 w 115"/>
                <a:gd name="T19" fmla="*/ 402 h 500"/>
                <a:gd name="T20" fmla="*/ 115 w 115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250"/>
                  </a:moveTo>
                  <a:cubicBezTo>
                    <a:pt x="115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141">
              <a:extLst>
                <a:ext uri="{FF2B5EF4-FFF2-40B4-BE49-F238E27FC236}">
                  <a16:creationId xmlns:a16="http://schemas.microsoft.com/office/drawing/2014/main" id="{1B6C4909-0E70-43A9-B2AD-B5D58D7F9BE0}"/>
                </a:ext>
              </a:extLst>
            </p:cNvPr>
            <p:cNvSpPr>
              <a:spLocks/>
            </p:cNvSpPr>
            <p:nvPr>
              <p:custDataLst>
                <p:tags r:id="rId46"/>
              </p:custDataLst>
            </p:nvPr>
          </p:nvSpPr>
          <p:spPr bwMode="auto">
            <a:xfrm>
              <a:off x="5603875" y="2595563"/>
              <a:ext cx="52388" cy="25400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10 w 116"/>
                <a:gd name="T9" fmla="*/ 17 h 500"/>
                <a:gd name="T10" fmla="*/ 87 w 116"/>
                <a:gd name="T11" fmla="*/ 250 h 500"/>
                <a:gd name="T12" fmla="*/ 7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5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1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9" y="66"/>
                    <a:pt x="87" y="146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142">
              <a:extLst>
                <a:ext uri="{FF2B5EF4-FFF2-40B4-BE49-F238E27FC236}">
                  <a16:creationId xmlns:a16="http://schemas.microsoft.com/office/drawing/2014/main" id="{59825A15-C79E-4CF9-81FA-BF41F731E83C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5699125" y="2759075"/>
              <a:ext cx="25400" cy="76200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5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4" y="53"/>
                    <a:pt x="40" y="50"/>
                    <a:pt x="45" y="46"/>
                  </a:cubicBezTo>
                  <a:lnTo>
                    <a:pt x="46" y="45"/>
                  </a:lnTo>
                  <a:cubicBezTo>
                    <a:pt x="46" y="45"/>
                    <a:pt x="47" y="45"/>
                    <a:pt x="47" y="52"/>
                  </a:cubicBezTo>
                  <a:cubicBezTo>
                    <a:pt x="47" y="84"/>
                    <a:pt x="33" y="115"/>
                    <a:pt x="11" y="138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143">
              <a:extLst>
                <a:ext uri="{FF2B5EF4-FFF2-40B4-BE49-F238E27FC236}">
                  <a16:creationId xmlns:a16="http://schemas.microsoft.com/office/drawing/2014/main" id="{6B2F8BCB-F725-4096-8588-81743617C7B0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5824538" y="2608263"/>
              <a:ext cx="73025" cy="177800"/>
            </a:xfrm>
            <a:custGeom>
              <a:avLst/>
              <a:gdLst>
                <a:gd name="T0" fmla="*/ 70 w 161"/>
                <a:gd name="T1" fmla="*/ 137 h 352"/>
                <a:gd name="T2" fmla="*/ 70 w 161"/>
                <a:gd name="T3" fmla="*/ 79 h 352"/>
                <a:gd name="T4" fmla="*/ 116 w 161"/>
                <a:gd name="T5" fmla="*/ 11 h 352"/>
                <a:gd name="T6" fmla="*/ 133 w 161"/>
                <a:gd name="T7" fmla="*/ 14 h 352"/>
                <a:gd name="T8" fmla="*/ 118 w 161"/>
                <a:gd name="T9" fmla="*/ 35 h 352"/>
                <a:gd name="T10" fmla="*/ 139 w 161"/>
                <a:gd name="T11" fmla="*/ 57 h 352"/>
                <a:gd name="T12" fmla="*/ 161 w 161"/>
                <a:gd name="T13" fmla="*/ 35 h 352"/>
                <a:gd name="T14" fmla="*/ 116 w 161"/>
                <a:gd name="T15" fmla="*/ 0 h 352"/>
                <a:gd name="T16" fmla="*/ 39 w 161"/>
                <a:gd name="T17" fmla="*/ 79 h 352"/>
                <a:gd name="T18" fmla="*/ 39 w 161"/>
                <a:gd name="T19" fmla="*/ 137 h 352"/>
                <a:gd name="T20" fmla="*/ 0 w 161"/>
                <a:gd name="T21" fmla="*/ 137 h 352"/>
                <a:gd name="T22" fmla="*/ 0 w 161"/>
                <a:gd name="T23" fmla="*/ 152 h 352"/>
                <a:gd name="T24" fmla="*/ 39 w 161"/>
                <a:gd name="T25" fmla="*/ 152 h 352"/>
                <a:gd name="T26" fmla="*/ 39 w 161"/>
                <a:gd name="T27" fmla="*/ 314 h 352"/>
                <a:gd name="T28" fmla="*/ 0 w 161"/>
                <a:gd name="T29" fmla="*/ 336 h 352"/>
                <a:gd name="T30" fmla="*/ 0 w 161"/>
                <a:gd name="T31" fmla="*/ 352 h 352"/>
                <a:gd name="T32" fmla="*/ 57 w 161"/>
                <a:gd name="T33" fmla="*/ 350 h 352"/>
                <a:gd name="T34" fmla="*/ 120 w 161"/>
                <a:gd name="T35" fmla="*/ 352 h 352"/>
                <a:gd name="T36" fmla="*/ 120 w 161"/>
                <a:gd name="T37" fmla="*/ 336 h 352"/>
                <a:gd name="T38" fmla="*/ 110 w 161"/>
                <a:gd name="T39" fmla="*/ 336 h 352"/>
                <a:gd name="T40" fmla="*/ 72 w 161"/>
                <a:gd name="T41" fmla="*/ 313 h 352"/>
                <a:gd name="T42" fmla="*/ 72 w 161"/>
                <a:gd name="T43" fmla="*/ 152 h 352"/>
                <a:gd name="T44" fmla="*/ 129 w 161"/>
                <a:gd name="T45" fmla="*/ 152 h 352"/>
                <a:gd name="T46" fmla="*/ 129 w 161"/>
                <a:gd name="T47" fmla="*/ 137 h 352"/>
                <a:gd name="T48" fmla="*/ 70 w 161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2">
                  <a:moveTo>
                    <a:pt x="70" y="137"/>
                  </a:moveTo>
                  <a:lnTo>
                    <a:pt x="70" y="79"/>
                  </a:lnTo>
                  <a:cubicBezTo>
                    <a:pt x="70" y="35"/>
                    <a:pt x="94" y="11"/>
                    <a:pt x="116" y="11"/>
                  </a:cubicBezTo>
                  <a:cubicBezTo>
                    <a:pt x="118" y="11"/>
                    <a:pt x="125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39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6"/>
                    <a:pt x="143" y="0"/>
                    <a:pt x="116" y="0"/>
                  </a:cubicBezTo>
                  <a:cubicBezTo>
                    <a:pt x="81" y="0"/>
                    <a:pt x="39" y="26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3" y="336"/>
                    <a:pt x="0" y="336"/>
                  </a:cubicBezTo>
                  <a:lnTo>
                    <a:pt x="0" y="352"/>
                  </a:lnTo>
                  <a:cubicBezTo>
                    <a:pt x="19" y="351"/>
                    <a:pt x="43" y="350"/>
                    <a:pt x="57" y="350"/>
                  </a:cubicBezTo>
                  <a:cubicBezTo>
                    <a:pt x="77" y="350"/>
                    <a:pt x="100" y="350"/>
                    <a:pt x="120" y="352"/>
                  </a:cubicBezTo>
                  <a:lnTo>
                    <a:pt x="120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0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144">
              <a:extLst>
                <a:ext uri="{FF2B5EF4-FFF2-40B4-BE49-F238E27FC236}">
                  <a16:creationId xmlns:a16="http://schemas.microsoft.com/office/drawing/2014/main" id="{A296950F-8613-4C6A-AC63-1B2326E90C8C}"/>
                </a:ext>
              </a:extLst>
            </p:cNvPr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5891213" y="2671763"/>
              <a:ext cx="100013" cy="11747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145">
              <a:extLst>
                <a:ext uri="{FF2B5EF4-FFF2-40B4-BE49-F238E27FC236}">
                  <a16:creationId xmlns:a16="http://schemas.microsoft.com/office/drawing/2014/main" id="{AAE11581-0918-4264-BDE8-AF155B831982}"/>
                </a:ext>
              </a:extLst>
            </p:cNvPr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6003925" y="2673350"/>
              <a:ext cx="76200" cy="112713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5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46">
              <a:extLst>
                <a:ext uri="{FF2B5EF4-FFF2-40B4-BE49-F238E27FC236}">
                  <a16:creationId xmlns:a16="http://schemas.microsoft.com/office/drawing/2014/main" id="{6B886394-CF9A-403B-B066-CBC302C48395}"/>
                </a:ext>
              </a:extLst>
            </p:cNvPr>
            <p:cNvSpPr>
              <a:spLocks noEditPoints="1"/>
            </p:cNvSpPr>
            <p:nvPr>
              <p:custDataLst>
                <p:tags r:id="rId51"/>
              </p:custDataLst>
            </p:nvPr>
          </p:nvSpPr>
          <p:spPr bwMode="auto">
            <a:xfrm>
              <a:off x="6170613" y="2671763"/>
              <a:ext cx="101600" cy="11747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8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47">
              <a:extLst>
                <a:ext uri="{FF2B5EF4-FFF2-40B4-BE49-F238E27FC236}">
                  <a16:creationId xmlns:a16="http://schemas.microsoft.com/office/drawing/2014/main" id="{1DCBA5FE-7E58-440B-81AE-08E0C2097F95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6281738" y="2609850"/>
              <a:ext cx="50800" cy="176213"/>
            </a:xfrm>
            <a:custGeom>
              <a:avLst/>
              <a:gdLst>
                <a:gd name="T0" fmla="*/ 72 w 111"/>
                <a:gd name="T1" fmla="*/ 0 h 347"/>
                <a:gd name="T2" fmla="*/ 0 w 111"/>
                <a:gd name="T3" fmla="*/ 6 h 347"/>
                <a:gd name="T4" fmla="*/ 0 w 111"/>
                <a:gd name="T5" fmla="*/ 21 h 347"/>
                <a:gd name="T6" fmla="*/ 39 w 111"/>
                <a:gd name="T7" fmla="*/ 49 h 347"/>
                <a:gd name="T8" fmla="*/ 39 w 111"/>
                <a:gd name="T9" fmla="*/ 309 h 347"/>
                <a:gd name="T10" fmla="*/ 0 w 111"/>
                <a:gd name="T11" fmla="*/ 331 h 347"/>
                <a:gd name="T12" fmla="*/ 0 w 111"/>
                <a:gd name="T13" fmla="*/ 347 h 347"/>
                <a:gd name="T14" fmla="*/ 56 w 111"/>
                <a:gd name="T15" fmla="*/ 345 h 347"/>
                <a:gd name="T16" fmla="*/ 111 w 111"/>
                <a:gd name="T17" fmla="*/ 347 h 347"/>
                <a:gd name="T18" fmla="*/ 111 w 111"/>
                <a:gd name="T19" fmla="*/ 331 h 347"/>
                <a:gd name="T20" fmla="*/ 72 w 111"/>
                <a:gd name="T21" fmla="*/ 309 h 347"/>
                <a:gd name="T22" fmla="*/ 72 w 111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7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7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2" y="346"/>
                    <a:pt x="111" y="347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148">
              <a:extLst>
                <a:ext uri="{FF2B5EF4-FFF2-40B4-BE49-F238E27FC236}">
                  <a16:creationId xmlns:a16="http://schemas.microsoft.com/office/drawing/2014/main" id="{2829CA11-61CE-4D14-88B5-6218AF49A550}"/>
                </a:ext>
              </a:extLst>
            </p:cNvPr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6343650" y="2609850"/>
              <a:ext cx="50800" cy="176213"/>
            </a:xfrm>
            <a:custGeom>
              <a:avLst/>
              <a:gdLst>
                <a:gd name="T0" fmla="*/ 72 w 110"/>
                <a:gd name="T1" fmla="*/ 0 h 347"/>
                <a:gd name="T2" fmla="*/ 0 w 110"/>
                <a:gd name="T3" fmla="*/ 6 h 347"/>
                <a:gd name="T4" fmla="*/ 0 w 110"/>
                <a:gd name="T5" fmla="*/ 21 h 347"/>
                <a:gd name="T6" fmla="*/ 39 w 110"/>
                <a:gd name="T7" fmla="*/ 49 h 347"/>
                <a:gd name="T8" fmla="*/ 39 w 110"/>
                <a:gd name="T9" fmla="*/ 309 h 347"/>
                <a:gd name="T10" fmla="*/ 0 w 110"/>
                <a:gd name="T11" fmla="*/ 331 h 347"/>
                <a:gd name="T12" fmla="*/ 0 w 110"/>
                <a:gd name="T13" fmla="*/ 347 h 347"/>
                <a:gd name="T14" fmla="*/ 55 w 110"/>
                <a:gd name="T15" fmla="*/ 345 h 347"/>
                <a:gd name="T16" fmla="*/ 110 w 110"/>
                <a:gd name="T17" fmla="*/ 347 h 347"/>
                <a:gd name="T18" fmla="*/ 110 w 110"/>
                <a:gd name="T19" fmla="*/ 331 h 347"/>
                <a:gd name="T20" fmla="*/ 72 w 110"/>
                <a:gd name="T21" fmla="*/ 309 h 347"/>
                <a:gd name="T22" fmla="*/ 72 w 110"/>
                <a:gd name="T2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7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7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0" y="347"/>
                  </a:cubicBezTo>
                  <a:lnTo>
                    <a:pt x="110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49">
              <a:extLst>
                <a:ext uri="{FF2B5EF4-FFF2-40B4-BE49-F238E27FC236}">
                  <a16:creationId xmlns:a16="http://schemas.microsoft.com/office/drawing/2014/main" id="{A4621431-7018-4FC4-A1E4-CD1A1D76F6E9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6481763" y="2673350"/>
              <a:ext cx="103188" cy="165100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20" y="226"/>
                    <a:pt x="137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150">
              <a:extLst>
                <a:ext uri="{FF2B5EF4-FFF2-40B4-BE49-F238E27FC236}">
                  <a16:creationId xmlns:a16="http://schemas.microsoft.com/office/drawing/2014/main" id="{C3BE12F9-0800-4E81-8A75-36CDADCBCC9E}"/>
                </a:ext>
              </a:extLst>
            </p:cNvPr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6669088" y="2693988"/>
              <a:ext cx="149225" cy="58738"/>
            </a:xfrm>
            <a:custGeom>
              <a:avLst/>
              <a:gdLst>
                <a:gd name="T0" fmla="*/ 315 w 331"/>
                <a:gd name="T1" fmla="*/ 20 h 116"/>
                <a:gd name="T2" fmla="*/ 331 w 331"/>
                <a:gd name="T3" fmla="*/ 10 h 116"/>
                <a:gd name="T4" fmla="*/ 315 w 331"/>
                <a:gd name="T5" fmla="*/ 0 h 116"/>
                <a:gd name="T6" fmla="*/ 16 w 331"/>
                <a:gd name="T7" fmla="*/ 0 h 116"/>
                <a:gd name="T8" fmla="*/ 0 w 331"/>
                <a:gd name="T9" fmla="*/ 10 h 116"/>
                <a:gd name="T10" fmla="*/ 17 w 331"/>
                <a:gd name="T11" fmla="*/ 20 h 116"/>
                <a:gd name="T12" fmla="*/ 315 w 331"/>
                <a:gd name="T13" fmla="*/ 20 h 116"/>
                <a:gd name="T14" fmla="*/ 315 w 331"/>
                <a:gd name="T15" fmla="*/ 116 h 116"/>
                <a:gd name="T16" fmla="*/ 331 w 331"/>
                <a:gd name="T17" fmla="*/ 106 h 116"/>
                <a:gd name="T18" fmla="*/ 315 w 331"/>
                <a:gd name="T19" fmla="*/ 96 h 116"/>
                <a:gd name="T20" fmla="*/ 17 w 331"/>
                <a:gd name="T21" fmla="*/ 96 h 116"/>
                <a:gd name="T22" fmla="*/ 0 w 331"/>
                <a:gd name="T23" fmla="*/ 106 h 116"/>
                <a:gd name="T24" fmla="*/ 16 w 331"/>
                <a:gd name="T25" fmla="*/ 116 h 116"/>
                <a:gd name="T26" fmla="*/ 315 w 331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6">
                  <a:moveTo>
                    <a:pt x="315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1" y="116"/>
                    <a:pt x="331" y="106"/>
                  </a:cubicBezTo>
                  <a:cubicBezTo>
                    <a:pt x="331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151">
              <a:extLst>
                <a:ext uri="{FF2B5EF4-FFF2-40B4-BE49-F238E27FC236}">
                  <a16:creationId xmlns:a16="http://schemas.microsoft.com/office/drawing/2014/main" id="{711914D3-DF4D-4657-A4CB-5D2846E76AF1}"/>
                </a:ext>
              </a:extLst>
            </p:cNvPr>
            <p:cNvSpPr>
              <a:spLocks/>
            </p:cNvSpPr>
            <p:nvPr>
              <p:custDataLst>
                <p:tags r:id="rId56"/>
              </p:custDataLst>
            </p:nvPr>
          </p:nvSpPr>
          <p:spPr bwMode="auto">
            <a:xfrm>
              <a:off x="6905625" y="2608263"/>
              <a:ext cx="112713" cy="230188"/>
            </a:xfrm>
            <a:custGeom>
              <a:avLst/>
              <a:gdLst>
                <a:gd name="T0" fmla="*/ 157 w 249"/>
                <a:gd name="T1" fmla="*/ 152 h 454"/>
                <a:gd name="T2" fmla="*/ 200 w 249"/>
                <a:gd name="T3" fmla="*/ 152 h 454"/>
                <a:gd name="T4" fmla="*/ 215 w 249"/>
                <a:gd name="T5" fmla="*/ 142 h 454"/>
                <a:gd name="T6" fmla="*/ 201 w 249"/>
                <a:gd name="T7" fmla="*/ 137 h 454"/>
                <a:gd name="T8" fmla="*/ 160 w 249"/>
                <a:gd name="T9" fmla="*/ 137 h 454"/>
                <a:gd name="T10" fmla="*/ 170 w 249"/>
                <a:gd name="T11" fmla="*/ 80 h 454"/>
                <a:gd name="T12" fmla="*/ 182 w 249"/>
                <a:gd name="T13" fmla="*/ 28 h 454"/>
                <a:gd name="T14" fmla="*/ 206 w 249"/>
                <a:gd name="T15" fmla="*/ 11 h 454"/>
                <a:gd name="T16" fmla="*/ 230 w 249"/>
                <a:gd name="T17" fmla="*/ 20 h 454"/>
                <a:gd name="T18" fmla="*/ 203 w 249"/>
                <a:gd name="T19" fmla="*/ 47 h 454"/>
                <a:gd name="T20" fmla="*/ 222 w 249"/>
                <a:gd name="T21" fmla="*/ 64 h 454"/>
                <a:gd name="T22" fmla="*/ 249 w 249"/>
                <a:gd name="T23" fmla="*/ 34 h 454"/>
                <a:gd name="T24" fmla="*/ 206 w 249"/>
                <a:gd name="T25" fmla="*/ 0 h 454"/>
                <a:gd name="T26" fmla="*/ 142 w 249"/>
                <a:gd name="T27" fmla="*/ 58 h 454"/>
                <a:gd name="T28" fmla="*/ 126 w 249"/>
                <a:gd name="T29" fmla="*/ 137 h 454"/>
                <a:gd name="T30" fmla="*/ 91 w 249"/>
                <a:gd name="T31" fmla="*/ 137 h 454"/>
                <a:gd name="T32" fmla="*/ 76 w 249"/>
                <a:gd name="T33" fmla="*/ 146 h 454"/>
                <a:gd name="T34" fmla="*/ 90 w 249"/>
                <a:gd name="T35" fmla="*/ 152 h 454"/>
                <a:gd name="T36" fmla="*/ 123 w 249"/>
                <a:gd name="T37" fmla="*/ 152 h 454"/>
                <a:gd name="T38" fmla="*/ 86 w 249"/>
                <a:gd name="T39" fmla="*/ 349 h 454"/>
                <a:gd name="T40" fmla="*/ 43 w 249"/>
                <a:gd name="T41" fmla="*/ 443 h 454"/>
                <a:gd name="T42" fmla="*/ 19 w 249"/>
                <a:gd name="T43" fmla="*/ 434 h 454"/>
                <a:gd name="T44" fmla="*/ 46 w 249"/>
                <a:gd name="T45" fmla="*/ 407 h 454"/>
                <a:gd name="T46" fmla="*/ 28 w 249"/>
                <a:gd name="T47" fmla="*/ 390 h 454"/>
                <a:gd name="T48" fmla="*/ 0 w 249"/>
                <a:gd name="T49" fmla="*/ 420 h 454"/>
                <a:gd name="T50" fmla="*/ 43 w 249"/>
                <a:gd name="T51" fmla="*/ 454 h 454"/>
                <a:gd name="T52" fmla="*/ 99 w 249"/>
                <a:gd name="T53" fmla="*/ 406 h 454"/>
                <a:gd name="T54" fmla="*/ 127 w 249"/>
                <a:gd name="T55" fmla="*/ 310 h 454"/>
                <a:gd name="T56" fmla="*/ 157 w 249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4">
                  <a:moveTo>
                    <a:pt x="157" y="152"/>
                  </a:moveTo>
                  <a:lnTo>
                    <a:pt x="200" y="152"/>
                  </a:lnTo>
                  <a:cubicBezTo>
                    <a:pt x="210" y="152"/>
                    <a:pt x="215" y="152"/>
                    <a:pt x="215" y="142"/>
                  </a:cubicBezTo>
                  <a:cubicBezTo>
                    <a:pt x="215" y="137"/>
                    <a:pt x="210" y="137"/>
                    <a:pt x="201" y="137"/>
                  </a:cubicBezTo>
                  <a:lnTo>
                    <a:pt x="160" y="137"/>
                  </a:lnTo>
                  <a:lnTo>
                    <a:pt x="170" y="80"/>
                  </a:lnTo>
                  <a:cubicBezTo>
                    <a:pt x="172" y="69"/>
                    <a:pt x="179" y="34"/>
                    <a:pt x="182" y="28"/>
                  </a:cubicBezTo>
                  <a:cubicBezTo>
                    <a:pt x="187" y="18"/>
                    <a:pt x="195" y="11"/>
                    <a:pt x="206" y="11"/>
                  </a:cubicBezTo>
                  <a:cubicBezTo>
                    <a:pt x="208" y="11"/>
                    <a:pt x="221" y="11"/>
                    <a:pt x="230" y="20"/>
                  </a:cubicBezTo>
                  <a:cubicBezTo>
                    <a:pt x="208" y="22"/>
                    <a:pt x="203" y="39"/>
                    <a:pt x="203" y="47"/>
                  </a:cubicBezTo>
                  <a:cubicBezTo>
                    <a:pt x="203" y="58"/>
                    <a:pt x="212" y="64"/>
                    <a:pt x="222" y="64"/>
                  </a:cubicBezTo>
                  <a:cubicBezTo>
                    <a:pt x="235" y="64"/>
                    <a:pt x="249" y="53"/>
                    <a:pt x="249" y="34"/>
                  </a:cubicBezTo>
                  <a:cubicBezTo>
                    <a:pt x="249" y="11"/>
                    <a:pt x="226" y="0"/>
                    <a:pt x="206" y="0"/>
                  </a:cubicBezTo>
                  <a:cubicBezTo>
                    <a:pt x="189" y="0"/>
                    <a:pt x="157" y="9"/>
                    <a:pt x="142" y="58"/>
                  </a:cubicBezTo>
                  <a:cubicBezTo>
                    <a:pt x="139" y="69"/>
                    <a:pt x="138" y="74"/>
                    <a:pt x="126" y="137"/>
                  </a:cubicBezTo>
                  <a:lnTo>
                    <a:pt x="91" y="137"/>
                  </a:lnTo>
                  <a:cubicBezTo>
                    <a:pt x="82" y="137"/>
                    <a:pt x="76" y="137"/>
                    <a:pt x="76" y="146"/>
                  </a:cubicBezTo>
                  <a:cubicBezTo>
                    <a:pt x="76" y="152"/>
                    <a:pt x="81" y="152"/>
                    <a:pt x="90" y="152"/>
                  </a:cubicBezTo>
                  <a:lnTo>
                    <a:pt x="123" y="152"/>
                  </a:lnTo>
                  <a:lnTo>
                    <a:pt x="86" y="349"/>
                  </a:lnTo>
                  <a:cubicBezTo>
                    <a:pt x="77" y="398"/>
                    <a:pt x="69" y="443"/>
                    <a:pt x="43" y="443"/>
                  </a:cubicBezTo>
                  <a:cubicBezTo>
                    <a:pt x="41" y="443"/>
                    <a:pt x="28" y="443"/>
                    <a:pt x="19" y="434"/>
                  </a:cubicBezTo>
                  <a:cubicBezTo>
                    <a:pt x="42" y="433"/>
                    <a:pt x="46" y="415"/>
                    <a:pt x="46" y="407"/>
                  </a:cubicBezTo>
                  <a:cubicBezTo>
                    <a:pt x="46" y="396"/>
                    <a:pt x="37" y="390"/>
                    <a:pt x="28" y="390"/>
                  </a:cubicBezTo>
                  <a:cubicBezTo>
                    <a:pt x="15" y="390"/>
                    <a:pt x="0" y="401"/>
                    <a:pt x="0" y="420"/>
                  </a:cubicBezTo>
                  <a:cubicBezTo>
                    <a:pt x="0" y="442"/>
                    <a:pt x="22" y="454"/>
                    <a:pt x="43" y="454"/>
                  </a:cubicBezTo>
                  <a:cubicBezTo>
                    <a:pt x="70" y="454"/>
                    <a:pt x="90" y="425"/>
                    <a:pt x="99" y="406"/>
                  </a:cubicBezTo>
                  <a:cubicBezTo>
                    <a:pt x="115" y="374"/>
                    <a:pt x="126" y="314"/>
                    <a:pt x="127" y="310"/>
                  </a:cubicBezTo>
                  <a:lnTo>
                    <a:pt x="157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152">
              <a:extLst>
                <a:ext uri="{FF2B5EF4-FFF2-40B4-BE49-F238E27FC236}">
                  <a16:creationId xmlns:a16="http://schemas.microsoft.com/office/drawing/2014/main" id="{E23208AD-A892-4D7A-9810-93DF2B158C42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7050088" y="2595563"/>
              <a:ext cx="52388" cy="25400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4" y="421"/>
                    <a:pt x="29" y="326"/>
                    <a:pt x="29" y="250"/>
                  </a:cubicBezTo>
                  <a:cubicBezTo>
                    <a:pt x="29" y="163"/>
                    <a:pt x="47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0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49"/>
                    <a:pt x="33" y="406"/>
                  </a:cubicBezTo>
                  <a:cubicBezTo>
                    <a:pt x="62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53">
              <a:extLst>
                <a:ext uri="{FF2B5EF4-FFF2-40B4-BE49-F238E27FC236}">
                  <a16:creationId xmlns:a16="http://schemas.microsoft.com/office/drawing/2014/main" id="{EF9F90DE-4046-43CE-BD2E-F7A08C984963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7121525" y="2673350"/>
              <a:ext cx="112713" cy="115888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6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5" y="11"/>
                    <a:pt x="122" y="16"/>
                    <a:pt x="122" y="45"/>
                  </a:cubicBezTo>
                  <a:cubicBezTo>
                    <a:pt x="122" y="60"/>
                    <a:pt x="114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6" y="207"/>
                    <a:pt x="124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6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154">
              <a:extLst>
                <a:ext uri="{FF2B5EF4-FFF2-40B4-BE49-F238E27FC236}">
                  <a16:creationId xmlns:a16="http://schemas.microsoft.com/office/drawing/2014/main" id="{3189B13E-4D8E-4384-913A-EC18E126EFD2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7258050" y="2595563"/>
              <a:ext cx="52388" cy="25400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10 w 116"/>
                <a:gd name="T9" fmla="*/ 17 h 500"/>
                <a:gd name="T10" fmla="*/ 87 w 116"/>
                <a:gd name="T11" fmla="*/ 250 h 500"/>
                <a:gd name="T12" fmla="*/ 7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10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5"/>
                    <a:pt x="68" y="423"/>
                    <a:pt x="7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3A59747-1CF3-48FE-971B-4557DE2C02FE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4418013" y="3589338"/>
            <a:ext cx="1868888" cy="350306"/>
            <a:chOff x="4418013" y="3589338"/>
            <a:chExt cx="1668462" cy="312738"/>
          </a:xfrm>
        </p:grpSpPr>
        <p:sp>
          <p:nvSpPr>
            <p:cNvPr id="134" name="Freeform 28">
              <a:extLst>
                <a:ext uri="{FF2B5EF4-FFF2-40B4-BE49-F238E27FC236}">
                  <a16:creationId xmlns:a16="http://schemas.microsoft.com/office/drawing/2014/main" id="{6DD0E647-7339-405D-9B87-34F7E40A7309}"/>
                </a:ext>
              </a:extLst>
            </p:cNvPr>
            <p:cNvSpPr>
              <a:spLocks/>
            </p:cNvSpPr>
            <p:nvPr>
              <p:custDataLst>
                <p:tags r:id="rId5"/>
              </p:custDataLst>
            </p:nvPr>
          </p:nvSpPr>
          <p:spPr bwMode="auto">
            <a:xfrm>
              <a:off x="4418013" y="3590926"/>
              <a:ext cx="60325" cy="311150"/>
            </a:xfrm>
            <a:custGeom>
              <a:avLst/>
              <a:gdLst>
                <a:gd name="T0" fmla="*/ 130 w 130"/>
                <a:gd name="T1" fmla="*/ 593 h 598"/>
                <a:gd name="T2" fmla="*/ 128 w 130"/>
                <a:gd name="T3" fmla="*/ 589 h 598"/>
                <a:gd name="T4" fmla="*/ 50 w 130"/>
                <a:gd name="T5" fmla="*/ 443 h 598"/>
                <a:gd name="T6" fmla="*/ 34 w 130"/>
                <a:gd name="T7" fmla="*/ 300 h 598"/>
                <a:gd name="T8" fmla="*/ 126 w 130"/>
                <a:gd name="T9" fmla="*/ 12 h 598"/>
                <a:gd name="T10" fmla="*/ 130 w 130"/>
                <a:gd name="T11" fmla="*/ 5 h 598"/>
                <a:gd name="T12" fmla="*/ 124 w 130"/>
                <a:gd name="T13" fmla="*/ 0 h 598"/>
                <a:gd name="T14" fmla="*/ 83 w 130"/>
                <a:gd name="T15" fmla="*/ 38 h 598"/>
                <a:gd name="T16" fmla="*/ 0 w 130"/>
                <a:gd name="T17" fmla="*/ 299 h 598"/>
                <a:gd name="T18" fmla="*/ 78 w 130"/>
                <a:gd name="T19" fmla="*/ 555 h 598"/>
                <a:gd name="T20" fmla="*/ 124 w 130"/>
                <a:gd name="T21" fmla="*/ 598 h 598"/>
                <a:gd name="T22" fmla="*/ 130 w 130"/>
                <a:gd name="T23" fmla="*/ 593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598">
                  <a:moveTo>
                    <a:pt x="130" y="593"/>
                  </a:moveTo>
                  <a:cubicBezTo>
                    <a:pt x="130" y="591"/>
                    <a:pt x="129" y="590"/>
                    <a:pt x="128" y="589"/>
                  </a:cubicBezTo>
                  <a:cubicBezTo>
                    <a:pt x="105" y="565"/>
                    <a:pt x="71" y="524"/>
                    <a:pt x="50" y="443"/>
                  </a:cubicBezTo>
                  <a:cubicBezTo>
                    <a:pt x="39" y="397"/>
                    <a:pt x="34" y="346"/>
                    <a:pt x="34" y="300"/>
                  </a:cubicBezTo>
                  <a:cubicBezTo>
                    <a:pt x="34" y="168"/>
                    <a:pt x="66" y="76"/>
                    <a:pt x="126" y="12"/>
                  </a:cubicBezTo>
                  <a:cubicBezTo>
                    <a:pt x="130" y="7"/>
                    <a:pt x="130" y="6"/>
                    <a:pt x="130" y="5"/>
                  </a:cubicBezTo>
                  <a:cubicBezTo>
                    <a:pt x="130" y="0"/>
                    <a:pt x="126" y="0"/>
                    <a:pt x="124" y="0"/>
                  </a:cubicBezTo>
                  <a:cubicBezTo>
                    <a:pt x="117" y="0"/>
                    <a:pt x="90" y="30"/>
                    <a:pt x="83" y="38"/>
                  </a:cubicBezTo>
                  <a:cubicBezTo>
                    <a:pt x="32" y="98"/>
                    <a:pt x="0" y="188"/>
                    <a:pt x="0" y="299"/>
                  </a:cubicBezTo>
                  <a:cubicBezTo>
                    <a:pt x="0" y="370"/>
                    <a:pt x="13" y="470"/>
                    <a:pt x="78" y="555"/>
                  </a:cubicBezTo>
                  <a:cubicBezTo>
                    <a:pt x="83" y="561"/>
                    <a:pt x="115" y="598"/>
                    <a:pt x="124" y="598"/>
                  </a:cubicBezTo>
                  <a:cubicBezTo>
                    <a:pt x="126" y="598"/>
                    <a:pt x="130" y="598"/>
                    <a:pt x="130" y="5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9">
              <a:extLst>
                <a:ext uri="{FF2B5EF4-FFF2-40B4-BE49-F238E27FC236}">
                  <a16:creationId xmlns:a16="http://schemas.microsoft.com/office/drawing/2014/main" id="{95D5FC4A-77F9-44F2-BA34-F7F2FEBC327D}"/>
                </a:ext>
              </a:extLst>
            </p:cNvPr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4497388" y="3633788"/>
              <a:ext cx="163512" cy="177800"/>
            </a:xfrm>
            <a:custGeom>
              <a:avLst/>
              <a:gdLst>
                <a:gd name="T0" fmla="*/ 132 w 356"/>
                <a:gd name="T1" fmla="*/ 183 h 341"/>
                <a:gd name="T2" fmla="*/ 216 w 356"/>
                <a:gd name="T3" fmla="*/ 183 h 341"/>
                <a:gd name="T4" fmla="*/ 356 w 356"/>
                <a:gd name="T5" fmla="*/ 76 h 341"/>
                <a:gd name="T6" fmla="*/ 258 w 356"/>
                <a:gd name="T7" fmla="*/ 0 h 341"/>
                <a:gd name="T8" fmla="*/ 97 w 356"/>
                <a:gd name="T9" fmla="*/ 0 h 341"/>
                <a:gd name="T10" fmla="*/ 82 w 356"/>
                <a:gd name="T11" fmla="*/ 10 h 341"/>
                <a:gd name="T12" fmla="*/ 96 w 356"/>
                <a:gd name="T13" fmla="*/ 16 h 341"/>
                <a:gd name="T14" fmla="*/ 118 w 356"/>
                <a:gd name="T15" fmla="*/ 17 h 341"/>
                <a:gd name="T16" fmla="*/ 129 w 356"/>
                <a:gd name="T17" fmla="*/ 25 h 341"/>
                <a:gd name="T18" fmla="*/ 127 w 356"/>
                <a:gd name="T19" fmla="*/ 34 h 341"/>
                <a:gd name="T20" fmla="*/ 60 w 356"/>
                <a:gd name="T21" fmla="*/ 302 h 341"/>
                <a:gd name="T22" fmla="*/ 14 w 356"/>
                <a:gd name="T23" fmla="*/ 326 h 341"/>
                <a:gd name="T24" fmla="*/ 0 w 356"/>
                <a:gd name="T25" fmla="*/ 335 h 341"/>
                <a:gd name="T26" fmla="*/ 8 w 356"/>
                <a:gd name="T27" fmla="*/ 341 h 341"/>
                <a:gd name="T28" fmla="*/ 71 w 356"/>
                <a:gd name="T29" fmla="*/ 340 h 341"/>
                <a:gd name="T30" fmla="*/ 103 w 356"/>
                <a:gd name="T31" fmla="*/ 340 h 341"/>
                <a:gd name="T32" fmla="*/ 136 w 356"/>
                <a:gd name="T33" fmla="*/ 341 h 341"/>
                <a:gd name="T34" fmla="*/ 146 w 356"/>
                <a:gd name="T35" fmla="*/ 331 h 341"/>
                <a:gd name="T36" fmla="*/ 132 w 356"/>
                <a:gd name="T37" fmla="*/ 326 h 341"/>
                <a:gd name="T38" fmla="*/ 99 w 356"/>
                <a:gd name="T39" fmla="*/ 317 h 341"/>
                <a:gd name="T40" fmla="*/ 101 w 356"/>
                <a:gd name="T41" fmla="*/ 308 h 341"/>
                <a:gd name="T42" fmla="*/ 132 w 356"/>
                <a:gd name="T43" fmla="*/ 183 h 341"/>
                <a:gd name="T44" fmla="*/ 167 w 356"/>
                <a:gd name="T45" fmla="*/ 35 h 341"/>
                <a:gd name="T46" fmla="*/ 194 w 356"/>
                <a:gd name="T47" fmla="*/ 16 h 341"/>
                <a:gd name="T48" fmla="*/ 242 w 356"/>
                <a:gd name="T49" fmla="*/ 16 h 341"/>
                <a:gd name="T50" fmla="*/ 310 w 356"/>
                <a:gd name="T51" fmla="*/ 64 h 341"/>
                <a:gd name="T52" fmla="*/ 281 w 356"/>
                <a:gd name="T53" fmla="*/ 144 h 341"/>
                <a:gd name="T54" fmla="*/ 204 w 356"/>
                <a:gd name="T55" fmla="*/ 170 h 341"/>
                <a:gd name="T56" fmla="*/ 134 w 356"/>
                <a:gd name="T57" fmla="*/ 170 h 341"/>
                <a:gd name="T58" fmla="*/ 167 w 356"/>
                <a:gd name="T59" fmla="*/ 35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6" h="341">
                  <a:moveTo>
                    <a:pt x="132" y="183"/>
                  </a:moveTo>
                  <a:lnTo>
                    <a:pt x="216" y="183"/>
                  </a:lnTo>
                  <a:cubicBezTo>
                    <a:pt x="287" y="183"/>
                    <a:pt x="356" y="131"/>
                    <a:pt x="356" y="76"/>
                  </a:cubicBezTo>
                  <a:cubicBezTo>
                    <a:pt x="356" y="37"/>
                    <a:pt x="324" y="0"/>
                    <a:pt x="258" y="0"/>
                  </a:cubicBezTo>
                  <a:lnTo>
                    <a:pt x="97" y="0"/>
                  </a:ln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103" y="16"/>
                    <a:pt x="112" y="16"/>
                    <a:pt x="118" y="17"/>
                  </a:cubicBezTo>
                  <a:cubicBezTo>
                    <a:pt x="126" y="18"/>
                    <a:pt x="129" y="19"/>
                    <a:pt x="129" y="25"/>
                  </a:cubicBezTo>
                  <a:cubicBezTo>
                    <a:pt x="129" y="27"/>
                    <a:pt x="128" y="28"/>
                    <a:pt x="127" y="34"/>
                  </a:cubicBezTo>
                  <a:lnTo>
                    <a:pt x="60" y="302"/>
                  </a:lnTo>
                  <a:cubicBezTo>
                    <a:pt x="55" y="322"/>
                    <a:pt x="54" y="326"/>
                    <a:pt x="14" y="326"/>
                  </a:cubicBezTo>
                  <a:cubicBezTo>
                    <a:pt x="6" y="326"/>
                    <a:pt x="0" y="326"/>
                    <a:pt x="0" y="335"/>
                  </a:cubicBezTo>
                  <a:cubicBezTo>
                    <a:pt x="0" y="341"/>
                    <a:pt x="6" y="341"/>
                    <a:pt x="8" y="341"/>
                  </a:cubicBezTo>
                  <a:cubicBezTo>
                    <a:pt x="22" y="341"/>
                    <a:pt x="57" y="340"/>
                    <a:pt x="71" y="340"/>
                  </a:cubicBezTo>
                  <a:cubicBezTo>
                    <a:pt x="82" y="340"/>
                    <a:pt x="93" y="340"/>
                    <a:pt x="103" y="340"/>
                  </a:cubicBezTo>
                  <a:cubicBezTo>
                    <a:pt x="114" y="340"/>
                    <a:pt x="125" y="341"/>
                    <a:pt x="136" y="341"/>
                  </a:cubicBezTo>
                  <a:cubicBezTo>
                    <a:pt x="139" y="341"/>
                    <a:pt x="146" y="341"/>
                    <a:pt x="146" y="331"/>
                  </a:cubicBezTo>
                  <a:cubicBezTo>
                    <a:pt x="146" y="326"/>
                    <a:pt x="141" y="326"/>
                    <a:pt x="132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1"/>
                    <a:pt x="101" y="308"/>
                  </a:cubicBezTo>
                  <a:lnTo>
                    <a:pt x="132" y="183"/>
                  </a:lnTo>
                  <a:close/>
                  <a:moveTo>
                    <a:pt x="167" y="35"/>
                  </a:moveTo>
                  <a:cubicBezTo>
                    <a:pt x="172" y="17"/>
                    <a:pt x="173" y="16"/>
                    <a:pt x="194" y="16"/>
                  </a:cubicBezTo>
                  <a:lnTo>
                    <a:pt x="242" y="16"/>
                  </a:lnTo>
                  <a:cubicBezTo>
                    <a:pt x="284" y="16"/>
                    <a:pt x="310" y="29"/>
                    <a:pt x="310" y="64"/>
                  </a:cubicBezTo>
                  <a:cubicBezTo>
                    <a:pt x="310" y="83"/>
                    <a:pt x="300" y="126"/>
                    <a:pt x="281" y="144"/>
                  </a:cubicBezTo>
                  <a:cubicBezTo>
                    <a:pt x="256" y="166"/>
                    <a:pt x="226" y="170"/>
                    <a:pt x="204" y="170"/>
                  </a:cubicBezTo>
                  <a:lnTo>
                    <a:pt x="134" y="170"/>
                  </a:lnTo>
                  <a:lnTo>
                    <a:pt x="167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30">
              <a:extLst>
                <a:ext uri="{FF2B5EF4-FFF2-40B4-BE49-F238E27FC236}">
                  <a16:creationId xmlns:a16="http://schemas.microsoft.com/office/drawing/2014/main" id="{270EBE51-D126-41C9-B8F3-2323B0F00264}"/>
                </a:ext>
              </a:extLst>
            </p:cNvPr>
            <p:cNvSpPr>
              <a:spLocks/>
            </p:cNvSpPr>
            <p:nvPr>
              <p:custDataLst>
                <p:tags r:id="rId7"/>
              </p:custDataLst>
            </p:nvPr>
          </p:nvSpPr>
          <p:spPr bwMode="auto">
            <a:xfrm>
              <a:off x="4678363" y="3589338"/>
              <a:ext cx="84137" cy="165100"/>
            </a:xfrm>
            <a:custGeom>
              <a:avLst/>
              <a:gdLst>
                <a:gd name="T0" fmla="*/ 116 w 185"/>
                <a:gd name="T1" fmla="*/ 108 h 317"/>
                <a:gd name="T2" fmla="*/ 151 w 185"/>
                <a:gd name="T3" fmla="*/ 108 h 317"/>
                <a:gd name="T4" fmla="*/ 162 w 185"/>
                <a:gd name="T5" fmla="*/ 101 h 317"/>
                <a:gd name="T6" fmla="*/ 151 w 185"/>
                <a:gd name="T7" fmla="*/ 96 h 317"/>
                <a:gd name="T8" fmla="*/ 119 w 185"/>
                <a:gd name="T9" fmla="*/ 96 h 317"/>
                <a:gd name="T10" fmla="*/ 132 w 185"/>
                <a:gd name="T11" fmla="*/ 25 h 317"/>
                <a:gd name="T12" fmla="*/ 150 w 185"/>
                <a:gd name="T13" fmla="*/ 10 h 317"/>
                <a:gd name="T14" fmla="*/ 167 w 185"/>
                <a:gd name="T15" fmla="*/ 14 h 317"/>
                <a:gd name="T16" fmla="*/ 151 w 185"/>
                <a:gd name="T17" fmla="*/ 34 h 317"/>
                <a:gd name="T18" fmla="*/ 165 w 185"/>
                <a:gd name="T19" fmla="*/ 47 h 317"/>
                <a:gd name="T20" fmla="*/ 185 w 185"/>
                <a:gd name="T21" fmla="*/ 25 h 317"/>
                <a:gd name="T22" fmla="*/ 150 w 185"/>
                <a:gd name="T23" fmla="*/ 0 h 317"/>
                <a:gd name="T24" fmla="*/ 108 w 185"/>
                <a:gd name="T25" fmla="*/ 27 h 317"/>
                <a:gd name="T26" fmla="*/ 91 w 185"/>
                <a:gd name="T27" fmla="*/ 96 h 317"/>
                <a:gd name="T28" fmla="*/ 64 w 185"/>
                <a:gd name="T29" fmla="*/ 96 h 317"/>
                <a:gd name="T30" fmla="*/ 52 w 185"/>
                <a:gd name="T31" fmla="*/ 103 h 317"/>
                <a:gd name="T32" fmla="*/ 63 w 185"/>
                <a:gd name="T33" fmla="*/ 108 h 317"/>
                <a:gd name="T34" fmla="*/ 89 w 185"/>
                <a:gd name="T35" fmla="*/ 108 h 317"/>
                <a:gd name="T36" fmla="*/ 58 w 185"/>
                <a:gd name="T37" fmla="*/ 273 h 317"/>
                <a:gd name="T38" fmla="*/ 34 w 185"/>
                <a:gd name="T39" fmla="*/ 308 h 317"/>
                <a:gd name="T40" fmla="*/ 18 w 185"/>
                <a:gd name="T41" fmla="*/ 303 h 317"/>
                <a:gd name="T42" fmla="*/ 34 w 185"/>
                <a:gd name="T43" fmla="*/ 284 h 317"/>
                <a:gd name="T44" fmla="*/ 20 w 185"/>
                <a:gd name="T45" fmla="*/ 271 h 317"/>
                <a:gd name="T46" fmla="*/ 0 w 185"/>
                <a:gd name="T47" fmla="*/ 293 h 317"/>
                <a:gd name="T48" fmla="*/ 34 w 185"/>
                <a:gd name="T49" fmla="*/ 317 h 317"/>
                <a:gd name="T50" fmla="*/ 76 w 185"/>
                <a:gd name="T51" fmla="*/ 287 h 317"/>
                <a:gd name="T52" fmla="*/ 97 w 185"/>
                <a:gd name="T53" fmla="*/ 216 h 317"/>
                <a:gd name="T54" fmla="*/ 116 w 185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8"/>
                  </a:moveTo>
                  <a:lnTo>
                    <a:pt x="151" y="108"/>
                  </a:lnTo>
                  <a:cubicBezTo>
                    <a:pt x="158" y="108"/>
                    <a:pt x="162" y="108"/>
                    <a:pt x="162" y="101"/>
                  </a:cubicBezTo>
                  <a:cubicBezTo>
                    <a:pt x="162" y="96"/>
                    <a:pt x="158" y="96"/>
                    <a:pt x="151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2" y="25"/>
                  </a:cubicBezTo>
                  <a:cubicBezTo>
                    <a:pt x="134" y="18"/>
                    <a:pt x="142" y="10"/>
                    <a:pt x="150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2" y="19"/>
                    <a:pt x="151" y="32"/>
                    <a:pt x="151" y="34"/>
                  </a:cubicBezTo>
                  <a:cubicBezTo>
                    <a:pt x="151" y="41"/>
                    <a:pt x="157" y="47"/>
                    <a:pt x="165" y="47"/>
                  </a:cubicBezTo>
                  <a:cubicBezTo>
                    <a:pt x="175" y="47"/>
                    <a:pt x="185" y="38"/>
                    <a:pt x="185" y="25"/>
                  </a:cubicBezTo>
                  <a:cubicBezTo>
                    <a:pt x="185" y="9"/>
                    <a:pt x="168" y="0"/>
                    <a:pt x="150" y="0"/>
                  </a:cubicBezTo>
                  <a:cubicBezTo>
                    <a:pt x="135" y="0"/>
                    <a:pt x="118" y="9"/>
                    <a:pt x="108" y="27"/>
                  </a:cubicBezTo>
                  <a:cubicBezTo>
                    <a:pt x="101" y="40"/>
                    <a:pt x="99" y="55"/>
                    <a:pt x="91" y="96"/>
                  </a:cubicBezTo>
                  <a:lnTo>
                    <a:pt x="64" y="96"/>
                  </a:lnTo>
                  <a:cubicBezTo>
                    <a:pt x="57" y="96"/>
                    <a:pt x="52" y="96"/>
                    <a:pt x="52" y="103"/>
                  </a:cubicBezTo>
                  <a:cubicBezTo>
                    <a:pt x="52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8" y="273"/>
                  </a:cubicBezTo>
                  <a:cubicBezTo>
                    <a:pt x="56" y="281"/>
                    <a:pt x="51" y="308"/>
                    <a:pt x="34" y="308"/>
                  </a:cubicBezTo>
                  <a:cubicBezTo>
                    <a:pt x="33" y="308"/>
                    <a:pt x="25" y="308"/>
                    <a:pt x="18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3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7"/>
                  </a:cubicBezTo>
                  <a:cubicBezTo>
                    <a:pt x="88" y="263"/>
                    <a:pt x="96" y="220"/>
                    <a:pt x="97" y="216"/>
                  </a:cubicBezTo>
                  <a:lnTo>
                    <a:pt x="11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31">
              <a:extLst>
                <a:ext uri="{FF2B5EF4-FFF2-40B4-BE49-F238E27FC236}">
                  <a16:creationId xmlns:a16="http://schemas.microsoft.com/office/drawing/2014/main" id="{4E611696-B9BD-47ED-9CED-2E64F5A3A804}"/>
                </a:ext>
              </a:extLst>
            </p:cNvPr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4806950" y="3616326"/>
              <a:ext cx="53975" cy="26035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9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32">
              <a:extLst>
                <a:ext uri="{FF2B5EF4-FFF2-40B4-BE49-F238E27FC236}">
                  <a16:creationId xmlns:a16="http://schemas.microsoft.com/office/drawing/2014/main" id="{0D5F3538-C20D-491F-9AC3-0312C28352C2}"/>
                </a:ext>
              </a:extLst>
            </p:cNvPr>
            <p:cNvSpPr>
              <a:spLocks/>
            </p:cNvSpPr>
            <p:nvPr>
              <p:custDataLst>
                <p:tags r:id="rId9"/>
              </p:custDataLst>
            </p:nvPr>
          </p:nvSpPr>
          <p:spPr bwMode="auto">
            <a:xfrm>
              <a:off x="4879975" y="3695701"/>
              <a:ext cx="106362" cy="1682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33">
              <a:extLst>
                <a:ext uri="{FF2B5EF4-FFF2-40B4-BE49-F238E27FC236}">
                  <a16:creationId xmlns:a16="http://schemas.microsoft.com/office/drawing/2014/main" id="{E8E5EF2B-182F-4047-A7DC-BB35501DCF81}"/>
                </a:ext>
              </a:extLst>
            </p:cNvPr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5013325" y="3783013"/>
              <a:ext cx="26987" cy="77788"/>
            </a:xfrm>
            <a:custGeom>
              <a:avLst/>
              <a:gdLst>
                <a:gd name="T0" fmla="*/ 59 w 59"/>
                <a:gd name="T1" fmla="*/ 53 h 149"/>
                <a:gd name="T2" fmla="*/ 27 w 59"/>
                <a:gd name="T3" fmla="*/ 0 h 149"/>
                <a:gd name="T4" fmla="*/ 0 w 59"/>
                <a:gd name="T5" fmla="*/ 27 h 149"/>
                <a:gd name="T6" fmla="*/ 27 w 59"/>
                <a:gd name="T7" fmla="*/ 53 h 149"/>
                <a:gd name="T8" fmla="*/ 44 w 59"/>
                <a:gd name="T9" fmla="*/ 47 h 149"/>
                <a:gd name="T10" fmla="*/ 47 w 59"/>
                <a:gd name="T11" fmla="*/ 45 h 149"/>
                <a:gd name="T12" fmla="*/ 48 w 59"/>
                <a:gd name="T13" fmla="*/ 53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3"/>
                  </a:moveTo>
                  <a:cubicBezTo>
                    <a:pt x="59" y="20"/>
                    <a:pt x="46" y="0"/>
                    <a:pt x="27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7"/>
                  </a:cubicBezTo>
                  <a:cubicBezTo>
                    <a:pt x="46" y="46"/>
                    <a:pt x="46" y="45"/>
                    <a:pt x="47" y="45"/>
                  </a:cubicBezTo>
                  <a:cubicBezTo>
                    <a:pt x="47" y="45"/>
                    <a:pt x="48" y="46"/>
                    <a:pt x="48" y="53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34">
              <a:extLst>
                <a:ext uri="{FF2B5EF4-FFF2-40B4-BE49-F238E27FC236}">
                  <a16:creationId xmlns:a16="http://schemas.microsoft.com/office/drawing/2014/main" id="{9EF2F468-34A1-4B6B-B91E-B90584FAFEE8}"/>
                </a:ext>
              </a:extLst>
            </p:cNvPr>
            <p:cNvSpPr>
              <a:spLocks/>
            </p:cNvSpPr>
            <p:nvPr>
              <p:custDataLst>
                <p:tags r:id="rId11"/>
              </p:custDataLst>
            </p:nvPr>
          </p:nvSpPr>
          <p:spPr bwMode="auto">
            <a:xfrm>
              <a:off x="5102225" y="3695701"/>
              <a:ext cx="114300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4 h 226"/>
                <a:gd name="T30" fmla="*/ 47 w 248"/>
                <a:gd name="T31" fmla="*/ 216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5 h 226"/>
                <a:gd name="T38" fmla="*/ 0 w 248"/>
                <a:gd name="T39" fmla="*/ 194 h 226"/>
                <a:gd name="T40" fmla="*/ 46 w 248"/>
                <a:gd name="T41" fmla="*/ 226 h 226"/>
                <a:gd name="T42" fmla="*/ 99 w 248"/>
                <a:gd name="T43" fmla="*/ 189 h 226"/>
                <a:gd name="T44" fmla="*/ 153 w 248"/>
                <a:gd name="T45" fmla="*/ 226 h 226"/>
                <a:gd name="T46" fmla="*/ 232 w 248"/>
                <a:gd name="T47" fmla="*/ 150 h 226"/>
                <a:gd name="T48" fmla="*/ 226 w 248"/>
                <a:gd name="T49" fmla="*/ 145 h 226"/>
                <a:gd name="T50" fmla="*/ 220 w 248"/>
                <a:gd name="T51" fmla="*/ 150 h 226"/>
                <a:gd name="T52" fmla="*/ 154 w 248"/>
                <a:gd name="T53" fmla="*/ 216 h 226"/>
                <a:gd name="T54" fmla="*/ 126 w 248"/>
                <a:gd name="T55" fmla="*/ 183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4" y="24"/>
                    <a:pt x="77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4"/>
                  </a:cubicBezTo>
                  <a:cubicBezTo>
                    <a:pt x="86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5" y="196"/>
                    <a:pt x="45" y="182"/>
                  </a:cubicBezTo>
                  <a:cubicBezTo>
                    <a:pt x="45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6"/>
                    <a:pt x="46" y="226"/>
                  </a:cubicBezTo>
                  <a:cubicBezTo>
                    <a:pt x="79" y="226"/>
                    <a:pt x="97" y="192"/>
                    <a:pt x="99" y="189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50"/>
                  </a:cubicBezTo>
                  <a:cubicBezTo>
                    <a:pt x="232" y="145"/>
                    <a:pt x="228" y="145"/>
                    <a:pt x="226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4" y="216"/>
                    <a:pt x="126" y="200"/>
                    <a:pt x="126" y="183"/>
                  </a:cubicBezTo>
                  <a:cubicBezTo>
                    <a:pt x="126" y="172"/>
                    <a:pt x="129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35">
              <a:extLst>
                <a:ext uri="{FF2B5EF4-FFF2-40B4-BE49-F238E27FC236}">
                  <a16:creationId xmlns:a16="http://schemas.microsoft.com/office/drawing/2014/main" id="{DD40E2F2-4BE2-4D95-A97C-15D79B00C013}"/>
                </a:ext>
              </a:extLst>
            </p:cNvPr>
            <p:cNvSpPr>
              <a:spLocks/>
            </p:cNvSpPr>
            <p:nvPr>
              <p:custDataLst>
                <p:tags r:id="rId12"/>
              </p:custDataLst>
            </p:nvPr>
          </p:nvSpPr>
          <p:spPr bwMode="auto">
            <a:xfrm>
              <a:off x="5238750" y="3616326"/>
              <a:ext cx="53975" cy="26035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5"/>
                    <a:pt x="68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7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36">
              <a:extLst>
                <a:ext uri="{FF2B5EF4-FFF2-40B4-BE49-F238E27FC236}">
                  <a16:creationId xmlns:a16="http://schemas.microsoft.com/office/drawing/2014/main" id="{A90B01F3-9181-4A5F-93B8-860479FADA5B}"/>
                </a:ext>
              </a:extLst>
            </p:cNvPr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5334000" y="3783013"/>
              <a:ext cx="28575" cy="77788"/>
            </a:xfrm>
            <a:custGeom>
              <a:avLst/>
              <a:gdLst>
                <a:gd name="T0" fmla="*/ 59 w 59"/>
                <a:gd name="T1" fmla="*/ 53 h 149"/>
                <a:gd name="T2" fmla="*/ 27 w 59"/>
                <a:gd name="T3" fmla="*/ 0 h 149"/>
                <a:gd name="T4" fmla="*/ 0 w 59"/>
                <a:gd name="T5" fmla="*/ 27 h 149"/>
                <a:gd name="T6" fmla="*/ 27 w 59"/>
                <a:gd name="T7" fmla="*/ 53 h 149"/>
                <a:gd name="T8" fmla="*/ 44 w 59"/>
                <a:gd name="T9" fmla="*/ 47 h 149"/>
                <a:gd name="T10" fmla="*/ 47 w 59"/>
                <a:gd name="T11" fmla="*/ 45 h 149"/>
                <a:gd name="T12" fmla="*/ 48 w 59"/>
                <a:gd name="T13" fmla="*/ 53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3"/>
                  </a:moveTo>
                  <a:cubicBezTo>
                    <a:pt x="59" y="20"/>
                    <a:pt x="46" y="0"/>
                    <a:pt x="27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7"/>
                  </a:cubicBezTo>
                  <a:cubicBezTo>
                    <a:pt x="46" y="46"/>
                    <a:pt x="46" y="45"/>
                    <a:pt x="47" y="45"/>
                  </a:cubicBezTo>
                  <a:cubicBezTo>
                    <a:pt x="47" y="45"/>
                    <a:pt x="48" y="46"/>
                    <a:pt x="48" y="53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37">
              <a:extLst>
                <a:ext uri="{FF2B5EF4-FFF2-40B4-BE49-F238E27FC236}">
                  <a16:creationId xmlns:a16="http://schemas.microsoft.com/office/drawing/2014/main" id="{6D0C7268-B5C4-414C-A7FD-A8D5348426E2}"/>
                </a:ext>
              </a:extLst>
            </p:cNvPr>
            <p:cNvSpPr>
              <a:spLocks/>
            </p:cNvSpPr>
            <p:nvPr>
              <p:custDataLst>
                <p:tags r:id="rId14"/>
              </p:custDataLst>
            </p:nvPr>
          </p:nvSpPr>
          <p:spPr bwMode="auto">
            <a:xfrm>
              <a:off x="5429250" y="3633788"/>
              <a:ext cx="163512" cy="184150"/>
            </a:xfrm>
            <a:custGeom>
              <a:avLst/>
              <a:gdLst>
                <a:gd name="T0" fmla="*/ 285 w 355"/>
                <a:gd name="T1" fmla="*/ 57 h 352"/>
                <a:gd name="T2" fmla="*/ 349 w 355"/>
                <a:gd name="T3" fmla="*/ 16 h 352"/>
                <a:gd name="T4" fmla="*/ 355 w 355"/>
                <a:gd name="T5" fmla="*/ 6 h 352"/>
                <a:gd name="T6" fmla="*/ 349 w 355"/>
                <a:gd name="T7" fmla="*/ 0 h 352"/>
                <a:gd name="T8" fmla="*/ 308 w 355"/>
                <a:gd name="T9" fmla="*/ 2 h 352"/>
                <a:gd name="T10" fmla="*/ 259 w 355"/>
                <a:gd name="T11" fmla="*/ 0 h 352"/>
                <a:gd name="T12" fmla="*/ 249 w 355"/>
                <a:gd name="T13" fmla="*/ 10 h 352"/>
                <a:gd name="T14" fmla="*/ 257 w 355"/>
                <a:gd name="T15" fmla="*/ 16 h 352"/>
                <a:gd name="T16" fmla="*/ 280 w 355"/>
                <a:gd name="T17" fmla="*/ 32 h 352"/>
                <a:gd name="T18" fmla="*/ 273 w 355"/>
                <a:gd name="T19" fmla="*/ 51 h 352"/>
                <a:gd name="T20" fmla="*/ 120 w 355"/>
                <a:gd name="T21" fmla="*/ 295 h 352"/>
                <a:gd name="T22" fmla="*/ 86 w 355"/>
                <a:gd name="T23" fmla="*/ 31 h 352"/>
                <a:gd name="T24" fmla="*/ 120 w 355"/>
                <a:gd name="T25" fmla="*/ 16 h 352"/>
                <a:gd name="T26" fmla="*/ 133 w 355"/>
                <a:gd name="T27" fmla="*/ 6 h 352"/>
                <a:gd name="T28" fmla="*/ 126 w 355"/>
                <a:gd name="T29" fmla="*/ 0 h 352"/>
                <a:gd name="T30" fmla="*/ 64 w 355"/>
                <a:gd name="T31" fmla="*/ 2 h 352"/>
                <a:gd name="T32" fmla="*/ 36 w 355"/>
                <a:gd name="T33" fmla="*/ 1 h 352"/>
                <a:gd name="T34" fmla="*/ 9 w 355"/>
                <a:gd name="T35" fmla="*/ 0 h 352"/>
                <a:gd name="T36" fmla="*/ 0 w 355"/>
                <a:gd name="T37" fmla="*/ 10 h 352"/>
                <a:gd name="T38" fmla="*/ 12 w 355"/>
                <a:gd name="T39" fmla="*/ 16 h 352"/>
                <a:gd name="T40" fmla="*/ 42 w 355"/>
                <a:gd name="T41" fmla="*/ 33 h 352"/>
                <a:gd name="T42" fmla="*/ 82 w 355"/>
                <a:gd name="T43" fmla="*/ 341 h 352"/>
                <a:gd name="T44" fmla="*/ 92 w 355"/>
                <a:gd name="T45" fmla="*/ 352 h 352"/>
                <a:gd name="T46" fmla="*/ 106 w 355"/>
                <a:gd name="T47" fmla="*/ 343 h 352"/>
                <a:gd name="T48" fmla="*/ 285 w 355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5" h="352">
                  <a:moveTo>
                    <a:pt x="285" y="57"/>
                  </a:moveTo>
                  <a:cubicBezTo>
                    <a:pt x="310" y="18"/>
                    <a:pt x="330" y="17"/>
                    <a:pt x="349" y="16"/>
                  </a:cubicBezTo>
                  <a:cubicBezTo>
                    <a:pt x="355" y="15"/>
                    <a:pt x="355" y="7"/>
                    <a:pt x="355" y="6"/>
                  </a:cubicBezTo>
                  <a:cubicBezTo>
                    <a:pt x="355" y="2"/>
                    <a:pt x="353" y="0"/>
                    <a:pt x="349" y="0"/>
                  </a:cubicBezTo>
                  <a:cubicBezTo>
                    <a:pt x="336" y="0"/>
                    <a:pt x="321" y="2"/>
                    <a:pt x="308" y="2"/>
                  </a:cubicBezTo>
                  <a:cubicBezTo>
                    <a:pt x="292" y="2"/>
                    <a:pt x="275" y="0"/>
                    <a:pt x="259" y="0"/>
                  </a:cubicBezTo>
                  <a:cubicBezTo>
                    <a:pt x="256" y="0"/>
                    <a:pt x="249" y="0"/>
                    <a:pt x="249" y="10"/>
                  </a:cubicBezTo>
                  <a:cubicBezTo>
                    <a:pt x="249" y="15"/>
                    <a:pt x="254" y="16"/>
                    <a:pt x="257" y="16"/>
                  </a:cubicBezTo>
                  <a:cubicBezTo>
                    <a:pt x="271" y="17"/>
                    <a:pt x="280" y="22"/>
                    <a:pt x="280" y="32"/>
                  </a:cubicBezTo>
                  <a:cubicBezTo>
                    <a:pt x="280" y="40"/>
                    <a:pt x="273" y="51"/>
                    <a:pt x="273" y="51"/>
                  </a:cubicBezTo>
                  <a:lnTo>
                    <a:pt x="120" y="295"/>
                  </a:lnTo>
                  <a:lnTo>
                    <a:pt x="86" y="31"/>
                  </a:lnTo>
                  <a:cubicBezTo>
                    <a:pt x="86" y="22"/>
                    <a:pt x="97" y="16"/>
                    <a:pt x="120" y="16"/>
                  </a:cubicBezTo>
                  <a:cubicBezTo>
                    <a:pt x="127" y="16"/>
                    <a:pt x="133" y="16"/>
                    <a:pt x="133" y="6"/>
                  </a:cubicBezTo>
                  <a:cubicBezTo>
                    <a:pt x="133" y="1"/>
                    <a:pt x="129" y="0"/>
                    <a:pt x="126" y="0"/>
                  </a:cubicBezTo>
                  <a:cubicBezTo>
                    <a:pt x="106" y="0"/>
                    <a:pt x="84" y="2"/>
                    <a:pt x="64" y="2"/>
                  </a:cubicBezTo>
                  <a:cubicBezTo>
                    <a:pt x="55" y="2"/>
                    <a:pt x="45" y="1"/>
                    <a:pt x="36" y="1"/>
                  </a:cubicBezTo>
                  <a:cubicBezTo>
                    <a:pt x="27" y="1"/>
                    <a:pt x="18" y="0"/>
                    <a:pt x="9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4" y="16"/>
                    <a:pt x="12" y="16"/>
                  </a:cubicBezTo>
                  <a:cubicBezTo>
                    <a:pt x="40" y="16"/>
                    <a:pt x="41" y="20"/>
                    <a:pt x="42" y="33"/>
                  </a:cubicBezTo>
                  <a:lnTo>
                    <a:pt x="82" y="341"/>
                  </a:lnTo>
                  <a:cubicBezTo>
                    <a:pt x="83" y="351"/>
                    <a:pt x="85" y="352"/>
                    <a:pt x="92" y="352"/>
                  </a:cubicBezTo>
                  <a:cubicBezTo>
                    <a:pt x="100" y="352"/>
                    <a:pt x="102" y="349"/>
                    <a:pt x="106" y="343"/>
                  </a:cubicBezTo>
                  <a:lnTo>
                    <a:pt x="285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38">
              <a:extLst>
                <a:ext uri="{FF2B5EF4-FFF2-40B4-BE49-F238E27FC236}">
                  <a16:creationId xmlns:a16="http://schemas.microsoft.com/office/drawing/2014/main" id="{84017BA5-AFC0-4242-B85F-927AEF03228D}"/>
                </a:ext>
              </a:extLst>
            </p:cNvPr>
            <p:cNvSpPr>
              <a:spLocks/>
            </p:cNvSpPr>
            <p:nvPr>
              <p:custDataLst>
                <p:tags r:id="rId15"/>
              </p:custDataLst>
            </p:nvPr>
          </p:nvSpPr>
          <p:spPr bwMode="auto">
            <a:xfrm>
              <a:off x="5611813" y="3589338"/>
              <a:ext cx="85725" cy="165100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1 h 317"/>
                <a:gd name="T6" fmla="*/ 152 w 186"/>
                <a:gd name="T7" fmla="*/ 96 h 317"/>
                <a:gd name="T8" fmla="*/ 119 w 186"/>
                <a:gd name="T9" fmla="*/ 96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4 h 317"/>
                <a:gd name="T18" fmla="*/ 166 w 186"/>
                <a:gd name="T19" fmla="*/ 47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7 h 317"/>
                <a:gd name="T26" fmla="*/ 92 w 186"/>
                <a:gd name="T27" fmla="*/ 96 h 317"/>
                <a:gd name="T28" fmla="*/ 64 w 186"/>
                <a:gd name="T29" fmla="*/ 96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8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3 h 317"/>
                <a:gd name="T48" fmla="*/ 34 w 186"/>
                <a:gd name="T49" fmla="*/ 317 h 317"/>
                <a:gd name="T50" fmla="*/ 76 w 186"/>
                <a:gd name="T51" fmla="*/ 287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1"/>
                  </a:cubicBezTo>
                  <a:cubicBezTo>
                    <a:pt x="163" y="96"/>
                    <a:pt x="158" y="96"/>
                    <a:pt x="152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8"/>
                    <a:pt x="142" y="10"/>
                    <a:pt x="151" y="10"/>
                  </a:cubicBezTo>
                  <a:cubicBezTo>
                    <a:pt x="151" y="10"/>
                    <a:pt x="161" y="10"/>
                    <a:pt x="167" y="14"/>
                  </a:cubicBezTo>
                  <a:cubicBezTo>
                    <a:pt x="153" y="19"/>
                    <a:pt x="152" y="32"/>
                    <a:pt x="152" y="34"/>
                  </a:cubicBezTo>
                  <a:cubicBezTo>
                    <a:pt x="152" y="41"/>
                    <a:pt x="158" y="47"/>
                    <a:pt x="166" y="47"/>
                  </a:cubicBezTo>
                  <a:cubicBezTo>
                    <a:pt x="175" y="47"/>
                    <a:pt x="186" y="38"/>
                    <a:pt x="186" y="25"/>
                  </a:cubicBezTo>
                  <a:cubicBezTo>
                    <a:pt x="186" y="9"/>
                    <a:pt x="169" y="0"/>
                    <a:pt x="151" y="0"/>
                  </a:cubicBezTo>
                  <a:cubicBezTo>
                    <a:pt x="135" y="0"/>
                    <a:pt x="118" y="9"/>
                    <a:pt x="109" y="27"/>
                  </a:cubicBezTo>
                  <a:cubicBezTo>
                    <a:pt x="102" y="40"/>
                    <a:pt x="99" y="55"/>
                    <a:pt x="92" y="96"/>
                  </a:cubicBezTo>
                  <a:lnTo>
                    <a:pt x="64" y="96"/>
                  </a:lnTo>
                  <a:cubicBezTo>
                    <a:pt x="57" y="96"/>
                    <a:pt x="53" y="96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8"/>
                    <a:pt x="34" y="308"/>
                  </a:cubicBezTo>
                  <a:cubicBezTo>
                    <a:pt x="34" y="308"/>
                    <a:pt x="26" y="308"/>
                    <a:pt x="19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3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7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39">
              <a:extLst>
                <a:ext uri="{FF2B5EF4-FFF2-40B4-BE49-F238E27FC236}">
                  <a16:creationId xmlns:a16="http://schemas.microsoft.com/office/drawing/2014/main" id="{9EA20217-4D17-4008-82ED-2DC371667239}"/>
                </a:ext>
              </a:extLst>
            </p:cNvPr>
            <p:cNvSpPr>
              <a:spLocks/>
            </p:cNvSpPr>
            <p:nvPr>
              <p:custDataLst>
                <p:tags r:id="rId16"/>
              </p:custDataLst>
            </p:nvPr>
          </p:nvSpPr>
          <p:spPr bwMode="auto">
            <a:xfrm>
              <a:off x="5741988" y="3616326"/>
              <a:ext cx="52387" cy="260350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49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49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2"/>
                    <a:pt x="115" y="491"/>
                    <a:pt x="107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9"/>
                    <a:pt x="33" y="405"/>
                  </a:cubicBezTo>
                  <a:cubicBezTo>
                    <a:pt x="63" y="466"/>
                    <a:pt x="105" y="499"/>
                    <a:pt x="110" y="499"/>
                  </a:cubicBezTo>
                  <a:cubicBezTo>
                    <a:pt x="113" y="499"/>
                    <a:pt x="115" y="497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40">
              <a:extLst>
                <a:ext uri="{FF2B5EF4-FFF2-40B4-BE49-F238E27FC236}">
                  <a16:creationId xmlns:a16="http://schemas.microsoft.com/office/drawing/2014/main" id="{08883B24-7B89-46B4-9843-200088DA5CAE}"/>
                </a:ext>
              </a:extLst>
            </p:cNvPr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5815013" y="3695701"/>
              <a:ext cx="104775" cy="1682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6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9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6" y="216"/>
                    <a:pt x="103" y="216"/>
                  </a:cubicBezTo>
                  <a:cubicBezTo>
                    <a:pt x="77" y="216"/>
                    <a:pt x="72" y="194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4"/>
                    <a:pt x="40" y="167"/>
                  </a:cubicBezTo>
                  <a:cubicBezTo>
                    <a:pt x="40" y="212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5" y="230"/>
                    <a:pt x="139" y="254"/>
                    <a:pt x="119" y="281"/>
                  </a:cubicBezTo>
                  <a:cubicBezTo>
                    <a:pt x="106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7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41">
              <a:extLst>
                <a:ext uri="{FF2B5EF4-FFF2-40B4-BE49-F238E27FC236}">
                  <a16:creationId xmlns:a16="http://schemas.microsoft.com/office/drawing/2014/main" id="{95AA3F43-7F3E-46D2-953D-9572CBC14497}"/>
                </a:ext>
              </a:extLst>
            </p:cNvPr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5942013" y="3616326"/>
              <a:ext cx="52387" cy="260350"/>
            </a:xfrm>
            <a:custGeom>
              <a:avLst/>
              <a:gdLst>
                <a:gd name="T0" fmla="*/ 115 w 115"/>
                <a:gd name="T1" fmla="*/ 249 h 499"/>
                <a:gd name="T2" fmla="*/ 82 w 115"/>
                <a:gd name="T3" fmla="*/ 94 h 499"/>
                <a:gd name="T4" fmla="*/ 4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49 h 499"/>
                <a:gd name="T12" fmla="*/ 6 w 115"/>
                <a:gd name="T13" fmla="*/ 485 h 499"/>
                <a:gd name="T14" fmla="*/ 0 w 115"/>
                <a:gd name="T15" fmla="*/ 494 h 499"/>
                <a:gd name="T16" fmla="*/ 4 w 115"/>
                <a:gd name="T17" fmla="*/ 499 h 499"/>
                <a:gd name="T18" fmla="*/ 84 w 115"/>
                <a:gd name="T19" fmla="*/ 401 h 499"/>
                <a:gd name="T20" fmla="*/ 115 w 115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2" y="32"/>
                    <a:pt x="9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5"/>
                    <a:pt x="68" y="422"/>
                    <a:pt x="6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4" y="499"/>
                  </a:cubicBezTo>
                  <a:cubicBezTo>
                    <a:pt x="9" y="499"/>
                    <a:pt x="54" y="465"/>
                    <a:pt x="84" y="401"/>
                  </a:cubicBezTo>
                  <a:cubicBezTo>
                    <a:pt x="109" y="347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42">
              <a:extLst>
                <a:ext uri="{FF2B5EF4-FFF2-40B4-BE49-F238E27FC236}">
                  <a16:creationId xmlns:a16="http://schemas.microsoft.com/office/drawing/2014/main" id="{1ECA45E6-9664-4A45-8B6F-0CCE3CEFC61D}"/>
                </a:ext>
              </a:extLst>
            </p:cNvPr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6027738" y="3590926"/>
              <a:ext cx="58737" cy="311150"/>
            </a:xfrm>
            <a:custGeom>
              <a:avLst/>
              <a:gdLst>
                <a:gd name="T0" fmla="*/ 130 w 130"/>
                <a:gd name="T1" fmla="*/ 300 h 598"/>
                <a:gd name="T2" fmla="*/ 52 w 130"/>
                <a:gd name="T3" fmla="*/ 44 h 598"/>
                <a:gd name="T4" fmla="*/ 6 w 130"/>
                <a:gd name="T5" fmla="*/ 0 h 598"/>
                <a:gd name="T6" fmla="*/ 0 w 130"/>
                <a:gd name="T7" fmla="*/ 5 h 598"/>
                <a:gd name="T8" fmla="*/ 3 w 130"/>
                <a:gd name="T9" fmla="*/ 10 h 598"/>
                <a:gd name="T10" fmla="*/ 80 w 130"/>
                <a:gd name="T11" fmla="*/ 156 h 598"/>
                <a:gd name="T12" fmla="*/ 95 w 130"/>
                <a:gd name="T13" fmla="*/ 299 h 598"/>
                <a:gd name="T14" fmla="*/ 78 w 130"/>
                <a:gd name="T15" fmla="*/ 449 h 598"/>
                <a:gd name="T16" fmla="*/ 4 w 130"/>
                <a:gd name="T17" fmla="*/ 587 h 598"/>
                <a:gd name="T18" fmla="*/ 0 w 130"/>
                <a:gd name="T19" fmla="*/ 593 h 598"/>
                <a:gd name="T20" fmla="*/ 6 w 130"/>
                <a:gd name="T21" fmla="*/ 598 h 598"/>
                <a:gd name="T22" fmla="*/ 47 w 130"/>
                <a:gd name="T23" fmla="*/ 561 h 598"/>
                <a:gd name="T24" fmla="*/ 130 w 130"/>
                <a:gd name="T25" fmla="*/ 300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" h="598">
                  <a:moveTo>
                    <a:pt x="130" y="300"/>
                  </a:moveTo>
                  <a:cubicBezTo>
                    <a:pt x="130" y="229"/>
                    <a:pt x="117" y="128"/>
                    <a:pt x="52" y="44"/>
                  </a:cubicBezTo>
                  <a:cubicBezTo>
                    <a:pt x="47" y="38"/>
                    <a:pt x="15" y="0"/>
                    <a:pt x="6" y="0"/>
                  </a:cubicBezTo>
                  <a:cubicBezTo>
                    <a:pt x="3" y="0"/>
                    <a:pt x="0" y="1"/>
                    <a:pt x="0" y="5"/>
                  </a:cubicBezTo>
                  <a:cubicBezTo>
                    <a:pt x="0" y="7"/>
                    <a:pt x="1" y="9"/>
                    <a:pt x="3" y="10"/>
                  </a:cubicBezTo>
                  <a:cubicBezTo>
                    <a:pt x="27" y="36"/>
                    <a:pt x="59" y="76"/>
                    <a:pt x="80" y="156"/>
                  </a:cubicBezTo>
                  <a:cubicBezTo>
                    <a:pt x="91" y="201"/>
                    <a:pt x="95" y="253"/>
                    <a:pt x="95" y="299"/>
                  </a:cubicBezTo>
                  <a:cubicBezTo>
                    <a:pt x="95" y="349"/>
                    <a:pt x="91" y="400"/>
                    <a:pt x="78" y="449"/>
                  </a:cubicBezTo>
                  <a:cubicBezTo>
                    <a:pt x="59" y="519"/>
                    <a:pt x="30" y="559"/>
                    <a:pt x="4" y="587"/>
                  </a:cubicBezTo>
                  <a:cubicBezTo>
                    <a:pt x="0" y="591"/>
                    <a:pt x="0" y="592"/>
                    <a:pt x="0" y="593"/>
                  </a:cubicBezTo>
                  <a:cubicBezTo>
                    <a:pt x="0" y="597"/>
                    <a:pt x="3" y="598"/>
                    <a:pt x="6" y="598"/>
                  </a:cubicBezTo>
                  <a:cubicBezTo>
                    <a:pt x="13" y="598"/>
                    <a:pt x="41" y="568"/>
                    <a:pt x="47" y="561"/>
                  </a:cubicBezTo>
                  <a:cubicBezTo>
                    <a:pt x="97" y="501"/>
                    <a:pt x="130" y="411"/>
                    <a:pt x="130" y="30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669641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D63AD-97DE-4FD9-B557-D2D1135A8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58981"/>
          </a:xfrm>
        </p:spPr>
        <p:txBody>
          <a:bodyPr/>
          <a:lstStyle/>
          <a:p>
            <a:r>
              <a:rPr lang="en-US" dirty="0"/>
              <a:t>Impossibility of FBBZK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1DFFC-F467-469B-BC30-1D3AA847B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5" y="1557774"/>
            <a:ext cx="11714016" cy="1083826"/>
          </a:xfrm>
        </p:spPr>
        <p:txBody>
          <a:bodyPr>
            <a:normAutofit/>
          </a:bodyPr>
          <a:lstStyle/>
          <a:p>
            <a:r>
              <a:rPr lang="en-US" dirty="0"/>
              <a:t>FBBZK for                                 is impossible [</a:t>
            </a:r>
            <a:r>
              <a:rPr lang="en-US" dirty="0">
                <a:solidFill>
                  <a:schemeClr val="accent1"/>
                </a:solidFill>
              </a:rPr>
              <a:t>Rosulek12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Under a mild assumption:     is injective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B4A6E85-5947-41C4-BF38-6047B7932A09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2313134" y="1674382"/>
            <a:ext cx="2757630" cy="296625"/>
            <a:chOff x="2678113" y="4048125"/>
            <a:chExt cx="2686051" cy="288926"/>
          </a:xfrm>
        </p:grpSpPr>
        <p:sp>
          <p:nvSpPr>
            <p:cNvPr id="5" name="Freeform 31">
              <a:extLst>
                <a:ext uri="{FF2B5EF4-FFF2-40B4-BE49-F238E27FC236}">
                  <a16:creationId xmlns:a16="http://schemas.microsoft.com/office/drawing/2014/main" id="{67E7305C-D57C-4882-8403-148E766E56D8}"/>
                </a:ext>
              </a:extLst>
            </p:cNvPr>
            <p:cNvSpPr>
              <a:spLocks/>
            </p:cNvSpPr>
            <p:nvPr>
              <p:custDataLst>
                <p:tags r:id="rId4"/>
              </p:custDataLst>
            </p:nvPr>
          </p:nvSpPr>
          <p:spPr bwMode="auto">
            <a:xfrm>
              <a:off x="2678113" y="4065588"/>
              <a:ext cx="138113" cy="190500"/>
            </a:xfrm>
            <a:custGeom>
              <a:avLst/>
              <a:gdLst>
                <a:gd name="T0" fmla="*/ 167 w 302"/>
                <a:gd name="T1" fmla="*/ 39 h 341"/>
                <a:gd name="T2" fmla="*/ 220 w 302"/>
                <a:gd name="T3" fmla="*/ 16 h 341"/>
                <a:gd name="T4" fmla="*/ 239 w 302"/>
                <a:gd name="T5" fmla="*/ 6 h 341"/>
                <a:gd name="T6" fmla="*/ 231 w 302"/>
                <a:gd name="T7" fmla="*/ 0 h 341"/>
                <a:gd name="T8" fmla="*/ 157 w 302"/>
                <a:gd name="T9" fmla="*/ 2 h 341"/>
                <a:gd name="T10" fmla="*/ 91 w 302"/>
                <a:gd name="T11" fmla="*/ 0 h 341"/>
                <a:gd name="T12" fmla="*/ 82 w 302"/>
                <a:gd name="T13" fmla="*/ 10 h 341"/>
                <a:gd name="T14" fmla="*/ 96 w 302"/>
                <a:gd name="T15" fmla="*/ 16 h 341"/>
                <a:gd name="T16" fmla="*/ 115 w 302"/>
                <a:gd name="T17" fmla="*/ 17 h 341"/>
                <a:gd name="T18" fmla="*/ 128 w 302"/>
                <a:gd name="T19" fmla="*/ 25 h 341"/>
                <a:gd name="T20" fmla="*/ 126 w 302"/>
                <a:gd name="T21" fmla="*/ 34 h 341"/>
                <a:gd name="T22" fmla="*/ 59 w 302"/>
                <a:gd name="T23" fmla="*/ 302 h 341"/>
                <a:gd name="T24" fmla="*/ 14 w 302"/>
                <a:gd name="T25" fmla="*/ 326 h 341"/>
                <a:gd name="T26" fmla="*/ 0 w 302"/>
                <a:gd name="T27" fmla="*/ 336 h 341"/>
                <a:gd name="T28" fmla="*/ 14 w 302"/>
                <a:gd name="T29" fmla="*/ 341 h 341"/>
                <a:gd name="T30" fmla="*/ 245 w 302"/>
                <a:gd name="T31" fmla="*/ 341 h 341"/>
                <a:gd name="T32" fmla="*/ 260 w 302"/>
                <a:gd name="T33" fmla="*/ 333 h 341"/>
                <a:gd name="T34" fmla="*/ 300 w 302"/>
                <a:gd name="T35" fmla="*/ 225 h 341"/>
                <a:gd name="T36" fmla="*/ 302 w 302"/>
                <a:gd name="T37" fmla="*/ 218 h 341"/>
                <a:gd name="T38" fmla="*/ 296 w 302"/>
                <a:gd name="T39" fmla="*/ 212 h 341"/>
                <a:gd name="T40" fmla="*/ 287 w 302"/>
                <a:gd name="T41" fmla="*/ 223 h 341"/>
                <a:gd name="T42" fmla="*/ 162 w 302"/>
                <a:gd name="T43" fmla="*/ 326 h 341"/>
                <a:gd name="T44" fmla="*/ 115 w 302"/>
                <a:gd name="T45" fmla="*/ 326 h 341"/>
                <a:gd name="T46" fmla="*/ 104 w 302"/>
                <a:gd name="T47" fmla="*/ 325 h 341"/>
                <a:gd name="T48" fmla="*/ 98 w 302"/>
                <a:gd name="T49" fmla="*/ 320 h 341"/>
                <a:gd name="T50" fmla="*/ 100 w 302"/>
                <a:gd name="T51" fmla="*/ 309 h 341"/>
                <a:gd name="T52" fmla="*/ 167 w 302"/>
                <a:gd name="T53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41">
                  <a:moveTo>
                    <a:pt x="167" y="39"/>
                  </a:moveTo>
                  <a:cubicBezTo>
                    <a:pt x="172" y="21"/>
                    <a:pt x="173" y="16"/>
                    <a:pt x="220" y="16"/>
                  </a:cubicBezTo>
                  <a:cubicBezTo>
                    <a:pt x="235" y="16"/>
                    <a:pt x="239" y="16"/>
                    <a:pt x="239" y="6"/>
                  </a:cubicBezTo>
                  <a:cubicBezTo>
                    <a:pt x="239" y="0"/>
                    <a:pt x="234" y="0"/>
                    <a:pt x="231" y="0"/>
                  </a:cubicBezTo>
                  <a:cubicBezTo>
                    <a:pt x="215" y="0"/>
                    <a:pt x="174" y="2"/>
                    <a:pt x="157" y="2"/>
                  </a:cubicBezTo>
                  <a:cubicBezTo>
                    <a:pt x="142" y="2"/>
                    <a:pt x="106" y="0"/>
                    <a:pt x="91" y="0"/>
                  </a:cubicBezTo>
                  <a:cubicBezTo>
                    <a:pt x="88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5" y="341"/>
                    <a:pt x="14" y="341"/>
                  </a:cubicBezTo>
                  <a:lnTo>
                    <a:pt x="245" y="341"/>
                  </a:lnTo>
                  <a:cubicBezTo>
                    <a:pt x="257" y="341"/>
                    <a:pt x="257" y="341"/>
                    <a:pt x="260" y="333"/>
                  </a:cubicBezTo>
                  <a:lnTo>
                    <a:pt x="300" y="225"/>
                  </a:lnTo>
                  <a:cubicBezTo>
                    <a:pt x="302" y="219"/>
                    <a:pt x="302" y="218"/>
                    <a:pt x="302" y="218"/>
                  </a:cubicBezTo>
                  <a:cubicBezTo>
                    <a:pt x="302" y="216"/>
                    <a:pt x="300" y="212"/>
                    <a:pt x="296" y="212"/>
                  </a:cubicBezTo>
                  <a:cubicBezTo>
                    <a:pt x="291" y="212"/>
                    <a:pt x="291" y="215"/>
                    <a:pt x="287" y="223"/>
                  </a:cubicBezTo>
                  <a:cubicBezTo>
                    <a:pt x="270" y="269"/>
                    <a:pt x="248" y="326"/>
                    <a:pt x="162" y="326"/>
                  </a:cubicBezTo>
                  <a:lnTo>
                    <a:pt x="115" y="326"/>
                  </a:lnTo>
                  <a:cubicBezTo>
                    <a:pt x="108" y="326"/>
                    <a:pt x="107" y="326"/>
                    <a:pt x="104" y="325"/>
                  </a:cubicBezTo>
                  <a:cubicBezTo>
                    <a:pt x="99" y="325"/>
                    <a:pt x="98" y="324"/>
                    <a:pt x="98" y="320"/>
                  </a:cubicBezTo>
                  <a:cubicBezTo>
                    <a:pt x="98" y="319"/>
                    <a:pt x="98" y="318"/>
                    <a:pt x="100" y="309"/>
                  </a:cubicBezTo>
                  <a:lnTo>
                    <a:pt x="167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32">
              <a:extLst>
                <a:ext uri="{FF2B5EF4-FFF2-40B4-BE49-F238E27FC236}">
                  <a16:creationId xmlns:a16="http://schemas.microsoft.com/office/drawing/2014/main" id="{6920E2F0-D356-4D89-8723-F632281FD39D}"/>
                </a:ext>
              </a:extLst>
            </p:cNvPr>
            <p:cNvSpPr>
              <a:spLocks/>
            </p:cNvSpPr>
            <p:nvPr>
              <p:custDataLst>
                <p:tags r:id="rId5"/>
              </p:custDataLst>
            </p:nvPr>
          </p:nvSpPr>
          <p:spPr bwMode="auto">
            <a:xfrm>
              <a:off x="2835276" y="4160838"/>
              <a:ext cx="84138" cy="176213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8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6" y="307"/>
                    <a:pt x="19" y="303"/>
                  </a:cubicBezTo>
                  <a:cubicBezTo>
                    <a:pt x="33" y="298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33">
              <a:extLst>
                <a:ext uri="{FF2B5EF4-FFF2-40B4-BE49-F238E27FC236}">
                  <a16:creationId xmlns:a16="http://schemas.microsoft.com/office/drawing/2014/main" id="{57B5F051-6CB3-4963-A45F-F85C9EDA017C}"/>
                </a:ext>
              </a:extLst>
            </p:cNvPr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017838" y="4154488"/>
              <a:ext cx="150813" cy="63500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6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6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6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6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34">
              <a:extLst>
                <a:ext uri="{FF2B5EF4-FFF2-40B4-BE49-F238E27FC236}">
                  <a16:creationId xmlns:a16="http://schemas.microsoft.com/office/drawing/2014/main" id="{1650CFB1-16BF-4FA7-9D4B-AB73D13C6AAE}"/>
                </a:ext>
              </a:extLst>
            </p:cNvPr>
            <p:cNvSpPr>
              <a:spLocks/>
            </p:cNvSpPr>
            <p:nvPr>
              <p:custDataLst>
                <p:tags r:id="rId7"/>
              </p:custDataLst>
            </p:nvPr>
          </p:nvSpPr>
          <p:spPr bwMode="auto">
            <a:xfrm>
              <a:off x="3260726" y="4048125"/>
              <a:ext cx="80963" cy="276225"/>
            </a:xfrm>
            <a:custGeom>
              <a:avLst/>
              <a:gdLst>
                <a:gd name="T0" fmla="*/ 105 w 177"/>
                <a:gd name="T1" fmla="*/ 66 h 499"/>
                <a:gd name="T2" fmla="*/ 173 w 177"/>
                <a:gd name="T3" fmla="*/ 11 h 499"/>
                <a:gd name="T4" fmla="*/ 177 w 177"/>
                <a:gd name="T5" fmla="*/ 5 h 499"/>
                <a:gd name="T6" fmla="*/ 168 w 177"/>
                <a:gd name="T7" fmla="*/ 0 h 499"/>
                <a:gd name="T8" fmla="*/ 72 w 177"/>
                <a:gd name="T9" fmla="*/ 62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49 h 499"/>
                <a:gd name="T18" fmla="*/ 8 w 177"/>
                <a:gd name="T19" fmla="*/ 255 h 499"/>
                <a:gd name="T20" fmla="*/ 71 w 177"/>
                <a:gd name="T21" fmla="*/ 299 h 499"/>
                <a:gd name="T22" fmla="*/ 72 w 177"/>
                <a:gd name="T23" fmla="*/ 324 h 499"/>
                <a:gd name="T24" fmla="*/ 72 w 177"/>
                <a:gd name="T25" fmla="*/ 422 h 499"/>
                <a:gd name="T26" fmla="*/ 96 w 177"/>
                <a:gd name="T27" fmla="*/ 478 h 499"/>
                <a:gd name="T28" fmla="*/ 168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7 w 177"/>
                <a:gd name="T35" fmla="*/ 444 h 499"/>
                <a:gd name="T36" fmla="*/ 105 w 177"/>
                <a:gd name="T37" fmla="*/ 421 h 499"/>
                <a:gd name="T38" fmla="*/ 105 w 177"/>
                <a:gd name="T39" fmla="*/ 316 h 499"/>
                <a:gd name="T40" fmla="*/ 86 w 177"/>
                <a:gd name="T41" fmla="*/ 269 h 499"/>
                <a:gd name="T42" fmla="*/ 47 w 177"/>
                <a:gd name="T43" fmla="*/ 249 h 499"/>
                <a:gd name="T44" fmla="*/ 105 w 177"/>
                <a:gd name="T45" fmla="*/ 186 h 499"/>
                <a:gd name="T46" fmla="*/ 105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6"/>
                  </a:moveTo>
                  <a:cubicBezTo>
                    <a:pt x="105" y="46"/>
                    <a:pt x="118" y="14"/>
                    <a:pt x="173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5"/>
                    <a:pt x="72" y="62"/>
                  </a:cubicBezTo>
                  <a:lnTo>
                    <a:pt x="72" y="176"/>
                  </a:lnTo>
                  <a:cubicBezTo>
                    <a:pt x="72" y="195"/>
                    <a:pt x="72" y="211"/>
                    <a:pt x="52" y="228"/>
                  </a:cubicBezTo>
                  <a:cubicBezTo>
                    <a:pt x="35" y="242"/>
                    <a:pt x="16" y="243"/>
                    <a:pt x="5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1" y="257"/>
                    <a:pt x="65" y="275"/>
                    <a:pt x="71" y="299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2"/>
                  </a:lnTo>
                  <a:cubicBezTo>
                    <a:pt x="72" y="443"/>
                    <a:pt x="72" y="459"/>
                    <a:pt x="96" y="478"/>
                  </a:cubicBezTo>
                  <a:cubicBezTo>
                    <a:pt x="115" y="493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8" y="486"/>
                    <a:pt x="113" y="470"/>
                    <a:pt x="107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5"/>
                    <a:pt x="86" y="269"/>
                  </a:cubicBezTo>
                  <a:cubicBezTo>
                    <a:pt x="75" y="258"/>
                    <a:pt x="61" y="253"/>
                    <a:pt x="47" y="249"/>
                  </a:cubicBezTo>
                  <a:cubicBezTo>
                    <a:pt x="88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35">
              <a:extLst>
                <a:ext uri="{FF2B5EF4-FFF2-40B4-BE49-F238E27FC236}">
                  <a16:creationId xmlns:a16="http://schemas.microsoft.com/office/drawing/2014/main" id="{8FC7A925-1AB7-45E4-91CE-08434C5C72BB}"/>
                </a:ext>
              </a:extLst>
            </p:cNvPr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3363913" y="4132263"/>
              <a:ext cx="104775" cy="17938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36">
              <a:extLst>
                <a:ext uri="{FF2B5EF4-FFF2-40B4-BE49-F238E27FC236}">
                  <a16:creationId xmlns:a16="http://schemas.microsoft.com/office/drawing/2014/main" id="{F8A32B43-0EB9-4E93-85F3-A79DA497A7C7}"/>
                </a:ext>
              </a:extLst>
            </p:cNvPr>
            <p:cNvSpPr>
              <a:spLocks/>
            </p:cNvSpPr>
            <p:nvPr>
              <p:custDataLst>
                <p:tags r:id="rId9"/>
              </p:custDataLst>
            </p:nvPr>
          </p:nvSpPr>
          <p:spPr bwMode="auto">
            <a:xfrm>
              <a:off x="3579813" y="4048125"/>
              <a:ext cx="9525" cy="276225"/>
            </a:xfrm>
            <a:custGeom>
              <a:avLst/>
              <a:gdLst>
                <a:gd name="T0" fmla="*/ 20 w 20"/>
                <a:gd name="T1" fmla="*/ 18 h 499"/>
                <a:gd name="T2" fmla="*/ 10 w 20"/>
                <a:gd name="T3" fmla="*/ 0 h 499"/>
                <a:gd name="T4" fmla="*/ 0 w 20"/>
                <a:gd name="T5" fmla="*/ 18 h 499"/>
                <a:gd name="T6" fmla="*/ 0 w 20"/>
                <a:gd name="T7" fmla="*/ 481 h 499"/>
                <a:gd name="T8" fmla="*/ 10 w 20"/>
                <a:gd name="T9" fmla="*/ 499 h 499"/>
                <a:gd name="T10" fmla="*/ 20 w 20"/>
                <a:gd name="T11" fmla="*/ 481 h 499"/>
                <a:gd name="T12" fmla="*/ 20 w 20"/>
                <a:gd name="T13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99">
                  <a:moveTo>
                    <a:pt x="20" y="18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9"/>
                    <a:pt x="0" y="18"/>
                  </a:cubicBezTo>
                  <a:lnTo>
                    <a:pt x="0" y="481"/>
                  </a:lnTo>
                  <a:cubicBezTo>
                    <a:pt x="0" y="490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1"/>
                  </a:cubicBezTo>
                  <a:lnTo>
                    <a:pt x="20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37">
              <a:extLst>
                <a:ext uri="{FF2B5EF4-FFF2-40B4-BE49-F238E27FC236}">
                  <a16:creationId xmlns:a16="http://schemas.microsoft.com/office/drawing/2014/main" id="{8143F928-3532-437D-A0C0-FDF3A7C3132D}"/>
                </a:ext>
              </a:extLst>
            </p:cNvPr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3703638" y="4062413"/>
              <a:ext cx="101600" cy="193675"/>
            </a:xfrm>
            <a:custGeom>
              <a:avLst/>
              <a:gdLst>
                <a:gd name="T0" fmla="*/ 222 w 222"/>
                <a:gd name="T1" fmla="*/ 18 h 346"/>
                <a:gd name="T2" fmla="*/ 205 w 222"/>
                <a:gd name="T3" fmla="*/ 0 h 346"/>
                <a:gd name="T4" fmla="*/ 18 w 222"/>
                <a:gd name="T5" fmla="*/ 0 h 346"/>
                <a:gd name="T6" fmla="*/ 0 w 222"/>
                <a:gd name="T7" fmla="*/ 10 h 346"/>
                <a:gd name="T8" fmla="*/ 18 w 222"/>
                <a:gd name="T9" fmla="*/ 20 h 346"/>
                <a:gd name="T10" fmla="*/ 202 w 222"/>
                <a:gd name="T11" fmla="*/ 20 h 346"/>
                <a:gd name="T12" fmla="*/ 202 w 222"/>
                <a:gd name="T13" fmla="*/ 163 h 346"/>
                <a:gd name="T14" fmla="*/ 25 w 222"/>
                <a:gd name="T15" fmla="*/ 163 h 346"/>
                <a:gd name="T16" fmla="*/ 7 w 222"/>
                <a:gd name="T17" fmla="*/ 173 h 346"/>
                <a:gd name="T18" fmla="*/ 25 w 222"/>
                <a:gd name="T19" fmla="*/ 183 h 346"/>
                <a:gd name="T20" fmla="*/ 202 w 222"/>
                <a:gd name="T21" fmla="*/ 183 h 346"/>
                <a:gd name="T22" fmla="*/ 202 w 222"/>
                <a:gd name="T23" fmla="*/ 326 h 346"/>
                <a:gd name="T24" fmla="*/ 18 w 222"/>
                <a:gd name="T25" fmla="*/ 326 h 346"/>
                <a:gd name="T26" fmla="*/ 0 w 222"/>
                <a:gd name="T27" fmla="*/ 336 h 346"/>
                <a:gd name="T28" fmla="*/ 18 w 222"/>
                <a:gd name="T29" fmla="*/ 346 h 346"/>
                <a:gd name="T30" fmla="*/ 205 w 222"/>
                <a:gd name="T31" fmla="*/ 346 h 346"/>
                <a:gd name="T32" fmla="*/ 222 w 222"/>
                <a:gd name="T33" fmla="*/ 328 h 346"/>
                <a:gd name="T34" fmla="*/ 222 w 222"/>
                <a:gd name="T35" fmla="*/ 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" h="346">
                  <a:moveTo>
                    <a:pt x="222" y="18"/>
                  </a:moveTo>
                  <a:cubicBezTo>
                    <a:pt x="222" y="1"/>
                    <a:pt x="221" y="0"/>
                    <a:pt x="205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02" y="20"/>
                  </a:lnTo>
                  <a:lnTo>
                    <a:pt x="202" y="163"/>
                  </a:lnTo>
                  <a:lnTo>
                    <a:pt x="25" y="163"/>
                  </a:lnTo>
                  <a:cubicBezTo>
                    <a:pt x="16" y="163"/>
                    <a:pt x="7" y="163"/>
                    <a:pt x="7" y="173"/>
                  </a:cubicBezTo>
                  <a:cubicBezTo>
                    <a:pt x="7" y="183"/>
                    <a:pt x="16" y="183"/>
                    <a:pt x="25" y="183"/>
                  </a:cubicBezTo>
                  <a:lnTo>
                    <a:pt x="202" y="183"/>
                  </a:lnTo>
                  <a:lnTo>
                    <a:pt x="202" y="326"/>
                  </a:lnTo>
                  <a:lnTo>
                    <a:pt x="18" y="326"/>
                  </a:lnTo>
                  <a:cubicBezTo>
                    <a:pt x="9" y="326"/>
                    <a:pt x="0" y="326"/>
                    <a:pt x="0" y="336"/>
                  </a:cubicBezTo>
                  <a:cubicBezTo>
                    <a:pt x="0" y="346"/>
                    <a:pt x="9" y="346"/>
                    <a:pt x="18" y="346"/>
                  </a:cubicBezTo>
                  <a:lnTo>
                    <a:pt x="205" y="346"/>
                  </a:lnTo>
                  <a:cubicBezTo>
                    <a:pt x="221" y="346"/>
                    <a:pt x="222" y="344"/>
                    <a:pt x="222" y="328"/>
                  </a:cubicBezTo>
                  <a:lnTo>
                    <a:pt x="222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38">
              <a:extLst>
                <a:ext uri="{FF2B5EF4-FFF2-40B4-BE49-F238E27FC236}">
                  <a16:creationId xmlns:a16="http://schemas.microsoft.com/office/drawing/2014/main" id="{A11F94CA-30F7-46CA-91C3-3351F038782A}"/>
                </a:ext>
              </a:extLst>
            </p:cNvPr>
            <p:cNvSpPr>
              <a:spLocks/>
            </p:cNvSpPr>
            <p:nvPr>
              <p:custDataLst>
                <p:tags r:id="rId11"/>
              </p:custDataLst>
            </p:nvPr>
          </p:nvSpPr>
          <p:spPr bwMode="auto">
            <a:xfrm>
              <a:off x="3824288" y="4132263"/>
              <a:ext cx="112713" cy="125413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4 h 226"/>
                <a:gd name="T30" fmla="*/ 48 w 249"/>
                <a:gd name="T31" fmla="*/ 216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5 h 226"/>
                <a:gd name="T38" fmla="*/ 0 w 249"/>
                <a:gd name="T39" fmla="*/ 194 h 226"/>
                <a:gd name="T40" fmla="*/ 47 w 249"/>
                <a:gd name="T41" fmla="*/ 226 h 226"/>
                <a:gd name="T42" fmla="*/ 100 w 249"/>
                <a:gd name="T43" fmla="*/ 189 h 226"/>
                <a:gd name="T44" fmla="*/ 153 w 249"/>
                <a:gd name="T45" fmla="*/ 226 h 226"/>
                <a:gd name="T46" fmla="*/ 233 w 249"/>
                <a:gd name="T47" fmla="*/ 150 h 226"/>
                <a:gd name="T48" fmla="*/ 227 w 249"/>
                <a:gd name="T49" fmla="*/ 145 h 226"/>
                <a:gd name="T50" fmla="*/ 221 w 249"/>
                <a:gd name="T51" fmla="*/ 150 h 226"/>
                <a:gd name="T52" fmla="*/ 154 w 249"/>
                <a:gd name="T53" fmla="*/ 216 h 226"/>
                <a:gd name="T54" fmla="*/ 127 w 249"/>
                <a:gd name="T55" fmla="*/ 183 h 226"/>
                <a:gd name="T56" fmla="*/ 136 w 249"/>
                <a:gd name="T57" fmla="*/ 139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5" y="11"/>
                    <a:pt x="122" y="16"/>
                    <a:pt x="122" y="45"/>
                  </a:cubicBezTo>
                  <a:cubicBezTo>
                    <a:pt x="122" y="60"/>
                    <a:pt x="114" y="94"/>
                    <a:pt x="95" y="164"/>
                  </a:cubicBezTo>
                  <a:cubicBezTo>
                    <a:pt x="87" y="195"/>
                    <a:pt x="70" y="216"/>
                    <a:pt x="48" y="216"/>
                  </a:cubicBezTo>
                  <a:cubicBezTo>
                    <a:pt x="45" y="216"/>
                    <a:pt x="33" y="216"/>
                    <a:pt x="23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8" y="165"/>
                  </a:cubicBezTo>
                  <a:cubicBezTo>
                    <a:pt x="13" y="165"/>
                    <a:pt x="0" y="178"/>
                    <a:pt x="0" y="194"/>
                  </a:cubicBezTo>
                  <a:cubicBezTo>
                    <a:pt x="0" y="217"/>
                    <a:pt x="25" y="226"/>
                    <a:pt x="47" y="226"/>
                  </a:cubicBezTo>
                  <a:cubicBezTo>
                    <a:pt x="80" y="226"/>
                    <a:pt x="98" y="192"/>
                    <a:pt x="100" y="189"/>
                  </a:cubicBezTo>
                  <a:cubicBezTo>
                    <a:pt x="106" y="207"/>
                    <a:pt x="124" y="226"/>
                    <a:pt x="153" y="226"/>
                  </a:cubicBezTo>
                  <a:cubicBezTo>
                    <a:pt x="205" y="226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6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39">
              <a:extLst>
                <a:ext uri="{FF2B5EF4-FFF2-40B4-BE49-F238E27FC236}">
                  <a16:creationId xmlns:a16="http://schemas.microsoft.com/office/drawing/2014/main" id="{85442DC0-8487-42D8-BE38-7928A30506E1}"/>
                </a:ext>
              </a:extLst>
            </p:cNvPr>
            <p:cNvSpPr>
              <a:spLocks/>
            </p:cNvSpPr>
            <p:nvPr>
              <p:custDataLst>
                <p:tags r:id="rId12"/>
              </p:custDataLst>
            </p:nvPr>
          </p:nvSpPr>
          <p:spPr bwMode="auto">
            <a:xfrm>
              <a:off x="4030663" y="4130675"/>
              <a:ext cx="74613" cy="12700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9 h 229"/>
                <a:gd name="T6" fmla="*/ 14 w 163"/>
                <a:gd name="T7" fmla="*/ 148 h 229"/>
                <a:gd name="T8" fmla="*/ 7 w 163"/>
                <a:gd name="T9" fmla="*/ 139 h 229"/>
                <a:gd name="T10" fmla="*/ 0 w 163"/>
                <a:gd name="T11" fmla="*/ 152 h 229"/>
                <a:gd name="T12" fmla="*/ 0 w 163"/>
                <a:gd name="T13" fmla="*/ 218 h 229"/>
                <a:gd name="T14" fmla="*/ 6 w 163"/>
                <a:gd name="T15" fmla="*/ 229 h 229"/>
                <a:gd name="T16" fmla="*/ 18 w 163"/>
                <a:gd name="T17" fmla="*/ 220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40">
              <a:extLst>
                <a:ext uri="{FF2B5EF4-FFF2-40B4-BE49-F238E27FC236}">
                  <a16:creationId xmlns:a16="http://schemas.microsoft.com/office/drawing/2014/main" id="{0626652E-E32F-4591-AEAD-BE5F6614EC13}"/>
                </a:ext>
              </a:extLst>
            </p:cNvPr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4132263" y="4225925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1">
              <a:extLst>
                <a:ext uri="{FF2B5EF4-FFF2-40B4-BE49-F238E27FC236}">
                  <a16:creationId xmlns:a16="http://schemas.microsoft.com/office/drawing/2014/main" id="{21F7B61E-E75A-4331-BADB-8F5FD344273B}"/>
                </a:ext>
              </a:extLst>
            </p:cNvPr>
            <p:cNvSpPr>
              <a:spLocks/>
            </p:cNvSpPr>
            <p:nvPr>
              <p:custDataLst>
                <p:tags r:id="rId14"/>
              </p:custDataLst>
            </p:nvPr>
          </p:nvSpPr>
          <p:spPr bwMode="auto">
            <a:xfrm>
              <a:off x="4179888" y="4084638"/>
              <a:ext cx="71438" cy="17303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4 w 156"/>
                <a:gd name="T27" fmla="*/ 217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Oval 42">
              <a:extLst>
                <a:ext uri="{FF2B5EF4-FFF2-40B4-BE49-F238E27FC236}">
                  <a16:creationId xmlns:a16="http://schemas.microsoft.com/office/drawing/2014/main" id="{51825FD5-D609-43C2-87C0-FC71944636C9}"/>
                </a:ext>
              </a:extLst>
            </p:cNvPr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4283076" y="4225925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3">
              <a:extLst>
                <a:ext uri="{FF2B5EF4-FFF2-40B4-BE49-F238E27FC236}">
                  <a16:creationId xmlns:a16="http://schemas.microsoft.com/office/drawing/2014/main" id="{11F5E9D1-E993-4E48-AA42-920CFE420128}"/>
                </a:ext>
              </a:extLst>
            </p:cNvPr>
            <p:cNvSpPr>
              <a:spLocks/>
            </p:cNvSpPr>
            <p:nvPr>
              <p:custDataLst>
                <p:tags r:id="rId16"/>
              </p:custDataLst>
            </p:nvPr>
          </p:nvSpPr>
          <p:spPr bwMode="auto">
            <a:xfrm>
              <a:off x="4408488" y="4132263"/>
              <a:ext cx="104775" cy="17938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40" y="144"/>
                    <a:pt x="40" y="167"/>
                  </a:cubicBezTo>
                  <a:cubicBezTo>
                    <a:pt x="40" y="212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4">
              <a:extLst>
                <a:ext uri="{FF2B5EF4-FFF2-40B4-BE49-F238E27FC236}">
                  <a16:creationId xmlns:a16="http://schemas.microsoft.com/office/drawing/2014/main" id="{3D936B28-7EA0-4280-885D-55640C8031BD}"/>
                </a:ext>
              </a:extLst>
            </p:cNvPr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4597401" y="4154488"/>
              <a:ext cx="152400" cy="63500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5">
              <a:extLst>
                <a:ext uri="{FF2B5EF4-FFF2-40B4-BE49-F238E27FC236}">
                  <a16:creationId xmlns:a16="http://schemas.microsoft.com/office/drawing/2014/main" id="{6A87350A-FB91-4859-8F42-B6941BDC5B6A}"/>
                </a:ext>
              </a:extLst>
            </p:cNvPr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4837113" y="4059238"/>
              <a:ext cx="112713" cy="252413"/>
            </a:xfrm>
            <a:custGeom>
              <a:avLst/>
              <a:gdLst>
                <a:gd name="T0" fmla="*/ 156 w 248"/>
                <a:gd name="T1" fmla="*/ 152 h 454"/>
                <a:gd name="T2" fmla="*/ 199 w 248"/>
                <a:gd name="T3" fmla="*/ 152 h 454"/>
                <a:gd name="T4" fmla="*/ 214 w 248"/>
                <a:gd name="T5" fmla="*/ 142 h 454"/>
                <a:gd name="T6" fmla="*/ 201 w 248"/>
                <a:gd name="T7" fmla="*/ 137 h 454"/>
                <a:gd name="T8" fmla="*/ 159 w 248"/>
                <a:gd name="T9" fmla="*/ 137 h 454"/>
                <a:gd name="T10" fmla="*/ 170 w 248"/>
                <a:gd name="T11" fmla="*/ 80 h 454"/>
                <a:gd name="T12" fmla="*/ 182 w 248"/>
                <a:gd name="T13" fmla="*/ 28 h 454"/>
                <a:gd name="T14" fmla="*/ 205 w 248"/>
                <a:gd name="T15" fmla="*/ 11 h 454"/>
                <a:gd name="T16" fmla="*/ 229 w 248"/>
                <a:gd name="T17" fmla="*/ 20 h 454"/>
                <a:gd name="T18" fmla="*/ 203 w 248"/>
                <a:gd name="T19" fmla="*/ 47 h 454"/>
                <a:gd name="T20" fmla="*/ 221 w 248"/>
                <a:gd name="T21" fmla="*/ 65 h 454"/>
                <a:gd name="T22" fmla="*/ 248 w 248"/>
                <a:gd name="T23" fmla="*/ 35 h 454"/>
                <a:gd name="T24" fmla="*/ 205 w 248"/>
                <a:gd name="T25" fmla="*/ 0 h 454"/>
                <a:gd name="T26" fmla="*/ 142 w 248"/>
                <a:gd name="T27" fmla="*/ 59 h 454"/>
                <a:gd name="T28" fmla="*/ 125 w 248"/>
                <a:gd name="T29" fmla="*/ 137 h 454"/>
                <a:gd name="T30" fmla="*/ 91 w 248"/>
                <a:gd name="T31" fmla="*/ 137 h 454"/>
                <a:gd name="T32" fmla="*/ 76 w 248"/>
                <a:gd name="T33" fmla="*/ 146 h 454"/>
                <a:gd name="T34" fmla="*/ 90 w 248"/>
                <a:gd name="T35" fmla="*/ 152 h 454"/>
                <a:gd name="T36" fmla="*/ 123 w 248"/>
                <a:gd name="T37" fmla="*/ 152 h 454"/>
                <a:gd name="T38" fmla="*/ 85 w 248"/>
                <a:gd name="T39" fmla="*/ 349 h 454"/>
                <a:gd name="T40" fmla="*/ 42 w 248"/>
                <a:gd name="T41" fmla="*/ 443 h 454"/>
                <a:gd name="T42" fmla="*/ 18 w 248"/>
                <a:gd name="T43" fmla="*/ 434 h 454"/>
                <a:gd name="T44" fmla="*/ 45 w 248"/>
                <a:gd name="T45" fmla="*/ 407 h 454"/>
                <a:gd name="T46" fmla="*/ 27 w 248"/>
                <a:gd name="T47" fmla="*/ 390 h 454"/>
                <a:gd name="T48" fmla="*/ 0 w 248"/>
                <a:gd name="T49" fmla="*/ 420 h 454"/>
                <a:gd name="T50" fmla="*/ 42 w 248"/>
                <a:gd name="T51" fmla="*/ 454 h 454"/>
                <a:gd name="T52" fmla="*/ 98 w 248"/>
                <a:gd name="T53" fmla="*/ 406 h 454"/>
                <a:gd name="T54" fmla="*/ 126 w 248"/>
                <a:gd name="T55" fmla="*/ 311 h 454"/>
                <a:gd name="T56" fmla="*/ 156 w 248"/>
                <a:gd name="T57" fmla="*/ 15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8" h="454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7"/>
                    <a:pt x="209" y="137"/>
                    <a:pt x="201" y="137"/>
                  </a:cubicBezTo>
                  <a:lnTo>
                    <a:pt x="159" y="137"/>
                  </a:lnTo>
                  <a:lnTo>
                    <a:pt x="170" y="80"/>
                  </a:lnTo>
                  <a:cubicBezTo>
                    <a:pt x="172" y="70"/>
                    <a:pt x="179" y="34"/>
                    <a:pt x="182" y="28"/>
                  </a:cubicBezTo>
                  <a:cubicBezTo>
                    <a:pt x="186" y="19"/>
                    <a:pt x="195" y="11"/>
                    <a:pt x="205" y="11"/>
                  </a:cubicBezTo>
                  <a:cubicBezTo>
                    <a:pt x="207" y="11"/>
                    <a:pt x="220" y="11"/>
                    <a:pt x="229" y="20"/>
                  </a:cubicBezTo>
                  <a:cubicBezTo>
                    <a:pt x="208" y="22"/>
                    <a:pt x="203" y="40"/>
                    <a:pt x="203" y="47"/>
                  </a:cubicBezTo>
                  <a:cubicBezTo>
                    <a:pt x="203" y="59"/>
                    <a:pt x="212" y="65"/>
                    <a:pt x="221" y="65"/>
                  </a:cubicBezTo>
                  <a:cubicBezTo>
                    <a:pt x="234" y="65"/>
                    <a:pt x="248" y="54"/>
                    <a:pt x="248" y="35"/>
                  </a:cubicBezTo>
                  <a:cubicBezTo>
                    <a:pt x="248" y="12"/>
                    <a:pt x="226" y="0"/>
                    <a:pt x="205" y="0"/>
                  </a:cubicBezTo>
                  <a:cubicBezTo>
                    <a:pt x="188" y="0"/>
                    <a:pt x="157" y="9"/>
                    <a:pt x="142" y="59"/>
                  </a:cubicBezTo>
                  <a:cubicBezTo>
                    <a:pt x="139" y="69"/>
                    <a:pt x="137" y="74"/>
                    <a:pt x="125" y="137"/>
                  </a:cubicBezTo>
                  <a:lnTo>
                    <a:pt x="91" y="137"/>
                  </a:lnTo>
                  <a:cubicBezTo>
                    <a:pt x="81" y="137"/>
                    <a:pt x="76" y="137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8"/>
                    <a:pt x="68" y="443"/>
                    <a:pt x="42" y="443"/>
                  </a:cubicBezTo>
                  <a:cubicBezTo>
                    <a:pt x="40" y="443"/>
                    <a:pt x="28" y="443"/>
                    <a:pt x="18" y="434"/>
                  </a:cubicBezTo>
                  <a:cubicBezTo>
                    <a:pt x="41" y="433"/>
                    <a:pt x="45" y="415"/>
                    <a:pt x="45" y="407"/>
                  </a:cubicBezTo>
                  <a:cubicBezTo>
                    <a:pt x="45" y="396"/>
                    <a:pt x="37" y="390"/>
                    <a:pt x="27" y="390"/>
                  </a:cubicBezTo>
                  <a:cubicBezTo>
                    <a:pt x="14" y="390"/>
                    <a:pt x="0" y="401"/>
                    <a:pt x="0" y="420"/>
                  </a:cubicBezTo>
                  <a:cubicBezTo>
                    <a:pt x="0" y="442"/>
                    <a:pt x="22" y="454"/>
                    <a:pt x="42" y="454"/>
                  </a:cubicBezTo>
                  <a:cubicBezTo>
                    <a:pt x="69" y="454"/>
                    <a:pt x="89" y="425"/>
                    <a:pt x="98" y="406"/>
                  </a:cubicBezTo>
                  <a:cubicBezTo>
                    <a:pt x="114" y="374"/>
                    <a:pt x="126" y="314"/>
                    <a:pt x="126" y="311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6">
              <a:extLst>
                <a:ext uri="{FF2B5EF4-FFF2-40B4-BE49-F238E27FC236}">
                  <a16:creationId xmlns:a16="http://schemas.microsoft.com/office/drawing/2014/main" id="{225747BC-9298-48B2-A538-B4080F4AA3A1}"/>
                </a:ext>
              </a:extLst>
            </p:cNvPr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4983163" y="4048125"/>
              <a:ext cx="52388" cy="276225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9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7">
              <a:extLst>
                <a:ext uri="{FF2B5EF4-FFF2-40B4-BE49-F238E27FC236}">
                  <a16:creationId xmlns:a16="http://schemas.microsoft.com/office/drawing/2014/main" id="{9F8614B7-A5D8-449B-86F6-1A385738CA2A}"/>
                </a:ext>
              </a:extLst>
            </p:cNvPr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5054601" y="4132263"/>
              <a:ext cx="114300" cy="12541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5 w 248"/>
                <a:gd name="T25" fmla="*/ 11 h 226"/>
                <a:gd name="T26" fmla="*/ 122 w 248"/>
                <a:gd name="T27" fmla="*/ 45 h 226"/>
                <a:gd name="T28" fmla="*/ 95 w 248"/>
                <a:gd name="T29" fmla="*/ 164 h 226"/>
                <a:gd name="T30" fmla="*/ 47 w 248"/>
                <a:gd name="T31" fmla="*/ 216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5 h 226"/>
                <a:gd name="T38" fmla="*/ 0 w 248"/>
                <a:gd name="T39" fmla="*/ 194 h 226"/>
                <a:gd name="T40" fmla="*/ 47 w 248"/>
                <a:gd name="T41" fmla="*/ 226 h 226"/>
                <a:gd name="T42" fmla="*/ 99 w 248"/>
                <a:gd name="T43" fmla="*/ 189 h 226"/>
                <a:gd name="T44" fmla="*/ 153 w 248"/>
                <a:gd name="T45" fmla="*/ 226 h 226"/>
                <a:gd name="T46" fmla="*/ 233 w 248"/>
                <a:gd name="T47" fmla="*/ 150 h 226"/>
                <a:gd name="T48" fmla="*/ 227 w 248"/>
                <a:gd name="T49" fmla="*/ 145 h 226"/>
                <a:gd name="T50" fmla="*/ 220 w 248"/>
                <a:gd name="T51" fmla="*/ 150 h 226"/>
                <a:gd name="T52" fmla="*/ 154 w 248"/>
                <a:gd name="T53" fmla="*/ 216 h 226"/>
                <a:gd name="T54" fmla="*/ 127 w 248"/>
                <a:gd name="T55" fmla="*/ 183 h 226"/>
                <a:gd name="T56" fmla="*/ 135 w 248"/>
                <a:gd name="T57" fmla="*/ 139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4"/>
                  </a:cubicBezTo>
                  <a:cubicBezTo>
                    <a:pt x="87" y="195"/>
                    <a:pt x="69" y="216"/>
                    <a:pt x="47" y="216"/>
                  </a:cubicBezTo>
                  <a:cubicBezTo>
                    <a:pt x="44" y="216"/>
                    <a:pt x="33" y="216"/>
                    <a:pt x="22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7" y="165"/>
                  </a:cubicBezTo>
                  <a:cubicBezTo>
                    <a:pt x="12" y="165"/>
                    <a:pt x="0" y="178"/>
                    <a:pt x="0" y="194"/>
                  </a:cubicBezTo>
                  <a:cubicBezTo>
                    <a:pt x="0" y="217"/>
                    <a:pt x="25" y="226"/>
                    <a:pt x="47" y="226"/>
                  </a:cubicBezTo>
                  <a:cubicBezTo>
                    <a:pt x="80" y="226"/>
                    <a:pt x="98" y="192"/>
                    <a:pt x="99" y="189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50"/>
                  </a:cubicBezTo>
                  <a:cubicBezTo>
                    <a:pt x="233" y="145"/>
                    <a:pt x="228" y="145"/>
                    <a:pt x="227" y="145"/>
                  </a:cubicBezTo>
                  <a:cubicBezTo>
                    <a:pt x="222" y="145"/>
                    <a:pt x="221" y="147"/>
                    <a:pt x="220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48">
              <a:extLst>
                <a:ext uri="{FF2B5EF4-FFF2-40B4-BE49-F238E27FC236}">
                  <a16:creationId xmlns:a16="http://schemas.microsoft.com/office/drawing/2014/main" id="{D7584E41-5BAB-4257-B40B-58268064C9BD}"/>
                </a:ext>
              </a:extLst>
            </p:cNvPr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5191126" y="4048125"/>
              <a:ext cx="52388" cy="276225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5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7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C04F0E5C-EAEC-4516-9CBB-D0C12B7E093B}"/>
                </a:ext>
              </a:extLst>
            </p:cNvPr>
            <p:cNvSpPr>
              <a:spLocks/>
            </p:cNvSpPr>
            <p:nvPr>
              <p:custDataLst>
                <p:tags r:id="rId22"/>
              </p:custDataLst>
            </p:nvPr>
          </p:nvSpPr>
          <p:spPr bwMode="auto">
            <a:xfrm>
              <a:off x="5283201" y="4048125"/>
              <a:ext cx="80963" cy="276225"/>
            </a:xfrm>
            <a:custGeom>
              <a:avLst/>
              <a:gdLst>
                <a:gd name="T0" fmla="*/ 71 w 177"/>
                <a:gd name="T1" fmla="*/ 432 h 499"/>
                <a:gd name="T2" fmla="*/ 4 w 177"/>
                <a:gd name="T3" fmla="*/ 488 h 499"/>
                <a:gd name="T4" fmla="*/ 0 w 177"/>
                <a:gd name="T5" fmla="*/ 493 h 499"/>
                <a:gd name="T6" fmla="*/ 10 w 177"/>
                <a:gd name="T7" fmla="*/ 499 h 499"/>
                <a:gd name="T8" fmla="*/ 105 w 177"/>
                <a:gd name="T9" fmla="*/ 436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49 h 499"/>
                <a:gd name="T18" fmla="*/ 169 w 177"/>
                <a:gd name="T19" fmla="*/ 244 h 499"/>
                <a:gd name="T20" fmla="*/ 106 w 177"/>
                <a:gd name="T21" fmla="*/ 199 h 499"/>
                <a:gd name="T22" fmla="*/ 105 w 177"/>
                <a:gd name="T23" fmla="*/ 175 h 499"/>
                <a:gd name="T24" fmla="*/ 105 w 177"/>
                <a:gd name="T25" fmla="*/ 76 h 499"/>
                <a:gd name="T26" fmla="*/ 81 w 177"/>
                <a:gd name="T27" fmla="*/ 20 h 499"/>
                <a:gd name="T28" fmla="*/ 10 w 177"/>
                <a:gd name="T29" fmla="*/ 0 h 499"/>
                <a:gd name="T30" fmla="*/ 0 w 177"/>
                <a:gd name="T31" fmla="*/ 5 h 499"/>
                <a:gd name="T32" fmla="*/ 8 w 177"/>
                <a:gd name="T33" fmla="*/ 11 h 499"/>
                <a:gd name="T34" fmla="*/ 70 w 177"/>
                <a:gd name="T35" fmla="*/ 54 h 499"/>
                <a:gd name="T36" fmla="*/ 71 w 177"/>
                <a:gd name="T37" fmla="*/ 78 h 499"/>
                <a:gd name="T38" fmla="*/ 71 w 177"/>
                <a:gd name="T39" fmla="*/ 182 h 499"/>
                <a:gd name="T40" fmla="*/ 91 w 177"/>
                <a:gd name="T41" fmla="*/ 230 h 499"/>
                <a:gd name="T42" fmla="*/ 130 w 177"/>
                <a:gd name="T43" fmla="*/ 249 h 499"/>
                <a:gd name="T44" fmla="*/ 71 w 177"/>
                <a:gd name="T45" fmla="*/ 313 h 499"/>
                <a:gd name="T46" fmla="*/ 71 w 177"/>
                <a:gd name="T47" fmla="*/ 432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1" y="432"/>
                  </a:moveTo>
                  <a:cubicBezTo>
                    <a:pt x="71" y="452"/>
                    <a:pt x="58" y="484"/>
                    <a:pt x="4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4" y="474"/>
                    <a:pt x="105" y="436"/>
                  </a:cubicBezTo>
                  <a:lnTo>
                    <a:pt x="105" y="323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2" y="256"/>
                    <a:pt x="161" y="255"/>
                    <a:pt x="172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6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3" y="29"/>
                    <a:pt x="70" y="54"/>
                  </a:cubicBezTo>
                  <a:cubicBezTo>
                    <a:pt x="71" y="59"/>
                    <a:pt x="71" y="60"/>
                    <a:pt x="71" y="78"/>
                  </a:cubicBezTo>
                  <a:lnTo>
                    <a:pt x="71" y="182"/>
                  </a:lnTo>
                  <a:cubicBezTo>
                    <a:pt x="71" y="205"/>
                    <a:pt x="75" y="214"/>
                    <a:pt x="91" y="230"/>
                  </a:cubicBezTo>
                  <a:cubicBezTo>
                    <a:pt x="102" y="240"/>
                    <a:pt x="116" y="245"/>
                    <a:pt x="130" y="249"/>
                  </a:cubicBezTo>
                  <a:cubicBezTo>
                    <a:pt x="89" y="261"/>
                    <a:pt x="71" y="284"/>
                    <a:pt x="71" y="313"/>
                  </a:cubicBezTo>
                  <a:lnTo>
                    <a:pt x="71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" name="Freeform 7">
            <a:extLst>
              <a:ext uri="{FF2B5EF4-FFF2-40B4-BE49-F238E27FC236}">
                <a16:creationId xmlns:a16="http://schemas.microsoft.com/office/drawing/2014/main" id="{3C9C58EB-95AD-4337-9E5C-B8A2C6AC2BC7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4257679" y="2099687"/>
            <a:ext cx="155575" cy="247650"/>
          </a:xfrm>
          <a:custGeom>
            <a:avLst/>
            <a:gdLst>
              <a:gd name="T0" fmla="*/ 157 w 249"/>
              <a:gd name="T1" fmla="*/ 152 h 453"/>
              <a:gd name="T2" fmla="*/ 200 w 249"/>
              <a:gd name="T3" fmla="*/ 152 h 453"/>
              <a:gd name="T4" fmla="*/ 215 w 249"/>
              <a:gd name="T5" fmla="*/ 142 h 453"/>
              <a:gd name="T6" fmla="*/ 202 w 249"/>
              <a:gd name="T7" fmla="*/ 136 h 453"/>
              <a:gd name="T8" fmla="*/ 160 w 249"/>
              <a:gd name="T9" fmla="*/ 136 h 453"/>
              <a:gd name="T10" fmla="*/ 171 w 249"/>
              <a:gd name="T11" fmla="*/ 79 h 453"/>
              <a:gd name="T12" fmla="*/ 183 w 249"/>
              <a:gd name="T13" fmla="*/ 28 h 453"/>
              <a:gd name="T14" fmla="*/ 206 w 249"/>
              <a:gd name="T15" fmla="*/ 11 h 453"/>
              <a:gd name="T16" fmla="*/ 230 w 249"/>
              <a:gd name="T17" fmla="*/ 20 h 453"/>
              <a:gd name="T18" fmla="*/ 204 w 249"/>
              <a:gd name="T19" fmla="*/ 47 h 453"/>
              <a:gd name="T20" fmla="*/ 222 w 249"/>
              <a:gd name="T21" fmla="*/ 64 h 453"/>
              <a:gd name="T22" fmla="*/ 249 w 249"/>
              <a:gd name="T23" fmla="*/ 34 h 453"/>
              <a:gd name="T24" fmla="*/ 206 w 249"/>
              <a:gd name="T25" fmla="*/ 0 h 453"/>
              <a:gd name="T26" fmla="*/ 143 w 249"/>
              <a:gd name="T27" fmla="*/ 58 h 453"/>
              <a:gd name="T28" fmla="*/ 126 w 249"/>
              <a:gd name="T29" fmla="*/ 136 h 453"/>
              <a:gd name="T30" fmla="*/ 92 w 249"/>
              <a:gd name="T31" fmla="*/ 136 h 453"/>
              <a:gd name="T32" fmla="*/ 77 w 249"/>
              <a:gd name="T33" fmla="*/ 146 h 453"/>
              <a:gd name="T34" fmla="*/ 91 w 249"/>
              <a:gd name="T35" fmla="*/ 152 h 453"/>
              <a:gd name="T36" fmla="*/ 124 w 249"/>
              <a:gd name="T37" fmla="*/ 152 h 453"/>
              <a:gd name="T38" fmla="*/ 86 w 249"/>
              <a:gd name="T39" fmla="*/ 349 h 453"/>
              <a:gd name="T40" fmla="*/ 43 w 249"/>
              <a:gd name="T41" fmla="*/ 442 h 453"/>
              <a:gd name="T42" fmla="*/ 19 w 249"/>
              <a:gd name="T43" fmla="*/ 433 h 453"/>
              <a:gd name="T44" fmla="*/ 46 w 249"/>
              <a:gd name="T45" fmla="*/ 407 h 453"/>
              <a:gd name="T46" fmla="*/ 28 w 249"/>
              <a:gd name="T47" fmla="*/ 389 h 453"/>
              <a:gd name="T48" fmla="*/ 0 w 249"/>
              <a:gd name="T49" fmla="*/ 419 h 453"/>
              <a:gd name="T50" fmla="*/ 43 w 249"/>
              <a:gd name="T51" fmla="*/ 453 h 453"/>
              <a:gd name="T52" fmla="*/ 99 w 249"/>
              <a:gd name="T53" fmla="*/ 405 h 453"/>
              <a:gd name="T54" fmla="*/ 127 w 249"/>
              <a:gd name="T55" fmla="*/ 310 h 453"/>
              <a:gd name="T56" fmla="*/ 157 w 249"/>
              <a:gd name="T57" fmla="*/ 152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9" h="453">
                <a:moveTo>
                  <a:pt x="157" y="152"/>
                </a:moveTo>
                <a:lnTo>
                  <a:pt x="200" y="152"/>
                </a:lnTo>
                <a:cubicBezTo>
                  <a:pt x="210" y="152"/>
                  <a:pt x="215" y="152"/>
                  <a:pt x="215" y="142"/>
                </a:cubicBezTo>
                <a:cubicBezTo>
                  <a:pt x="215" y="136"/>
                  <a:pt x="210" y="136"/>
                  <a:pt x="202" y="136"/>
                </a:cubicBezTo>
                <a:lnTo>
                  <a:pt x="160" y="136"/>
                </a:lnTo>
                <a:lnTo>
                  <a:pt x="171" y="79"/>
                </a:lnTo>
                <a:cubicBezTo>
                  <a:pt x="173" y="69"/>
                  <a:pt x="180" y="34"/>
                  <a:pt x="183" y="28"/>
                </a:cubicBezTo>
                <a:cubicBezTo>
                  <a:pt x="187" y="18"/>
                  <a:pt x="196" y="11"/>
                  <a:pt x="206" y="11"/>
                </a:cubicBezTo>
                <a:cubicBezTo>
                  <a:pt x="208" y="11"/>
                  <a:pt x="221" y="11"/>
                  <a:pt x="230" y="20"/>
                </a:cubicBezTo>
                <a:cubicBezTo>
                  <a:pt x="209" y="22"/>
                  <a:pt x="204" y="39"/>
                  <a:pt x="204" y="47"/>
                </a:cubicBezTo>
                <a:cubicBezTo>
                  <a:pt x="204" y="58"/>
                  <a:pt x="212" y="64"/>
                  <a:pt x="222" y="64"/>
                </a:cubicBezTo>
                <a:cubicBezTo>
                  <a:pt x="235" y="64"/>
                  <a:pt x="249" y="53"/>
                  <a:pt x="249" y="34"/>
                </a:cubicBezTo>
                <a:cubicBezTo>
                  <a:pt x="249" y="11"/>
                  <a:pt x="226" y="0"/>
                  <a:pt x="206" y="0"/>
                </a:cubicBezTo>
                <a:cubicBezTo>
                  <a:pt x="189" y="0"/>
                  <a:pt x="158" y="9"/>
                  <a:pt x="143" y="58"/>
                </a:cubicBezTo>
                <a:cubicBezTo>
                  <a:pt x="140" y="68"/>
                  <a:pt x="138" y="73"/>
                  <a:pt x="126" y="136"/>
                </a:cubicBezTo>
                <a:lnTo>
                  <a:pt x="92" y="136"/>
                </a:lnTo>
                <a:cubicBezTo>
                  <a:pt x="82" y="136"/>
                  <a:pt x="77" y="136"/>
                  <a:pt x="77" y="146"/>
                </a:cubicBezTo>
                <a:cubicBezTo>
                  <a:pt x="77" y="152"/>
                  <a:pt x="81" y="152"/>
                  <a:pt x="91" y="152"/>
                </a:cubicBezTo>
                <a:lnTo>
                  <a:pt x="124" y="152"/>
                </a:lnTo>
                <a:lnTo>
                  <a:pt x="86" y="349"/>
                </a:lnTo>
                <a:cubicBezTo>
                  <a:pt x="77" y="397"/>
                  <a:pt x="69" y="442"/>
                  <a:pt x="43" y="442"/>
                </a:cubicBezTo>
                <a:cubicBezTo>
                  <a:pt x="41" y="442"/>
                  <a:pt x="28" y="442"/>
                  <a:pt x="19" y="433"/>
                </a:cubicBezTo>
                <a:cubicBezTo>
                  <a:pt x="42" y="432"/>
                  <a:pt x="46" y="414"/>
                  <a:pt x="46" y="407"/>
                </a:cubicBezTo>
                <a:cubicBezTo>
                  <a:pt x="46" y="395"/>
                  <a:pt x="37" y="389"/>
                  <a:pt x="28" y="389"/>
                </a:cubicBezTo>
                <a:cubicBezTo>
                  <a:pt x="15" y="389"/>
                  <a:pt x="0" y="400"/>
                  <a:pt x="0" y="419"/>
                </a:cubicBezTo>
                <a:cubicBezTo>
                  <a:pt x="0" y="441"/>
                  <a:pt x="22" y="453"/>
                  <a:pt x="43" y="453"/>
                </a:cubicBezTo>
                <a:cubicBezTo>
                  <a:pt x="70" y="453"/>
                  <a:pt x="90" y="424"/>
                  <a:pt x="99" y="405"/>
                </a:cubicBezTo>
                <a:cubicBezTo>
                  <a:pt x="115" y="374"/>
                  <a:pt x="127" y="313"/>
                  <a:pt x="127" y="310"/>
                </a:cubicBezTo>
                <a:lnTo>
                  <a:pt x="157" y="15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49235744-7528-44F5-9DD8-B118B13F3391}"/>
              </a:ext>
            </a:extLst>
          </p:cNvPr>
          <p:cNvSpPr txBox="1">
            <a:spLocks/>
          </p:cNvSpPr>
          <p:nvPr/>
        </p:nvSpPr>
        <p:spPr>
          <a:xfrm>
            <a:off x="228605" y="3109622"/>
            <a:ext cx="10515600" cy="621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Discouraging!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F11C47B0-9706-4B24-ACC5-2B2AF21978AF}"/>
              </a:ext>
            </a:extLst>
          </p:cNvPr>
          <p:cNvSpPr txBox="1">
            <a:spLocks/>
          </p:cNvSpPr>
          <p:nvPr/>
        </p:nvSpPr>
        <p:spPr>
          <a:xfrm>
            <a:off x="228605" y="4351912"/>
            <a:ext cx="10515600" cy="2104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work:</a:t>
            </a:r>
          </a:p>
          <a:p>
            <a:pPr lvl="1"/>
            <a:r>
              <a:rPr lang="en-US" dirty="0"/>
              <a:t>Can we bypass this lower-bound?</a:t>
            </a:r>
          </a:p>
          <a:p>
            <a:pPr lvl="1"/>
            <a:r>
              <a:rPr lang="en-US" dirty="0"/>
              <a:t>Our hope: given an OWF, construct another OWF that admit black-box ZK proofs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6803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0BDB5-93CB-4C54-AE3D-2C2CD64EB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Black-B</a:t>
            </a:r>
            <a:r>
              <a:rPr lang="en-US" altLang="zh-CN" dirty="0"/>
              <a:t>ox </a:t>
            </a:r>
            <a:r>
              <a:rPr lang="en-US" dirty="0"/>
              <a:t>Proof-Based Primitives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2879F-D419-4EBC-86B5-98CCD6A75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61" y="1169845"/>
            <a:ext cx="11963396" cy="1927195"/>
          </a:xfrm>
        </p:spPr>
        <p:txBody>
          <a:bodyPr>
            <a:normAutofit/>
          </a:bodyPr>
          <a:lstStyle/>
          <a:p>
            <a:r>
              <a:rPr lang="en-US" sz="2400" dirty="0"/>
              <a:t>A deterministic oracle </a:t>
            </a:r>
            <a:r>
              <a:rPr lang="en-US" sz="2400" dirty="0" err="1"/>
              <a:t>algo</a:t>
            </a:r>
            <a:r>
              <a:rPr lang="en-US" sz="2400" dirty="0"/>
              <a:t>.         together with an oracle protocol                </a:t>
            </a:r>
          </a:p>
          <a:p>
            <a:r>
              <a:rPr lang="en-US" sz="2400" dirty="0"/>
              <a:t>When instantiated with any OWF          </a:t>
            </a:r>
          </a:p>
          <a:p>
            <a:pPr lvl="1"/>
            <a:r>
              <a:rPr lang="en-US" dirty="0"/>
              <a:t>       is a OWF</a:t>
            </a:r>
          </a:p>
          <a:p>
            <a:pPr lvl="1"/>
            <a:r>
              <a:rPr lang="en-US" dirty="0"/>
              <a:t>                     is a ZK protocol for the range membership of       . </a:t>
            </a:r>
          </a:p>
          <a:p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21F71CB-AAFB-4DEE-9DA6-8FC8413DC3E2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3836252" y="1191361"/>
            <a:ext cx="501863" cy="307264"/>
            <a:chOff x="2540000" y="2540000"/>
            <a:chExt cx="388938" cy="238126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B9B9F1C7-726F-4F5B-87CF-E8BF3329E5EE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2540000" y="2595563"/>
              <a:ext cx="182563" cy="182563"/>
            </a:xfrm>
            <a:custGeom>
              <a:avLst/>
              <a:gdLst>
                <a:gd name="T0" fmla="*/ 132 w 356"/>
                <a:gd name="T1" fmla="*/ 178 h 340"/>
                <a:gd name="T2" fmla="*/ 180 w 356"/>
                <a:gd name="T3" fmla="*/ 178 h 340"/>
                <a:gd name="T4" fmla="*/ 222 w 356"/>
                <a:gd name="T5" fmla="*/ 200 h 340"/>
                <a:gd name="T6" fmla="*/ 218 w 356"/>
                <a:gd name="T7" fmla="*/ 225 h 340"/>
                <a:gd name="T8" fmla="*/ 217 w 356"/>
                <a:gd name="T9" fmla="*/ 230 h 340"/>
                <a:gd name="T10" fmla="*/ 223 w 356"/>
                <a:gd name="T11" fmla="*/ 236 h 340"/>
                <a:gd name="T12" fmla="*/ 230 w 356"/>
                <a:gd name="T13" fmla="*/ 226 h 340"/>
                <a:gd name="T14" fmla="*/ 258 w 356"/>
                <a:gd name="T15" fmla="*/ 117 h 340"/>
                <a:gd name="T16" fmla="*/ 259 w 356"/>
                <a:gd name="T17" fmla="*/ 109 h 340"/>
                <a:gd name="T18" fmla="*/ 253 w 356"/>
                <a:gd name="T19" fmla="*/ 104 h 340"/>
                <a:gd name="T20" fmla="*/ 246 w 356"/>
                <a:gd name="T21" fmla="*/ 114 h 340"/>
                <a:gd name="T22" fmla="*/ 181 w 356"/>
                <a:gd name="T23" fmla="*/ 162 h 340"/>
                <a:gd name="T24" fmla="*/ 136 w 356"/>
                <a:gd name="T25" fmla="*/ 162 h 340"/>
                <a:gd name="T26" fmla="*/ 168 w 356"/>
                <a:gd name="T27" fmla="*/ 35 h 340"/>
                <a:gd name="T28" fmla="*/ 195 w 356"/>
                <a:gd name="T29" fmla="*/ 16 h 340"/>
                <a:gd name="T30" fmla="*/ 261 w 356"/>
                <a:gd name="T31" fmla="*/ 16 h 340"/>
                <a:gd name="T32" fmla="*/ 334 w 356"/>
                <a:gd name="T33" fmla="*/ 71 h 340"/>
                <a:gd name="T34" fmla="*/ 332 w 356"/>
                <a:gd name="T35" fmla="*/ 98 h 340"/>
                <a:gd name="T36" fmla="*/ 331 w 356"/>
                <a:gd name="T37" fmla="*/ 107 h 340"/>
                <a:gd name="T38" fmla="*/ 337 w 356"/>
                <a:gd name="T39" fmla="*/ 113 h 340"/>
                <a:gd name="T40" fmla="*/ 344 w 356"/>
                <a:gd name="T41" fmla="*/ 100 h 340"/>
                <a:gd name="T42" fmla="*/ 354 w 356"/>
                <a:gd name="T43" fmla="*/ 14 h 340"/>
                <a:gd name="T44" fmla="*/ 341 w 356"/>
                <a:gd name="T45" fmla="*/ 0 h 340"/>
                <a:gd name="T46" fmla="*/ 96 w 356"/>
                <a:gd name="T47" fmla="*/ 0 h 340"/>
                <a:gd name="T48" fmla="*/ 81 w 356"/>
                <a:gd name="T49" fmla="*/ 10 h 340"/>
                <a:gd name="T50" fmla="*/ 95 w 356"/>
                <a:gd name="T51" fmla="*/ 16 h 340"/>
                <a:gd name="T52" fmla="*/ 128 w 356"/>
                <a:gd name="T53" fmla="*/ 25 h 340"/>
                <a:gd name="T54" fmla="*/ 125 w 356"/>
                <a:gd name="T55" fmla="*/ 37 h 340"/>
                <a:gd name="T56" fmla="*/ 59 w 356"/>
                <a:gd name="T57" fmla="*/ 301 h 340"/>
                <a:gd name="T58" fmla="*/ 14 w 356"/>
                <a:gd name="T59" fmla="*/ 325 h 340"/>
                <a:gd name="T60" fmla="*/ 0 w 356"/>
                <a:gd name="T61" fmla="*/ 334 h 340"/>
                <a:gd name="T62" fmla="*/ 7 w 356"/>
                <a:gd name="T63" fmla="*/ 340 h 340"/>
                <a:gd name="T64" fmla="*/ 73 w 356"/>
                <a:gd name="T65" fmla="*/ 338 h 340"/>
                <a:gd name="T66" fmla="*/ 148 w 356"/>
                <a:gd name="T67" fmla="*/ 340 h 340"/>
                <a:gd name="T68" fmla="*/ 158 w 356"/>
                <a:gd name="T69" fmla="*/ 331 h 340"/>
                <a:gd name="T70" fmla="*/ 155 w 356"/>
                <a:gd name="T71" fmla="*/ 325 h 340"/>
                <a:gd name="T72" fmla="*/ 141 w 356"/>
                <a:gd name="T73" fmla="*/ 325 h 340"/>
                <a:gd name="T74" fmla="*/ 115 w 356"/>
                <a:gd name="T75" fmla="*/ 324 h 340"/>
                <a:gd name="T76" fmla="*/ 99 w 356"/>
                <a:gd name="T77" fmla="*/ 314 h 340"/>
                <a:gd name="T78" fmla="*/ 101 w 356"/>
                <a:gd name="T79" fmla="*/ 302 h 340"/>
                <a:gd name="T80" fmla="*/ 132 w 356"/>
                <a:gd name="T81" fmla="*/ 178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40">
                  <a:moveTo>
                    <a:pt x="132" y="178"/>
                  </a:moveTo>
                  <a:lnTo>
                    <a:pt x="180" y="178"/>
                  </a:lnTo>
                  <a:cubicBezTo>
                    <a:pt x="218" y="178"/>
                    <a:pt x="222" y="186"/>
                    <a:pt x="222" y="200"/>
                  </a:cubicBezTo>
                  <a:cubicBezTo>
                    <a:pt x="222" y="204"/>
                    <a:pt x="222" y="210"/>
                    <a:pt x="218" y="225"/>
                  </a:cubicBezTo>
                  <a:cubicBezTo>
                    <a:pt x="217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5"/>
                    <a:pt x="230" y="226"/>
                  </a:cubicBezTo>
                  <a:lnTo>
                    <a:pt x="258" y="117"/>
                  </a:lnTo>
                  <a:cubicBezTo>
                    <a:pt x="259" y="112"/>
                    <a:pt x="259" y="111"/>
                    <a:pt x="259" y="109"/>
                  </a:cubicBezTo>
                  <a:cubicBezTo>
                    <a:pt x="259" y="108"/>
                    <a:pt x="258" y="104"/>
                    <a:pt x="253" y="104"/>
                  </a:cubicBezTo>
                  <a:cubicBezTo>
                    <a:pt x="248" y="104"/>
                    <a:pt x="248" y="106"/>
                    <a:pt x="246" y="114"/>
                  </a:cubicBezTo>
                  <a:cubicBezTo>
                    <a:pt x="235" y="153"/>
                    <a:pt x="224" y="162"/>
                    <a:pt x="181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3" y="18"/>
                    <a:pt x="173" y="16"/>
                    <a:pt x="195" y="16"/>
                  </a:cubicBezTo>
                  <a:lnTo>
                    <a:pt x="261" y="16"/>
                  </a:lnTo>
                  <a:cubicBezTo>
                    <a:pt x="322" y="16"/>
                    <a:pt x="334" y="32"/>
                    <a:pt x="334" y="71"/>
                  </a:cubicBezTo>
                  <a:cubicBezTo>
                    <a:pt x="334" y="82"/>
                    <a:pt x="334" y="84"/>
                    <a:pt x="332" y="98"/>
                  </a:cubicBezTo>
                  <a:cubicBezTo>
                    <a:pt x="331" y="104"/>
                    <a:pt x="331" y="105"/>
                    <a:pt x="331" y="107"/>
                  </a:cubicBezTo>
                  <a:cubicBezTo>
                    <a:pt x="331" y="109"/>
                    <a:pt x="333" y="113"/>
                    <a:pt x="337" y="113"/>
                  </a:cubicBezTo>
                  <a:cubicBezTo>
                    <a:pt x="343" y="113"/>
                    <a:pt x="343" y="110"/>
                    <a:pt x="344" y="100"/>
                  </a:cubicBezTo>
                  <a:lnTo>
                    <a:pt x="354" y="14"/>
                  </a:lnTo>
                  <a:cubicBezTo>
                    <a:pt x="356" y="0"/>
                    <a:pt x="353" y="0"/>
                    <a:pt x="341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6"/>
                    <a:pt x="86" y="16"/>
                    <a:pt x="95" y="16"/>
                  </a:cubicBezTo>
                  <a:cubicBezTo>
                    <a:pt x="114" y="16"/>
                    <a:pt x="128" y="16"/>
                    <a:pt x="128" y="25"/>
                  </a:cubicBezTo>
                  <a:cubicBezTo>
                    <a:pt x="128" y="27"/>
                    <a:pt x="128" y="28"/>
                    <a:pt x="125" y="37"/>
                  </a:cubicBezTo>
                  <a:lnTo>
                    <a:pt x="59" y="301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4"/>
                  </a:cubicBezTo>
                  <a:cubicBezTo>
                    <a:pt x="0" y="340"/>
                    <a:pt x="6" y="340"/>
                    <a:pt x="7" y="340"/>
                  </a:cubicBezTo>
                  <a:cubicBezTo>
                    <a:pt x="22" y="340"/>
                    <a:pt x="59" y="338"/>
                    <a:pt x="73" y="338"/>
                  </a:cubicBezTo>
                  <a:cubicBezTo>
                    <a:pt x="90" y="338"/>
                    <a:pt x="131" y="340"/>
                    <a:pt x="148" y="340"/>
                  </a:cubicBezTo>
                  <a:cubicBezTo>
                    <a:pt x="152" y="340"/>
                    <a:pt x="158" y="340"/>
                    <a:pt x="158" y="331"/>
                  </a:cubicBezTo>
                  <a:cubicBezTo>
                    <a:pt x="158" y="327"/>
                    <a:pt x="155" y="326"/>
                    <a:pt x="155" y="325"/>
                  </a:cubicBezTo>
                  <a:cubicBezTo>
                    <a:pt x="154" y="325"/>
                    <a:pt x="153" y="325"/>
                    <a:pt x="141" y="325"/>
                  </a:cubicBezTo>
                  <a:cubicBezTo>
                    <a:pt x="130" y="325"/>
                    <a:pt x="128" y="325"/>
                    <a:pt x="115" y="324"/>
                  </a:cubicBezTo>
                  <a:cubicBezTo>
                    <a:pt x="101" y="322"/>
                    <a:pt x="99" y="320"/>
                    <a:pt x="99" y="314"/>
                  </a:cubicBezTo>
                  <a:cubicBezTo>
                    <a:pt x="99" y="313"/>
                    <a:pt x="99" y="310"/>
                    <a:pt x="101" y="302"/>
                  </a:cubicBezTo>
                  <a:lnTo>
                    <a:pt x="132" y="17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42B6D159-60FC-4CCD-8308-33974E5960DC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2751138" y="2540000"/>
              <a:ext cx="46038" cy="187325"/>
            </a:xfrm>
            <a:custGeom>
              <a:avLst/>
              <a:gdLst>
                <a:gd name="T0" fmla="*/ 84 w 91"/>
                <a:gd name="T1" fmla="*/ 0 h 349"/>
                <a:gd name="T2" fmla="*/ 0 w 91"/>
                <a:gd name="T3" fmla="*/ 174 h 349"/>
                <a:gd name="T4" fmla="*/ 84 w 91"/>
                <a:gd name="T5" fmla="*/ 349 h 349"/>
                <a:gd name="T6" fmla="*/ 91 w 91"/>
                <a:gd name="T7" fmla="*/ 344 h 349"/>
                <a:gd name="T8" fmla="*/ 87 w 91"/>
                <a:gd name="T9" fmla="*/ 339 h 349"/>
                <a:gd name="T10" fmla="*/ 24 w 91"/>
                <a:gd name="T11" fmla="*/ 174 h 349"/>
                <a:gd name="T12" fmla="*/ 88 w 91"/>
                <a:gd name="T13" fmla="*/ 8 h 349"/>
                <a:gd name="T14" fmla="*/ 91 w 91"/>
                <a:gd name="T15" fmla="*/ 4 h 349"/>
                <a:gd name="T16" fmla="*/ 84 w 91"/>
                <a:gd name="T17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349">
                  <a:moveTo>
                    <a:pt x="84" y="0"/>
                  </a:moveTo>
                  <a:cubicBezTo>
                    <a:pt x="17" y="46"/>
                    <a:pt x="0" y="120"/>
                    <a:pt x="0" y="174"/>
                  </a:cubicBezTo>
                  <a:cubicBezTo>
                    <a:pt x="0" y="223"/>
                    <a:pt x="15" y="300"/>
                    <a:pt x="84" y="349"/>
                  </a:cubicBezTo>
                  <a:cubicBezTo>
                    <a:pt x="86" y="349"/>
                    <a:pt x="91" y="349"/>
                    <a:pt x="91" y="344"/>
                  </a:cubicBezTo>
                  <a:cubicBezTo>
                    <a:pt x="91" y="342"/>
                    <a:pt x="90" y="342"/>
                    <a:pt x="87" y="339"/>
                  </a:cubicBezTo>
                  <a:cubicBezTo>
                    <a:pt x="41" y="297"/>
                    <a:pt x="24" y="238"/>
                    <a:pt x="24" y="174"/>
                  </a:cubicBezTo>
                  <a:cubicBezTo>
                    <a:pt x="24" y="80"/>
                    <a:pt x="60" y="34"/>
                    <a:pt x="88" y="8"/>
                  </a:cubicBezTo>
                  <a:cubicBezTo>
                    <a:pt x="90" y="7"/>
                    <a:pt x="91" y="6"/>
                    <a:pt x="91" y="4"/>
                  </a:cubicBezTo>
                  <a:cubicBezTo>
                    <a:pt x="91" y="0"/>
                    <a:pt x="86" y="0"/>
                    <a:pt x="84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2D5D6B7-D91D-4E9D-98AA-01F2C1E715FA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2830513" y="2622550"/>
              <a:ext cx="20638" cy="22225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0 h 40"/>
                <a:gd name="T4" fmla="*/ 0 w 40"/>
                <a:gd name="T5" fmla="*/ 20 h 40"/>
                <a:gd name="T6" fmla="*/ 19 w 40"/>
                <a:gd name="T7" fmla="*/ 40 h 40"/>
                <a:gd name="T8" fmla="*/ 40 w 40"/>
                <a:gd name="T9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8"/>
                    <a:pt x="29" y="0"/>
                    <a:pt x="20" y="0"/>
                  </a:cubicBezTo>
                  <a:cubicBezTo>
                    <a:pt x="8" y="0"/>
                    <a:pt x="0" y="9"/>
                    <a:pt x="0" y="20"/>
                  </a:cubicBezTo>
                  <a:cubicBezTo>
                    <a:pt x="0" y="33"/>
                    <a:pt x="10" y="40"/>
                    <a:pt x="19" y="40"/>
                  </a:cubicBezTo>
                  <a:cubicBezTo>
                    <a:pt x="31" y="40"/>
                    <a:pt x="40" y="31"/>
                    <a:pt x="40" y="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9E05D80-9DCE-4C64-88E6-6077E40B15E4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2882900" y="2540000"/>
              <a:ext cx="46038" cy="187325"/>
            </a:xfrm>
            <a:custGeom>
              <a:avLst/>
              <a:gdLst>
                <a:gd name="T0" fmla="*/ 6 w 90"/>
                <a:gd name="T1" fmla="*/ 0 h 349"/>
                <a:gd name="T2" fmla="*/ 0 w 90"/>
                <a:gd name="T3" fmla="*/ 4 h 349"/>
                <a:gd name="T4" fmla="*/ 3 w 90"/>
                <a:gd name="T5" fmla="*/ 9 h 349"/>
                <a:gd name="T6" fmla="*/ 66 w 90"/>
                <a:gd name="T7" fmla="*/ 174 h 349"/>
                <a:gd name="T8" fmla="*/ 6 w 90"/>
                <a:gd name="T9" fmla="*/ 336 h 349"/>
                <a:gd name="T10" fmla="*/ 0 w 90"/>
                <a:gd name="T11" fmla="*/ 344 h 349"/>
                <a:gd name="T12" fmla="*/ 4 w 90"/>
                <a:gd name="T13" fmla="*/ 349 h 349"/>
                <a:gd name="T14" fmla="*/ 65 w 90"/>
                <a:gd name="T15" fmla="*/ 282 h 349"/>
                <a:gd name="T16" fmla="*/ 90 w 90"/>
                <a:gd name="T17" fmla="*/ 174 h 349"/>
                <a:gd name="T18" fmla="*/ 6 w 90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349">
                  <a:moveTo>
                    <a:pt x="6" y="0"/>
                  </a:moveTo>
                  <a:cubicBezTo>
                    <a:pt x="4" y="0"/>
                    <a:pt x="0" y="0"/>
                    <a:pt x="0" y="4"/>
                  </a:cubicBezTo>
                  <a:cubicBezTo>
                    <a:pt x="0" y="6"/>
                    <a:pt x="1" y="7"/>
                    <a:pt x="3" y="9"/>
                  </a:cubicBezTo>
                  <a:cubicBezTo>
                    <a:pt x="33" y="37"/>
                    <a:pt x="66" y="84"/>
                    <a:pt x="66" y="174"/>
                  </a:cubicBezTo>
                  <a:cubicBezTo>
                    <a:pt x="66" y="247"/>
                    <a:pt x="44" y="302"/>
                    <a:pt x="6" y="336"/>
                  </a:cubicBezTo>
                  <a:cubicBezTo>
                    <a:pt x="0" y="342"/>
                    <a:pt x="0" y="343"/>
                    <a:pt x="0" y="344"/>
                  </a:cubicBezTo>
                  <a:cubicBezTo>
                    <a:pt x="0" y="346"/>
                    <a:pt x="1" y="349"/>
                    <a:pt x="4" y="349"/>
                  </a:cubicBezTo>
                  <a:cubicBezTo>
                    <a:pt x="8" y="349"/>
                    <a:pt x="41" y="326"/>
                    <a:pt x="65" y="282"/>
                  </a:cubicBezTo>
                  <a:cubicBezTo>
                    <a:pt x="80" y="253"/>
                    <a:pt x="90" y="215"/>
                    <a:pt x="90" y="174"/>
                  </a:cubicBezTo>
                  <a:cubicBezTo>
                    <a:pt x="90" y="125"/>
                    <a:pt x="75" y="48"/>
                    <a:pt x="6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" name="Freeform 17">
            <a:extLst>
              <a:ext uri="{FF2B5EF4-FFF2-40B4-BE49-F238E27FC236}">
                <a16:creationId xmlns:a16="http://schemas.microsoft.com/office/drawing/2014/main" id="{470F13FE-D325-4E6C-A094-ADA9BB95AE74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4621413" y="1704150"/>
            <a:ext cx="169840" cy="269154"/>
          </a:xfrm>
          <a:custGeom>
            <a:avLst/>
            <a:gdLst>
              <a:gd name="T0" fmla="*/ 157 w 249"/>
              <a:gd name="T1" fmla="*/ 152 h 453"/>
              <a:gd name="T2" fmla="*/ 200 w 249"/>
              <a:gd name="T3" fmla="*/ 152 h 453"/>
              <a:gd name="T4" fmla="*/ 215 w 249"/>
              <a:gd name="T5" fmla="*/ 142 h 453"/>
              <a:gd name="T6" fmla="*/ 202 w 249"/>
              <a:gd name="T7" fmla="*/ 136 h 453"/>
              <a:gd name="T8" fmla="*/ 160 w 249"/>
              <a:gd name="T9" fmla="*/ 136 h 453"/>
              <a:gd name="T10" fmla="*/ 171 w 249"/>
              <a:gd name="T11" fmla="*/ 79 h 453"/>
              <a:gd name="T12" fmla="*/ 183 w 249"/>
              <a:gd name="T13" fmla="*/ 28 h 453"/>
              <a:gd name="T14" fmla="*/ 206 w 249"/>
              <a:gd name="T15" fmla="*/ 11 h 453"/>
              <a:gd name="T16" fmla="*/ 230 w 249"/>
              <a:gd name="T17" fmla="*/ 20 h 453"/>
              <a:gd name="T18" fmla="*/ 204 w 249"/>
              <a:gd name="T19" fmla="*/ 47 h 453"/>
              <a:gd name="T20" fmla="*/ 222 w 249"/>
              <a:gd name="T21" fmla="*/ 64 h 453"/>
              <a:gd name="T22" fmla="*/ 249 w 249"/>
              <a:gd name="T23" fmla="*/ 34 h 453"/>
              <a:gd name="T24" fmla="*/ 206 w 249"/>
              <a:gd name="T25" fmla="*/ 0 h 453"/>
              <a:gd name="T26" fmla="*/ 143 w 249"/>
              <a:gd name="T27" fmla="*/ 58 h 453"/>
              <a:gd name="T28" fmla="*/ 126 w 249"/>
              <a:gd name="T29" fmla="*/ 136 h 453"/>
              <a:gd name="T30" fmla="*/ 92 w 249"/>
              <a:gd name="T31" fmla="*/ 136 h 453"/>
              <a:gd name="T32" fmla="*/ 77 w 249"/>
              <a:gd name="T33" fmla="*/ 146 h 453"/>
              <a:gd name="T34" fmla="*/ 91 w 249"/>
              <a:gd name="T35" fmla="*/ 152 h 453"/>
              <a:gd name="T36" fmla="*/ 124 w 249"/>
              <a:gd name="T37" fmla="*/ 152 h 453"/>
              <a:gd name="T38" fmla="*/ 86 w 249"/>
              <a:gd name="T39" fmla="*/ 349 h 453"/>
              <a:gd name="T40" fmla="*/ 43 w 249"/>
              <a:gd name="T41" fmla="*/ 442 h 453"/>
              <a:gd name="T42" fmla="*/ 19 w 249"/>
              <a:gd name="T43" fmla="*/ 433 h 453"/>
              <a:gd name="T44" fmla="*/ 46 w 249"/>
              <a:gd name="T45" fmla="*/ 407 h 453"/>
              <a:gd name="T46" fmla="*/ 28 w 249"/>
              <a:gd name="T47" fmla="*/ 389 h 453"/>
              <a:gd name="T48" fmla="*/ 0 w 249"/>
              <a:gd name="T49" fmla="*/ 419 h 453"/>
              <a:gd name="T50" fmla="*/ 43 w 249"/>
              <a:gd name="T51" fmla="*/ 453 h 453"/>
              <a:gd name="T52" fmla="*/ 99 w 249"/>
              <a:gd name="T53" fmla="*/ 405 h 453"/>
              <a:gd name="T54" fmla="*/ 127 w 249"/>
              <a:gd name="T55" fmla="*/ 310 h 453"/>
              <a:gd name="T56" fmla="*/ 157 w 249"/>
              <a:gd name="T57" fmla="*/ 152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9" h="453">
                <a:moveTo>
                  <a:pt x="157" y="152"/>
                </a:moveTo>
                <a:lnTo>
                  <a:pt x="200" y="152"/>
                </a:lnTo>
                <a:cubicBezTo>
                  <a:pt x="210" y="152"/>
                  <a:pt x="215" y="152"/>
                  <a:pt x="215" y="142"/>
                </a:cubicBezTo>
                <a:cubicBezTo>
                  <a:pt x="215" y="136"/>
                  <a:pt x="210" y="136"/>
                  <a:pt x="202" y="136"/>
                </a:cubicBezTo>
                <a:lnTo>
                  <a:pt x="160" y="136"/>
                </a:lnTo>
                <a:lnTo>
                  <a:pt x="171" y="79"/>
                </a:lnTo>
                <a:cubicBezTo>
                  <a:pt x="173" y="69"/>
                  <a:pt x="180" y="34"/>
                  <a:pt x="183" y="28"/>
                </a:cubicBezTo>
                <a:cubicBezTo>
                  <a:pt x="187" y="18"/>
                  <a:pt x="196" y="11"/>
                  <a:pt x="206" y="11"/>
                </a:cubicBezTo>
                <a:cubicBezTo>
                  <a:pt x="208" y="11"/>
                  <a:pt x="221" y="11"/>
                  <a:pt x="230" y="20"/>
                </a:cubicBezTo>
                <a:cubicBezTo>
                  <a:pt x="209" y="22"/>
                  <a:pt x="204" y="39"/>
                  <a:pt x="204" y="47"/>
                </a:cubicBezTo>
                <a:cubicBezTo>
                  <a:pt x="204" y="58"/>
                  <a:pt x="212" y="64"/>
                  <a:pt x="222" y="64"/>
                </a:cubicBezTo>
                <a:cubicBezTo>
                  <a:pt x="235" y="64"/>
                  <a:pt x="249" y="53"/>
                  <a:pt x="249" y="34"/>
                </a:cubicBezTo>
                <a:cubicBezTo>
                  <a:pt x="249" y="11"/>
                  <a:pt x="226" y="0"/>
                  <a:pt x="206" y="0"/>
                </a:cubicBezTo>
                <a:cubicBezTo>
                  <a:pt x="189" y="0"/>
                  <a:pt x="158" y="9"/>
                  <a:pt x="143" y="58"/>
                </a:cubicBezTo>
                <a:cubicBezTo>
                  <a:pt x="140" y="68"/>
                  <a:pt x="138" y="73"/>
                  <a:pt x="126" y="136"/>
                </a:cubicBezTo>
                <a:lnTo>
                  <a:pt x="92" y="136"/>
                </a:lnTo>
                <a:cubicBezTo>
                  <a:pt x="82" y="136"/>
                  <a:pt x="77" y="136"/>
                  <a:pt x="77" y="146"/>
                </a:cubicBezTo>
                <a:cubicBezTo>
                  <a:pt x="77" y="152"/>
                  <a:pt x="81" y="152"/>
                  <a:pt x="91" y="152"/>
                </a:cubicBezTo>
                <a:lnTo>
                  <a:pt x="124" y="152"/>
                </a:lnTo>
                <a:lnTo>
                  <a:pt x="86" y="349"/>
                </a:lnTo>
                <a:cubicBezTo>
                  <a:pt x="77" y="397"/>
                  <a:pt x="69" y="442"/>
                  <a:pt x="43" y="442"/>
                </a:cubicBezTo>
                <a:cubicBezTo>
                  <a:pt x="41" y="442"/>
                  <a:pt x="28" y="442"/>
                  <a:pt x="19" y="433"/>
                </a:cubicBezTo>
                <a:cubicBezTo>
                  <a:pt x="42" y="432"/>
                  <a:pt x="46" y="414"/>
                  <a:pt x="46" y="407"/>
                </a:cubicBezTo>
                <a:cubicBezTo>
                  <a:pt x="46" y="395"/>
                  <a:pt x="37" y="389"/>
                  <a:pt x="28" y="389"/>
                </a:cubicBezTo>
                <a:cubicBezTo>
                  <a:pt x="15" y="389"/>
                  <a:pt x="0" y="400"/>
                  <a:pt x="0" y="419"/>
                </a:cubicBezTo>
                <a:cubicBezTo>
                  <a:pt x="0" y="441"/>
                  <a:pt x="22" y="453"/>
                  <a:pt x="43" y="453"/>
                </a:cubicBezTo>
                <a:cubicBezTo>
                  <a:pt x="70" y="453"/>
                  <a:pt x="90" y="424"/>
                  <a:pt x="99" y="405"/>
                </a:cubicBezTo>
                <a:cubicBezTo>
                  <a:pt x="115" y="374"/>
                  <a:pt x="127" y="313"/>
                  <a:pt x="127" y="310"/>
                </a:cubicBezTo>
                <a:lnTo>
                  <a:pt x="157" y="15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F267CE6-1C68-4A83-8FBC-72A0F1F2DC25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885481" y="2074515"/>
            <a:ext cx="359334" cy="269154"/>
            <a:chOff x="2540000" y="2540000"/>
            <a:chExt cx="411163" cy="307975"/>
          </a:xfrm>
        </p:grpSpPr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850BBB0E-0A78-48C9-A6FC-F914A9239799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2540000" y="2603500"/>
              <a:ext cx="250825" cy="244475"/>
            </a:xfrm>
            <a:custGeom>
              <a:avLst/>
              <a:gdLst>
                <a:gd name="T0" fmla="*/ 132 w 356"/>
                <a:gd name="T1" fmla="*/ 177 h 339"/>
                <a:gd name="T2" fmla="*/ 181 w 356"/>
                <a:gd name="T3" fmla="*/ 177 h 339"/>
                <a:gd name="T4" fmla="*/ 222 w 356"/>
                <a:gd name="T5" fmla="*/ 199 h 339"/>
                <a:gd name="T6" fmla="*/ 218 w 356"/>
                <a:gd name="T7" fmla="*/ 224 h 339"/>
                <a:gd name="T8" fmla="*/ 217 w 356"/>
                <a:gd name="T9" fmla="*/ 229 h 339"/>
                <a:gd name="T10" fmla="*/ 223 w 356"/>
                <a:gd name="T11" fmla="*/ 235 h 339"/>
                <a:gd name="T12" fmla="*/ 230 w 356"/>
                <a:gd name="T13" fmla="*/ 225 h 339"/>
                <a:gd name="T14" fmla="*/ 258 w 356"/>
                <a:gd name="T15" fmla="*/ 116 h 339"/>
                <a:gd name="T16" fmla="*/ 259 w 356"/>
                <a:gd name="T17" fmla="*/ 108 h 339"/>
                <a:gd name="T18" fmla="*/ 253 w 356"/>
                <a:gd name="T19" fmla="*/ 103 h 339"/>
                <a:gd name="T20" fmla="*/ 246 w 356"/>
                <a:gd name="T21" fmla="*/ 113 h 339"/>
                <a:gd name="T22" fmla="*/ 182 w 356"/>
                <a:gd name="T23" fmla="*/ 161 h 339"/>
                <a:gd name="T24" fmla="*/ 136 w 356"/>
                <a:gd name="T25" fmla="*/ 161 h 339"/>
                <a:gd name="T26" fmla="*/ 168 w 356"/>
                <a:gd name="T27" fmla="*/ 35 h 339"/>
                <a:gd name="T28" fmla="*/ 195 w 356"/>
                <a:gd name="T29" fmla="*/ 15 h 339"/>
                <a:gd name="T30" fmla="*/ 261 w 356"/>
                <a:gd name="T31" fmla="*/ 15 h 339"/>
                <a:gd name="T32" fmla="*/ 334 w 356"/>
                <a:gd name="T33" fmla="*/ 70 h 339"/>
                <a:gd name="T34" fmla="*/ 332 w 356"/>
                <a:gd name="T35" fmla="*/ 97 h 339"/>
                <a:gd name="T36" fmla="*/ 331 w 356"/>
                <a:gd name="T37" fmla="*/ 106 h 339"/>
                <a:gd name="T38" fmla="*/ 337 w 356"/>
                <a:gd name="T39" fmla="*/ 112 h 339"/>
                <a:gd name="T40" fmla="*/ 344 w 356"/>
                <a:gd name="T41" fmla="*/ 99 h 339"/>
                <a:gd name="T42" fmla="*/ 354 w 356"/>
                <a:gd name="T43" fmla="*/ 13 h 339"/>
                <a:gd name="T44" fmla="*/ 341 w 356"/>
                <a:gd name="T45" fmla="*/ 0 h 339"/>
                <a:gd name="T46" fmla="*/ 96 w 356"/>
                <a:gd name="T47" fmla="*/ 0 h 339"/>
                <a:gd name="T48" fmla="*/ 81 w 356"/>
                <a:gd name="T49" fmla="*/ 10 h 339"/>
                <a:gd name="T50" fmla="*/ 95 w 356"/>
                <a:gd name="T51" fmla="*/ 15 h 339"/>
                <a:gd name="T52" fmla="*/ 128 w 356"/>
                <a:gd name="T53" fmla="*/ 24 h 339"/>
                <a:gd name="T54" fmla="*/ 125 w 356"/>
                <a:gd name="T55" fmla="*/ 36 h 339"/>
                <a:gd name="T56" fmla="*/ 59 w 356"/>
                <a:gd name="T57" fmla="*/ 300 h 339"/>
                <a:gd name="T58" fmla="*/ 14 w 356"/>
                <a:gd name="T59" fmla="*/ 324 h 339"/>
                <a:gd name="T60" fmla="*/ 0 w 356"/>
                <a:gd name="T61" fmla="*/ 333 h 339"/>
                <a:gd name="T62" fmla="*/ 7 w 356"/>
                <a:gd name="T63" fmla="*/ 339 h 339"/>
                <a:gd name="T64" fmla="*/ 73 w 356"/>
                <a:gd name="T65" fmla="*/ 337 h 339"/>
                <a:gd name="T66" fmla="*/ 148 w 356"/>
                <a:gd name="T67" fmla="*/ 339 h 339"/>
                <a:gd name="T68" fmla="*/ 158 w 356"/>
                <a:gd name="T69" fmla="*/ 330 h 339"/>
                <a:gd name="T70" fmla="*/ 155 w 356"/>
                <a:gd name="T71" fmla="*/ 324 h 339"/>
                <a:gd name="T72" fmla="*/ 141 w 356"/>
                <a:gd name="T73" fmla="*/ 324 h 339"/>
                <a:gd name="T74" fmla="*/ 115 w 356"/>
                <a:gd name="T75" fmla="*/ 323 h 339"/>
                <a:gd name="T76" fmla="*/ 99 w 356"/>
                <a:gd name="T77" fmla="*/ 313 h 339"/>
                <a:gd name="T78" fmla="*/ 101 w 356"/>
                <a:gd name="T79" fmla="*/ 301 h 339"/>
                <a:gd name="T80" fmla="*/ 132 w 356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39">
                  <a:moveTo>
                    <a:pt x="132" y="177"/>
                  </a:moveTo>
                  <a:lnTo>
                    <a:pt x="181" y="177"/>
                  </a:lnTo>
                  <a:cubicBezTo>
                    <a:pt x="218" y="177"/>
                    <a:pt x="222" y="185"/>
                    <a:pt x="222" y="199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6"/>
                    <a:pt x="217" y="228"/>
                    <a:pt x="217" y="229"/>
                  </a:cubicBezTo>
                  <a:cubicBezTo>
                    <a:pt x="217" y="233"/>
                    <a:pt x="220" y="235"/>
                    <a:pt x="223" y="235"/>
                  </a:cubicBezTo>
                  <a:cubicBezTo>
                    <a:pt x="228" y="235"/>
                    <a:pt x="228" y="234"/>
                    <a:pt x="230" y="225"/>
                  </a:cubicBezTo>
                  <a:lnTo>
                    <a:pt x="258" y="116"/>
                  </a:lnTo>
                  <a:cubicBezTo>
                    <a:pt x="259" y="111"/>
                    <a:pt x="259" y="110"/>
                    <a:pt x="259" y="108"/>
                  </a:cubicBezTo>
                  <a:cubicBezTo>
                    <a:pt x="259" y="107"/>
                    <a:pt x="258" y="103"/>
                    <a:pt x="253" y="103"/>
                  </a:cubicBezTo>
                  <a:cubicBezTo>
                    <a:pt x="248" y="103"/>
                    <a:pt x="248" y="105"/>
                    <a:pt x="246" y="113"/>
                  </a:cubicBezTo>
                  <a:cubicBezTo>
                    <a:pt x="235" y="152"/>
                    <a:pt x="224" y="161"/>
                    <a:pt x="182" y="161"/>
                  </a:cubicBezTo>
                  <a:lnTo>
                    <a:pt x="136" y="161"/>
                  </a:lnTo>
                  <a:lnTo>
                    <a:pt x="168" y="35"/>
                  </a:lnTo>
                  <a:cubicBezTo>
                    <a:pt x="173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4" y="32"/>
                    <a:pt x="334" y="70"/>
                  </a:cubicBezTo>
                  <a:cubicBezTo>
                    <a:pt x="334" y="81"/>
                    <a:pt x="334" y="83"/>
                    <a:pt x="332" y="97"/>
                  </a:cubicBezTo>
                  <a:cubicBezTo>
                    <a:pt x="331" y="103"/>
                    <a:pt x="331" y="104"/>
                    <a:pt x="331" y="106"/>
                  </a:cubicBezTo>
                  <a:cubicBezTo>
                    <a:pt x="331" y="108"/>
                    <a:pt x="333" y="112"/>
                    <a:pt x="337" y="112"/>
                  </a:cubicBezTo>
                  <a:cubicBezTo>
                    <a:pt x="343" y="112"/>
                    <a:pt x="343" y="109"/>
                    <a:pt x="344" y="99"/>
                  </a:cubicBezTo>
                  <a:lnTo>
                    <a:pt x="354" y="13"/>
                  </a:lnTo>
                  <a:cubicBezTo>
                    <a:pt x="356" y="0"/>
                    <a:pt x="353" y="0"/>
                    <a:pt x="341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0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3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7"/>
                    <a:pt x="73" y="337"/>
                  </a:cubicBezTo>
                  <a:cubicBezTo>
                    <a:pt x="90" y="337"/>
                    <a:pt x="131" y="339"/>
                    <a:pt x="148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4"/>
                  </a:cubicBezTo>
                  <a:cubicBezTo>
                    <a:pt x="154" y="324"/>
                    <a:pt x="153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1"/>
                    <a:pt x="99" y="319"/>
                    <a:pt x="99" y="313"/>
                  </a:cubicBezTo>
                  <a:cubicBezTo>
                    <a:pt x="99" y="312"/>
                    <a:pt x="99" y="309"/>
                    <a:pt x="101" y="301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220F3D2F-5D63-4804-BEFF-E16E1D9B7B3A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2819400" y="2540000"/>
              <a:ext cx="131763" cy="228600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3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8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6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4CAC0C6B-452F-4D2B-B844-E7E8378CA9C4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8144553" y="2454412"/>
            <a:ext cx="359334" cy="269154"/>
            <a:chOff x="2540000" y="2540000"/>
            <a:chExt cx="411163" cy="307975"/>
          </a:xfrm>
        </p:grpSpPr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1A3234F5-3996-422D-8C47-A57BF7DC39CE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2540000" y="2603500"/>
              <a:ext cx="250825" cy="244475"/>
            </a:xfrm>
            <a:custGeom>
              <a:avLst/>
              <a:gdLst>
                <a:gd name="T0" fmla="*/ 132 w 356"/>
                <a:gd name="T1" fmla="*/ 177 h 339"/>
                <a:gd name="T2" fmla="*/ 181 w 356"/>
                <a:gd name="T3" fmla="*/ 177 h 339"/>
                <a:gd name="T4" fmla="*/ 222 w 356"/>
                <a:gd name="T5" fmla="*/ 199 h 339"/>
                <a:gd name="T6" fmla="*/ 218 w 356"/>
                <a:gd name="T7" fmla="*/ 224 h 339"/>
                <a:gd name="T8" fmla="*/ 217 w 356"/>
                <a:gd name="T9" fmla="*/ 229 h 339"/>
                <a:gd name="T10" fmla="*/ 223 w 356"/>
                <a:gd name="T11" fmla="*/ 235 h 339"/>
                <a:gd name="T12" fmla="*/ 230 w 356"/>
                <a:gd name="T13" fmla="*/ 225 h 339"/>
                <a:gd name="T14" fmla="*/ 258 w 356"/>
                <a:gd name="T15" fmla="*/ 116 h 339"/>
                <a:gd name="T16" fmla="*/ 259 w 356"/>
                <a:gd name="T17" fmla="*/ 108 h 339"/>
                <a:gd name="T18" fmla="*/ 253 w 356"/>
                <a:gd name="T19" fmla="*/ 103 h 339"/>
                <a:gd name="T20" fmla="*/ 246 w 356"/>
                <a:gd name="T21" fmla="*/ 113 h 339"/>
                <a:gd name="T22" fmla="*/ 182 w 356"/>
                <a:gd name="T23" fmla="*/ 161 h 339"/>
                <a:gd name="T24" fmla="*/ 136 w 356"/>
                <a:gd name="T25" fmla="*/ 161 h 339"/>
                <a:gd name="T26" fmla="*/ 168 w 356"/>
                <a:gd name="T27" fmla="*/ 35 h 339"/>
                <a:gd name="T28" fmla="*/ 195 w 356"/>
                <a:gd name="T29" fmla="*/ 15 h 339"/>
                <a:gd name="T30" fmla="*/ 261 w 356"/>
                <a:gd name="T31" fmla="*/ 15 h 339"/>
                <a:gd name="T32" fmla="*/ 334 w 356"/>
                <a:gd name="T33" fmla="*/ 70 h 339"/>
                <a:gd name="T34" fmla="*/ 332 w 356"/>
                <a:gd name="T35" fmla="*/ 97 h 339"/>
                <a:gd name="T36" fmla="*/ 331 w 356"/>
                <a:gd name="T37" fmla="*/ 106 h 339"/>
                <a:gd name="T38" fmla="*/ 337 w 356"/>
                <a:gd name="T39" fmla="*/ 112 h 339"/>
                <a:gd name="T40" fmla="*/ 344 w 356"/>
                <a:gd name="T41" fmla="*/ 99 h 339"/>
                <a:gd name="T42" fmla="*/ 354 w 356"/>
                <a:gd name="T43" fmla="*/ 13 h 339"/>
                <a:gd name="T44" fmla="*/ 341 w 356"/>
                <a:gd name="T45" fmla="*/ 0 h 339"/>
                <a:gd name="T46" fmla="*/ 96 w 356"/>
                <a:gd name="T47" fmla="*/ 0 h 339"/>
                <a:gd name="T48" fmla="*/ 81 w 356"/>
                <a:gd name="T49" fmla="*/ 10 h 339"/>
                <a:gd name="T50" fmla="*/ 95 w 356"/>
                <a:gd name="T51" fmla="*/ 15 h 339"/>
                <a:gd name="T52" fmla="*/ 128 w 356"/>
                <a:gd name="T53" fmla="*/ 24 h 339"/>
                <a:gd name="T54" fmla="*/ 125 w 356"/>
                <a:gd name="T55" fmla="*/ 36 h 339"/>
                <a:gd name="T56" fmla="*/ 59 w 356"/>
                <a:gd name="T57" fmla="*/ 300 h 339"/>
                <a:gd name="T58" fmla="*/ 14 w 356"/>
                <a:gd name="T59" fmla="*/ 324 h 339"/>
                <a:gd name="T60" fmla="*/ 0 w 356"/>
                <a:gd name="T61" fmla="*/ 333 h 339"/>
                <a:gd name="T62" fmla="*/ 7 w 356"/>
                <a:gd name="T63" fmla="*/ 339 h 339"/>
                <a:gd name="T64" fmla="*/ 73 w 356"/>
                <a:gd name="T65" fmla="*/ 337 h 339"/>
                <a:gd name="T66" fmla="*/ 148 w 356"/>
                <a:gd name="T67" fmla="*/ 339 h 339"/>
                <a:gd name="T68" fmla="*/ 158 w 356"/>
                <a:gd name="T69" fmla="*/ 330 h 339"/>
                <a:gd name="T70" fmla="*/ 155 w 356"/>
                <a:gd name="T71" fmla="*/ 324 h 339"/>
                <a:gd name="T72" fmla="*/ 141 w 356"/>
                <a:gd name="T73" fmla="*/ 324 h 339"/>
                <a:gd name="T74" fmla="*/ 115 w 356"/>
                <a:gd name="T75" fmla="*/ 323 h 339"/>
                <a:gd name="T76" fmla="*/ 99 w 356"/>
                <a:gd name="T77" fmla="*/ 313 h 339"/>
                <a:gd name="T78" fmla="*/ 101 w 356"/>
                <a:gd name="T79" fmla="*/ 301 h 339"/>
                <a:gd name="T80" fmla="*/ 132 w 356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39">
                  <a:moveTo>
                    <a:pt x="132" y="177"/>
                  </a:moveTo>
                  <a:lnTo>
                    <a:pt x="181" y="177"/>
                  </a:lnTo>
                  <a:cubicBezTo>
                    <a:pt x="218" y="177"/>
                    <a:pt x="222" y="185"/>
                    <a:pt x="222" y="199"/>
                  </a:cubicBezTo>
                  <a:cubicBezTo>
                    <a:pt x="222" y="203"/>
                    <a:pt x="222" y="209"/>
                    <a:pt x="218" y="224"/>
                  </a:cubicBezTo>
                  <a:cubicBezTo>
                    <a:pt x="217" y="226"/>
                    <a:pt x="217" y="228"/>
                    <a:pt x="217" y="229"/>
                  </a:cubicBezTo>
                  <a:cubicBezTo>
                    <a:pt x="217" y="233"/>
                    <a:pt x="220" y="235"/>
                    <a:pt x="223" y="235"/>
                  </a:cubicBezTo>
                  <a:cubicBezTo>
                    <a:pt x="228" y="235"/>
                    <a:pt x="228" y="234"/>
                    <a:pt x="230" y="225"/>
                  </a:cubicBezTo>
                  <a:lnTo>
                    <a:pt x="258" y="116"/>
                  </a:lnTo>
                  <a:cubicBezTo>
                    <a:pt x="259" y="111"/>
                    <a:pt x="259" y="110"/>
                    <a:pt x="259" y="108"/>
                  </a:cubicBezTo>
                  <a:cubicBezTo>
                    <a:pt x="259" y="107"/>
                    <a:pt x="258" y="103"/>
                    <a:pt x="253" y="103"/>
                  </a:cubicBezTo>
                  <a:cubicBezTo>
                    <a:pt x="248" y="103"/>
                    <a:pt x="248" y="105"/>
                    <a:pt x="246" y="113"/>
                  </a:cubicBezTo>
                  <a:cubicBezTo>
                    <a:pt x="235" y="152"/>
                    <a:pt x="224" y="161"/>
                    <a:pt x="182" y="161"/>
                  </a:cubicBezTo>
                  <a:lnTo>
                    <a:pt x="136" y="161"/>
                  </a:lnTo>
                  <a:lnTo>
                    <a:pt x="168" y="35"/>
                  </a:lnTo>
                  <a:cubicBezTo>
                    <a:pt x="173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4" y="32"/>
                    <a:pt x="334" y="70"/>
                  </a:cubicBezTo>
                  <a:cubicBezTo>
                    <a:pt x="334" y="81"/>
                    <a:pt x="334" y="83"/>
                    <a:pt x="332" y="97"/>
                  </a:cubicBezTo>
                  <a:cubicBezTo>
                    <a:pt x="331" y="103"/>
                    <a:pt x="331" y="104"/>
                    <a:pt x="331" y="106"/>
                  </a:cubicBezTo>
                  <a:cubicBezTo>
                    <a:pt x="331" y="108"/>
                    <a:pt x="333" y="112"/>
                    <a:pt x="337" y="112"/>
                  </a:cubicBezTo>
                  <a:cubicBezTo>
                    <a:pt x="343" y="112"/>
                    <a:pt x="343" y="109"/>
                    <a:pt x="344" y="99"/>
                  </a:cubicBezTo>
                  <a:lnTo>
                    <a:pt x="354" y="13"/>
                  </a:lnTo>
                  <a:cubicBezTo>
                    <a:pt x="356" y="0"/>
                    <a:pt x="353" y="0"/>
                    <a:pt x="341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0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3"/>
                  </a:cubicBezTo>
                  <a:cubicBezTo>
                    <a:pt x="0" y="339"/>
                    <a:pt x="6" y="339"/>
                    <a:pt x="7" y="339"/>
                  </a:cubicBezTo>
                  <a:cubicBezTo>
                    <a:pt x="22" y="339"/>
                    <a:pt x="59" y="337"/>
                    <a:pt x="73" y="337"/>
                  </a:cubicBezTo>
                  <a:cubicBezTo>
                    <a:pt x="90" y="337"/>
                    <a:pt x="131" y="339"/>
                    <a:pt x="148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4"/>
                  </a:cubicBezTo>
                  <a:cubicBezTo>
                    <a:pt x="154" y="324"/>
                    <a:pt x="153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1"/>
                    <a:pt x="99" y="319"/>
                    <a:pt x="99" y="313"/>
                  </a:cubicBezTo>
                  <a:cubicBezTo>
                    <a:pt x="99" y="312"/>
                    <a:pt x="99" y="309"/>
                    <a:pt x="101" y="301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593B0BEF-C765-4F2E-AF77-F3E054156D2E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2819400" y="2540000"/>
              <a:ext cx="131763" cy="228600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3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8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6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C194026A-2527-449C-AD98-158090EE01B1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4248855" y="2980766"/>
            <a:ext cx="3660775" cy="379413"/>
            <a:chOff x="1154113" y="2573338"/>
            <a:chExt cx="3660775" cy="379413"/>
          </a:xfrm>
        </p:grpSpPr>
        <p:sp>
          <p:nvSpPr>
            <p:cNvPr id="133" name="Freeform 46">
              <a:extLst>
                <a:ext uri="{FF2B5EF4-FFF2-40B4-BE49-F238E27FC236}">
                  <a16:creationId xmlns:a16="http://schemas.microsoft.com/office/drawing/2014/main" id="{76FE5D6B-113A-48BB-8BE2-D0536CFD4BFD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1154113" y="2630488"/>
              <a:ext cx="166688" cy="225425"/>
            </a:xfrm>
            <a:custGeom>
              <a:avLst/>
              <a:gdLst>
                <a:gd name="T0" fmla="*/ 167 w 302"/>
                <a:gd name="T1" fmla="*/ 39 h 341"/>
                <a:gd name="T2" fmla="*/ 220 w 302"/>
                <a:gd name="T3" fmla="*/ 16 h 341"/>
                <a:gd name="T4" fmla="*/ 239 w 302"/>
                <a:gd name="T5" fmla="*/ 6 h 341"/>
                <a:gd name="T6" fmla="*/ 231 w 302"/>
                <a:gd name="T7" fmla="*/ 0 h 341"/>
                <a:gd name="T8" fmla="*/ 157 w 302"/>
                <a:gd name="T9" fmla="*/ 2 h 341"/>
                <a:gd name="T10" fmla="*/ 91 w 302"/>
                <a:gd name="T11" fmla="*/ 0 h 341"/>
                <a:gd name="T12" fmla="*/ 82 w 302"/>
                <a:gd name="T13" fmla="*/ 10 h 341"/>
                <a:gd name="T14" fmla="*/ 96 w 302"/>
                <a:gd name="T15" fmla="*/ 16 h 341"/>
                <a:gd name="T16" fmla="*/ 115 w 302"/>
                <a:gd name="T17" fmla="*/ 17 h 341"/>
                <a:gd name="T18" fmla="*/ 128 w 302"/>
                <a:gd name="T19" fmla="*/ 25 h 341"/>
                <a:gd name="T20" fmla="*/ 126 w 302"/>
                <a:gd name="T21" fmla="*/ 34 h 341"/>
                <a:gd name="T22" fmla="*/ 59 w 302"/>
                <a:gd name="T23" fmla="*/ 302 h 341"/>
                <a:gd name="T24" fmla="*/ 14 w 302"/>
                <a:gd name="T25" fmla="*/ 326 h 341"/>
                <a:gd name="T26" fmla="*/ 0 w 302"/>
                <a:gd name="T27" fmla="*/ 336 h 341"/>
                <a:gd name="T28" fmla="*/ 14 w 302"/>
                <a:gd name="T29" fmla="*/ 341 h 341"/>
                <a:gd name="T30" fmla="*/ 245 w 302"/>
                <a:gd name="T31" fmla="*/ 341 h 341"/>
                <a:gd name="T32" fmla="*/ 260 w 302"/>
                <a:gd name="T33" fmla="*/ 333 h 341"/>
                <a:gd name="T34" fmla="*/ 300 w 302"/>
                <a:gd name="T35" fmla="*/ 225 h 341"/>
                <a:gd name="T36" fmla="*/ 302 w 302"/>
                <a:gd name="T37" fmla="*/ 218 h 341"/>
                <a:gd name="T38" fmla="*/ 296 w 302"/>
                <a:gd name="T39" fmla="*/ 212 h 341"/>
                <a:gd name="T40" fmla="*/ 287 w 302"/>
                <a:gd name="T41" fmla="*/ 223 h 341"/>
                <a:gd name="T42" fmla="*/ 162 w 302"/>
                <a:gd name="T43" fmla="*/ 326 h 341"/>
                <a:gd name="T44" fmla="*/ 115 w 302"/>
                <a:gd name="T45" fmla="*/ 326 h 341"/>
                <a:gd name="T46" fmla="*/ 104 w 302"/>
                <a:gd name="T47" fmla="*/ 325 h 341"/>
                <a:gd name="T48" fmla="*/ 98 w 302"/>
                <a:gd name="T49" fmla="*/ 320 h 341"/>
                <a:gd name="T50" fmla="*/ 100 w 302"/>
                <a:gd name="T51" fmla="*/ 309 h 341"/>
                <a:gd name="T52" fmla="*/ 167 w 302"/>
                <a:gd name="T53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41">
                  <a:moveTo>
                    <a:pt x="167" y="39"/>
                  </a:moveTo>
                  <a:cubicBezTo>
                    <a:pt x="172" y="21"/>
                    <a:pt x="173" y="16"/>
                    <a:pt x="220" y="16"/>
                  </a:cubicBezTo>
                  <a:cubicBezTo>
                    <a:pt x="235" y="16"/>
                    <a:pt x="239" y="16"/>
                    <a:pt x="239" y="6"/>
                  </a:cubicBezTo>
                  <a:cubicBezTo>
                    <a:pt x="239" y="0"/>
                    <a:pt x="234" y="0"/>
                    <a:pt x="231" y="0"/>
                  </a:cubicBezTo>
                  <a:cubicBezTo>
                    <a:pt x="215" y="0"/>
                    <a:pt x="174" y="2"/>
                    <a:pt x="157" y="2"/>
                  </a:cubicBezTo>
                  <a:cubicBezTo>
                    <a:pt x="142" y="2"/>
                    <a:pt x="106" y="0"/>
                    <a:pt x="91" y="0"/>
                  </a:cubicBezTo>
                  <a:cubicBezTo>
                    <a:pt x="88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5" y="341"/>
                    <a:pt x="14" y="341"/>
                  </a:cubicBezTo>
                  <a:lnTo>
                    <a:pt x="245" y="341"/>
                  </a:lnTo>
                  <a:cubicBezTo>
                    <a:pt x="257" y="341"/>
                    <a:pt x="257" y="341"/>
                    <a:pt x="260" y="333"/>
                  </a:cubicBezTo>
                  <a:lnTo>
                    <a:pt x="300" y="225"/>
                  </a:lnTo>
                  <a:cubicBezTo>
                    <a:pt x="302" y="219"/>
                    <a:pt x="302" y="218"/>
                    <a:pt x="302" y="218"/>
                  </a:cubicBezTo>
                  <a:cubicBezTo>
                    <a:pt x="302" y="216"/>
                    <a:pt x="300" y="212"/>
                    <a:pt x="296" y="212"/>
                  </a:cubicBezTo>
                  <a:cubicBezTo>
                    <a:pt x="291" y="212"/>
                    <a:pt x="291" y="215"/>
                    <a:pt x="287" y="223"/>
                  </a:cubicBezTo>
                  <a:cubicBezTo>
                    <a:pt x="270" y="269"/>
                    <a:pt x="248" y="326"/>
                    <a:pt x="162" y="326"/>
                  </a:cubicBezTo>
                  <a:lnTo>
                    <a:pt x="115" y="326"/>
                  </a:lnTo>
                  <a:cubicBezTo>
                    <a:pt x="108" y="326"/>
                    <a:pt x="107" y="326"/>
                    <a:pt x="104" y="325"/>
                  </a:cubicBezTo>
                  <a:cubicBezTo>
                    <a:pt x="99" y="325"/>
                    <a:pt x="98" y="324"/>
                    <a:pt x="98" y="320"/>
                  </a:cubicBezTo>
                  <a:cubicBezTo>
                    <a:pt x="98" y="319"/>
                    <a:pt x="98" y="318"/>
                    <a:pt x="100" y="309"/>
                  </a:cubicBezTo>
                  <a:lnTo>
                    <a:pt x="167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47">
              <a:extLst>
                <a:ext uri="{FF2B5EF4-FFF2-40B4-BE49-F238E27FC236}">
                  <a16:creationId xmlns:a16="http://schemas.microsoft.com/office/drawing/2014/main" id="{5696F086-8A98-45FB-BA0E-B8748B400E39}"/>
                </a:ext>
              </a:extLst>
            </p:cNvPr>
            <p:cNvSpPr>
              <a:spLocks/>
            </p:cNvSpPr>
            <p:nvPr>
              <p:custDataLst>
                <p:tags r:id="rId36"/>
              </p:custDataLst>
            </p:nvPr>
          </p:nvSpPr>
          <p:spPr bwMode="auto">
            <a:xfrm>
              <a:off x="1344613" y="2743201"/>
              <a:ext cx="101600" cy="209550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8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6" y="307"/>
                    <a:pt x="19" y="303"/>
                  </a:cubicBezTo>
                  <a:cubicBezTo>
                    <a:pt x="33" y="298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48">
              <a:extLst>
                <a:ext uri="{FF2B5EF4-FFF2-40B4-BE49-F238E27FC236}">
                  <a16:creationId xmlns:a16="http://schemas.microsoft.com/office/drawing/2014/main" id="{095B589C-29AE-4D65-B572-88E8C21A66E6}"/>
                </a:ext>
              </a:extLst>
            </p:cNvPr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1468438" y="2879726"/>
              <a:ext cx="23813" cy="71438"/>
            </a:xfrm>
            <a:custGeom>
              <a:avLst/>
              <a:gdLst>
                <a:gd name="T0" fmla="*/ 35 w 44"/>
                <a:gd name="T1" fmla="*/ 34 h 107"/>
                <a:gd name="T2" fmla="*/ 7 w 44"/>
                <a:gd name="T3" fmla="*/ 98 h 107"/>
                <a:gd name="T4" fmla="*/ 5 w 44"/>
                <a:gd name="T5" fmla="*/ 102 h 107"/>
                <a:gd name="T6" fmla="*/ 10 w 44"/>
                <a:gd name="T7" fmla="*/ 107 h 107"/>
                <a:gd name="T8" fmla="*/ 44 w 44"/>
                <a:gd name="T9" fmla="*/ 38 h 107"/>
                <a:gd name="T10" fmla="*/ 20 w 44"/>
                <a:gd name="T11" fmla="*/ 0 h 107"/>
                <a:gd name="T12" fmla="*/ 0 w 44"/>
                <a:gd name="T13" fmla="*/ 19 h 107"/>
                <a:gd name="T14" fmla="*/ 20 w 44"/>
                <a:gd name="T15" fmla="*/ 40 h 107"/>
                <a:gd name="T16" fmla="*/ 35 w 44"/>
                <a:gd name="T17" fmla="*/ 3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107">
                  <a:moveTo>
                    <a:pt x="35" y="34"/>
                  </a:moveTo>
                  <a:cubicBezTo>
                    <a:pt x="35" y="53"/>
                    <a:pt x="31" y="76"/>
                    <a:pt x="7" y="98"/>
                  </a:cubicBezTo>
                  <a:cubicBezTo>
                    <a:pt x="6" y="99"/>
                    <a:pt x="5" y="100"/>
                    <a:pt x="5" y="102"/>
                  </a:cubicBezTo>
                  <a:cubicBezTo>
                    <a:pt x="5" y="105"/>
                    <a:pt x="8" y="107"/>
                    <a:pt x="10" y="107"/>
                  </a:cubicBezTo>
                  <a:cubicBezTo>
                    <a:pt x="15" y="107"/>
                    <a:pt x="44" y="79"/>
                    <a:pt x="44" y="38"/>
                  </a:cubicBezTo>
                  <a:cubicBezTo>
                    <a:pt x="44" y="16"/>
                    <a:pt x="36" y="0"/>
                    <a:pt x="20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31"/>
                    <a:pt x="8" y="40"/>
                    <a:pt x="20" y="40"/>
                  </a:cubicBezTo>
                  <a:cubicBezTo>
                    <a:pt x="29" y="40"/>
                    <a:pt x="34" y="34"/>
                    <a:pt x="35" y="3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49">
              <a:extLst>
                <a:ext uri="{FF2B5EF4-FFF2-40B4-BE49-F238E27FC236}">
                  <a16:creationId xmlns:a16="http://schemas.microsoft.com/office/drawing/2014/main" id="{E17FB5DA-9AD9-434A-A3AD-2FF2B4C67303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1525588" y="2747963"/>
              <a:ext cx="146050" cy="157163"/>
            </a:xfrm>
            <a:custGeom>
              <a:avLst/>
              <a:gdLst>
                <a:gd name="T0" fmla="*/ 95 w 265"/>
                <a:gd name="T1" fmla="*/ 124 h 237"/>
                <a:gd name="T2" fmla="*/ 133 w 265"/>
                <a:gd name="T3" fmla="*/ 124 h 237"/>
                <a:gd name="T4" fmla="*/ 164 w 265"/>
                <a:gd name="T5" fmla="*/ 140 h 237"/>
                <a:gd name="T6" fmla="*/ 161 w 265"/>
                <a:gd name="T7" fmla="*/ 156 h 237"/>
                <a:gd name="T8" fmla="*/ 160 w 265"/>
                <a:gd name="T9" fmla="*/ 160 h 237"/>
                <a:gd name="T10" fmla="*/ 166 w 265"/>
                <a:gd name="T11" fmla="*/ 165 h 237"/>
                <a:gd name="T12" fmla="*/ 173 w 265"/>
                <a:gd name="T13" fmla="*/ 157 h 237"/>
                <a:gd name="T14" fmla="*/ 192 w 265"/>
                <a:gd name="T15" fmla="*/ 83 h 237"/>
                <a:gd name="T16" fmla="*/ 193 w 265"/>
                <a:gd name="T17" fmla="*/ 76 h 237"/>
                <a:gd name="T18" fmla="*/ 187 w 265"/>
                <a:gd name="T19" fmla="*/ 71 h 237"/>
                <a:gd name="T20" fmla="*/ 180 w 265"/>
                <a:gd name="T21" fmla="*/ 79 h 237"/>
                <a:gd name="T22" fmla="*/ 133 w 265"/>
                <a:gd name="T23" fmla="*/ 112 h 237"/>
                <a:gd name="T24" fmla="*/ 99 w 265"/>
                <a:gd name="T25" fmla="*/ 112 h 237"/>
                <a:gd name="T26" fmla="*/ 121 w 265"/>
                <a:gd name="T27" fmla="*/ 24 h 237"/>
                <a:gd name="T28" fmla="*/ 138 w 265"/>
                <a:gd name="T29" fmla="*/ 12 h 237"/>
                <a:gd name="T30" fmla="*/ 192 w 265"/>
                <a:gd name="T31" fmla="*/ 12 h 237"/>
                <a:gd name="T32" fmla="*/ 247 w 265"/>
                <a:gd name="T33" fmla="*/ 52 h 237"/>
                <a:gd name="T34" fmla="*/ 245 w 265"/>
                <a:gd name="T35" fmla="*/ 74 h 237"/>
                <a:gd name="T36" fmla="*/ 251 w 265"/>
                <a:gd name="T37" fmla="*/ 80 h 237"/>
                <a:gd name="T38" fmla="*/ 258 w 265"/>
                <a:gd name="T39" fmla="*/ 71 h 237"/>
                <a:gd name="T40" fmla="*/ 264 w 265"/>
                <a:gd name="T41" fmla="*/ 10 h 237"/>
                <a:gd name="T42" fmla="*/ 254 w 265"/>
                <a:gd name="T43" fmla="*/ 0 h 237"/>
                <a:gd name="T44" fmla="*/ 68 w 265"/>
                <a:gd name="T45" fmla="*/ 0 h 237"/>
                <a:gd name="T46" fmla="*/ 56 w 265"/>
                <a:gd name="T47" fmla="*/ 7 h 237"/>
                <a:gd name="T48" fmla="*/ 68 w 265"/>
                <a:gd name="T49" fmla="*/ 12 h 237"/>
                <a:gd name="T50" fmla="*/ 81 w 265"/>
                <a:gd name="T51" fmla="*/ 13 h 237"/>
                <a:gd name="T52" fmla="*/ 89 w 265"/>
                <a:gd name="T53" fmla="*/ 18 h 237"/>
                <a:gd name="T54" fmla="*/ 87 w 265"/>
                <a:gd name="T55" fmla="*/ 26 h 237"/>
                <a:gd name="T56" fmla="*/ 42 w 265"/>
                <a:gd name="T57" fmla="*/ 208 h 237"/>
                <a:gd name="T58" fmla="*/ 11 w 265"/>
                <a:gd name="T59" fmla="*/ 224 h 237"/>
                <a:gd name="T60" fmla="*/ 0 w 265"/>
                <a:gd name="T61" fmla="*/ 231 h 237"/>
                <a:gd name="T62" fmla="*/ 6 w 265"/>
                <a:gd name="T63" fmla="*/ 237 h 237"/>
                <a:gd name="T64" fmla="*/ 52 w 265"/>
                <a:gd name="T65" fmla="*/ 235 h 237"/>
                <a:gd name="T66" fmla="*/ 79 w 265"/>
                <a:gd name="T67" fmla="*/ 236 h 237"/>
                <a:gd name="T68" fmla="*/ 106 w 265"/>
                <a:gd name="T69" fmla="*/ 237 h 237"/>
                <a:gd name="T70" fmla="*/ 114 w 265"/>
                <a:gd name="T71" fmla="*/ 229 h 237"/>
                <a:gd name="T72" fmla="*/ 102 w 265"/>
                <a:gd name="T73" fmla="*/ 224 h 237"/>
                <a:gd name="T74" fmla="*/ 84 w 265"/>
                <a:gd name="T75" fmla="*/ 223 h 237"/>
                <a:gd name="T76" fmla="*/ 73 w 265"/>
                <a:gd name="T77" fmla="*/ 218 h 237"/>
                <a:gd name="T78" fmla="*/ 74 w 265"/>
                <a:gd name="T79" fmla="*/ 211 h 237"/>
                <a:gd name="T80" fmla="*/ 95 w 265"/>
                <a:gd name="T81" fmla="*/ 12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5" h="237">
                  <a:moveTo>
                    <a:pt x="95" y="124"/>
                  </a:moveTo>
                  <a:lnTo>
                    <a:pt x="133" y="124"/>
                  </a:lnTo>
                  <a:cubicBezTo>
                    <a:pt x="159" y="124"/>
                    <a:pt x="164" y="129"/>
                    <a:pt x="164" y="140"/>
                  </a:cubicBezTo>
                  <a:cubicBezTo>
                    <a:pt x="164" y="145"/>
                    <a:pt x="164" y="146"/>
                    <a:pt x="161" y="156"/>
                  </a:cubicBezTo>
                  <a:cubicBezTo>
                    <a:pt x="161" y="158"/>
                    <a:pt x="160" y="159"/>
                    <a:pt x="160" y="160"/>
                  </a:cubicBezTo>
                  <a:cubicBezTo>
                    <a:pt x="160" y="163"/>
                    <a:pt x="163" y="165"/>
                    <a:pt x="166" y="165"/>
                  </a:cubicBezTo>
                  <a:cubicBezTo>
                    <a:pt x="171" y="165"/>
                    <a:pt x="171" y="163"/>
                    <a:pt x="173" y="157"/>
                  </a:cubicBezTo>
                  <a:lnTo>
                    <a:pt x="192" y="83"/>
                  </a:lnTo>
                  <a:cubicBezTo>
                    <a:pt x="192" y="82"/>
                    <a:pt x="193" y="77"/>
                    <a:pt x="193" y="76"/>
                  </a:cubicBezTo>
                  <a:cubicBezTo>
                    <a:pt x="193" y="73"/>
                    <a:pt x="191" y="71"/>
                    <a:pt x="187" y="71"/>
                  </a:cubicBezTo>
                  <a:cubicBezTo>
                    <a:pt x="182" y="71"/>
                    <a:pt x="182" y="73"/>
                    <a:pt x="180" y="79"/>
                  </a:cubicBezTo>
                  <a:cubicBezTo>
                    <a:pt x="173" y="107"/>
                    <a:pt x="163" y="112"/>
                    <a:pt x="133" y="112"/>
                  </a:cubicBezTo>
                  <a:lnTo>
                    <a:pt x="99" y="112"/>
                  </a:lnTo>
                  <a:lnTo>
                    <a:pt x="121" y="24"/>
                  </a:lnTo>
                  <a:cubicBezTo>
                    <a:pt x="123" y="13"/>
                    <a:pt x="124" y="12"/>
                    <a:pt x="138" y="12"/>
                  </a:cubicBezTo>
                  <a:lnTo>
                    <a:pt x="192" y="12"/>
                  </a:lnTo>
                  <a:cubicBezTo>
                    <a:pt x="238" y="12"/>
                    <a:pt x="247" y="24"/>
                    <a:pt x="247" y="52"/>
                  </a:cubicBezTo>
                  <a:cubicBezTo>
                    <a:pt x="247" y="64"/>
                    <a:pt x="245" y="71"/>
                    <a:pt x="245" y="74"/>
                  </a:cubicBezTo>
                  <a:cubicBezTo>
                    <a:pt x="245" y="77"/>
                    <a:pt x="246" y="80"/>
                    <a:pt x="251" y="80"/>
                  </a:cubicBezTo>
                  <a:cubicBezTo>
                    <a:pt x="257" y="80"/>
                    <a:pt x="257" y="77"/>
                    <a:pt x="258" y="71"/>
                  </a:cubicBezTo>
                  <a:lnTo>
                    <a:pt x="264" y="10"/>
                  </a:lnTo>
                  <a:cubicBezTo>
                    <a:pt x="265" y="0"/>
                    <a:pt x="262" y="0"/>
                    <a:pt x="254" y="0"/>
                  </a:cubicBezTo>
                  <a:lnTo>
                    <a:pt x="68" y="0"/>
                  </a:lnTo>
                  <a:cubicBezTo>
                    <a:pt x="61" y="0"/>
                    <a:pt x="56" y="0"/>
                    <a:pt x="56" y="7"/>
                  </a:cubicBezTo>
                  <a:cubicBezTo>
                    <a:pt x="56" y="12"/>
                    <a:pt x="61" y="12"/>
                    <a:pt x="68" y="12"/>
                  </a:cubicBezTo>
                  <a:cubicBezTo>
                    <a:pt x="68" y="12"/>
                    <a:pt x="75" y="12"/>
                    <a:pt x="81" y="13"/>
                  </a:cubicBezTo>
                  <a:cubicBezTo>
                    <a:pt x="88" y="14"/>
                    <a:pt x="89" y="14"/>
                    <a:pt x="89" y="18"/>
                  </a:cubicBezTo>
                  <a:cubicBezTo>
                    <a:pt x="89" y="20"/>
                    <a:pt x="88" y="24"/>
                    <a:pt x="87" y="26"/>
                  </a:cubicBezTo>
                  <a:lnTo>
                    <a:pt x="42" y="208"/>
                  </a:lnTo>
                  <a:cubicBezTo>
                    <a:pt x="38" y="222"/>
                    <a:pt x="38" y="224"/>
                    <a:pt x="11" y="224"/>
                  </a:cubicBezTo>
                  <a:cubicBezTo>
                    <a:pt x="5" y="224"/>
                    <a:pt x="0" y="224"/>
                    <a:pt x="0" y="231"/>
                  </a:cubicBezTo>
                  <a:cubicBezTo>
                    <a:pt x="0" y="235"/>
                    <a:pt x="3" y="237"/>
                    <a:pt x="6" y="237"/>
                  </a:cubicBezTo>
                  <a:cubicBezTo>
                    <a:pt x="16" y="237"/>
                    <a:pt x="42" y="235"/>
                    <a:pt x="52" y="235"/>
                  </a:cubicBezTo>
                  <a:lnTo>
                    <a:pt x="79" y="236"/>
                  </a:lnTo>
                  <a:cubicBezTo>
                    <a:pt x="88" y="236"/>
                    <a:pt x="98" y="237"/>
                    <a:pt x="106" y="237"/>
                  </a:cubicBezTo>
                  <a:cubicBezTo>
                    <a:pt x="109" y="237"/>
                    <a:pt x="114" y="237"/>
                    <a:pt x="114" y="229"/>
                  </a:cubicBezTo>
                  <a:cubicBezTo>
                    <a:pt x="114" y="224"/>
                    <a:pt x="110" y="224"/>
                    <a:pt x="102" y="224"/>
                  </a:cubicBezTo>
                  <a:cubicBezTo>
                    <a:pt x="101" y="224"/>
                    <a:pt x="92" y="224"/>
                    <a:pt x="84" y="223"/>
                  </a:cubicBezTo>
                  <a:cubicBezTo>
                    <a:pt x="76" y="223"/>
                    <a:pt x="73" y="222"/>
                    <a:pt x="73" y="218"/>
                  </a:cubicBezTo>
                  <a:cubicBezTo>
                    <a:pt x="73" y="216"/>
                    <a:pt x="73" y="215"/>
                    <a:pt x="74" y="211"/>
                  </a:cubicBezTo>
                  <a:lnTo>
                    <a:pt x="95" y="12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50">
              <a:extLst>
                <a:ext uri="{FF2B5EF4-FFF2-40B4-BE49-F238E27FC236}">
                  <a16:creationId xmlns:a16="http://schemas.microsoft.com/office/drawing/2014/main" id="{E7E0EAC2-0554-4685-A4BE-B7DE0A7655CD}"/>
                </a:ext>
              </a:extLst>
            </p:cNvPr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1785938" y="2735263"/>
              <a:ext cx="182563" cy="77788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51">
              <a:extLst>
                <a:ext uri="{FF2B5EF4-FFF2-40B4-BE49-F238E27FC236}">
                  <a16:creationId xmlns:a16="http://schemas.microsoft.com/office/drawing/2014/main" id="{CE861894-4D6E-4FFE-9EC6-8A965A5742C2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2079626" y="2608263"/>
              <a:ext cx="98425" cy="330200"/>
            </a:xfrm>
            <a:custGeom>
              <a:avLst/>
              <a:gdLst>
                <a:gd name="T0" fmla="*/ 105 w 177"/>
                <a:gd name="T1" fmla="*/ 66 h 499"/>
                <a:gd name="T2" fmla="*/ 172 w 177"/>
                <a:gd name="T3" fmla="*/ 11 h 499"/>
                <a:gd name="T4" fmla="*/ 177 w 177"/>
                <a:gd name="T5" fmla="*/ 5 h 499"/>
                <a:gd name="T6" fmla="*/ 167 w 177"/>
                <a:gd name="T7" fmla="*/ 0 h 499"/>
                <a:gd name="T8" fmla="*/ 71 w 177"/>
                <a:gd name="T9" fmla="*/ 62 h 499"/>
                <a:gd name="T10" fmla="*/ 71 w 177"/>
                <a:gd name="T11" fmla="*/ 176 h 499"/>
                <a:gd name="T12" fmla="*/ 51 w 177"/>
                <a:gd name="T13" fmla="*/ 228 h 499"/>
                <a:gd name="T14" fmla="*/ 4 w 177"/>
                <a:gd name="T15" fmla="*/ 244 h 499"/>
                <a:gd name="T16" fmla="*/ 0 w 177"/>
                <a:gd name="T17" fmla="*/ 249 h 499"/>
                <a:gd name="T18" fmla="*/ 8 w 177"/>
                <a:gd name="T19" fmla="*/ 255 h 499"/>
                <a:gd name="T20" fmla="*/ 70 w 177"/>
                <a:gd name="T21" fmla="*/ 299 h 499"/>
                <a:gd name="T22" fmla="*/ 71 w 177"/>
                <a:gd name="T23" fmla="*/ 324 h 499"/>
                <a:gd name="T24" fmla="*/ 71 w 177"/>
                <a:gd name="T25" fmla="*/ 422 h 499"/>
                <a:gd name="T26" fmla="*/ 95 w 177"/>
                <a:gd name="T27" fmla="*/ 478 h 499"/>
                <a:gd name="T28" fmla="*/ 167 w 177"/>
                <a:gd name="T29" fmla="*/ 499 h 499"/>
                <a:gd name="T30" fmla="*/ 177 w 177"/>
                <a:gd name="T31" fmla="*/ 493 h 499"/>
                <a:gd name="T32" fmla="*/ 169 w 177"/>
                <a:gd name="T33" fmla="*/ 488 h 499"/>
                <a:gd name="T34" fmla="*/ 106 w 177"/>
                <a:gd name="T35" fmla="*/ 444 h 499"/>
                <a:gd name="T36" fmla="*/ 105 w 177"/>
                <a:gd name="T37" fmla="*/ 421 h 499"/>
                <a:gd name="T38" fmla="*/ 105 w 177"/>
                <a:gd name="T39" fmla="*/ 316 h 499"/>
                <a:gd name="T40" fmla="*/ 85 w 177"/>
                <a:gd name="T41" fmla="*/ 269 h 499"/>
                <a:gd name="T42" fmla="*/ 46 w 177"/>
                <a:gd name="T43" fmla="*/ 249 h 499"/>
                <a:gd name="T44" fmla="*/ 105 w 177"/>
                <a:gd name="T45" fmla="*/ 186 h 499"/>
                <a:gd name="T46" fmla="*/ 105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6"/>
                  </a:moveTo>
                  <a:cubicBezTo>
                    <a:pt x="105" y="46"/>
                    <a:pt x="118" y="14"/>
                    <a:pt x="172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7" y="0"/>
                  </a:cubicBezTo>
                  <a:cubicBezTo>
                    <a:pt x="117" y="0"/>
                    <a:pt x="72" y="25"/>
                    <a:pt x="71" y="62"/>
                  </a:cubicBezTo>
                  <a:lnTo>
                    <a:pt x="71" y="176"/>
                  </a:lnTo>
                  <a:cubicBezTo>
                    <a:pt x="71" y="195"/>
                    <a:pt x="71" y="211"/>
                    <a:pt x="51" y="228"/>
                  </a:cubicBezTo>
                  <a:cubicBezTo>
                    <a:pt x="34" y="242"/>
                    <a:pt x="15" y="243"/>
                    <a:pt x="4" y="244"/>
                  </a:cubicBezTo>
                  <a:cubicBezTo>
                    <a:pt x="2" y="244"/>
                    <a:pt x="0" y="246"/>
                    <a:pt x="0" y="249"/>
                  </a:cubicBezTo>
                  <a:cubicBezTo>
                    <a:pt x="0" y="254"/>
                    <a:pt x="3" y="254"/>
                    <a:pt x="8" y="255"/>
                  </a:cubicBezTo>
                  <a:cubicBezTo>
                    <a:pt x="40" y="257"/>
                    <a:pt x="64" y="275"/>
                    <a:pt x="70" y="299"/>
                  </a:cubicBezTo>
                  <a:cubicBezTo>
                    <a:pt x="71" y="305"/>
                    <a:pt x="71" y="306"/>
                    <a:pt x="71" y="324"/>
                  </a:cubicBezTo>
                  <a:lnTo>
                    <a:pt x="71" y="422"/>
                  </a:lnTo>
                  <a:cubicBezTo>
                    <a:pt x="71" y="443"/>
                    <a:pt x="71" y="459"/>
                    <a:pt x="95" y="478"/>
                  </a:cubicBezTo>
                  <a:cubicBezTo>
                    <a:pt x="115" y="493"/>
                    <a:pt x="148" y="499"/>
                    <a:pt x="167" y="499"/>
                  </a:cubicBezTo>
                  <a:cubicBezTo>
                    <a:pt x="173" y="499"/>
                    <a:pt x="177" y="499"/>
                    <a:pt x="177" y="493"/>
                  </a:cubicBezTo>
                  <a:cubicBezTo>
                    <a:pt x="177" y="488"/>
                    <a:pt x="174" y="488"/>
                    <a:pt x="169" y="488"/>
                  </a:cubicBezTo>
                  <a:cubicBezTo>
                    <a:pt x="137" y="486"/>
                    <a:pt x="113" y="470"/>
                    <a:pt x="106" y="444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6"/>
                  </a:lnTo>
                  <a:cubicBezTo>
                    <a:pt x="105" y="293"/>
                    <a:pt x="101" y="285"/>
                    <a:pt x="85" y="269"/>
                  </a:cubicBezTo>
                  <a:cubicBezTo>
                    <a:pt x="74" y="258"/>
                    <a:pt x="60" y="253"/>
                    <a:pt x="46" y="249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52">
              <a:extLst>
                <a:ext uri="{FF2B5EF4-FFF2-40B4-BE49-F238E27FC236}">
                  <a16:creationId xmlns:a16="http://schemas.microsoft.com/office/drawing/2014/main" id="{C7A9BEF6-B3E5-4958-A9A4-95BE4AA3AE06}"/>
                </a:ext>
              </a:extLst>
            </p:cNvPr>
            <p:cNvSpPr>
              <a:spLocks/>
            </p:cNvSpPr>
            <p:nvPr>
              <p:custDataLst>
                <p:tags r:id="rId41"/>
              </p:custDataLst>
            </p:nvPr>
          </p:nvSpPr>
          <p:spPr bwMode="auto">
            <a:xfrm>
              <a:off x="2205038" y="2709863"/>
              <a:ext cx="127000" cy="2143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7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1" y="227"/>
                    <a:pt x="100" y="227"/>
                  </a:cubicBezTo>
                  <a:cubicBezTo>
                    <a:pt x="120" y="227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80"/>
                  </a:cubicBezTo>
                  <a:cubicBezTo>
                    <a:pt x="10" y="305"/>
                    <a:pt x="32" y="323"/>
                    <a:pt x="63" y="323"/>
                  </a:cubicBezTo>
                  <a:cubicBezTo>
                    <a:pt x="115" y="323"/>
                    <a:pt x="166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53">
              <a:extLst>
                <a:ext uri="{FF2B5EF4-FFF2-40B4-BE49-F238E27FC236}">
                  <a16:creationId xmlns:a16="http://schemas.microsoft.com/office/drawing/2014/main" id="{FECBDECF-7C35-415B-BD73-5B9B2A4F0DF5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2465388" y="2608263"/>
              <a:ext cx="11113" cy="330200"/>
            </a:xfrm>
            <a:custGeom>
              <a:avLst/>
              <a:gdLst>
                <a:gd name="T0" fmla="*/ 20 w 20"/>
                <a:gd name="T1" fmla="*/ 18 h 499"/>
                <a:gd name="T2" fmla="*/ 10 w 20"/>
                <a:gd name="T3" fmla="*/ 0 h 499"/>
                <a:gd name="T4" fmla="*/ 0 w 20"/>
                <a:gd name="T5" fmla="*/ 18 h 499"/>
                <a:gd name="T6" fmla="*/ 0 w 20"/>
                <a:gd name="T7" fmla="*/ 481 h 499"/>
                <a:gd name="T8" fmla="*/ 10 w 20"/>
                <a:gd name="T9" fmla="*/ 499 h 499"/>
                <a:gd name="T10" fmla="*/ 20 w 20"/>
                <a:gd name="T11" fmla="*/ 481 h 499"/>
                <a:gd name="T12" fmla="*/ 20 w 20"/>
                <a:gd name="T13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99">
                  <a:moveTo>
                    <a:pt x="20" y="18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9"/>
                    <a:pt x="0" y="18"/>
                  </a:cubicBezTo>
                  <a:lnTo>
                    <a:pt x="0" y="481"/>
                  </a:lnTo>
                  <a:cubicBezTo>
                    <a:pt x="0" y="490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1"/>
                  </a:cubicBezTo>
                  <a:lnTo>
                    <a:pt x="20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54">
              <a:extLst>
                <a:ext uri="{FF2B5EF4-FFF2-40B4-BE49-F238E27FC236}">
                  <a16:creationId xmlns:a16="http://schemas.microsoft.com/office/drawing/2014/main" id="{440B72E5-13C7-4D4D-B15C-ACDE736A78C9}"/>
                </a:ext>
              </a:extLst>
            </p:cNvPr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2616201" y="2625726"/>
              <a:ext cx="122238" cy="230188"/>
            </a:xfrm>
            <a:custGeom>
              <a:avLst/>
              <a:gdLst>
                <a:gd name="T0" fmla="*/ 221 w 221"/>
                <a:gd name="T1" fmla="*/ 18 h 346"/>
                <a:gd name="T2" fmla="*/ 204 w 221"/>
                <a:gd name="T3" fmla="*/ 0 h 346"/>
                <a:gd name="T4" fmla="*/ 17 w 221"/>
                <a:gd name="T5" fmla="*/ 0 h 346"/>
                <a:gd name="T6" fmla="*/ 0 w 221"/>
                <a:gd name="T7" fmla="*/ 10 h 346"/>
                <a:gd name="T8" fmla="*/ 17 w 221"/>
                <a:gd name="T9" fmla="*/ 20 h 346"/>
                <a:gd name="T10" fmla="*/ 202 w 221"/>
                <a:gd name="T11" fmla="*/ 20 h 346"/>
                <a:gd name="T12" fmla="*/ 202 w 221"/>
                <a:gd name="T13" fmla="*/ 163 h 346"/>
                <a:gd name="T14" fmla="*/ 24 w 221"/>
                <a:gd name="T15" fmla="*/ 163 h 346"/>
                <a:gd name="T16" fmla="*/ 7 w 221"/>
                <a:gd name="T17" fmla="*/ 173 h 346"/>
                <a:gd name="T18" fmla="*/ 24 w 221"/>
                <a:gd name="T19" fmla="*/ 183 h 346"/>
                <a:gd name="T20" fmla="*/ 202 w 221"/>
                <a:gd name="T21" fmla="*/ 183 h 346"/>
                <a:gd name="T22" fmla="*/ 202 w 221"/>
                <a:gd name="T23" fmla="*/ 326 h 346"/>
                <a:gd name="T24" fmla="*/ 17 w 221"/>
                <a:gd name="T25" fmla="*/ 326 h 346"/>
                <a:gd name="T26" fmla="*/ 0 w 221"/>
                <a:gd name="T27" fmla="*/ 336 h 346"/>
                <a:gd name="T28" fmla="*/ 17 w 221"/>
                <a:gd name="T29" fmla="*/ 346 h 346"/>
                <a:gd name="T30" fmla="*/ 204 w 221"/>
                <a:gd name="T31" fmla="*/ 346 h 346"/>
                <a:gd name="T32" fmla="*/ 221 w 221"/>
                <a:gd name="T33" fmla="*/ 328 h 346"/>
                <a:gd name="T34" fmla="*/ 221 w 221"/>
                <a:gd name="T35" fmla="*/ 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1" h="346">
                  <a:moveTo>
                    <a:pt x="221" y="18"/>
                  </a:moveTo>
                  <a:cubicBezTo>
                    <a:pt x="221" y="1"/>
                    <a:pt x="220" y="0"/>
                    <a:pt x="204" y="0"/>
                  </a:cubicBezTo>
                  <a:lnTo>
                    <a:pt x="17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202" y="20"/>
                  </a:lnTo>
                  <a:lnTo>
                    <a:pt x="202" y="163"/>
                  </a:lnTo>
                  <a:lnTo>
                    <a:pt x="24" y="163"/>
                  </a:lnTo>
                  <a:cubicBezTo>
                    <a:pt x="16" y="163"/>
                    <a:pt x="7" y="163"/>
                    <a:pt x="7" y="173"/>
                  </a:cubicBezTo>
                  <a:cubicBezTo>
                    <a:pt x="7" y="183"/>
                    <a:pt x="16" y="183"/>
                    <a:pt x="24" y="183"/>
                  </a:cubicBezTo>
                  <a:lnTo>
                    <a:pt x="202" y="183"/>
                  </a:lnTo>
                  <a:lnTo>
                    <a:pt x="202" y="326"/>
                  </a:lnTo>
                  <a:lnTo>
                    <a:pt x="17" y="326"/>
                  </a:lnTo>
                  <a:cubicBezTo>
                    <a:pt x="9" y="326"/>
                    <a:pt x="0" y="326"/>
                    <a:pt x="0" y="336"/>
                  </a:cubicBezTo>
                  <a:cubicBezTo>
                    <a:pt x="0" y="346"/>
                    <a:pt x="9" y="346"/>
                    <a:pt x="17" y="346"/>
                  </a:cubicBezTo>
                  <a:lnTo>
                    <a:pt x="204" y="346"/>
                  </a:lnTo>
                  <a:cubicBezTo>
                    <a:pt x="220" y="346"/>
                    <a:pt x="221" y="345"/>
                    <a:pt x="221" y="328"/>
                  </a:cubicBezTo>
                  <a:lnTo>
                    <a:pt x="221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55">
              <a:extLst>
                <a:ext uri="{FF2B5EF4-FFF2-40B4-BE49-F238E27FC236}">
                  <a16:creationId xmlns:a16="http://schemas.microsoft.com/office/drawing/2014/main" id="{624B34D2-F223-46DA-BCE7-0CE73A38DFE3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2760663" y="2709863"/>
              <a:ext cx="138113" cy="150813"/>
            </a:xfrm>
            <a:custGeom>
              <a:avLst/>
              <a:gdLst>
                <a:gd name="T0" fmla="*/ 153 w 249"/>
                <a:gd name="T1" fmla="*/ 70 h 227"/>
                <a:gd name="T2" fmla="*/ 202 w 249"/>
                <a:gd name="T3" fmla="*/ 11 h 227"/>
                <a:gd name="T4" fmla="*/ 227 w 249"/>
                <a:gd name="T5" fmla="*/ 18 h 227"/>
                <a:gd name="T6" fmla="*/ 203 w 249"/>
                <a:gd name="T7" fmla="*/ 45 h 227"/>
                <a:gd name="T8" fmla="*/ 222 w 249"/>
                <a:gd name="T9" fmla="*/ 62 h 227"/>
                <a:gd name="T10" fmla="*/ 249 w 249"/>
                <a:gd name="T11" fmla="*/ 33 h 227"/>
                <a:gd name="T12" fmla="*/ 202 w 249"/>
                <a:gd name="T13" fmla="*/ 0 h 227"/>
                <a:gd name="T14" fmla="*/ 150 w 249"/>
                <a:gd name="T15" fmla="*/ 38 h 227"/>
                <a:gd name="T16" fmla="*/ 96 w 249"/>
                <a:gd name="T17" fmla="*/ 0 h 227"/>
                <a:gd name="T18" fmla="*/ 16 w 249"/>
                <a:gd name="T19" fmla="*/ 77 h 227"/>
                <a:gd name="T20" fmla="*/ 22 w 249"/>
                <a:gd name="T21" fmla="*/ 82 h 227"/>
                <a:gd name="T22" fmla="*/ 28 w 249"/>
                <a:gd name="T23" fmla="*/ 77 h 227"/>
                <a:gd name="T24" fmla="*/ 95 w 249"/>
                <a:gd name="T25" fmla="*/ 11 h 227"/>
                <a:gd name="T26" fmla="*/ 122 w 249"/>
                <a:gd name="T27" fmla="*/ 45 h 227"/>
                <a:gd name="T28" fmla="*/ 95 w 249"/>
                <a:gd name="T29" fmla="*/ 164 h 227"/>
                <a:gd name="T30" fmla="*/ 48 w 249"/>
                <a:gd name="T31" fmla="*/ 216 h 227"/>
                <a:gd name="T32" fmla="*/ 23 w 249"/>
                <a:gd name="T33" fmla="*/ 209 h 227"/>
                <a:gd name="T34" fmla="*/ 46 w 249"/>
                <a:gd name="T35" fmla="*/ 182 h 227"/>
                <a:gd name="T36" fmla="*/ 28 w 249"/>
                <a:gd name="T37" fmla="*/ 165 h 227"/>
                <a:gd name="T38" fmla="*/ 0 w 249"/>
                <a:gd name="T39" fmla="*/ 194 h 227"/>
                <a:gd name="T40" fmla="*/ 47 w 249"/>
                <a:gd name="T41" fmla="*/ 227 h 227"/>
                <a:gd name="T42" fmla="*/ 100 w 249"/>
                <a:gd name="T43" fmla="*/ 189 h 227"/>
                <a:gd name="T44" fmla="*/ 154 w 249"/>
                <a:gd name="T45" fmla="*/ 227 h 227"/>
                <a:gd name="T46" fmla="*/ 233 w 249"/>
                <a:gd name="T47" fmla="*/ 150 h 227"/>
                <a:gd name="T48" fmla="*/ 227 w 249"/>
                <a:gd name="T49" fmla="*/ 145 h 227"/>
                <a:gd name="T50" fmla="*/ 221 w 249"/>
                <a:gd name="T51" fmla="*/ 150 h 227"/>
                <a:gd name="T52" fmla="*/ 155 w 249"/>
                <a:gd name="T53" fmla="*/ 216 h 227"/>
                <a:gd name="T54" fmla="*/ 127 w 249"/>
                <a:gd name="T55" fmla="*/ 183 h 227"/>
                <a:gd name="T56" fmla="*/ 136 w 249"/>
                <a:gd name="T57" fmla="*/ 139 h 227"/>
                <a:gd name="T58" fmla="*/ 153 w 249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7">
                  <a:moveTo>
                    <a:pt x="153" y="70"/>
                  </a:moveTo>
                  <a:cubicBezTo>
                    <a:pt x="156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5" y="11"/>
                    <a:pt x="122" y="16"/>
                    <a:pt x="122" y="45"/>
                  </a:cubicBezTo>
                  <a:cubicBezTo>
                    <a:pt x="122" y="60"/>
                    <a:pt x="114" y="94"/>
                    <a:pt x="95" y="164"/>
                  </a:cubicBezTo>
                  <a:cubicBezTo>
                    <a:pt x="87" y="195"/>
                    <a:pt x="70" y="216"/>
                    <a:pt x="48" y="216"/>
                  </a:cubicBezTo>
                  <a:cubicBezTo>
                    <a:pt x="45" y="216"/>
                    <a:pt x="33" y="216"/>
                    <a:pt x="23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8" y="165"/>
                  </a:cubicBezTo>
                  <a:cubicBezTo>
                    <a:pt x="13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80" y="227"/>
                    <a:pt x="98" y="192"/>
                    <a:pt x="100" y="189"/>
                  </a:cubicBezTo>
                  <a:cubicBezTo>
                    <a:pt x="106" y="207"/>
                    <a:pt x="124" y="227"/>
                    <a:pt x="154" y="227"/>
                  </a:cubicBezTo>
                  <a:cubicBezTo>
                    <a:pt x="205" y="227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4"/>
                    <a:pt x="170" y="216"/>
                    <a:pt x="155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6" y="139"/>
                  </a:cubicBezTo>
                  <a:lnTo>
                    <a:pt x="153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56">
              <a:extLst>
                <a:ext uri="{FF2B5EF4-FFF2-40B4-BE49-F238E27FC236}">
                  <a16:creationId xmlns:a16="http://schemas.microsoft.com/office/drawing/2014/main" id="{089829A7-2AC3-4037-A49F-D8B0F2224B19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3009901" y="2706688"/>
              <a:ext cx="90488" cy="153988"/>
            </a:xfrm>
            <a:custGeom>
              <a:avLst/>
              <a:gdLst>
                <a:gd name="T0" fmla="*/ 87 w 163"/>
                <a:gd name="T1" fmla="*/ 127 h 230"/>
                <a:gd name="T2" fmla="*/ 139 w 163"/>
                <a:gd name="T3" fmla="*/ 173 h 230"/>
                <a:gd name="T4" fmla="*/ 83 w 163"/>
                <a:gd name="T5" fmla="*/ 219 h 230"/>
                <a:gd name="T6" fmla="*/ 14 w 163"/>
                <a:gd name="T7" fmla="*/ 148 h 230"/>
                <a:gd name="T8" fmla="*/ 7 w 163"/>
                <a:gd name="T9" fmla="*/ 139 h 230"/>
                <a:gd name="T10" fmla="*/ 0 w 163"/>
                <a:gd name="T11" fmla="*/ 152 h 230"/>
                <a:gd name="T12" fmla="*/ 0 w 163"/>
                <a:gd name="T13" fmla="*/ 218 h 230"/>
                <a:gd name="T14" fmla="*/ 6 w 163"/>
                <a:gd name="T15" fmla="*/ 230 h 230"/>
                <a:gd name="T16" fmla="*/ 18 w 163"/>
                <a:gd name="T17" fmla="*/ 220 h 230"/>
                <a:gd name="T18" fmla="*/ 28 w 163"/>
                <a:gd name="T19" fmla="*/ 208 h 230"/>
                <a:gd name="T20" fmla="*/ 83 w 163"/>
                <a:gd name="T21" fmla="*/ 230 h 230"/>
                <a:gd name="T22" fmla="*/ 163 w 163"/>
                <a:gd name="T23" fmla="*/ 160 h 230"/>
                <a:gd name="T24" fmla="*/ 142 w 163"/>
                <a:gd name="T25" fmla="*/ 113 h 230"/>
                <a:gd name="T26" fmla="*/ 85 w 163"/>
                <a:gd name="T27" fmla="*/ 89 h 230"/>
                <a:gd name="T28" fmla="*/ 24 w 163"/>
                <a:gd name="T29" fmla="*/ 48 h 230"/>
                <a:gd name="T30" fmla="*/ 80 w 163"/>
                <a:gd name="T31" fmla="*/ 10 h 230"/>
                <a:gd name="T32" fmla="*/ 138 w 163"/>
                <a:gd name="T33" fmla="*/ 70 h 230"/>
                <a:gd name="T34" fmla="*/ 144 w 163"/>
                <a:gd name="T35" fmla="*/ 75 h 230"/>
                <a:gd name="T36" fmla="*/ 151 w 163"/>
                <a:gd name="T37" fmla="*/ 63 h 230"/>
                <a:gd name="T38" fmla="*/ 151 w 163"/>
                <a:gd name="T39" fmla="*/ 12 h 230"/>
                <a:gd name="T40" fmla="*/ 145 w 163"/>
                <a:gd name="T41" fmla="*/ 0 h 230"/>
                <a:gd name="T42" fmla="*/ 135 w 163"/>
                <a:gd name="T43" fmla="*/ 6 h 230"/>
                <a:gd name="T44" fmla="*/ 127 w 163"/>
                <a:gd name="T45" fmla="*/ 14 h 230"/>
                <a:gd name="T46" fmla="*/ 80 w 163"/>
                <a:gd name="T47" fmla="*/ 0 h 230"/>
                <a:gd name="T48" fmla="*/ 0 w 163"/>
                <a:gd name="T49" fmla="*/ 62 h 230"/>
                <a:gd name="T50" fmla="*/ 22 w 163"/>
                <a:gd name="T51" fmla="*/ 104 h 230"/>
                <a:gd name="T52" fmla="*/ 87 w 163"/>
                <a:gd name="T53" fmla="*/ 12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30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30"/>
                    <a:pt x="6" y="230"/>
                  </a:cubicBezTo>
                  <a:cubicBezTo>
                    <a:pt x="8" y="230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3" y="230"/>
                    <a:pt x="83" y="230"/>
                  </a:cubicBezTo>
                  <a:cubicBezTo>
                    <a:pt x="140" y="230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Oval 57">
              <a:extLst>
                <a:ext uri="{FF2B5EF4-FFF2-40B4-BE49-F238E27FC236}">
                  <a16:creationId xmlns:a16="http://schemas.microsoft.com/office/drawing/2014/main" id="{20F479FF-4F35-433F-97E0-23E1CC70BE18}"/>
                </a:ext>
              </a:extLst>
            </p:cNvPr>
            <p:cNvSpPr>
              <a:spLocks noChangeArrowheads="1"/>
            </p:cNvSpPr>
            <p:nvPr>
              <p:custDataLst>
                <p:tags r:id="rId46"/>
              </p:custDataLst>
            </p:nvPr>
          </p:nvSpPr>
          <p:spPr bwMode="auto">
            <a:xfrm>
              <a:off x="3133726" y="2820988"/>
              <a:ext cx="28575" cy="349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58">
              <a:extLst>
                <a:ext uri="{FF2B5EF4-FFF2-40B4-BE49-F238E27FC236}">
                  <a16:creationId xmlns:a16="http://schemas.microsoft.com/office/drawing/2014/main" id="{581A2F85-A32F-4A4C-931C-0E6C15512255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3190876" y="2652713"/>
              <a:ext cx="85725" cy="207963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3 w 156"/>
                <a:gd name="T17" fmla="*/ 107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Oval 59">
              <a:extLst>
                <a:ext uri="{FF2B5EF4-FFF2-40B4-BE49-F238E27FC236}">
                  <a16:creationId xmlns:a16="http://schemas.microsoft.com/office/drawing/2014/main" id="{6D9D0F40-2A11-4A06-9C4C-B0198C34387A}"/>
                </a:ext>
              </a:extLst>
            </p:cNvPr>
            <p:cNvSpPr>
              <a:spLocks noChangeArrowheads="1"/>
            </p:cNvSpPr>
            <p:nvPr>
              <p:custDataLst>
                <p:tags r:id="rId48"/>
              </p:custDataLst>
            </p:nvPr>
          </p:nvSpPr>
          <p:spPr bwMode="auto">
            <a:xfrm>
              <a:off x="3316288" y="2820988"/>
              <a:ext cx="28575" cy="349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60">
              <a:extLst>
                <a:ext uri="{FF2B5EF4-FFF2-40B4-BE49-F238E27FC236}">
                  <a16:creationId xmlns:a16="http://schemas.microsoft.com/office/drawing/2014/main" id="{076FBFCB-1F2A-439B-A952-C4D7850B1744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3468688" y="2709863"/>
              <a:ext cx="125413" cy="214313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6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7 h 323"/>
                <a:gd name="T40" fmla="*/ 151 w 230"/>
                <a:gd name="T41" fmla="*/ 204 h 323"/>
                <a:gd name="T42" fmla="*/ 119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3" y="216"/>
                  </a:cubicBezTo>
                  <a:cubicBezTo>
                    <a:pt x="77" y="216"/>
                    <a:pt x="72" y="194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4"/>
                    <a:pt x="40" y="167"/>
                  </a:cubicBezTo>
                  <a:cubicBezTo>
                    <a:pt x="40" y="212"/>
                    <a:pt x="71" y="227"/>
                    <a:pt x="101" y="227"/>
                  </a:cubicBezTo>
                  <a:cubicBezTo>
                    <a:pt x="120" y="227"/>
                    <a:pt x="137" y="218"/>
                    <a:pt x="151" y="204"/>
                  </a:cubicBezTo>
                  <a:cubicBezTo>
                    <a:pt x="144" y="230"/>
                    <a:pt x="138" y="254"/>
                    <a:pt x="119" y="281"/>
                  </a:cubicBezTo>
                  <a:cubicBezTo>
                    <a:pt x="106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61">
              <a:extLst>
                <a:ext uri="{FF2B5EF4-FFF2-40B4-BE49-F238E27FC236}">
                  <a16:creationId xmlns:a16="http://schemas.microsoft.com/office/drawing/2014/main" id="{505BBD33-419C-4E72-BFC9-6A0A031582F1}"/>
                </a:ext>
              </a:extLst>
            </p:cNvPr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3695701" y="2735263"/>
              <a:ext cx="182563" cy="77788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62">
              <a:extLst>
                <a:ext uri="{FF2B5EF4-FFF2-40B4-BE49-F238E27FC236}">
                  <a16:creationId xmlns:a16="http://schemas.microsoft.com/office/drawing/2014/main" id="{746C6ED0-9331-45C6-9CAF-1CDBF6BFF175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3981451" y="2630488"/>
              <a:ext cx="195263" cy="225425"/>
            </a:xfrm>
            <a:custGeom>
              <a:avLst/>
              <a:gdLst>
                <a:gd name="T0" fmla="*/ 132 w 356"/>
                <a:gd name="T1" fmla="*/ 177 h 339"/>
                <a:gd name="T2" fmla="*/ 181 w 356"/>
                <a:gd name="T3" fmla="*/ 177 h 339"/>
                <a:gd name="T4" fmla="*/ 222 w 356"/>
                <a:gd name="T5" fmla="*/ 199 h 339"/>
                <a:gd name="T6" fmla="*/ 219 w 356"/>
                <a:gd name="T7" fmla="*/ 224 h 339"/>
                <a:gd name="T8" fmla="*/ 217 w 356"/>
                <a:gd name="T9" fmla="*/ 229 h 339"/>
                <a:gd name="T10" fmla="*/ 223 w 356"/>
                <a:gd name="T11" fmla="*/ 235 h 339"/>
                <a:gd name="T12" fmla="*/ 231 w 356"/>
                <a:gd name="T13" fmla="*/ 225 h 339"/>
                <a:gd name="T14" fmla="*/ 258 w 356"/>
                <a:gd name="T15" fmla="*/ 116 h 339"/>
                <a:gd name="T16" fmla="*/ 259 w 356"/>
                <a:gd name="T17" fmla="*/ 108 h 339"/>
                <a:gd name="T18" fmla="*/ 253 w 356"/>
                <a:gd name="T19" fmla="*/ 103 h 339"/>
                <a:gd name="T20" fmla="*/ 246 w 356"/>
                <a:gd name="T21" fmla="*/ 113 h 339"/>
                <a:gd name="T22" fmla="*/ 182 w 356"/>
                <a:gd name="T23" fmla="*/ 161 h 339"/>
                <a:gd name="T24" fmla="*/ 136 w 356"/>
                <a:gd name="T25" fmla="*/ 161 h 339"/>
                <a:gd name="T26" fmla="*/ 168 w 356"/>
                <a:gd name="T27" fmla="*/ 35 h 339"/>
                <a:gd name="T28" fmla="*/ 195 w 356"/>
                <a:gd name="T29" fmla="*/ 15 h 339"/>
                <a:gd name="T30" fmla="*/ 261 w 356"/>
                <a:gd name="T31" fmla="*/ 15 h 339"/>
                <a:gd name="T32" fmla="*/ 334 w 356"/>
                <a:gd name="T33" fmla="*/ 70 h 339"/>
                <a:gd name="T34" fmla="*/ 332 w 356"/>
                <a:gd name="T35" fmla="*/ 97 h 339"/>
                <a:gd name="T36" fmla="*/ 331 w 356"/>
                <a:gd name="T37" fmla="*/ 106 h 339"/>
                <a:gd name="T38" fmla="*/ 337 w 356"/>
                <a:gd name="T39" fmla="*/ 112 h 339"/>
                <a:gd name="T40" fmla="*/ 344 w 356"/>
                <a:gd name="T41" fmla="*/ 99 h 339"/>
                <a:gd name="T42" fmla="*/ 354 w 356"/>
                <a:gd name="T43" fmla="*/ 13 h 339"/>
                <a:gd name="T44" fmla="*/ 341 w 356"/>
                <a:gd name="T45" fmla="*/ 0 h 339"/>
                <a:gd name="T46" fmla="*/ 96 w 356"/>
                <a:gd name="T47" fmla="*/ 0 h 339"/>
                <a:gd name="T48" fmla="*/ 81 w 356"/>
                <a:gd name="T49" fmla="*/ 10 h 339"/>
                <a:gd name="T50" fmla="*/ 95 w 356"/>
                <a:gd name="T51" fmla="*/ 15 h 339"/>
                <a:gd name="T52" fmla="*/ 128 w 356"/>
                <a:gd name="T53" fmla="*/ 24 h 339"/>
                <a:gd name="T54" fmla="*/ 125 w 356"/>
                <a:gd name="T55" fmla="*/ 36 h 339"/>
                <a:gd name="T56" fmla="*/ 60 w 356"/>
                <a:gd name="T57" fmla="*/ 300 h 339"/>
                <a:gd name="T58" fmla="*/ 14 w 356"/>
                <a:gd name="T59" fmla="*/ 324 h 339"/>
                <a:gd name="T60" fmla="*/ 0 w 356"/>
                <a:gd name="T61" fmla="*/ 333 h 339"/>
                <a:gd name="T62" fmla="*/ 8 w 356"/>
                <a:gd name="T63" fmla="*/ 339 h 339"/>
                <a:gd name="T64" fmla="*/ 73 w 356"/>
                <a:gd name="T65" fmla="*/ 338 h 339"/>
                <a:gd name="T66" fmla="*/ 148 w 356"/>
                <a:gd name="T67" fmla="*/ 339 h 339"/>
                <a:gd name="T68" fmla="*/ 158 w 356"/>
                <a:gd name="T69" fmla="*/ 330 h 339"/>
                <a:gd name="T70" fmla="*/ 155 w 356"/>
                <a:gd name="T71" fmla="*/ 324 h 339"/>
                <a:gd name="T72" fmla="*/ 141 w 356"/>
                <a:gd name="T73" fmla="*/ 324 h 339"/>
                <a:gd name="T74" fmla="*/ 115 w 356"/>
                <a:gd name="T75" fmla="*/ 323 h 339"/>
                <a:gd name="T76" fmla="*/ 99 w 356"/>
                <a:gd name="T77" fmla="*/ 313 h 339"/>
                <a:gd name="T78" fmla="*/ 101 w 356"/>
                <a:gd name="T79" fmla="*/ 301 h 339"/>
                <a:gd name="T80" fmla="*/ 132 w 356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39">
                  <a:moveTo>
                    <a:pt x="132" y="177"/>
                  </a:moveTo>
                  <a:lnTo>
                    <a:pt x="181" y="177"/>
                  </a:lnTo>
                  <a:cubicBezTo>
                    <a:pt x="218" y="177"/>
                    <a:pt x="222" y="185"/>
                    <a:pt x="222" y="199"/>
                  </a:cubicBezTo>
                  <a:cubicBezTo>
                    <a:pt x="222" y="203"/>
                    <a:pt x="222" y="209"/>
                    <a:pt x="219" y="224"/>
                  </a:cubicBezTo>
                  <a:cubicBezTo>
                    <a:pt x="218" y="226"/>
                    <a:pt x="217" y="228"/>
                    <a:pt x="217" y="229"/>
                  </a:cubicBezTo>
                  <a:cubicBezTo>
                    <a:pt x="217" y="233"/>
                    <a:pt x="220" y="235"/>
                    <a:pt x="223" y="235"/>
                  </a:cubicBezTo>
                  <a:cubicBezTo>
                    <a:pt x="228" y="235"/>
                    <a:pt x="228" y="234"/>
                    <a:pt x="231" y="225"/>
                  </a:cubicBezTo>
                  <a:lnTo>
                    <a:pt x="258" y="116"/>
                  </a:lnTo>
                  <a:cubicBezTo>
                    <a:pt x="259" y="111"/>
                    <a:pt x="259" y="110"/>
                    <a:pt x="259" y="108"/>
                  </a:cubicBezTo>
                  <a:cubicBezTo>
                    <a:pt x="259" y="107"/>
                    <a:pt x="258" y="103"/>
                    <a:pt x="253" y="103"/>
                  </a:cubicBezTo>
                  <a:cubicBezTo>
                    <a:pt x="249" y="103"/>
                    <a:pt x="248" y="105"/>
                    <a:pt x="246" y="113"/>
                  </a:cubicBezTo>
                  <a:cubicBezTo>
                    <a:pt x="236" y="152"/>
                    <a:pt x="224" y="161"/>
                    <a:pt x="182" y="161"/>
                  </a:cubicBezTo>
                  <a:lnTo>
                    <a:pt x="136" y="161"/>
                  </a:lnTo>
                  <a:lnTo>
                    <a:pt x="168" y="35"/>
                  </a:lnTo>
                  <a:cubicBezTo>
                    <a:pt x="173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4" y="32"/>
                    <a:pt x="334" y="70"/>
                  </a:cubicBezTo>
                  <a:cubicBezTo>
                    <a:pt x="334" y="82"/>
                    <a:pt x="334" y="83"/>
                    <a:pt x="332" y="97"/>
                  </a:cubicBezTo>
                  <a:cubicBezTo>
                    <a:pt x="331" y="103"/>
                    <a:pt x="331" y="104"/>
                    <a:pt x="331" y="106"/>
                  </a:cubicBezTo>
                  <a:cubicBezTo>
                    <a:pt x="331" y="108"/>
                    <a:pt x="333" y="112"/>
                    <a:pt x="337" y="112"/>
                  </a:cubicBezTo>
                  <a:cubicBezTo>
                    <a:pt x="343" y="112"/>
                    <a:pt x="343" y="109"/>
                    <a:pt x="344" y="99"/>
                  </a:cubicBezTo>
                  <a:lnTo>
                    <a:pt x="354" y="13"/>
                  </a:lnTo>
                  <a:cubicBezTo>
                    <a:pt x="356" y="0"/>
                    <a:pt x="353" y="0"/>
                    <a:pt x="341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60" y="300"/>
                  </a:lnTo>
                  <a:cubicBezTo>
                    <a:pt x="55" y="320"/>
                    <a:pt x="54" y="324"/>
                    <a:pt x="14" y="324"/>
                  </a:cubicBezTo>
                  <a:cubicBezTo>
                    <a:pt x="6" y="324"/>
                    <a:pt x="0" y="324"/>
                    <a:pt x="0" y="333"/>
                  </a:cubicBezTo>
                  <a:cubicBezTo>
                    <a:pt x="0" y="339"/>
                    <a:pt x="6" y="339"/>
                    <a:pt x="8" y="339"/>
                  </a:cubicBezTo>
                  <a:cubicBezTo>
                    <a:pt x="22" y="339"/>
                    <a:pt x="59" y="338"/>
                    <a:pt x="73" y="338"/>
                  </a:cubicBezTo>
                  <a:cubicBezTo>
                    <a:pt x="90" y="338"/>
                    <a:pt x="131" y="339"/>
                    <a:pt x="148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4"/>
                  </a:cubicBezTo>
                  <a:cubicBezTo>
                    <a:pt x="154" y="324"/>
                    <a:pt x="153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1"/>
                    <a:pt x="99" y="319"/>
                    <a:pt x="99" y="313"/>
                  </a:cubicBezTo>
                  <a:cubicBezTo>
                    <a:pt x="99" y="312"/>
                    <a:pt x="99" y="309"/>
                    <a:pt x="101" y="301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63">
              <a:extLst>
                <a:ext uri="{FF2B5EF4-FFF2-40B4-BE49-F238E27FC236}">
                  <a16:creationId xmlns:a16="http://schemas.microsoft.com/office/drawing/2014/main" id="{4D954C40-8B42-4B5A-952E-41415AB03865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4198938" y="2573338"/>
              <a:ext cx="101600" cy="209550"/>
            </a:xfrm>
            <a:custGeom>
              <a:avLst/>
              <a:gdLst>
                <a:gd name="T0" fmla="*/ 117 w 185"/>
                <a:gd name="T1" fmla="*/ 108 h 317"/>
                <a:gd name="T2" fmla="*/ 151 w 185"/>
                <a:gd name="T3" fmla="*/ 108 h 317"/>
                <a:gd name="T4" fmla="*/ 162 w 185"/>
                <a:gd name="T5" fmla="*/ 101 h 317"/>
                <a:gd name="T6" fmla="*/ 151 w 185"/>
                <a:gd name="T7" fmla="*/ 96 h 317"/>
                <a:gd name="T8" fmla="*/ 119 w 185"/>
                <a:gd name="T9" fmla="*/ 96 h 317"/>
                <a:gd name="T10" fmla="*/ 133 w 185"/>
                <a:gd name="T11" fmla="*/ 25 h 317"/>
                <a:gd name="T12" fmla="*/ 150 w 185"/>
                <a:gd name="T13" fmla="*/ 10 h 317"/>
                <a:gd name="T14" fmla="*/ 167 w 185"/>
                <a:gd name="T15" fmla="*/ 14 h 317"/>
                <a:gd name="T16" fmla="*/ 151 w 185"/>
                <a:gd name="T17" fmla="*/ 34 h 317"/>
                <a:gd name="T18" fmla="*/ 165 w 185"/>
                <a:gd name="T19" fmla="*/ 47 h 317"/>
                <a:gd name="T20" fmla="*/ 185 w 185"/>
                <a:gd name="T21" fmla="*/ 25 h 317"/>
                <a:gd name="T22" fmla="*/ 150 w 185"/>
                <a:gd name="T23" fmla="*/ 0 h 317"/>
                <a:gd name="T24" fmla="*/ 109 w 185"/>
                <a:gd name="T25" fmla="*/ 27 h 317"/>
                <a:gd name="T26" fmla="*/ 91 w 185"/>
                <a:gd name="T27" fmla="*/ 96 h 317"/>
                <a:gd name="T28" fmla="*/ 64 w 185"/>
                <a:gd name="T29" fmla="*/ 96 h 317"/>
                <a:gd name="T30" fmla="*/ 52 w 185"/>
                <a:gd name="T31" fmla="*/ 103 h 317"/>
                <a:gd name="T32" fmla="*/ 63 w 185"/>
                <a:gd name="T33" fmla="*/ 108 h 317"/>
                <a:gd name="T34" fmla="*/ 89 w 185"/>
                <a:gd name="T35" fmla="*/ 108 h 317"/>
                <a:gd name="T36" fmla="*/ 58 w 185"/>
                <a:gd name="T37" fmla="*/ 273 h 317"/>
                <a:gd name="T38" fmla="*/ 34 w 185"/>
                <a:gd name="T39" fmla="*/ 308 h 317"/>
                <a:gd name="T40" fmla="*/ 19 w 185"/>
                <a:gd name="T41" fmla="*/ 303 h 317"/>
                <a:gd name="T42" fmla="*/ 34 w 185"/>
                <a:gd name="T43" fmla="*/ 284 h 317"/>
                <a:gd name="T44" fmla="*/ 20 w 185"/>
                <a:gd name="T45" fmla="*/ 271 h 317"/>
                <a:gd name="T46" fmla="*/ 0 w 185"/>
                <a:gd name="T47" fmla="*/ 293 h 317"/>
                <a:gd name="T48" fmla="*/ 34 w 185"/>
                <a:gd name="T49" fmla="*/ 317 h 317"/>
                <a:gd name="T50" fmla="*/ 76 w 185"/>
                <a:gd name="T51" fmla="*/ 287 h 317"/>
                <a:gd name="T52" fmla="*/ 97 w 185"/>
                <a:gd name="T53" fmla="*/ 216 h 317"/>
                <a:gd name="T54" fmla="*/ 117 w 185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2" y="108"/>
                    <a:pt x="162" y="101"/>
                  </a:cubicBezTo>
                  <a:cubicBezTo>
                    <a:pt x="162" y="96"/>
                    <a:pt x="158" y="96"/>
                    <a:pt x="151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4" y="18"/>
                    <a:pt x="142" y="10"/>
                    <a:pt x="150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2" y="19"/>
                    <a:pt x="151" y="31"/>
                    <a:pt x="151" y="34"/>
                  </a:cubicBezTo>
                  <a:cubicBezTo>
                    <a:pt x="151" y="41"/>
                    <a:pt x="157" y="47"/>
                    <a:pt x="165" y="47"/>
                  </a:cubicBezTo>
                  <a:cubicBezTo>
                    <a:pt x="175" y="47"/>
                    <a:pt x="185" y="38"/>
                    <a:pt x="185" y="25"/>
                  </a:cubicBezTo>
                  <a:cubicBezTo>
                    <a:pt x="185" y="9"/>
                    <a:pt x="168" y="0"/>
                    <a:pt x="150" y="0"/>
                  </a:cubicBezTo>
                  <a:cubicBezTo>
                    <a:pt x="135" y="0"/>
                    <a:pt x="118" y="9"/>
                    <a:pt x="109" y="27"/>
                  </a:cubicBezTo>
                  <a:cubicBezTo>
                    <a:pt x="102" y="40"/>
                    <a:pt x="99" y="55"/>
                    <a:pt x="91" y="96"/>
                  </a:cubicBezTo>
                  <a:lnTo>
                    <a:pt x="64" y="96"/>
                  </a:lnTo>
                  <a:cubicBezTo>
                    <a:pt x="57" y="96"/>
                    <a:pt x="52" y="96"/>
                    <a:pt x="52" y="103"/>
                  </a:cubicBezTo>
                  <a:cubicBezTo>
                    <a:pt x="52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8" y="273"/>
                  </a:cubicBezTo>
                  <a:cubicBezTo>
                    <a:pt x="57" y="281"/>
                    <a:pt x="51" y="308"/>
                    <a:pt x="34" y="308"/>
                  </a:cubicBezTo>
                  <a:cubicBezTo>
                    <a:pt x="34" y="308"/>
                    <a:pt x="25" y="308"/>
                    <a:pt x="19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3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6" y="317"/>
                    <a:pt x="72" y="294"/>
                    <a:pt x="76" y="287"/>
                  </a:cubicBezTo>
                  <a:cubicBezTo>
                    <a:pt x="88" y="263"/>
                    <a:pt x="96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64">
              <a:extLst>
                <a:ext uri="{FF2B5EF4-FFF2-40B4-BE49-F238E27FC236}">
                  <a16:creationId xmlns:a16="http://schemas.microsoft.com/office/drawing/2014/main" id="{72D074EA-8A03-4752-BDFD-16296B326686}"/>
                </a:ext>
              </a:extLst>
            </p:cNvPr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4354513" y="2608263"/>
              <a:ext cx="63500" cy="330200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49 h 499"/>
                <a:gd name="T6" fmla="*/ 110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7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9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65">
              <a:extLst>
                <a:ext uri="{FF2B5EF4-FFF2-40B4-BE49-F238E27FC236}">
                  <a16:creationId xmlns:a16="http://schemas.microsoft.com/office/drawing/2014/main" id="{A15A2A8A-6F51-47B4-983E-DA03FC285892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4441826" y="2709863"/>
              <a:ext cx="136525" cy="150813"/>
            </a:xfrm>
            <a:custGeom>
              <a:avLst/>
              <a:gdLst>
                <a:gd name="T0" fmla="*/ 152 w 248"/>
                <a:gd name="T1" fmla="*/ 70 h 227"/>
                <a:gd name="T2" fmla="*/ 202 w 248"/>
                <a:gd name="T3" fmla="*/ 11 h 227"/>
                <a:gd name="T4" fmla="*/ 227 w 248"/>
                <a:gd name="T5" fmla="*/ 18 h 227"/>
                <a:gd name="T6" fmla="*/ 203 w 248"/>
                <a:gd name="T7" fmla="*/ 45 h 227"/>
                <a:gd name="T8" fmla="*/ 222 w 248"/>
                <a:gd name="T9" fmla="*/ 62 h 227"/>
                <a:gd name="T10" fmla="*/ 248 w 248"/>
                <a:gd name="T11" fmla="*/ 33 h 227"/>
                <a:gd name="T12" fmla="*/ 202 w 248"/>
                <a:gd name="T13" fmla="*/ 0 h 227"/>
                <a:gd name="T14" fmla="*/ 150 w 248"/>
                <a:gd name="T15" fmla="*/ 38 h 227"/>
                <a:gd name="T16" fmla="*/ 96 w 248"/>
                <a:gd name="T17" fmla="*/ 0 h 227"/>
                <a:gd name="T18" fmla="*/ 16 w 248"/>
                <a:gd name="T19" fmla="*/ 77 h 227"/>
                <a:gd name="T20" fmla="*/ 22 w 248"/>
                <a:gd name="T21" fmla="*/ 82 h 227"/>
                <a:gd name="T22" fmla="*/ 28 w 248"/>
                <a:gd name="T23" fmla="*/ 77 h 227"/>
                <a:gd name="T24" fmla="*/ 95 w 248"/>
                <a:gd name="T25" fmla="*/ 11 h 227"/>
                <a:gd name="T26" fmla="*/ 122 w 248"/>
                <a:gd name="T27" fmla="*/ 45 h 227"/>
                <a:gd name="T28" fmla="*/ 95 w 248"/>
                <a:gd name="T29" fmla="*/ 164 h 227"/>
                <a:gd name="T30" fmla="*/ 48 w 248"/>
                <a:gd name="T31" fmla="*/ 216 h 227"/>
                <a:gd name="T32" fmla="*/ 23 w 248"/>
                <a:gd name="T33" fmla="*/ 209 h 227"/>
                <a:gd name="T34" fmla="*/ 46 w 248"/>
                <a:gd name="T35" fmla="*/ 182 h 227"/>
                <a:gd name="T36" fmla="*/ 28 w 248"/>
                <a:gd name="T37" fmla="*/ 165 h 227"/>
                <a:gd name="T38" fmla="*/ 0 w 248"/>
                <a:gd name="T39" fmla="*/ 194 h 227"/>
                <a:gd name="T40" fmla="*/ 47 w 248"/>
                <a:gd name="T41" fmla="*/ 227 h 227"/>
                <a:gd name="T42" fmla="*/ 99 w 248"/>
                <a:gd name="T43" fmla="*/ 189 h 227"/>
                <a:gd name="T44" fmla="*/ 153 w 248"/>
                <a:gd name="T45" fmla="*/ 227 h 227"/>
                <a:gd name="T46" fmla="*/ 233 w 248"/>
                <a:gd name="T47" fmla="*/ 150 h 227"/>
                <a:gd name="T48" fmla="*/ 227 w 248"/>
                <a:gd name="T49" fmla="*/ 145 h 227"/>
                <a:gd name="T50" fmla="*/ 221 w 248"/>
                <a:gd name="T51" fmla="*/ 150 h 227"/>
                <a:gd name="T52" fmla="*/ 154 w 248"/>
                <a:gd name="T53" fmla="*/ 216 h 227"/>
                <a:gd name="T54" fmla="*/ 127 w 248"/>
                <a:gd name="T55" fmla="*/ 183 h 227"/>
                <a:gd name="T56" fmla="*/ 135 w 248"/>
                <a:gd name="T57" fmla="*/ 139 h 227"/>
                <a:gd name="T58" fmla="*/ 152 w 248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7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4"/>
                  </a:cubicBezTo>
                  <a:cubicBezTo>
                    <a:pt x="87" y="195"/>
                    <a:pt x="69" y="216"/>
                    <a:pt x="48" y="216"/>
                  </a:cubicBezTo>
                  <a:cubicBezTo>
                    <a:pt x="45" y="216"/>
                    <a:pt x="33" y="216"/>
                    <a:pt x="23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8" y="165"/>
                  </a:cubicBezTo>
                  <a:cubicBezTo>
                    <a:pt x="13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80" y="227"/>
                    <a:pt x="98" y="192"/>
                    <a:pt x="99" y="189"/>
                  </a:cubicBezTo>
                  <a:cubicBezTo>
                    <a:pt x="105" y="207"/>
                    <a:pt x="123" y="227"/>
                    <a:pt x="153" y="227"/>
                  </a:cubicBezTo>
                  <a:cubicBezTo>
                    <a:pt x="205" y="227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66">
              <a:extLst>
                <a:ext uri="{FF2B5EF4-FFF2-40B4-BE49-F238E27FC236}">
                  <a16:creationId xmlns:a16="http://schemas.microsoft.com/office/drawing/2014/main" id="{F6B56CFD-839D-44B1-AA13-47588282F070}"/>
                </a:ext>
              </a:extLst>
            </p:cNvPr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4606926" y="2608263"/>
              <a:ext cx="61913" cy="330200"/>
            </a:xfrm>
            <a:custGeom>
              <a:avLst/>
              <a:gdLst>
                <a:gd name="T0" fmla="*/ 115 w 115"/>
                <a:gd name="T1" fmla="*/ 249 h 499"/>
                <a:gd name="T2" fmla="*/ 83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7 w 115"/>
                <a:gd name="T11" fmla="*/ 249 h 499"/>
                <a:gd name="T12" fmla="*/ 6 w 115"/>
                <a:gd name="T13" fmla="*/ 485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1 h 499"/>
                <a:gd name="T20" fmla="*/ 115 w 115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49"/>
                  </a:moveTo>
                  <a:cubicBezTo>
                    <a:pt x="115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5"/>
                    <a:pt x="68" y="422"/>
                    <a:pt x="6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10" y="347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67">
              <a:extLst>
                <a:ext uri="{FF2B5EF4-FFF2-40B4-BE49-F238E27FC236}">
                  <a16:creationId xmlns:a16="http://schemas.microsoft.com/office/drawing/2014/main" id="{43E04C1B-1738-4DC2-9F4B-B138246238D1}"/>
                </a:ext>
              </a:extLst>
            </p:cNvPr>
            <p:cNvSpPr>
              <a:spLocks/>
            </p:cNvSpPr>
            <p:nvPr>
              <p:custDataLst>
                <p:tags r:id="rId56"/>
              </p:custDataLst>
            </p:nvPr>
          </p:nvSpPr>
          <p:spPr bwMode="auto">
            <a:xfrm>
              <a:off x="4716463" y="2608263"/>
              <a:ext cx="98425" cy="330200"/>
            </a:xfrm>
            <a:custGeom>
              <a:avLst/>
              <a:gdLst>
                <a:gd name="T0" fmla="*/ 72 w 177"/>
                <a:gd name="T1" fmla="*/ 432 h 499"/>
                <a:gd name="T2" fmla="*/ 4 w 177"/>
                <a:gd name="T3" fmla="*/ 488 h 499"/>
                <a:gd name="T4" fmla="*/ 0 w 177"/>
                <a:gd name="T5" fmla="*/ 493 h 499"/>
                <a:gd name="T6" fmla="*/ 10 w 177"/>
                <a:gd name="T7" fmla="*/ 499 h 499"/>
                <a:gd name="T8" fmla="*/ 105 w 177"/>
                <a:gd name="T9" fmla="*/ 436 h 499"/>
                <a:gd name="T10" fmla="*/ 105 w 177"/>
                <a:gd name="T11" fmla="*/ 323 h 499"/>
                <a:gd name="T12" fmla="*/ 125 w 177"/>
                <a:gd name="T13" fmla="*/ 271 h 499"/>
                <a:gd name="T14" fmla="*/ 173 w 177"/>
                <a:gd name="T15" fmla="*/ 255 h 499"/>
                <a:gd name="T16" fmla="*/ 177 w 177"/>
                <a:gd name="T17" fmla="*/ 249 h 499"/>
                <a:gd name="T18" fmla="*/ 169 w 177"/>
                <a:gd name="T19" fmla="*/ 244 h 499"/>
                <a:gd name="T20" fmla="*/ 107 w 177"/>
                <a:gd name="T21" fmla="*/ 199 h 499"/>
                <a:gd name="T22" fmla="*/ 105 w 177"/>
                <a:gd name="T23" fmla="*/ 175 h 499"/>
                <a:gd name="T24" fmla="*/ 105 w 177"/>
                <a:gd name="T25" fmla="*/ 76 h 499"/>
                <a:gd name="T26" fmla="*/ 81 w 177"/>
                <a:gd name="T27" fmla="*/ 20 h 499"/>
                <a:gd name="T28" fmla="*/ 10 w 177"/>
                <a:gd name="T29" fmla="*/ 0 h 499"/>
                <a:gd name="T30" fmla="*/ 0 w 177"/>
                <a:gd name="T31" fmla="*/ 5 h 499"/>
                <a:gd name="T32" fmla="*/ 8 w 177"/>
                <a:gd name="T33" fmla="*/ 11 h 499"/>
                <a:gd name="T34" fmla="*/ 70 w 177"/>
                <a:gd name="T35" fmla="*/ 54 h 499"/>
                <a:gd name="T36" fmla="*/ 72 w 177"/>
                <a:gd name="T37" fmla="*/ 78 h 499"/>
                <a:gd name="T38" fmla="*/ 72 w 177"/>
                <a:gd name="T39" fmla="*/ 182 h 499"/>
                <a:gd name="T40" fmla="*/ 92 w 177"/>
                <a:gd name="T41" fmla="*/ 230 h 499"/>
                <a:gd name="T42" fmla="*/ 131 w 177"/>
                <a:gd name="T43" fmla="*/ 249 h 499"/>
                <a:gd name="T44" fmla="*/ 72 w 177"/>
                <a:gd name="T45" fmla="*/ 313 h 499"/>
                <a:gd name="T46" fmla="*/ 72 w 177"/>
                <a:gd name="T47" fmla="*/ 432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2"/>
                  </a:moveTo>
                  <a:cubicBezTo>
                    <a:pt x="72" y="452"/>
                    <a:pt x="59" y="484"/>
                    <a:pt x="4" y="488"/>
                  </a:cubicBezTo>
                  <a:cubicBezTo>
                    <a:pt x="2" y="488"/>
                    <a:pt x="0" y="490"/>
                    <a:pt x="0" y="493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5" y="474"/>
                    <a:pt x="105" y="436"/>
                  </a:cubicBezTo>
                  <a:lnTo>
                    <a:pt x="105" y="323"/>
                  </a:lnTo>
                  <a:cubicBezTo>
                    <a:pt x="105" y="303"/>
                    <a:pt x="105" y="287"/>
                    <a:pt x="125" y="271"/>
                  </a:cubicBezTo>
                  <a:cubicBezTo>
                    <a:pt x="143" y="256"/>
                    <a:pt x="162" y="255"/>
                    <a:pt x="173" y="255"/>
                  </a:cubicBezTo>
                  <a:cubicBezTo>
                    <a:pt x="175" y="254"/>
                    <a:pt x="177" y="252"/>
                    <a:pt x="177" y="249"/>
                  </a:cubicBezTo>
                  <a:cubicBezTo>
                    <a:pt x="177" y="244"/>
                    <a:pt x="174" y="244"/>
                    <a:pt x="169" y="244"/>
                  </a:cubicBezTo>
                  <a:cubicBezTo>
                    <a:pt x="136" y="242"/>
                    <a:pt x="112" y="224"/>
                    <a:pt x="107" y="199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4" y="29"/>
                    <a:pt x="70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2"/>
                  </a:lnTo>
                  <a:cubicBezTo>
                    <a:pt x="72" y="205"/>
                    <a:pt x="76" y="214"/>
                    <a:pt x="92" y="230"/>
                  </a:cubicBezTo>
                  <a:cubicBezTo>
                    <a:pt x="102" y="240"/>
                    <a:pt x="117" y="245"/>
                    <a:pt x="131" y="249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77C4F495-308C-4BC1-A33A-C9A742F1BCDD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8456201" y="1230376"/>
            <a:ext cx="1712913" cy="307976"/>
            <a:chOff x="1684338" y="3355975"/>
            <a:chExt cx="1712913" cy="307976"/>
          </a:xfrm>
        </p:grpSpPr>
        <p:sp>
          <p:nvSpPr>
            <p:cNvPr id="156" name="Freeform 74">
              <a:extLst>
                <a:ext uri="{FF2B5EF4-FFF2-40B4-BE49-F238E27FC236}">
                  <a16:creationId xmlns:a16="http://schemas.microsoft.com/office/drawing/2014/main" id="{D0743A7C-C8EE-4A91-8FB6-88CC8C27A83C}"/>
                </a:ext>
              </a:extLst>
            </p:cNvPr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1684338" y="3411538"/>
              <a:ext cx="155575" cy="184150"/>
            </a:xfrm>
            <a:custGeom>
              <a:avLst/>
              <a:gdLst>
                <a:gd name="T0" fmla="*/ 289 w 340"/>
                <a:gd name="T1" fmla="*/ 39 h 340"/>
                <a:gd name="T2" fmla="*/ 328 w 340"/>
                <a:gd name="T3" fmla="*/ 15 h 340"/>
                <a:gd name="T4" fmla="*/ 340 w 340"/>
                <a:gd name="T5" fmla="*/ 15 h 340"/>
                <a:gd name="T6" fmla="*/ 340 w 340"/>
                <a:gd name="T7" fmla="*/ 0 h 340"/>
                <a:gd name="T8" fmla="*/ 0 w 340"/>
                <a:gd name="T9" fmla="*/ 0 h 340"/>
                <a:gd name="T10" fmla="*/ 0 w 340"/>
                <a:gd name="T11" fmla="*/ 15 h 340"/>
                <a:gd name="T12" fmla="*/ 12 w 340"/>
                <a:gd name="T13" fmla="*/ 15 h 340"/>
                <a:gd name="T14" fmla="*/ 51 w 340"/>
                <a:gd name="T15" fmla="*/ 39 h 340"/>
                <a:gd name="T16" fmla="*/ 51 w 340"/>
                <a:gd name="T17" fmla="*/ 301 h 340"/>
                <a:gd name="T18" fmla="*/ 12 w 340"/>
                <a:gd name="T19" fmla="*/ 324 h 340"/>
                <a:gd name="T20" fmla="*/ 0 w 340"/>
                <a:gd name="T21" fmla="*/ 324 h 340"/>
                <a:gd name="T22" fmla="*/ 0 w 340"/>
                <a:gd name="T23" fmla="*/ 340 h 340"/>
                <a:gd name="T24" fmla="*/ 73 w 340"/>
                <a:gd name="T25" fmla="*/ 338 h 340"/>
                <a:gd name="T26" fmla="*/ 147 w 340"/>
                <a:gd name="T27" fmla="*/ 340 h 340"/>
                <a:gd name="T28" fmla="*/ 147 w 340"/>
                <a:gd name="T29" fmla="*/ 324 h 340"/>
                <a:gd name="T30" fmla="*/ 135 w 340"/>
                <a:gd name="T31" fmla="*/ 324 h 340"/>
                <a:gd name="T32" fmla="*/ 96 w 340"/>
                <a:gd name="T33" fmla="*/ 301 h 340"/>
                <a:gd name="T34" fmla="*/ 96 w 340"/>
                <a:gd name="T35" fmla="*/ 15 h 340"/>
                <a:gd name="T36" fmla="*/ 245 w 340"/>
                <a:gd name="T37" fmla="*/ 15 h 340"/>
                <a:gd name="T38" fmla="*/ 245 w 340"/>
                <a:gd name="T39" fmla="*/ 301 h 340"/>
                <a:gd name="T40" fmla="*/ 205 w 340"/>
                <a:gd name="T41" fmla="*/ 324 h 340"/>
                <a:gd name="T42" fmla="*/ 193 w 340"/>
                <a:gd name="T43" fmla="*/ 324 h 340"/>
                <a:gd name="T44" fmla="*/ 193 w 340"/>
                <a:gd name="T45" fmla="*/ 340 h 340"/>
                <a:gd name="T46" fmla="*/ 267 w 340"/>
                <a:gd name="T47" fmla="*/ 338 h 340"/>
                <a:gd name="T48" fmla="*/ 340 w 340"/>
                <a:gd name="T49" fmla="*/ 340 h 340"/>
                <a:gd name="T50" fmla="*/ 340 w 340"/>
                <a:gd name="T51" fmla="*/ 324 h 340"/>
                <a:gd name="T52" fmla="*/ 328 w 340"/>
                <a:gd name="T53" fmla="*/ 324 h 340"/>
                <a:gd name="T54" fmla="*/ 289 w 340"/>
                <a:gd name="T55" fmla="*/ 301 h 340"/>
                <a:gd name="T56" fmla="*/ 289 w 340"/>
                <a:gd name="T57" fmla="*/ 39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0" h="340">
                  <a:moveTo>
                    <a:pt x="289" y="39"/>
                  </a:moveTo>
                  <a:cubicBezTo>
                    <a:pt x="289" y="21"/>
                    <a:pt x="290" y="15"/>
                    <a:pt x="328" y="15"/>
                  </a:cubicBezTo>
                  <a:lnTo>
                    <a:pt x="340" y="15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cubicBezTo>
                    <a:pt x="17" y="338"/>
                    <a:pt x="54" y="338"/>
                    <a:pt x="73" y="338"/>
                  </a:cubicBezTo>
                  <a:cubicBezTo>
                    <a:pt x="92" y="338"/>
                    <a:pt x="130" y="338"/>
                    <a:pt x="147" y="340"/>
                  </a:cubicBezTo>
                  <a:lnTo>
                    <a:pt x="147" y="324"/>
                  </a:lnTo>
                  <a:lnTo>
                    <a:pt x="135" y="324"/>
                  </a:lnTo>
                  <a:cubicBezTo>
                    <a:pt x="97" y="324"/>
                    <a:pt x="96" y="319"/>
                    <a:pt x="96" y="301"/>
                  </a:cubicBezTo>
                  <a:lnTo>
                    <a:pt x="96" y="15"/>
                  </a:lnTo>
                  <a:lnTo>
                    <a:pt x="245" y="15"/>
                  </a:lnTo>
                  <a:lnTo>
                    <a:pt x="245" y="301"/>
                  </a:lnTo>
                  <a:cubicBezTo>
                    <a:pt x="245" y="319"/>
                    <a:pt x="244" y="324"/>
                    <a:pt x="205" y="324"/>
                  </a:cubicBezTo>
                  <a:lnTo>
                    <a:pt x="193" y="324"/>
                  </a:lnTo>
                  <a:lnTo>
                    <a:pt x="193" y="340"/>
                  </a:lnTo>
                  <a:cubicBezTo>
                    <a:pt x="211" y="338"/>
                    <a:pt x="248" y="338"/>
                    <a:pt x="267" y="338"/>
                  </a:cubicBezTo>
                  <a:cubicBezTo>
                    <a:pt x="286" y="338"/>
                    <a:pt x="323" y="338"/>
                    <a:pt x="340" y="340"/>
                  </a:cubicBezTo>
                  <a:lnTo>
                    <a:pt x="340" y="324"/>
                  </a:lnTo>
                  <a:lnTo>
                    <a:pt x="328" y="324"/>
                  </a:lnTo>
                  <a:cubicBezTo>
                    <a:pt x="290" y="324"/>
                    <a:pt x="289" y="319"/>
                    <a:pt x="289" y="301"/>
                  </a:cubicBezTo>
                  <a:lnTo>
                    <a:pt x="289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75">
              <a:extLst>
                <a:ext uri="{FF2B5EF4-FFF2-40B4-BE49-F238E27FC236}">
                  <a16:creationId xmlns:a16="http://schemas.microsoft.com/office/drawing/2014/main" id="{A15BD459-E3DF-4257-8AE0-49191E6BFABF}"/>
                </a:ext>
              </a:extLst>
            </p:cNvPr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1865313" y="3355975"/>
              <a:ext cx="42863" cy="188913"/>
            </a:xfrm>
            <a:custGeom>
              <a:avLst/>
              <a:gdLst>
                <a:gd name="T0" fmla="*/ 84 w 91"/>
                <a:gd name="T1" fmla="*/ 0 h 349"/>
                <a:gd name="T2" fmla="*/ 0 w 91"/>
                <a:gd name="T3" fmla="*/ 175 h 349"/>
                <a:gd name="T4" fmla="*/ 84 w 91"/>
                <a:gd name="T5" fmla="*/ 349 h 349"/>
                <a:gd name="T6" fmla="*/ 91 w 91"/>
                <a:gd name="T7" fmla="*/ 345 h 349"/>
                <a:gd name="T8" fmla="*/ 87 w 91"/>
                <a:gd name="T9" fmla="*/ 340 h 349"/>
                <a:gd name="T10" fmla="*/ 24 w 91"/>
                <a:gd name="T11" fmla="*/ 175 h 349"/>
                <a:gd name="T12" fmla="*/ 88 w 91"/>
                <a:gd name="T13" fmla="*/ 9 h 349"/>
                <a:gd name="T14" fmla="*/ 91 w 91"/>
                <a:gd name="T15" fmla="*/ 5 h 349"/>
                <a:gd name="T16" fmla="*/ 84 w 91"/>
                <a:gd name="T17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349">
                  <a:moveTo>
                    <a:pt x="84" y="0"/>
                  </a:moveTo>
                  <a:cubicBezTo>
                    <a:pt x="18" y="47"/>
                    <a:pt x="0" y="121"/>
                    <a:pt x="0" y="175"/>
                  </a:cubicBezTo>
                  <a:cubicBezTo>
                    <a:pt x="0" y="224"/>
                    <a:pt x="15" y="300"/>
                    <a:pt x="84" y="349"/>
                  </a:cubicBezTo>
                  <a:cubicBezTo>
                    <a:pt x="87" y="349"/>
                    <a:pt x="91" y="349"/>
                    <a:pt x="91" y="345"/>
                  </a:cubicBezTo>
                  <a:cubicBezTo>
                    <a:pt x="91" y="343"/>
                    <a:pt x="90" y="342"/>
                    <a:pt x="87" y="340"/>
                  </a:cubicBezTo>
                  <a:cubicBezTo>
                    <a:pt x="41" y="298"/>
                    <a:pt x="24" y="239"/>
                    <a:pt x="24" y="175"/>
                  </a:cubicBezTo>
                  <a:cubicBezTo>
                    <a:pt x="24" y="81"/>
                    <a:pt x="60" y="35"/>
                    <a:pt x="88" y="9"/>
                  </a:cubicBezTo>
                  <a:cubicBezTo>
                    <a:pt x="90" y="7"/>
                    <a:pt x="91" y="6"/>
                    <a:pt x="91" y="5"/>
                  </a:cubicBezTo>
                  <a:cubicBezTo>
                    <a:pt x="91" y="0"/>
                    <a:pt x="87" y="0"/>
                    <a:pt x="84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76">
              <a:extLst>
                <a:ext uri="{FF2B5EF4-FFF2-40B4-BE49-F238E27FC236}">
                  <a16:creationId xmlns:a16="http://schemas.microsoft.com/office/drawing/2014/main" id="{F93E534A-0295-4F48-ADAD-BC0794F4EAFD}"/>
                </a:ext>
              </a:extLst>
            </p:cNvPr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1936751" y="3440113"/>
              <a:ext cx="19050" cy="20638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0 h 40"/>
                <a:gd name="T4" fmla="*/ 0 w 40"/>
                <a:gd name="T5" fmla="*/ 20 h 40"/>
                <a:gd name="T6" fmla="*/ 20 w 40"/>
                <a:gd name="T7" fmla="*/ 40 h 40"/>
                <a:gd name="T8" fmla="*/ 40 w 40"/>
                <a:gd name="T9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8"/>
                    <a:pt x="29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10" y="40"/>
                    <a:pt x="20" y="40"/>
                  </a:cubicBezTo>
                  <a:cubicBezTo>
                    <a:pt x="31" y="40"/>
                    <a:pt x="40" y="31"/>
                    <a:pt x="40" y="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7">
              <a:extLst>
                <a:ext uri="{FF2B5EF4-FFF2-40B4-BE49-F238E27FC236}">
                  <a16:creationId xmlns:a16="http://schemas.microsoft.com/office/drawing/2014/main" id="{C2B5F7F7-6032-414C-AA0F-207E17D2B9C0}"/>
                </a:ext>
              </a:extLst>
            </p:cNvPr>
            <p:cNvSpPr>
              <a:spLocks/>
            </p:cNvSpPr>
            <p:nvPr>
              <p:custDataLst>
                <p:tags r:id="rId22"/>
              </p:custDataLst>
            </p:nvPr>
          </p:nvSpPr>
          <p:spPr bwMode="auto">
            <a:xfrm>
              <a:off x="1984376" y="3355975"/>
              <a:ext cx="41275" cy="188913"/>
            </a:xfrm>
            <a:custGeom>
              <a:avLst/>
              <a:gdLst>
                <a:gd name="T0" fmla="*/ 6 w 90"/>
                <a:gd name="T1" fmla="*/ 0 h 349"/>
                <a:gd name="T2" fmla="*/ 0 w 90"/>
                <a:gd name="T3" fmla="*/ 5 h 349"/>
                <a:gd name="T4" fmla="*/ 3 w 90"/>
                <a:gd name="T5" fmla="*/ 10 h 349"/>
                <a:gd name="T6" fmla="*/ 66 w 90"/>
                <a:gd name="T7" fmla="*/ 175 h 349"/>
                <a:gd name="T8" fmla="*/ 6 w 90"/>
                <a:gd name="T9" fmla="*/ 337 h 349"/>
                <a:gd name="T10" fmla="*/ 0 w 90"/>
                <a:gd name="T11" fmla="*/ 345 h 349"/>
                <a:gd name="T12" fmla="*/ 4 w 90"/>
                <a:gd name="T13" fmla="*/ 349 h 349"/>
                <a:gd name="T14" fmla="*/ 65 w 90"/>
                <a:gd name="T15" fmla="*/ 283 h 349"/>
                <a:gd name="T16" fmla="*/ 90 w 90"/>
                <a:gd name="T17" fmla="*/ 175 h 349"/>
                <a:gd name="T18" fmla="*/ 6 w 90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349">
                  <a:moveTo>
                    <a:pt x="6" y="0"/>
                  </a:moveTo>
                  <a:cubicBezTo>
                    <a:pt x="4" y="0"/>
                    <a:pt x="0" y="0"/>
                    <a:pt x="0" y="5"/>
                  </a:cubicBezTo>
                  <a:cubicBezTo>
                    <a:pt x="0" y="6"/>
                    <a:pt x="1" y="7"/>
                    <a:pt x="3" y="10"/>
                  </a:cubicBezTo>
                  <a:cubicBezTo>
                    <a:pt x="33" y="38"/>
                    <a:pt x="66" y="85"/>
                    <a:pt x="66" y="175"/>
                  </a:cubicBezTo>
                  <a:cubicBezTo>
                    <a:pt x="66" y="248"/>
                    <a:pt x="44" y="303"/>
                    <a:pt x="6" y="337"/>
                  </a:cubicBezTo>
                  <a:cubicBezTo>
                    <a:pt x="0" y="343"/>
                    <a:pt x="0" y="343"/>
                    <a:pt x="0" y="345"/>
                  </a:cubicBezTo>
                  <a:cubicBezTo>
                    <a:pt x="0" y="347"/>
                    <a:pt x="1" y="349"/>
                    <a:pt x="4" y="349"/>
                  </a:cubicBezTo>
                  <a:cubicBezTo>
                    <a:pt x="8" y="349"/>
                    <a:pt x="41" y="326"/>
                    <a:pt x="65" y="283"/>
                  </a:cubicBezTo>
                  <a:cubicBezTo>
                    <a:pt x="80" y="254"/>
                    <a:pt x="90" y="216"/>
                    <a:pt x="90" y="175"/>
                  </a:cubicBezTo>
                  <a:cubicBezTo>
                    <a:pt x="90" y="126"/>
                    <a:pt x="75" y="49"/>
                    <a:pt x="6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78">
              <a:extLst>
                <a:ext uri="{FF2B5EF4-FFF2-40B4-BE49-F238E27FC236}">
                  <a16:creationId xmlns:a16="http://schemas.microsoft.com/office/drawing/2014/main" id="{1B9AE9C4-B48E-458F-A9DE-4388D54A134B}"/>
                </a:ext>
              </a:extLst>
            </p:cNvPr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2132013" y="3497263"/>
              <a:ext cx="152400" cy="61913"/>
            </a:xfrm>
            <a:custGeom>
              <a:avLst/>
              <a:gdLst>
                <a:gd name="T0" fmla="*/ 315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5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5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5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79">
              <a:extLst>
                <a:ext uri="{FF2B5EF4-FFF2-40B4-BE49-F238E27FC236}">
                  <a16:creationId xmlns:a16="http://schemas.microsoft.com/office/drawing/2014/main" id="{89042981-551C-44D4-BB1E-39D3C2407FCE}"/>
                </a:ext>
              </a:extLst>
            </p:cNvPr>
            <p:cNvSpPr>
              <a:spLocks/>
            </p:cNvSpPr>
            <p:nvPr>
              <p:custDataLst>
                <p:tags r:id="rId24"/>
              </p:custDataLst>
            </p:nvPr>
          </p:nvSpPr>
          <p:spPr bwMode="auto">
            <a:xfrm>
              <a:off x="2382838" y="3392488"/>
              <a:ext cx="53975" cy="27146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80">
              <a:extLst>
                <a:ext uri="{FF2B5EF4-FFF2-40B4-BE49-F238E27FC236}">
                  <a16:creationId xmlns:a16="http://schemas.microsoft.com/office/drawing/2014/main" id="{E9A5D8A6-D30B-4EC0-BC9E-873DD562505E}"/>
                </a:ext>
              </a:extLst>
            </p:cNvPr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2459038" y="3411538"/>
              <a:ext cx="163513" cy="184150"/>
            </a:xfrm>
            <a:custGeom>
              <a:avLst/>
              <a:gdLst>
                <a:gd name="T0" fmla="*/ 131 w 356"/>
                <a:gd name="T1" fmla="*/ 184 h 342"/>
                <a:gd name="T2" fmla="*/ 216 w 356"/>
                <a:gd name="T3" fmla="*/ 184 h 342"/>
                <a:gd name="T4" fmla="*/ 356 w 356"/>
                <a:gd name="T5" fmla="*/ 76 h 342"/>
                <a:gd name="T6" fmla="*/ 258 w 356"/>
                <a:gd name="T7" fmla="*/ 0 h 342"/>
                <a:gd name="T8" fmla="*/ 97 w 356"/>
                <a:gd name="T9" fmla="*/ 0 h 342"/>
                <a:gd name="T10" fmla="*/ 82 w 356"/>
                <a:gd name="T11" fmla="*/ 10 h 342"/>
                <a:gd name="T12" fmla="*/ 96 w 356"/>
                <a:gd name="T13" fmla="*/ 16 h 342"/>
                <a:gd name="T14" fmla="*/ 118 w 356"/>
                <a:gd name="T15" fmla="*/ 17 h 342"/>
                <a:gd name="T16" fmla="*/ 128 w 356"/>
                <a:gd name="T17" fmla="*/ 25 h 342"/>
                <a:gd name="T18" fmla="*/ 127 w 356"/>
                <a:gd name="T19" fmla="*/ 34 h 342"/>
                <a:gd name="T20" fmla="*/ 60 w 356"/>
                <a:gd name="T21" fmla="*/ 303 h 342"/>
                <a:gd name="T22" fmla="*/ 14 w 356"/>
                <a:gd name="T23" fmla="*/ 326 h 342"/>
                <a:gd name="T24" fmla="*/ 0 w 356"/>
                <a:gd name="T25" fmla="*/ 336 h 342"/>
                <a:gd name="T26" fmla="*/ 8 w 356"/>
                <a:gd name="T27" fmla="*/ 342 h 342"/>
                <a:gd name="T28" fmla="*/ 71 w 356"/>
                <a:gd name="T29" fmla="*/ 340 h 342"/>
                <a:gd name="T30" fmla="*/ 103 w 356"/>
                <a:gd name="T31" fmla="*/ 341 h 342"/>
                <a:gd name="T32" fmla="*/ 135 w 356"/>
                <a:gd name="T33" fmla="*/ 342 h 342"/>
                <a:gd name="T34" fmla="*/ 145 w 356"/>
                <a:gd name="T35" fmla="*/ 332 h 342"/>
                <a:gd name="T36" fmla="*/ 131 w 356"/>
                <a:gd name="T37" fmla="*/ 326 h 342"/>
                <a:gd name="T38" fmla="*/ 99 w 356"/>
                <a:gd name="T39" fmla="*/ 317 h 342"/>
                <a:gd name="T40" fmla="*/ 101 w 356"/>
                <a:gd name="T41" fmla="*/ 309 h 342"/>
                <a:gd name="T42" fmla="*/ 131 w 356"/>
                <a:gd name="T43" fmla="*/ 184 h 342"/>
                <a:gd name="T44" fmla="*/ 167 w 356"/>
                <a:gd name="T45" fmla="*/ 35 h 342"/>
                <a:gd name="T46" fmla="*/ 194 w 356"/>
                <a:gd name="T47" fmla="*/ 16 h 342"/>
                <a:gd name="T48" fmla="*/ 242 w 356"/>
                <a:gd name="T49" fmla="*/ 16 h 342"/>
                <a:gd name="T50" fmla="*/ 310 w 356"/>
                <a:gd name="T51" fmla="*/ 64 h 342"/>
                <a:gd name="T52" fmla="*/ 281 w 356"/>
                <a:gd name="T53" fmla="*/ 144 h 342"/>
                <a:gd name="T54" fmla="*/ 204 w 356"/>
                <a:gd name="T55" fmla="*/ 171 h 342"/>
                <a:gd name="T56" fmla="*/ 133 w 356"/>
                <a:gd name="T57" fmla="*/ 171 h 342"/>
                <a:gd name="T58" fmla="*/ 167 w 356"/>
                <a:gd name="T59" fmla="*/ 35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6" h="342">
                  <a:moveTo>
                    <a:pt x="131" y="184"/>
                  </a:moveTo>
                  <a:lnTo>
                    <a:pt x="216" y="184"/>
                  </a:lnTo>
                  <a:cubicBezTo>
                    <a:pt x="287" y="184"/>
                    <a:pt x="356" y="132"/>
                    <a:pt x="356" y="76"/>
                  </a:cubicBezTo>
                  <a:cubicBezTo>
                    <a:pt x="356" y="37"/>
                    <a:pt x="323" y="0"/>
                    <a:pt x="258" y="0"/>
                  </a:cubicBezTo>
                  <a:lnTo>
                    <a:pt x="97" y="0"/>
                  </a:ln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103" y="16"/>
                    <a:pt x="112" y="16"/>
                    <a:pt x="118" y="17"/>
                  </a:cubicBezTo>
                  <a:cubicBezTo>
                    <a:pt x="125" y="18"/>
                    <a:pt x="128" y="19"/>
                    <a:pt x="128" y="25"/>
                  </a:cubicBezTo>
                  <a:cubicBezTo>
                    <a:pt x="128" y="27"/>
                    <a:pt x="128" y="28"/>
                    <a:pt x="127" y="34"/>
                  </a:cubicBezTo>
                  <a:lnTo>
                    <a:pt x="60" y="303"/>
                  </a:lnTo>
                  <a:cubicBezTo>
                    <a:pt x="55" y="322"/>
                    <a:pt x="54" y="326"/>
                    <a:pt x="14" y="326"/>
                  </a:cubicBezTo>
                  <a:cubicBezTo>
                    <a:pt x="6" y="326"/>
                    <a:pt x="0" y="326"/>
                    <a:pt x="0" y="336"/>
                  </a:cubicBezTo>
                  <a:cubicBezTo>
                    <a:pt x="0" y="342"/>
                    <a:pt x="6" y="342"/>
                    <a:pt x="8" y="342"/>
                  </a:cubicBezTo>
                  <a:cubicBezTo>
                    <a:pt x="22" y="342"/>
                    <a:pt x="57" y="340"/>
                    <a:pt x="71" y="340"/>
                  </a:cubicBezTo>
                  <a:cubicBezTo>
                    <a:pt x="82" y="340"/>
                    <a:pt x="93" y="341"/>
                    <a:pt x="103" y="341"/>
                  </a:cubicBezTo>
                  <a:cubicBezTo>
                    <a:pt x="114" y="341"/>
                    <a:pt x="125" y="342"/>
                    <a:pt x="135" y="342"/>
                  </a:cubicBezTo>
                  <a:cubicBezTo>
                    <a:pt x="139" y="342"/>
                    <a:pt x="145" y="342"/>
                    <a:pt x="145" y="332"/>
                  </a:cubicBezTo>
                  <a:cubicBezTo>
                    <a:pt x="145" y="326"/>
                    <a:pt x="141" y="326"/>
                    <a:pt x="131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2"/>
                    <a:pt x="101" y="309"/>
                  </a:cubicBezTo>
                  <a:lnTo>
                    <a:pt x="131" y="184"/>
                  </a:lnTo>
                  <a:close/>
                  <a:moveTo>
                    <a:pt x="167" y="35"/>
                  </a:moveTo>
                  <a:cubicBezTo>
                    <a:pt x="172" y="17"/>
                    <a:pt x="173" y="16"/>
                    <a:pt x="194" y="16"/>
                  </a:cubicBezTo>
                  <a:lnTo>
                    <a:pt x="242" y="16"/>
                  </a:lnTo>
                  <a:cubicBezTo>
                    <a:pt x="284" y="16"/>
                    <a:pt x="310" y="29"/>
                    <a:pt x="310" y="64"/>
                  </a:cubicBezTo>
                  <a:cubicBezTo>
                    <a:pt x="310" y="83"/>
                    <a:pt x="300" y="126"/>
                    <a:pt x="281" y="144"/>
                  </a:cubicBezTo>
                  <a:cubicBezTo>
                    <a:pt x="256" y="167"/>
                    <a:pt x="226" y="171"/>
                    <a:pt x="204" y="171"/>
                  </a:cubicBezTo>
                  <a:lnTo>
                    <a:pt x="133" y="171"/>
                  </a:lnTo>
                  <a:lnTo>
                    <a:pt x="167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81">
              <a:extLst>
                <a:ext uri="{FF2B5EF4-FFF2-40B4-BE49-F238E27FC236}">
                  <a16:creationId xmlns:a16="http://schemas.microsoft.com/office/drawing/2014/main" id="{4B244045-EEFD-4E31-B810-8E34E8C3EBFA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2646363" y="3355975"/>
              <a:ext cx="41275" cy="188913"/>
            </a:xfrm>
            <a:custGeom>
              <a:avLst/>
              <a:gdLst>
                <a:gd name="T0" fmla="*/ 83 w 90"/>
                <a:gd name="T1" fmla="*/ 0 h 349"/>
                <a:gd name="T2" fmla="*/ 0 w 90"/>
                <a:gd name="T3" fmla="*/ 175 h 349"/>
                <a:gd name="T4" fmla="*/ 83 w 90"/>
                <a:gd name="T5" fmla="*/ 349 h 349"/>
                <a:gd name="T6" fmla="*/ 90 w 90"/>
                <a:gd name="T7" fmla="*/ 345 h 349"/>
                <a:gd name="T8" fmla="*/ 87 w 90"/>
                <a:gd name="T9" fmla="*/ 340 h 349"/>
                <a:gd name="T10" fmla="*/ 23 w 90"/>
                <a:gd name="T11" fmla="*/ 175 h 349"/>
                <a:gd name="T12" fmla="*/ 88 w 90"/>
                <a:gd name="T13" fmla="*/ 9 h 349"/>
                <a:gd name="T14" fmla="*/ 90 w 90"/>
                <a:gd name="T15" fmla="*/ 5 h 349"/>
                <a:gd name="T16" fmla="*/ 83 w 90"/>
                <a:gd name="T17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349">
                  <a:moveTo>
                    <a:pt x="83" y="0"/>
                  </a:moveTo>
                  <a:cubicBezTo>
                    <a:pt x="17" y="47"/>
                    <a:pt x="0" y="121"/>
                    <a:pt x="0" y="175"/>
                  </a:cubicBezTo>
                  <a:cubicBezTo>
                    <a:pt x="0" y="224"/>
                    <a:pt x="14" y="300"/>
                    <a:pt x="83" y="349"/>
                  </a:cubicBezTo>
                  <a:cubicBezTo>
                    <a:pt x="86" y="349"/>
                    <a:pt x="90" y="349"/>
                    <a:pt x="90" y="345"/>
                  </a:cubicBezTo>
                  <a:cubicBezTo>
                    <a:pt x="90" y="343"/>
                    <a:pt x="89" y="342"/>
                    <a:pt x="87" y="340"/>
                  </a:cubicBezTo>
                  <a:cubicBezTo>
                    <a:pt x="40" y="298"/>
                    <a:pt x="23" y="239"/>
                    <a:pt x="23" y="175"/>
                  </a:cubicBezTo>
                  <a:cubicBezTo>
                    <a:pt x="23" y="81"/>
                    <a:pt x="59" y="35"/>
                    <a:pt x="88" y="9"/>
                  </a:cubicBezTo>
                  <a:cubicBezTo>
                    <a:pt x="89" y="7"/>
                    <a:pt x="90" y="6"/>
                    <a:pt x="90" y="5"/>
                  </a:cubicBezTo>
                  <a:cubicBezTo>
                    <a:pt x="90" y="0"/>
                    <a:pt x="86" y="0"/>
                    <a:pt x="83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82">
              <a:extLst>
                <a:ext uri="{FF2B5EF4-FFF2-40B4-BE49-F238E27FC236}">
                  <a16:creationId xmlns:a16="http://schemas.microsoft.com/office/drawing/2014/main" id="{5877986D-14C9-4F5A-A397-A962492CDFA7}"/>
                </a:ext>
              </a:extLst>
            </p:cNvPr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2717801" y="3440113"/>
              <a:ext cx="17463" cy="20638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0 h 40"/>
                <a:gd name="T4" fmla="*/ 0 w 40"/>
                <a:gd name="T5" fmla="*/ 20 h 40"/>
                <a:gd name="T6" fmla="*/ 20 w 40"/>
                <a:gd name="T7" fmla="*/ 40 h 40"/>
                <a:gd name="T8" fmla="*/ 40 w 40"/>
                <a:gd name="T9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8"/>
                    <a:pt x="3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11" y="40"/>
                    <a:pt x="20" y="40"/>
                  </a:cubicBezTo>
                  <a:cubicBezTo>
                    <a:pt x="32" y="40"/>
                    <a:pt x="40" y="31"/>
                    <a:pt x="40" y="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83">
              <a:extLst>
                <a:ext uri="{FF2B5EF4-FFF2-40B4-BE49-F238E27FC236}">
                  <a16:creationId xmlns:a16="http://schemas.microsoft.com/office/drawing/2014/main" id="{62C3094F-73EB-402D-9610-923173C9F2EF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2765426" y="3355975"/>
              <a:ext cx="41275" cy="188913"/>
            </a:xfrm>
            <a:custGeom>
              <a:avLst/>
              <a:gdLst>
                <a:gd name="T0" fmla="*/ 7 w 90"/>
                <a:gd name="T1" fmla="*/ 0 h 349"/>
                <a:gd name="T2" fmla="*/ 0 w 90"/>
                <a:gd name="T3" fmla="*/ 5 h 349"/>
                <a:gd name="T4" fmla="*/ 3 w 90"/>
                <a:gd name="T5" fmla="*/ 10 h 349"/>
                <a:gd name="T6" fmla="*/ 67 w 90"/>
                <a:gd name="T7" fmla="*/ 175 h 349"/>
                <a:gd name="T8" fmla="*/ 6 w 90"/>
                <a:gd name="T9" fmla="*/ 337 h 349"/>
                <a:gd name="T10" fmla="*/ 0 w 90"/>
                <a:gd name="T11" fmla="*/ 345 h 349"/>
                <a:gd name="T12" fmla="*/ 5 w 90"/>
                <a:gd name="T13" fmla="*/ 349 h 349"/>
                <a:gd name="T14" fmla="*/ 65 w 90"/>
                <a:gd name="T15" fmla="*/ 283 h 349"/>
                <a:gd name="T16" fmla="*/ 90 w 90"/>
                <a:gd name="T17" fmla="*/ 175 h 349"/>
                <a:gd name="T18" fmla="*/ 7 w 90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349">
                  <a:moveTo>
                    <a:pt x="7" y="0"/>
                  </a:moveTo>
                  <a:cubicBezTo>
                    <a:pt x="4" y="0"/>
                    <a:pt x="0" y="0"/>
                    <a:pt x="0" y="5"/>
                  </a:cubicBezTo>
                  <a:cubicBezTo>
                    <a:pt x="0" y="6"/>
                    <a:pt x="1" y="7"/>
                    <a:pt x="3" y="10"/>
                  </a:cubicBezTo>
                  <a:cubicBezTo>
                    <a:pt x="33" y="38"/>
                    <a:pt x="67" y="85"/>
                    <a:pt x="67" y="175"/>
                  </a:cubicBezTo>
                  <a:cubicBezTo>
                    <a:pt x="67" y="248"/>
                    <a:pt x="44" y="303"/>
                    <a:pt x="6" y="337"/>
                  </a:cubicBezTo>
                  <a:cubicBezTo>
                    <a:pt x="0" y="343"/>
                    <a:pt x="0" y="343"/>
                    <a:pt x="0" y="345"/>
                  </a:cubicBezTo>
                  <a:cubicBezTo>
                    <a:pt x="0" y="347"/>
                    <a:pt x="1" y="349"/>
                    <a:pt x="5" y="349"/>
                  </a:cubicBezTo>
                  <a:cubicBezTo>
                    <a:pt x="9" y="349"/>
                    <a:pt x="42" y="326"/>
                    <a:pt x="65" y="283"/>
                  </a:cubicBezTo>
                  <a:cubicBezTo>
                    <a:pt x="80" y="254"/>
                    <a:pt x="90" y="216"/>
                    <a:pt x="90" y="175"/>
                  </a:cubicBezTo>
                  <a:cubicBezTo>
                    <a:pt x="90" y="126"/>
                    <a:pt x="76" y="49"/>
                    <a:pt x="7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84">
              <a:extLst>
                <a:ext uri="{FF2B5EF4-FFF2-40B4-BE49-F238E27FC236}">
                  <a16:creationId xmlns:a16="http://schemas.microsoft.com/office/drawing/2014/main" id="{007826C5-FCEA-476D-9146-0C907291043F}"/>
                </a:ext>
              </a:extLst>
            </p:cNvPr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2855913" y="35671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85">
              <a:extLst>
                <a:ext uri="{FF2B5EF4-FFF2-40B4-BE49-F238E27FC236}">
                  <a16:creationId xmlns:a16="http://schemas.microsoft.com/office/drawing/2014/main" id="{750D2B58-65E7-4CF9-8E20-BD2BDFF305B9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2951163" y="3411538"/>
              <a:ext cx="163513" cy="190500"/>
            </a:xfrm>
            <a:custGeom>
              <a:avLst/>
              <a:gdLst>
                <a:gd name="T0" fmla="*/ 286 w 356"/>
                <a:gd name="T1" fmla="*/ 57 h 352"/>
                <a:gd name="T2" fmla="*/ 349 w 356"/>
                <a:gd name="T3" fmla="*/ 16 h 352"/>
                <a:gd name="T4" fmla="*/ 356 w 356"/>
                <a:gd name="T5" fmla="*/ 6 h 352"/>
                <a:gd name="T6" fmla="*/ 349 w 356"/>
                <a:gd name="T7" fmla="*/ 0 h 352"/>
                <a:gd name="T8" fmla="*/ 309 w 356"/>
                <a:gd name="T9" fmla="*/ 2 h 352"/>
                <a:gd name="T10" fmla="*/ 259 w 356"/>
                <a:gd name="T11" fmla="*/ 0 h 352"/>
                <a:gd name="T12" fmla="*/ 250 w 356"/>
                <a:gd name="T13" fmla="*/ 10 h 352"/>
                <a:gd name="T14" fmla="*/ 258 w 356"/>
                <a:gd name="T15" fmla="*/ 16 h 352"/>
                <a:gd name="T16" fmla="*/ 281 w 356"/>
                <a:gd name="T17" fmla="*/ 32 h 352"/>
                <a:gd name="T18" fmla="*/ 273 w 356"/>
                <a:gd name="T19" fmla="*/ 51 h 352"/>
                <a:gd name="T20" fmla="*/ 120 w 356"/>
                <a:gd name="T21" fmla="*/ 295 h 352"/>
                <a:gd name="T22" fmla="*/ 86 w 356"/>
                <a:gd name="T23" fmla="*/ 31 h 352"/>
                <a:gd name="T24" fmla="*/ 121 w 356"/>
                <a:gd name="T25" fmla="*/ 16 h 352"/>
                <a:gd name="T26" fmla="*/ 133 w 356"/>
                <a:gd name="T27" fmla="*/ 6 h 352"/>
                <a:gd name="T28" fmla="*/ 126 w 356"/>
                <a:gd name="T29" fmla="*/ 0 h 352"/>
                <a:gd name="T30" fmla="*/ 64 w 356"/>
                <a:gd name="T31" fmla="*/ 2 h 352"/>
                <a:gd name="T32" fmla="*/ 37 w 356"/>
                <a:gd name="T33" fmla="*/ 1 h 352"/>
                <a:gd name="T34" fmla="*/ 10 w 356"/>
                <a:gd name="T35" fmla="*/ 0 h 352"/>
                <a:gd name="T36" fmla="*/ 0 w 356"/>
                <a:gd name="T37" fmla="*/ 10 h 352"/>
                <a:gd name="T38" fmla="*/ 13 w 356"/>
                <a:gd name="T39" fmla="*/ 16 h 352"/>
                <a:gd name="T40" fmla="*/ 43 w 356"/>
                <a:gd name="T41" fmla="*/ 33 h 352"/>
                <a:gd name="T42" fmla="*/ 82 w 356"/>
                <a:gd name="T43" fmla="*/ 341 h 352"/>
                <a:gd name="T44" fmla="*/ 92 w 356"/>
                <a:gd name="T45" fmla="*/ 352 h 352"/>
                <a:gd name="T46" fmla="*/ 106 w 356"/>
                <a:gd name="T47" fmla="*/ 343 h 352"/>
                <a:gd name="T48" fmla="*/ 286 w 356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6" h="352">
                  <a:moveTo>
                    <a:pt x="286" y="57"/>
                  </a:moveTo>
                  <a:cubicBezTo>
                    <a:pt x="310" y="18"/>
                    <a:pt x="331" y="17"/>
                    <a:pt x="349" y="16"/>
                  </a:cubicBezTo>
                  <a:cubicBezTo>
                    <a:pt x="355" y="15"/>
                    <a:pt x="356" y="7"/>
                    <a:pt x="356" y="6"/>
                  </a:cubicBezTo>
                  <a:cubicBezTo>
                    <a:pt x="356" y="2"/>
                    <a:pt x="353" y="0"/>
                    <a:pt x="349" y="0"/>
                  </a:cubicBezTo>
                  <a:cubicBezTo>
                    <a:pt x="336" y="0"/>
                    <a:pt x="322" y="2"/>
                    <a:pt x="309" y="2"/>
                  </a:cubicBezTo>
                  <a:cubicBezTo>
                    <a:pt x="292" y="2"/>
                    <a:pt x="275" y="0"/>
                    <a:pt x="259" y="0"/>
                  </a:cubicBezTo>
                  <a:cubicBezTo>
                    <a:pt x="256" y="0"/>
                    <a:pt x="250" y="0"/>
                    <a:pt x="250" y="10"/>
                  </a:cubicBezTo>
                  <a:cubicBezTo>
                    <a:pt x="250" y="15"/>
                    <a:pt x="254" y="16"/>
                    <a:pt x="258" y="16"/>
                  </a:cubicBezTo>
                  <a:cubicBezTo>
                    <a:pt x="271" y="17"/>
                    <a:pt x="281" y="22"/>
                    <a:pt x="281" y="32"/>
                  </a:cubicBezTo>
                  <a:cubicBezTo>
                    <a:pt x="281" y="40"/>
                    <a:pt x="273" y="51"/>
                    <a:pt x="273" y="51"/>
                  </a:cubicBezTo>
                  <a:lnTo>
                    <a:pt x="120" y="295"/>
                  </a:lnTo>
                  <a:lnTo>
                    <a:pt x="86" y="31"/>
                  </a:lnTo>
                  <a:cubicBezTo>
                    <a:pt x="86" y="22"/>
                    <a:pt x="98" y="16"/>
                    <a:pt x="121" y="16"/>
                  </a:cubicBezTo>
                  <a:cubicBezTo>
                    <a:pt x="128" y="16"/>
                    <a:pt x="133" y="16"/>
                    <a:pt x="133" y="6"/>
                  </a:cubicBezTo>
                  <a:cubicBezTo>
                    <a:pt x="133" y="1"/>
                    <a:pt x="129" y="0"/>
                    <a:pt x="126" y="0"/>
                  </a:cubicBezTo>
                  <a:cubicBezTo>
                    <a:pt x="106" y="0"/>
                    <a:pt x="85" y="2"/>
                    <a:pt x="64" y="2"/>
                  </a:cubicBezTo>
                  <a:cubicBezTo>
                    <a:pt x="55" y="2"/>
                    <a:pt x="46" y="1"/>
                    <a:pt x="37" y="1"/>
                  </a:cubicBezTo>
                  <a:cubicBezTo>
                    <a:pt x="28" y="1"/>
                    <a:pt x="18" y="0"/>
                    <a:pt x="10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5" y="16"/>
                    <a:pt x="13" y="16"/>
                  </a:cubicBezTo>
                  <a:cubicBezTo>
                    <a:pt x="41" y="16"/>
                    <a:pt x="41" y="20"/>
                    <a:pt x="43" y="33"/>
                  </a:cubicBezTo>
                  <a:lnTo>
                    <a:pt x="82" y="341"/>
                  </a:lnTo>
                  <a:cubicBezTo>
                    <a:pt x="84" y="351"/>
                    <a:pt x="86" y="352"/>
                    <a:pt x="92" y="352"/>
                  </a:cubicBezTo>
                  <a:cubicBezTo>
                    <a:pt x="100" y="352"/>
                    <a:pt x="102" y="350"/>
                    <a:pt x="106" y="343"/>
                  </a:cubicBezTo>
                  <a:lnTo>
                    <a:pt x="286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86">
              <a:extLst>
                <a:ext uri="{FF2B5EF4-FFF2-40B4-BE49-F238E27FC236}">
                  <a16:creationId xmlns:a16="http://schemas.microsoft.com/office/drawing/2014/main" id="{209A3F84-140C-4142-B178-CD2F8C0DA3A0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3140076" y="3355975"/>
              <a:ext cx="41275" cy="188913"/>
            </a:xfrm>
            <a:custGeom>
              <a:avLst/>
              <a:gdLst>
                <a:gd name="T0" fmla="*/ 83 w 90"/>
                <a:gd name="T1" fmla="*/ 0 h 349"/>
                <a:gd name="T2" fmla="*/ 0 w 90"/>
                <a:gd name="T3" fmla="*/ 175 h 349"/>
                <a:gd name="T4" fmla="*/ 83 w 90"/>
                <a:gd name="T5" fmla="*/ 349 h 349"/>
                <a:gd name="T6" fmla="*/ 90 w 90"/>
                <a:gd name="T7" fmla="*/ 345 h 349"/>
                <a:gd name="T8" fmla="*/ 87 w 90"/>
                <a:gd name="T9" fmla="*/ 340 h 349"/>
                <a:gd name="T10" fmla="*/ 23 w 90"/>
                <a:gd name="T11" fmla="*/ 175 h 349"/>
                <a:gd name="T12" fmla="*/ 88 w 90"/>
                <a:gd name="T13" fmla="*/ 9 h 349"/>
                <a:gd name="T14" fmla="*/ 90 w 90"/>
                <a:gd name="T15" fmla="*/ 5 h 349"/>
                <a:gd name="T16" fmla="*/ 83 w 90"/>
                <a:gd name="T17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349">
                  <a:moveTo>
                    <a:pt x="83" y="0"/>
                  </a:moveTo>
                  <a:cubicBezTo>
                    <a:pt x="17" y="47"/>
                    <a:pt x="0" y="121"/>
                    <a:pt x="0" y="175"/>
                  </a:cubicBezTo>
                  <a:cubicBezTo>
                    <a:pt x="0" y="224"/>
                    <a:pt x="14" y="300"/>
                    <a:pt x="83" y="349"/>
                  </a:cubicBezTo>
                  <a:cubicBezTo>
                    <a:pt x="86" y="349"/>
                    <a:pt x="90" y="349"/>
                    <a:pt x="90" y="345"/>
                  </a:cubicBezTo>
                  <a:cubicBezTo>
                    <a:pt x="90" y="343"/>
                    <a:pt x="89" y="342"/>
                    <a:pt x="87" y="340"/>
                  </a:cubicBezTo>
                  <a:cubicBezTo>
                    <a:pt x="40" y="298"/>
                    <a:pt x="23" y="239"/>
                    <a:pt x="23" y="175"/>
                  </a:cubicBezTo>
                  <a:cubicBezTo>
                    <a:pt x="23" y="81"/>
                    <a:pt x="59" y="35"/>
                    <a:pt x="88" y="9"/>
                  </a:cubicBezTo>
                  <a:cubicBezTo>
                    <a:pt x="89" y="7"/>
                    <a:pt x="90" y="6"/>
                    <a:pt x="90" y="5"/>
                  </a:cubicBezTo>
                  <a:cubicBezTo>
                    <a:pt x="90" y="0"/>
                    <a:pt x="86" y="0"/>
                    <a:pt x="83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87">
              <a:extLst>
                <a:ext uri="{FF2B5EF4-FFF2-40B4-BE49-F238E27FC236}">
                  <a16:creationId xmlns:a16="http://schemas.microsoft.com/office/drawing/2014/main" id="{A5209378-CF71-448A-9E25-1F49217C00A4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3211513" y="3440113"/>
              <a:ext cx="17463" cy="20638"/>
            </a:xfrm>
            <a:custGeom>
              <a:avLst/>
              <a:gdLst>
                <a:gd name="T0" fmla="*/ 40 w 40"/>
                <a:gd name="T1" fmla="*/ 20 h 40"/>
                <a:gd name="T2" fmla="*/ 21 w 40"/>
                <a:gd name="T3" fmla="*/ 0 h 40"/>
                <a:gd name="T4" fmla="*/ 0 w 40"/>
                <a:gd name="T5" fmla="*/ 20 h 40"/>
                <a:gd name="T6" fmla="*/ 20 w 40"/>
                <a:gd name="T7" fmla="*/ 40 h 40"/>
                <a:gd name="T8" fmla="*/ 40 w 40"/>
                <a:gd name="T9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8"/>
                    <a:pt x="30" y="0"/>
                    <a:pt x="21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11" y="40"/>
                    <a:pt x="20" y="40"/>
                  </a:cubicBezTo>
                  <a:cubicBezTo>
                    <a:pt x="32" y="40"/>
                    <a:pt x="40" y="31"/>
                    <a:pt x="40" y="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88">
              <a:extLst>
                <a:ext uri="{FF2B5EF4-FFF2-40B4-BE49-F238E27FC236}">
                  <a16:creationId xmlns:a16="http://schemas.microsoft.com/office/drawing/2014/main" id="{4AEC2B42-131A-4B11-A3C7-D957163ECB30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3259138" y="3355975"/>
              <a:ext cx="41275" cy="188913"/>
            </a:xfrm>
            <a:custGeom>
              <a:avLst/>
              <a:gdLst>
                <a:gd name="T0" fmla="*/ 7 w 91"/>
                <a:gd name="T1" fmla="*/ 0 h 349"/>
                <a:gd name="T2" fmla="*/ 0 w 91"/>
                <a:gd name="T3" fmla="*/ 5 h 349"/>
                <a:gd name="T4" fmla="*/ 4 w 91"/>
                <a:gd name="T5" fmla="*/ 10 h 349"/>
                <a:gd name="T6" fmla="*/ 67 w 91"/>
                <a:gd name="T7" fmla="*/ 175 h 349"/>
                <a:gd name="T8" fmla="*/ 7 w 91"/>
                <a:gd name="T9" fmla="*/ 337 h 349"/>
                <a:gd name="T10" fmla="*/ 0 w 91"/>
                <a:gd name="T11" fmla="*/ 345 h 349"/>
                <a:gd name="T12" fmla="*/ 5 w 91"/>
                <a:gd name="T13" fmla="*/ 349 h 349"/>
                <a:gd name="T14" fmla="*/ 65 w 91"/>
                <a:gd name="T15" fmla="*/ 283 h 349"/>
                <a:gd name="T16" fmla="*/ 91 w 91"/>
                <a:gd name="T17" fmla="*/ 175 h 349"/>
                <a:gd name="T18" fmla="*/ 7 w 91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349">
                  <a:moveTo>
                    <a:pt x="7" y="0"/>
                  </a:moveTo>
                  <a:cubicBezTo>
                    <a:pt x="5" y="0"/>
                    <a:pt x="0" y="0"/>
                    <a:pt x="0" y="5"/>
                  </a:cubicBezTo>
                  <a:cubicBezTo>
                    <a:pt x="0" y="6"/>
                    <a:pt x="1" y="7"/>
                    <a:pt x="4" y="10"/>
                  </a:cubicBezTo>
                  <a:cubicBezTo>
                    <a:pt x="34" y="38"/>
                    <a:pt x="67" y="85"/>
                    <a:pt x="67" y="175"/>
                  </a:cubicBezTo>
                  <a:cubicBezTo>
                    <a:pt x="67" y="248"/>
                    <a:pt x="44" y="303"/>
                    <a:pt x="7" y="337"/>
                  </a:cubicBezTo>
                  <a:cubicBezTo>
                    <a:pt x="1" y="343"/>
                    <a:pt x="0" y="343"/>
                    <a:pt x="0" y="345"/>
                  </a:cubicBezTo>
                  <a:cubicBezTo>
                    <a:pt x="0" y="347"/>
                    <a:pt x="1" y="349"/>
                    <a:pt x="5" y="349"/>
                  </a:cubicBezTo>
                  <a:cubicBezTo>
                    <a:pt x="9" y="349"/>
                    <a:pt x="42" y="326"/>
                    <a:pt x="65" y="283"/>
                  </a:cubicBezTo>
                  <a:cubicBezTo>
                    <a:pt x="81" y="254"/>
                    <a:pt x="91" y="216"/>
                    <a:pt x="91" y="175"/>
                  </a:cubicBezTo>
                  <a:cubicBezTo>
                    <a:pt x="91" y="126"/>
                    <a:pt x="76" y="49"/>
                    <a:pt x="7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89">
              <a:extLst>
                <a:ext uri="{FF2B5EF4-FFF2-40B4-BE49-F238E27FC236}">
                  <a16:creationId xmlns:a16="http://schemas.microsoft.com/office/drawing/2014/main" id="{C24F7C8E-9EDF-4B08-8C34-721948154241}"/>
                </a:ext>
              </a:extLst>
            </p:cNvPr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3343276" y="3392488"/>
              <a:ext cx="53975" cy="27146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7227A91E-A2CD-4813-974C-028761A3F725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878177" y="2481636"/>
            <a:ext cx="1452563" cy="292101"/>
            <a:chOff x="887413" y="2589213"/>
            <a:chExt cx="1452563" cy="292101"/>
          </a:xfrm>
        </p:grpSpPr>
        <p:sp>
          <p:nvSpPr>
            <p:cNvPr id="173" name="Freeform 96">
              <a:extLst>
                <a:ext uri="{FF2B5EF4-FFF2-40B4-BE49-F238E27FC236}">
                  <a16:creationId xmlns:a16="http://schemas.microsoft.com/office/drawing/2014/main" id="{6CE9D146-7E1D-4FE0-A11C-5E194B281A56}"/>
                </a:ext>
              </a:extLst>
            </p:cNvPr>
            <p:cNvSpPr>
              <a:spLocks/>
            </p:cNvSpPr>
            <p:nvPr>
              <p:custDataLst>
                <p:tags r:id="rId9"/>
              </p:custDataLst>
            </p:nvPr>
          </p:nvSpPr>
          <p:spPr bwMode="auto">
            <a:xfrm>
              <a:off x="887413" y="2635251"/>
              <a:ext cx="157163" cy="179388"/>
            </a:xfrm>
            <a:custGeom>
              <a:avLst/>
              <a:gdLst>
                <a:gd name="T0" fmla="*/ 289 w 340"/>
                <a:gd name="T1" fmla="*/ 39 h 339"/>
                <a:gd name="T2" fmla="*/ 329 w 340"/>
                <a:gd name="T3" fmla="*/ 15 h 339"/>
                <a:gd name="T4" fmla="*/ 340 w 340"/>
                <a:gd name="T5" fmla="*/ 15 h 339"/>
                <a:gd name="T6" fmla="*/ 340 w 340"/>
                <a:gd name="T7" fmla="*/ 0 h 339"/>
                <a:gd name="T8" fmla="*/ 0 w 340"/>
                <a:gd name="T9" fmla="*/ 0 h 339"/>
                <a:gd name="T10" fmla="*/ 0 w 340"/>
                <a:gd name="T11" fmla="*/ 15 h 339"/>
                <a:gd name="T12" fmla="*/ 12 w 340"/>
                <a:gd name="T13" fmla="*/ 15 h 339"/>
                <a:gd name="T14" fmla="*/ 51 w 340"/>
                <a:gd name="T15" fmla="*/ 39 h 339"/>
                <a:gd name="T16" fmla="*/ 51 w 340"/>
                <a:gd name="T17" fmla="*/ 301 h 339"/>
                <a:gd name="T18" fmla="*/ 12 w 340"/>
                <a:gd name="T19" fmla="*/ 324 h 339"/>
                <a:gd name="T20" fmla="*/ 0 w 340"/>
                <a:gd name="T21" fmla="*/ 324 h 339"/>
                <a:gd name="T22" fmla="*/ 0 w 340"/>
                <a:gd name="T23" fmla="*/ 339 h 339"/>
                <a:gd name="T24" fmla="*/ 73 w 340"/>
                <a:gd name="T25" fmla="*/ 338 h 339"/>
                <a:gd name="T26" fmla="*/ 147 w 340"/>
                <a:gd name="T27" fmla="*/ 339 h 339"/>
                <a:gd name="T28" fmla="*/ 147 w 340"/>
                <a:gd name="T29" fmla="*/ 324 h 339"/>
                <a:gd name="T30" fmla="*/ 135 w 340"/>
                <a:gd name="T31" fmla="*/ 324 h 339"/>
                <a:gd name="T32" fmla="*/ 96 w 340"/>
                <a:gd name="T33" fmla="*/ 301 h 339"/>
                <a:gd name="T34" fmla="*/ 96 w 340"/>
                <a:gd name="T35" fmla="*/ 15 h 339"/>
                <a:gd name="T36" fmla="*/ 245 w 340"/>
                <a:gd name="T37" fmla="*/ 15 h 339"/>
                <a:gd name="T38" fmla="*/ 245 w 340"/>
                <a:gd name="T39" fmla="*/ 301 h 339"/>
                <a:gd name="T40" fmla="*/ 205 w 340"/>
                <a:gd name="T41" fmla="*/ 324 h 339"/>
                <a:gd name="T42" fmla="*/ 193 w 340"/>
                <a:gd name="T43" fmla="*/ 324 h 339"/>
                <a:gd name="T44" fmla="*/ 193 w 340"/>
                <a:gd name="T45" fmla="*/ 339 h 339"/>
                <a:gd name="T46" fmla="*/ 267 w 340"/>
                <a:gd name="T47" fmla="*/ 338 h 339"/>
                <a:gd name="T48" fmla="*/ 340 w 340"/>
                <a:gd name="T49" fmla="*/ 339 h 339"/>
                <a:gd name="T50" fmla="*/ 340 w 340"/>
                <a:gd name="T51" fmla="*/ 324 h 339"/>
                <a:gd name="T52" fmla="*/ 329 w 340"/>
                <a:gd name="T53" fmla="*/ 324 h 339"/>
                <a:gd name="T54" fmla="*/ 289 w 340"/>
                <a:gd name="T55" fmla="*/ 301 h 339"/>
                <a:gd name="T56" fmla="*/ 289 w 340"/>
                <a:gd name="T57" fmla="*/ 39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0" h="339">
                  <a:moveTo>
                    <a:pt x="289" y="39"/>
                  </a:moveTo>
                  <a:cubicBezTo>
                    <a:pt x="289" y="21"/>
                    <a:pt x="290" y="15"/>
                    <a:pt x="329" y="15"/>
                  </a:cubicBezTo>
                  <a:lnTo>
                    <a:pt x="340" y="15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cubicBezTo>
                    <a:pt x="17" y="338"/>
                    <a:pt x="54" y="338"/>
                    <a:pt x="73" y="338"/>
                  </a:cubicBezTo>
                  <a:cubicBezTo>
                    <a:pt x="92" y="338"/>
                    <a:pt x="130" y="338"/>
                    <a:pt x="147" y="339"/>
                  </a:cubicBezTo>
                  <a:lnTo>
                    <a:pt x="147" y="324"/>
                  </a:lnTo>
                  <a:lnTo>
                    <a:pt x="135" y="324"/>
                  </a:lnTo>
                  <a:cubicBezTo>
                    <a:pt x="97" y="324"/>
                    <a:pt x="96" y="319"/>
                    <a:pt x="96" y="301"/>
                  </a:cubicBezTo>
                  <a:lnTo>
                    <a:pt x="96" y="15"/>
                  </a:lnTo>
                  <a:lnTo>
                    <a:pt x="245" y="15"/>
                  </a:lnTo>
                  <a:lnTo>
                    <a:pt x="245" y="301"/>
                  </a:lnTo>
                  <a:cubicBezTo>
                    <a:pt x="245" y="319"/>
                    <a:pt x="244" y="324"/>
                    <a:pt x="205" y="324"/>
                  </a:cubicBezTo>
                  <a:lnTo>
                    <a:pt x="193" y="324"/>
                  </a:lnTo>
                  <a:lnTo>
                    <a:pt x="193" y="339"/>
                  </a:lnTo>
                  <a:cubicBezTo>
                    <a:pt x="211" y="338"/>
                    <a:pt x="248" y="338"/>
                    <a:pt x="267" y="338"/>
                  </a:cubicBezTo>
                  <a:cubicBezTo>
                    <a:pt x="286" y="338"/>
                    <a:pt x="323" y="338"/>
                    <a:pt x="340" y="339"/>
                  </a:cubicBezTo>
                  <a:lnTo>
                    <a:pt x="340" y="324"/>
                  </a:lnTo>
                  <a:lnTo>
                    <a:pt x="329" y="324"/>
                  </a:lnTo>
                  <a:cubicBezTo>
                    <a:pt x="290" y="324"/>
                    <a:pt x="289" y="319"/>
                    <a:pt x="289" y="301"/>
                  </a:cubicBezTo>
                  <a:lnTo>
                    <a:pt x="289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97">
              <a:extLst>
                <a:ext uri="{FF2B5EF4-FFF2-40B4-BE49-F238E27FC236}">
                  <a16:creationId xmlns:a16="http://schemas.microsoft.com/office/drawing/2014/main" id="{6133B6D9-E88C-4AAA-9CF8-6322B1FAF088}"/>
                </a:ext>
              </a:extLst>
            </p:cNvPr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1063626" y="2589213"/>
              <a:ext cx="85725" cy="168275"/>
            </a:xfrm>
            <a:custGeom>
              <a:avLst/>
              <a:gdLst>
                <a:gd name="T0" fmla="*/ 117 w 186"/>
                <a:gd name="T1" fmla="*/ 107 h 317"/>
                <a:gd name="T2" fmla="*/ 151 w 186"/>
                <a:gd name="T3" fmla="*/ 107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4 h 317"/>
                <a:gd name="T12" fmla="*/ 151 w 186"/>
                <a:gd name="T13" fmla="*/ 9 h 317"/>
                <a:gd name="T14" fmla="*/ 167 w 186"/>
                <a:gd name="T15" fmla="*/ 13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4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7 h 317"/>
                <a:gd name="T34" fmla="*/ 89 w 186"/>
                <a:gd name="T35" fmla="*/ 107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3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5 h 317"/>
                <a:gd name="T54" fmla="*/ 117 w 186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3" y="107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5" y="17"/>
                    <a:pt x="142" y="9"/>
                    <a:pt x="151" y="9"/>
                  </a:cubicBezTo>
                  <a:cubicBezTo>
                    <a:pt x="151" y="9"/>
                    <a:pt x="161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4"/>
                  </a:cubicBezTo>
                  <a:cubicBezTo>
                    <a:pt x="186" y="8"/>
                    <a:pt x="169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4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9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6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98">
              <a:extLst>
                <a:ext uri="{FF2B5EF4-FFF2-40B4-BE49-F238E27FC236}">
                  <a16:creationId xmlns:a16="http://schemas.microsoft.com/office/drawing/2014/main" id="{C71A3CB0-53A6-4850-90BF-6ACDC7CD4400}"/>
                </a:ext>
              </a:extLst>
            </p:cNvPr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1247776" y="2717801"/>
              <a:ext cx="153988" cy="61913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99">
              <a:extLst>
                <a:ext uri="{FF2B5EF4-FFF2-40B4-BE49-F238E27FC236}">
                  <a16:creationId xmlns:a16="http://schemas.microsoft.com/office/drawing/2014/main" id="{15B0C364-87FA-43A9-ABB1-03F3B75DF452}"/>
                </a:ext>
              </a:extLst>
            </p:cNvPr>
            <p:cNvSpPr>
              <a:spLocks/>
            </p:cNvSpPr>
            <p:nvPr>
              <p:custDataLst>
                <p:tags r:id="rId12"/>
              </p:custDataLst>
            </p:nvPr>
          </p:nvSpPr>
          <p:spPr bwMode="auto">
            <a:xfrm>
              <a:off x="1500188" y="2616201"/>
              <a:ext cx="53975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00">
              <a:extLst>
                <a:ext uri="{FF2B5EF4-FFF2-40B4-BE49-F238E27FC236}">
                  <a16:creationId xmlns:a16="http://schemas.microsoft.com/office/drawing/2014/main" id="{3C889CE3-94C8-42AF-A873-E8EFAEF0816B}"/>
                </a:ext>
              </a:extLst>
            </p:cNvPr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1576388" y="2633663"/>
              <a:ext cx="165100" cy="180975"/>
            </a:xfrm>
            <a:custGeom>
              <a:avLst/>
              <a:gdLst>
                <a:gd name="T0" fmla="*/ 132 w 356"/>
                <a:gd name="T1" fmla="*/ 184 h 341"/>
                <a:gd name="T2" fmla="*/ 216 w 356"/>
                <a:gd name="T3" fmla="*/ 184 h 341"/>
                <a:gd name="T4" fmla="*/ 356 w 356"/>
                <a:gd name="T5" fmla="*/ 76 h 341"/>
                <a:gd name="T6" fmla="*/ 258 w 356"/>
                <a:gd name="T7" fmla="*/ 0 h 341"/>
                <a:gd name="T8" fmla="*/ 97 w 356"/>
                <a:gd name="T9" fmla="*/ 0 h 341"/>
                <a:gd name="T10" fmla="*/ 82 w 356"/>
                <a:gd name="T11" fmla="*/ 10 h 341"/>
                <a:gd name="T12" fmla="*/ 96 w 356"/>
                <a:gd name="T13" fmla="*/ 16 h 341"/>
                <a:gd name="T14" fmla="*/ 118 w 356"/>
                <a:gd name="T15" fmla="*/ 17 h 341"/>
                <a:gd name="T16" fmla="*/ 129 w 356"/>
                <a:gd name="T17" fmla="*/ 25 h 341"/>
                <a:gd name="T18" fmla="*/ 127 w 356"/>
                <a:gd name="T19" fmla="*/ 34 h 341"/>
                <a:gd name="T20" fmla="*/ 60 w 356"/>
                <a:gd name="T21" fmla="*/ 303 h 341"/>
                <a:gd name="T22" fmla="*/ 14 w 356"/>
                <a:gd name="T23" fmla="*/ 326 h 341"/>
                <a:gd name="T24" fmla="*/ 0 w 356"/>
                <a:gd name="T25" fmla="*/ 336 h 341"/>
                <a:gd name="T26" fmla="*/ 8 w 356"/>
                <a:gd name="T27" fmla="*/ 341 h 341"/>
                <a:gd name="T28" fmla="*/ 71 w 356"/>
                <a:gd name="T29" fmla="*/ 340 h 341"/>
                <a:gd name="T30" fmla="*/ 103 w 356"/>
                <a:gd name="T31" fmla="*/ 340 h 341"/>
                <a:gd name="T32" fmla="*/ 135 w 356"/>
                <a:gd name="T33" fmla="*/ 341 h 341"/>
                <a:gd name="T34" fmla="*/ 145 w 356"/>
                <a:gd name="T35" fmla="*/ 331 h 341"/>
                <a:gd name="T36" fmla="*/ 132 w 356"/>
                <a:gd name="T37" fmla="*/ 326 h 341"/>
                <a:gd name="T38" fmla="*/ 99 w 356"/>
                <a:gd name="T39" fmla="*/ 317 h 341"/>
                <a:gd name="T40" fmla="*/ 101 w 356"/>
                <a:gd name="T41" fmla="*/ 309 h 341"/>
                <a:gd name="T42" fmla="*/ 132 w 356"/>
                <a:gd name="T43" fmla="*/ 184 h 341"/>
                <a:gd name="T44" fmla="*/ 167 w 356"/>
                <a:gd name="T45" fmla="*/ 35 h 341"/>
                <a:gd name="T46" fmla="*/ 194 w 356"/>
                <a:gd name="T47" fmla="*/ 16 h 341"/>
                <a:gd name="T48" fmla="*/ 242 w 356"/>
                <a:gd name="T49" fmla="*/ 16 h 341"/>
                <a:gd name="T50" fmla="*/ 310 w 356"/>
                <a:gd name="T51" fmla="*/ 64 h 341"/>
                <a:gd name="T52" fmla="*/ 281 w 356"/>
                <a:gd name="T53" fmla="*/ 144 h 341"/>
                <a:gd name="T54" fmla="*/ 204 w 356"/>
                <a:gd name="T55" fmla="*/ 171 h 341"/>
                <a:gd name="T56" fmla="*/ 133 w 356"/>
                <a:gd name="T57" fmla="*/ 171 h 341"/>
                <a:gd name="T58" fmla="*/ 167 w 356"/>
                <a:gd name="T59" fmla="*/ 35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6" h="341">
                  <a:moveTo>
                    <a:pt x="132" y="184"/>
                  </a:moveTo>
                  <a:lnTo>
                    <a:pt x="216" y="184"/>
                  </a:lnTo>
                  <a:cubicBezTo>
                    <a:pt x="287" y="184"/>
                    <a:pt x="356" y="132"/>
                    <a:pt x="356" y="76"/>
                  </a:cubicBezTo>
                  <a:cubicBezTo>
                    <a:pt x="356" y="37"/>
                    <a:pt x="324" y="0"/>
                    <a:pt x="258" y="0"/>
                  </a:cubicBezTo>
                  <a:lnTo>
                    <a:pt x="97" y="0"/>
                  </a:ln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103" y="16"/>
                    <a:pt x="112" y="16"/>
                    <a:pt x="118" y="17"/>
                  </a:cubicBezTo>
                  <a:cubicBezTo>
                    <a:pt x="126" y="18"/>
                    <a:pt x="129" y="19"/>
                    <a:pt x="129" y="25"/>
                  </a:cubicBezTo>
                  <a:cubicBezTo>
                    <a:pt x="129" y="27"/>
                    <a:pt x="128" y="28"/>
                    <a:pt x="127" y="34"/>
                  </a:cubicBezTo>
                  <a:lnTo>
                    <a:pt x="60" y="303"/>
                  </a:lnTo>
                  <a:cubicBezTo>
                    <a:pt x="55" y="322"/>
                    <a:pt x="54" y="326"/>
                    <a:pt x="14" y="326"/>
                  </a:cubicBezTo>
                  <a:cubicBezTo>
                    <a:pt x="6" y="326"/>
                    <a:pt x="0" y="326"/>
                    <a:pt x="0" y="336"/>
                  </a:cubicBezTo>
                  <a:cubicBezTo>
                    <a:pt x="0" y="341"/>
                    <a:pt x="6" y="341"/>
                    <a:pt x="8" y="341"/>
                  </a:cubicBezTo>
                  <a:cubicBezTo>
                    <a:pt x="22" y="341"/>
                    <a:pt x="57" y="340"/>
                    <a:pt x="71" y="340"/>
                  </a:cubicBezTo>
                  <a:cubicBezTo>
                    <a:pt x="82" y="340"/>
                    <a:pt x="93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6"/>
                    <a:pt x="141" y="326"/>
                    <a:pt x="132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2"/>
                    <a:pt x="101" y="309"/>
                  </a:cubicBezTo>
                  <a:lnTo>
                    <a:pt x="132" y="184"/>
                  </a:lnTo>
                  <a:close/>
                  <a:moveTo>
                    <a:pt x="167" y="35"/>
                  </a:moveTo>
                  <a:cubicBezTo>
                    <a:pt x="172" y="17"/>
                    <a:pt x="173" y="16"/>
                    <a:pt x="194" y="16"/>
                  </a:cubicBezTo>
                  <a:lnTo>
                    <a:pt x="242" y="16"/>
                  </a:lnTo>
                  <a:cubicBezTo>
                    <a:pt x="284" y="16"/>
                    <a:pt x="310" y="29"/>
                    <a:pt x="310" y="64"/>
                  </a:cubicBezTo>
                  <a:cubicBezTo>
                    <a:pt x="310" y="83"/>
                    <a:pt x="300" y="126"/>
                    <a:pt x="281" y="144"/>
                  </a:cubicBezTo>
                  <a:cubicBezTo>
                    <a:pt x="256" y="167"/>
                    <a:pt x="226" y="171"/>
                    <a:pt x="204" y="171"/>
                  </a:cubicBezTo>
                  <a:lnTo>
                    <a:pt x="133" y="171"/>
                  </a:lnTo>
                  <a:lnTo>
                    <a:pt x="167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01">
              <a:extLst>
                <a:ext uri="{FF2B5EF4-FFF2-40B4-BE49-F238E27FC236}">
                  <a16:creationId xmlns:a16="http://schemas.microsoft.com/office/drawing/2014/main" id="{AF31B120-3450-42A8-9902-825E8156A178}"/>
                </a:ext>
              </a:extLst>
            </p:cNvPr>
            <p:cNvSpPr>
              <a:spLocks/>
            </p:cNvSpPr>
            <p:nvPr>
              <p:custDataLst>
                <p:tags r:id="rId14"/>
              </p:custDataLst>
            </p:nvPr>
          </p:nvSpPr>
          <p:spPr bwMode="auto">
            <a:xfrm>
              <a:off x="1758951" y="2589213"/>
              <a:ext cx="85725" cy="168275"/>
            </a:xfrm>
            <a:custGeom>
              <a:avLst/>
              <a:gdLst>
                <a:gd name="T0" fmla="*/ 116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6" y="280"/>
                    <a:pt x="51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02">
              <a:extLst>
                <a:ext uri="{FF2B5EF4-FFF2-40B4-BE49-F238E27FC236}">
                  <a16:creationId xmlns:a16="http://schemas.microsoft.com/office/drawing/2014/main" id="{95E20F0C-498B-4CBB-AD9D-ED29BF969FFA}"/>
                </a:ext>
              </a:extLst>
            </p:cNvPr>
            <p:cNvSpPr>
              <a:spLocks/>
            </p:cNvSpPr>
            <p:nvPr>
              <p:custDataLst>
                <p:tags r:id="rId15"/>
              </p:custDataLst>
            </p:nvPr>
          </p:nvSpPr>
          <p:spPr bwMode="auto">
            <a:xfrm>
              <a:off x="1885951" y="2787651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3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2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8" y="51"/>
                    <a:pt x="43" y="46"/>
                  </a:cubicBezTo>
                  <a:cubicBezTo>
                    <a:pt x="45" y="45"/>
                    <a:pt x="45" y="44"/>
                    <a:pt x="46" y="44"/>
                  </a:cubicBezTo>
                  <a:cubicBezTo>
                    <a:pt x="46" y="44"/>
                    <a:pt x="47" y="45"/>
                    <a:pt x="47" y="52"/>
                  </a:cubicBezTo>
                  <a:cubicBezTo>
                    <a:pt x="47" y="89"/>
                    <a:pt x="29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2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03">
              <a:extLst>
                <a:ext uri="{FF2B5EF4-FFF2-40B4-BE49-F238E27FC236}">
                  <a16:creationId xmlns:a16="http://schemas.microsoft.com/office/drawing/2014/main" id="{AD3B74C0-A58A-473C-A148-4D56B222FD9E}"/>
                </a:ext>
              </a:extLst>
            </p:cNvPr>
            <p:cNvSpPr>
              <a:spLocks/>
            </p:cNvSpPr>
            <p:nvPr>
              <p:custDataLst>
                <p:tags r:id="rId16"/>
              </p:custDataLst>
            </p:nvPr>
          </p:nvSpPr>
          <p:spPr bwMode="auto">
            <a:xfrm>
              <a:off x="1981201" y="2633663"/>
              <a:ext cx="165100" cy="187325"/>
            </a:xfrm>
            <a:custGeom>
              <a:avLst/>
              <a:gdLst>
                <a:gd name="T0" fmla="*/ 285 w 356"/>
                <a:gd name="T1" fmla="*/ 57 h 352"/>
                <a:gd name="T2" fmla="*/ 349 w 356"/>
                <a:gd name="T3" fmla="*/ 16 h 352"/>
                <a:gd name="T4" fmla="*/ 356 w 356"/>
                <a:gd name="T5" fmla="*/ 6 h 352"/>
                <a:gd name="T6" fmla="*/ 349 w 356"/>
                <a:gd name="T7" fmla="*/ 0 h 352"/>
                <a:gd name="T8" fmla="*/ 308 w 356"/>
                <a:gd name="T9" fmla="*/ 2 h 352"/>
                <a:gd name="T10" fmla="*/ 259 w 356"/>
                <a:gd name="T11" fmla="*/ 0 h 352"/>
                <a:gd name="T12" fmla="*/ 250 w 356"/>
                <a:gd name="T13" fmla="*/ 10 h 352"/>
                <a:gd name="T14" fmla="*/ 257 w 356"/>
                <a:gd name="T15" fmla="*/ 16 h 352"/>
                <a:gd name="T16" fmla="*/ 280 w 356"/>
                <a:gd name="T17" fmla="*/ 32 h 352"/>
                <a:gd name="T18" fmla="*/ 273 w 356"/>
                <a:gd name="T19" fmla="*/ 51 h 352"/>
                <a:gd name="T20" fmla="*/ 120 w 356"/>
                <a:gd name="T21" fmla="*/ 295 h 352"/>
                <a:gd name="T22" fmla="*/ 86 w 356"/>
                <a:gd name="T23" fmla="*/ 31 h 352"/>
                <a:gd name="T24" fmla="*/ 120 w 356"/>
                <a:gd name="T25" fmla="*/ 16 h 352"/>
                <a:gd name="T26" fmla="*/ 133 w 356"/>
                <a:gd name="T27" fmla="*/ 6 h 352"/>
                <a:gd name="T28" fmla="*/ 126 w 356"/>
                <a:gd name="T29" fmla="*/ 0 h 352"/>
                <a:gd name="T30" fmla="*/ 64 w 356"/>
                <a:gd name="T31" fmla="*/ 2 h 352"/>
                <a:gd name="T32" fmla="*/ 37 w 356"/>
                <a:gd name="T33" fmla="*/ 1 h 352"/>
                <a:gd name="T34" fmla="*/ 10 w 356"/>
                <a:gd name="T35" fmla="*/ 0 h 352"/>
                <a:gd name="T36" fmla="*/ 0 w 356"/>
                <a:gd name="T37" fmla="*/ 10 h 352"/>
                <a:gd name="T38" fmla="*/ 13 w 356"/>
                <a:gd name="T39" fmla="*/ 16 h 352"/>
                <a:gd name="T40" fmla="*/ 43 w 356"/>
                <a:gd name="T41" fmla="*/ 33 h 352"/>
                <a:gd name="T42" fmla="*/ 82 w 356"/>
                <a:gd name="T43" fmla="*/ 341 h 352"/>
                <a:gd name="T44" fmla="*/ 92 w 356"/>
                <a:gd name="T45" fmla="*/ 352 h 352"/>
                <a:gd name="T46" fmla="*/ 106 w 356"/>
                <a:gd name="T47" fmla="*/ 343 h 352"/>
                <a:gd name="T48" fmla="*/ 285 w 356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6" h="352">
                  <a:moveTo>
                    <a:pt x="285" y="57"/>
                  </a:moveTo>
                  <a:cubicBezTo>
                    <a:pt x="310" y="18"/>
                    <a:pt x="331" y="17"/>
                    <a:pt x="349" y="16"/>
                  </a:cubicBezTo>
                  <a:cubicBezTo>
                    <a:pt x="355" y="15"/>
                    <a:pt x="356" y="7"/>
                    <a:pt x="356" y="6"/>
                  </a:cubicBezTo>
                  <a:cubicBezTo>
                    <a:pt x="356" y="2"/>
                    <a:pt x="353" y="0"/>
                    <a:pt x="349" y="0"/>
                  </a:cubicBezTo>
                  <a:cubicBezTo>
                    <a:pt x="336" y="0"/>
                    <a:pt x="322" y="2"/>
                    <a:pt x="308" y="2"/>
                  </a:cubicBezTo>
                  <a:cubicBezTo>
                    <a:pt x="292" y="2"/>
                    <a:pt x="275" y="0"/>
                    <a:pt x="259" y="0"/>
                  </a:cubicBezTo>
                  <a:cubicBezTo>
                    <a:pt x="256" y="0"/>
                    <a:pt x="250" y="0"/>
                    <a:pt x="250" y="10"/>
                  </a:cubicBezTo>
                  <a:cubicBezTo>
                    <a:pt x="250" y="15"/>
                    <a:pt x="254" y="16"/>
                    <a:pt x="257" y="16"/>
                  </a:cubicBezTo>
                  <a:cubicBezTo>
                    <a:pt x="271" y="17"/>
                    <a:pt x="280" y="22"/>
                    <a:pt x="280" y="32"/>
                  </a:cubicBezTo>
                  <a:cubicBezTo>
                    <a:pt x="280" y="40"/>
                    <a:pt x="273" y="51"/>
                    <a:pt x="273" y="51"/>
                  </a:cubicBezTo>
                  <a:lnTo>
                    <a:pt x="120" y="295"/>
                  </a:lnTo>
                  <a:lnTo>
                    <a:pt x="86" y="31"/>
                  </a:lnTo>
                  <a:cubicBezTo>
                    <a:pt x="86" y="22"/>
                    <a:pt x="97" y="16"/>
                    <a:pt x="120" y="16"/>
                  </a:cubicBezTo>
                  <a:cubicBezTo>
                    <a:pt x="127" y="16"/>
                    <a:pt x="133" y="16"/>
                    <a:pt x="133" y="6"/>
                  </a:cubicBezTo>
                  <a:cubicBezTo>
                    <a:pt x="133" y="1"/>
                    <a:pt x="129" y="0"/>
                    <a:pt x="126" y="0"/>
                  </a:cubicBezTo>
                  <a:cubicBezTo>
                    <a:pt x="106" y="0"/>
                    <a:pt x="84" y="2"/>
                    <a:pt x="64" y="2"/>
                  </a:cubicBezTo>
                  <a:cubicBezTo>
                    <a:pt x="55" y="2"/>
                    <a:pt x="46" y="1"/>
                    <a:pt x="37" y="1"/>
                  </a:cubicBezTo>
                  <a:cubicBezTo>
                    <a:pt x="28" y="1"/>
                    <a:pt x="18" y="0"/>
                    <a:pt x="10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5" y="16"/>
                    <a:pt x="13" y="16"/>
                  </a:cubicBezTo>
                  <a:cubicBezTo>
                    <a:pt x="41" y="16"/>
                    <a:pt x="41" y="20"/>
                    <a:pt x="43" y="33"/>
                  </a:cubicBezTo>
                  <a:lnTo>
                    <a:pt x="82" y="341"/>
                  </a:lnTo>
                  <a:cubicBezTo>
                    <a:pt x="83" y="351"/>
                    <a:pt x="85" y="352"/>
                    <a:pt x="92" y="352"/>
                  </a:cubicBezTo>
                  <a:cubicBezTo>
                    <a:pt x="100" y="352"/>
                    <a:pt x="102" y="350"/>
                    <a:pt x="106" y="343"/>
                  </a:cubicBezTo>
                  <a:lnTo>
                    <a:pt x="285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04">
              <a:extLst>
                <a:ext uri="{FF2B5EF4-FFF2-40B4-BE49-F238E27FC236}">
                  <a16:creationId xmlns:a16="http://schemas.microsoft.com/office/drawing/2014/main" id="{810C1AE7-83D8-4AAE-90A7-50D6D48B625B}"/>
                </a:ext>
              </a:extLst>
            </p:cNvPr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2166938" y="2589213"/>
              <a:ext cx="84138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05">
              <a:extLst>
                <a:ext uri="{FF2B5EF4-FFF2-40B4-BE49-F238E27FC236}">
                  <a16:creationId xmlns:a16="http://schemas.microsoft.com/office/drawing/2014/main" id="{0D0DCB20-21A4-4742-A5C3-760E8D1E2020}"/>
                </a:ext>
              </a:extLst>
            </p:cNvPr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2287588" y="2616201"/>
              <a:ext cx="52388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3" name="Content Placeholder 2">
            <a:extLst>
              <a:ext uri="{FF2B5EF4-FFF2-40B4-BE49-F238E27FC236}">
                <a16:creationId xmlns:a16="http://schemas.microsoft.com/office/drawing/2014/main" id="{E4820422-CC53-475A-970C-682B71A48EAF}"/>
              </a:ext>
            </a:extLst>
          </p:cNvPr>
          <p:cNvSpPr txBox="1">
            <a:spLocks/>
          </p:cNvSpPr>
          <p:nvPr/>
        </p:nvSpPr>
        <p:spPr>
          <a:xfrm>
            <a:off x="114302" y="3774632"/>
            <a:ext cx="11963396" cy="2434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Similarly: proof-based PRG, proof-based CRHF etc.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this may be hopeful: </a:t>
            </a:r>
          </a:p>
          <a:p>
            <a:pPr lvl="1"/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make many oracle queries, pre/post-processing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protocol can depend on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though not on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applications where ZK proofs need to be performed on OWF/PRG/CRHF, just use the proof-based version. 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DF50C9-E59E-41AA-B127-039F93DE7B09}"/>
              </a:ext>
            </a:extLst>
          </p:cNvPr>
          <p:cNvSpPr/>
          <p:nvPr/>
        </p:nvSpPr>
        <p:spPr>
          <a:xfrm>
            <a:off x="1458299" y="2912820"/>
            <a:ext cx="27580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I.e., for the language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4A6D17-EF7A-4313-A6C1-11D20514A27F}"/>
              </a:ext>
            </a:extLst>
          </p:cNvPr>
          <p:cNvSpPr/>
          <p:nvPr/>
        </p:nvSpPr>
        <p:spPr>
          <a:xfrm>
            <a:off x="2166778" y="6270168"/>
            <a:ext cx="79383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Question: Is this proof-based notion really possible to achieve?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109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01BC2-5F0E-4979-B981-856EC8827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5F21A-AB6A-4C69-B5FF-1FB620C66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0563" y="2506662"/>
            <a:ext cx="10515600" cy="4351338"/>
          </a:xfrm>
        </p:spPr>
        <p:txBody>
          <a:bodyPr/>
          <a:lstStyle/>
          <a:p>
            <a:r>
              <a:rPr lang="en-US" dirty="0"/>
              <a:t>Negative:</a:t>
            </a:r>
          </a:p>
          <a:p>
            <a:pPr lvl="1"/>
            <a:r>
              <a:rPr lang="en-US" dirty="0"/>
              <a:t>Proof-based </a:t>
            </a:r>
            <a:r>
              <a:rPr lang="en-US" strike="sngStrike" dirty="0"/>
              <a:t>OWF</a:t>
            </a:r>
            <a:r>
              <a:rPr lang="en-US" dirty="0"/>
              <a:t> PRG is impossible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Positive:</a:t>
            </a:r>
          </a:p>
          <a:p>
            <a:pPr lvl="1"/>
            <a:r>
              <a:rPr lang="en-US" dirty="0"/>
              <a:t>If we give the verifier “some control of the input”</a:t>
            </a:r>
          </a:p>
          <a:p>
            <a:pPr lvl="1"/>
            <a:r>
              <a:rPr lang="en-US" dirty="0"/>
              <a:t>Then, proof-based OWF, PRG and CRHF are possible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4966C0-F647-437A-AA5E-E908EAD991C9}"/>
              </a:ext>
            </a:extLst>
          </p:cNvPr>
          <p:cNvSpPr/>
          <p:nvPr/>
        </p:nvSpPr>
        <p:spPr>
          <a:xfrm>
            <a:off x="2089720" y="1299322"/>
            <a:ext cx="70936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Question: Is this proof-based notion possible to achieve?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661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CF3D9-38E2-453F-8F6C-5E1976AD2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Impossibility of PB-PRG (at a very high level)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46EFD5A-9544-423A-82E2-E713A364368C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2429368" y="2924207"/>
            <a:ext cx="1347788" cy="292101"/>
            <a:chOff x="2541588" y="2540000"/>
            <a:chExt cx="1347788" cy="292101"/>
          </a:xfrm>
        </p:grpSpPr>
        <p:sp>
          <p:nvSpPr>
            <p:cNvPr id="5" name="Freeform 58">
              <a:extLst>
                <a:ext uri="{FF2B5EF4-FFF2-40B4-BE49-F238E27FC236}">
                  <a16:creationId xmlns:a16="http://schemas.microsoft.com/office/drawing/2014/main" id="{EB8CD31A-A661-4331-B691-CDA4765253A1}"/>
                </a:ext>
              </a:extLst>
            </p:cNvPr>
            <p:cNvSpPr>
              <a:spLocks/>
            </p:cNvSpPr>
            <p:nvPr>
              <p:custDataLst>
                <p:tags r:id="rId265"/>
              </p:custDataLst>
            </p:nvPr>
          </p:nvSpPr>
          <p:spPr bwMode="auto">
            <a:xfrm>
              <a:off x="2541588" y="2582863"/>
              <a:ext cx="50800" cy="182563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59">
              <a:extLst>
                <a:ext uri="{FF2B5EF4-FFF2-40B4-BE49-F238E27FC236}">
                  <a16:creationId xmlns:a16="http://schemas.microsoft.com/office/drawing/2014/main" id="{0D70C0E2-EF80-4840-B02A-314267504625}"/>
                </a:ext>
              </a:extLst>
            </p:cNvPr>
            <p:cNvSpPr>
              <a:spLocks noEditPoints="1"/>
            </p:cNvSpPr>
            <p:nvPr>
              <p:custDataLst>
                <p:tags r:id="rId266"/>
              </p:custDataLst>
            </p:nvPr>
          </p:nvSpPr>
          <p:spPr bwMode="auto">
            <a:xfrm>
              <a:off x="2603501" y="2647950"/>
              <a:ext cx="90488" cy="120650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0">
              <a:extLst>
                <a:ext uri="{FF2B5EF4-FFF2-40B4-BE49-F238E27FC236}">
                  <a16:creationId xmlns:a16="http://schemas.microsoft.com/office/drawing/2014/main" id="{1019A544-8B3B-4CB8-8140-C66346E117F8}"/>
                </a:ext>
              </a:extLst>
            </p:cNvPr>
            <p:cNvSpPr>
              <a:spLocks/>
            </p:cNvSpPr>
            <p:nvPr>
              <p:custDataLst>
                <p:tags r:id="rId267"/>
              </p:custDataLst>
            </p:nvPr>
          </p:nvSpPr>
          <p:spPr bwMode="auto">
            <a:xfrm>
              <a:off x="2705101" y="2603500"/>
              <a:ext cx="73025" cy="165100"/>
            </a:xfrm>
            <a:custGeom>
              <a:avLst/>
              <a:gdLst>
                <a:gd name="T0" fmla="*/ 76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6 w 156"/>
                <a:gd name="T7" fmla="*/ 92 h 313"/>
                <a:gd name="T8" fmla="*/ 76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6 h 313"/>
                <a:gd name="T20" fmla="*/ 106 w 156"/>
                <a:gd name="T21" fmla="*/ 313 h 313"/>
                <a:gd name="T22" fmla="*/ 156 w 156"/>
                <a:gd name="T23" fmla="*/ 246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5 h 313"/>
                <a:gd name="T30" fmla="*/ 110 w 156"/>
                <a:gd name="T31" fmla="*/ 300 h 313"/>
                <a:gd name="T32" fmla="*/ 76 w 156"/>
                <a:gd name="T33" fmla="*/ 247 h 313"/>
                <a:gd name="T34" fmla="*/ 76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6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4" y="41"/>
                    <a:pt x="49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6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8"/>
                    <a:pt x="156" y="246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5"/>
                  </a:lnTo>
                  <a:cubicBezTo>
                    <a:pt x="143" y="282"/>
                    <a:pt x="128" y="300"/>
                    <a:pt x="110" y="300"/>
                  </a:cubicBezTo>
                  <a:cubicBezTo>
                    <a:pt x="76" y="300"/>
                    <a:pt x="76" y="255"/>
                    <a:pt x="76" y="247"/>
                  </a:cubicBezTo>
                  <a:lnTo>
                    <a:pt x="7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1">
              <a:extLst>
                <a:ext uri="{FF2B5EF4-FFF2-40B4-BE49-F238E27FC236}">
                  <a16:creationId xmlns:a16="http://schemas.microsoft.com/office/drawing/2014/main" id="{71F0B786-086F-42BA-ADBA-FCEDA6462B81}"/>
                </a:ext>
              </a:extLst>
            </p:cNvPr>
            <p:cNvSpPr>
              <a:spLocks/>
            </p:cNvSpPr>
            <p:nvPr>
              <p:custDataLst>
                <p:tags r:id="rId268"/>
              </p:custDataLst>
            </p:nvPr>
          </p:nvSpPr>
          <p:spPr bwMode="auto">
            <a:xfrm>
              <a:off x="2874963" y="2649538"/>
              <a:ext cx="106363" cy="169863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6 w 230"/>
                <a:gd name="T49" fmla="*/ 285 h 323"/>
                <a:gd name="T50" fmla="*/ 56 w 230"/>
                <a:gd name="T51" fmla="*/ 264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6"/>
                    <a:pt x="106" y="51"/>
                    <a:pt x="106" y="41"/>
                  </a:cubicBezTo>
                  <a:cubicBezTo>
                    <a:pt x="106" y="18"/>
                    <a:pt x="90" y="0"/>
                    <a:pt x="65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39"/>
                    <a:pt x="71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6" y="285"/>
                  </a:cubicBezTo>
                  <a:cubicBezTo>
                    <a:pt x="51" y="280"/>
                    <a:pt x="56" y="274"/>
                    <a:pt x="56" y="264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2">
              <a:extLst>
                <a:ext uri="{FF2B5EF4-FFF2-40B4-BE49-F238E27FC236}">
                  <a16:creationId xmlns:a16="http://schemas.microsoft.com/office/drawing/2014/main" id="{45F2A34C-C32E-4CE3-B03F-632BD4BE8D94}"/>
                </a:ext>
              </a:extLst>
            </p:cNvPr>
            <p:cNvSpPr>
              <a:spLocks noEditPoints="1"/>
            </p:cNvSpPr>
            <p:nvPr>
              <p:custDataLst>
                <p:tags r:id="rId269"/>
              </p:custDataLst>
            </p:nvPr>
          </p:nvSpPr>
          <p:spPr bwMode="auto">
            <a:xfrm>
              <a:off x="3067051" y="2668588"/>
              <a:ext cx="153988" cy="61913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6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6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6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6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3">
              <a:extLst>
                <a:ext uri="{FF2B5EF4-FFF2-40B4-BE49-F238E27FC236}">
                  <a16:creationId xmlns:a16="http://schemas.microsoft.com/office/drawing/2014/main" id="{243A25C8-0FB7-45C9-BAA3-1F95F0441642}"/>
                </a:ext>
              </a:extLst>
            </p:cNvPr>
            <p:cNvSpPr>
              <a:spLocks/>
            </p:cNvSpPr>
            <p:nvPr>
              <p:custDataLst>
                <p:tags r:id="rId270"/>
              </p:custDataLst>
            </p:nvPr>
          </p:nvSpPr>
          <p:spPr bwMode="auto">
            <a:xfrm>
              <a:off x="3309938" y="2579688"/>
              <a:ext cx="163513" cy="192088"/>
            </a:xfrm>
            <a:custGeom>
              <a:avLst/>
              <a:gdLst>
                <a:gd name="T0" fmla="*/ 354 w 354"/>
                <a:gd name="T1" fmla="*/ 5 h 363"/>
                <a:gd name="T2" fmla="*/ 349 w 354"/>
                <a:gd name="T3" fmla="*/ 0 h 363"/>
                <a:gd name="T4" fmla="*/ 341 w 354"/>
                <a:gd name="T5" fmla="*/ 6 h 363"/>
                <a:gd name="T6" fmla="*/ 307 w 354"/>
                <a:gd name="T7" fmla="*/ 45 h 363"/>
                <a:gd name="T8" fmla="*/ 224 w 354"/>
                <a:gd name="T9" fmla="*/ 0 h 363"/>
                <a:gd name="T10" fmla="*/ 0 w 354"/>
                <a:gd name="T11" fmla="*/ 227 h 363"/>
                <a:gd name="T12" fmla="*/ 136 w 354"/>
                <a:gd name="T13" fmla="*/ 363 h 363"/>
                <a:gd name="T14" fmla="*/ 199 w 354"/>
                <a:gd name="T15" fmla="*/ 351 h 363"/>
                <a:gd name="T16" fmla="*/ 242 w 354"/>
                <a:gd name="T17" fmla="*/ 321 h 363"/>
                <a:gd name="T18" fmla="*/ 265 w 354"/>
                <a:gd name="T19" fmla="*/ 352 h 363"/>
                <a:gd name="T20" fmla="*/ 268 w 354"/>
                <a:gd name="T21" fmla="*/ 350 h 363"/>
                <a:gd name="T22" fmla="*/ 277 w 354"/>
                <a:gd name="T23" fmla="*/ 320 h 363"/>
                <a:gd name="T24" fmla="*/ 286 w 354"/>
                <a:gd name="T25" fmla="*/ 281 h 363"/>
                <a:gd name="T26" fmla="*/ 293 w 354"/>
                <a:gd name="T27" fmla="*/ 256 h 363"/>
                <a:gd name="T28" fmla="*/ 327 w 354"/>
                <a:gd name="T29" fmla="*/ 232 h 363"/>
                <a:gd name="T30" fmla="*/ 335 w 354"/>
                <a:gd name="T31" fmla="*/ 222 h 363"/>
                <a:gd name="T32" fmla="*/ 328 w 354"/>
                <a:gd name="T33" fmla="*/ 216 h 363"/>
                <a:gd name="T34" fmla="*/ 276 w 354"/>
                <a:gd name="T35" fmla="*/ 218 h 363"/>
                <a:gd name="T36" fmla="*/ 206 w 354"/>
                <a:gd name="T37" fmla="*/ 216 h 363"/>
                <a:gd name="T38" fmla="*/ 196 w 354"/>
                <a:gd name="T39" fmla="*/ 226 h 363"/>
                <a:gd name="T40" fmla="*/ 211 w 354"/>
                <a:gd name="T41" fmla="*/ 232 h 363"/>
                <a:gd name="T42" fmla="*/ 237 w 354"/>
                <a:gd name="T43" fmla="*/ 233 h 363"/>
                <a:gd name="T44" fmla="*/ 253 w 354"/>
                <a:gd name="T45" fmla="*/ 242 h 363"/>
                <a:gd name="T46" fmla="*/ 242 w 354"/>
                <a:gd name="T47" fmla="*/ 288 h 363"/>
                <a:gd name="T48" fmla="*/ 146 w 354"/>
                <a:gd name="T49" fmla="*/ 348 h 363"/>
                <a:gd name="T50" fmla="*/ 46 w 354"/>
                <a:gd name="T51" fmla="*/ 243 h 363"/>
                <a:gd name="T52" fmla="*/ 103 w 354"/>
                <a:gd name="T53" fmla="*/ 80 h 363"/>
                <a:gd name="T54" fmla="*/ 228 w 354"/>
                <a:gd name="T55" fmla="*/ 16 h 363"/>
                <a:gd name="T56" fmla="*/ 308 w 354"/>
                <a:gd name="T57" fmla="*/ 112 h 363"/>
                <a:gd name="T58" fmla="*/ 307 w 354"/>
                <a:gd name="T59" fmla="*/ 138 h 363"/>
                <a:gd name="T60" fmla="*/ 314 w 354"/>
                <a:gd name="T61" fmla="*/ 143 h 363"/>
                <a:gd name="T62" fmla="*/ 323 w 354"/>
                <a:gd name="T63" fmla="*/ 133 h 363"/>
                <a:gd name="T64" fmla="*/ 354 w 354"/>
                <a:gd name="T65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4"/>
                    <a:pt x="353" y="0"/>
                    <a:pt x="349" y="0"/>
                  </a:cubicBezTo>
                  <a:cubicBezTo>
                    <a:pt x="347" y="0"/>
                    <a:pt x="347" y="1"/>
                    <a:pt x="341" y="6"/>
                  </a:cubicBezTo>
                  <a:lnTo>
                    <a:pt x="307" y="45"/>
                  </a:lnTo>
                  <a:cubicBezTo>
                    <a:pt x="302" y="38"/>
                    <a:pt x="279" y="0"/>
                    <a:pt x="224" y="0"/>
                  </a:cubicBezTo>
                  <a:cubicBezTo>
                    <a:pt x="113" y="0"/>
                    <a:pt x="0" y="111"/>
                    <a:pt x="0" y="227"/>
                  </a:cubicBezTo>
                  <a:cubicBezTo>
                    <a:pt x="0" y="306"/>
                    <a:pt x="56" y="363"/>
                    <a:pt x="136" y="363"/>
                  </a:cubicBezTo>
                  <a:cubicBezTo>
                    <a:pt x="158" y="363"/>
                    <a:pt x="181" y="359"/>
                    <a:pt x="199" y="351"/>
                  </a:cubicBezTo>
                  <a:cubicBezTo>
                    <a:pt x="224" y="342"/>
                    <a:pt x="233" y="331"/>
                    <a:pt x="242" y="321"/>
                  </a:cubicBezTo>
                  <a:cubicBezTo>
                    <a:pt x="247" y="334"/>
                    <a:pt x="260" y="352"/>
                    <a:pt x="265" y="352"/>
                  </a:cubicBezTo>
                  <a:cubicBezTo>
                    <a:pt x="267" y="352"/>
                    <a:pt x="268" y="351"/>
                    <a:pt x="268" y="350"/>
                  </a:cubicBezTo>
                  <a:cubicBezTo>
                    <a:pt x="269" y="349"/>
                    <a:pt x="274" y="330"/>
                    <a:pt x="277" y="320"/>
                  </a:cubicBezTo>
                  <a:lnTo>
                    <a:pt x="286" y="281"/>
                  </a:lnTo>
                  <a:cubicBezTo>
                    <a:pt x="288" y="273"/>
                    <a:pt x="291" y="264"/>
                    <a:pt x="293" y="256"/>
                  </a:cubicBezTo>
                  <a:cubicBezTo>
                    <a:pt x="298" y="233"/>
                    <a:pt x="299" y="232"/>
                    <a:pt x="327" y="232"/>
                  </a:cubicBezTo>
                  <a:cubicBezTo>
                    <a:pt x="329" y="232"/>
                    <a:pt x="335" y="231"/>
                    <a:pt x="335" y="222"/>
                  </a:cubicBezTo>
                  <a:cubicBezTo>
                    <a:pt x="335" y="218"/>
                    <a:pt x="332" y="216"/>
                    <a:pt x="328" y="216"/>
                  </a:cubicBezTo>
                  <a:cubicBezTo>
                    <a:pt x="317" y="216"/>
                    <a:pt x="288" y="218"/>
                    <a:pt x="276" y="218"/>
                  </a:cubicBezTo>
                  <a:cubicBezTo>
                    <a:pt x="261" y="218"/>
                    <a:pt x="222" y="216"/>
                    <a:pt x="206" y="216"/>
                  </a:cubicBezTo>
                  <a:cubicBezTo>
                    <a:pt x="202" y="216"/>
                    <a:pt x="196" y="216"/>
                    <a:pt x="196" y="226"/>
                  </a:cubicBezTo>
                  <a:cubicBezTo>
                    <a:pt x="196" y="232"/>
                    <a:pt x="200" y="232"/>
                    <a:pt x="211" y="232"/>
                  </a:cubicBezTo>
                  <a:cubicBezTo>
                    <a:pt x="211" y="232"/>
                    <a:pt x="226" y="232"/>
                    <a:pt x="237" y="233"/>
                  </a:cubicBezTo>
                  <a:cubicBezTo>
                    <a:pt x="250" y="234"/>
                    <a:pt x="253" y="236"/>
                    <a:pt x="253" y="242"/>
                  </a:cubicBezTo>
                  <a:cubicBezTo>
                    <a:pt x="253" y="247"/>
                    <a:pt x="247" y="269"/>
                    <a:pt x="242" y="288"/>
                  </a:cubicBezTo>
                  <a:cubicBezTo>
                    <a:pt x="228" y="342"/>
                    <a:pt x="163" y="348"/>
                    <a:pt x="146" y="348"/>
                  </a:cubicBezTo>
                  <a:cubicBezTo>
                    <a:pt x="98" y="348"/>
                    <a:pt x="46" y="320"/>
                    <a:pt x="46" y="243"/>
                  </a:cubicBezTo>
                  <a:cubicBezTo>
                    <a:pt x="46" y="228"/>
                    <a:pt x="51" y="145"/>
                    <a:pt x="103" y="80"/>
                  </a:cubicBezTo>
                  <a:cubicBezTo>
                    <a:pt x="130" y="46"/>
                    <a:pt x="178" y="16"/>
                    <a:pt x="228" y="16"/>
                  </a:cubicBezTo>
                  <a:cubicBezTo>
                    <a:pt x="279" y="16"/>
                    <a:pt x="308" y="54"/>
                    <a:pt x="308" y="112"/>
                  </a:cubicBezTo>
                  <a:cubicBezTo>
                    <a:pt x="308" y="132"/>
                    <a:pt x="307" y="133"/>
                    <a:pt x="307" y="138"/>
                  </a:cubicBezTo>
                  <a:cubicBezTo>
                    <a:pt x="307" y="143"/>
                    <a:pt x="312" y="143"/>
                    <a:pt x="314" y="143"/>
                  </a:cubicBezTo>
                  <a:cubicBezTo>
                    <a:pt x="320" y="143"/>
                    <a:pt x="320" y="142"/>
                    <a:pt x="323" y="133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4">
              <a:extLst>
                <a:ext uri="{FF2B5EF4-FFF2-40B4-BE49-F238E27FC236}">
                  <a16:creationId xmlns:a16="http://schemas.microsoft.com/office/drawing/2014/main" id="{0106308C-5D3B-410F-9F42-8BBDAD78D494}"/>
                </a:ext>
              </a:extLst>
            </p:cNvPr>
            <p:cNvSpPr>
              <a:spLocks/>
            </p:cNvSpPr>
            <p:nvPr>
              <p:custDataLst>
                <p:tags r:id="rId271"/>
              </p:custDataLst>
            </p:nvPr>
          </p:nvSpPr>
          <p:spPr bwMode="auto">
            <a:xfrm>
              <a:off x="3492501" y="2540000"/>
              <a:ext cx="85725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3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3 w 185"/>
                <a:gd name="T39" fmla="*/ 307 h 317"/>
                <a:gd name="T40" fmla="*/ 18 w 185"/>
                <a:gd name="T41" fmla="*/ 303 h 317"/>
                <a:gd name="T42" fmla="*/ 33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3 w 185"/>
                <a:gd name="T49" fmla="*/ 317 h 317"/>
                <a:gd name="T50" fmla="*/ 75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29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6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3" y="95"/>
                  </a:lnTo>
                  <a:cubicBezTo>
                    <a:pt x="56" y="95"/>
                    <a:pt x="52" y="95"/>
                    <a:pt x="52" y="103"/>
                  </a:cubicBezTo>
                  <a:cubicBezTo>
                    <a:pt x="52" y="107"/>
                    <a:pt x="56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6"/>
                    <a:pt x="33" y="283"/>
                  </a:cubicBezTo>
                  <a:cubicBezTo>
                    <a:pt x="33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3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65">
              <a:extLst>
                <a:ext uri="{FF2B5EF4-FFF2-40B4-BE49-F238E27FC236}">
                  <a16:creationId xmlns:a16="http://schemas.microsoft.com/office/drawing/2014/main" id="{C30E1FC3-EA94-482A-B67C-5D4C89F2716B}"/>
                </a:ext>
              </a:extLst>
            </p:cNvPr>
            <p:cNvSpPr>
              <a:spLocks/>
            </p:cNvSpPr>
            <p:nvPr>
              <p:custDataLst>
                <p:tags r:id="rId272"/>
              </p:custDataLst>
            </p:nvPr>
          </p:nvSpPr>
          <p:spPr bwMode="auto">
            <a:xfrm>
              <a:off x="3622676" y="2566988"/>
              <a:ext cx="53975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6">
              <a:extLst>
                <a:ext uri="{FF2B5EF4-FFF2-40B4-BE49-F238E27FC236}">
                  <a16:creationId xmlns:a16="http://schemas.microsoft.com/office/drawing/2014/main" id="{AB800553-A6DD-4605-8546-7AE852620324}"/>
                </a:ext>
              </a:extLst>
            </p:cNvPr>
            <p:cNvSpPr>
              <a:spLocks/>
            </p:cNvSpPr>
            <p:nvPr>
              <p:custDataLst>
                <p:tags r:id="rId273"/>
              </p:custDataLst>
            </p:nvPr>
          </p:nvSpPr>
          <p:spPr bwMode="auto">
            <a:xfrm>
              <a:off x="3697288" y="2649538"/>
              <a:ext cx="114300" cy="119063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4 w 248"/>
                <a:gd name="T25" fmla="*/ 11 h 226"/>
                <a:gd name="T26" fmla="*/ 121 w 248"/>
                <a:gd name="T27" fmla="*/ 44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4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7">
              <a:extLst>
                <a:ext uri="{FF2B5EF4-FFF2-40B4-BE49-F238E27FC236}">
                  <a16:creationId xmlns:a16="http://schemas.microsoft.com/office/drawing/2014/main" id="{5BA78C5F-0337-4A93-B07C-EF27153CFCA1}"/>
                </a:ext>
              </a:extLst>
            </p:cNvPr>
            <p:cNvSpPr>
              <a:spLocks/>
            </p:cNvSpPr>
            <p:nvPr>
              <p:custDataLst>
                <p:tags r:id="rId274"/>
              </p:custDataLst>
            </p:nvPr>
          </p:nvSpPr>
          <p:spPr bwMode="auto">
            <a:xfrm>
              <a:off x="3835401" y="2566988"/>
              <a:ext cx="53975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945DFEB6-30C6-429D-83D3-46A59B2D1526}"/>
              </a:ext>
            </a:extLst>
          </p:cNvPr>
          <p:cNvSpPr/>
          <p:nvPr/>
        </p:nvSpPr>
        <p:spPr>
          <a:xfrm>
            <a:off x="402662" y="3603075"/>
            <a:ext cx="254854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74 2">
            <a:extLst>
              <a:ext uri="{FF2B5EF4-FFF2-40B4-BE49-F238E27FC236}">
                <a16:creationId xmlns:a16="http://schemas.microsoft.com/office/drawing/2014/main" id="{CAC4C633-EE51-496D-A3EF-EFF502D0EF5B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1740412" y="3735639"/>
            <a:ext cx="155575" cy="247650"/>
          </a:xfrm>
          <a:custGeom>
            <a:avLst/>
            <a:gdLst>
              <a:gd name="T0" fmla="*/ 157 w 249"/>
              <a:gd name="T1" fmla="*/ 152 h 453"/>
              <a:gd name="T2" fmla="*/ 200 w 249"/>
              <a:gd name="T3" fmla="*/ 152 h 453"/>
              <a:gd name="T4" fmla="*/ 215 w 249"/>
              <a:gd name="T5" fmla="*/ 142 h 453"/>
              <a:gd name="T6" fmla="*/ 202 w 249"/>
              <a:gd name="T7" fmla="*/ 136 h 453"/>
              <a:gd name="T8" fmla="*/ 160 w 249"/>
              <a:gd name="T9" fmla="*/ 136 h 453"/>
              <a:gd name="T10" fmla="*/ 171 w 249"/>
              <a:gd name="T11" fmla="*/ 79 h 453"/>
              <a:gd name="T12" fmla="*/ 183 w 249"/>
              <a:gd name="T13" fmla="*/ 28 h 453"/>
              <a:gd name="T14" fmla="*/ 206 w 249"/>
              <a:gd name="T15" fmla="*/ 11 h 453"/>
              <a:gd name="T16" fmla="*/ 230 w 249"/>
              <a:gd name="T17" fmla="*/ 20 h 453"/>
              <a:gd name="T18" fmla="*/ 204 w 249"/>
              <a:gd name="T19" fmla="*/ 47 h 453"/>
              <a:gd name="T20" fmla="*/ 222 w 249"/>
              <a:gd name="T21" fmla="*/ 64 h 453"/>
              <a:gd name="T22" fmla="*/ 249 w 249"/>
              <a:gd name="T23" fmla="*/ 34 h 453"/>
              <a:gd name="T24" fmla="*/ 206 w 249"/>
              <a:gd name="T25" fmla="*/ 0 h 453"/>
              <a:gd name="T26" fmla="*/ 143 w 249"/>
              <a:gd name="T27" fmla="*/ 58 h 453"/>
              <a:gd name="T28" fmla="*/ 126 w 249"/>
              <a:gd name="T29" fmla="*/ 136 h 453"/>
              <a:gd name="T30" fmla="*/ 92 w 249"/>
              <a:gd name="T31" fmla="*/ 136 h 453"/>
              <a:gd name="T32" fmla="*/ 77 w 249"/>
              <a:gd name="T33" fmla="*/ 146 h 453"/>
              <a:gd name="T34" fmla="*/ 91 w 249"/>
              <a:gd name="T35" fmla="*/ 152 h 453"/>
              <a:gd name="T36" fmla="*/ 124 w 249"/>
              <a:gd name="T37" fmla="*/ 152 h 453"/>
              <a:gd name="T38" fmla="*/ 86 w 249"/>
              <a:gd name="T39" fmla="*/ 349 h 453"/>
              <a:gd name="T40" fmla="*/ 43 w 249"/>
              <a:gd name="T41" fmla="*/ 442 h 453"/>
              <a:gd name="T42" fmla="*/ 19 w 249"/>
              <a:gd name="T43" fmla="*/ 433 h 453"/>
              <a:gd name="T44" fmla="*/ 46 w 249"/>
              <a:gd name="T45" fmla="*/ 407 h 453"/>
              <a:gd name="T46" fmla="*/ 28 w 249"/>
              <a:gd name="T47" fmla="*/ 389 h 453"/>
              <a:gd name="T48" fmla="*/ 0 w 249"/>
              <a:gd name="T49" fmla="*/ 419 h 453"/>
              <a:gd name="T50" fmla="*/ 43 w 249"/>
              <a:gd name="T51" fmla="*/ 453 h 453"/>
              <a:gd name="T52" fmla="*/ 99 w 249"/>
              <a:gd name="T53" fmla="*/ 405 h 453"/>
              <a:gd name="T54" fmla="*/ 127 w 249"/>
              <a:gd name="T55" fmla="*/ 310 h 453"/>
              <a:gd name="T56" fmla="*/ 157 w 249"/>
              <a:gd name="T57" fmla="*/ 152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9" h="453">
                <a:moveTo>
                  <a:pt x="157" y="152"/>
                </a:moveTo>
                <a:lnTo>
                  <a:pt x="200" y="152"/>
                </a:lnTo>
                <a:cubicBezTo>
                  <a:pt x="210" y="152"/>
                  <a:pt x="215" y="152"/>
                  <a:pt x="215" y="142"/>
                </a:cubicBezTo>
                <a:cubicBezTo>
                  <a:pt x="215" y="136"/>
                  <a:pt x="210" y="136"/>
                  <a:pt x="202" y="136"/>
                </a:cubicBezTo>
                <a:lnTo>
                  <a:pt x="160" y="136"/>
                </a:lnTo>
                <a:lnTo>
                  <a:pt x="171" y="79"/>
                </a:lnTo>
                <a:cubicBezTo>
                  <a:pt x="173" y="69"/>
                  <a:pt x="180" y="34"/>
                  <a:pt x="183" y="28"/>
                </a:cubicBezTo>
                <a:cubicBezTo>
                  <a:pt x="187" y="18"/>
                  <a:pt x="196" y="11"/>
                  <a:pt x="206" y="11"/>
                </a:cubicBezTo>
                <a:cubicBezTo>
                  <a:pt x="208" y="11"/>
                  <a:pt x="221" y="11"/>
                  <a:pt x="230" y="20"/>
                </a:cubicBezTo>
                <a:cubicBezTo>
                  <a:pt x="209" y="22"/>
                  <a:pt x="204" y="39"/>
                  <a:pt x="204" y="47"/>
                </a:cubicBezTo>
                <a:cubicBezTo>
                  <a:pt x="204" y="58"/>
                  <a:pt x="212" y="64"/>
                  <a:pt x="222" y="64"/>
                </a:cubicBezTo>
                <a:cubicBezTo>
                  <a:pt x="235" y="64"/>
                  <a:pt x="249" y="53"/>
                  <a:pt x="249" y="34"/>
                </a:cubicBezTo>
                <a:cubicBezTo>
                  <a:pt x="249" y="11"/>
                  <a:pt x="226" y="0"/>
                  <a:pt x="206" y="0"/>
                </a:cubicBezTo>
                <a:cubicBezTo>
                  <a:pt x="189" y="0"/>
                  <a:pt x="158" y="9"/>
                  <a:pt x="143" y="58"/>
                </a:cubicBezTo>
                <a:cubicBezTo>
                  <a:pt x="140" y="68"/>
                  <a:pt x="138" y="73"/>
                  <a:pt x="126" y="136"/>
                </a:cubicBezTo>
                <a:lnTo>
                  <a:pt x="92" y="136"/>
                </a:lnTo>
                <a:cubicBezTo>
                  <a:pt x="82" y="136"/>
                  <a:pt x="77" y="136"/>
                  <a:pt x="77" y="146"/>
                </a:cubicBezTo>
                <a:cubicBezTo>
                  <a:pt x="77" y="152"/>
                  <a:pt x="81" y="152"/>
                  <a:pt x="91" y="152"/>
                </a:cubicBezTo>
                <a:lnTo>
                  <a:pt x="124" y="152"/>
                </a:lnTo>
                <a:lnTo>
                  <a:pt x="86" y="349"/>
                </a:lnTo>
                <a:cubicBezTo>
                  <a:pt x="77" y="397"/>
                  <a:pt x="69" y="442"/>
                  <a:pt x="43" y="442"/>
                </a:cubicBezTo>
                <a:cubicBezTo>
                  <a:pt x="41" y="442"/>
                  <a:pt x="28" y="442"/>
                  <a:pt x="19" y="433"/>
                </a:cubicBezTo>
                <a:cubicBezTo>
                  <a:pt x="42" y="432"/>
                  <a:pt x="46" y="414"/>
                  <a:pt x="46" y="407"/>
                </a:cubicBezTo>
                <a:cubicBezTo>
                  <a:pt x="46" y="395"/>
                  <a:pt x="37" y="389"/>
                  <a:pt x="28" y="389"/>
                </a:cubicBezTo>
                <a:cubicBezTo>
                  <a:pt x="15" y="389"/>
                  <a:pt x="0" y="400"/>
                  <a:pt x="0" y="419"/>
                </a:cubicBezTo>
                <a:cubicBezTo>
                  <a:pt x="0" y="441"/>
                  <a:pt x="22" y="453"/>
                  <a:pt x="43" y="453"/>
                </a:cubicBezTo>
                <a:cubicBezTo>
                  <a:pt x="70" y="453"/>
                  <a:pt x="90" y="424"/>
                  <a:pt x="99" y="405"/>
                </a:cubicBezTo>
                <a:cubicBezTo>
                  <a:pt x="115" y="374"/>
                  <a:pt x="127" y="313"/>
                  <a:pt x="127" y="310"/>
                </a:cubicBezTo>
                <a:lnTo>
                  <a:pt x="157" y="15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CED17F4-D75A-473A-A1F8-1F0AFEC5EE0D}"/>
              </a:ext>
            </a:extLst>
          </p:cNvPr>
          <p:cNvSpPr/>
          <p:nvPr/>
        </p:nvSpPr>
        <p:spPr>
          <a:xfrm>
            <a:off x="404608" y="4977865"/>
            <a:ext cx="86176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B7E39C-2F22-492E-A3A4-7BE0DAD6E19F}"/>
              </a:ext>
            </a:extLst>
          </p:cNvPr>
          <p:cNvSpPr/>
          <p:nvPr/>
        </p:nvSpPr>
        <p:spPr>
          <a:xfrm>
            <a:off x="2299439" y="4965427"/>
            <a:ext cx="660475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D76116E-0FF4-4A2F-B134-36079BAD6A25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460648" y="5121467"/>
            <a:ext cx="695326" cy="265113"/>
            <a:chOff x="2540000" y="2540000"/>
            <a:chExt cx="695326" cy="265113"/>
          </a:xfrm>
        </p:grpSpPr>
        <p:sp>
          <p:nvSpPr>
            <p:cNvPr id="20" name="Freeform 116 1">
              <a:extLst>
                <a:ext uri="{FF2B5EF4-FFF2-40B4-BE49-F238E27FC236}">
                  <a16:creationId xmlns:a16="http://schemas.microsoft.com/office/drawing/2014/main" id="{1082704B-15FF-4997-A08E-13C42F9E26A5}"/>
                </a:ext>
              </a:extLst>
            </p:cNvPr>
            <p:cNvSpPr>
              <a:spLocks noEditPoints="1"/>
            </p:cNvSpPr>
            <p:nvPr>
              <p:custDataLst>
                <p:tags r:id="rId259"/>
              </p:custDataLst>
            </p:nvPr>
          </p:nvSpPr>
          <p:spPr bwMode="auto">
            <a:xfrm>
              <a:off x="2540000" y="2557463"/>
              <a:ext cx="168275" cy="182563"/>
            </a:xfrm>
            <a:custGeom>
              <a:avLst/>
              <a:gdLst>
                <a:gd name="T0" fmla="*/ 131 w 356"/>
                <a:gd name="T1" fmla="*/ 183 h 341"/>
                <a:gd name="T2" fmla="*/ 216 w 356"/>
                <a:gd name="T3" fmla="*/ 183 h 341"/>
                <a:gd name="T4" fmla="*/ 356 w 356"/>
                <a:gd name="T5" fmla="*/ 75 h 341"/>
                <a:gd name="T6" fmla="*/ 258 w 356"/>
                <a:gd name="T7" fmla="*/ 0 h 341"/>
                <a:gd name="T8" fmla="*/ 96 w 356"/>
                <a:gd name="T9" fmla="*/ 0 h 341"/>
                <a:gd name="T10" fmla="*/ 81 w 356"/>
                <a:gd name="T11" fmla="*/ 10 h 341"/>
                <a:gd name="T12" fmla="*/ 96 w 356"/>
                <a:gd name="T13" fmla="*/ 16 h 341"/>
                <a:gd name="T14" fmla="*/ 117 w 356"/>
                <a:gd name="T15" fmla="*/ 17 h 341"/>
                <a:gd name="T16" fmla="*/ 128 w 356"/>
                <a:gd name="T17" fmla="*/ 25 h 341"/>
                <a:gd name="T18" fmla="*/ 126 w 356"/>
                <a:gd name="T19" fmla="*/ 34 h 341"/>
                <a:gd name="T20" fmla="*/ 59 w 356"/>
                <a:gd name="T21" fmla="*/ 302 h 341"/>
                <a:gd name="T22" fmla="*/ 14 w 356"/>
                <a:gd name="T23" fmla="*/ 325 h 341"/>
                <a:gd name="T24" fmla="*/ 0 w 356"/>
                <a:gd name="T25" fmla="*/ 335 h 341"/>
                <a:gd name="T26" fmla="*/ 7 w 356"/>
                <a:gd name="T27" fmla="*/ 341 h 341"/>
                <a:gd name="T28" fmla="*/ 71 w 356"/>
                <a:gd name="T29" fmla="*/ 339 h 341"/>
                <a:gd name="T30" fmla="*/ 103 w 356"/>
                <a:gd name="T31" fmla="*/ 340 h 341"/>
                <a:gd name="T32" fmla="*/ 135 w 356"/>
                <a:gd name="T33" fmla="*/ 341 h 341"/>
                <a:gd name="T34" fmla="*/ 145 w 356"/>
                <a:gd name="T35" fmla="*/ 331 h 341"/>
                <a:gd name="T36" fmla="*/ 131 w 356"/>
                <a:gd name="T37" fmla="*/ 325 h 341"/>
                <a:gd name="T38" fmla="*/ 99 w 356"/>
                <a:gd name="T39" fmla="*/ 316 h 341"/>
                <a:gd name="T40" fmla="*/ 100 w 356"/>
                <a:gd name="T41" fmla="*/ 308 h 341"/>
                <a:gd name="T42" fmla="*/ 131 w 356"/>
                <a:gd name="T43" fmla="*/ 183 h 341"/>
                <a:gd name="T44" fmla="*/ 167 w 356"/>
                <a:gd name="T45" fmla="*/ 35 h 341"/>
                <a:gd name="T46" fmla="*/ 194 w 356"/>
                <a:gd name="T47" fmla="*/ 16 h 341"/>
                <a:gd name="T48" fmla="*/ 242 w 356"/>
                <a:gd name="T49" fmla="*/ 16 h 341"/>
                <a:gd name="T50" fmla="*/ 310 w 356"/>
                <a:gd name="T51" fmla="*/ 63 h 341"/>
                <a:gd name="T52" fmla="*/ 280 w 356"/>
                <a:gd name="T53" fmla="*/ 144 h 341"/>
                <a:gd name="T54" fmla="*/ 203 w 356"/>
                <a:gd name="T55" fmla="*/ 170 h 341"/>
                <a:gd name="T56" fmla="*/ 133 w 356"/>
                <a:gd name="T57" fmla="*/ 170 h 341"/>
                <a:gd name="T58" fmla="*/ 167 w 356"/>
                <a:gd name="T59" fmla="*/ 35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6" h="341">
                  <a:moveTo>
                    <a:pt x="131" y="183"/>
                  </a:moveTo>
                  <a:lnTo>
                    <a:pt x="216" y="183"/>
                  </a:lnTo>
                  <a:cubicBezTo>
                    <a:pt x="287" y="183"/>
                    <a:pt x="356" y="131"/>
                    <a:pt x="356" y="75"/>
                  </a:cubicBezTo>
                  <a:cubicBezTo>
                    <a:pt x="356" y="37"/>
                    <a:pt x="323" y="0"/>
                    <a:pt x="258" y="0"/>
                  </a:cubicBezTo>
                  <a:lnTo>
                    <a:pt x="96" y="0"/>
                  </a:lnTo>
                  <a:cubicBezTo>
                    <a:pt x="87" y="0"/>
                    <a:pt x="81" y="0"/>
                    <a:pt x="81" y="10"/>
                  </a:cubicBezTo>
                  <a:cubicBezTo>
                    <a:pt x="81" y="16"/>
                    <a:pt x="86" y="16"/>
                    <a:pt x="96" y="16"/>
                  </a:cubicBezTo>
                  <a:cubicBezTo>
                    <a:pt x="102" y="16"/>
                    <a:pt x="111" y="16"/>
                    <a:pt x="117" y="17"/>
                  </a:cubicBezTo>
                  <a:cubicBezTo>
                    <a:pt x="125" y="18"/>
                    <a:pt x="128" y="19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39"/>
                    <a:pt x="71" y="339"/>
                  </a:cubicBezTo>
                  <a:cubicBezTo>
                    <a:pt x="81" y="339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5"/>
                    <a:pt x="141" y="325"/>
                    <a:pt x="131" y="325"/>
                  </a:cubicBezTo>
                  <a:cubicBezTo>
                    <a:pt x="113" y="325"/>
                    <a:pt x="99" y="325"/>
                    <a:pt x="99" y="316"/>
                  </a:cubicBezTo>
                  <a:cubicBezTo>
                    <a:pt x="99" y="313"/>
                    <a:pt x="100" y="311"/>
                    <a:pt x="100" y="308"/>
                  </a:cubicBezTo>
                  <a:lnTo>
                    <a:pt x="131" y="183"/>
                  </a:lnTo>
                  <a:close/>
                  <a:moveTo>
                    <a:pt x="167" y="35"/>
                  </a:moveTo>
                  <a:cubicBezTo>
                    <a:pt x="172" y="17"/>
                    <a:pt x="173" y="16"/>
                    <a:pt x="194" y="16"/>
                  </a:cubicBezTo>
                  <a:lnTo>
                    <a:pt x="242" y="16"/>
                  </a:lnTo>
                  <a:cubicBezTo>
                    <a:pt x="283" y="16"/>
                    <a:pt x="310" y="29"/>
                    <a:pt x="310" y="63"/>
                  </a:cubicBezTo>
                  <a:cubicBezTo>
                    <a:pt x="310" y="83"/>
                    <a:pt x="300" y="126"/>
                    <a:pt x="280" y="144"/>
                  </a:cubicBezTo>
                  <a:cubicBezTo>
                    <a:pt x="255" y="166"/>
                    <a:pt x="225" y="170"/>
                    <a:pt x="203" y="170"/>
                  </a:cubicBezTo>
                  <a:lnTo>
                    <a:pt x="133" y="170"/>
                  </a:lnTo>
                  <a:lnTo>
                    <a:pt x="167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7 1">
              <a:extLst>
                <a:ext uri="{FF2B5EF4-FFF2-40B4-BE49-F238E27FC236}">
                  <a16:creationId xmlns:a16="http://schemas.microsoft.com/office/drawing/2014/main" id="{5402DED2-D937-46C2-ABEE-D6A08BBDFC9F}"/>
                </a:ext>
              </a:extLst>
            </p:cNvPr>
            <p:cNvSpPr>
              <a:spLocks/>
            </p:cNvSpPr>
            <p:nvPr>
              <p:custDataLst>
                <p:tags r:id="rId260"/>
              </p:custDataLst>
            </p:nvPr>
          </p:nvSpPr>
          <p:spPr bwMode="auto">
            <a:xfrm>
              <a:off x="2736850" y="2540000"/>
              <a:ext cx="55563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9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3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18 1">
              <a:extLst>
                <a:ext uri="{FF2B5EF4-FFF2-40B4-BE49-F238E27FC236}">
                  <a16:creationId xmlns:a16="http://schemas.microsoft.com/office/drawing/2014/main" id="{529409B5-2A83-49B2-90E6-5BC40B71438C}"/>
                </a:ext>
              </a:extLst>
            </p:cNvPr>
            <p:cNvSpPr>
              <a:spLocks/>
            </p:cNvSpPr>
            <p:nvPr>
              <p:custDataLst>
                <p:tags r:id="rId261"/>
              </p:custDataLst>
            </p:nvPr>
          </p:nvSpPr>
          <p:spPr bwMode="auto">
            <a:xfrm>
              <a:off x="2813050" y="2620963"/>
              <a:ext cx="107950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5 w 230"/>
                <a:gd name="T27" fmla="*/ 82 h 323"/>
                <a:gd name="T28" fmla="*/ 13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6 w 230"/>
                <a:gd name="T49" fmla="*/ 285 h 323"/>
                <a:gd name="T50" fmla="*/ 56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5" y="82"/>
                  </a:cubicBezTo>
                  <a:cubicBezTo>
                    <a:pt x="10" y="82"/>
                    <a:pt x="11" y="81"/>
                    <a:pt x="13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3" y="310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6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9 1">
              <a:extLst>
                <a:ext uri="{FF2B5EF4-FFF2-40B4-BE49-F238E27FC236}">
                  <a16:creationId xmlns:a16="http://schemas.microsoft.com/office/drawing/2014/main" id="{36857862-51C7-4FBC-9861-87E1E5C3DC35}"/>
                </a:ext>
              </a:extLst>
            </p:cNvPr>
            <p:cNvSpPr>
              <a:spLocks/>
            </p:cNvSpPr>
            <p:nvPr>
              <p:custDataLst>
                <p:tags r:id="rId262"/>
              </p:custDataLst>
            </p:nvPr>
          </p:nvSpPr>
          <p:spPr bwMode="auto">
            <a:xfrm>
              <a:off x="2949575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0 1">
              <a:extLst>
                <a:ext uri="{FF2B5EF4-FFF2-40B4-BE49-F238E27FC236}">
                  <a16:creationId xmlns:a16="http://schemas.microsoft.com/office/drawing/2014/main" id="{26AF2B3E-04D7-47BC-ADFE-35C31907D096}"/>
                </a:ext>
              </a:extLst>
            </p:cNvPr>
            <p:cNvSpPr>
              <a:spLocks/>
            </p:cNvSpPr>
            <p:nvPr>
              <p:custDataLst>
                <p:tags r:id="rId263"/>
              </p:custDataLst>
            </p:nvPr>
          </p:nvSpPr>
          <p:spPr bwMode="auto">
            <a:xfrm>
              <a:off x="3040063" y="2620963"/>
              <a:ext cx="117475" cy="120650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21 1">
              <a:extLst>
                <a:ext uri="{FF2B5EF4-FFF2-40B4-BE49-F238E27FC236}">
                  <a16:creationId xmlns:a16="http://schemas.microsoft.com/office/drawing/2014/main" id="{7B80C782-10EF-4B0A-B5D8-A10034D7DDA5}"/>
                </a:ext>
              </a:extLst>
            </p:cNvPr>
            <p:cNvSpPr>
              <a:spLocks/>
            </p:cNvSpPr>
            <p:nvPr>
              <p:custDataLst>
                <p:tags r:id="rId264"/>
              </p:custDataLst>
            </p:nvPr>
          </p:nvSpPr>
          <p:spPr bwMode="auto">
            <a:xfrm>
              <a:off x="3179763" y="2540000"/>
              <a:ext cx="55563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6FCE65-F21F-462A-A745-26DB50DC66A1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2396313" y="5097654"/>
            <a:ext cx="466726" cy="265113"/>
            <a:chOff x="2541585" y="2540000"/>
            <a:chExt cx="466726" cy="265113"/>
          </a:xfrm>
        </p:grpSpPr>
        <p:sp>
          <p:nvSpPr>
            <p:cNvPr id="27" name="Freeform 128 1">
              <a:extLst>
                <a:ext uri="{FF2B5EF4-FFF2-40B4-BE49-F238E27FC236}">
                  <a16:creationId xmlns:a16="http://schemas.microsoft.com/office/drawing/2014/main" id="{16C11DAC-E7E0-4ABC-9AAC-B20494936159}"/>
                </a:ext>
              </a:extLst>
            </p:cNvPr>
            <p:cNvSpPr>
              <a:spLocks/>
            </p:cNvSpPr>
            <p:nvPr>
              <p:custDataLst>
                <p:tags r:id="rId255"/>
              </p:custDataLst>
            </p:nvPr>
          </p:nvSpPr>
          <p:spPr bwMode="auto">
            <a:xfrm>
              <a:off x="2541585" y="2557463"/>
              <a:ext cx="169863" cy="187325"/>
            </a:xfrm>
            <a:custGeom>
              <a:avLst/>
              <a:gdLst>
                <a:gd name="T0" fmla="*/ 285 w 355"/>
                <a:gd name="T1" fmla="*/ 57 h 352"/>
                <a:gd name="T2" fmla="*/ 349 w 355"/>
                <a:gd name="T3" fmla="*/ 16 h 352"/>
                <a:gd name="T4" fmla="*/ 355 w 355"/>
                <a:gd name="T5" fmla="*/ 6 h 352"/>
                <a:gd name="T6" fmla="*/ 349 w 355"/>
                <a:gd name="T7" fmla="*/ 0 h 352"/>
                <a:gd name="T8" fmla="*/ 308 w 355"/>
                <a:gd name="T9" fmla="*/ 2 h 352"/>
                <a:gd name="T10" fmla="*/ 259 w 355"/>
                <a:gd name="T11" fmla="*/ 0 h 352"/>
                <a:gd name="T12" fmla="*/ 249 w 355"/>
                <a:gd name="T13" fmla="*/ 10 h 352"/>
                <a:gd name="T14" fmla="*/ 257 w 355"/>
                <a:gd name="T15" fmla="*/ 16 h 352"/>
                <a:gd name="T16" fmla="*/ 280 w 355"/>
                <a:gd name="T17" fmla="*/ 32 h 352"/>
                <a:gd name="T18" fmla="*/ 273 w 355"/>
                <a:gd name="T19" fmla="*/ 51 h 352"/>
                <a:gd name="T20" fmla="*/ 119 w 355"/>
                <a:gd name="T21" fmla="*/ 294 h 352"/>
                <a:gd name="T22" fmla="*/ 85 w 355"/>
                <a:gd name="T23" fmla="*/ 31 h 352"/>
                <a:gd name="T24" fmla="*/ 120 w 355"/>
                <a:gd name="T25" fmla="*/ 16 h 352"/>
                <a:gd name="T26" fmla="*/ 132 w 355"/>
                <a:gd name="T27" fmla="*/ 6 h 352"/>
                <a:gd name="T28" fmla="*/ 125 w 355"/>
                <a:gd name="T29" fmla="*/ 0 h 352"/>
                <a:gd name="T30" fmla="*/ 64 w 355"/>
                <a:gd name="T31" fmla="*/ 2 h 352"/>
                <a:gd name="T32" fmla="*/ 36 w 355"/>
                <a:gd name="T33" fmla="*/ 1 h 352"/>
                <a:gd name="T34" fmla="*/ 9 w 355"/>
                <a:gd name="T35" fmla="*/ 0 h 352"/>
                <a:gd name="T36" fmla="*/ 0 w 355"/>
                <a:gd name="T37" fmla="*/ 10 h 352"/>
                <a:gd name="T38" fmla="*/ 12 w 355"/>
                <a:gd name="T39" fmla="*/ 16 h 352"/>
                <a:gd name="T40" fmla="*/ 42 w 355"/>
                <a:gd name="T41" fmla="*/ 33 h 352"/>
                <a:gd name="T42" fmla="*/ 81 w 355"/>
                <a:gd name="T43" fmla="*/ 340 h 352"/>
                <a:gd name="T44" fmla="*/ 91 w 355"/>
                <a:gd name="T45" fmla="*/ 352 h 352"/>
                <a:gd name="T46" fmla="*/ 105 w 355"/>
                <a:gd name="T47" fmla="*/ 343 h 352"/>
                <a:gd name="T48" fmla="*/ 285 w 355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5" h="352">
                  <a:moveTo>
                    <a:pt x="285" y="57"/>
                  </a:moveTo>
                  <a:cubicBezTo>
                    <a:pt x="309" y="18"/>
                    <a:pt x="330" y="17"/>
                    <a:pt x="349" y="16"/>
                  </a:cubicBezTo>
                  <a:cubicBezTo>
                    <a:pt x="355" y="15"/>
                    <a:pt x="355" y="7"/>
                    <a:pt x="355" y="6"/>
                  </a:cubicBezTo>
                  <a:cubicBezTo>
                    <a:pt x="355" y="2"/>
                    <a:pt x="353" y="0"/>
                    <a:pt x="349" y="0"/>
                  </a:cubicBezTo>
                  <a:cubicBezTo>
                    <a:pt x="336" y="0"/>
                    <a:pt x="321" y="2"/>
                    <a:pt x="308" y="2"/>
                  </a:cubicBezTo>
                  <a:cubicBezTo>
                    <a:pt x="291" y="2"/>
                    <a:pt x="275" y="0"/>
                    <a:pt x="259" y="0"/>
                  </a:cubicBezTo>
                  <a:cubicBezTo>
                    <a:pt x="256" y="0"/>
                    <a:pt x="249" y="0"/>
                    <a:pt x="249" y="10"/>
                  </a:cubicBezTo>
                  <a:cubicBezTo>
                    <a:pt x="249" y="15"/>
                    <a:pt x="254" y="16"/>
                    <a:pt x="257" y="16"/>
                  </a:cubicBezTo>
                  <a:cubicBezTo>
                    <a:pt x="271" y="17"/>
                    <a:pt x="280" y="22"/>
                    <a:pt x="280" y="32"/>
                  </a:cubicBezTo>
                  <a:cubicBezTo>
                    <a:pt x="280" y="40"/>
                    <a:pt x="273" y="51"/>
                    <a:pt x="273" y="51"/>
                  </a:cubicBezTo>
                  <a:lnTo>
                    <a:pt x="119" y="294"/>
                  </a:lnTo>
                  <a:lnTo>
                    <a:pt x="85" y="31"/>
                  </a:lnTo>
                  <a:cubicBezTo>
                    <a:pt x="85" y="22"/>
                    <a:pt x="97" y="16"/>
                    <a:pt x="120" y="16"/>
                  </a:cubicBezTo>
                  <a:cubicBezTo>
                    <a:pt x="127" y="16"/>
                    <a:pt x="132" y="16"/>
                    <a:pt x="132" y="6"/>
                  </a:cubicBezTo>
                  <a:cubicBezTo>
                    <a:pt x="132" y="1"/>
                    <a:pt x="128" y="0"/>
                    <a:pt x="125" y="0"/>
                  </a:cubicBezTo>
                  <a:cubicBezTo>
                    <a:pt x="105" y="0"/>
                    <a:pt x="84" y="2"/>
                    <a:pt x="64" y="2"/>
                  </a:cubicBezTo>
                  <a:cubicBezTo>
                    <a:pt x="55" y="2"/>
                    <a:pt x="45" y="1"/>
                    <a:pt x="36" y="1"/>
                  </a:cubicBezTo>
                  <a:cubicBezTo>
                    <a:pt x="27" y="1"/>
                    <a:pt x="18" y="0"/>
                    <a:pt x="9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4" y="16"/>
                    <a:pt x="12" y="16"/>
                  </a:cubicBezTo>
                  <a:cubicBezTo>
                    <a:pt x="40" y="16"/>
                    <a:pt x="41" y="20"/>
                    <a:pt x="42" y="33"/>
                  </a:cubicBezTo>
                  <a:lnTo>
                    <a:pt x="81" y="340"/>
                  </a:lnTo>
                  <a:cubicBezTo>
                    <a:pt x="83" y="350"/>
                    <a:pt x="85" y="352"/>
                    <a:pt x="91" y="352"/>
                  </a:cubicBezTo>
                  <a:cubicBezTo>
                    <a:pt x="99" y="352"/>
                    <a:pt x="101" y="349"/>
                    <a:pt x="105" y="343"/>
                  </a:cubicBezTo>
                  <a:lnTo>
                    <a:pt x="285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29 1">
              <a:extLst>
                <a:ext uri="{FF2B5EF4-FFF2-40B4-BE49-F238E27FC236}">
                  <a16:creationId xmlns:a16="http://schemas.microsoft.com/office/drawing/2014/main" id="{53875641-7E43-4CA9-873D-4EB1398E0ECB}"/>
                </a:ext>
              </a:extLst>
            </p:cNvPr>
            <p:cNvSpPr>
              <a:spLocks/>
            </p:cNvSpPr>
            <p:nvPr>
              <p:custDataLst>
                <p:tags r:id="rId256"/>
              </p:custDataLst>
            </p:nvPr>
          </p:nvSpPr>
          <p:spPr bwMode="auto">
            <a:xfrm>
              <a:off x="2744785" y="2540000"/>
              <a:ext cx="53975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9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3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4" y="420"/>
                    <a:pt x="29" y="325"/>
                    <a:pt x="29" y="249"/>
                  </a:cubicBezTo>
                  <a:cubicBezTo>
                    <a:pt x="29" y="162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30 1">
              <a:extLst>
                <a:ext uri="{FF2B5EF4-FFF2-40B4-BE49-F238E27FC236}">
                  <a16:creationId xmlns:a16="http://schemas.microsoft.com/office/drawing/2014/main" id="{A56CC7EE-7A01-456F-BE5C-05966D99A72D}"/>
                </a:ext>
              </a:extLst>
            </p:cNvPr>
            <p:cNvSpPr>
              <a:spLocks/>
            </p:cNvSpPr>
            <p:nvPr>
              <p:custDataLst>
                <p:tags r:id="rId257"/>
              </p:custDataLst>
            </p:nvPr>
          </p:nvSpPr>
          <p:spPr bwMode="auto">
            <a:xfrm>
              <a:off x="2819398" y="2620963"/>
              <a:ext cx="11112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9 w 230"/>
                <a:gd name="T7" fmla="*/ 16 h 323"/>
                <a:gd name="T8" fmla="*/ 192 w 230"/>
                <a:gd name="T9" fmla="*/ 43 h 323"/>
                <a:gd name="T10" fmla="*/ 182 w 230"/>
                <a:gd name="T11" fmla="*/ 83 h 323"/>
                <a:gd name="T12" fmla="*/ 159 w 230"/>
                <a:gd name="T13" fmla="*/ 173 h 323"/>
                <a:gd name="T14" fmla="*/ 103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9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1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9" y="16"/>
                  </a:cubicBezTo>
                  <a:cubicBezTo>
                    <a:pt x="198" y="19"/>
                    <a:pt x="194" y="34"/>
                    <a:pt x="192" y="43"/>
                  </a:cubicBezTo>
                  <a:cubicBezTo>
                    <a:pt x="188" y="56"/>
                    <a:pt x="185" y="70"/>
                    <a:pt x="182" y="83"/>
                  </a:cubicBezTo>
                  <a:lnTo>
                    <a:pt x="159" y="173"/>
                  </a:lnTo>
                  <a:cubicBezTo>
                    <a:pt x="157" y="180"/>
                    <a:pt x="136" y="215"/>
                    <a:pt x="103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5" y="230"/>
                    <a:pt x="139" y="254"/>
                    <a:pt x="119" y="281"/>
                  </a:cubicBezTo>
                  <a:cubicBezTo>
                    <a:pt x="106" y="298"/>
                    <a:pt x="87" y="312"/>
                    <a:pt x="64" y="312"/>
                  </a:cubicBezTo>
                  <a:cubicBezTo>
                    <a:pt x="57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4"/>
                    <a:pt x="33" y="323"/>
                    <a:pt x="64" y="323"/>
                  </a:cubicBezTo>
                  <a:cubicBezTo>
                    <a:pt x="115" y="323"/>
                    <a:pt x="167" y="278"/>
                    <a:pt x="181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31 1">
              <a:extLst>
                <a:ext uri="{FF2B5EF4-FFF2-40B4-BE49-F238E27FC236}">
                  <a16:creationId xmlns:a16="http://schemas.microsoft.com/office/drawing/2014/main" id="{C1DF38B5-A6D4-46B2-AB78-628AF0009DF1}"/>
                </a:ext>
              </a:extLst>
            </p:cNvPr>
            <p:cNvSpPr>
              <a:spLocks/>
            </p:cNvSpPr>
            <p:nvPr>
              <p:custDataLst>
                <p:tags r:id="rId258"/>
              </p:custDataLst>
            </p:nvPr>
          </p:nvSpPr>
          <p:spPr bwMode="auto">
            <a:xfrm>
              <a:off x="2952748" y="2540000"/>
              <a:ext cx="55563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4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" name="Arc 30">
            <a:extLst>
              <a:ext uri="{FF2B5EF4-FFF2-40B4-BE49-F238E27FC236}">
                <a16:creationId xmlns:a16="http://schemas.microsoft.com/office/drawing/2014/main" id="{DDAFA9B7-DB7B-452C-AE90-D6711B1A6EEB}"/>
              </a:ext>
            </a:extLst>
          </p:cNvPr>
          <p:cNvSpPr/>
          <p:nvPr/>
        </p:nvSpPr>
        <p:spPr>
          <a:xfrm rot="11764135">
            <a:off x="573886" y="3371880"/>
            <a:ext cx="945650" cy="1753424"/>
          </a:xfrm>
          <a:prstGeom prst="arc">
            <a:avLst>
              <a:gd name="adj1" fmla="val 17663973"/>
              <a:gd name="adj2" fmla="val 7885"/>
            </a:avLst>
          </a:prstGeom>
          <a:ln w="2222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5A532D6C-653F-4384-B210-F2C20C944205}"/>
              </a:ext>
            </a:extLst>
          </p:cNvPr>
          <p:cNvSpPr/>
          <p:nvPr/>
        </p:nvSpPr>
        <p:spPr>
          <a:xfrm rot="11764135">
            <a:off x="2575406" y="3392200"/>
            <a:ext cx="945650" cy="1753424"/>
          </a:xfrm>
          <a:prstGeom prst="arc">
            <a:avLst>
              <a:gd name="adj1" fmla="val 17663973"/>
              <a:gd name="adj2" fmla="val 7885"/>
            </a:avLst>
          </a:prstGeom>
          <a:ln w="2222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0FA69CEE-653D-4710-9AB7-D7538A182913}"/>
              </a:ext>
            </a:extLst>
          </p:cNvPr>
          <p:cNvSpPr/>
          <p:nvPr/>
        </p:nvSpPr>
        <p:spPr>
          <a:xfrm rot="1049276">
            <a:off x="1834005" y="3837204"/>
            <a:ext cx="945650" cy="1753424"/>
          </a:xfrm>
          <a:prstGeom prst="arc">
            <a:avLst>
              <a:gd name="adj1" fmla="val 17663973"/>
              <a:gd name="adj2" fmla="val 7885"/>
            </a:avLst>
          </a:prstGeom>
          <a:ln w="2222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125AD89-F706-4BAB-86FB-9D7AC59667FD}"/>
              </a:ext>
            </a:extLst>
          </p:cNvPr>
          <p:cNvCxnSpPr>
            <a:cxnSpLocks/>
          </p:cNvCxnSpPr>
          <p:nvPr/>
        </p:nvCxnSpPr>
        <p:spPr>
          <a:xfrm flipH="1">
            <a:off x="1414203" y="5557051"/>
            <a:ext cx="752312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8E88AF7-D0FB-4146-B071-32B2D6AF5E0D}"/>
              </a:ext>
            </a:extLst>
          </p:cNvPr>
          <p:cNvCxnSpPr>
            <a:cxnSpLocks/>
          </p:cNvCxnSpPr>
          <p:nvPr/>
        </p:nvCxnSpPr>
        <p:spPr>
          <a:xfrm>
            <a:off x="1397180" y="5003152"/>
            <a:ext cx="79368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F7E7192-7D2B-4FAE-BFF8-745AC609CA6F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 flipH="1">
            <a:off x="1768750" y="5050549"/>
            <a:ext cx="45719" cy="424033"/>
            <a:chOff x="2662239" y="2540000"/>
            <a:chExt cx="922338" cy="247650"/>
          </a:xfrm>
        </p:grpSpPr>
        <p:sp>
          <p:nvSpPr>
            <p:cNvPr id="37" name="Oval 138 1">
              <a:extLst>
                <a:ext uri="{FF2B5EF4-FFF2-40B4-BE49-F238E27FC236}">
                  <a16:creationId xmlns:a16="http://schemas.microsoft.com/office/drawing/2014/main" id="{2F49A33A-B8F5-4148-AE63-F4C9429D3FCC}"/>
                </a:ext>
              </a:extLst>
            </p:cNvPr>
            <p:cNvSpPr>
              <a:spLocks noChangeArrowheads="1"/>
            </p:cNvSpPr>
            <p:nvPr>
              <p:custDataLst>
                <p:tags r:id="rId252"/>
              </p:custDataLst>
            </p:nvPr>
          </p:nvSpPr>
          <p:spPr bwMode="auto">
            <a:xfrm>
              <a:off x="2662239" y="2540000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Oval 139 1">
              <a:extLst>
                <a:ext uri="{FF2B5EF4-FFF2-40B4-BE49-F238E27FC236}">
                  <a16:creationId xmlns:a16="http://schemas.microsoft.com/office/drawing/2014/main" id="{14556F01-60B8-4AC4-A87D-8E716778CBAA}"/>
                </a:ext>
              </a:extLst>
            </p:cNvPr>
            <p:cNvSpPr>
              <a:spLocks noChangeArrowheads="1"/>
            </p:cNvSpPr>
            <p:nvPr>
              <p:custDataLst>
                <p:tags r:id="rId253"/>
              </p:custDataLst>
            </p:nvPr>
          </p:nvSpPr>
          <p:spPr bwMode="auto">
            <a:xfrm>
              <a:off x="2662239" y="2649538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Oval 140 1">
              <a:extLst>
                <a:ext uri="{FF2B5EF4-FFF2-40B4-BE49-F238E27FC236}">
                  <a16:creationId xmlns:a16="http://schemas.microsoft.com/office/drawing/2014/main" id="{7DE9B0EF-2242-455A-96B4-3BC7FD64AD3C}"/>
                </a:ext>
              </a:extLst>
            </p:cNvPr>
            <p:cNvSpPr>
              <a:spLocks noChangeArrowheads="1"/>
            </p:cNvSpPr>
            <p:nvPr>
              <p:custDataLst>
                <p:tags r:id="rId254"/>
              </p:custDataLst>
            </p:nvPr>
          </p:nvSpPr>
          <p:spPr bwMode="auto">
            <a:xfrm>
              <a:off x="2662239" y="2759075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27B23CA7-EC50-4E52-9538-BBBE2D5EE206}"/>
              </a:ext>
            </a:extLst>
          </p:cNvPr>
          <p:cNvSpPr/>
          <p:nvPr/>
        </p:nvSpPr>
        <p:spPr>
          <a:xfrm>
            <a:off x="4472203" y="3603075"/>
            <a:ext cx="2548548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EBA271D-C2BF-40FB-AE19-3FDFF88122CA}"/>
              </a:ext>
            </a:extLst>
          </p:cNvPr>
          <p:cNvSpPr/>
          <p:nvPr/>
        </p:nvSpPr>
        <p:spPr>
          <a:xfrm>
            <a:off x="4474149" y="4977865"/>
            <a:ext cx="861769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6983CC-4429-4759-A3C9-2A230EFF4EED}"/>
              </a:ext>
            </a:extLst>
          </p:cNvPr>
          <p:cNvSpPr/>
          <p:nvPr/>
        </p:nvSpPr>
        <p:spPr>
          <a:xfrm>
            <a:off x="6368980" y="4965427"/>
            <a:ext cx="660475" cy="47509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B02602C-1F07-44B6-A5C4-FC68608B4A61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4530189" y="5121467"/>
            <a:ext cx="695326" cy="265113"/>
            <a:chOff x="2540000" y="2540000"/>
            <a:chExt cx="695326" cy="265113"/>
          </a:xfrm>
        </p:grpSpPr>
        <p:sp>
          <p:nvSpPr>
            <p:cNvPr id="46" name="Freeform 116 2">
              <a:extLst>
                <a:ext uri="{FF2B5EF4-FFF2-40B4-BE49-F238E27FC236}">
                  <a16:creationId xmlns:a16="http://schemas.microsoft.com/office/drawing/2014/main" id="{2F125DA3-D06B-4938-9B8B-8B166C3CBEFF}"/>
                </a:ext>
              </a:extLst>
            </p:cNvPr>
            <p:cNvSpPr>
              <a:spLocks noEditPoints="1"/>
            </p:cNvSpPr>
            <p:nvPr>
              <p:custDataLst>
                <p:tags r:id="rId246"/>
              </p:custDataLst>
            </p:nvPr>
          </p:nvSpPr>
          <p:spPr bwMode="auto">
            <a:xfrm>
              <a:off x="2540000" y="2557463"/>
              <a:ext cx="168275" cy="182563"/>
            </a:xfrm>
            <a:custGeom>
              <a:avLst/>
              <a:gdLst>
                <a:gd name="T0" fmla="*/ 131 w 356"/>
                <a:gd name="T1" fmla="*/ 183 h 341"/>
                <a:gd name="T2" fmla="*/ 216 w 356"/>
                <a:gd name="T3" fmla="*/ 183 h 341"/>
                <a:gd name="T4" fmla="*/ 356 w 356"/>
                <a:gd name="T5" fmla="*/ 75 h 341"/>
                <a:gd name="T6" fmla="*/ 258 w 356"/>
                <a:gd name="T7" fmla="*/ 0 h 341"/>
                <a:gd name="T8" fmla="*/ 96 w 356"/>
                <a:gd name="T9" fmla="*/ 0 h 341"/>
                <a:gd name="T10" fmla="*/ 81 w 356"/>
                <a:gd name="T11" fmla="*/ 10 h 341"/>
                <a:gd name="T12" fmla="*/ 96 w 356"/>
                <a:gd name="T13" fmla="*/ 16 h 341"/>
                <a:gd name="T14" fmla="*/ 117 w 356"/>
                <a:gd name="T15" fmla="*/ 17 h 341"/>
                <a:gd name="T16" fmla="*/ 128 w 356"/>
                <a:gd name="T17" fmla="*/ 25 h 341"/>
                <a:gd name="T18" fmla="*/ 126 w 356"/>
                <a:gd name="T19" fmla="*/ 34 h 341"/>
                <a:gd name="T20" fmla="*/ 59 w 356"/>
                <a:gd name="T21" fmla="*/ 302 h 341"/>
                <a:gd name="T22" fmla="*/ 14 w 356"/>
                <a:gd name="T23" fmla="*/ 325 h 341"/>
                <a:gd name="T24" fmla="*/ 0 w 356"/>
                <a:gd name="T25" fmla="*/ 335 h 341"/>
                <a:gd name="T26" fmla="*/ 7 w 356"/>
                <a:gd name="T27" fmla="*/ 341 h 341"/>
                <a:gd name="T28" fmla="*/ 71 w 356"/>
                <a:gd name="T29" fmla="*/ 339 h 341"/>
                <a:gd name="T30" fmla="*/ 103 w 356"/>
                <a:gd name="T31" fmla="*/ 340 h 341"/>
                <a:gd name="T32" fmla="*/ 135 w 356"/>
                <a:gd name="T33" fmla="*/ 341 h 341"/>
                <a:gd name="T34" fmla="*/ 145 w 356"/>
                <a:gd name="T35" fmla="*/ 331 h 341"/>
                <a:gd name="T36" fmla="*/ 131 w 356"/>
                <a:gd name="T37" fmla="*/ 325 h 341"/>
                <a:gd name="T38" fmla="*/ 99 w 356"/>
                <a:gd name="T39" fmla="*/ 316 h 341"/>
                <a:gd name="T40" fmla="*/ 100 w 356"/>
                <a:gd name="T41" fmla="*/ 308 h 341"/>
                <a:gd name="T42" fmla="*/ 131 w 356"/>
                <a:gd name="T43" fmla="*/ 183 h 341"/>
                <a:gd name="T44" fmla="*/ 167 w 356"/>
                <a:gd name="T45" fmla="*/ 35 h 341"/>
                <a:gd name="T46" fmla="*/ 194 w 356"/>
                <a:gd name="T47" fmla="*/ 16 h 341"/>
                <a:gd name="T48" fmla="*/ 242 w 356"/>
                <a:gd name="T49" fmla="*/ 16 h 341"/>
                <a:gd name="T50" fmla="*/ 310 w 356"/>
                <a:gd name="T51" fmla="*/ 63 h 341"/>
                <a:gd name="T52" fmla="*/ 280 w 356"/>
                <a:gd name="T53" fmla="*/ 144 h 341"/>
                <a:gd name="T54" fmla="*/ 203 w 356"/>
                <a:gd name="T55" fmla="*/ 170 h 341"/>
                <a:gd name="T56" fmla="*/ 133 w 356"/>
                <a:gd name="T57" fmla="*/ 170 h 341"/>
                <a:gd name="T58" fmla="*/ 167 w 356"/>
                <a:gd name="T59" fmla="*/ 35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6" h="341">
                  <a:moveTo>
                    <a:pt x="131" y="183"/>
                  </a:moveTo>
                  <a:lnTo>
                    <a:pt x="216" y="183"/>
                  </a:lnTo>
                  <a:cubicBezTo>
                    <a:pt x="287" y="183"/>
                    <a:pt x="356" y="131"/>
                    <a:pt x="356" y="75"/>
                  </a:cubicBezTo>
                  <a:cubicBezTo>
                    <a:pt x="356" y="37"/>
                    <a:pt x="323" y="0"/>
                    <a:pt x="258" y="0"/>
                  </a:cubicBezTo>
                  <a:lnTo>
                    <a:pt x="96" y="0"/>
                  </a:lnTo>
                  <a:cubicBezTo>
                    <a:pt x="87" y="0"/>
                    <a:pt x="81" y="0"/>
                    <a:pt x="81" y="10"/>
                  </a:cubicBezTo>
                  <a:cubicBezTo>
                    <a:pt x="81" y="16"/>
                    <a:pt x="86" y="16"/>
                    <a:pt x="96" y="16"/>
                  </a:cubicBezTo>
                  <a:cubicBezTo>
                    <a:pt x="102" y="16"/>
                    <a:pt x="111" y="16"/>
                    <a:pt x="117" y="17"/>
                  </a:cubicBezTo>
                  <a:cubicBezTo>
                    <a:pt x="125" y="18"/>
                    <a:pt x="128" y="19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7" y="339"/>
                    <a:pt x="71" y="339"/>
                  </a:cubicBezTo>
                  <a:cubicBezTo>
                    <a:pt x="81" y="339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5"/>
                    <a:pt x="141" y="325"/>
                    <a:pt x="131" y="325"/>
                  </a:cubicBezTo>
                  <a:cubicBezTo>
                    <a:pt x="113" y="325"/>
                    <a:pt x="99" y="325"/>
                    <a:pt x="99" y="316"/>
                  </a:cubicBezTo>
                  <a:cubicBezTo>
                    <a:pt x="99" y="313"/>
                    <a:pt x="100" y="311"/>
                    <a:pt x="100" y="308"/>
                  </a:cubicBezTo>
                  <a:lnTo>
                    <a:pt x="131" y="183"/>
                  </a:lnTo>
                  <a:close/>
                  <a:moveTo>
                    <a:pt x="167" y="35"/>
                  </a:moveTo>
                  <a:cubicBezTo>
                    <a:pt x="172" y="17"/>
                    <a:pt x="173" y="16"/>
                    <a:pt x="194" y="16"/>
                  </a:cubicBezTo>
                  <a:lnTo>
                    <a:pt x="242" y="16"/>
                  </a:lnTo>
                  <a:cubicBezTo>
                    <a:pt x="283" y="16"/>
                    <a:pt x="310" y="29"/>
                    <a:pt x="310" y="63"/>
                  </a:cubicBezTo>
                  <a:cubicBezTo>
                    <a:pt x="310" y="83"/>
                    <a:pt x="300" y="126"/>
                    <a:pt x="280" y="144"/>
                  </a:cubicBezTo>
                  <a:cubicBezTo>
                    <a:pt x="255" y="166"/>
                    <a:pt x="225" y="170"/>
                    <a:pt x="203" y="170"/>
                  </a:cubicBezTo>
                  <a:lnTo>
                    <a:pt x="133" y="170"/>
                  </a:lnTo>
                  <a:lnTo>
                    <a:pt x="167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7 2">
              <a:extLst>
                <a:ext uri="{FF2B5EF4-FFF2-40B4-BE49-F238E27FC236}">
                  <a16:creationId xmlns:a16="http://schemas.microsoft.com/office/drawing/2014/main" id="{02198670-5325-49A9-83A9-A0BB2246AFFF}"/>
                </a:ext>
              </a:extLst>
            </p:cNvPr>
            <p:cNvSpPr>
              <a:spLocks/>
            </p:cNvSpPr>
            <p:nvPr>
              <p:custDataLst>
                <p:tags r:id="rId247"/>
              </p:custDataLst>
            </p:nvPr>
          </p:nvSpPr>
          <p:spPr bwMode="auto">
            <a:xfrm>
              <a:off x="2736850" y="2540000"/>
              <a:ext cx="55563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9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3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8 2">
              <a:extLst>
                <a:ext uri="{FF2B5EF4-FFF2-40B4-BE49-F238E27FC236}">
                  <a16:creationId xmlns:a16="http://schemas.microsoft.com/office/drawing/2014/main" id="{CA74380B-F848-4253-B9A6-FA92E6512653}"/>
                </a:ext>
              </a:extLst>
            </p:cNvPr>
            <p:cNvSpPr>
              <a:spLocks/>
            </p:cNvSpPr>
            <p:nvPr>
              <p:custDataLst>
                <p:tags r:id="rId248"/>
              </p:custDataLst>
            </p:nvPr>
          </p:nvSpPr>
          <p:spPr bwMode="auto">
            <a:xfrm>
              <a:off x="2813050" y="2620963"/>
              <a:ext cx="107950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5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5 w 230"/>
                <a:gd name="T23" fmla="*/ 0 h 323"/>
                <a:gd name="T24" fmla="*/ 0 w 230"/>
                <a:gd name="T25" fmla="*/ 77 h 323"/>
                <a:gd name="T26" fmla="*/ 5 w 230"/>
                <a:gd name="T27" fmla="*/ 82 h 323"/>
                <a:gd name="T28" fmla="*/ 13 w 230"/>
                <a:gd name="T29" fmla="*/ 73 h 323"/>
                <a:gd name="T30" fmla="*/ 64 w 230"/>
                <a:gd name="T31" fmla="*/ 11 h 323"/>
                <a:gd name="T32" fmla="*/ 76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5 w 230"/>
                <a:gd name="T47" fmla="*/ 291 h 323"/>
                <a:gd name="T48" fmla="*/ 46 w 230"/>
                <a:gd name="T49" fmla="*/ 285 h 323"/>
                <a:gd name="T50" fmla="*/ 56 w 230"/>
                <a:gd name="T51" fmla="*/ 265 h 323"/>
                <a:gd name="T52" fmla="*/ 38 w 230"/>
                <a:gd name="T53" fmla="*/ 247 h 323"/>
                <a:gd name="T54" fmla="*/ 10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5" y="6"/>
                  </a:cubicBezTo>
                  <a:cubicBezTo>
                    <a:pt x="210" y="6"/>
                    <a:pt x="202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7" y="56"/>
                    <a:pt x="184" y="70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7"/>
                    <a:pt x="106" y="51"/>
                    <a:pt x="106" y="41"/>
                  </a:cubicBezTo>
                  <a:cubicBezTo>
                    <a:pt x="106" y="19"/>
                    <a:pt x="90" y="0"/>
                    <a:pt x="65" y="0"/>
                  </a:cubicBezTo>
                  <a:cubicBezTo>
                    <a:pt x="18" y="0"/>
                    <a:pt x="0" y="73"/>
                    <a:pt x="0" y="77"/>
                  </a:cubicBezTo>
                  <a:cubicBezTo>
                    <a:pt x="0" y="82"/>
                    <a:pt x="5" y="82"/>
                    <a:pt x="5" y="82"/>
                  </a:cubicBezTo>
                  <a:cubicBezTo>
                    <a:pt x="10" y="82"/>
                    <a:pt x="11" y="81"/>
                    <a:pt x="13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40"/>
                    <a:pt x="71" y="53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3" y="310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1"/>
                    <a:pt x="56" y="274"/>
                    <a:pt x="56" y="265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6" y="247"/>
                    <a:pt x="10" y="255"/>
                    <a:pt x="10" y="280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9 2">
              <a:extLst>
                <a:ext uri="{FF2B5EF4-FFF2-40B4-BE49-F238E27FC236}">
                  <a16:creationId xmlns:a16="http://schemas.microsoft.com/office/drawing/2014/main" id="{D6BB8579-67AC-4A68-8285-D3A58E0C1FCF}"/>
                </a:ext>
              </a:extLst>
            </p:cNvPr>
            <p:cNvSpPr>
              <a:spLocks/>
            </p:cNvSpPr>
            <p:nvPr>
              <p:custDataLst>
                <p:tags r:id="rId249"/>
              </p:custDataLst>
            </p:nvPr>
          </p:nvSpPr>
          <p:spPr bwMode="auto">
            <a:xfrm>
              <a:off x="2949575" y="2711450"/>
              <a:ext cx="26988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20 2">
              <a:extLst>
                <a:ext uri="{FF2B5EF4-FFF2-40B4-BE49-F238E27FC236}">
                  <a16:creationId xmlns:a16="http://schemas.microsoft.com/office/drawing/2014/main" id="{D9EB8F77-714E-4DD7-BC45-4519CA757FD0}"/>
                </a:ext>
              </a:extLst>
            </p:cNvPr>
            <p:cNvSpPr>
              <a:spLocks/>
            </p:cNvSpPr>
            <p:nvPr>
              <p:custDataLst>
                <p:tags r:id="rId250"/>
              </p:custDataLst>
            </p:nvPr>
          </p:nvSpPr>
          <p:spPr bwMode="auto">
            <a:xfrm>
              <a:off x="3040063" y="2620963"/>
              <a:ext cx="117475" cy="120650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99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4" y="11"/>
                    <a:pt x="122" y="16"/>
                    <a:pt x="122" y="45"/>
                  </a:cubicBezTo>
                  <a:cubicBezTo>
                    <a:pt x="122" y="60"/>
                    <a:pt x="113" y="94"/>
                    <a:pt x="95" y="163"/>
                  </a:cubicBezTo>
                  <a:cubicBezTo>
                    <a:pt x="87" y="194"/>
                    <a:pt x="69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21 2">
              <a:extLst>
                <a:ext uri="{FF2B5EF4-FFF2-40B4-BE49-F238E27FC236}">
                  <a16:creationId xmlns:a16="http://schemas.microsoft.com/office/drawing/2014/main" id="{6B0FEBC6-07C6-4176-AB6D-2B59445C9521}"/>
                </a:ext>
              </a:extLst>
            </p:cNvPr>
            <p:cNvSpPr>
              <a:spLocks/>
            </p:cNvSpPr>
            <p:nvPr>
              <p:custDataLst>
                <p:tags r:id="rId251"/>
              </p:custDataLst>
            </p:nvPr>
          </p:nvSpPr>
          <p:spPr bwMode="auto">
            <a:xfrm>
              <a:off x="3179763" y="2540000"/>
              <a:ext cx="55563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4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3BB732A-70EC-4D66-8B33-700419EC8008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6465854" y="5097654"/>
            <a:ext cx="466726" cy="265113"/>
            <a:chOff x="2541585" y="2540000"/>
            <a:chExt cx="466726" cy="265113"/>
          </a:xfrm>
        </p:grpSpPr>
        <p:sp>
          <p:nvSpPr>
            <p:cNvPr id="53" name="Freeform 128 2">
              <a:extLst>
                <a:ext uri="{FF2B5EF4-FFF2-40B4-BE49-F238E27FC236}">
                  <a16:creationId xmlns:a16="http://schemas.microsoft.com/office/drawing/2014/main" id="{432C564D-02BD-4D2B-BD19-48B8AF5AA590}"/>
                </a:ext>
              </a:extLst>
            </p:cNvPr>
            <p:cNvSpPr>
              <a:spLocks/>
            </p:cNvSpPr>
            <p:nvPr>
              <p:custDataLst>
                <p:tags r:id="rId242"/>
              </p:custDataLst>
            </p:nvPr>
          </p:nvSpPr>
          <p:spPr bwMode="auto">
            <a:xfrm>
              <a:off x="2541585" y="2557463"/>
              <a:ext cx="169863" cy="187325"/>
            </a:xfrm>
            <a:custGeom>
              <a:avLst/>
              <a:gdLst>
                <a:gd name="T0" fmla="*/ 285 w 355"/>
                <a:gd name="T1" fmla="*/ 57 h 352"/>
                <a:gd name="T2" fmla="*/ 349 w 355"/>
                <a:gd name="T3" fmla="*/ 16 h 352"/>
                <a:gd name="T4" fmla="*/ 355 w 355"/>
                <a:gd name="T5" fmla="*/ 6 h 352"/>
                <a:gd name="T6" fmla="*/ 349 w 355"/>
                <a:gd name="T7" fmla="*/ 0 h 352"/>
                <a:gd name="T8" fmla="*/ 308 w 355"/>
                <a:gd name="T9" fmla="*/ 2 h 352"/>
                <a:gd name="T10" fmla="*/ 259 w 355"/>
                <a:gd name="T11" fmla="*/ 0 h 352"/>
                <a:gd name="T12" fmla="*/ 249 w 355"/>
                <a:gd name="T13" fmla="*/ 10 h 352"/>
                <a:gd name="T14" fmla="*/ 257 w 355"/>
                <a:gd name="T15" fmla="*/ 16 h 352"/>
                <a:gd name="T16" fmla="*/ 280 w 355"/>
                <a:gd name="T17" fmla="*/ 32 h 352"/>
                <a:gd name="T18" fmla="*/ 273 w 355"/>
                <a:gd name="T19" fmla="*/ 51 h 352"/>
                <a:gd name="T20" fmla="*/ 119 w 355"/>
                <a:gd name="T21" fmla="*/ 294 h 352"/>
                <a:gd name="T22" fmla="*/ 85 w 355"/>
                <a:gd name="T23" fmla="*/ 31 h 352"/>
                <a:gd name="T24" fmla="*/ 120 w 355"/>
                <a:gd name="T25" fmla="*/ 16 h 352"/>
                <a:gd name="T26" fmla="*/ 132 w 355"/>
                <a:gd name="T27" fmla="*/ 6 h 352"/>
                <a:gd name="T28" fmla="*/ 125 w 355"/>
                <a:gd name="T29" fmla="*/ 0 h 352"/>
                <a:gd name="T30" fmla="*/ 64 w 355"/>
                <a:gd name="T31" fmla="*/ 2 h 352"/>
                <a:gd name="T32" fmla="*/ 36 w 355"/>
                <a:gd name="T33" fmla="*/ 1 h 352"/>
                <a:gd name="T34" fmla="*/ 9 w 355"/>
                <a:gd name="T35" fmla="*/ 0 h 352"/>
                <a:gd name="T36" fmla="*/ 0 w 355"/>
                <a:gd name="T37" fmla="*/ 10 h 352"/>
                <a:gd name="T38" fmla="*/ 12 w 355"/>
                <a:gd name="T39" fmla="*/ 16 h 352"/>
                <a:gd name="T40" fmla="*/ 42 w 355"/>
                <a:gd name="T41" fmla="*/ 33 h 352"/>
                <a:gd name="T42" fmla="*/ 81 w 355"/>
                <a:gd name="T43" fmla="*/ 340 h 352"/>
                <a:gd name="T44" fmla="*/ 91 w 355"/>
                <a:gd name="T45" fmla="*/ 352 h 352"/>
                <a:gd name="T46" fmla="*/ 105 w 355"/>
                <a:gd name="T47" fmla="*/ 343 h 352"/>
                <a:gd name="T48" fmla="*/ 285 w 355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5" h="352">
                  <a:moveTo>
                    <a:pt x="285" y="57"/>
                  </a:moveTo>
                  <a:cubicBezTo>
                    <a:pt x="309" y="18"/>
                    <a:pt x="330" y="17"/>
                    <a:pt x="349" y="16"/>
                  </a:cubicBezTo>
                  <a:cubicBezTo>
                    <a:pt x="355" y="15"/>
                    <a:pt x="355" y="7"/>
                    <a:pt x="355" y="6"/>
                  </a:cubicBezTo>
                  <a:cubicBezTo>
                    <a:pt x="355" y="2"/>
                    <a:pt x="353" y="0"/>
                    <a:pt x="349" y="0"/>
                  </a:cubicBezTo>
                  <a:cubicBezTo>
                    <a:pt x="336" y="0"/>
                    <a:pt x="321" y="2"/>
                    <a:pt x="308" y="2"/>
                  </a:cubicBezTo>
                  <a:cubicBezTo>
                    <a:pt x="291" y="2"/>
                    <a:pt x="275" y="0"/>
                    <a:pt x="259" y="0"/>
                  </a:cubicBezTo>
                  <a:cubicBezTo>
                    <a:pt x="256" y="0"/>
                    <a:pt x="249" y="0"/>
                    <a:pt x="249" y="10"/>
                  </a:cubicBezTo>
                  <a:cubicBezTo>
                    <a:pt x="249" y="15"/>
                    <a:pt x="254" y="16"/>
                    <a:pt x="257" y="16"/>
                  </a:cubicBezTo>
                  <a:cubicBezTo>
                    <a:pt x="271" y="17"/>
                    <a:pt x="280" y="22"/>
                    <a:pt x="280" y="32"/>
                  </a:cubicBezTo>
                  <a:cubicBezTo>
                    <a:pt x="280" y="40"/>
                    <a:pt x="273" y="51"/>
                    <a:pt x="273" y="51"/>
                  </a:cubicBezTo>
                  <a:lnTo>
                    <a:pt x="119" y="294"/>
                  </a:lnTo>
                  <a:lnTo>
                    <a:pt x="85" y="31"/>
                  </a:lnTo>
                  <a:cubicBezTo>
                    <a:pt x="85" y="22"/>
                    <a:pt x="97" y="16"/>
                    <a:pt x="120" y="16"/>
                  </a:cubicBezTo>
                  <a:cubicBezTo>
                    <a:pt x="127" y="16"/>
                    <a:pt x="132" y="16"/>
                    <a:pt x="132" y="6"/>
                  </a:cubicBezTo>
                  <a:cubicBezTo>
                    <a:pt x="132" y="1"/>
                    <a:pt x="128" y="0"/>
                    <a:pt x="125" y="0"/>
                  </a:cubicBezTo>
                  <a:cubicBezTo>
                    <a:pt x="105" y="0"/>
                    <a:pt x="84" y="2"/>
                    <a:pt x="64" y="2"/>
                  </a:cubicBezTo>
                  <a:cubicBezTo>
                    <a:pt x="55" y="2"/>
                    <a:pt x="45" y="1"/>
                    <a:pt x="36" y="1"/>
                  </a:cubicBezTo>
                  <a:cubicBezTo>
                    <a:pt x="27" y="1"/>
                    <a:pt x="18" y="0"/>
                    <a:pt x="9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4" y="16"/>
                    <a:pt x="12" y="16"/>
                  </a:cubicBezTo>
                  <a:cubicBezTo>
                    <a:pt x="40" y="16"/>
                    <a:pt x="41" y="20"/>
                    <a:pt x="42" y="33"/>
                  </a:cubicBezTo>
                  <a:lnTo>
                    <a:pt x="81" y="340"/>
                  </a:lnTo>
                  <a:cubicBezTo>
                    <a:pt x="83" y="350"/>
                    <a:pt x="85" y="352"/>
                    <a:pt x="91" y="352"/>
                  </a:cubicBezTo>
                  <a:cubicBezTo>
                    <a:pt x="99" y="352"/>
                    <a:pt x="101" y="349"/>
                    <a:pt x="105" y="343"/>
                  </a:cubicBezTo>
                  <a:lnTo>
                    <a:pt x="285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29 2">
              <a:extLst>
                <a:ext uri="{FF2B5EF4-FFF2-40B4-BE49-F238E27FC236}">
                  <a16:creationId xmlns:a16="http://schemas.microsoft.com/office/drawing/2014/main" id="{9F457AE9-9ED9-4B2B-A34A-E06935AF7853}"/>
                </a:ext>
              </a:extLst>
            </p:cNvPr>
            <p:cNvSpPr>
              <a:spLocks/>
            </p:cNvSpPr>
            <p:nvPr>
              <p:custDataLst>
                <p:tags r:id="rId243"/>
              </p:custDataLst>
            </p:nvPr>
          </p:nvSpPr>
          <p:spPr bwMode="auto">
            <a:xfrm>
              <a:off x="2744785" y="2540000"/>
              <a:ext cx="53975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9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3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4" y="420"/>
                    <a:pt x="29" y="325"/>
                    <a:pt x="29" y="249"/>
                  </a:cubicBezTo>
                  <a:cubicBezTo>
                    <a:pt x="29" y="162"/>
                    <a:pt x="47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0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2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30 2">
              <a:extLst>
                <a:ext uri="{FF2B5EF4-FFF2-40B4-BE49-F238E27FC236}">
                  <a16:creationId xmlns:a16="http://schemas.microsoft.com/office/drawing/2014/main" id="{E46386AB-2A88-4C1B-8146-CA1F1545730C}"/>
                </a:ext>
              </a:extLst>
            </p:cNvPr>
            <p:cNvSpPr>
              <a:spLocks/>
            </p:cNvSpPr>
            <p:nvPr>
              <p:custDataLst>
                <p:tags r:id="rId244"/>
              </p:custDataLst>
            </p:nvPr>
          </p:nvSpPr>
          <p:spPr bwMode="auto">
            <a:xfrm>
              <a:off x="2819398" y="2620963"/>
              <a:ext cx="111125" cy="1730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9 w 230"/>
                <a:gd name="T7" fmla="*/ 16 h 323"/>
                <a:gd name="T8" fmla="*/ 192 w 230"/>
                <a:gd name="T9" fmla="*/ 43 h 323"/>
                <a:gd name="T10" fmla="*/ 182 w 230"/>
                <a:gd name="T11" fmla="*/ 83 h 323"/>
                <a:gd name="T12" fmla="*/ 159 w 230"/>
                <a:gd name="T13" fmla="*/ 173 h 323"/>
                <a:gd name="T14" fmla="*/ 103 w 230"/>
                <a:gd name="T15" fmla="*/ 215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9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1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9" y="16"/>
                  </a:cubicBezTo>
                  <a:cubicBezTo>
                    <a:pt x="198" y="19"/>
                    <a:pt x="194" y="34"/>
                    <a:pt x="192" y="43"/>
                  </a:cubicBezTo>
                  <a:cubicBezTo>
                    <a:pt x="188" y="56"/>
                    <a:pt x="185" y="70"/>
                    <a:pt x="182" y="83"/>
                  </a:cubicBezTo>
                  <a:lnTo>
                    <a:pt x="159" y="173"/>
                  </a:lnTo>
                  <a:cubicBezTo>
                    <a:pt x="157" y="180"/>
                    <a:pt x="136" y="215"/>
                    <a:pt x="103" y="215"/>
                  </a:cubicBezTo>
                  <a:cubicBezTo>
                    <a:pt x="77" y="215"/>
                    <a:pt x="72" y="193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3"/>
                    <a:pt x="40" y="167"/>
                  </a:cubicBezTo>
                  <a:cubicBezTo>
                    <a:pt x="40" y="211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5" y="230"/>
                    <a:pt x="139" y="254"/>
                    <a:pt x="119" y="281"/>
                  </a:cubicBezTo>
                  <a:cubicBezTo>
                    <a:pt x="106" y="298"/>
                    <a:pt x="87" y="312"/>
                    <a:pt x="64" y="312"/>
                  </a:cubicBezTo>
                  <a:cubicBezTo>
                    <a:pt x="57" y="312"/>
                    <a:pt x="34" y="310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4"/>
                    <a:pt x="33" y="323"/>
                    <a:pt x="64" y="323"/>
                  </a:cubicBezTo>
                  <a:cubicBezTo>
                    <a:pt x="115" y="323"/>
                    <a:pt x="167" y="278"/>
                    <a:pt x="181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31 2">
              <a:extLst>
                <a:ext uri="{FF2B5EF4-FFF2-40B4-BE49-F238E27FC236}">
                  <a16:creationId xmlns:a16="http://schemas.microsoft.com/office/drawing/2014/main" id="{C4B05132-6056-4092-9594-5C7F62FB04CB}"/>
                </a:ext>
              </a:extLst>
            </p:cNvPr>
            <p:cNvSpPr>
              <a:spLocks/>
            </p:cNvSpPr>
            <p:nvPr>
              <p:custDataLst>
                <p:tags r:id="rId245"/>
              </p:custDataLst>
            </p:nvPr>
          </p:nvSpPr>
          <p:spPr bwMode="auto">
            <a:xfrm>
              <a:off x="2952748" y="2540000"/>
              <a:ext cx="55563" cy="265113"/>
            </a:xfrm>
            <a:custGeom>
              <a:avLst/>
              <a:gdLst>
                <a:gd name="T0" fmla="*/ 115 w 115"/>
                <a:gd name="T1" fmla="*/ 249 h 498"/>
                <a:gd name="T2" fmla="*/ 82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6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4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7" name="Arc 56">
            <a:extLst>
              <a:ext uri="{FF2B5EF4-FFF2-40B4-BE49-F238E27FC236}">
                <a16:creationId xmlns:a16="http://schemas.microsoft.com/office/drawing/2014/main" id="{D84CCDAF-3E5F-4046-8775-851B3DA2A4AD}"/>
              </a:ext>
            </a:extLst>
          </p:cNvPr>
          <p:cNvSpPr/>
          <p:nvPr/>
        </p:nvSpPr>
        <p:spPr>
          <a:xfrm rot="11764135">
            <a:off x="4643427" y="3412520"/>
            <a:ext cx="945650" cy="1753424"/>
          </a:xfrm>
          <a:prstGeom prst="arc">
            <a:avLst>
              <a:gd name="adj1" fmla="val 17663973"/>
              <a:gd name="adj2" fmla="val 7885"/>
            </a:avLst>
          </a:prstGeom>
          <a:ln w="2222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AAFF094A-96DA-408C-A4D4-E0EB14696056}"/>
              </a:ext>
            </a:extLst>
          </p:cNvPr>
          <p:cNvSpPr/>
          <p:nvPr/>
        </p:nvSpPr>
        <p:spPr>
          <a:xfrm rot="1049276">
            <a:off x="5903546" y="3877844"/>
            <a:ext cx="945650" cy="1753424"/>
          </a:xfrm>
          <a:prstGeom prst="arc">
            <a:avLst>
              <a:gd name="adj1" fmla="val 17663973"/>
              <a:gd name="adj2" fmla="val 7885"/>
            </a:avLst>
          </a:prstGeom>
          <a:ln w="2222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283B808B-F641-47D1-88A4-4C9693623C27}"/>
              </a:ext>
            </a:extLst>
          </p:cNvPr>
          <p:cNvCxnSpPr>
            <a:cxnSpLocks/>
          </p:cNvCxnSpPr>
          <p:nvPr/>
        </p:nvCxnSpPr>
        <p:spPr>
          <a:xfrm flipH="1">
            <a:off x="5480632" y="5557051"/>
            <a:ext cx="752312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F94CB84-7C68-48DE-84F7-1957FD6A1A10}"/>
              </a:ext>
            </a:extLst>
          </p:cNvPr>
          <p:cNvCxnSpPr>
            <a:cxnSpLocks/>
          </p:cNvCxnSpPr>
          <p:nvPr/>
        </p:nvCxnSpPr>
        <p:spPr>
          <a:xfrm>
            <a:off x="5439261" y="5050549"/>
            <a:ext cx="79368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0272B15-4D46-4831-8F50-272296D484A0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 flipH="1">
            <a:off x="5820194" y="5081302"/>
            <a:ext cx="45719" cy="424033"/>
            <a:chOff x="2662239" y="2540000"/>
            <a:chExt cx="922338" cy="247650"/>
          </a:xfrm>
        </p:grpSpPr>
        <p:sp>
          <p:nvSpPr>
            <p:cNvPr id="62" name="Oval 138 2">
              <a:extLst>
                <a:ext uri="{FF2B5EF4-FFF2-40B4-BE49-F238E27FC236}">
                  <a16:creationId xmlns:a16="http://schemas.microsoft.com/office/drawing/2014/main" id="{A6E09102-10B7-400C-9A84-8B75DD1076F5}"/>
                </a:ext>
              </a:extLst>
            </p:cNvPr>
            <p:cNvSpPr>
              <a:spLocks noChangeArrowheads="1"/>
            </p:cNvSpPr>
            <p:nvPr>
              <p:custDataLst>
                <p:tags r:id="rId239"/>
              </p:custDataLst>
            </p:nvPr>
          </p:nvSpPr>
          <p:spPr bwMode="auto">
            <a:xfrm>
              <a:off x="2662239" y="2540000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139 2">
              <a:extLst>
                <a:ext uri="{FF2B5EF4-FFF2-40B4-BE49-F238E27FC236}">
                  <a16:creationId xmlns:a16="http://schemas.microsoft.com/office/drawing/2014/main" id="{0EAC9268-B57D-4368-8301-F20A520A8853}"/>
                </a:ext>
              </a:extLst>
            </p:cNvPr>
            <p:cNvSpPr>
              <a:spLocks noChangeArrowheads="1"/>
            </p:cNvSpPr>
            <p:nvPr>
              <p:custDataLst>
                <p:tags r:id="rId240"/>
              </p:custDataLst>
            </p:nvPr>
          </p:nvSpPr>
          <p:spPr bwMode="auto">
            <a:xfrm>
              <a:off x="2662239" y="2649538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140 2">
              <a:extLst>
                <a:ext uri="{FF2B5EF4-FFF2-40B4-BE49-F238E27FC236}">
                  <a16:creationId xmlns:a16="http://schemas.microsoft.com/office/drawing/2014/main" id="{0D7F9477-9C5E-454B-8854-E30EA889A362}"/>
                </a:ext>
              </a:extLst>
            </p:cNvPr>
            <p:cNvSpPr>
              <a:spLocks noChangeArrowheads="1"/>
            </p:cNvSpPr>
            <p:nvPr>
              <p:custDataLst>
                <p:tags r:id="rId241"/>
              </p:custDataLst>
            </p:nvPr>
          </p:nvSpPr>
          <p:spPr bwMode="auto">
            <a:xfrm>
              <a:off x="2662239" y="2759075"/>
              <a:ext cx="922338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41D0831-C1F4-417A-AFDA-9B16F6B9BE8C}"/>
              </a:ext>
            </a:extLst>
          </p:cNvPr>
          <p:cNvCxnSpPr>
            <a:cxnSpLocks/>
          </p:cNvCxnSpPr>
          <p:nvPr/>
        </p:nvCxnSpPr>
        <p:spPr>
          <a:xfrm flipH="1">
            <a:off x="4172800" y="2510752"/>
            <a:ext cx="68074" cy="3228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rc 65">
            <a:extLst>
              <a:ext uri="{FF2B5EF4-FFF2-40B4-BE49-F238E27FC236}">
                <a16:creationId xmlns:a16="http://schemas.microsoft.com/office/drawing/2014/main" id="{146CD5CE-8033-4DE8-A3F0-772CA51FFF4E}"/>
              </a:ext>
            </a:extLst>
          </p:cNvPr>
          <p:cNvSpPr/>
          <p:nvPr/>
        </p:nvSpPr>
        <p:spPr>
          <a:xfrm rot="1049276">
            <a:off x="3885824" y="3876297"/>
            <a:ext cx="945650" cy="1753424"/>
          </a:xfrm>
          <a:prstGeom prst="arc">
            <a:avLst>
              <a:gd name="adj1" fmla="val 17663973"/>
              <a:gd name="adj2" fmla="val 7885"/>
            </a:avLst>
          </a:prstGeom>
          <a:ln w="2222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Arc 66">
            <a:extLst>
              <a:ext uri="{FF2B5EF4-FFF2-40B4-BE49-F238E27FC236}">
                <a16:creationId xmlns:a16="http://schemas.microsoft.com/office/drawing/2014/main" id="{660D415B-C723-43EE-8D96-4D01D34F4F71}"/>
              </a:ext>
            </a:extLst>
          </p:cNvPr>
          <p:cNvSpPr/>
          <p:nvPr/>
        </p:nvSpPr>
        <p:spPr>
          <a:xfrm rot="11764135">
            <a:off x="6678728" y="3441124"/>
            <a:ext cx="945650" cy="1753424"/>
          </a:xfrm>
          <a:prstGeom prst="arc">
            <a:avLst>
              <a:gd name="adj1" fmla="val 17663973"/>
              <a:gd name="adj2" fmla="val 7885"/>
            </a:avLst>
          </a:prstGeom>
          <a:ln w="2222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0ED1AE0-BBCD-4432-A7CA-86D4E6E0B267}"/>
              </a:ext>
            </a:extLst>
          </p:cNvPr>
          <p:cNvSpPr/>
          <p:nvPr/>
        </p:nvSpPr>
        <p:spPr>
          <a:xfrm>
            <a:off x="6466420" y="4406693"/>
            <a:ext cx="634431" cy="30681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E4A831D-F95A-402E-A8E0-E3EE069AC914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330472" y="2510752"/>
            <a:ext cx="428625" cy="249238"/>
            <a:chOff x="2540000" y="2538412"/>
            <a:chExt cx="428625" cy="249238"/>
          </a:xfrm>
        </p:grpSpPr>
        <p:sp>
          <p:nvSpPr>
            <p:cNvPr id="73" name="Freeform 211 1">
              <a:extLst>
                <a:ext uri="{FF2B5EF4-FFF2-40B4-BE49-F238E27FC236}">
                  <a16:creationId xmlns:a16="http://schemas.microsoft.com/office/drawing/2014/main" id="{1E5875BC-FE6E-401A-8B3E-14E9990DB0C5}"/>
                </a:ext>
              </a:extLst>
            </p:cNvPr>
            <p:cNvSpPr>
              <a:spLocks/>
            </p:cNvSpPr>
            <p:nvPr>
              <p:custDataLst>
                <p:tags r:id="rId236"/>
              </p:custDataLst>
            </p:nvPr>
          </p:nvSpPr>
          <p:spPr bwMode="auto">
            <a:xfrm>
              <a:off x="2540000" y="2538412"/>
              <a:ext cx="211138" cy="201613"/>
            </a:xfrm>
            <a:custGeom>
              <a:avLst/>
              <a:gdLst>
                <a:gd name="T0" fmla="*/ 362 w 420"/>
                <a:gd name="T1" fmla="*/ 39 h 342"/>
                <a:gd name="T2" fmla="*/ 403 w 420"/>
                <a:gd name="T3" fmla="*/ 16 h 342"/>
                <a:gd name="T4" fmla="*/ 420 w 420"/>
                <a:gd name="T5" fmla="*/ 6 h 342"/>
                <a:gd name="T6" fmla="*/ 413 w 420"/>
                <a:gd name="T7" fmla="*/ 0 h 342"/>
                <a:gd name="T8" fmla="*/ 350 w 420"/>
                <a:gd name="T9" fmla="*/ 2 h 342"/>
                <a:gd name="T10" fmla="*/ 285 w 420"/>
                <a:gd name="T11" fmla="*/ 0 h 342"/>
                <a:gd name="T12" fmla="*/ 276 w 420"/>
                <a:gd name="T13" fmla="*/ 10 h 342"/>
                <a:gd name="T14" fmla="*/ 290 w 420"/>
                <a:gd name="T15" fmla="*/ 16 h 342"/>
                <a:gd name="T16" fmla="*/ 309 w 420"/>
                <a:gd name="T17" fmla="*/ 17 h 342"/>
                <a:gd name="T18" fmla="*/ 322 w 420"/>
                <a:gd name="T19" fmla="*/ 25 h 342"/>
                <a:gd name="T20" fmla="*/ 320 w 420"/>
                <a:gd name="T21" fmla="*/ 34 h 342"/>
                <a:gd name="T22" fmla="*/ 290 w 420"/>
                <a:gd name="T23" fmla="*/ 156 h 342"/>
                <a:gd name="T24" fmla="*/ 138 w 420"/>
                <a:gd name="T25" fmla="*/ 156 h 342"/>
                <a:gd name="T26" fmla="*/ 168 w 420"/>
                <a:gd name="T27" fmla="*/ 39 h 342"/>
                <a:gd name="T28" fmla="*/ 209 w 420"/>
                <a:gd name="T29" fmla="*/ 16 h 342"/>
                <a:gd name="T30" fmla="*/ 226 w 420"/>
                <a:gd name="T31" fmla="*/ 6 h 342"/>
                <a:gd name="T32" fmla="*/ 219 w 420"/>
                <a:gd name="T33" fmla="*/ 0 h 342"/>
                <a:gd name="T34" fmla="*/ 156 w 420"/>
                <a:gd name="T35" fmla="*/ 2 h 342"/>
                <a:gd name="T36" fmla="*/ 91 w 420"/>
                <a:gd name="T37" fmla="*/ 0 h 342"/>
                <a:gd name="T38" fmla="*/ 82 w 420"/>
                <a:gd name="T39" fmla="*/ 10 h 342"/>
                <a:gd name="T40" fmla="*/ 96 w 420"/>
                <a:gd name="T41" fmla="*/ 16 h 342"/>
                <a:gd name="T42" fmla="*/ 115 w 420"/>
                <a:gd name="T43" fmla="*/ 17 h 342"/>
                <a:gd name="T44" fmla="*/ 128 w 420"/>
                <a:gd name="T45" fmla="*/ 25 h 342"/>
                <a:gd name="T46" fmla="*/ 126 w 420"/>
                <a:gd name="T47" fmla="*/ 34 h 342"/>
                <a:gd name="T48" fmla="*/ 59 w 420"/>
                <a:gd name="T49" fmla="*/ 303 h 342"/>
                <a:gd name="T50" fmla="*/ 14 w 420"/>
                <a:gd name="T51" fmla="*/ 326 h 342"/>
                <a:gd name="T52" fmla="*/ 0 w 420"/>
                <a:gd name="T53" fmla="*/ 336 h 342"/>
                <a:gd name="T54" fmla="*/ 7 w 420"/>
                <a:gd name="T55" fmla="*/ 342 h 342"/>
                <a:gd name="T56" fmla="*/ 71 w 420"/>
                <a:gd name="T57" fmla="*/ 340 h 342"/>
                <a:gd name="T58" fmla="*/ 103 w 420"/>
                <a:gd name="T59" fmla="*/ 341 h 342"/>
                <a:gd name="T60" fmla="*/ 135 w 420"/>
                <a:gd name="T61" fmla="*/ 342 h 342"/>
                <a:gd name="T62" fmla="*/ 145 w 420"/>
                <a:gd name="T63" fmla="*/ 332 h 342"/>
                <a:gd name="T64" fmla="*/ 131 w 420"/>
                <a:gd name="T65" fmla="*/ 326 h 342"/>
                <a:gd name="T66" fmla="*/ 99 w 420"/>
                <a:gd name="T67" fmla="*/ 317 h 342"/>
                <a:gd name="T68" fmla="*/ 100 w 420"/>
                <a:gd name="T69" fmla="*/ 309 h 342"/>
                <a:gd name="T70" fmla="*/ 134 w 420"/>
                <a:gd name="T71" fmla="*/ 172 h 342"/>
                <a:gd name="T72" fmla="*/ 286 w 420"/>
                <a:gd name="T73" fmla="*/ 172 h 342"/>
                <a:gd name="T74" fmla="*/ 252 w 420"/>
                <a:gd name="T75" fmla="*/ 310 h 342"/>
                <a:gd name="T76" fmla="*/ 206 w 420"/>
                <a:gd name="T77" fmla="*/ 326 h 342"/>
                <a:gd name="T78" fmla="*/ 194 w 420"/>
                <a:gd name="T79" fmla="*/ 336 h 342"/>
                <a:gd name="T80" fmla="*/ 201 w 420"/>
                <a:gd name="T81" fmla="*/ 342 h 342"/>
                <a:gd name="T82" fmla="*/ 265 w 420"/>
                <a:gd name="T83" fmla="*/ 340 h 342"/>
                <a:gd name="T84" fmla="*/ 297 w 420"/>
                <a:gd name="T85" fmla="*/ 341 h 342"/>
                <a:gd name="T86" fmla="*/ 329 w 420"/>
                <a:gd name="T87" fmla="*/ 342 h 342"/>
                <a:gd name="T88" fmla="*/ 339 w 420"/>
                <a:gd name="T89" fmla="*/ 332 h 342"/>
                <a:gd name="T90" fmla="*/ 325 w 420"/>
                <a:gd name="T91" fmla="*/ 326 h 342"/>
                <a:gd name="T92" fmla="*/ 293 w 420"/>
                <a:gd name="T93" fmla="*/ 317 h 342"/>
                <a:gd name="T94" fmla="*/ 294 w 420"/>
                <a:gd name="T95" fmla="*/ 309 h 342"/>
                <a:gd name="T96" fmla="*/ 362 w 420"/>
                <a:gd name="T97" fmla="*/ 3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2">
                  <a:moveTo>
                    <a:pt x="362" y="39"/>
                  </a:moveTo>
                  <a:cubicBezTo>
                    <a:pt x="366" y="21"/>
                    <a:pt x="367" y="16"/>
                    <a:pt x="403" y="16"/>
                  </a:cubicBezTo>
                  <a:cubicBezTo>
                    <a:pt x="416" y="16"/>
                    <a:pt x="420" y="16"/>
                    <a:pt x="420" y="6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4" y="2"/>
                    <a:pt x="350" y="2"/>
                  </a:cubicBezTo>
                  <a:cubicBezTo>
                    <a:pt x="335" y="2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6"/>
                    <a:pt x="280" y="16"/>
                    <a:pt x="290" y="16"/>
                  </a:cubicBezTo>
                  <a:cubicBezTo>
                    <a:pt x="291" y="16"/>
                    <a:pt x="300" y="16"/>
                    <a:pt x="309" y="17"/>
                  </a:cubicBezTo>
                  <a:cubicBezTo>
                    <a:pt x="318" y="18"/>
                    <a:pt x="322" y="18"/>
                    <a:pt x="322" y="25"/>
                  </a:cubicBezTo>
                  <a:cubicBezTo>
                    <a:pt x="322" y="27"/>
                    <a:pt x="322" y="28"/>
                    <a:pt x="320" y="34"/>
                  </a:cubicBezTo>
                  <a:lnTo>
                    <a:pt x="290" y="156"/>
                  </a:lnTo>
                  <a:lnTo>
                    <a:pt x="138" y="156"/>
                  </a:lnTo>
                  <a:lnTo>
                    <a:pt x="168" y="39"/>
                  </a:lnTo>
                  <a:cubicBezTo>
                    <a:pt x="172" y="21"/>
                    <a:pt x="174" y="16"/>
                    <a:pt x="209" y="16"/>
                  </a:cubicBezTo>
                  <a:cubicBezTo>
                    <a:pt x="222" y="16"/>
                    <a:pt x="226" y="16"/>
                    <a:pt x="226" y="6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70" y="2"/>
                    <a:pt x="156" y="2"/>
                  </a:cubicBezTo>
                  <a:cubicBezTo>
                    <a:pt x="141" y="2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3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2"/>
                    <a:pt x="6" y="342"/>
                    <a:pt x="7" y="342"/>
                  </a:cubicBezTo>
                  <a:cubicBezTo>
                    <a:pt x="21" y="342"/>
                    <a:pt x="57" y="340"/>
                    <a:pt x="71" y="340"/>
                  </a:cubicBezTo>
                  <a:cubicBezTo>
                    <a:pt x="81" y="340"/>
                    <a:pt x="92" y="341"/>
                    <a:pt x="103" y="341"/>
                  </a:cubicBezTo>
                  <a:cubicBezTo>
                    <a:pt x="114" y="341"/>
                    <a:pt x="125" y="342"/>
                    <a:pt x="135" y="342"/>
                  </a:cubicBezTo>
                  <a:cubicBezTo>
                    <a:pt x="139" y="342"/>
                    <a:pt x="145" y="342"/>
                    <a:pt x="145" y="332"/>
                  </a:cubicBezTo>
                  <a:cubicBezTo>
                    <a:pt x="145" y="326"/>
                    <a:pt x="141" y="326"/>
                    <a:pt x="131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2"/>
                    <a:pt x="100" y="309"/>
                  </a:cubicBezTo>
                  <a:lnTo>
                    <a:pt x="134" y="172"/>
                  </a:lnTo>
                  <a:lnTo>
                    <a:pt x="286" y="172"/>
                  </a:lnTo>
                  <a:cubicBezTo>
                    <a:pt x="265" y="255"/>
                    <a:pt x="254" y="302"/>
                    <a:pt x="252" y="310"/>
                  </a:cubicBezTo>
                  <a:cubicBezTo>
                    <a:pt x="247" y="326"/>
                    <a:pt x="237" y="326"/>
                    <a:pt x="206" y="326"/>
                  </a:cubicBezTo>
                  <a:cubicBezTo>
                    <a:pt x="199" y="326"/>
                    <a:pt x="194" y="326"/>
                    <a:pt x="194" y="336"/>
                  </a:cubicBezTo>
                  <a:cubicBezTo>
                    <a:pt x="194" y="342"/>
                    <a:pt x="200" y="342"/>
                    <a:pt x="201" y="342"/>
                  </a:cubicBezTo>
                  <a:cubicBezTo>
                    <a:pt x="215" y="342"/>
                    <a:pt x="251" y="340"/>
                    <a:pt x="265" y="340"/>
                  </a:cubicBezTo>
                  <a:cubicBezTo>
                    <a:pt x="275" y="340"/>
                    <a:pt x="286" y="341"/>
                    <a:pt x="297" y="341"/>
                  </a:cubicBezTo>
                  <a:cubicBezTo>
                    <a:pt x="308" y="341"/>
                    <a:pt x="319" y="342"/>
                    <a:pt x="329" y="342"/>
                  </a:cubicBezTo>
                  <a:cubicBezTo>
                    <a:pt x="333" y="342"/>
                    <a:pt x="339" y="342"/>
                    <a:pt x="339" y="332"/>
                  </a:cubicBezTo>
                  <a:cubicBezTo>
                    <a:pt x="339" y="326"/>
                    <a:pt x="335" y="326"/>
                    <a:pt x="325" y="326"/>
                  </a:cubicBezTo>
                  <a:cubicBezTo>
                    <a:pt x="307" y="326"/>
                    <a:pt x="293" y="326"/>
                    <a:pt x="293" y="317"/>
                  </a:cubicBezTo>
                  <a:cubicBezTo>
                    <a:pt x="293" y="314"/>
                    <a:pt x="294" y="312"/>
                    <a:pt x="294" y="309"/>
                  </a:cubicBezTo>
                  <a:lnTo>
                    <a:pt x="362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212 1">
              <a:extLst>
                <a:ext uri="{FF2B5EF4-FFF2-40B4-BE49-F238E27FC236}">
                  <a16:creationId xmlns:a16="http://schemas.microsoft.com/office/drawing/2014/main" id="{5B940B42-3CCC-420A-8636-4EBC5DC620D7}"/>
                </a:ext>
              </a:extLst>
            </p:cNvPr>
            <p:cNvSpPr>
              <a:spLocks noEditPoints="1"/>
            </p:cNvSpPr>
            <p:nvPr>
              <p:custDataLst>
                <p:tags r:id="rId237"/>
              </p:custDataLst>
            </p:nvPr>
          </p:nvSpPr>
          <p:spPr bwMode="auto">
            <a:xfrm>
              <a:off x="2747963" y="2647950"/>
              <a:ext cx="80963" cy="139700"/>
            </a:xfrm>
            <a:custGeom>
              <a:avLst/>
              <a:gdLst>
                <a:gd name="T0" fmla="*/ 162 w 162"/>
                <a:gd name="T1" fmla="*/ 120 h 239"/>
                <a:gd name="T2" fmla="*/ 142 w 162"/>
                <a:gd name="T3" fmla="*/ 30 h 239"/>
                <a:gd name="T4" fmla="*/ 81 w 162"/>
                <a:gd name="T5" fmla="*/ 0 h 239"/>
                <a:gd name="T6" fmla="*/ 0 w 162"/>
                <a:gd name="T7" fmla="*/ 120 h 239"/>
                <a:gd name="T8" fmla="*/ 81 w 162"/>
                <a:gd name="T9" fmla="*/ 239 h 239"/>
                <a:gd name="T10" fmla="*/ 162 w 162"/>
                <a:gd name="T11" fmla="*/ 120 h 239"/>
                <a:gd name="T12" fmla="*/ 81 w 162"/>
                <a:gd name="T13" fmla="*/ 229 h 239"/>
                <a:gd name="T14" fmla="*/ 37 w 162"/>
                <a:gd name="T15" fmla="*/ 191 h 239"/>
                <a:gd name="T16" fmla="*/ 32 w 162"/>
                <a:gd name="T17" fmla="*/ 116 h 239"/>
                <a:gd name="T18" fmla="*/ 37 w 162"/>
                <a:gd name="T19" fmla="*/ 44 h 239"/>
                <a:gd name="T20" fmla="*/ 81 w 162"/>
                <a:gd name="T21" fmla="*/ 10 h 239"/>
                <a:gd name="T22" fmla="*/ 125 w 162"/>
                <a:gd name="T23" fmla="*/ 41 h 239"/>
                <a:gd name="T24" fmla="*/ 130 w 162"/>
                <a:gd name="T25" fmla="*/ 116 h 239"/>
                <a:gd name="T26" fmla="*/ 126 w 162"/>
                <a:gd name="T27" fmla="*/ 190 h 239"/>
                <a:gd name="T28" fmla="*/ 81 w 162"/>
                <a:gd name="T29" fmla="*/ 22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2" h="239">
                  <a:moveTo>
                    <a:pt x="162" y="120"/>
                  </a:moveTo>
                  <a:cubicBezTo>
                    <a:pt x="162" y="82"/>
                    <a:pt x="158" y="54"/>
                    <a:pt x="142" y="30"/>
                  </a:cubicBezTo>
                  <a:cubicBezTo>
                    <a:pt x="131" y="14"/>
                    <a:pt x="109" y="0"/>
                    <a:pt x="81" y="0"/>
                  </a:cubicBezTo>
                  <a:cubicBezTo>
                    <a:pt x="0" y="0"/>
                    <a:pt x="0" y="95"/>
                    <a:pt x="0" y="120"/>
                  </a:cubicBezTo>
                  <a:cubicBezTo>
                    <a:pt x="0" y="145"/>
                    <a:pt x="0" y="239"/>
                    <a:pt x="81" y="239"/>
                  </a:cubicBezTo>
                  <a:cubicBezTo>
                    <a:pt x="162" y="239"/>
                    <a:pt x="162" y="145"/>
                    <a:pt x="162" y="120"/>
                  </a:cubicBezTo>
                  <a:close/>
                  <a:moveTo>
                    <a:pt x="81" y="229"/>
                  </a:moveTo>
                  <a:cubicBezTo>
                    <a:pt x="65" y="229"/>
                    <a:pt x="44" y="220"/>
                    <a:pt x="37" y="191"/>
                  </a:cubicBezTo>
                  <a:cubicBezTo>
                    <a:pt x="32" y="170"/>
                    <a:pt x="32" y="142"/>
                    <a:pt x="32" y="116"/>
                  </a:cubicBezTo>
                  <a:cubicBezTo>
                    <a:pt x="32" y="90"/>
                    <a:pt x="32" y="64"/>
                    <a:pt x="37" y="44"/>
                  </a:cubicBezTo>
                  <a:cubicBezTo>
                    <a:pt x="45" y="17"/>
                    <a:pt x="67" y="10"/>
                    <a:pt x="81" y="10"/>
                  </a:cubicBezTo>
                  <a:cubicBezTo>
                    <a:pt x="100" y="10"/>
                    <a:pt x="118" y="21"/>
                    <a:pt x="125" y="41"/>
                  </a:cubicBezTo>
                  <a:cubicBezTo>
                    <a:pt x="130" y="60"/>
                    <a:pt x="130" y="85"/>
                    <a:pt x="130" y="116"/>
                  </a:cubicBezTo>
                  <a:cubicBezTo>
                    <a:pt x="130" y="142"/>
                    <a:pt x="130" y="167"/>
                    <a:pt x="126" y="190"/>
                  </a:cubicBezTo>
                  <a:cubicBezTo>
                    <a:pt x="119" y="221"/>
                    <a:pt x="95" y="229"/>
                    <a:pt x="81" y="22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213 1">
              <a:extLst>
                <a:ext uri="{FF2B5EF4-FFF2-40B4-BE49-F238E27FC236}">
                  <a16:creationId xmlns:a16="http://schemas.microsoft.com/office/drawing/2014/main" id="{49F50437-11E6-48D9-8097-45CE4D84C340}"/>
                </a:ext>
              </a:extLst>
            </p:cNvPr>
            <p:cNvSpPr>
              <a:spLocks noEditPoints="1"/>
            </p:cNvSpPr>
            <p:nvPr>
              <p:custDataLst>
                <p:tags r:id="rId238"/>
              </p:custDataLst>
            </p:nvPr>
          </p:nvSpPr>
          <p:spPr bwMode="auto">
            <a:xfrm>
              <a:off x="2943225" y="2613025"/>
              <a:ext cx="25400" cy="127000"/>
            </a:xfrm>
            <a:custGeom>
              <a:avLst/>
              <a:gdLst>
                <a:gd name="T0" fmla="*/ 53 w 53"/>
                <a:gd name="T1" fmla="*/ 27 h 216"/>
                <a:gd name="T2" fmla="*/ 27 w 53"/>
                <a:gd name="T3" fmla="*/ 0 h 216"/>
                <a:gd name="T4" fmla="*/ 0 w 53"/>
                <a:gd name="T5" fmla="*/ 27 h 216"/>
                <a:gd name="T6" fmla="*/ 27 w 53"/>
                <a:gd name="T7" fmla="*/ 53 h 216"/>
                <a:gd name="T8" fmla="*/ 53 w 53"/>
                <a:gd name="T9" fmla="*/ 27 h 216"/>
                <a:gd name="T10" fmla="*/ 53 w 53"/>
                <a:gd name="T11" fmla="*/ 189 h 216"/>
                <a:gd name="T12" fmla="*/ 27 w 53"/>
                <a:gd name="T13" fmla="*/ 163 h 216"/>
                <a:gd name="T14" fmla="*/ 0 w 53"/>
                <a:gd name="T15" fmla="*/ 189 h 216"/>
                <a:gd name="T16" fmla="*/ 27 w 53"/>
                <a:gd name="T17" fmla="*/ 216 h 216"/>
                <a:gd name="T18" fmla="*/ 53 w 53"/>
                <a:gd name="T19" fmla="*/ 18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6">
                  <a:moveTo>
                    <a:pt x="53" y="27"/>
                  </a:moveTo>
                  <a:cubicBezTo>
                    <a:pt x="53" y="12"/>
                    <a:pt x="41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7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5"/>
                    <a:pt x="41" y="163"/>
                    <a:pt x="27" y="163"/>
                  </a:cubicBezTo>
                  <a:cubicBezTo>
                    <a:pt x="12" y="163"/>
                    <a:pt x="0" y="175"/>
                    <a:pt x="0" y="189"/>
                  </a:cubicBezTo>
                  <a:cubicBezTo>
                    <a:pt x="0" y="204"/>
                    <a:pt x="12" y="216"/>
                    <a:pt x="27" y="216"/>
                  </a:cubicBezTo>
                  <a:cubicBezTo>
                    <a:pt x="41" y="216"/>
                    <a:pt x="53" y="204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ABAFA41E-C92A-41EA-B53D-43CEB92C7DB3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4400013" y="2518773"/>
            <a:ext cx="428625" cy="239713"/>
            <a:chOff x="8602663" y="2152650"/>
            <a:chExt cx="428625" cy="239713"/>
          </a:xfrm>
        </p:grpSpPr>
        <p:sp>
          <p:nvSpPr>
            <p:cNvPr id="77" name="Freeform 95">
              <a:extLst>
                <a:ext uri="{FF2B5EF4-FFF2-40B4-BE49-F238E27FC236}">
                  <a16:creationId xmlns:a16="http://schemas.microsoft.com/office/drawing/2014/main" id="{839F6FA4-89A6-459E-840D-CE1DB9243EBD}"/>
                </a:ext>
              </a:extLst>
            </p:cNvPr>
            <p:cNvSpPr>
              <a:spLocks/>
            </p:cNvSpPr>
            <p:nvPr>
              <p:custDataLst>
                <p:tags r:id="rId233"/>
              </p:custDataLst>
            </p:nvPr>
          </p:nvSpPr>
          <p:spPr bwMode="auto">
            <a:xfrm>
              <a:off x="8602663" y="2152650"/>
              <a:ext cx="211138" cy="196850"/>
            </a:xfrm>
            <a:custGeom>
              <a:avLst/>
              <a:gdLst>
                <a:gd name="T0" fmla="*/ 362 w 420"/>
                <a:gd name="T1" fmla="*/ 38 h 340"/>
                <a:gd name="T2" fmla="*/ 403 w 420"/>
                <a:gd name="T3" fmla="*/ 15 h 340"/>
                <a:gd name="T4" fmla="*/ 420 w 420"/>
                <a:gd name="T5" fmla="*/ 5 h 340"/>
                <a:gd name="T6" fmla="*/ 413 w 420"/>
                <a:gd name="T7" fmla="*/ 0 h 340"/>
                <a:gd name="T8" fmla="*/ 350 w 420"/>
                <a:gd name="T9" fmla="*/ 1 h 340"/>
                <a:gd name="T10" fmla="*/ 285 w 420"/>
                <a:gd name="T11" fmla="*/ 0 h 340"/>
                <a:gd name="T12" fmla="*/ 276 w 420"/>
                <a:gd name="T13" fmla="*/ 10 h 340"/>
                <a:gd name="T14" fmla="*/ 290 w 420"/>
                <a:gd name="T15" fmla="*/ 15 h 340"/>
                <a:gd name="T16" fmla="*/ 309 w 420"/>
                <a:gd name="T17" fmla="*/ 16 h 340"/>
                <a:gd name="T18" fmla="*/ 322 w 420"/>
                <a:gd name="T19" fmla="*/ 24 h 340"/>
                <a:gd name="T20" fmla="*/ 320 w 420"/>
                <a:gd name="T21" fmla="*/ 34 h 340"/>
                <a:gd name="T22" fmla="*/ 290 w 420"/>
                <a:gd name="T23" fmla="*/ 155 h 340"/>
                <a:gd name="T24" fmla="*/ 138 w 420"/>
                <a:gd name="T25" fmla="*/ 155 h 340"/>
                <a:gd name="T26" fmla="*/ 168 w 420"/>
                <a:gd name="T27" fmla="*/ 38 h 340"/>
                <a:gd name="T28" fmla="*/ 209 w 420"/>
                <a:gd name="T29" fmla="*/ 15 h 340"/>
                <a:gd name="T30" fmla="*/ 226 w 420"/>
                <a:gd name="T31" fmla="*/ 5 h 340"/>
                <a:gd name="T32" fmla="*/ 219 w 420"/>
                <a:gd name="T33" fmla="*/ 0 h 340"/>
                <a:gd name="T34" fmla="*/ 156 w 420"/>
                <a:gd name="T35" fmla="*/ 1 h 340"/>
                <a:gd name="T36" fmla="*/ 91 w 420"/>
                <a:gd name="T37" fmla="*/ 0 h 340"/>
                <a:gd name="T38" fmla="*/ 82 w 420"/>
                <a:gd name="T39" fmla="*/ 10 h 340"/>
                <a:gd name="T40" fmla="*/ 96 w 420"/>
                <a:gd name="T41" fmla="*/ 15 h 340"/>
                <a:gd name="T42" fmla="*/ 115 w 420"/>
                <a:gd name="T43" fmla="*/ 16 h 340"/>
                <a:gd name="T44" fmla="*/ 128 w 420"/>
                <a:gd name="T45" fmla="*/ 24 h 340"/>
                <a:gd name="T46" fmla="*/ 126 w 420"/>
                <a:gd name="T47" fmla="*/ 34 h 340"/>
                <a:gd name="T48" fmla="*/ 59 w 420"/>
                <a:gd name="T49" fmla="*/ 301 h 340"/>
                <a:gd name="T50" fmla="*/ 14 w 420"/>
                <a:gd name="T51" fmla="*/ 325 h 340"/>
                <a:gd name="T52" fmla="*/ 0 w 420"/>
                <a:gd name="T53" fmla="*/ 335 h 340"/>
                <a:gd name="T54" fmla="*/ 7 w 420"/>
                <a:gd name="T55" fmla="*/ 340 h 340"/>
                <a:gd name="T56" fmla="*/ 71 w 420"/>
                <a:gd name="T57" fmla="*/ 339 h 340"/>
                <a:gd name="T58" fmla="*/ 103 w 420"/>
                <a:gd name="T59" fmla="*/ 339 h 340"/>
                <a:gd name="T60" fmla="*/ 135 w 420"/>
                <a:gd name="T61" fmla="*/ 340 h 340"/>
                <a:gd name="T62" fmla="*/ 145 w 420"/>
                <a:gd name="T63" fmla="*/ 330 h 340"/>
                <a:gd name="T64" fmla="*/ 131 w 420"/>
                <a:gd name="T65" fmla="*/ 325 h 340"/>
                <a:gd name="T66" fmla="*/ 99 w 420"/>
                <a:gd name="T67" fmla="*/ 316 h 340"/>
                <a:gd name="T68" fmla="*/ 100 w 420"/>
                <a:gd name="T69" fmla="*/ 307 h 340"/>
                <a:gd name="T70" fmla="*/ 134 w 420"/>
                <a:gd name="T71" fmla="*/ 171 h 340"/>
                <a:gd name="T72" fmla="*/ 286 w 420"/>
                <a:gd name="T73" fmla="*/ 171 h 340"/>
                <a:gd name="T74" fmla="*/ 252 w 420"/>
                <a:gd name="T75" fmla="*/ 308 h 340"/>
                <a:gd name="T76" fmla="*/ 206 w 420"/>
                <a:gd name="T77" fmla="*/ 325 h 340"/>
                <a:gd name="T78" fmla="*/ 194 w 420"/>
                <a:gd name="T79" fmla="*/ 335 h 340"/>
                <a:gd name="T80" fmla="*/ 201 w 420"/>
                <a:gd name="T81" fmla="*/ 340 h 340"/>
                <a:gd name="T82" fmla="*/ 265 w 420"/>
                <a:gd name="T83" fmla="*/ 339 h 340"/>
                <a:gd name="T84" fmla="*/ 297 w 420"/>
                <a:gd name="T85" fmla="*/ 339 h 340"/>
                <a:gd name="T86" fmla="*/ 329 w 420"/>
                <a:gd name="T87" fmla="*/ 340 h 340"/>
                <a:gd name="T88" fmla="*/ 339 w 420"/>
                <a:gd name="T89" fmla="*/ 330 h 340"/>
                <a:gd name="T90" fmla="*/ 325 w 420"/>
                <a:gd name="T91" fmla="*/ 325 h 340"/>
                <a:gd name="T92" fmla="*/ 293 w 420"/>
                <a:gd name="T93" fmla="*/ 316 h 340"/>
                <a:gd name="T94" fmla="*/ 294 w 420"/>
                <a:gd name="T95" fmla="*/ 307 h 340"/>
                <a:gd name="T96" fmla="*/ 362 w 420"/>
                <a:gd name="T97" fmla="*/ 38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40">
                  <a:moveTo>
                    <a:pt x="362" y="38"/>
                  </a:moveTo>
                  <a:cubicBezTo>
                    <a:pt x="366" y="20"/>
                    <a:pt x="367" y="15"/>
                    <a:pt x="403" y="15"/>
                  </a:cubicBezTo>
                  <a:cubicBezTo>
                    <a:pt x="416" y="15"/>
                    <a:pt x="420" y="15"/>
                    <a:pt x="420" y="5"/>
                  </a:cubicBezTo>
                  <a:cubicBezTo>
                    <a:pt x="420" y="0"/>
                    <a:pt x="415" y="0"/>
                    <a:pt x="413" y="0"/>
                  </a:cubicBezTo>
                  <a:cubicBezTo>
                    <a:pt x="399" y="0"/>
                    <a:pt x="364" y="1"/>
                    <a:pt x="350" y="1"/>
                  </a:cubicBezTo>
                  <a:cubicBezTo>
                    <a:pt x="335" y="1"/>
                    <a:pt x="300" y="0"/>
                    <a:pt x="285" y="0"/>
                  </a:cubicBezTo>
                  <a:cubicBezTo>
                    <a:pt x="281" y="0"/>
                    <a:pt x="276" y="0"/>
                    <a:pt x="276" y="10"/>
                  </a:cubicBezTo>
                  <a:cubicBezTo>
                    <a:pt x="276" y="15"/>
                    <a:pt x="280" y="15"/>
                    <a:pt x="290" y="15"/>
                  </a:cubicBezTo>
                  <a:cubicBezTo>
                    <a:pt x="291" y="15"/>
                    <a:pt x="300" y="15"/>
                    <a:pt x="309" y="16"/>
                  </a:cubicBezTo>
                  <a:cubicBezTo>
                    <a:pt x="318" y="17"/>
                    <a:pt x="322" y="18"/>
                    <a:pt x="322" y="24"/>
                  </a:cubicBezTo>
                  <a:cubicBezTo>
                    <a:pt x="322" y="26"/>
                    <a:pt x="322" y="27"/>
                    <a:pt x="320" y="34"/>
                  </a:cubicBezTo>
                  <a:lnTo>
                    <a:pt x="290" y="155"/>
                  </a:lnTo>
                  <a:lnTo>
                    <a:pt x="138" y="155"/>
                  </a:lnTo>
                  <a:lnTo>
                    <a:pt x="168" y="38"/>
                  </a:lnTo>
                  <a:cubicBezTo>
                    <a:pt x="172" y="20"/>
                    <a:pt x="174" y="15"/>
                    <a:pt x="209" y="15"/>
                  </a:cubicBezTo>
                  <a:cubicBezTo>
                    <a:pt x="222" y="15"/>
                    <a:pt x="226" y="15"/>
                    <a:pt x="226" y="5"/>
                  </a:cubicBezTo>
                  <a:cubicBezTo>
                    <a:pt x="226" y="0"/>
                    <a:pt x="221" y="0"/>
                    <a:pt x="219" y="0"/>
                  </a:cubicBezTo>
                  <a:cubicBezTo>
                    <a:pt x="205" y="0"/>
                    <a:pt x="170" y="1"/>
                    <a:pt x="156" y="1"/>
                  </a:cubicBezTo>
                  <a:cubicBezTo>
                    <a:pt x="141" y="1"/>
                    <a:pt x="106" y="0"/>
                    <a:pt x="91" y="0"/>
                  </a:cubicBez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1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0"/>
                    <a:pt x="6" y="340"/>
                    <a:pt x="7" y="340"/>
                  </a:cubicBezTo>
                  <a:cubicBezTo>
                    <a:pt x="21" y="340"/>
                    <a:pt x="57" y="339"/>
                    <a:pt x="71" y="339"/>
                  </a:cubicBezTo>
                  <a:cubicBezTo>
                    <a:pt x="81" y="339"/>
                    <a:pt x="92" y="339"/>
                    <a:pt x="103" y="339"/>
                  </a:cubicBezTo>
                  <a:cubicBezTo>
                    <a:pt x="114" y="339"/>
                    <a:pt x="125" y="340"/>
                    <a:pt x="135" y="340"/>
                  </a:cubicBezTo>
                  <a:cubicBezTo>
                    <a:pt x="139" y="340"/>
                    <a:pt x="145" y="340"/>
                    <a:pt x="145" y="330"/>
                  </a:cubicBezTo>
                  <a:cubicBezTo>
                    <a:pt x="145" y="325"/>
                    <a:pt x="141" y="325"/>
                    <a:pt x="131" y="325"/>
                  </a:cubicBezTo>
                  <a:cubicBezTo>
                    <a:pt x="113" y="325"/>
                    <a:pt x="99" y="325"/>
                    <a:pt x="99" y="316"/>
                  </a:cubicBezTo>
                  <a:cubicBezTo>
                    <a:pt x="99" y="313"/>
                    <a:pt x="100" y="310"/>
                    <a:pt x="100" y="307"/>
                  </a:cubicBezTo>
                  <a:lnTo>
                    <a:pt x="134" y="171"/>
                  </a:lnTo>
                  <a:lnTo>
                    <a:pt x="286" y="171"/>
                  </a:lnTo>
                  <a:cubicBezTo>
                    <a:pt x="265" y="253"/>
                    <a:pt x="254" y="301"/>
                    <a:pt x="252" y="308"/>
                  </a:cubicBezTo>
                  <a:cubicBezTo>
                    <a:pt x="247" y="324"/>
                    <a:pt x="237" y="325"/>
                    <a:pt x="206" y="325"/>
                  </a:cubicBezTo>
                  <a:cubicBezTo>
                    <a:pt x="199" y="325"/>
                    <a:pt x="194" y="325"/>
                    <a:pt x="194" y="335"/>
                  </a:cubicBezTo>
                  <a:cubicBezTo>
                    <a:pt x="194" y="340"/>
                    <a:pt x="200" y="340"/>
                    <a:pt x="201" y="340"/>
                  </a:cubicBezTo>
                  <a:cubicBezTo>
                    <a:pt x="215" y="340"/>
                    <a:pt x="251" y="339"/>
                    <a:pt x="265" y="339"/>
                  </a:cubicBezTo>
                  <a:cubicBezTo>
                    <a:pt x="275" y="339"/>
                    <a:pt x="286" y="339"/>
                    <a:pt x="297" y="339"/>
                  </a:cubicBezTo>
                  <a:cubicBezTo>
                    <a:pt x="308" y="339"/>
                    <a:pt x="319" y="340"/>
                    <a:pt x="329" y="340"/>
                  </a:cubicBezTo>
                  <a:cubicBezTo>
                    <a:pt x="333" y="340"/>
                    <a:pt x="339" y="340"/>
                    <a:pt x="339" y="330"/>
                  </a:cubicBezTo>
                  <a:cubicBezTo>
                    <a:pt x="339" y="325"/>
                    <a:pt x="335" y="325"/>
                    <a:pt x="325" y="325"/>
                  </a:cubicBezTo>
                  <a:cubicBezTo>
                    <a:pt x="307" y="325"/>
                    <a:pt x="293" y="325"/>
                    <a:pt x="293" y="316"/>
                  </a:cubicBezTo>
                  <a:cubicBezTo>
                    <a:pt x="293" y="313"/>
                    <a:pt x="294" y="310"/>
                    <a:pt x="294" y="307"/>
                  </a:cubicBezTo>
                  <a:lnTo>
                    <a:pt x="362" y="3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96">
              <a:extLst>
                <a:ext uri="{FF2B5EF4-FFF2-40B4-BE49-F238E27FC236}">
                  <a16:creationId xmlns:a16="http://schemas.microsoft.com/office/drawing/2014/main" id="{FC79BE71-94FA-47A8-8982-4FA8345521E7}"/>
                </a:ext>
              </a:extLst>
            </p:cNvPr>
            <p:cNvSpPr>
              <a:spLocks/>
            </p:cNvSpPr>
            <p:nvPr>
              <p:custDataLst>
                <p:tags r:id="rId234"/>
              </p:custDataLst>
            </p:nvPr>
          </p:nvSpPr>
          <p:spPr bwMode="auto">
            <a:xfrm>
              <a:off x="8820151" y="2259013"/>
              <a:ext cx="63500" cy="133350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3 h 232"/>
                <a:gd name="T6" fmla="*/ 0 w 127"/>
                <a:gd name="T7" fmla="*/ 35 h 232"/>
                <a:gd name="T8" fmla="*/ 51 w 127"/>
                <a:gd name="T9" fmla="*/ 26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1"/>
                    <a:pt x="78" y="0"/>
                    <a:pt x="69" y="0"/>
                  </a:cubicBezTo>
                  <a:cubicBezTo>
                    <a:pt x="46" y="22"/>
                    <a:pt x="15" y="23"/>
                    <a:pt x="0" y="23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6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97">
              <a:extLst>
                <a:ext uri="{FF2B5EF4-FFF2-40B4-BE49-F238E27FC236}">
                  <a16:creationId xmlns:a16="http://schemas.microsoft.com/office/drawing/2014/main" id="{D9E13B09-8A8B-456D-BC02-C086420B4827}"/>
                </a:ext>
              </a:extLst>
            </p:cNvPr>
            <p:cNvSpPr>
              <a:spLocks noEditPoints="1"/>
            </p:cNvSpPr>
            <p:nvPr>
              <p:custDataLst>
                <p:tags r:id="rId235"/>
              </p:custDataLst>
            </p:nvPr>
          </p:nvSpPr>
          <p:spPr bwMode="auto">
            <a:xfrm>
              <a:off x="9005888" y="2224088"/>
              <a:ext cx="25400" cy="125413"/>
            </a:xfrm>
            <a:custGeom>
              <a:avLst/>
              <a:gdLst>
                <a:gd name="T0" fmla="*/ 53 w 53"/>
                <a:gd name="T1" fmla="*/ 27 h 215"/>
                <a:gd name="T2" fmla="*/ 27 w 53"/>
                <a:gd name="T3" fmla="*/ 0 h 215"/>
                <a:gd name="T4" fmla="*/ 0 w 53"/>
                <a:gd name="T5" fmla="*/ 27 h 215"/>
                <a:gd name="T6" fmla="*/ 27 w 53"/>
                <a:gd name="T7" fmla="*/ 53 h 215"/>
                <a:gd name="T8" fmla="*/ 53 w 53"/>
                <a:gd name="T9" fmla="*/ 27 h 215"/>
                <a:gd name="T10" fmla="*/ 53 w 53"/>
                <a:gd name="T11" fmla="*/ 189 h 215"/>
                <a:gd name="T12" fmla="*/ 27 w 53"/>
                <a:gd name="T13" fmla="*/ 162 h 215"/>
                <a:gd name="T14" fmla="*/ 0 w 53"/>
                <a:gd name="T15" fmla="*/ 189 h 215"/>
                <a:gd name="T16" fmla="*/ 27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7"/>
                  </a:moveTo>
                  <a:cubicBezTo>
                    <a:pt x="53" y="12"/>
                    <a:pt x="41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1"/>
                    <a:pt x="12" y="53"/>
                    <a:pt x="27" y="53"/>
                  </a:cubicBezTo>
                  <a:cubicBezTo>
                    <a:pt x="41" y="53"/>
                    <a:pt x="53" y="41"/>
                    <a:pt x="53" y="27"/>
                  </a:cubicBezTo>
                  <a:close/>
                  <a:moveTo>
                    <a:pt x="53" y="189"/>
                  </a:moveTo>
                  <a:cubicBezTo>
                    <a:pt x="53" y="174"/>
                    <a:pt x="41" y="162"/>
                    <a:pt x="27" y="162"/>
                  </a:cubicBezTo>
                  <a:cubicBezTo>
                    <a:pt x="12" y="162"/>
                    <a:pt x="0" y="174"/>
                    <a:pt x="0" y="189"/>
                  </a:cubicBezTo>
                  <a:cubicBezTo>
                    <a:pt x="0" y="203"/>
                    <a:pt x="12" y="215"/>
                    <a:pt x="27" y="215"/>
                  </a:cubicBezTo>
                  <a:cubicBezTo>
                    <a:pt x="41" y="215"/>
                    <a:pt x="53" y="203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0" name="Arc 79">
            <a:extLst>
              <a:ext uri="{FF2B5EF4-FFF2-40B4-BE49-F238E27FC236}">
                <a16:creationId xmlns:a16="http://schemas.microsoft.com/office/drawing/2014/main" id="{AF5A8A5B-A057-4C4D-9C13-2EF731292272}"/>
              </a:ext>
            </a:extLst>
          </p:cNvPr>
          <p:cNvSpPr/>
          <p:nvPr/>
        </p:nvSpPr>
        <p:spPr>
          <a:xfrm rot="1049276">
            <a:off x="-190813" y="3828925"/>
            <a:ext cx="945650" cy="1753424"/>
          </a:xfrm>
          <a:prstGeom prst="arc">
            <a:avLst>
              <a:gd name="adj1" fmla="val 17663973"/>
              <a:gd name="adj2" fmla="val 7885"/>
            </a:avLst>
          </a:prstGeom>
          <a:ln w="2222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14297BED-D6EB-4BC2-AF4C-338C39D90EAD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6527703" y="4430218"/>
            <a:ext cx="517526" cy="288926"/>
            <a:chOff x="2543175" y="2540000"/>
            <a:chExt cx="517526" cy="288926"/>
          </a:xfrm>
        </p:grpSpPr>
        <p:sp>
          <p:nvSpPr>
            <p:cNvPr id="82" name="Freeform 286">
              <a:extLst>
                <a:ext uri="{FF2B5EF4-FFF2-40B4-BE49-F238E27FC236}">
                  <a16:creationId xmlns:a16="http://schemas.microsoft.com/office/drawing/2014/main" id="{43C62489-CFBB-40C7-B925-AD2283BF1E2F}"/>
                </a:ext>
              </a:extLst>
            </p:cNvPr>
            <p:cNvSpPr>
              <a:spLocks noEditPoints="1"/>
            </p:cNvSpPr>
            <p:nvPr>
              <p:custDataLst>
                <p:tags r:id="rId228"/>
              </p:custDataLst>
            </p:nvPr>
          </p:nvSpPr>
          <p:spPr bwMode="auto">
            <a:xfrm>
              <a:off x="2543175" y="2579688"/>
              <a:ext cx="165100" cy="249238"/>
            </a:xfrm>
            <a:custGeom>
              <a:avLst/>
              <a:gdLst>
                <a:gd name="T0" fmla="*/ 195 w 345"/>
                <a:gd name="T1" fmla="*/ 349 h 448"/>
                <a:gd name="T2" fmla="*/ 345 w 345"/>
                <a:gd name="T3" fmla="*/ 134 h 448"/>
                <a:gd name="T4" fmla="*/ 218 w 345"/>
                <a:gd name="T5" fmla="*/ 0 h 448"/>
                <a:gd name="T6" fmla="*/ 0 w 345"/>
                <a:gd name="T7" fmla="*/ 229 h 448"/>
                <a:gd name="T8" fmla="*/ 128 w 345"/>
                <a:gd name="T9" fmla="*/ 362 h 448"/>
                <a:gd name="T10" fmla="*/ 177 w 345"/>
                <a:gd name="T11" fmla="*/ 355 h 448"/>
                <a:gd name="T12" fmla="*/ 175 w 345"/>
                <a:gd name="T13" fmla="*/ 393 h 448"/>
                <a:gd name="T14" fmla="*/ 216 w 345"/>
                <a:gd name="T15" fmla="*/ 448 h 448"/>
                <a:gd name="T16" fmla="*/ 300 w 345"/>
                <a:gd name="T17" fmla="*/ 352 h 448"/>
                <a:gd name="T18" fmla="*/ 294 w 345"/>
                <a:gd name="T19" fmla="*/ 347 h 448"/>
                <a:gd name="T20" fmla="*/ 288 w 345"/>
                <a:gd name="T21" fmla="*/ 352 h 448"/>
                <a:gd name="T22" fmla="*/ 230 w 345"/>
                <a:gd name="T23" fmla="*/ 400 h 448"/>
                <a:gd name="T24" fmla="*/ 195 w 345"/>
                <a:gd name="T25" fmla="*/ 349 h 448"/>
                <a:gd name="T26" fmla="*/ 100 w 345"/>
                <a:gd name="T27" fmla="*/ 345 h 448"/>
                <a:gd name="T28" fmla="*/ 44 w 345"/>
                <a:gd name="T29" fmla="*/ 245 h 448"/>
                <a:gd name="T30" fmla="*/ 95 w 345"/>
                <a:gd name="T31" fmla="*/ 86 h 448"/>
                <a:gd name="T32" fmla="*/ 215 w 345"/>
                <a:gd name="T33" fmla="*/ 12 h 448"/>
                <a:gd name="T34" fmla="*/ 301 w 345"/>
                <a:gd name="T35" fmla="*/ 118 h 448"/>
                <a:gd name="T36" fmla="*/ 192 w 345"/>
                <a:gd name="T37" fmla="*/ 332 h 448"/>
                <a:gd name="T38" fmla="*/ 148 w 345"/>
                <a:gd name="T39" fmla="*/ 278 h 448"/>
                <a:gd name="T40" fmla="*/ 97 w 345"/>
                <a:gd name="T41" fmla="*/ 329 h 448"/>
                <a:gd name="T42" fmla="*/ 100 w 345"/>
                <a:gd name="T43" fmla="*/ 345 h 448"/>
                <a:gd name="T44" fmla="*/ 131 w 345"/>
                <a:gd name="T45" fmla="*/ 350 h 448"/>
                <a:gd name="T46" fmla="*/ 108 w 345"/>
                <a:gd name="T47" fmla="*/ 329 h 448"/>
                <a:gd name="T48" fmla="*/ 148 w 345"/>
                <a:gd name="T49" fmla="*/ 289 h 448"/>
                <a:gd name="T50" fmla="*/ 179 w 345"/>
                <a:gd name="T51" fmla="*/ 331 h 448"/>
                <a:gd name="T52" fmla="*/ 173 w 345"/>
                <a:gd name="T53" fmla="*/ 341 h 448"/>
                <a:gd name="T54" fmla="*/ 131 w 345"/>
                <a:gd name="T55" fmla="*/ 35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5" h="448">
                  <a:moveTo>
                    <a:pt x="195" y="349"/>
                  </a:moveTo>
                  <a:cubicBezTo>
                    <a:pt x="272" y="319"/>
                    <a:pt x="345" y="230"/>
                    <a:pt x="345" y="134"/>
                  </a:cubicBezTo>
                  <a:cubicBezTo>
                    <a:pt x="345" y="54"/>
                    <a:pt x="292" y="0"/>
                    <a:pt x="218" y="0"/>
                  </a:cubicBezTo>
                  <a:cubicBezTo>
                    <a:pt x="110" y="0"/>
                    <a:pt x="0" y="113"/>
                    <a:pt x="0" y="229"/>
                  </a:cubicBezTo>
                  <a:cubicBezTo>
                    <a:pt x="0" y="312"/>
                    <a:pt x="56" y="362"/>
                    <a:pt x="128" y="362"/>
                  </a:cubicBezTo>
                  <a:cubicBezTo>
                    <a:pt x="141" y="362"/>
                    <a:pt x="158" y="360"/>
                    <a:pt x="177" y="355"/>
                  </a:cubicBezTo>
                  <a:cubicBezTo>
                    <a:pt x="175" y="386"/>
                    <a:pt x="175" y="387"/>
                    <a:pt x="175" y="393"/>
                  </a:cubicBezTo>
                  <a:cubicBezTo>
                    <a:pt x="175" y="409"/>
                    <a:pt x="175" y="448"/>
                    <a:pt x="216" y="448"/>
                  </a:cubicBezTo>
                  <a:cubicBezTo>
                    <a:pt x="276" y="448"/>
                    <a:pt x="300" y="357"/>
                    <a:pt x="300" y="352"/>
                  </a:cubicBezTo>
                  <a:cubicBezTo>
                    <a:pt x="300" y="348"/>
                    <a:pt x="296" y="347"/>
                    <a:pt x="294" y="347"/>
                  </a:cubicBezTo>
                  <a:cubicBezTo>
                    <a:pt x="290" y="347"/>
                    <a:pt x="289" y="349"/>
                    <a:pt x="288" y="352"/>
                  </a:cubicBezTo>
                  <a:cubicBezTo>
                    <a:pt x="276" y="387"/>
                    <a:pt x="247" y="400"/>
                    <a:pt x="230" y="400"/>
                  </a:cubicBezTo>
                  <a:cubicBezTo>
                    <a:pt x="207" y="400"/>
                    <a:pt x="200" y="386"/>
                    <a:pt x="195" y="349"/>
                  </a:cubicBezTo>
                  <a:close/>
                  <a:moveTo>
                    <a:pt x="100" y="345"/>
                  </a:moveTo>
                  <a:cubicBezTo>
                    <a:pt x="61" y="329"/>
                    <a:pt x="44" y="290"/>
                    <a:pt x="44" y="245"/>
                  </a:cubicBezTo>
                  <a:cubicBezTo>
                    <a:pt x="44" y="211"/>
                    <a:pt x="57" y="140"/>
                    <a:pt x="95" y="86"/>
                  </a:cubicBezTo>
                  <a:cubicBezTo>
                    <a:pt x="132" y="35"/>
                    <a:pt x="179" y="12"/>
                    <a:pt x="215" y="12"/>
                  </a:cubicBezTo>
                  <a:cubicBezTo>
                    <a:pt x="265" y="12"/>
                    <a:pt x="301" y="51"/>
                    <a:pt x="301" y="118"/>
                  </a:cubicBezTo>
                  <a:cubicBezTo>
                    <a:pt x="301" y="168"/>
                    <a:pt x="276" y="285"/>
                    <a:pt x="192" y="332"/>
                  </a:cubicBezTo>
                  <a:cubicBezTo>
                    <a:pt x="190" y="314"/>
                    <a:pt x="185" y="278"/>
                    <a:pt x="148" y="278"/>
                  </a:cubicBezTo>
                  <a:cubicBezTo>
                    <a:pt x="122" y="278"/>
                    <a:pt x="97" y="303"/>
                    <a:pt x="97" y="329"/>
                  </a:cubicBezTo>
                  <a:cubicBezTo>
                    <a:pt x="97" y="339"/>
                    <a:pt x="100" y="344"/>
                    <a:pt x="100" y="345"/>
                  </a:cubicBezTo>
                  <a:close/>
                  <a:moveTo>
                    <a:pt x="131" y="350"/>
                  </a:moveTo>
                  <a:cubicBezTo>
                    <a:pt x="124" y="350"/>
                    <a:pt x="108" y="350"/>
                    <a:pt x="108" y="329"/>
                  </a:cubicBezTo>
                  <a:cubicBezTo>
                    <a:pt x="108" y="309"/>
                    <a:pt x="127" y="289"/>
                    <a:pt x="148" y="289"/>
                  </a:cubicBezTo>
                  <a:cubicBezTo>
                    <a:pt x="169" y="289"/>
                    <a:pt x="179" y="301"/>
                    <a:pt x="179" y="331"/>
                  </a:cubicBezTo>
                  <a:cubicBezTo>
                    <a:pt x="179" y="339"/>
                    <a:pt x="178" y="339"/>
                    <a:pt x="173" y="341"/>
                  </a:cubicBezTo>
                  <a:cubicBezTo>
                    <a:pt x="160" y="347"/>
                    <a:pt x="145" y="350"/>
                    <a:pt x="131" y="3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287">
              <a:extLst>
                <a:ext uri="{FF2B5EF4-FFF2-40B4-BE49-F238E27FC236}">
                  <a16:creationId xmlns:a16="http://schemas.microsoft.com/office/drawing/2014/main" id="{ABD1E499-990A-440E-A2DF-E2C5EC2AA37F}"/>
                </a:ext>
              </a:extLst>
            </p:cNvPr>
            <p:cNvSpPr>
              <a:spLocks/>
            </p:cNvSpPr>
            <p:nvPr>
              <p:custDataLst>
                <p:tags r:id="rId229"/>
              </p:custDataLst>
            </p:nvPr>
          </p:nvSpPr>
          <p:spPr bwMode="auto">
            <a:xfrm>
              <a:off x="2736850" y="2540000"/>
              <a:ext cx="82550" cy="134938"/>
            </a:xfrm>
            <a:custGeom>
              <a:avLst/>
              <a:gdLst>
                <a:gd name="T0" fmla="*/ 157 w 173"/>
                <a:gd name="T1" fmla="*/ 128 h 242"/>
                <a:gd name="T2" fmla="*/ 157 w 173"/>
                <a:gd name="T3" fmla="*/ 105 h 242"/>
                <a:gd name="T4" fmla="*/ 35 w 173"/>
                <a:gd name="T5" fmla="*/ 105 h 242"/>
                <a:gd name="T6" fmla="*/ 35 w 173"/>
                <a:gd name="T7" fmla="*/ 25 h 242"/>
                <a:gd name="T8" fmla="*/ 86 w 173"/>
                <a:gd name="T9" fmla="*/ 25 h 242"/>
                <a:gd name="T10" fmla="*/ 99 w 173"/>
                <a:gd name="T11" fmla="*/ 25 h 242"/>
                <a:gd name="T12" fmla="*/ 167 w 173"/>
                <a:gd name="T13" fmla="*/ 25 h 242"/>
                <a:gd name="T14" fmla="*/ 167 w 173"/>
                <a:gd name="T15" fmla="*/ 0 h 242"/>
                <a:gd name="T16" fmla="*/ 0 w 173"/>
                <a:gd name="T17" fmla="*/ 0 h 242"/>
                <a:gd name="T18" fmla="*/ 0 w 173"/>
                <a:gd name="T19" fmla="*/ 242 h 242"/>
                <a:gd name="T20" fmla="*/ 173 w 173"/>
                <a:gd name="T21" fmla="*/ 242 h 242"/>
                <a:gd name="T22" fmla="*/ 173 w 173"/>
                <a:gd name="T23" fmla="*/ 214 h 242"/>
                <a:gd name="T24" fmla="*/ 141 w 173"/>
                <a:gd name="T25" fmla="*/ 214 h 242"/>
                <a:gd name="T26" fmla="*/ 53 w 173"/>
                <a:gd name="T27" fmla="*/ 215 h 242"/>
                <a:gd name="T28" fmla="*/ 35 w 173"/>
                <a:gd name="T29" fmla="*/ 215 h 242"/>
                <a:gd name="T30" fmla="*/ 35 w 173"/>
                <a:gd name="T31" fmla="*/ 128 h 242"/>
                <a:gd name="T32" fmla="*/ 157 w 173"/>
                <a:gd name="T33" fmla="*/ 128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242">
                  <a:moveTo>
                    <a:pt x="157" y="128"/>
                  </a:moveTo>
                  <a:lnTo>
                    <a:pt x="157" y="105"/>
                  </a:lnTo>
                  <a:lnTo>
                    <a:pt x="35" y="105"/>
                  </a:lnTo>
                  <a:lnTo>
                    <a:pt x="35" y="25"/>
                  </a:lnTo>
                  <a:lnTo>
                    <a:pt x="86" y="25"/>
                  </a:lnTo>
                  <a:cubicBezTo>
                    <a:pt x="90" y="25"/>
                    <a:pt x="94" y="25"/>
                    <a:pt x="99" y="25"/>
                  </a:cubicBezTo>
                  <a:lnTo>
                    <a:pt x="167" y="25"/>
                  </a:lnTo>
                  <a:lnTo>
                    <a:pt x="167" y="0"/>
                  </a:lnTo>
                  <a:lnTo>
                    <a:pt x="0" y="0"/>
                  </a:lnTo>
                  <a:lnTo>
                    <a:pt x="0" y="242"/>
                  </a:lnTo>
                  <a:lnTo>
                    <a:pt x="173" y="242"/>
                  </a:lnTo>
                  <a:lnTo>
                    <a:pt x="173" y="214"/>
                  </a:lnTo>
                  <a:lnTo>
                    <a:pt x="141" y="214"/>
                  </a:lnTo>
                  <a:cubicBezTo>
                    <a:pt x="112" y="214"/>
                    <a:pt x="83" y="215"/>
                    <a:pt x="53" y="215"/>
                  </a:cubicBezTo>
                  <a:lnTo>
                    <a:pt x="35" y="215"/>
                  </a:lnTo>
                  <a:lnTo>
                    <a:pt x="35" y="128"/>
                  </a:lnTo>
                  <a:lnTo>
                    <a:pt x="157" y="12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288">
              <a:extLst>
                <a:ext uri="{FF2B5EF4-FFF2-40B4-BE49-F238E27FC236}">
                  <a16:creationId xmlns:a16="http://schemas.microsoft.com/office/drawing/2014/main" id="{7E549EC5-033A-49D3-BEAE-3C552FE2B025}"/>
                </a:ext>
              </a:extLst>
            </p:cNvPr>
            <p:cNvSpPr>
              <a:spLocks noEditPoints="1"/>
            </p:cNvSpPr>
            <p:nvPr>
              <p:custDataLst>
                <p:tags r:id="rId230"/>
              </p:custDataLst>
            </p:nvPr>
          </p:nvSpPr>
          <p:spPr bwMode="auto">
            <a:xfrm>
              <a:off x="2835275" y="2584450"/>
              <a:ext cx="63500" cy="92075"/>
            </a:xfrm>
            <a:custGeom>
              <a:avLst/>
              <a:gdLst>
                <a:gd name="T0" fmla="*/ 133 w 133"/>
                <a:gd name="T1" fmla="*/ 60 h 164"/>
                <a:gd name="T2" fmla="*/ 71 w 133"/>
                <a:gd name="T3" fmla="*/ 0 h 164"/>
                <a:gd name="T4" fmla="*/ 13 w 133"/>
                <a:gd name="T5" fmla="*/ 15 h 164"/>
                <a:gd name="T6" fmla="*/ 15 w 133"/>
                <a:gd name="T7" fmla="*/ 41 h 164"/>
                <a:gd name="T8" fmla="*/ 71 w 133"/>
                <a:gd name="T9" fmla="*/ 23 h 164"/>
                <a:gd name="T10" fmla="*/ 103 w 133"/>
                <a:gd name="T11" fmla="*/ 60 h 164"/>
                <a:gd name="T12" fmla="*/ 103 w 133"/>
                <a:gd name="T13" fmla="*/ 74 h 164"/>
                <a:gd name="T14" fmla="*/ 0 w 133"/>
                <a:gd name="T15" fmla="*/ 119 h 164"/>
                <a:gd name="T16" fmla="*/ 43 w 133"/>
                <a:gd name="T17" fmla="*/ 164 h 164"/>
                <a:gd name="T18" fmla="*/ 104 w 133"/>
                <a:gd name="T19" fmla="*/ 147 h 164"/>
                <a:gd name="T20" fmla="*/ 104 w 133"/>
                <a:gd name="T21" fmla="*/ 161 h 164"/>
                <a:gd name="T22" fmla="*/ 133 w 133"/>
                <a:gd name="T23" fmla="*/ 161 h 164"/>
                <a:gd name="T24" fmla="*/ 133 w 133"/>
                <a:gd name="T25" fmla="*/ 60 h 164"/>
                <a:gd name="T26" fmla="*/ 103 w 133"/>
                <a:gd name="T27" fmla="*/ 111 h 164"/>
                <a:gd name="T28" fmla="*/ 91 w 133"/>
                <a:gd name="T29" fmla="*/ 134 h 164"/>
                <a:gd name="T30" fmla="*/ 62 w 133"/>
                <a:gd name="T31" fmla="*/ 141 h 164"/>
                <a:gd name="T32" fmla="*/ 28 w 133"/>
                <a:gd name="T33" fmla="*/ 119 h 164"/>
                <a:gd name="T34" fmla="*/ 103 w 133"/>
                <a:gd name="T35" fmla="*/ 94 h 164"/>
                <a:gd name="T36" fmla="*/ 103 w 133"/>
                <a:gd name="T37" fmla="*/ 11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3" h="164">
                  <a:moveTo>
                    <a:pt x="133" y="60"/>
                  </a:moveTo>
                  <a:cubicBezTo>
                    <a:pt x="133" y="24"/>
                    <a:pt x="106" y="0"/>
                    <a:pt x="71" y="0"/>
                  </a:cubicBezTo>
                  <a:cubicBezTo>
                    <a:pt x="49" y="0"/>
                    <a:pt x="33" y="5"/>
                    <a:pt x="13" y="15"/>
                  </a:cubicBezTo>
                  <a:lnTo>
                    <a:pt x="15" y="41"/>
                  </a:lnTo>
                  <a:cubicBezTo>
                    <a:pt x="27" y="33"/>
                    <a:pt x="44" y="23"/>
                    <a:pt x="71" y="23"/>
                  </a:cubicBezTo>
                  <a:cubicBezTo>
                    <a:pt x="87" y="23"/>
                    <a:pt x="103" y="34"/>
                    <a:pt x="103" y="60"/>
                  </a:cubicBezTo>
                  <a:lnTo>
                    <a:pt x="103" y="74"/>
                  </a:lnTo>
                  <a:cubicBezTo>
                    <a:pt x="51" y="76"/>
                    <a:pt x="0" y="87"/>
                    <a:pt x="0" y="119"/>
                  </a:cubicBezTo>
                  <a:cubicBezTo>
                    <a:pt x="0" y="137"/>
                    <a:pt x="12" y="164"/>
                    <a:pt x="43" y="164"/>
                  </a:cubicBezTo>
                  <a:cubicBezTo>
                    <a:pt x="58" y="164"/>
                    <a:pt x="85" y="161"/>
                    <a:pt x="104" y="147"/>
                  </a:cubicBezTo>
                  <a:lnTo>
                    <a:pt x="104" y="161"/>
                  </a:lnTo>
                  <a:lnTo>
                    <a:pt x="133" y="161"/>
                  </a:lnTo>
                  <a:lnTo>
                    <a:pt x="133" y="60"/>
                  </a:lnTo>
                  <a:close/>
                  <a:moveTo>
                    <a:pt x="103" y="111"/>
                  </a:moveTo>
                  <a:cubicBezTo>
                    <a:pt x="103" y="118"/>
                    <a:pt x="103" y="127"/>
                    <a:pt x="91" y="134"/>
                  </a:cubicBezTo>
                  <a:cubicBezTo>
                    <a:pt x="79" y="141"/>
                    <a:pt x="66" y="141"/>
                    <a:pt x="62" y="141"/>
                  </a:cubicBezTo>
                  <a:cubicBezTo>
                    <a:pt x="43" y="141"/>
                    <a:pt x="28" y="132"/>
                    <a:pt x="28" y="119"/>
                  </a:cubicBezTo>
                  <a:cubicBezTo>
                    <a:pt x="28" y="97"/>
                    <a:pt x="87" y="95"/>
                    <a:pt x="103" y="94"/>
                  </a:cubicBezTo>
                  <a:lnTo>
                    <a:pt x="103" y="1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289">
              <a:extLst>
                <a:ext uri="{FF2B5EF4-FFF2-40B4-BE49-F238E27FC236}">
                  <a16:creationId xmlns:a16="http://schemas.microsoft.com/office/drawing/2014/main" id="{48AB8614-14D1-4EFE-9B07-D558301E1C4E}"/>
                </a:ext>
              </a:extLst>
            </p:cNvPr>
            <p:cNvSpPr>
              <a:spLocks/>
            </p:cNvSpPr>
            <p:nvPr>
              <p:custDataLst>
                <p:tags r:id="rId231"/>
              </p:custDataLst>
            </p:nvPr>
          </p:nvSpPr>
          <p:spPr bwMode="auto">
            <a:xfrm>
              <a:off x="2917825" y="2584450"/>
              <a:ext cx="58738" cy="92075"/>
            </a:xfrm>
            <a:custGeom>
              <a:avLst/>
              <a:gdLst>
                <a:gd name="T0" fmla="*/ 117 w 123"/>
                <a:gd name="T1" fmla="*/ 11 h 164"/>
                <a:gd name="T2" fmla="*/ 63 w 123"/>
                <a:gd name="T3" fmla="*/ 0 h 164"/>
                <a:gd name="T4" fmla="*/ 2 w 123"/>
                <a:gd name="T5" fmla="*/ 47 h 164"/>
                <a:gd name="T6" fmla="*/ 15 w 123"/>
                <a:gd name="T7" fmla="*/ 76 h 164"/>
                <a:gd name="T8" fmla="*/ 61 w 123"/>
                <a:gd name="T9" fmla="*/ 95 h 164"/>
                <a:gd name="T10" fmla="*/ 96 w 123"/>
                <a:gd name="T11" fmla="*/ 118 h 164"/>
                <a:gd name="T12" fmla="*/ 62 w 123"/>
                <a:gd name="T13" fmla="*/ 140 h 164"/>
                <a:gd name="T14" fmla="*/ 5 w 123"/>
                <a:gd name="T15" fmla="*/ 123 h 164"/>
                <a:gd name="T16" fmla="*/ 0 w 123"/>
                <a:gd name="T17" fmla="*/ 149 h 164"/>
                <a:gd name="T18" fmla="*/ 62 w 123"/>
                <a:gd name="T19" fmla="*/ 164 h 164"/>
                <a:gd name="T20" fmla="*/ 106 w 123"/>
                <a:gd name="T21" fmla="*/ 152 h 164"/>
                <a:gd name="T22" fmla="*/ 123 w 123"/>
                <a:gd name="T23" fmla="*/ 115 h 164"/>
                <a:gd name="T24" fmla="*/ 108 w 123"/>
                <a:gd name="T25" fmla="*/ 82 h 164"/>
                <a:gd name="T26" fmla="*/ 66 w 123"/>
                <a:gd name="T27" fmla="*/ 65 h 164"/>
                <a:gd name="T28" fmla="*/ 29 w 123"/>
                <a:gd name="T29" fmla="*/ 43 h 164"/>
                <a:gd name="T30" fmla="*/ 60 w 123"/>
                <a:gd name="T31" fmla="*/ 23 h 164"/>
                <a:gd name="T32" fmla="*/ 112 w 123"/>
                <a:gd name="T33" fmla="*/ 36 h 164"/>
                <a:gd name="T34" fmla="*/ 117 w 123"/>
                <a:gd name="T35" fmla="*/ 1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3" h="164">
                  <a:moveTo>
                    <a:pt x="117" y="11"/>
                  </a:moveTo>
                  <a:cubicBezTo>
                    <a:pt x="93" y="1"/>
                    <a:pt x="76" y="0"/>
                    <a:pt x="63" y="0"/>
                  </a:cubicBezTo>
                  <a:cubicBezTo>
                    <a:pt x="54" y="0"/>
                    <a:pt x="2" y="0"/>
                    <a:pt x="2" y="47"/>
                  </a:cubicBezTo>
                  <a:cubicBezTo>
                    <a:pt x="2" y="63"/>
                    <a:pt x="11" y="72"/>
                    <a:pt x="15" y="76"/>
                  </a:cubicBezTo>
                  <a:cubicBezTo>
                    <a:pt x="28" y="89"/>
                    <a:pt x="42" y="91"/>
                    <a:pt x="61" y="95"/>
                  </a:cubicBezTo>
                  <a:cubicBezTo>
                    <a:pt x="77" y="98"/>
                    <a:pt x="96" y="102"/>
                    <a:pt x="96" y="118"/>
                  </a:cubicBezTo>
                  <a:cubicBezTo>
                    <a:pt x="96" y="140"/>
                    <a:pt x="67" y="140"/>
                    <a:pt x="62" y="140"/>
                  </a:cubicBezTo>
                  <a:cubicBezTo>
                    <a:pt x="40" y="140"/>
                    <a:pt x="19" y="132"/>
                    <a:pt x="5" y="123"/>
                  </a:cubicBezTo>
                  <a:lnTo>
                    <a:pt x="0" y="149"/>
                  </a:lnTo>
                  <a:cubicBezTo>
                    <a:pt x="12" y="155"/>
                    <a:pt x="33" y="164"/>
                    <a:pt x="62" y="164"/>
                  </a:cubicBezTo>
                  <a:cubicBezTo>
                    <a:pt x="78" y="164"/>
                    <a:pt x="93" y="162"/>
                    <a:pt x="106" y="152"/>
                  </a:cubicBezTo>
                  <a:cubicBezTo>
                    <a:pt x="119" y="142"/>
                    <a:pt x="123" y="127"/>
                    <a:pt x="123" y="115"/>
                  </a:cubicBezTo>
                  <a:cubicBezTo>
                    <a:pt x="123" y="109"/>
                    <a:pt x="122" y="95"/>
                    <a:pt x="108" y="82"/>
                  </a:cubicBezTo>
                  <a:cubicBezTo>
                    <a:pt x="95" y="71"/>
                    <a:pt x="82" y="68"/>
                    <a:pt x="66" y="65"/>
                  </a:cubicBezTo>
                  <a:cubicBezTo>
                    <a:pt x="45" y="61"/>
                    <a:pt x="29" y="58"/>
                    <a:pt x="29" y="43"/>
                  </a:cubicBezTo>
                  <a:cubicBezTo>
                    <a:pt x="29" y="23"/>
                    <a:pt x="54" y="23"/>
                    <a:pt x="60" y="23"/>
                  </a:cubicBezTo>
                  <a:cubicBezTo>
                    <a:pt x="80" y="23"/>
                    <a:pt x="95" y="27"/>
                    <a:pt x="112" y="36"/>
                  </a:cubicBezTo>
                  <a:lnTo>
                    <a:pt x="117" y="1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290">
              <a:extLst>
                <a:ext uri="{FF2B5EF4-FFF2-40B4-BE49-F238E27FC236}">
                  <a16:creationId xmlns:a16="http://schemas.microsoft.com/office/drawing/2014/main" id="{08092A8A-E11C-4296-AF7E-9DAC1BAA53CE}"/>
                </a:ext>
              </a:extLst>
            </p:cNvPr>
            <p:cNvSpPr>
              <a:spLocks/>
            </p:cNvSpPr>
            <p:nvPr>
              <p:custDataLst>
                <p:tags r:id="rId232"/>
              </p:custDataLst>
            </p:nvPr>
          </p:nvSpPr>
          <p:spPr bwMode="auto">
            <a:xfrm>
              <a:off x="2982913" y="2587625"/>
              <a:ext cx="77788" cy="127000"/>
            </a:xfrm>
            <a:custGeom>
              <a:avLst/>
              <a:gdLst>
                <a:gd name="T0" fmla="*/ 160 w 160"/>
                <a:gd name="T1" fmla="*/ 0 h 226"/>
                <a:gd name="T2" fmla="*/ 132 w 160"/>
                <a:gd name="T3" fmla="*/ 0 h 226"/>
                <a:gd name="T4" fmla="*/ 83 w 160"/>
                <a:gd name="T5" fmla="*/ 133 h 226"/>
                <a:gd name="T6" fmla="*/ 69 w 160"/>
                <a:gd name="T7" fmla="*/ 89 h 226"/>
                <a:gd name="T8" fmla="*/ 52 w 160"/>
                <a:gd name="T9" fmla="*/ 47 h 226"/>
                <a:gd name="T10" fmla="*/ 30 w 160"/>
                <a:gd name="T11" fmla="*/ 0 h 226"/>
                <a:gd name="T12" fmla="*/ 0 w 160"/>
                <a:gd name="T13" fmla="*/ 0 h 226"/>
                <a:gd name="T14" fmla="*/ 72 w 160"/>
                <a:gd name="T15" fmla="*/ 155 h 226"/>
                <a:gd name="T16" fmla="*/ 59 w 160"/>
                <a:gd name="T17" fmla="*/ 185 h 226"/>
                <a:gd name="T18" fmla="*/ 37 w 160"/>
                <a:gd name="T19" fmla="*/ 205 h 226"/>
                <a:gd name="T20" fmla="*/ 8 w 160"/>
                <a:gd name="T21" fmla="*/ 199 h 226"/>
                <a:gd name="T22" fmla="*/ 10 w 160"/>
                <a:gd name="T23" fmla="*/ 223 h 226"/>
                <a:gd name="T24" fmla="*/ 37 w 160"/>
                <a:gd name="T25" fmla="*/ 226 h 226"/>
                <a:gd name="T26" fmla="*/ 78 w 160"/>
                <a:gd name="T27" fmla="*/ 187 h 226"/>
                <a:gd name="T28" fmla="*/ 160 w 160"/>
                <a:gd name="T29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226">
                  <a:moveTo>
                    <a:pt x="160" y="0"/>
                  </a:moveTo>
                  <a:lnTo>
                    <a:pt x="132" y="0"/>
                  </a:lnTo>
                  <a:cubicBezTo>
                    <a:pt x="104" y="66"/>
                    <a:pt x="84" y="111"/>
                    <a:pt x="83" y="133"/>
                  </a:cubicBezTo>
                  <a:cubicBezTo>
                    <a:pt x="82" y="123"/>
                    <a:pt x="76" y="105"/>
                    <a:pt x="69" y="89"/>
                  </a:cubicBezTo>
                  <a:cubicBezTo>
                    <a:pt x="64" y="75"/>
                    <a:pt x="58" y="61"/>
                    <a:pt x="52" y="47"/>
                  </a:cubicBezTo>
                  <a:lnTo>
                    <a:pt x="30" y="0"/>
                  </a:lnTo>
                  <a:lnTo>
                    <a:pt x="0" y="0"/>
                  </a:lnTo>
                  <a:lnTo>
                    <a:pt x="72" y="155"/>
                  </a:lnTo>
                  <a:cubicBezTo>
                    <a:pt x="68" y="165"/>
                    <a:pt x="61" y="181"/>
                    <a:pt x="59" y="185"/>
                  </a:cubicBezTo>
                  <a:cubicBezTo>
                    <a:pt x="52" y="200"/>
                    <a:pt x="47" y="205"/>
                    <a:pt x="37" y="205"/>
                  </a:cubicBezTo>
                  <a:cubicBezTo>
                    <a:pt x="36" y="205"/>
                    <a:pt x="23" y="205"/>
                    <a:pt x="8" y="199"/>
                  </a:cubicBezTo>
                  <a:lnTo>
                    <a:pt x="10" y="223"/>
                  </a:lnTo>
                  <a:cubicBezTo>
                    <a:pt x="13" y="224"/>
                    <a:pt x="26" y="226"/>
                    <a:pt x="37" y="226"/>
                  </a:cubicBezTo>
                  <a:cubicBezTo>
                    <a:pt x="51" y="226"/>
                    <a:pt x="63" y="221"/>
                    <a:pt x="78" y="187"/>
                  </a:cubicBezTo>
                  <a:lnTo>
                    <a:pt x="16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8A215CC4-3219-411F-A127-43891BB7FD0B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7347488" y="4408786"/>
            <a:ext cx="2506663" cy="265113"/>
            <a:chOff x="2543175" y="2540000"/>
            <a:chExt cx="2506663" cy="265113"/>
          </a:xfrm>
        </p:grpSpPr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2631145A-AFD4-4C41-8E7D-FC57992720B6}"/>
                </a:ext>
              </a:extLst>
            </p:cNvPr>
            <p:cNvSpPr>
              <a:spLocks/>
            </p:cNvSpPr>
            <p:nvPr>
              <p:custDataLst>
                <p:tags r:id="rId207"/>
              </p:custDataLst>
            </p:nvPr>
          </p:nvSpPr>
          <p:spPr bwMode="auto">
            <a:xfrm>
              <a:off x="2543175" y="25400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7">
              <a:extLst>
                <a:ext uri="{FF2B5EF4-FFF2-40B4-BE49-F238E27FC236}">
                  <a16:creationId xmlns:a16="http://schemas.microsoft.com/office/drawing/2014/main" id="{55F15F69-159E-458B-9A94-388121996CA2}"/>
                </a:ext>
              </a:extLst>
            </p:cNvPr>
            <p:cNvSpPr>
              <a:spLocks noEditPoints="1"/>
            </p:cNvSpPr>
            <p:nvPr>
              <p:custDataLst>
                <p:tags r:id="rId208"/>
              </p:custDataLst>
            </p:nvPr>
          </p:nvSpPr>
          <p:spPr bwMode="auto">
            <a:xfrm>
              <a:off x="2617788" y="2620963"/>
              <a:ext cx="95250" cy="169863"/>
            </a:xfrm>
            <a:custGeom>
              <a:avLst/>
              <a:gdLst>
                <a:gd name="T0" fmla="*/ 206 w 206"/>
                <a:gd name="T1" fmla="*/ 6 h 317"/>
                <a:gd name="T2" fmla="*/ 201 w 206"/>
                <a:gd name="T3" fmla="*/ 1 h 317"/>
                <a:gd name="T4" fmla="*/ 167 w 206"/>
                <a:gd name="T5" fmla="*/ 35 h 317"/>
                <a:gd name="T6" fmla="*/ 120 w 206"/>
                <a:gd name="T7" fmla="*/ 0 h 317"/>
                <a:gd name="T8" fmla="*/ 0 w 206"/>
                <a:gd name="T9" fmla="*/ 146 h 317"/>
                <a:gd name="T10" fmla="*/ 66 w 206"/>
                <a:gd name="T11" fmla="*/ 226 h 317"/>
                <a:gd name="T12" fmla="*/ 125 w 206"/>
                <a:gd name="T13" fmla="*/ 196 h 317"/>
                <a:gd name="T14" fmla="*/ 103 w 206"/>
                <a:gd name="T15" fmla="*/ 286 h 317"/>
                <a:gd name="T16" fmla="*/ 67 w 206"/>
                <a:gd name="T17" fmla="*/ 302 h 317"/>
                <a:gd name="T18" fmla="*/ 55 w 206"/>
                <a:gd name="T19" fmla="*/ 312 h 317"/>
                <a:gd name="T20" fmla="*/ 62 w 206"/>
                <a:gd name="T21" fmla="*/ 317 h 317"/>
                <a:gd name="T22" fmla="*/ 111 w 206"/>
                <a:gd name="T23" fmla="*/ 316 h 317"/>
                <a:gd name="T24" fmla="*/ 163 w 206"/>
                <a:gd name="T25" fmla="*/ 317 h 317"/>
                <a:gd name="T26" fmla="*/ 172 w 206"/>
                <a:gd name="T27" fmla="*/ 307 h 317"/>
                <a:gd name="T28" fmla="*/ 159 w 206"/>
                <a:gd name="T29" fmla="*/ 302 h 317"/>
                <a:gd name="T30" fmla="*/ 135 w 206"/>
                <a:gd name="T31" fmla="*/ 294 h 317"/>
                <a:gd name="T32" fmla="*/ 137 w 206"/>
                <a:gd name="T33" fmla="*/ 283 h 317"/>
                <a:gd name="T34" fmla="*/ 206 w 206"/>
                <a:gd name="T35" fmla="*/ 6 h 317"/>
                <a:gd name="T36" fmla="*/ 68 w 206"/>
                <a:gd name="T37" fmla="*/ 215 h 317"/>
                <a:gd name="T38" fmla="*/ 36 w 206"/>
                <a:gd name="T39" fmla="*/ 168 h 317"/>
                <a:gd name="T40" fmla="*/ 59 w 206"/>
                <a:gd name="T41" fmla="*/ 69 h 317"/>
                <a:gd name="T42" fmla="*/ 120 w 206"/>
                <a:gd name="T43" fmla="*/ 11 h 317"/>
                <a:gd name="T44" fmla="*/ 160 w 206"/>
                <a:gd name="T45" fmla="*/ 55 h 317"/>
                <a:gd name="T46" fmla="*/ 131 w 206"/>
                <a:gd name="T47" fmla="*/ 169 h 317"/>
                <a:gd name="T48" fmla="*/ 68 w 206"/>
                <a:gd name="T49" fmla="*/ 21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6" h="317">
                  <a:moveTo>
                    <a:pt x="206" y="6"/>
                  </a:moveTo>
                  <a:cubicBezTo>
                    <a:pt x="206" y="4"/>
                    <a:pt x="204" y="1"/>
                    <a:pt x="201" y="1"/>
                  </a:cubicBezTo>
                  <a:cubicBezTo>
                    <a:pt x="195" y="1"/>
                    <a:pt x="175" y="21"/>
                    <a:pt x="167" y="35"/>
                  </a:cubicBezTo>
                  <a:cubicBezTo>
                    <a:pt x="156" y="8"/>
                    <a:pt x="136" y="0"/>
                    <a:pt x="120" y="0"/>
                  </a:cubicBezTo>
                  <a:cubicBezTo>
                    <a:pt x="62" y="0"/>
                    <a:pt x="0" y="74"/>
                    <a:pt x="0" y="146"/>
                  </a:cubicBezTo>
                  <a:cubicBezTo>
                    <a:pt x="0" y="195"/>
                    <a:pt x="30" y="226"/>
                    <a:pt x="66" y="226"/>
                  </a:cubicBezTo>
                  <a:cubicBezTo>
                    <a:pt x="88" y="226"/>
                    <a:pt x="107" y="214"/>
                    <a:pt x="125" y="196"/>
                  </a:cubicBezTo>
                  <a:cubicBezTo>
                    <a:pt x="120" y="214"/>
                    <a:pt x="104" y="281"/>
                    <a:pt x="103" y="286"/>
                  </a:cubicBezTo>
                  <a:cubicBezTo>
                    <a:pt x="99" y="299"/>
                    <a:pt x="95" y="301"/>
                    <a:pt x="67" y="302"/>
                  </a:cubicBezTo>
                  <a:cubicBezTo>
                    <a:pt x="60" y="302"/>
                    <a:pt x="55" y="302"/>
                    <a:pt x="55" y="312"/>
                  </a:cubicBezTo>
                  <a:cubicBezTo>
                    <a:pt x="55" y="312"/>
                    <a:pt x="55" y="317"/>
                    <a:pt x="62" y="317"/>
                  </a:cubicBezTo>
                  <a:cubicBezTo>
                    <a:pt x="78" y="317"/>
                    <a:pt x="95" y="316"/>
                    <a:pt x="111" y="316"/>
                  </a:cubicBezTo>
                  <a:cubicBezTo>
                    <a:pt x="128" y="316"/>
                    <a:pt x="146" y="317"/>
                    <a:pt x="163" y="317"/>
                  </a:cubicBezTo>
                  <a:cubicBezTo>
                    <a:pt x="165" y="317"/>
                    <a:pt x="172" y="317"/>
                    <a:pt x="172" y="307"/>
                  </a:cubicBezTo>
                  <a:cubicBezTo>
                    <a:pt x="172" y="302"/>
                    <a:pt x="167" y="302"/>
                    <a:pt x="159" y="302"/>
                  </a:cubicBezTo>
                  <a:cubicBezTo>
                    <a:pt x="135" y="302"/>
                    <a:pt x="135" y="298"/>
                    <a:pt x="135" y="294"/>
                  </a:cubicBezTo>
                  <a:cubicBezTo>
                    <a:pt x="135" y="291"/>
                    <a:pt x="136" y="288"/>
                    <a:pt x="137" y="283"/>
                  </a:cubicBezTo>
                  <a:lnTo>
                    <a:pt x="206" y="6"/>
                  </a:lnTo>
                  <a:close/>
                  <a:moveTo>
                    <a:pt x="68" y="215"/>
                  </a:moveTo>
                  <a:cubicBezTo>
                    <a:pt x="38" y="215"/>
                    <a:pt x="36" y="177"/>
                    <a:pt x="36" y="168"/>
                  </a:cubicBezTo>
                  <a:cubicBezTo>
                    <a:pt x="36" y="144"/>
                    <a:pt x="50" y="90"/>
                    <a:pt x="59" y="69"/>
                  </a:cubicBezTo>
                  <a:cubicBezTo>
                    <a:pt x="74" y="32"/>
                    <a:pt x="100" y="11"/>
                    <a:pt x="120" y="11"/>
                  </a:cubicBezTo>
                  <a:cubicBezTo>
                    <a:pt x="153" y="11"/>
                    <a:pt x="160" y="52"/>
                    <a:pt x="160" y="55"/>
                  </a:cubicBezTo>
                  <a:cubicBezTo>
                    <a:pt x="160" y="58"/>
                    <a:pt x="132" y="167"/>
                    <a:pt x="131" y="169"/>
                  </a:cubicBezTo>
                  <a:cubicBezTo>
                    <a:pt x="123" y="183"/>
                    <a:pt x="96" y="215"/>
                    <a:pt x="68" y="2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8">
              <a:extLst>
                <a:ext uri="{FF2B5EF4-FFF2-40B4-BE49-F238E27FC236}">
                  <a16:creationId xmlns:a16="http://schemas.microsoft.com/office/drawing/2014/main" id="{FCBAA514-34AC-4EAA-8C25-E777A363B1F7}"/>
                </a:ext>
              </a:extLst>
            </p:cNvPr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2738438" y="2711450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3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2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9" y="0"/>
                    <a:pt x="0" y="12"/>
                    <a:pt x="0" y="26"/>
                  </a:cubicBezTo>
                  <a:cubicBezTo>
                    <a:pt x="0" y="40"/>
                    <a:pt x="9" y="53"/>
                    <a:pt x="26" y="53"/>
                  </a:cubicBezTo>
                  <a:cubicBezTo>
                    <a:pt x="32" y="53"/>
                    <a:pt x="38" y="51"/>
                    <a:pt x="43" y="46"/>
                  </a:cubicBezTo>
                  <a:cubicBezTo>
                    <a:pt x="45" y="45"/>
                    <a:pt x="45" y="45"/>
                    <a:pt x="46" y="45"/>
                  </a:cubicBezTo>
                  <a:cubicBezTo>
                    <a:pt x="46" y="45"/>
                    <a:pt x="47" y="45"/>
                    <a:pt x="47" y="52"/>
                  </a:cubicBezTo>
                  <a:cubicBezTo>
                    <a:pt x="47" y="89"/>
                    <a:pt x="29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2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9">
              <a:extLst>
                <a:ext uri="{FF2B5EF4-FFF2-40B4-BE49-F238E27FC236}">
                  <a16:creationId xmlns:a16="http://schemas.microsoft.com/office/drawing/2014/main" id="{A35844B8-E203-4D41-AD7D-CA7AA61E8631}"/>
                </a:ext>
              </a:extLst>
            </p:cNvPr>
            <p:cNvSpPr>
              <a:spLocks noEditPoints="1"/>
            </p:cNvSpPr>
            <p:nvPr>
              <p:custDataLst>
                <p:tags r:id="rId210"/>
              </p:custDataLst>
            </p:nvPr>
          </p:nvSpPr>
          <p:spPr bwMode="auto">
            <a:xfrm>
              <a:off x="2830513" y="2620963"/>
              <a:ext cx="104775" cy="120650"/>
            </a:xfrm>
            <a:custGeom>
              <a:avLst/>
              <a:gdLst>
                <a:gd name="T0" fmla="*/ 166 w 229"/>
                <a:gd name="T1" fmla="*/ 32 h 226"/>
                <a:gd name="T2" fmla="*/ 120 w 229"/>
                <a:gd name="T3" fmla="*/ 0 h 226"/>
                <a:gd name="T4" fmla="*/ 0 w 229"/>
                <a:gd name="T5" fmla="*/ 146 h 226"/>
                <a:gd name="T6" fmla="*/ 66 w 229"/>
                <a:gd name="T7" fmla="*/ 226 h 226"/>
                <a:gd name="T8" fmla="*/ 131 w 229"/>
                <a:gd name="T9" fmla="*/ 189 h 226"/>
                <a:gd name="T10" fmla="*/ 177 w 229"/>
                <a:gd name="T11" fmla="*/ 226 h 226"/>
                <a:gd name="T12" fmla="*/ 214 w 229"/>
                <a:gd name="T13" fmla="*/ 199 h 226"/>
                <a:gd name="T14" fmla="*/ 229 w 229"/>
                <a:gd name="T15" fmla="*/ 149 h 226"/>
                <a:gd name="T16" fmla="*/ 223 w 229"/>
                <a:gd name="T17" fmla="*/ 144 h 226"/>
                <a:gd name="T18" fmla="*/ 216 w 229"/>
                <a:gd name="T19" fmla="*/ 153 h 226"/>
                <a:gd name="T20" fmla="*/ 178 w 229"/>
                <a:gd name="T21" fmla="*/ 215 h 226"/>
                <a:gd name="T22" fmla="*/ 163 w 229"/>
                <a:gd name="T23" fmla="*/ 192 h 226"/>
                <a:gd name="T24" fmla="*/ 169 w 229"/>
                <a:gd name="T25" fmla="*/ 155 h 226"/>
                <a:gd name="T26" fmla="*/ 180 w 229"/>
                <a:gd name="T27" fmla="*/ 111 h 226"/>
                <a:gd name="T28" fmla="*/ 198 w 229"/>
                <a:gd name="T29" fmla="*/ 41 h 226"/>
                <a:gd name="T30" fmla="*/ 202 w 229"/>
                <a:gd name="T31" fmla="*/ 24 h 226"/>
                <a:gd name="T32" fmla="*/ 187 w 229"/>
                <a:gd name="T33" fmla="*/ 10 h 226"/>
                <a:gd name="T34" fmla="*/ 166 w 229"/>
                <a:gd name="T35" fmla="*/ 32 h 226"/>
                <a:gd name="T36" fmla="*/ 134 w 229"/>
                <a:gd name="T37" fmla="*/ 161 h 226"/>
                <a:gd name="T38" fmla="*/ 124 w 229"/>
                <a:gd name="T39" fmla="*/ 180 h 226"/>
                <a:gd name="T40" fmla="*/ 67 w 229"/>
                <a:gd name="T41" fmla="*/ 215 h 226"/>
                <a:gd name="T42" fmla="*/ 36 w 229"/>
                <a:gd name="T43" fmla="*/ 168 h 226"/>
                <a:gd name="T44" fmla="*/ 63 w 229"/>
                <a:gd name="T45" fmla="*/ 59 h 226"/>
                <a:gd name="T46" fmla="*/ 121 w 229"/>
                <a:gd name="T47" fmla="*/ 11 h 226"/>
                <a:gd name="T48" fmla="*/ 160 w 229"/>
                <a:gd name="T49" fmla="*/ 55 h 226"/>
                <a:gd name="T50" fmla="*/ 159 w 229"/>
                <a:gd name="T51" fmla="*/ 64 h 226"/>
                <a:gd name="T52" fmla="*/ 134 w 229"/>
                <a:gd name="T53" fmla="*/ 16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9" h="226">
                  <a:moveTo>
                    <a:pt x="166" y="32"/>
                  </a:moveTo>
                  <a:cubicBezTo>
                    <a:pt x="157" y="14"/>
                    <a:pt x="143" y="0"/>
                    <a:pt x="120" y="0"/>
                  </a:cubicBezTo>
                  <a:cubicBezTo>
                    <a:pt x="62" y="0"/>
                    <a:pt x="0" y="74"/>
                    <a:pt x="0" y="146"/>
                  </a:cubicBezTo>
                  <a:cubicBezTo>
                    <a:pt x="0" y="193"/>
                    <a:pt x="28" y="226"/>
                    <a:pt x="66" y="226"/>
                  </a:cubicBezTo>
                  <a:cubicBezTo>
                    <a:pt x="76" y="226"/>
                    <a:pt x="101" y="224"/>
                    <a:pt x="131" y="189"/>
                  </a:cubicBezTo>
                  <a:cubicBezTo>
                    <a:pt x="135" y="210"/>
                    <a:pt x="153" y="226"/>
                    <a:pt x="177" y="226"/>
                  </a:cubicBezTo>
                  <a:cubicBezTo>
                    <a:pt x="194" y="226"/>
                    <a:pt x="206" y="215"/>
                    <a:pt x="214" y="199"/>
                  </a:cubicBezTo>
                  <a:cubicBezTo>
                    <a:pt x="222" y="181"/>
                    <a:pt x="229" y="150"/>
                    <a:pt x="229" y="149"/>
                  </a:cubicBezTo>
                  <a:cubicBezTo>
                    <a:pt x="229" y="144"/>
                    <a:pt x="224" y="144"/>
                    <a:pt x="223" y="144"/>
                  </a:cubicBezTo>
                  <a:cubicBezTo>
                    <a:pt x="218" y="144"/>
                    <a:pt x="217" y="146"/>
                    <a:pt x="216" y="153"/>
                  </a:cubicBezTo>
                  <a:cubicBezTo>
                    <a:pt x="207" y="186"/>
                    <a:pt x="198" y="215"/>
                    <a:pt x="178" y="215"/>
                  </a:cubicBezTo>
                  <a:cubicBezTo>
                    <a:pt x="164" y="215"/>
                    <a:pt x="163" y="202"/>
                    <a:pt x="163" y="192"/>
                  </a:cubicBezTo>
                  <a:cubicBezTo>
                    <a:pt x="163" y="181"/>
                    <a:pt x="164" y="177"/>
                    <a:pt x="169" y="155"/>
                  </a:cubicBezTo>
                  <a:cubicBezTo>
                    <a:pt x="175" y="134"/>
                    <a:pt x="176" y="129"/>
                    <a:pt x="180" y="111"/>
                  </a:cubicBezTo>
                  <a:lnTo>
                    <a:pt x="198" y="41"/>
                  </a:lnTo>
                  <a:cubicBezTo>
                    <a:pt x="202" y="27"/>
                    <a:pt x="202" y="26"/>
                    <a:pt x="202" y="24"/>
                  </a:cubicBezTo>
                  <a:cubicBezTo>
                    <a:pt x="202" y="15"/>
                    <a:pt x="196" y="10"/>
                    <a:pt x="187" y="10"/>
                  </a:cubicBezTo>
                  <a:cubicBezTo>
                    <a:pt x="175" y="10"/>
                    <a:pt x="168" y="21"/>
                    <a:pt x="166" y="32"/>
                  </a:cubicBezTo>
                  <a:close/>
                  <a:moveTo>
                    <a:pt x="134" y="161"/>
                  </a:moveTo>
                  <a:cubicBezTo>
                    <a:pt x="131" y="170"/>
                    <a:pt x="131" y="171"/>
                    <a:pt x="124" y="180"/>
                  </a:cubicBezTo>
                  <a:cubicBezTo>
                    <a:pt x="102" y="207"/>
                    <a:pt x="81" y="215"/>
                    <a:pt x="67" y="215"/>
                  </a:cubicBezTo>
                  <a:cubicBezTo>
                    <a:pt x="43" y="215"/>
                    <a:pt x="36" y="188"/>
                    <a:pt x="36" y="168"/>
                  </a:cubicBezTo>
                  <a:cubicBezTo>
                    <a:pt x="36" y="143"/>
                    <a:pt x="52" y="82"/>
                    <a:pt x="63" y="59"/>
                  </a:cubicBezTo>
                  <a:cubicBezTo>
                    <a:pt x="78" y="30"/>
                    <a:pt x="101" y="11"/>
                    <a:pt x="121" y="11"/>
                  </a:cubicBezTo>
                  <a:cubicBezTo>
                    <a:pt x="153" y="11"/>
                    <a:pt x="160" y="52"/>
                    <a:pt x="160" y="55"/>
                  </a:cubicBezTo>
                  <a:cubicBezTo>
                    <a:pt x="160" y="58"/>
                    <a:pt x="159" y="61"/>
                    <a:pt x="159" y="64"/>
                  </a:cubicBezTo>
                  <a:lnTo>
                    <a:pt x="134" y="16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0">
              <a:extLst>
                <a:ext uri="{FF2B5EF4-FFF2-40B4-BE49-F238E27FC236}">
                  <a16:creationId xmlns:a16="http://schemas.microsoft.com/office/drawing/2014/main" id="{3D61A4EC-B538-4C06-9D3A-FF6C7A37F5FC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2954338" y="2540000"/>
              <a:ext cx="52388" cy="265113"/>
            </a:xfrm>
            <a:custGeom>
              <a:avLst/>
              <a:gdLst>
                <a:gd name="T0" fmla="*/ 115 w 115"/>
                <a:gd name="T1" fmla="*/ 249 h 498"/>
                <a:gd name="T2" fmla="*/ 83 w 115"/>
                <a:gd name="T3" fmla="*/ 94 h 498"/>
                <a:gd name="T4" fmla="*/ 5 w 115"/>
                <a:gd name="T5" fmla="*/ 0 h 498"/>
                <a:gd name="T6" fmla="*/ 0 w 115"/>
                <a:gd name="T7" fmla="*/ 5 h 498"/>
                <a:gd name="T8" fmla="*/ 9 w 115"/>
                <a:gd name="T9" fmla="*/ 16 h 498"/>
                <a:gd name="T10" fmla="*/ 87 w 115"/>
                <a:gd name="T11" fmla="*/ 249 h 498"/>
                <a:gd name="T12" fmla="*/ 6 w 115"/>
                <a:gd name="T13" fmla="*/ 485 h 498"/>
                <a:gd name="T14" fmla="*/ 0 w 115"/>
                <a:gd name="T15" fmla="*/ 493 h 498"/>
                <a:gd name="T16" fmla="*/ 5 w 115"/>
                <a:gd name="T17" fmla="*/ 498 h 498"/>
                <a:gd name="T18" fmla="*/ 84 w 115"/>
                <a:gd name="T19" fmla="*/ 401 h 498"/>
                <a:gd name="T20" fmla="*/ 115 w 115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249"/>
                  </a:moveTo>
                  <a:cubicBezTo>
                    <a:pt x="115" y="210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49"/>
                  </a:cubicBezTo>
                  <a:cubicBezTo>
                    <a:pt x="87" y="334"/>
                    <a:pt x="68" y="422"/>
                    <a:pt x="6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4" y="401"/>
                  </a:cubicBezTo>
                  <a:cubicBezTo>
                    <a:pt x="109" y="346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1">
              <a:extLst>
                <a:ext uri="{FF2B5EF4-FFF2-40B4-BE49-F238E27FC236}">
                  <a16:creationId xmlns:a16="http://schemas.microsoft.com/office/drawing/2014/main" id="{241F6FF5-56EB-4D45-B6A6-1DDBF6212661}"/>
                </a:ext>
              </a:extLst>
            </p:cNvPr>
            <p:cNvSpPr>
              <a:spLocks/>
            </p:cNvSpPr>
            <p:nvPr>
              <p:custDataLst>
                <p:tags r:id="rId212"/>
              </p:custDataLst>
            </p:nvPr>
          </p:nvSpPr>
          <p:spPr bwMode="auto">
            <a:xfrm>
              <a:off x="3049588" y="2554288"/>
              <a:ext cx="28575" cy="79375"/>
            </a:xfrm>
            <a:custGeom>
              <a:avLst/>
              <a:gdLst>
                <a:gd name="T0" fmla="*/ 60 w 60"/>
                <a:gd name="T1" fmla="*/ 52 h 149"/>
                <a:gd name="T2" fmla="*/ 26 w 60"/>
                <a:gd name="T3" fmla="*/ 0 h 149"/>
                <a:gd name="T4" fmla="*/ 0 w 60"/>
                <a:gd name="T5" fmla="*/ 26 h 149"/>
                <a:gd name="T6" fmla="*/ 26 w 60"/>
                <a:gd name="T7" fmla="*/ 53 h 149"/>
                <a:gd name="T8" fmla="*/ 46 w 60"/>
                <a:gd name="T9" fmla="*/ 45 h 149"/>
                <a:gd name="T10" fmla="*/ 48 w 60"/>
                <a:gd name="T11" fmla="*/ 43 h 149"/>
                <a:gd name="T12" fmla="*/ 49 w 60"/>
                <a:gd name="T13" fmla="*/ 52 h 149"/>
                <a:gd name="T14" fmla="*/ 14 w 60"/>
                <a:gd name="T15" fmla="*/ 135 h 149"/>
                <a:gd name="T16" fmla="*/ 8 w 60"/>
                <a:gd name="T17" fmla="*/ 143 h 149"/>
                <a:gd name="T18" fmla="*/ 13 w 60"/>
                <a:gd name="T19" fmla="*/ 149 h 149"/>
                <a:gd name="T20" fmla="*/ 60 w 60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149">
                  <a:moveTo>
                    <a:pt x="60" y="52"/>
                  </a:moveTo>
                  <a:cubicBezTo>
                    <a:pt x="60" y="22"/>
                    <a:pt x="48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3"/>
                    <a:pt x="26" y="53"/>
                  </a:cubicBezTo>
                  <a:cubicBezTo>
                    <a:pt x="36" y="53"/>
                    <a:pt x="43" y="48"/>
                    <a:pt x="46" y="45"/>
                  </a:cubicBezTo>
                  <a:cubicBezTo>
                    <a:pt x="47" y="44"/>
                    <a:pt x="47" y="43"/>
                    <a:pt x="48" y="43"/>
                  </a:cubicBezTo>
                  <a:cubicBezTo>
                    <a:pt x="49" y="43"/>
                    <a:pt x="49" y="50"/>
                    <a:pt x="49" y="52"/>
                  </a:cubicBezTo>
                  <a:cubicBezTo>
                    <a:pt x="49" y="68"/>
                    <a:pt x="45" y="104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60" y="111"/>
                    <a:pt x="60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2">
              <a:extLst>
                <a:ext uri="{FF2B5EF4-FFF2-40B4-BE49-F238E27FC236}">
                  <a16:creationId xmlns:a16="http://schemas.microsoft.com/office/drawing/2014/main" id="{4FC4F6ED-967C-42C7-B58F-0EE002B135EF}"/>
                </a:ext>
              </a:extLst>
            </p:cNvPr>
            <p:cNvSpPr>
              <a:spLocks/>
            </p:cNvSpPr>
            <p:nvPr>
              <p:custDataLst>
                <p:tags r:id="rId213"/>
              </p:custDataLst>
            </p:nvPr>
          </p:nvSpPr>
          <p:spPr bwMode="auto">
            <a:xfrm>
              <a:off x="3101975" y="2619375"/>
              <a:ext cx="74613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5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5"/>
                    <a:pt x="143" y="75"/>
                    <a:pt x="144" y="75"/>
                  </a:cubicBezTo>
                  <a:cubicBezTo>
                    <a:pt x="150" y="75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3">
              <a:extLst>
                <a:ext uri="{FF2B5EF4-FFF2-40B4-BE49-F238E27FC236}">
                  <a16:creationId xmlns:a16="http://schemas.microsoft.com/office/drawing/2014/main" id="{6E4334F3-BE1C-4718-89F7-4FAB42466882}"/>
                </a:ext>
              </a:extLst>
            </p:cNvPr>
            <p:cNvSpPr>
              <a:spLocks noEditPoints="1"/>
            </p:cNvSpPr>
            <p:nvPr>
              <p:custDataLst>
                <p:tags r:id="rId214"/>
              </p:custDataLst>
            </p:nvPr>
          </p:nvSpPr>
          <p:spPr bwMode="auto">
            <a:xfrm>
              <a:off x="3270250" y="26193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89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8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4">
              <a:extLst>
                <a:ext uri="{FF2B5EF4-FFF2-40B4-BE49-F238E27FC236}">
                  <a16:creationId xmlns:a16="http://schemas.microsoft.com/office/drawing/2014/main" id="{70F1F6BF-DFE7-4B3D-9B19-FAF15C7DF943}"/>
                </a:ext>
              </a:extLst>
            </p:cNvPr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3381375" y="2619375"/>
              <a:ext cx="74613" cy="122238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5">
              <a:extLst>
                <a:ext uri="{FF2B5EF4-FFF2-40B4-BE49-F238E27FC236}">
                  <a16:creationId xmlns:a16="http://schemas.microsoft.com/office/drawing/2014/main" id="{8C9403D3-B402-477C-A211-690477C24B9A}"/>
                </a:ext>
              </a:extLst>
            </p:cNvPr>
            <p:cNvSpPr>
              <a:spLocks/>
            </p:cNvSpPr>
            <p:nvPr>
              <p:custDataLst>
                <p:tags r:id="rId216"/>
              </p:custDataLst>
            </p:nvPr>
          </p:nvSpPr>
          <p:spPr bwMode="auto">
            <a:xfrm>
              <a:off x="3470275" y="2554288"/>
              <a:ext cx="111125" cy="185738"/>
            </a:xfrm>
            <a:custGeom>
              <a:avLst/>
              <a:gdLst>
                <a:gd name="T0" fmla="*/ 39 w 241"/>
                <a:gd name="T1" fmla="*/ 308 h 346"/>
                <a:gd name="T2" fmla="*/ 0 w 241"/>
                <a:gd name="T3" fmla="*/ 330 h 346"/>
                <a:gd name="T4" fmla="*/ 0 w 241"/>
                <a:gd name="T5" fmla="*/ 346 h 346"/>
                <a:gd name="T6" fmla="*/ 55 w 241"/>
                <a:gd name="T7" fmla="*/ 344 h 346"/>
                <a:gd name="T8" fmla="*/ 109 w 241"/>
                <a:gd name="T9" fmla="*/ 346 h 346"/>
                <a:gd name="T10" fmla="*/ 109 w 241"/>
                <a:gd name="T11" fmla="*/ 330 h 346"/>
                <a:gd name="T12" fmla="*/ 71 w 241"/>
                <a:gd name="T13" fmla="*/ 308 h 346"/>
                <a:gd name="T14" fmla="*/ 71 w 241"/>
                <a:gd name="T15" fmla="*/ 256 h 346"/>
                <a:gd name="T16" fmla="*/ 102 w 241"/>
                <a:gd name="T17" fmla="*/ 229 h 346"/>
                <a:gd name="T18" fmla="*/ 162 w 241"/>
                <a:gd name="T19" fmla="*/ 319 h 346"/>
                <a:gd name="T20" fmla="*/ 144 w 241"/>
                <a:gd name="T21" fmla="*/ 330 h 346"/>
                <a:gd name="T22" fmla="*/ 144 w 241"/>
                <a:gd name="T23" fmla="*/ 346 h 346"/>
                <a:gd name="T24" fmla="*/ 198 w 241"/>
                <a:gd name="T25" fmla="*/ 344 h 346"/>
                <a:gd name="T26" fmla="*/ 241 w 241"/>
                <a:gd name="T27" fmla="*/ 346 h 346"/>
                <a:gd name="T28" fmla="*/ 241 w 241"/>
                <a:gd name="T29" fmla="*/ 330 h 346"/>
                <a:gd name="T30" fmla="*/ 193 w 241"/>
                <a:gd name="T31" fmla="*/ 304 h 346"/>
                <a:gd name="T32" fmla="*/ 129 w 241"/>
                <a:gd name="T33" fmla="*/ 215 h 346"/>
                <a:gd name="T34" fmla="*/ 126 w 241"/>
                <a:gd name="T35" fmla="*/ 209 h 346"/>
                <a:gd name="T36" fmla="*/ 167 w 241"/>
                <a:gd name="T37" fmla="*/ 173 h 346"/>
                <a:gd name="T38" fmla="*/ 230 w 241"/>
                <a:gd name="T39" fmla="*/ 146 h 346"/>
                <a:gd name="T40" fmla="*/ 230 w 241"/>
                <a:gd name="T41" fmla="*/ 131 h 346"/>
                <a:gd name="T42" fmla="*/ 195 w 241"/>
                <a:gd name="T43" fmla="*/ 132 h 346"/>
                <a:gd name="T44" fmla="*/ 139 w 241"/>
                <a:gd name="T45" fmla="*/ 131 h 346"/>
                <a:gd name="T46" fmla="*/ 139 w 241"/>
                <a:gd name="T47" fmla="*/ 146 h 346"/>
                <a:gd name="T48" fmla="*/ 153 w 241"/>
                <a:gd name="T49" fmla="*/ 159 h 346"/>
                <a:gd name="T50" fmla="*/ 142 w 241"/>
                <a:gd name="T51" fmla="*/ 178 h 346"/>
                <a:gd name="T52" fmla="*/ 72 w 241"/>
                <a:gd name="T53" fmla="*/ 239 h 346"/>
                <a:gd name="T54" fmla="*/ 72 w 241"/>
                <a:gd name="T55" fmla="*/ 0 h 346"/>
                <a:gd name="T56" fmla="*/ 0 w 241"/>
                <a:gd name="T57" fmla="*/ 5 h 346"/>
                <a:gd name="T58" fmla="*/ 0 w 241"/>
                <a:gd name="T59" fmla="*/ 21 h 346"/>
                <a:gd name="T60" fmla="*/ 39 w 241"/>
                <a:gd name="T61" fmla="*/ 49 h 346"/>
                <a:gd name="T62" fmla="*/ 39 w 241"/>
                <a:gd name="T63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1" h="346">
                  <a:moveTo>
                    <a:pt x="39" y="308"/>
                  </a:move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0" y="344"/>
                    <a:pt x="55" y="344"/>
                  </a:cubicBezTo>
                  <a:cubicBezTo>
                    <a:pt x="70" y="344"/>
                    <a:pt x="89" y="345"/>
                    <a:pt x="109" y="346"/>
                  </a:cubicBezTo>
                  <a:lnTo>
                    <a:pt x="109" y="330"/>
                  </a:lnTo>
                  <a:cubicBezTo>
                    <a:pt x="76" y="330"/>
                    <a:pt x="71" y="330"/>
                    <a:pt x="71" y="308"/>
                  </a:cubicBezTo>
                  <a:lnTo>
                    <a:pt x="71" y="256"/>
                  </a:lnTo>
                  <a:lnTo>
                    <a:pt x="102" y="229"/>
                  </a:lnTo>
                  <a:cubicBezTo>
                    <a:pt x="141" y="282"/>
                    <a:pt x="162" y="310"/>
                    <a:pt x="162" y="319"/>
                  </a:cubicBezTo>
                  <a:cubicBezTo>
                    <a:pt x="162" y="328"/>
                    <a:pt x="153" y="330"/>
                    <a:pt x="144" y="330"/>
                  </a:cubicBezTo>
                  <a:lnTo>
                    <a:pt x="144" y="346"/>
                  </a:lnTo>
                  <a:cubicBezTo>
                    <a:pt x="158" y="345"/>
                    <a:pt x="187" y="344"/>
                    <a:pt x="198" y="344"/>
                  </a:cubicBezTo>
                  <a:cubicBezTo>
                    <a:pt x="212" y="344"/>
                    <a:pt x="227" y="345"/>
                    <a:pt x="241" y="346"/>
                  </a:cubicBezTo>
                  <a:lnTo>
                    <a:pt x="241" y="330"/>
                  </a:lnTo>
                  <a:cubicBezTo>
                    <a:pt x="223" y="330"/>
                    <a:pt x="212" y="330"/>
                    <a:pt x="193" y="304"/>
                  </a:cubicBezTo>
                  <a:lnTo>
                    <a:pt x="129" y="215"/>
                  </a:lnTo>
                  <a:cubicBezTo>
                    <a:pt x="129" y="214"/>
                    <a:pt x="126" y="211"/>
                    <a:pt x="126" y="209"/>
                  </a:cubicBezTo>
                  <a:cubicBezTo>
                    <a:pt x="126" y="207"/>
                    <a:pt x="162" y="177"/>
                    <a:pt x="167" y="173"/>
                  </a:cubicBezTo>
                  <a:cubicBezTo>
                    <a:pt x="198" y="148"/>
                    <a:pt x="219" y="147"/>
                    <a:pt x="230" y="146"/>
                  </a:cubicBezTo>
                  <a:lnTo>
                    <a:pt x="230" y="131"/>
                  </a:lnTo>
                  <a:cubicBezTo>
                    <a:pt x="215" y="132"/>
                    <a:pt x="209" y="132"/>
                    <a:pt x="195" y="132"/>
                  </a:cubicBezTo>
                  <a:cubicBezTo>
                    <a:pt x="177" y="132"/>
                    <a:pt x="146" y="131"/>
                    <a:pt x="139" y="131"/>
                  </a:cubicBezTo>
                  <a:lnTo>
                    <a:pt x="139" y="146"/>
                  </a:lnTo>
                  <a:cubicBezTo>
                    <a:pt x="148" y="147"/>
                    <a:pt x="153" y="152"/>
                    <a:pt x="153" y="159"/>
                  </a:cubicBezTo>
                  <a:cubicBezTo>
                    <a:pt x="153" y="169"/>
                    <a:pt x="146" y="175"/>
                    <a:pt x="142" y="178"/>
                  </a:cubicBezTo>
                  <a:lnTo>
                    <a:pt x="72" y="239"/>
                  </a:ln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26">
              <a:extLst>
                <a:ext uri="{FF2B5EF4-FFF2-40B4-BE49-F238E27FC236}">
                  <a16:creationId xmlns:a16="http://schemas.microsoft.com/office/drawing/2014/main" id="{EC2DDE4E-9EE0-4085-839A-2A6F0D5DEDFA}"/>
                </a:ext>
              </a:extLst>
            </p:cNvPr>
            <p:cNvSpPr>
              <a:spLocks noEditPoints="1"/>
            </p:cNvSpPr>
            <p:nvPr>
              <p:custDataLst>
                <p:tags r:id="rId217"/>
              </p:custDataLst>
            </p:nvPr>
          </p:nvSpPr>
          <p:spPr bwMode="auto">
            <a:xfrm>
              <a:off x="3584575" y="2619375"/>
              <a:ext cx="88900" cy="122238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27">
              <a:extLst>
                <a:ext uri="{FF2B5EF4-FFF2-40B4-BE49-F238E27FC236}">
                  <a16:creationId xmlns:a16="http://schemas.microsoft.com/office/drawing/2014/main" id="{D2DD628D-05A8-45D3-AF11-52C23FF4E3F9}"/>
                </a:ext>
              </a:extLst>
            </p:cNvPr>
            <p:cNvSpPr>
              <a:spLocks noEditPoints="1"/>
            </p:cNvSpPr>
            <p:nvPr>
              <p:custDataLst>
                <p:tags r:id="rId218"/>
              </p:custDataLst>
            </p:nvPr>
          </p:nvSpPr>
          <p:spPr bwMode="auto">
            <a:xfrm>
              <a:off x="3687763" y="2554288"/>
              <a:ext cx="112713" cy="187325"/>
            </a:xfrm>
            <a:custGeom>
              <a:avLst/>
              <a:gdLst>
                <a:gd name="T0" fmla="*/ 173 w 246"/>
                <a:gd name="T1" fmla="*/ 318 h 351"/>
                <a:gd name="T2" fmla="*/ 173 w 246"/>
                <a:gd name="T3" fmla="*/ 351 h 351"/>
                <a:gd name="T4" fmla="*/ 246 w 246"/>
                <a:gd name="T5" fmla="*/ 346 h 351"/>
                <a:gd name="T6" fmla="*/ 246 w 246"/>
                <a:gd name="T7" fmla="*/ 330 h 351"/>
                <a:gd name="T8" fmla="*/ 207 w 246"/>
                <a:gd name="T9" fmla="*/ 302 h 351"/>
                <a:gd name="T10" fmla="*/ 207 w 246"/>
                <a:gd name="T11" fmla="*/ 0 h 351"/>
                <a:gd name="T12" fmla="*/ 135 w 246"/>
                <a:gd name="T13" fmla="*/ 5 h 351"/>
                <a:gd name="T14" fmla="*/ 135 w 246"/>
                <a:gd name="T15" fmla="*/ 21 h 351"/>
                <a:gd name="T16" fmla="*/ 174 w 246"/>
                <a:gd name="T17" fmla="*/ 49 h 351"/>
                <a:gd name="T18" fmla="*/ 174 w 246"/>
                <a:gd name="T19" fmla="*/ 156 h 351"/>
                <a:gd name="T20" fmla="*/ 111 w 246"/>
                <a:gd name="T21" fmla="*/ 125 h 351"/>
                <a:gd name="T22" fmla="*/ 0 w 246"/>
                <a:gd name="T23" fmla="*/ 239 h 351"/>
                <a:gd name="T24" fmla="*/ 106 w 246"/>
                <a:gd name="T25" fmla="*/ 351 h 351"/>
                <a:gd name="T26" fmla="*/ 173 w 246"/>
                <a:gd name="T27" fmla="*/ 318 h 351"/>
                <a:gd name="T28" fmla="*/ 173 w 246"/>
                <a:gd name="T29" fmla="*/ 185 h 351"/>
                <a:gd name="T30" fmla="*/ 173 w 246"/>
                <a:gd name="T31" fmla="*/ 287 h 351"/>
                <a:gd name="T32" fmla="*/ 167 w 246"/>
                <a:gd name="T33" fmla="*/ 305 h 351"/>
                <a:gd name="T34" fmla="*/ 108 w 246"/>
                <a:gd name="T35" fmla="*/ 340 h 351"/>
                <a:gd name="T36" fmla="*/ 56 w 246"/>
                <a:gd name="T37" fmla="*/ 308 h 351"/>
                <a:gd name="T38" fmla="*/ 41 w 246"/>
                <a:gd name="T39" fmla="*/ 239 h 351"/>
                <a:gd name="T40" fmla="*/ 57 w 246"/>
                <a:gd name="T41" fmla="*/ 168 h 351"/>
                <a:gd name="T42" fmla="*/ 113 w 246"/>
                <a:gd name="T43" fmla="*/ 136 h 351"/>
                <a:gd name="T44" fmla="*/ 167 w 246"/>
                <a:gd name="T45" fmla="*/ 166 h 351"/>
                <a:gd name="T46" fmla="*/ 173 w 246"/>
                <a:gd name="T47" fmla="*/ 18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1">
                  <a:moveTo>
                    <a:pt x="173" y="318"/>
                  </a:moveTo>
                  <a:lnTo>
                    <a:pt x="173" y="351"/>
                  </a:lnTo>
                  <a:lnTo>
                    <a:pt x="246" y="346"/>
                  </a:lnTo>
                  <a:lnTo>
                    <a:pt x="246" y="330"/>
                  </a:lnTo>
                  <a:cubicBezTo>
                    <a:pt x="211" y="330"/>
                    <a:pt x="207" y="327"/>
                    <a:pt x="207" y="302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60" y="138"/>
                    <a:pt x="138" y="125"/>
                    <a:pt x="111" y="125"/>
                  </a:cubicBezTo>
                  <a:cubicBezTo>
                    <a:pt x="52" y="125"/>
                    <a:pt x="0" y="174"/>
                    <a:pt x="0" y="239"/>
                  </a:cubicBezTo>
                  <a:cubicBezTo>
                    <a:pt x="0" y="302"/>
                    <a:pt x="49" y="351"/>
                    <a:pt x="106" y="351"/>
                  </a:cubicBezTo>
                  <a:cubicBezTo>
                    <a:pt x="138" y="351"/>
                    <a:pt x="160" y="334"/>
                    <a:pt x="173" y="318"/>
                  </a:cubicBezTo>
                  <a:close/>
                  <a:moveTo>
                    <a:pt x="173" y="185"/>
                  </a:moveTo>
                  <a:lnTo>
                    <a:pt x="173" y="287"/>
                  </a:lnTo>
                  <a:cubicBezTo>
                    <a:pt x="173" y="296"/>
                    <a:pt x="173" y="297"/>
                    <a:pt x="167" y="305"/>
                  </a:cubicBezTo>
                  <a:cubicBezTo>
                    <a:pt x="152" y="329"/>
                    <a:pt x="130" y="340"/>
                    <a:pt x="108" y="340"/>
                  </a:cubicBezTo>
                  <a:cubicBezTo>
                    <a:pt x="86" y="340"/>
                    <a:pt x="68" y="327"/>
                    <a:pt x="56" y="308"/>
                  </a:cubicBezTo>
                  <a:cubicBezTo>
                    <a:pt x="43" y="288"/>
                    <a:pt x="41" y="259"/>
                    <a:pt x="41" y="239"/>
                  </a:cubicBezTo>
                  <a:cubicBezTo>
                    <a:pt x="41" y="221"/>
                    <a:pt x="42" y="191"/>
                    <a:pt x="57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1" y="136"/>
                    <a:pt x="152" y="144"/>
                    <a:pt x="167" y="166"/>
                  </a:cubicBezTo>
                  <a:cubicBezTo>
                    <a:pt x="173" y="175"/>
                    <a:pt x="173" y="176"/>
                    <a:pt x="173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28">
              <a:extLst>
                <a:ext uri="{FF2B5EF4-FFF2-40B4-BE49-F238E27FC236}">
                  <a16:creationId xmlns:a16="http://schemas.microsoft.com/office/drawing/2014/main" id="{6BB57DD5-02BC-45A2-AB28-3F8000952592}"/>
                </a:ext>
              </a:extLst>
            </p:cNvPr>
            <p:cNvSpPr>
              <a:spLocks noEditPoints="1"/>
            </p:cNvSpPr>
            <p:nvPr>
              <p:custDataLst>
                <p:tags r:id="rId219"/>
              </p:custDataLst>
            </p:nvPr>
          </p:nvSpPr>
          <p:spPr bwMode="auto">
            <a:xfrm>
              <a:off x="3889375" y="2554288"/>
              <a:ext cx="112713" cy="187325"/>
            </a:xfrm>
            <a:custGeom>
              <a:avLst/>
              <a:gdLst>
                <a:gd name="T0" fmla="*/ 72 w 246"/>
                <a:gd name="T1" fmla="*/ 158 h 351"/>
                <a:gd name="T2" fmla="*/ 72 w 246"/>
                <a:gd name="T3" fmla="*/ 0 h 351"/>
                <a:gd name="T4" fmla="*/ 0 w 246"/>
                <a:gd name="T5" fmla="*/ 5 h 351"/>
                <a:gd name="T6" fmla="*/ 0 w 246"/>
                <a:gd name="T7" fmla="*/ 21 h 351"/>
                <a:gd name="T8" fmla="*/ 39 w 246"/>
                <a:gd name="T9" fmla="*/ 49 h 351"/>
                <a:gd name="T10" fmla="*/ 39 w 246"/>
                <a:gd name="T11" fmla="*/ 346 h 351"/>
                <a:gd name="T12" fmla="*/ 51 w 246"/>
                <a:gd name="T13" fmla="*/ 346 h 351"/>
                <a:gd name="T14" fmla="*/ 69 w 246"/>
                <a:gd name="T15" fmla="*/ 315 h 351"/>
                <a:gd name="T16" fmla="*/ 134 w 246"/>
                <a:gd name="T17" fmla="*/ 351 h 351"/>
                <a:gd name="T18" fmla="*/ 246 w 246"/>
                <a:gd name="T19" fmla="*/ 238 h 351"/>
                <a:gd name="T20" fmla="*/ 140 w 246"/>
                <a:gd name="T21" fmla="*/ 125 h 351"/>
                <a:gd name="T22" fmla="*/ 72 w 246"/>
                <a:gd name="T23" fmla="*/ 158 h 351"/>
                <a:gd name="T24" fmla="*/ 73 w 246"/>
                <a:gd name="T25" fmla="*/ 289 h 351"/>
                <a:gd name="T26" fmla="*/ 73 w 246"/>
                <a:gd name="T27" fmla="*/ 186 h 351"/>
                <a:gd name="T28" fmla="*/ 79 w 246"/>
                <a:gd name="T29" fmla="*/ 168 h 351"/>
                <a:gd name="T30" fmla="*/ 137 w 246"/>
                <a:gd name="T31" fmla="*/ 136 h 351"/>
                <a:gd name="T32" fmla="*/ 190 w 246"/>
                <a:gd name="T33" fmla="*/ 168 h 351"/>
                <a:gd name="T34" fmla="*/ 204 w 246"/>
                <a:gd name="T35" fmla="*/ 238 h 351"/>
                <a:gd name="T36" fmla="*/ 189 w 246"/>
                <a:gd name="T37" fmla="*/ 308 h 351"/>
                <a:gd name="T38" fmla="*/ 132 w 246"/>
                <a:gd name="T39" fmla="*/ 340 h 351"/>
                <a:gd name="T40" fmla="*/ 80 w 246"/>
                <a:gd name="T41" fmla="*/ 310 h 351"/>
                <a:gd name="T42" fmla="*/ 73 w 246"/>
                <a:gd name="T43" fmla="*/ 28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351">
                  <a:moveTo>
                    <a:pt x="72" y="158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46"/>
                  </a:lnTo>
                  <a:lnTo>
                    <a:pt x="51" y="346"/>
                  </a:lnTo>
                  <a:cubicBezTo>
                    <a:pt x="52" y="345"/>
                    <a:pt x="56" y="338"/>
                    <a:pt x="69" y="315"/>
                  </a:cubicBezTo>
                  <a:cubicBezTo>
                    <a:pt x="77" y="326"/>
                    <a:pt x="97" y="351"/>
                    <a:pt x="134" y="351"/>
                  </a:cubicBezTo>
                  <a:cubicBezTo>
                    <a:pt x="194" y="351"/>
                    <a:pt x="246" y="302"/>
                    <a:pt x="246" y="238"/>
                  </a:cubicBezTo>
                  <a:cubicBezTo>
                    <a:pt x="246" y="175"/>
                    <a:pt x="197" y="125"/>
                    <a:pt x="140" y="125"/>
                  </a:cubicBezTo>
                  <a:cubicBezTo>
                    <a:pt x="101" y="125"/>
                    <a:pt x="80" y="149"/>
                    <a:pt x="72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9" y="168"/>
                  </a:cubicBezTo>
                  <a:cubicBezTo>
                    <a:pt x="98" y="140"/>
                    <a:pt x="125" y="136"/>
                    <a:pt x="137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4" y="217"/>
                    <a:pt x="204" y="238"/>
                  </a:cubicBezTo>
                  <a:cubicBezTo>
                    <a:pt x="204" y="256"/>
                    <a:pt x="203" y="286"/>
                    <a:pt x="189" y="308"/>
                  </a:cubicBezTo>
                  <a:cubicBezTo>
                    <a:pt x="178" y="324"/>
                    <a:pt x="159" y="340"/>
                    <a:pt x="132" y="340"/>
                  </a:cubicBezTo>
                  <a:cubicBezTo>
                    <a:pt x="110" y="340"/>
                    <a:pt x="92" y="328"/>
                    <a:pt x="80" y="310"/>
                  </a:cubicBezTo>
                  <a:cubicBezTo>
                    <a:pt x="73" y="299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29">
              <a:extLst>
                <a:ext uri="{FF2B5EF4-FFF2-40B4-BE49-F238E27FC236}">
                  <a16:creationId xmlns:a16="http://schemas.microsoft.com/office/drawing/2014/main" id="{2B4D769C-C7B8-44D0-B124-CF169E9700A7}"/>
                </a:ext>
              </a:extLst>
            </p:cNvPr>
            <p:cNvSpPr>
              <a:spLocks/>
            </p:cNvSpPr>
            <p:nvPr>
              <p:custDataLst>
                <p:tags r:id="rId220"/>
              </p:custDataLst>
            </p:nvPr>
          </p:nvSpPr>
          <p:spPr bwMode="auto">
            <a:xfrm>
              <a:off x="4008438" y="2624138"/>
              <a:ext cx="111125" cy="169863"/>
            </a:xfrm>
            <a:custGeom>
              <a:avLst/>
              <a:gdLst>
                <a:gd name="T0" fmla="*/ 197 w 244"/>
                <a:gd name="T1" fmla="*/ 47 h 317"/>
                <a:gd name="T2" fmla="*/ 244 w 244"/>
                <a:gd name="T3" fmla="*/ 15 h 317"/>
                <a:gd name="T4" fmla="*/ 244 w 244"/>
                <a:gd name="T5" fmla="*/ 0 h 317"/>
                <a:gd name="T6" fmla="*/ 206 w 244"/>
                <a:gd name="T7" fmla="*/ 1 h 317"/>
                <a:gd name="T8" fmla="*/ 163 w 244"/>
                <a:gd name="T9" fmla="*/ 0 h 317"/>
                <a:gd name="T10" fmla="*/ 163 w 244"/>
                <a:gd name="T11" fmla="*/ 15 h 317"/>
                <a:gd name="T12" fmla="*/ 187 w 244"/>
                <a:gd name="T13" fmla="*/ 37 h 317"/>
                <a:gd name="T14" fmla="*/ 183 w 244"/>
                <a:gd name="T15" fmla="*/ 49 h 317"/>
                <a:gd name="T16" fmla="*/ 133 w 244"/>
                <a:gd name="T17" fmla="*/ 171 h 317"/>
                <a:gd name="T18" fmla="*/ 78 w 244"/>
                <a:gd name="T19" fmla="*/ 37 h 317"/>
                <a:gd name="T20" fmla="*/ 75 w 244"/>
                <a:gd name="T21" fmla="*/ 28 h 317"/>
                <a:gd name="T22" fmla="*/ 103 w 244"/>
                <a:gd name="T23" fmla="*/ 15 h 317"/>
                <a:gd name="T24" fmla="*/ 103 w 244"/>
                <a:gd name="T25" fmla="*/ 0 h 317"/>
                <a:gd name="T26" fmla="*/ 48 w 244"/>
                <a:gd name="T27" fmla="*/ 1 h 317"/>
                <a:gd name="T28" fmla="*/ 0 w 244"/>
                <a:gd name="T29" fmla="*/ 0 h 317"/>
                <a:gd name="T30" fmla="*/ 0 w 244"/>
                <a:gd name="T31" fmla="*/ 15 h 317"/>
                <a:gd name="T32" fmla="*/ 40 w 244"/>
                <a:gd name="T33" fmla="*/ 33 h 317"/>
                <a:gd name="T34" fmla="*/ 115 w 244"/>
                <a:gd name="T35" fmla="*/ 215 h 317"/>
                <a:gd name="T36" fmla="*/ 103 w 244"/>
                <a:gd name="T37" fmla="*/ 244 h 317"/>
                <a:gd name="T38" fmla="*/ 46 w 244"/>
                <a:gd name="T39" fmla="*/ 306 h 317"/>
                <a:gd name="T40" fmla="*/ 22 w 244"/>
                <a:gd name="T41" fmla="*/ 297 h 317"/>
                <a:gd name="T42" fmla="*/ 42 w 244"/>
                <a:gd name="T43" fmla="*/ 276 h 317"/>
                <a:gd name="T44" fmla="*/ 21 w 244"/>
                <a:gd name="T45" fmla="*/ 255 h 317"/>
                <a:gd name="T46" fmla="*/ 0 w 244"/>
                <a:gd name="T47" fmla="*/ 277 h 317"/>
                <a:gd name="T48" fmla="*/ 46 w 244"/>
                <a:gd name="T49" fmla="*/ 317 h 317"/>
                <a:gd name="T50" fmla="*/ 110 w 244"/>
                <a:gd name="T51" fmla="*/ 260 h 317"/>
                <a:gd name="T52" fmla="*/ 197 w 244"/>
                <a:gd name="T53" fmla="*/ 4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7">
                  <a:moveTo>
                    <a:pt x="197" y="47"/>
                  </a:moveTo>
                  <a:cubicBezTo>
                    <a:pt x="210" y="16"/>
                    <a:pt x="236" y="15"/>
                    <a:pt x="244" y="15"/>
                  </a:cubicBezTo>
                  <a:lnTo>
                    <a:pt x="244" y="0"/>
                  </a:lnTo>
                  <a:cubicBezTo>
                    <a:pt x="232" y="1"/>
                    <a:pt x="218" y="1"/>
                    <a:pt x="206" y="1"/>
                  </a:cubicBezTo>
                  <a:cubicBezTo>
                    <a:pt x="197" y="1"/>
                    <a:pt x="174" y="0"/>
                    <a:pt x="163" y="0"/>
                  </a:cubicBezTo>
                  <a:lnTo>
                    <a:pt x="163" y="15"/>
                  </a:lnTo>
                  <a:cubicBezTo>
                    <a:pt x="179" y="16"/>
                    <a:pt x="187" y="24"/>
                    <a:pt x="187" y="37"/>
                  </a:cubicBezTo>
                  <a:cubicBezTo>
                    <a:pt x="187" y="42"/>
                    <a:pt x="186" y="43"/>
                    <a:pt x="183" y="49"/>
                  </a:cubicBezTo>
                  <a:lnTo>
                    <a:pt x="133" y="171"/>
                  </a:lnTo>
                  <a:lnTo>
                    <a:pt x="78" y="37"/>
                  </a:lnTo>
                  <a:cubicBezTo>
                    <a:pt x="76" y="32"/>
                    <a:pt x="75" y="30"/>
                    <a:pt x="75" y="28"/>
                  </a:cubicBezTo>
                  <a:cubicBezTo>
                    <a:pt x="75" y="15"/>
                    <a:pt x="93" y="15"/>
                    <a:pt x="103" y="15"/>
                  </a:cubicBezTo>
                  <a:lnTo>
                    <a:pt x="103" y="0"/>
                  </a:lnTo>
                  <a:cubicBezTo>
                    <a:pt x="90" y="0"/>
                    <a:pt x="57" y="1"/>
                    <a:pt x="48" y="1"/>
                  </a:cubicBezTo>
                  <a:cubicBezTo>
                    <a:pt x="35" y="1"/>
                    <a:pt x="15" y="1"/>
                    <a:pt x="0" y="0"/>
                  </a:cubicBezTo>
                  <a:lnTo>
                    <a:pt x="0" y="15"/>
                  </a:lnTo>
                  <a:cubicBezTo>
                    <a:pt x="24" y="15"/>
                    <a:pt x="33" y="15"/>
                    <a:pt x="40" y="33"/>
                  </a:cubicBezTo>
                  <a:lnTo>
                    <a:pt x="115" y="215"/>
                  </a:lnTo>
                  <a:cubicBezTo>
                    <a:pt x="113" y="221"/>
                    <a:pt x="106" y="238"/>
                    <a:pt x="103" y="244"/>
                  </a:cubicBezTo>
                  <a:cubicBezTo>
                    <a:pt x="92" y="272"/>
                    <a:pt x="78" y="306"/>
                    <a:pt x="46" y="306"/>
                  </a:cubicBezTo>
                  <a:cubicBezTo>
                    <a:pt x="43" y="306"/>
                    <a:pt x="32" y="306"/>
                    <a:pt x="22" y="297"/>
                  </a:cubicBezTo>
                  <a:cubicBezTo>
                    <a:pt x="38" y="295"/>
                    <a:pt x="42" y="284"/>
                    <a:pt x="42" y="276"/>
                  </a:cubicBezTo>
                  <a:cubicBezTo>
                    <a:pt x="42" y="263"/>
                    <a:pt x="32" y="255"/>
                    <a:pt x="21" y="255"/>
                  </a:cubicBezTo>
                  <a:cubicBezTo>
                    <a:pt x="11" y="255"/>
                    <a:pt x="0" y="262"/>
                    <a:pt x="0" y="277"/>
                  </a:cubicBezTo>
                  <a:cubicBezTo>
                    <a:pt x="0" y="299"/>
                    <a:pt x="21" y="317"/>
                    <a:pt x="46" y="317"/>
                  </a:cubicBezTo>
                  <a:cubicBezTo>
                    <a:pt x="77" y="317"/>
                    <a:pt x="98" y="289"/>
                    <a:pt x="110" y="260"/>
                  </a:cubicBezTo>
                  <a:lnTo>
                    <a:pt x="197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0">
              <a:extLst>
                <a:ext uri="{FF2B5EF4-FFF2-40B4-BE49-F238E27FC236}">
                  <a16:creationId xmlns:a16="http://schemas.microsoft.com/office/drawing/2014/main" id="{7A36B9E9-066D-4FC7-8A0E-021AC4F474B4}"/>
                </a:ext>
              </a:extLst>
            </p:cNvPr>
            <p:cNvSpPr>
              <a:spLocks/>
            </p:cNvSpPr>
            <p:nvPr>
              <p:custDataLst>
                <p:tags r:id="rId221"/>
              </p:custDataLst>
            </p:nvPr>
          </p:nvSpPr>
          <p:spPr bwMode="auto">
            <a:xfrm>
              <a:off x="4213225" y="2557463"/>
              <a:ext cx="163513" cy="187325"/>
            </a:xfrm>
            <a:custGeom>
              <a:avLst/>
              <a:gdLst>
                <a:gd name="T0" fmla="*/ 286 w 356"/>
                <a:gd name="T1" fmla="*/ 57 h 352"/>
                <a:gd name="T2" fmla="*/ 349 w 356"/>
                <a:gd name="T3" fmla="*/ 16 h 352"/>
                <a:gd name="T4" fmla="*/ 356 w 356"/>
                <a:gd name="T5" fmla="*/ 6 h 352"/>
                <a:gd name="T6" fmla="*/ 349 w 356"/>
                <a:gd name="T7" fmla="*/ 0 h 352"/>
                <a:gd name="T8" fmla="*/ 309 w 356"/>
                <a:gd name="T9" fmla="*/ 2 h 352"/>
                <a:gd name="T10" fmla="*/ 259 w 356"/>
                <a:gd name="T11" fmla="*/ 0 h 352"/>
                <a:gd name="T12" fmla="*/ 250 w 356"/>
                <a:gd name="T13" fmla="*/ 10 h 352"/>
                <a:gd name="T14" fmla="*/ 258 w 356"/>
                <a:gd name="T15" fmla="*/ 16 h 352"/>
                <a:gd name="T16" fmla="*/ 281 w 356"/>
                <a:gd name="T17" fmla="*/ 32 h 352"/>
                <a:gd name="T18" fmla="*/ 273 w 356"/>
                <a:gd name="T19" fmla="*/ 51 h 352"/>
                <a:gd name="T20" fmla="*/ 120 w 356"/>
                <a:gd name="T21" fmla="*/ 294 h 352"/>
                <a:gd name="T22" fmla="*/ 86 w 356"/>
                <a:gd name="T23" fmla="*/ 31 h 352"/>
                <a:gd name="T24" fmla="*/ 121 w 356"/>
                <a:gd name="T25" fmla="*/ 16 h 352"/>
                <a:gd name="T26" fmla="*/ 133 w 356"/>
                <a:gd name="T27" fmla="*/ 6 h 352"/>
                <a:gd name="T28" fmla="*/ 126 w 356"/>
                <a:gd name="T29" fmla="*/ 0 h 352"/>
                <a:gd name="T30" fmla="*/ 64 w 356"/>
                <a:gd name="T31" fmla="*/ 2 h 352"/>
                <a:gd name="T32" fmla="*/ 37 w 356"/>
                <a:gd name="T33" fmla="*/ 1 h 352"/>
                <a:gd name="T34" fmla="*/ 10 w 356"/>
                <a:gd name="T35" fmla="*/ 0 h 352"/>
                <a:gd name="T36" fmla="*/ 0 w 356"/>
                <a:gd name="T37" fmla="*/ 10 h 352"/>
                <a:gd name="T38" fmla="*/ 13 w 356"/>
                <a:gd name="T39" fmla="*/ 16 h 352"/>
                <a:gd name="T40" fmla="*/ 43 w 356"/>
                <a:gd name="T41" fmla="*/ 33 h 352"/>
                <a:gd name="T42" fmla="*/ 82 w 356"/>
                <a:gd name="T43" fmla="*/ 340 h 352"/>
                <a:gd name="T44" fmla="*/ 92 w 356"/>
                <a:gd name="T45" fmla="*/ 352 h 352"/>
                <a:gd name="T46" fmla="*/ 106 w 356"/>
                <a:gd name="T47" fmla="*/ 343 h 352"/>
                <a:gd name="T48" fmla="*/ 286 w 356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6" h="352">
                  <a:moveTo>
                    <a:pt x="286" y="57"/>
                  </a:moveTo>
                  <a:cubicBezTo>
                    <a:pt x="310" y="18"/>
                    <a:pt x="331" y="17"/>
                    <a:pt x="349" y="16"/>
                  </a:cubicBezTo>
                  <a:cubicBezTo>
                    <a:pt x="355" y="15"/>
                    <a:pt x="356" y="7"/>
                    <a:pt x="356" y="6"/>
                  </a:cubicBezTo>
                  <a:cubicBezTo>
                    <a:pt x="356" y="2"/>
                    <a:pt x="353" y="0"/>
                    <a:pt x="349" y="0"/>
                  </a:cubicBezTo>
                  <a:cubicBezTo>
                    <a:pt x="336" y="0"/>
                    <a:pt x="322" y="2"/>
                    <a:pt x="309" y="2"/>
                  </a:cubicBezTo>
                  <a:cubicBezTo>
                    <a:pt x="292" y="2"/>
                    <a:pt x="275" y="0"/>
                    <a:pt x="259" y="0"/>
                  </a:cubicBezTo>
                  <a:cubicBezTo>
                    <a:pt x="256" y="0"/>
                    <a:pt x="250" y="0"/>
                    <a:pt x="250" y="10"/>
                  </a:cubicBezTo>
                  <a:cubicBezTo>
                    <a:pt x="250" y="15"/>
                    <a:pt x="254" y="16"/>
                    <a:pt x="258" y="16"/>
                  </a:cubicBezTo>
                  <a:cubicBezTo>
                    <a:pt x="271" y="17"/>
                    <a:pt x="281" y="22"/>
                    <a:pt x="281" y="32"/>
                  </a:cubicBezTo>
                  <a:cubicBezTo>
                    <a:pt x="281" y="40"/>
                    <a:pt x="273" y="51"/>
                    <a:pt x="273" y="51"/>
                  </a:cubicBezTo>
                  <a:lnTo>
                    <a:pt x="120" y="294"/>
                  </a:lnTo>
                  <a:lnTo>
                    <a:pt x="86" y="31"/>
                  </a:lnTo>
                  <a:cubicBezTo>
                    <a:pt x="86" y="22"/>
                    <a:pt x="98" y="16"/>
                    <a:pt x="121" y="16"/>
                  </a:cubicBezTo>
                  <a:cubicBezTo>
                    <a:pt x="128" y="16"/>
                    <a:pt x="133" y="16"/>
                    <a:pt x="133" y="6"/>
                  </a:cubicBezTo>
                  <a:cubicBezTo>
                    <a:pt x="133" y="1"/>
                    <a:pt x="129" y="0"/>
                    <a:pt x="126" y="0"/>
                  </a:cubicBezTo>
                  <a:cubicBezTo>
                    <a:pt x="106" y="0"/>
                    <a:pt x="85" y="2"/>
                    <a:pt x="64" y="2"/>
                  </a:cubicBezTo>
                  <a:cubicBezTo>
                    <a:pt x="55" y="2"/>
                    <a:pt x="46" y="1"/>
                    <a:pt x="37" y="1"/>
                  </a:cubicBezTo>
                  <a:cubicBezTo>
                    <a:pt x="28" y="1"/>
                    <a:pt x="18" y="0"/>
                    <a:pt x="10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5" y="16"/>
                    <a:pt x="13" y="16"/>
                  </a:cubicBezTo>
                  <a:cubicBezTo>
                    <a:pt x="41" y="16"/>
                    <a:pt x="41" y="20"/>
                    <a:pt x="43" y="33"/>
                  </a:cubicBezTo>
                  <a:lnTo>
                    <a:pt x="82" y="340"/>
                  </a:lnTo>
                  <a:cubicBezTo>
                    <a:pt x="84" y="350"/>
                    <a:pt x="86" y="352"/>
                    <a:pt x="92" y="352"/>
                  </a:cubicBezTo>
                  <a:cubicBezTo>
                    <a:pt x="100" y="352"/>
                    <a:pt x="102" y="349"/>
                    <a:pt x="106" y="343"/>
                  </a:cubicBezTo>
                  <a:lnTo>
                    <a:pt x="286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1">
              <a:extLst>
                <a:ext uri="{FF2B5EF4-FFF2-40B4-BE49-F238E27FC236}">
                  <a16:creationId xmlns:a16="http://schemas.microsoft.com/office/drawing/2014/main" id="{F2BA9ACC-EF61-4913-B8F2-F0A10F06C016}"/>
                </a:ext>
              </a:extLst>
            </p:cNvPr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4464050" y="2624138"/>
              <a:ext cx="157163" cy="117475"/>
            </a:xfrm>
            <a:custGeom>
              <a:avLst/>
              <a:gdLst>
                <a:gd name="T0" fmla="*/ 299 w 341"/>
                <a:gd name="T1" fmla="*/ 47 h 220"/>
                <a:gd name="T2" fmla="*/ 341 w 341"/>
                <a:gd name="T3" fmla="*/ 15 h 220"/>
                <a:gd name="T4" fmla="*/ 341 w 341"/>
                <a:gd name="T5" fmla="*/ 0 h 220"/>
                <a:gd name="T6" fmla="*/ 305 w 341"/>
                <a:gd name="T7" fmla="*/ 1 h 220"/>
                <a:gd name="T8" fmla="*/ 259 w 341"/>
                <a:gd name="T9" fmla="*/ 0 h 220"/>
                <a:gd name="T10" fmla="*/ 259 w 341"/>
                <a:gd name="T11" fmla="*/ 15 h 220"/>
                <a:gd name="T12" fmla="*/ 287 w 341"/>
                <a:gd name="T13" fmla="*/ 39 h 220"/>
                <a:gd name="T14" fmla="*/ 285 w 341"/>
                <a:gd name="T15" fmla="*/ 50 h 220"/>
                <a:gd name="T16" fmla="*/ 240 w 341"/>
                <a:gd name="T17" fmla="*/ 177 h 220"/>
                <a:gd name="T18" fmla="*/ 190 w 341"/>
                <a:gd name="T19" fmla="*/ 38 h 220"/>
                <a:gd name="T20" fmla="*/ 188 w 341"/>
                <a:gd name="T21" fmla="*/ 29 h 220"/>
                <a:gd name="T22" fmla="*/ 217 w 341"/>
                <a:gd name="T23" fmla="*/ 15 h 220"/>
                <a:gd name="T24" fmla="*/ 217 w 341"/>
                <a:gd name="T25" fmla="*/ 0 h 220"/>
                <a:gd name="T26" fmla="*/ 165 w 341"/>
                <a:gd name="T27" fmla="*/ 1 h 220"/>
                <a:gd name="T28" fmla="*/ 121 w 341"/>
                <a:gd name="T29" fmla="*/ 0 h 220"/>
                <a:gd name="T30" fmla="*/ 121 w 341"/>
                <a:gd name="T31" fmla="*/ 15 h 220"/>
                <a:gd name="T32" fmla="*/ 152 w 341"/>
                <a:gd name="T33" fmla="*/ 23 h 220"/>
                <a:gd name="T34" fmla="*/ 164 w 341"/>
                <a:gd name="T35" fmla="*/ 50 h 220"/>
                <a:gd name="T36" fmla="*/ 121 w 341"/>
                <a:gd name="T37" fmla="*/ 171 h 220"/>
                <a:gd name="T38" fmla="*/ 74 w 341"/>
                <a:gd name="T39" fmla="*/ 38 h 220"/>
                <a:gd name="T40" fmla="*/ 71 w 341"/>
                <a:gd name="T41" fmla="*/ 29 h 220"/>
                <a:gd name="T42" fmla="*/ 100 w 341"/>
                <a:gd name="T43" fmla="*/ 15 h 220"/>
                <a:gd name="T44" fmla="*/ 100 w 341"/>
                <a:gd name="T45" fmla="*/ 0 h 220"/>
                <a:gd name="T46" fmla="*/ 46 w 341"/>
                <a:gd name="T47" fmla="*/ 1 h 220"/>
                <a:gd name="T48" fmla="*/ 0 w 341"/>
                <a:gd name="T49" fmla="*/ 0 h 220"/>
                <a:gd name="T50" fmla="*/ 0 w 341"/>
                <a:gd name="T51" fmla="*/ 15 h 220"/>
                <a:gd name="T52" fmla="*/ 37 w 341"/>
                <a:gd name="T53" fmla="*/ 33 h 220"/>
                <a:gd name="T54" fmla="*/ 99 w 341"/>
                <a:gd name="T55" fmla="*/ 209 h 220"/>
                <a:gd name="T56" fmla="*/ 110 w 341"/>
                <a:gd name="T57" fmla="*/ 220 h 220"/>
                <a:gd name="T58" fmla="*/ 120 w 341"/>
                <a:gd name="T59" fmla="*/ 210 h 220"/>
                <a:gd name="T60" fmla="*/ 170 w 341"/>
                <a:gd name="T61" fmla="*/ 69 h 220"/>
                <a:gd name="T62" fmla="*/ 221 w 341"/>
                <a:gd name="T63" fmla="*/ 211 h 220"/>
                <a:gd name="T64" fmla="*/ 231 w 341"/>
                <a:gd name="T65" fmla="*/ 220 h 220"/>
                <a:gd name="T66" fmla="*/ 241 w 341"/>
                <a:gd name="T67" fmla="*/ 211 h 220"/>
                <a:gd name="T68" fmla="*/ 299 w 341"/>
                <a:gd name="T69" fmla="*/ 4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1" h="220">
                  <a:moveTo>
                    <a:pt x="299" y="47"/>
                  </a:moveTo>
                  <a:cubicBezTo>
                    <a:pt x="308" y="22"/>
                    <a:pt x="324" y="16"/>
                    <a:pt x="341" y="15"/>
                  </a:cubicBezTo>
                  <a:lnTo>
                    <a:pt x="341" y="0"/>
                  </a:lnTo>
                  <a:cubicBezTo>
                    <a:pt x="330" y="1"/>
                    <a:pt x="316" y="1"/>
                    <a:pt x="305" y="1"/>
                  </a:cubicBezTo>
                  <a:cubicBezTo>
                    <a:pt x="290" y="1"/>
                    <a:pt x="268" y="0"/>
                    <a:pt x="259" y="0"/>
                  </a:cubicBezTo>
                  <a:lnTo>
                    <a:pt x="259" y="15"/>
                  </a:lnTo>
                  <a:cubicBezTo>
                    <a:pt x="276" y="16"/>
                    <a:pt x="287" y="25"/>
                    <a:pt x="287" y="39"/>
                  </a:cubicBezTo>
                  <a:cubicBezTo>
                    <a:pt x="287" y="42"/>
                    <a:pt x="287" y="43"/>
                    <a:pt x="285" y="50"/>
                  </a:cubicBezTo>
                  <a:lnTo>
                    <a:pt x="240" y="177"/>
                  </a:lnTo>
                  <a:lnTo>
                    <a:pt x="190" y="38"/>
                  </a:lnTo>
                  <a:cubicBezTo>
                    <a:pt x="188" y="32"/>
                    <a:pt x="188" y="31"/>
                    <a:pt x="188" y="29"/>
                  </a:cubicBezTo>
                  <a:cubicBezTo>
                    <a:pt x="188" y="15"/>
                    <a:pt x="207" y="15"/>
                    <a:pt x="217" y="15"/>
                  </a:cubicBezTo>
                  <a:lnTo>
                    <a:pt x="217" y="0"/>
                  </a:lnTo>
                  <a:cubicBezTo>
                    <a:pt x="203" y="0"/>
                    <a:pt x="177" y="1"/>
                    <a:pt x="165" y="1"/>
                  </a:cubicBezTo>
                  <a:cubicBezTo>
                    <a:pt x="150" y="1"/>
                    <a:pt x="136" y="1"/>
                    <a:pt x="121" y="0"/>
                  </a:cubicBezTo>
                  <a:lnTo>
                    <a:pt x="121" y="15"/>
                  </a:lnTo>
                  <a:cubicBezTo>
                    <a:pt x="139" y="15"/>
                    <a:pt x="147" y="16"/>
                    <a:pt x="152" y="23"/>
                  </a:cubicBezTo>
                  <a:cubicBezTo>
                    <a:pt x="155" y="26"/>
                    <a:pt x="160" y="41"/>
                    <a:pt x="164" y="50"/>
                  </a:cubicBezTo>
                  <a:lnTo>
                    <a:pt x="121" y="171"/>
                  </a:lnTo>
                  <a:lnTo>
                    <a:pt x="74" y="38"/>
                  </a:lnTo>
                  <a:cubicBezTo>
                    <a:pt x="71" y="32"/>
                    <a:pt x="71" y="31"/>
                    <a:pt x="71" y="29"/>
                  </a:cubicBezTo>
                  <a:cubicBezTo>
                    <a:pt x="71" y="15"/>
                    <a:pt x="90" y="15"/>
                    <a:pt x="100" y="15"/>
                  </a:cubicBezTo>
                  <a:lnTo>
                    <a:pt x="100" y="0"/>
                  </a:lnTo>
                  <a:cubicBezTo>
                    <a:pt x="86" y="0"/>
                    <a:pt x="58" y="1"/>
                    <a:pt x="46" y="1"/>
                  </a:cubicBezTo>
                  <a:cubicBezTo>
                    <a:pt x="44" y="1"/>
                    <a:pt x="18" y="1"/>
                    <a:pt x="0" y="0"/>
                  </a:cubicBezTo>
                  <a:lnTo>
                    <a:pt x="0" y="15"/>
                  </a:lnTo>
                  <a:cubicBezTo>
                    <a:pt x="25" y="15"/>
                    <a:pt x="31" y="17"/>
                    <a:pt x="37" y="33"/>
                  </a:cubicBezTo>
                  <a:lnTo>
                    <a:pt x="99" y="209"/>
                  </a:lnTo>
                  <a:cubicBezTo>
                    <a:pt x="102" y="216"/>
                    <a:pt x="103" y="220"/>
                    <a:pt x="110" y="220"/>
                  </a:cubicBezTo>
                  <a:cubicBezTo>
                    <a:pt x="116" y="220"/>
                    <a:pt x="117" y="217"/>
                    <a:pt x="120" y="210"/>
                  </a:cubicBezTo>
                  <a:lnTo>
                    <a:pt x="170" y="69"/>
                  </a:lnTo>
                  <a:lnTo>
                    <a:pt x="221" y="211"/>
                  </a:lnTo>
                  <a:cubicBezTo>
                    <a:pt x="223" y="216"/>
                    <a:pt x="225" y="220"/>
                    <a:pt x="231" y="220"/>
                  </a:cubicBezTo>
                  <a:cubicBezTo>
                    <a:pt x="238" y="220"/>
                    <a:pt x="239" y="216"/>
                    <a:pt x="241" y="211"/>
                  </a:cubicBezTo>
                  <a:lnTo>
                    <a:pt x="299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32">
              <a:extLst>
                <a:ext uri="{FF2B5EF4-FFF2-40B4-BE49-F238E27FC236}">
                  <a16:creationId xmlns:a16="http://schemas.microsoft.com/office/drawing/2014/main" id="{9E7EA8BB-DDEF-402E-A06E-003823CFEA81}"/>
                </a:ext>
              </a:extLst>
            </p:cNvPr>
            <p:cNvSpPr>
              <a:spLocks noChangeArrowheads="1"/>
            </p:cNvSpPr>
            <p:nvPr>
              <p:custDataLst>
                <p:tags r:id="rId223"/>
              </p:custDataLst>
            </p:nvPr>
          </p:nvSpPr>
          <p:spPr bwMode="auto">
            <a:xfrm>
              <a:off x="4645025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3">
              <a:extLst>
                <a:ext uri="{FF2B5EF4-FFF2-40B4-BE49-F238E27FC236}">
                  <a16:creationId xmlns:a16="http://schemas.microsoft.com/office/drawing/2014/main" id="{E6A9D7B3-4D8B-4753-8A27-A3CB4A2903C6}"/>
                </a:ext>
              </a:extLst>
            </p:cNvPr>
            <p:cNvSpPr>
              <a:spLocks/>
            </p:cNvSpPr>
            <p:nvPr>
              <p:custDataLst>
                <p:tags r:id="rId224"/>
              </p:custDataLst>
            </p:nvPr>
          </p:nvSpPr>
          <p:spPr bwMode="auto">
            <a:xfrm>
              <a:off x="4695825" y="2554288"/>
              <a:ext cx="115888" cy="185738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6 w 251"/>
                <a:gd name="T7" fmla="*/ 344 h 346"/>
                <a:gd name="T8" fmla="*/ 112 w 251"/>
                <a:gd name="T9" fmla="*/ 346 h 346"/>
                <a:gd name="T10" fmla="*/ 112 w 251"/>
                <a:gd name="T11" fmla="*/ 330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6 h 346"/>
                <a:gd name="T18" fmla="*/ 177 w 251"/>
                <a:gd name="T19" fmla="*/ 192 h 346"/>
                <a:gd name="T20" fmla="*/ 177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6 w 251"/>
                <a:gd name="T37" fmla="*/ 144 h 346"/>
                <a:gd name="T38" fmla="*/ 144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9" y="344"/>
                    <a:pt x="95" y="345"/>
                    <a:pt x="112" y="346"/>
                  </a:cubicBezTo>
                  <a:lnTo>
                    <a:pt x="112" y="330"/>
                  </a:lnTo>
                  <a:cubicBezTo>
                    <a:pt x="79" y="330"/>
                    <a:pt x="73" y="330"/>
                    <a:pt x="73" y="308"/>
                  </a:cubicBezTo>
                  <a:lnTo>
                    <a:pt x="73" y="216"/>
                  </a:lnTo>
                  <a:cubicBezTo>
                    <a:pt x="73" y="164"/>
                    <a:pt x="109" y="136"/>
                    <a:pt x="141" y="136"/>
                  </a:cubicBezTo>
                  <a:cubicBezTo>
                    <a:pt x="172" y="136"/>
                    <a:pt x="177" y="163"/>
                    <a:pt x="177" y="192"/>
                  </a:cubicBezTo>
                  <a:lnTo>
                    <a:pt x="177" y="308"/>
                  </a:lnTo>
                  <a:cubicBezTo>
                    <a:pt x="177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1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2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6" y="144"/>
                  </a:cubicBezTo>
                  <a:cubicBezTo>
                    <a:pt x="189" y="135"/>
                    <a:pt x="173" y="125"/>
                    <a:pt x="144" y="125"/>
                  </a:cubicBezTo>
                  <a:cubicBezTo>
                    <a:pt x="102" y="125"/>
                    <a:pt x="80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Oval 34">
              <a:extLst>
                <a:ext uri="{FF2B5EF4-FFF2-40B4-BE49-F238E27FC236}">
                  <a16:creationId xmlns:a16="http://schemas.microsoft.com/office/drawing/2014/main" id="{6813A4E0-7243-43FD-A4A1-D1E174B4032D}"/>
                </a:ext>
              </a:extLst>
            </p:cNvPr>
            <p:cNvSpPr>
              <a:spLocks noChangeArrowheads="1"/>
            </p:cNvSpPr>
            <p:nvPr>
              <p:custDataLst>
                <p:tags r:id="rId225"/>
              </p:custDataLst>
            </p:nvPr>
          </p:nvSpPr>
          <p:spPr bwMode="auto">
            <a:xfrm>
              <a:off x="4835525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5">
              <a:extLst>
                <a:ext uri="{FF2B5EF4-FFF2-40B4-BE49-F238E27FC236}">
                  <a16:creationId xmlns:a16="http://schemas.microsoft.com/office/drawing/2014/main" id="{E1ED9322-4F07-41A5-86A1-D6975B178BBC}"/>
                </a:ext>
              </a:extLst>
            </p:cNvPr>
            <p:cNvSpPr>
              <a:spLocks noEditPoints="1"/>
            </p:cNvSpPr>
            <p:nvPr>
              <p:custDataLst>
                <p:tags r:id="rId226"/>
              </p:custDataLst>
            </p:nvPr>
          </p:nvSpPr>
          <p:spPr bwMode="auto">
            <a:xfrm>
              <a:off x="4886325" y="2620963"/>
              <a:ext cx="112713" cy="16986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Oval 36">
              <a:extLst>
                <a:ext uri="{FF2B5EF4-FFF2-40B4-BE49-F238E27FC236}">
                  <a16:creationId xmlns:a16="http://schemas.microsoft.com/office/drawing/2014/main" id="{452B0F91-DBB3-4E42-8BA3-4FB631ABAC16}"/>
                </a:ext>
              </a:extLst>
            </p:cNvPr>
            <p:cNvSpPr>
              <a:spLocks noChangeArrowheads="1"/>
            </p:cNvSpPr>
            <p:nvPr>
              <p:custDataLst>
                <p:tags r:id="rId227"/>
              </p:custDataLst>
            </p:nvPr>
          </p:nvSpPr>
          <p:spPr bwMode="auto">
            <a:xfrm>
              <a:off x="5026025" y="2711450"/>
              <a:ext cx="23813" cy="2857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8A189AC-7699-4708-A16F-F6208663BFC5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5036537" y="3268142"/>
            <a:ext cx="1679576" cy="244475"/>
            <a:chOff x="2541587" y="2540000"/>
            <a:chExt cx="1679576" cy="244475"/>
          </a:xfrm>
        </p:grpSpPr>
        <p:sp>
          <p:nvSpPr>
            <p:cNvPr id="110" name="Freeform 228">
              <a:extLst>
                <a:ext uri="{FF2B5EF4-FFF2-40B4-BE49-F238E27FC236}">
                  <a16:creationId xmlns:a16="http://schemas.microsoft.com/office/drawing/2014/main" id="{155FDC56-110D-4EF1-9899-02E9853C71DD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2541587" y="2617788"/>
              <a:ext cx="74613" cy="117475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1 w 163"/>
                <a:gd name="T37" fmla="*/ 62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9" y="74"/>
                    <a:pt x="143" y="74"/>
                    <a:pt x="144" y="74"/>
                  </a:cubicBezTo>
                  <a:cubicBezTo>
                    <a:pt x="151" y="74"/>
                    <a:pt x="151" y="72"/>
                    <a:pt x="151" y="62"/>
                  </a:cubicBezTo>
                  <a:lnTo>
                    <a:pt x="151" y="12"/>
                  </a:lnTo>
                  <a:cubicBezTo>
                    <a:pt x="151" y="3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229">
              <a:extLst>
                <a:ext uri="{FF2B5EF4-FFF2-40B4-BE49-F238E27FC236}">
                  <a16:creationId xmlns:a16="http://schemas.microsoft.com/office/drawing/2014/main" id="{45DA2E1B-816E-4188-9569-A64B74F0E8D8}"/>
                </a:ext>
              </a:extLst>
            </p:cNvPr>
            <p:cNvSpPr>
              <a:spLocks noEditPoints="1"/>
            </p:cNvSpPr>
            <p:nvPr>
              <p:custDataLst>
                <p:tags r:id="rId194"/>
              </p:custDataLst>
            </p:nvPr>
          </p:nvSpPr>
          <p:spPr bwMode="auto">
            <a:xfrm>
              <a:off x="2633662" y="2617788"/>
              <a:ext cx="101600" cy="11747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1 w 225"/>
                <a:gd name="T45" fmla="*/ 104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5"/>
                  </a:cubicBezTo>
                  <a:close/>
                  <a:moveTo>
                    <a:pt x="141" y="104"/>
                  </a:moveTo>
                  <a:lnTo>
                    <a:pt x="141" y="153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230">
              <a:extLst>
                <a:ext uri="{FF2B5EF4-FFF2-40B4-BE49-F238E27FC236}">
                  <a16:creationId xmlns:a16="http://schemas.microsoft.com/office/drawing/2014/main" id="{163CA589-51BC-45E6-833F-9262539F5FD2}"/>
                </a:ext>
              </a:extLst>
            </p:cNvPr>
            <p:cNvSpPr>
              <a:spLocks/>
            </p:cNvSpPr>
            <p:nvPr>
              <p:custDataLst>
                <p:tags r:id="rId195"/>
              </p:custDataLst>
            </p:nvPr>
          </p:nvSpPr>
          <p:spPr bwMode="auto">
            <a:xfrm>
              <a:off x="2744787" y="2619375"/>
              <a:ext cx="177800" cy="112713"/>
            </a:xfrm>
            <a:custGeom>
              <a:avLst/>
              <a:gdLst>
                <a:gd name="T0" fmla="*/ 39 w 390"/>
                <a:gd name="T1" fmla="*/ 49 h 220"/>
                <a:gd name="T2" fmla="*/ 39 w 390"/>
                <a:gd name="T3" fmla="*/ 182 h 220"/>
                <a:gd name="T4" fmla="*/ 0 w 390"/>
                <a:gd name="T5" fmla="*/ 205 h 220"/>
                <a:gd name="T6" fmla="*/ 0 w 390"/>
                <a:gd name="T7" fmla="*/ 220 h 220"/>
                <a:gd name="T8" fmla="*/ 56 w 390"/>
                <a:gd name="T9" fmla="*/ 219 h 220"/>
                <a:gd name="T10" fmla="*/ 112 w 390"/>
                <a:gd name="T11" fmla="*/ 220 h 220"/>
                <a:gd name="T12" fmla="*/ 112 w 390"/>
                <a:gd name="T13" fmla="*/ 205 h 220"/>
                <a:gd name="T14" fmla="*/ 73 w 390"/>
                <a:gd name="T15" fmla="*/ 182 h 220"/>
                <a:gd name="T16" fmla="*/ 73 w 390"/>
                <a:gd name="T17" fmla="*/ 91 h 220"/>
                <a:gd name="T18" fmla="*/ 141 w 390"/>
                <a:gd name="T19" fmla="*/ 11 h 220"/>
                <a:gd name="T20" fmla="*/ 178 w 390"/>
                <a:gd name="T21" fmla="*/ 66 h 220"/>
                <a:gd name="T22" fmla="*/ 178 w 390"/>
                <a:gd name="T23" fmla="*/ 182 h 220"/>
                <a:gd name="T24" fmla="*/ 139 w 390"/>
                <a:gd name="T25" fmla="*/ 205 h 220"/>
                <a:gd name="T26" fmla="*/ 139 w 390"/>
                <a:gd name="T27" fmla="*/ 220 h 220"/>
                <a:gd name="T28" fmla="*/ 195 w 390"/>
                <a:gd name="T29" fmla="*/ 219 h 220"/>
                <a:gd name="T30" fmla="*/ 251 w 390"/>
                <a:gd name="T31" fmla="*/ 220 h 220"/>
                <a:gd name="T32" fmla="*/ 251 w 390"/>
                <a:gd name="T33" fmla="*/ 205 h 220"/>
                <a:gd name="T34" fmla="*/ 212 w 390"/>
                <a:gd name="T35" fmla="*/ 182 h 220"/>
                <a:gd name="T36" fmla="*/ 212 w 390"/>
                <a:gd name="T37" fmla="*/ 91 h 220"/>
                <a:gd name="T38" fmla="*/ 279 w 390"/>
                <a:gd name="T39" fmla="*/ 11 h 220"/>
                <a:gd name="T40" fmla="*/ 316 w 390"/>
                <a:gd name="T41" fmla="*/ 66 h 220"/>
                <a:gd name="T42" fmla="*/ 316 w 390"/>
                <a:gd name="T43" fmla="*/ 182 h 220"/>
                <a:gd name="T44" fmla="*/ 277 w 390"/>
                <a:gd name="T45" fmla="*/ 205 h 220"/>
                <a:gd name="T46" fmla="*/ 277 w 390"/>
                <a:gd name="T47" fmla="*/ 220 h 220"/>
                <a:gd name="T48" fmla="*/ 334 w 390"/>
                <a:gd name="T49" fmla="*/ 219 h 220"/>
                <a:gd name="T50" fmla="*/ 390 w 390"/>
                <a:gd name="T51" fmla="*/ 220 h 220"/>
                <a:gd name="T52" fmla="*/ 390 w 390"/>
                <a:gd name="T53" fmla="*/ 205 h 220"/>
                <a:gd name="T54" fmla="*/ 351 w 390"/>
                <a:gd name="T55" fmla="*/ 190 h 220"/>
                <a:gd name="T56" fmla="*/ 351 w 390"/>
                <a:gd name="T57" fmla="*/ 95 h 220"/>
                <a:gd name="T58" fmla="*/ 335 w 390"/>
                <a:gd name="T59" fmla="*/ 18 h 220"/>
                <a:gd name="T60" fmla="*/ 283 w 390"/>
                <a:gd name="T61" fmla="*/ 0 h 220"/>
                <a:gd name="T62" fmla="*/ 210 w 390"/>
                <a:gd name="T63" fmla="*/ 49 h 220"/>
                <a:gd name="T64" fmla="*/ 144 w 390"/>
                <a:gd name="T65" fmla="*/ 0 h 220"/>
                <a:gd name="T66" fmla="*/ 70 w 390"/>
                <a:gd name="T67" fmla="*/ 52 h 220"/>
                <a:gd name="T68" fmla="*/ 70 w 390"/>
                <a:gd name="T69" fmla="*/ 0 h 220"/>
                <a:gd name="T70" fmla="*/ 0 w 390"/>
                <a:gd name="T71" fmla="*/ 5 h 220"/>
                <a:gd name="T72" fmla="*/ 0 w 390"/>
                <a:gd name="T73" fmla="*/ 21 h 220"/>
                <a:gd name="T74" fmla="*/ 39 w 390"/>
                <a:gd name="T75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0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2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8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7" y="219"/>
                    <a:pt x="373" y="220"/>
                    <a:pt x="390" y="220"/>
                  </a:cubicBezTo>
                  <a:lnTo>
                    <a:pt x="390" y="205"/>
                  </a:lnTo>
                  <a:cubicBezTo>
                    <a:pt x="364" y="205"/>
                    <a:pt x="351" y="205"/>
                    <a:pt x="351" y="190"/>
                  </a:cubicBezTo>
                  <a:lnTo>
                    <a:pt x="351" y="95"/>
                  </a:lnTo>
                  <a:cubicBezTo>
                    <a:pt x="351" y="52"/>
                    <a:pt x="351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5"/>
                    <a:pt x="167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231">
              <a:extLst>
                <a:ext uri="{FF2B5EF4-FFF2-40B4-BE49-F238E27FC236}">
                  <a16:creationId xmlns:a16="http://schemas.microsoft.com/office/drawing/2014/main" id="{2AE537CB-91F3-475C-9F11-CE19D542D65C}"/>
                </a:ext>
              </a:extLst>
            </p:cNvPr>
            <p:cNvSpPr>
              <a:spLocks noEditPoints="1"/>
            </p:cNvSpPr>
            <p:nvPr>
              <p:custDataLst>
                <p:tags r:id="rId196"/>
              </p:custDataLst>
            </p:nvPr>
          </p:nvSpPr>
          <p:spPr bwMode="auto">
            <a:xfrm>
              <a:off x="2933700" y="2619375"/>
              <a:ext cx="112713" cy="163513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1 h 317"/>
                <a:gd name="T14" fmla="*/ 0 w 246"/>
                <a:gd name="T15" fmla="*/ 317 h 317"/>
                <a:gd name="T16" fmla="*/ 56 w 246"/>
                <a:gd name="T17" fmla="*/ 315 h 317"/>
                <a:gd name="T18" fmla="*/ 112 w 246"/>
                <a:gd name="T19" fmla="*/ 317 h 317"/>
                <a:gd name="T20" fmla="*/ 112 w 246"/>
                <a:gd name="T21" fmla="*/ 301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1"/>
                    <a:pt x="34" y="301"/>
                    <a:pt x="0" y="301"/>
                  </a:cubicBezTo>
                  <a:lnTo>
                    <a:pt x="0" y="317"/>
                  </a:lnTo>
                  <a:cubicBezTo>
                    <a:pt x="17" y="316"/>
                    <a:pt x="43" y="315"/>
                    <a:pt x="56" y="315"/>
                  </a:cubicBezTo>
                  <a:cubicBezTo>
                    <a:pt x="70" y="315"/>
                    <a:pt x="95" y="316"/>
                    <a:pt x="112" y="317"/>
                  </a:cubicBezTo>
                  <a:lnTo>
                    <a:pt x="112" y="301"/>
                  </a:lnTo>
                  <a:cubicBezTo>
                    <a:pt x="79" y="301"/>
                    <a:pt x="74" y="301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5" y="56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32">
              <a:extLst>
                <a:ext uri="{FF2B5EF4-FFF2-40B4-BE49-F238E27FC236}">
                  <a16:creationId xmlns:a16="http://schemas.microsoft.com/office/drawing/2014/main" id="{D414E471-5004-4ECB-8397-5D942F1D669E}"/>
                </a:ext>
              </a:extLst>
            </p:cNvPr>
            <p:cNvSpPr>
              <a:spLocks/>
            </p:cNvSpPr>
            <p:nvPr>
              <p:custDataLst>
                <p:tags r:id="rId197"/>
              </p:custDataLst>
            </p:nvPr>
          </p:nvSpPr>
          <p:spPr bwMode="auto">
            <a:xfrm>
              <a:off x="3062287" y="2554288"/>
              <a:ext cx="49213" cy="177800"/>
            </a:xfrm>
            <a:custGeom>
              <a:avLst/>
              <a:gdLst>
                <a:gd name="T0" fmla="*/ 71 w 110"/>
                <a:gd name="T1" fmla="*/ 0 h 346"/>
                <a:gd name="T2" fmla="*/ 0 w 110"/>
                <a:gd name="T3" fmla="*/ 6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1 h 346"/>
                <a:gd name="T12" fmla="*/ 0 w 110"/>
                <a:gd name="T13" fmla="*/ 346 h 346"/>
                <a:gd name="T14" fmla="*/ 55 w 110"/>
                <a:gd name="T15" fmla="*/ 345 h 346"/>
                <a:gd name="T16" fmla="*/ 110 w 110"/>
                <a:gd name="T17" fmla="*/ 346 h 346"/>
                <a:gd name="T18" fmla="*/ 110 w 110"/>
                <a:gd name="T19" fmla="*/ 331 h 346"/>
                <a:gd name="T20" fmla="*/ 71 w 110"/>
                <a:gd name="T21" fmla="*/ 308 h 346"/>
                <a:gd name="T22" fmla="*/ 71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1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2" y="345"/>
                    <a:pt x="55" y="345"/>
                  </a:cubicBezTo>
                  <a:cubicBezTo>
                    <a:pt x="67" y="345"/>
                    <a:pt x="92" y="346"/>
                    <a:pt x="110" y="346"/>
                  </a:cubicBezTo>
                  <a:lnTo>
                    <a:pt x="110" y="331"/>
                  </a:lnTo>
                  <a:cubicBezTo>
                    <a:pt x="77" y="331"/>
                    <a:pt x="71" y="331"/>
                    <a:pt x="71" y="308"/>
                  </a:cubicBezTo>
                  <a:lnTo>
                    <a:pt x="71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33">
              <a:extLst>
                <a:ext uri="{FF2B5EF4-FFF2-40B4-BE49-F238E27FC236}">
                  <a16:creationId xmlns:a16="http://schemas.microsoft.com/office/drawing/2014/main" id="{C2AF4073-5575-43AB-890A-1EE54DDC1ECC}"/>
                </a:ext>
              </a:extLst>
            </p:cNvPr>
            <p:cNvSpPr>
              <a:spLocks noEditPoints="1"/>
            </p:cNvSpPr>
            <p:nvPr>
              <p:custDataLst>
                <p:tags r:id="rId198"/>
              </p:custDataLst>
            </p:nvPr>
          </p:nvSpPr>
          <p:spPr bwMode="auto">
            <a:xfrm>
              <a:off x="3122612" y="2617788"/>
              <a:ext cx="88900" cy="11747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1" y="78"/>
                    <a:pt x="161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7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3" y="158"/>
                    <a:pt x="182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34">
              <a:extLst>
                <a:ext uri="{FF2B5EF4-FFF2-40B4-BE49-F238E27FC236}">
                  <a16:creationId xmlns:a16="http://schemas.microsoft.com/office/drawing/2014/main" id="{03438EE3-3876-49B4-819B-0F2F604545D7}"/>
                </a:ext>
              </a:extLst>
            </p:cNvPr>
            <p:cNvSpPr>
              <a:spLocks noEditPoints="1"/>
            </p:cNvSpPr>
            <p:nvPr>
              <p:custDataLst>
                <p:tags r:id="rId199"/>
              </p:custDataLst>
            </p:nvPr>
          </p:nvSpPr>
          <p:spPr bwMode="auto">
            <a:xfrm>
              <a:off x="3303587" y="2617788"/>
              <a:ext cx="103188" cy="11747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1 w 225"/>
                <a:gd name="T45" fmla="*/ 104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4"/>
                  </a:moveTo>
                  <a:lnTo>
                    <a:pt x="141" y="153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35">
              <a:extLst>
                <a:ext uri="{FF2B5EF4-FFF2-40B4-BE49-F238E27FC236}">
                  <a16:creationId xmlns:a16="http://schemas.microsoft.com/office/drawing/2014/main" id="{4601FCA0-B46F-4761-BD9F-D20B071D2B53}"/>
                </a:ext>
              </a:extLst>
            </p:cNvPr>
            <p:cNvSpPr>
              <a:spLocks/>
            </p:cNvSpPr>
            <p:nvPr>
              <p:custDataLst>
                <p:tags r:id="rId200"/>
              </p:custDataLst>
            </p:nvPr>
          </p:nvSpPr>
          <p:spPr bwMode="auto">
            <a:xfrm>
              <a:off x="3492500" y="2552700"/>
              <a:ext cx="73025" cy="179388"/>
            </a:xfrm>
            <a:custGeom>
              <a:avLst/>
              <a:gdLst>
                <a:gd name="T0" fmla="*/ 71 w 161"/>
                <a:gd name="T1" fmla="*/ 136 h 351"/>
                <a:gd name="T2" fmla="*/ 71 w 161"/>
                <a:gd name="T3" fmla="*/ 78 h 351"/>
                <a:gd name="T4" fmla="*/ 117 w 161"/>
                <a:gd name="T5" fmla="*/ 11 h 351"/>
                <a:gd name="T6" fmla="*/ 133 w 161"/>
                <a:gd name="T7" fmla="*/ 14 h 351"/>
                <a:gd name="T8" fmla="*/ 118 w 161"/>
                <a:gd name="T9" fmla="*/ 35 h 351"/>
                <a:gd name="T10" fmla="*/ 140 w 161"/>
                <a:gd name="T11" fmla="*/ 57 h 351"/>
                <a:gd name="T12" fmla="*/ 161 w 161"/>
                <a:gd name="T13" fmla="*/ 35 h 351"/>
                <a:gd name="T14" fmla="*/ 117 w 161"/>
                <a:gd name="T15" fmla="*/ 0 h 351"/>
                <a:gd name="T16" fmla="*/ 39 w 161"/>
                <a:gd name="T17" fmla="*/ 79 h 351"/>
                <a:gd name="T18" fmla="*/ 39 w 161"/>
                <a:gd name="T19" fmla="*/ 136 h 351"/>
                <a:gd name="T20" fmla="*/ 0 w 161"/>
                <a:gd name="T21" fmla="*/ 136 h 351"/>
                <a:gd name="T22" fmla="*/ 0 w 161"/>
                <a:gd name="T23" fmla="*/ 152 h 351"/>
                <a:gd name="T24" fmla="*/ 39 w 161"/>
                <a:gd name="T25" fmla="*/ 152 h 351"/>
                <a:gd name="T26" fmla="*/ 39 w 161"/>
                <a:gd name="T27" fmla="*/ 313 h 351"/>
                <a:gd name="T28" fmla="*/ 0 w 161"/>
                <a:gd name="T29" fmla="*/ 336 h 351"/>
                <a:gd name="T30" fmla="*/ 0 w 161"/>
                <a:gd name="T31" fmla="*/ 351 h 351"/>
                <a:gd name="T32" fmla="*/ 57 w 161"/>
                <a:gd name="T33" fmla="*/ 350 h 351"/>
                <a:gd name="T34" fmla="*/ 121 w 161"/>
                <a:gd name="T35" fmla="*/ 351 h 351"/>
                <a:gd name="T36" fmla="*/ 121 w 161"/>
                <a:gd name="T37" fmla="*/ 336 h 351"/>
                <a:gd name="T38" fmla="*/ 110 w 161"/>
                <a:gd name="T39" fmla="*/ 336 h 351"/>
                <a:gd name="T40" fmla="*/ 72 w 161"/>
                <a:gd name="T41" fmla="*/ 312 h 351"/>
                <a:gd name="T42" fmla="*/ 72 w 161"/>
                <a:gd name="T43" fmla="*/ 152 h 351"/>
                <a:gd name="T44" fmla="*/ 129 w 161"/>
                <a:gd name="T45" fmla="*/ 152 h 351"/>
                <a:gd name="T46" fmla="*/ 129 w 161"/>
                <a:gd name="T47" fmla="*/ 136 h 351"/>
                <a:gd name="T48" fmla="*/ 71 w 161"/>
                <a:gd name="T49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1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6"/>
                    <a:pt x="143" y="0"/>
                    <a:pt x="117" y="0"/>
                  </a:cubicBezTo>
                  <a:cubicBezTo>
                    <a:pt x="82" y="0"/>
                    <a:pt x="39" y="26"/>
                    <a:pt x="39" y="79"/>
                  </a:cubicBezTo>
                  <a:lnTo>
                    <a:pt x="39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3"/>
                  </a:lnTo>
                  <a:cubicBezTo>
                    <a:pt x="39" y="336"/>
                    <a:pt x="34" y="336"/>
                    <a:pt x="0" y="336"/>
                  </a:cubicBezTo>
                  <a:lnTo>
                    <a:pt x="0" y="351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1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0"/>
                    <a:pt x="72" y="312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36">
              <a:extLst>
                <a:ext uri="{FF2B5EF4-FFF2-40B4-BE49-F238E27FC236}">
                  <a16:creationId xmlns:a16="http://schemas.microsoft.com/office/drawing/2014/main" id="{83457145-42A4-45E9-BEB9-373F57E969C3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3560762" y="2619375"/>
              <a:ext cx="76200" cy="112713"/>
            </a:xfrm>
            <a:custGeom>
              <a:avLst/>
              <a:gdLst>
                <a:gd name="T0" fmla="*/ 69 w 167"/>
                <a:gd name="T1" fmla="*/ 55 h 220"/>
                <a:gd name="T2" fmla="*/ 69 w 167"/>
                <a:gd name="T3" fmla="*/ 0 h 220"/>
                <a:gd name="T4" fmla="*/ 0 w 167"/>
                <a:gd name="T5" fmla="*/ 5 h 220"/>
                <a:gd name="T6" fmla="*/ 0 w 167"/>
                <a:gd name="T7" fmla="*/ 21 h 220"/>
                <a:gd name="T8" fmla="*/ 38 w 167"/>
                <a:gd name="T9" fmla="*/ 49 h 220"/>
                <a:gd name="T10" fmla="*/ 38 w 167"/>
                <a:gd name="T11" fmla="*/ 182 h 220"/>
                <a:gd name="T12" fmla="*/ 0 w 167"/>
                <a:gd name="T13" fmla="*/ 205 h 220"/>
                <a:gd name="T14" fmla="*/ 0 w 167"/>
                <a:gd name="T15" fmla="*/ 220 h 220"/>
                <a:gd name="T16" fmla="*/ 56 w 167"/>
                <a:gd name="T17" fmla="*/ 219 h 220"/>
                <a:gd name="T18" fmla="*/ 120 w 167"/>
                <a:gd name="T19" fmla="*/ 220 h 220"/>
                <a:gd name="T20" fmla="*/ 120 w 167"/>
                <a:gd name="T21" fmla="*/ 205 h 220"/>
                <a:gd name="T22" fmla="*/ 109 w 167"/>
                <a:gd name="T23" fmla="*/ 205 h 220"/>
                <a:gd name="T24" fmla="*/ 71 w 167"/>
                <a:gd name="T25" fmla="*/ 181 h 220"/>
                <a:gd name="T26" fmla="*/ 71 w 167"/>
                <a:gd name="T27" fmla="*/ 105 h 220"/>
                <a:gd name="T28" fmla="*/ 130 w 167"/>
                <a:gd name="T29" fmla="*/ 11 h 220"/>
                <a:gd name="T30" fmla="*/ 136 w 167"/>
                <a:gd name="T31" fmla="*/ 11 h 220"/>
                <a:gd name="T32" fmla="*/ 124 w 167"/>
                <a:gd name="T33" fmla="*/ 31 h 220"/>
                <a:gd name="T34" fmla="*/ 146 w 167"/>
                <a:gd name="T35" fmla="*/ 52 h 220"/>
                <a:gd name="T36" fmla="*/ 167 w 167"/>
                <a:gd name="T37" fmla="*/ 30 h 220"/>
                <a:gd name="T38" fmla="*/ 130 w 167"/>
                <a:gd name="T39" fmla="*/ 0 h 220"/>
                <a:gd name="T40" fmla="*/ 69 w 167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0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4" y="21"/>
                    <a:pt x="38" y="24"/>
                    <a:pt x="38" y="49"/>
                  </a:cubicBezTo>
                  <a:lnTo>
                    <a:pt x="38" y="182"/>
                  </a:lnTo>
                  <a:cubicBezTo>
                    <a:pt x="38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2" y="219"/>
                    <a:pt x="56" y="219"/>
                  </a:cubicBezTo>
                  <a:cubicBezTo>
                    <a:pt x="76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199"/>
                    <a:pt x="71" y="181"/>
                  </a:cubicBezTo>
                  <a:lnTo>
                    <a:pt x="71" y="105"/>
                  </a:lnTo>
                  <a:cubicBezTo>
                    <a:pt x="71" y="55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2"/>
                    <a:pt x="146" y="52"/>
                  </a:cubicBezTo>
                  <a:cubicBezTo>
                    <a:pt x="155" y="52"/>
                    <a:pt x="167" y="46"/>
                    <a:pt x="167" y="30"/>
                  </a:cubicBezTo>
                  <a:cubicBezTo>
                    <a:pt x="167" y="14"/>
                    <a:pt x="152" y="0"/>
                    <a:pt x="130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37">
              <a:extLst>
                <a:ext uri="{FF2B5EF4-FFF2-40B4-BE49-F238E27FC236}">
                  <a16:creationId xmlns:a16="http://schemas.microsoft.com/office/drawing/2014/main" id="{BF2B5E1B-BB92-42A9-8788-A40B29E5E4BD}"/>
                </a:ext>
              </a:extLst>
            </p:cNvPr>
            <p:cNvSpPr>
              <a:spLocks noEditPoints="1"/>
            </p:cNvSpPr>
            <p:nvPr>
              <p:custDataLst>
                <p:tags r:id="rId202"/>
              </p:custDataLst>
            </p:nvPr>
          </p:nvSpPr>
          <p:spPr bwMode="auto">
            <a:xfrm>
              <a:off x="3649662" y="2617788"/>
              <a:ext cx="88900" cy="11747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238">
              <a:extLst>
                <a:ext uri="{FF2B5EF4-FFF2-40B4-BE49-F238E27FC236}">
                  <a16:creationId xmlns:a16="http://schemas.microsoft.com/office/drawing/2014/main" id="{BA5B35AA-1AFE-4632-83CB-01ACCB5B6DAF}"/>
                </a:ext>
              </a:extLst>
            </p:cNvPr>
            <p:cNvSpPr>
              <a:spLocks/>
            </p:cNvSpPr>
            <p:nvPr>
              <p:custDataLst>
                <p:tags r:id="rId203"/>
              </p:custDataLst>
            </p:nvPr>
          </p:nvSpPr>
          <p:spPr bwMode="auto">
            <a:xfrm>
              <a:off x="3752850" y="2617788"/>
              <a:ext cx="74613" cy="117475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239">
              <a:extLst>
                <a:ext uri="{FF2B5EF4-FFF2-40B4-BE49-F238E27FC236}">
                  <a16:creationId xmlns:a16="http://schemas.microsoft.com/office/drawing/2014/main" id="{093442F5-7951-4B19-AF28-7389780F47DB}"/>
                </a:ext>
              </a:extLst>
            </p:cNvPr>
            <p:cNvSpPr>
              <a:spLocks/>
            </p:cNvSpPr>
            <p:nvPr>
              <p:custDataLst>
                <p:tags r:id="rId204"/>
              </p:custDataLst>
            </p:nvPr>
          </p:nvSpPr>
          <p:spPr bwMode="auto">
            <a:xfrm>
              <a:off x="3841750" y="2554288"/>
              <a:ext cx="115888" cy="1778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7 h 346"/>
                <a:gd name="T16" fmla="*/ 140 w 251"/>
                <a:gd name="T17" fmla="*/ 137 h 346"/>
                <a:gd name="T18" fmla="*/ 177 w 251"/>
                <a:gd name="T19" fmla="*/ 192 h 346"/>
                <a:gd name="T20" fmla="*/ 177 w 251"/>
                <a:gd name="T21" fmla="*/ 308 h 346"/>
                <a:gd name="T22" fmla="*/ 138 w 251"/>
                <a:gd name="T23" fmla="*/ 331 h 346"/>
                <a:gd name="T24" fmla="*/ 138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1 h 346"/>
                <a:gd name="T36" fmla="*/ 196 w 251"/>
                <a:gd name="T37" fmla="*/ 144 h 346"/>
                <a:gd name="T38" fmla="*/ 144 w 251"/>
                <a:gd name="T39" fmla="*/ 126 h 346"/>
                <a:gd name="T40" fmla="*/ 71 w 251"/>
                <a:gd name="T41" fmla="*/ 175 h 346"/>
                <a:gd name="T42" fmla="*/ 71 w 251"/>
                <a:gd name="T43" fmla="*/ 0 h 346"/>
                <a:gd name="T44" fmla="*/ 0 w 251"/>
                <a:gd name="T45" fmla="*/ 6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8" y="331"/>
                    <a:pt x="73" y="331"/>
                    <a:pt x="73" y="308"/>
                  </a:cubicBezTo>
                  <a:lnTo>
                    <a:pt x="73" y="217"/>
                  </a:lnTo>
                  <a:cubicBezTo>
                    <a:pt x="73" y="165"/>
                    <a:pt x="108" y="137"/>
                    <a:pt x="140" y="137"/>
                  </a:cubicBezTo>
                  <a:cubicBezTo>
                    <a:pt x="172" y="137"/>
                    <a:pt x="177" y="164"/>
                    <a:pt x="177" y="192"/>
                  </a:cubicBezTo>
                  <a:lnTo>
                    <a:pt x="177" y="308"/>
                  </a:lnTo>
                  <a:cubicBezTo>
                    <a:pt x="177" y="331"/>
                    <a:pt x="172" y="331"/>
                    <a:pt x="138" y="331"/>
                  </a:cubicBezTo>
                  <a:lnTo>
                    <a:pt x="138" y="346"/>
                  </a:lnTo>
                  <a:cubicBezTo>
                    <a:pt x="156" y="346"/>
                    <a:pt x="181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6" y="144"/>
                  </a:cubicBezTo>
                  <a:cubicBezTo>
                    <a:pt x="189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1" y="175"/>
                  </a:cubicBez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240">
              <a:extLst>
                <a:ext uri="{FF2B5EF4-FFF2-40B4-BE49-F238E27FC236}">
                  <a16:creationId xmlns:a16="http://schemas.microsoft.com/office/drawing/2014/main" id="{C88D2415-88A8-47F6-9CCA-F620D41BF3CF}"/>
                </a:ext>
              </a:extLst>
            </p:cNvPr>
            <p:cNvSpPr>
              <a:spLocks/>
            </p:cNvSpPr>
            <p:nvPr>
              <p:custDataLst>
                <p:tags r:id="rId205"/>
              </p:custDataLst>
            </p:nvPr>
          </p:nvSpPr>
          <p:spPr bwMode="auto">
            <a:xfrm>
              <a:off x="4049712" y="2552700"/>
              <a:ext cx="112713" cy="231775"/>
            </a:xfrm>
            <a:custGeom>
              <a:avLst/>
              <a:gdLst>
                <a:gd name="T0" fmla="*/ 157 w 249"/>
                <a:gd name="T1" fmla="*/ 152 h 453"/>
                <a:gd name="T2" fmla="*/ 200 w 249"/>
                <a:gd name="T3" fmla="*/ 152 h 453"/>
                <a:gd name="T4" fmla="*/ 215 w 249"/>
                <a:gd name="T5" fmla="*/ 142 h 453"/>
                <a:gd name="T6" fmla="*/ 201 w 249"/>
                <a:gd name="T7" fmla="*/ 136 h 453"/>
                <a:gd name="T8" fmla="*/ 160 w 249"/>
                <a:gd name="T9" fmla="*/ 136 h 453"/>
                <a:gd name="T10" fmla="*/ 170 w 249"/>
                <a:gd name="T11" fmla="*/ 79 h 453"/>
                <a:gd name="T12" fmla="*/ 182 w 249"/>
                <a:gd name="T13" fmla="*/ 28 h 453"/>
                <a:gd name="T14" fmla="*/ 206 w 249"/>
                <a:gd name="T15" fmla="*/ 11 h 453"/>
                <a:gd name="T16" fmla="*/ 230 w 249"/>
                <a:gd name="T17" fmla="*/ 20 h 453"/>
                <a:gd name="T18" fmla="*/ 203 w 249"/>
                <a:gd name="T19" fmla="*/ 47 h 453"/>
                <a:gd name="T20" fmla="*/ 222 w 249"/>
                <a:gd name="T21" fmla="*/ 64 h 453"/>
                <a:gd name="T22" fmla="*/ 249 w 249"/>
                <a:gd name="T23" fmla="*/ 34 h 453"/>
                <a:gd name="T24" fmla="*/ 206 w 249"/>
                <a:gd name="T25" fmla="*/ 0 h 453"/>
                <a:gd name="T26" fmla="*/ 142 w 249"/>
                <a:gd name="T27" fmla="*/ 58 h 453"/>
                <a:gd name="T28" fmla="*/ 126 w 249"/>
                <a:gd name="T29" fmla="*/ 136 h 453"/>
                <a:gd name="T30" fmla="*/ 91 w 249"/>
                <a:gd name="T31" fmla="*/ 136 h 453"/>
                <a:gd name="T32" fmla="*/ 76 w 249"/>
                <a:gd name="T33" fmla="*/ 146 h 453"/>
                <a:gd name="T34" fmla="*/ 90 w 249"/>
                <a:gd name="T35" fmla="*/ 152 h 453"/>
                <a:gd name="T36" fmla="*/ 123 w 249"/>
                <a:gd name="T37" fmla="*/ 152 h 453"/>
                <a:gd name="T38" fmla="*/ 86 w 249"/>
                <a:gd name="T39" fmla="*/ 349 h 453"/>
                <a:gd name="T40" fmla="*/ 42 w 249"/>
                <a:gd name="T41" fmla="*/ 442 h 453"/>
                <a:gd name="T42" fmla="*/ 19 w 249"/>
                <a:gd name="T43" fmla="*/ 433 h 453"/>
                <a:gd name="T44" fmla="*/ 46 w 249"/>
                <a:gd name="T45" fmla="*/ 407 h 453"/>
                <a:gd name="T46" fmla="*/ 28 w 249"/>
                <a:gd name="T47" fmla="*/ 389 h 453"/>
                <a:gd name="T48" fmla="*/ 0 w 249"/>
                <a:gd name="T49" fmla="*/ 419 h 453"/>
                <a:gd name="T50" fmla="*/ 42 w 249"/>
                <a:gd name="T51" fmla="*/ 453 h 453"/>
                <a:gd name="T52" fmla="*/ 99 w 249"/>
                <a:gd name="T53" fmla="*/ 405 h 453"/>
                <a:gd name="T54" fmla="*/ 127 w 249"/>
                <a:gd name="T55" fmla="*/ 310 h 453"/>
                <a:gd name="T56" fmla="*/ 157 w 249"/>
                <a:gd name="T57" fmla="*/ 152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3">
                  <a:moveTo>
                    <a:pt x="157" y="152"/>
                  </a:moveTo>
                  <a:lnTo>
                    <a:pt x="200" y="152"/>
                  </a:lnTo>
                  <a:cubicBezTo>
                    <a:pt x="210" y="152"/>
                    <a:pt x="215" y="152"/>
                    <a:pt x="215" y="142"/>
                  </a:cubicBezTo>
                  <a:cubicBezTo>
                    <a:pt x="215" y="136"/>
                    <a:pt x="210" y="136"/>
                    <a:pt x="201" y="136"/>
                  </a:cubicBezTo>
                  <a:lnTo>
                    <a:pt x="160" y="136"/>
                  </a:lnTo>
                  <a:lnTo>
                    <a:pt x="170" y="79"/>
                  </a:lnTo>
                  <a:cubicBezTo>
                    <a:pt x="172" y="69"/>
                    <a:pt x="179" y="34"/>
                    <a:pt x="182" y="28"/>
                  </a:cubicBezTo>
                  <a:cubicBezTo>
                    <a:pt x="187" y="18"/>
                    <a:pt x="195" y="11"/>
                    <a:pt x="206" y="11"/>
                  </a:cubicBezTo>
                  <a:cubicBezTo>
                    <a:pt x="208" y="11"/>
                    <a:pt x="221" y="11"/>
                    <a:pt x="230" y="20"/>
                  </a:cubicBezTo>
                  <a:cubicBezTo>
                    <a:pt x="208" y="22"/>
                    <a:pt x="203" y="39"/>
                    <a:pt x="203" y="47"/>
                  </a:cubicBezTo>
                  <a:cubicBezTo>
                    <a:pt x="203" y="58"/>
                    <a:pt x="212" y="64"/>
                    <a:pt x="222" y="64"/>
                  </a:cubicBezTo>
                  <a:cubicBezTo>
                    <a:pt x="235" y="64"/>
                    <a:pt x="249" y="53"/>
                    <a:pt x="249" y="34"/>
                  </a:cubicBezTo>
                  <a:cubicBezTo>
                    <a:pt x="249" y="11"/>
                    <a:pt x="226" y="0"/>
                    <a:pt x="206" y="0"/>
                  </a:cubicBezTo>
                  <a:cubicBezTo>
                    <a:pt x="189" y="0"/>
                    <a:pt x="157" y="9"/>
                    <a:pt x="142" y="58"/>
                  </a:cubicBezTo>
                  <a:cubicBezTo>
                    <a:pt x="139" y="68"/>
                    <a:pt x="138" y="73"/>
                    <a:pt x="126" y="136"/>
                  </a:cubicBezTo>
                  <a:lnTo>
                    <a:pt x="91" y="136"/>
                  </a:lnTo>
                  <a:cubicBezTo>
                    <a:pt x="82" y="136"/>
                    <a:pt x="76" y="136"/>
                    <a:pt x="76" y="146"/>
                  </a:cubicBezTo>
                  <a:cubicBezTo>
                    <a:pt x="76" y="152"/>
                    <a:pt x="81" y="152"/>
                    <a:pt x="90" y="152"/>
                  </a:cubicBezTo>
                  <a:lnTo>
                    <a:pt x="123" y="152"/>
                  </a:lnTo>
                  <a:lnTo>
                    <a:pt x="86" y="349"/>
                  </a:lnTo>
                  <a:cubicBezTo>
                    <a:pt x="77" y="397"/>
                    <a:pt x="68" y="442"/>
                    <a:pt x="42" y="442"/>
                  </a:cubicBezTo>
                  <a:cubicBezTo>
                    <a:pt x="40" y="442"/>
                    <a:pt x="28" y="442"/>
                    <a:pt x="19" y="433"/>
                  </a:cubicBezTo>
                  <a:cubicBezTo>
                    <a:pt x="41" y="432"/>
                    <a:pt x="46" y="414"/>
                    <a:pt x="46" y="407"/>
                  </a:cubicBezTo>
                  <a:cubicBezTo>
                    <a:pt x="46" y="395"/>
                    <a:pt x="37" y="389"/>
                    <a:pt x="28" y="389"/>
                  </a:cubicBezTo>
                  <a:cubicBezTo>
                    <a:pt x="15" y="389"/>
                    <a:pt x="0" y="400"/>
                    <a:pt x="0" y="419"/>
                  </a:cubicBezTo>
                  <a:cubicBezTo>
                    <a:pt x="0" y="441"/>
                    <a:pt x="22" y="453"/>
                    <a:pt x="42" y="453"/>
                  </a:cubicBezTo>
                  <a:cubicBezTo>
                    <a:pt x="70" y="453"/>
                    <a:pt x="90" y="424"/>
                    <a:pt x="99" y="405"/>
                  </a:cubicBezTo>
                  <a:cubicBezTo>
                    <a:pt x="115" y="374"/>
                    <a:pt x="126" y="313"/>
                    <a:pt x="127" y="310"/>
                  </a:cubicBezTo>
                  <a:lnTo>
                    <a:pt x="157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241">
              <a:extLst>
                <a:ext uri="{FF2B5EF4-FFF2-40B4-BE49-F238E27FC236}">
                  <a16:creationId xmlns:a16="http://schemas.microsoft.com/office/drawing/2014/main" id="{E6E22048-3F51-462B-B7C7-251EF5563237}"/>
                </a:ext>
              </a:extLst>
            </p:cNvPr>
            <p:cNvSpPr>
              <a:spLocks/>
            </p:cNvSpPr>
            <p:nvPr>
              <p:custDataLst>
                <p:tags r:id="rId206"/>
              </p:custDataLst>
            </p:nvPr>
          </p:nvSpPr>
          <p:spPr bwMode="auto">
            <a:xfrm>
              <a:off x="4181475" y="2540000"/>
              <a:ext cx="39688" cy="92075"/>
            </a:xfrm>
            <a:custGeom>
              <a:avLst/>
              <a:gdLst>
                <a:gd name="T0" fmla="*/ 84 w 87"/>
                <a:gd name="T1" fmla="*/ 30 h 180"/>
                <a:gd name="T2" fmla="*/ 87 w 87"/>
                <a:gd name="T3" fmla="*/ 19 h 180"/>
                <a:gd name="T4" fmla="*/ 67 w 87"/>
                <a:gd name="T5" fmla="*/ 0 h 180"/>
                <a:gd name="T6" fmla="*/ 48 w 87"/>
                <a:gd name="T7" fmla="*/ 16 h 180"/>
                <a:gd name="T8" fmla="*/ 2 w 87"/>
                <a:gd name="T9" fmla="*/ 167 h 180"/>
                <a:gd name="T10" fmla="*/ 0 w 87"/>
                <a:gd name="T11" fmla="*/ 172 h 180"/>
                <a:gd name="T12" fmla="*/ 14 w 87"/>
                <a:gd name="T13" fmla="*/ 180 h 180"/>
                <a:gd name="T14" fmla="*/ 19 w 87"/>
                <a:gd name="T15" fmla="*/ 174 h 180"/>
                <a:gd name="T16" fmla="*/ 84 w 87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80">
                  <a:moveTo>
                    <a:pt x="84" y="30"/>
                  </a:moveTo>
                  <a:cubicBezTo>
                    <a:pt x="87" y="24"/>
                    <a:pt x="87" y="21"/>
                    <a:pt x="87" y="19"/>
                  </a:cubicBezTo>
                  <a:cubicBezTo>
                    <a:pt x="87" y="8"/>
                    <a:pt x="78" y="0"/>
                    <a:pt x="67" y="0"/>
                  </a:cubicBezTo>
                  <a:cubicBezTo>
                    <a:pt x="54" y="0"/>
                    <a:pt x="49" y="10"/>
                    <a:pt x="48" y="16"/>
                  </a:cubicBezTo>
                  <a:lnTo>
                    <a:pt x="2" y="167"/>
                  </a:lnTo>
                  <a:cubicBezTo>
                    <a:pt x="1" y="168"/>
                    <a:pt x="0" y="172"/>
                    <a:pt x="0" y="172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6" y="179"/>
                    <a:pt x="19" y="174"/>
                  </a:cubicBezTo>
                  <a:lnTo>
                    <a:pt x="84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AF803649-87CB-443D-8EF2-52165B5524B3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5755928" y="3758117"/>
            <a:ext cx="198438" cy="244475"/>
            <a:chOff x="2540000" y="2540000"/>
            <a:chExt cx="198438" cy="244475"/>
          </a:xfrm>
        </p:grpSpPr>
        <p:sp>
          <p:nvSpPr>
            <p:cNvPr id="125" name="Freeform 220">
              <a:extLst>
                <a:ext uri="{FF2B5EF4-FFF2-40B4-BE49-F238E27FC236}">
                  <a16:creationId xmlns:a16="http://schemas.microsoft.com/office/drawing/2014/main" id="{324A6831-1D64-4FBB-A9CB-515DBA944DDB}"/>
                </a:ext>
              </a:extLst>
            </p:cNvPr>
            <p:cNvSpPr>
              <a:spLocks/>
            </p:cNvSpPr>
            <p:nvPr>
              <p:custDataLst>
                <p:tags r:id="rId191"/>
              </p:custDataLst>
            </p:nvPr>
          </p:nvSpPr>
          <p:spPr bwMode="auto">
            <a:xfrm>
              <a:off x="2540000" y="2552700"/>
              <a:ext cx="131763" cy="231775"/>
            </a:xfrm>
            <a:custGeom>
              <a:avLst/>
              <a:gdLst>
                <a:gd name="T0" fmla="*/ 157 w 249"/>
                <a:gd name="T1" fmla="*/ 152 h 453"/>
                <a:gd name="T2" fmla="*/ 200 w 249"/>
                <a:gd name="T3" fmla="*/ 152 h 453"/>
                <a:gd name="T4" fmla="*/ 215 w 249"/>
                <a:gd name="T5" fmla="*/ 142 h 453"/>
                <a:gd name="T6" fmla="*/ 201 w 249"/>
                <a:gd name="T7" fmla="*/ 136 h 453"/>
                <a:gd name="T8" fmla="*/ 160 w 249"/>
                <a:gd name="T9" fmla="*/ 136 h 453"/>
                <a:gd name="T10" fmla="*/ 170 w 249"/>
                <a:gd name="T11" fmla="*/ 79 h 453"/>
                <a:gd name="T12" fmla="*/ 182 w 249"/>
                <a:gd name="T13" fmla="*/ 28 h 453"/>
                <a:gd name="T14" fmla="*/ 206 w 249"/>
                <a:gd name="T15" fmla="*/ 11 h 453"/>
                <a:gd name="T16" fmla="*/ 230 w 249"/>
                <a:gd name="T17" fmla="*/ 20 h 453"/>
                <a:gd name="T18" fmla="*/ 203 w 249"/>
                <a:gd name="T19" fmla="*/ 47 h 453"/>
                <a:gd name="T20" fmla="*/ 222 w 249"/>
                <a:gd name="T21" fmla="*/ 64 h 453"/>
                <a:gd name="T22" fmla="*/ 249 w 249"/>
                <a:gd name="T23" fmla="*/ 34 h 453"/>
                <a:gd name="T24" fmla="*/ 206 w 249"/>
                <a:gd name="T25" fmla="*/ 0 h 453"/>
                <a:gd name="T26" fmla="*/ 142 w 249"/>
                <a:gd name="T27" fmla="*/ 58 h 453"/>
                <a:gd name="T28" fmla="*/ 126 w 249"/>
                <a:gd name="T29" fmla="*/ 136 h 453"/>
                <a:gd name="T30" fmla="*/ 92 w 249"/>
                <a:gd name="T31" fmla="*/ 136 h 453"/>
                <a:gd name="T32" fmla="*/ 77 w 249"/>
                <a:gd name="T33" fmla="*/ 146 h 453"/>
                <a:gd name="T34" fmla="*/ 91 w 249"/>
                <a:gd name="T35" fmla="*/ 152 h 453"/>
                <a:gd name="T36" fmla="*/ 123 w 249"/>
                <a:gd name="T37" fmla="*/ 152 h 453"/>
                <a:gd name="T38" fmla="*/ 86 w 249"/>
                <a:gd name="T39" fmla="*/ 349 h 453"/>
                <a:gd name="T40" fmla="*/ 43 w 249"/>
                <a:gd name="T41" fmla="*/ 442 h 453"/>
                <a:gd name="T42" fmla="*/ 19 w 249"/>
                <a:gd name="T43" fmla="*/ 433 h 453"/>
                <a:gd name="T44" fmla="*/ 46 w 249"/>
                <a:gd name="T45" fmla="*/ 407 h 453"/>
                <a:gd name="T46" fmla="*/ 28 w 249"/>
                <a:gd name="T47" fmla="*/ 389 h 453"/>
                <a:gd name="T48" fmla="*/ 0 w 249"/>
                <a:gd name="T49" fmla="*/ 419 h 453"/>
                <a:gd name="T50" fmla="*/ 43 w 249"/>
                <a:gd name="T51" fmla="*/ 453 h 453"/>
                <a:gd name="T52" fmla="*/ 99 w 249"/>
                <a:gd name="T53" fmla="*/ 405 h 453"/>
                <a:gd name="T54" fmla="*/ 127 w 249"/>
                <a:gd name="T55" fmla="*/ 310 h 453"/>
                <a:gd name="T56" fmla="*/ 157 w 249"/>
                <a:gd name="T57" fmla="*/ 152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9" h="453">
                  <a:moveTo>
                    <a:pt x="157" y="152"/>
                  </a:moveTo>
                  <a:lnTo>
                    <a:pt x="200" y="152"/>
                  </a:lnTo>
                  <a:cubicBezTo>
                    <a:pt x="210" y="152"/>
                    <a:pt x="215" y="152"/>
                    <a:pt x="215" y="142"/>
                  </a:cubicBezTo>
                  <a:cubicBezTo>
                    <a:pt x="215" y="136"/>
                    <a:pt x="210" y="136"/>
                    <a:pt x="201" y="136"/>
                  </a:cubicBezTo>
                  <a:lnTo>
                    <a:pt x="160" y="136"/>
                  </a:lnTo>
                  <a:lnTo>
                    <a:pt x="170" y="79"/>
                  </a:lnTo>
                  <a:cubicBezTo>
                    <a:pt x="172" y="69"/>
                    <a:pt x="179" y="34"/>
                    <a:pt x="182" y="28"/>
                  </a:cubicBezTo>
                  <a:cubicBezTo>
                    <a:pt x="187" y="18"/>
                    <a:pt x="195" y="11"/>
                    <a:pt x="206" y="11"/>
                  </a:cubicBezTo>
                  <a:cubicBezTo>
                    <a:pt x="208" y="11"/>
                    <a:pt x="221" y="11"/>
                    <a:pt x="230" y="20"/>
                  </a:cubicBezTo>
                  <a:cubicBezTo>
                    <a:pt x="208" y="22"/>
                    <a:pt x="203" y="39"/>
                    <a:pt x="203" y="47"/>
                  </a:cubicBezTo>
                  <a:cubicBezTo>
                    <a:pt x="203" y="58"/>
                    <a:pt x="212" y="64"/>
                    <a:pt x="222" y="64"/>
                  </a:cubicBezTo>
                  <a:cubicBezTo>
                    <a:pt x="235" y="64"/>
                    <a:pt x="249" y="53"/>
                    <a:pt x="249" y="34"/>
                  </a:cubicBezTo>
                  <a:cubicBezTo>
                    <a:pt x="249" y="11"/>
                    <a:pt x="226" y="0"/>
                    <a:pt x="206" y="0"/>
                  </a:cubicBezTo>
                  <a:cubicBezTo>
                    <a:pt x="189" y="0"/>
                    <a:pt x="157" y="9"/>
                    <a:pt x="142" y="58"/>
                  </a:cubicBezTo>
                  <a:cubicBezTo>
                    <a:pt x="139" y="68"/>
                    <a:pt x="138" y="73"/>
                    <a:pt x="126" y="136"/>
                  </a:cubicBezTo>
                  <a:lnTo>
                    <a:pt x="92" y="136"/>
                  </a:lnTo>
                  <a:cubicBezTo>
                    <a:pt x="82" y="136"/>
                    <a:pt x="77" y="136"/>
                    <a:pt x="77" y="146"/>
                  </a:cubicBezTo>
                  <a:cubicBezTo>
                    <a:pt x="77" y="152"/>
                    <a:pt x="81" y="152"/>
                    <a:pt x="91" y="152"/>
                  </a:cubicBezTo>
                  <a:lnTo>
                    <a:pt x="123" y="152"/>
                  </a:lnTo>
                  <a:lnTo>
                    <a:pt x="86" y="349"/>
                  </a:lnTo>
                  <a:cubicBezTo>
                    <a:pt x="77" y="397"/>
                    <a:pt x="69" y="442"/>
                    <a:pt x="43" y="442"/>
                  </a:cubicBezTo>
                  <a:cubicBezTo>
                    <a:pt x="41" y="442"/>
                    <a:pt x="28" y="442"/>
                    <a:pt x="19" y="433"/>
                  </a:cubicBezTo>
                  <a:cubicBezTo>
                    <a:pt x="42" y="432"/>
                    <a:pt x="46" y="414"/>
                    <a:pt x="46" y="407"/>
                  </a:cubicBezTo>
                  <a:cubicBezTo>
                    <a:pt x="46" y="395"/>
                    <a:pt x="37" y="389"/>
                    <a:pt x="28" y="389"/>
                  </a:cubicBezTo>
                  <a:cubicBezTo>
                    <a:pt x="15" y="389"/>
                    <a:pt x="0" y="400"/>
                    <a:pt x="0" y="419"/>
                  </a:cubicBezTo>
                  <a:cubicBezTo>
                    <a:pt x="0" y="441"/>
                    <a:pt x="22" y="453"/>
                    <a:pt x="43" y="453"/>
                  </a:cubicBezTo>
                  <a:cubicBezTo>
                    <a:pt x="70" y="453"/>
                    <a:pt x="90" y="424"/>
                    <a:pt x="99" y="405"/>
                  </a:cubicBezTo>
                  <a:cubicBezTo>
                    <a:pt x="115" y="374"/>
                    <a:pt x="126" y="313"/>
                    <a:pt x="127" y="310"/>
                  </a:cubicBezTo>
                  <a:lnTo>
                    <a:pt x="157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221">
              <a:extLst>
                <a:ext uri="{FF2B5EF4-FFF2-40B4-BE49-F238E27FC236}">
                  <a16:creationId xmlns:a16="http://schemas.microsoft.com/office/drawing/2014/main" id="{D393A8D9-DA31-4DE0-8136-37D8BE2E1CD2}"/>
                </a:ext>
              </a:extLst>
            </p:cNvPr>
            <p:cNvSpPr>
              <a:spLocks/>
            </p:cNvSpPr>
            <p:nvPr>
              <p:custDataLst>
                <p:tags r:id="rId192"/>
              </p:custDataLst>
            </p:nvPr>
          </p:nvSpPr>
          <p:spPr bwMode="auto">
            <a:xfrm>
              <a:off x="2692400" y="2540000"/>
              <a:ext cx="46038" cy="92075"/>
            </a:xfrm>
            <a:custGeom>
              <a:avLst/>
              <a:gdLst>
                <a:gd name="T0" fmla="*/ 85 w 88"/>
                <a:gd name="T1" fmla="*/ 30 h 180"/>
                <a:gd name="T2" fmla="*/ 88 w 88"/>
                <a:gd name="T3" fmla="*/ 19 h 180"/>
                <a:gd name="T4" fmla="*/ 67 w 88"/>
                <a:gd name="T5" fmla="*/ 0 h 180"/>
                <a:gd name="T6" fmla="*/ 48 w 88"/>
                <a:gd name="T7" fmla="*/ 16 h 180"/>
                <a:gd name="T8" fmla="*/ 2 w 88"/>
                <a:gd name="T9" fmla="*/ 167 h 180"/>
                <a:gd name="T10" fmla="*/ 0 w 88"/>
                <a:gd name="T11" fmla="*/ 172 h 180"/>
                <a:gd name="T12" fmla="*/ 14 w 88"/>
                <a:gd name="T13" fmla="*/ 180 h 180"/>
                <a:gd name="T14" fmla="*/ 19 w 88"/>
                <a:gd name="T15" fmla="*/ 174 h 180"/>
                <a:gd name="T16" fmla="*/ 85 w 88"/>
                <a:gd name="T17" fmla="*/ 3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0">
                  <a:moveTo>
                    <a:pt x="85" y="30"/>
                  </a:moveTo>
                  <a:cubicBezTo>
                    <a:pt x="88" y="24"/>
                    <a:pt x="88" y="21"/>
                    <a:pt x="88" y="19"/>
                  </a:cubicBezTo>
                  <a:cubicBezTo>
                    <a:pt x="88" y="8"/>
                    <a:pt x="78" y="0"/>
                    <a:pt x="67" y="0"/>
                  </a:cubicBezTo>
                  <a:cubicBezTo>
                    <a:pt x="54" y="0"/>
                    <a:pt x="50" y="10"/>
                    <a:pt x="48" y="16"/>
                  </a:cubicBezTo>
                  <a:lnTo>
                    <a:pt x="2" y="167"/>
                  </a:lnTo>
                  <a:cubicBezTo>
                    <a:pt x="2" y="168"/>
                    <a:pt x="0" y="172"/>
                    <a:pt x="0" y="172"/>
                  </a:cubicBezTo>
                  <a:cubicBezTo>
                    <a:pt x="0" y="177"/>
                    <a:pt x="11" y="180"/>
                    <a:pt x="14" y="180"/>
                  </a:cubicBezTo>
                  <a:cubicBezTo>
                    <a:pt x="16" y="180"/>
                    <a:pt x="17" y="179"/>
                    <a:pt x="19" y="174"/>
                  </a:cubicBezTo>
                  <a:lnTo>
                    <a:pt x="85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2490B537-8718-4A0E-AFCE-924C3213958B}"/>
              </a:ext>
            </a:extLst>
          </p:cNvPr>
          <p:cNvGrpSpPr>
            <a:grpSpLocks noChangeAspect="1"/>
          </p:cNvGrpSpPr>
          <p:nvPr>
            <p:custDataLst>
              <p:tags r:id="rId16"/>
            </p:custDataLst>
          </p:nvPr>
        </p:nvGrpSpPr>
        <p:grpSpPr>
          <a:xfrm>
            <a:off x="386610" y="5864236"/>
            <a:ext cx="1606551" cy="241300"/>
            <a:chOff x="2543175" y="2540000"/>
            <a:chExt cx="1606551" cy="241300"/>
          </a:xfrm>
        </p:grpSpPr>
        <p:sp>
          <p:nvSpPr>
            <p:cNvPr id="143" name="Freeform 191">
              <a:extLst>
                <a:ext uri="{FF2B5EF4-FFF2-40B4-BE49-F238E27FC236}">
                  <a16:creationId xmlns:a16="http://schemas.microsoft.com/office/drawing/2014/main" id="{7BC8ABEE-4192-4F90-8183-A81EB56307D4}"/>
                </a:ext>
              </a:extLst>
            </p:cNvPr>
            <p:cNvSpPr>
              <a:spLocks noEditPoints="1"/>
            </p:cNvSpPr>
            <p:nvPr>
              <p:custDataLst>
                <p:tags r:id="rId177"/>
              </p:custDataLst>
            </p:nvPr>
          </p:nvSpPr>
          <p:spPr bwMode="auto">
            <a:xfrm>
              <a:off x="2543175" y="2540000"/>
              <a:ext cx="112713" cy="190500"/>
            </a:xfrm>
            <a:custGeom>
              <a:avLst/>
              <a:gdLst>
                <a:gd name="T0" fmla="*/ 71 w 245"/>
                <a:gd name="T1" fmla="*/ 158 h 352"/>
                <a:gd name="T2" fmla="*/ 71 w 245"/>
                <a:gd name="T3" fmla="*/ 0 h 352"/>
                <a:gd name="T4" fmla="*/ 0 w 245"/>
                <a:gd name="T5" fmla="*/ 5 h 352"/>
                <a:gd name="T6" fmla="*/ 0 w 245"/>
                <a:gd name="T7" fmla="*/ 21 h 352"/>
                <a:gd name="T8" fmla="*/ 38 w 245"/>
                <a:gd name="T9" fmla="*/ 49 h 352"/>
                <a:gd name="T10" fmla="*/ 38 w 245"/>
                <a:gd name="T11" fmla="*/ 346 h 352"/>
                <a:gd name="T12" fmla="*/ 51 w 245"/>
                <a:gd name="T13" fmla="*/ 346 h 352"/>
                <a:gd name="T14" fmla="*/ 69 w 245"/>
                <a:gd name="T15" fmla="*/ 315 h 352"/>
                <a:gd name="T16" fmla="*/ 134 w 245"/>
                <a:gd name="T17" fmla="*/ 352 h 352"/>
                <a:gd name="T18" fmla="*/ 245 w 245"/>
                <a:gd name="T19" fmla="*/ 238 h 352"/>
                <a:gd name="T20" fmla="*/ 140 w 245"/>
                <a:gd name="T21" fmla="*/ 125 h 352"/>
                <a:gd name="T22" fmla="*/ 71 w 245"/>
                <a:gd name="T23" fmla="*/ 158 h 352"/>
                <a:gd name="T24" fmla="*/ 73 w 245"/>
                <a:gd name="T25" fmla="*/ 289 h 352"/>
                <a:gd name="T26" fmla="*/ 73 w 245"/>
                <a:gd name="T27" fmla="*/ 186 h 352"/>
                <a:gd name="T28" fmla="*/ 78 w 245"/>
                <a:gd name="T29" fmla="*/ 168 h 352"/>
                <a:gd name="T30" fmla="*/ 137 w 245"/>
                <a:gd name="T31" fmla="*/ 136 h 352"/>
                <a:gd name="T32" fmla="*/ 190 w 245"/>
                <a:gd name="T33" fmla="*/ 168 h 352"/>
                <a:gd name="T34" fmla="*/ 204 w 245"/>
                <a:gd name="T35" fmla="*/ 238 h 352"/>
                <a:gd name="T36" fmla="*/ 189 w 245"/>
                <a:gd name="T37" fmla="*/ 309 h 352"/>
                <a:gd name="T38" fmla="*/ 132 w 245"/>
                <a:gd name="T39" fmla="*/ 341 h 352"/>
                <a:gd name="T40" fmla="*/ 80 w 245"/>
                <a:gd name="T41" fmla="*/ 310 h 352"/>
                <a:gd name="T42" fmla="*/ 73 w 245"/>
                <a:gd name="T43" fmla="*/ 28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5" h="352">
                  <a:moveTo>
                    <a:pt x="71" y="158"/>
                  </a:move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4" y="21"/>
                    <a:pt x="38" y="24"/>
                    <a:pt x="38" y="49"/>
                  </a:cubicBezTo>
                  <a:lnTo>
                    <a:pt x="38" y="346"/>
                  </a:lnTo>
                  <a:lnTo>
                    <a:pt x="51" y="346"/>
                  </a:lnTo>
                  <a:cubicBezTo>
                    <a:pt x="51" y="346"/>
                    <a:pt x="55" y="339"/>
                    <a:pt x="69" y="315"/>
                  </a:cubicBezTo>
                  <a:cubicBezTo>
                    <a:pt x="76" y="327"/>
                    <a:pt x="97" y="352"/>
                    <a:pt x="134" y="352"/>
                  </a:cubicBezTo>
                  <a:cubicBezTo>
                    <a:pt x="194" y="352"/>
                    <a:pt x="245" y="303"/>
                    <a:pt x="245" y="238"/>
                  </a:cubicBezTo>
                  <a:cubicBezTo>
                    <a:pt x="245" y="175"/>
                    <a:pt x="197" y="125"/>
                    <a:pt x="140" y="125"/>
                  </a:cubicBezTo>
                  <a:cubicBezTo>
                    <a:pt x="101" y="125"/>
                    <a:pt x="79" y="149"/>
                    <a:pt x="71" y="158"/>
                  </a:cubicBezTo>
                  <a:close/>
                  <a:moveTo>
                    <a:pt x="73" y="289"/>
                  </a:moveTo>
                  <a:lnTo>
                    <a:pt x="73" y="186"/>
                  </a:lnTo>
                  <a:cubicBezTo>
                    <a:pt x="73" y="177"/>
                    <a:pt x="73" y="176"/>
                    <a:pt x="78" y="168"/>
                  </a:cubicBezTo>
                  <a:cubicBezTo>
                    <a:pt x="98" y="140"/>
                    <a:pt x="125" y="136"/>
                    <a:pt x="137" y="136"/>
                  </a:cubicBezTo>
                  <a:cubicBezTo>
                    <a:pt x="160" y="136"/>
                    <a:pt x="178" y="149"/>
                    <a:pt x="190" y="168"/>
                  </a:cubicBezTo>
                  <a:cubicBezTo>
                    <a:pt x="203" y="189"/>
                    <a:pt x="204" y="217"/>
                    <a:pt x="204" y="238"/>
                  </a:cubicBezTo>
                  <a:cubicBezTo>
                    <a:pt x="204" y="256"/>
                    <a:pt x="203" y="286"/>
                    <a:pt x="189" y="309"/>
                  </a:cubicBezTo>
                  <a:cubicBezTo>
                    <a:pt x="178" y="324"/>
                    <a:pt x="159" y="341"/>
                    <a:pt x="132" y="341"/>
                  </a:cubicBezTo>
                  <a:cubicBezTo>
                    <a:pt x="110" y="341"/>
                    <a:pt x="92" y="329"/>
                    <a:pt x="80" y="310"/>
                  </a:cubicBezTo>
                  <a:cubicBezTo>
                    <a:pt x="73" y="300"/>
                    <a:pt x="73" y="298"/>
                    <a:pt x="73" y="2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92">
              <a:extLst>
                <a:ext uri="{FF2B5EF4-FFF2-40B4-BE49-F238E27FC236}">
                  <a16:creationId xmlns:a16="http://schemas.microsoft.com/office/drawing/2014/main" id="{94EF828C-9F7D-42D2-B1B1-2354A676DF52}"/>
                </a:ext>
              </a:extLst>
            </p:cNvPr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2662238" y="2609850"/>
              <a:ext cx="112713" cy="171450"/>
            </a:xfrm>
            <a:custGeom>
              <a:avLst/>
              <a:gdLst>
                <a:gd name="T0" fmla="*/ 197 w 244"/>
                <a:gd name="T1" fmla="*/ 47 h 317"/>
                <a:gd name="T2" fmla="*/ 244 w 244"/>
                <a:gd name="T3" fmla="*/ 15 h 317"/>
                <a:gd name="T4" fmla="*/ 244 w 244"/>
                <a:gd name="T5" fmla="*/ 0 h 317"/>
                <a:gd name="T6" fmla="*/ 206 w 244"/>
                <a:gd name="T7" fmla="*/ 1 h 317"/>
                <a:gd name="T8" fmla="*/ 163 w 244"/>
                <a:gd name="T9" fmla="*/ 0 h 317"/>
                <a:gd name="T10" fmla="*/ 163 w 244"/>
                <a:gd name="T11" fmla="*/ 15 h 317"/>
                <a:gd name="T12" fmla="*/ 186 w 244"/>
                <a:gd name="T13" fmla="*/ 37 h 317"/>
                <a:gd name="T14" fmla="*/ 183 w 244"/>
                <a:gd name="T15" fmla="*/ 49 h 317"/>
                <a:gd name="T16" fmla="*/ 133 w 244"/>
                <a:gd name="T17" fmla="*/ 172 h 317"/>
                <a:gd name="T18" fmla="*/ 78 w 244"/>
                <a:gd name="T19" fmla="*/ 37 h 317"/>
                <a:gd name="T20" fmla="*/ 75 w 244"/>
                <a:gd name="T21" fmla="*/ 28 h 317"/>
                <a:gd name="T22" fmla="*/ 103 w 244"/>
                <a:gd name="T23" fmla="*/ 15 h 317"/>
                <a:gd name="T24" fmla="*/ 103 w 244"/>
                <a:gd name="T25" fmla="*/ 0 h 317"/>
                <a:gd name="T26" fmla="*/ 48 w 244"/>
                <a:gd name="T27" fmla="*/ 1 h 317"/>
                <a:gd name="T28" fmla="*/ 0 w 244"/>
                <a:gd name="T29" fmla="*/ 0 h 317"/>
                <a:gd name="T30" fmla="*/ 0 w 244"/>
                <a:gd name="T31" fmla="*/ 15 h 317"/>
                <a:gd name="T32" fmla="*/ 40 w 244"/>
                <a:gd name="T33" fmla="*/ 33 h 317"/>
                <a:gd name="T34" fmla="*/ 115 w 244"/>
                <a:gd name="T35" fmla="*/ 215 h 317"/>
                <a:gd name="T36" fmla="*/ 103 w 244"/>
                <a:gd name="T37" fmla="*/ 245 h 317"/>
                <a:gd name="T38" fmla="*/ 46 w 244"/>
                <a:gd name="T39" fmla="*/ 306 h 317"/>
                <a:gd name="T40" fmla="*/ 22 w 244"/>
                <a:gd name="T41" fmla="*/ 297 h 317"/>
                <a:gd name="T42" fmla="*/ 42 w 244"/>
                <a:gd name="T43" fmla="*/ 276 h 317"/>
                <a:gd name="T44" fmla="*/ 21 w 244"/>
                <a:gd name="T45" fmla="*/ 256 h 317"/>
                <a:gd name="T46" fmla="*/ 0 w 244"/>
                <a:gd name="T47" fmla="*/ 277 h 317"/>
                <a:gd name="T48" fmla="*/ 46 w 244"/>
                <a:gd name="T49" fmla="*/ 317 h 317"/>
                <a:gd name="T50" fmla="*/ 110 w 244"/>
                <a:gd name="T51" fmla="*/ 261 h 317"/>
                <a:gd name="T52" fmla="*/ 197 w 244"/>
                <a:gd name="T53" fmla="*/ 4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7">
                  <a:moveTo>
                    <a:pt x="197" y="47"/>
                  </a:moveTo>
                  <a:cubicBezTo>
                    <a:pt x="210" y="16"/>
                    <a:pt x="236" y="15"/>
                    <a:pt x="244" y="15"/>
                  </a:cubicBezTo>
                  <a:lnTo>
                    <a:pt x="244" y="0"/>
                  </a:lnTo>
                  <a:cubicBezTo>
                    <a:pt x="232" y="1"/>
                    <a:pt x="218" y="1"/>
                    <a:pt x="206" y="1"/>
                  </a:cubicBezTo>
                  <a:cubicBezTo>
                    <a:pt x="197" y="1"/>
                    <a:pt x="174" y="0"/>
                    <a:pt x="163" y="0"/>
                  </a:cubicBezTo>
                  <a:lnTo>
                    <a:pt x="163" y="15"/>
                  </a:lnTo>
                  <a:cubicBezTo>
                    <a:pt x="178" y="16"/>
                    <a:pt x="186" y="24"/>
                    <a:pt x="186" y="37"/>
                  </a:cubicBezTo>
                  <a:cubicBezTo>
                    <a:pt x="186" y="42"/>
                    <a:pt x="186" y="43"/>
                    <a:pt x="183" y="49"/>
                  </a:cubicBezTo>
                  <a:lnTo>
                    <a:pt x="133" y="172"/>
                  </a:lnTo>
                  <a:lnTo>
                    <a:pt x="78" y="37"/>
                  </a:lnTo>
                  <a:cubicBezTo>
                    <a:pt x="76" y="32"/>
                    <a:pt x="75" y="30"/>
                    <a:pt x="75" y="28"/>
                  </a:cubicBezTo>
                  <a:cubicBezTo>
                    <a:pt x="75" y="15"/>
                    <a:pt x="93" y="15"/>
                    <a:pt x="103" y="15"/>
                  </a:cubicBezTo>
                  <a:lnTo>
                    <a:pt x="103" y="0"/>
                  </a:lnTo>
                  <a:cubicBezTo>
                    <a:pt x="90" y="0"/>
                    <a:pt x="57" y="1"/>
                    <a:pt x="48" y="1"/>
                  </a:cubicBezTo>
                  <a:cubicBezTo>
                    <a:pt x="35" y="1"/>
                    <a:pt x="15" y="1"/>
                    <a:pt x="0" y="0"/>
                  </a:cubicBezTo>
                  <a:lnTo>
                    <a:pt x="0" y="15"/>
                  </a:lnTo>
                  <a:cubicBezTo>
                    <a:pt x="24" y="15"/>
                    <a:pt x="33" y="15"/>
                    <a:pt x="40" y="33"/>
                  </a:cubicBezTo>
                  <a:lnTo>
                    <a:pt x="115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6"/>
                    <a:pt x="46" y="306"/>
                  </a:cubicBezTo>
                  <a:cubicBezTo>
                    <a:pt x="43" y="306"/>
                    <a:pt x="32" y="306"/>
                    <a:pt x="22" y="297"/>
                  </a:cubicBezTo>
                  <a:cubicBezTo>
                    <a:pt x="38" y="295"/>
                    <a:pt x="42" y="284"/>
                    <a:pt x="42" y="276"/>
                  </a:cubicBezTo>
                  <a:cubicBezTo>
                    <a:pt x="42" y="264"/>
                    <a:pt x="32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299"/>
                    <a:pt x="21" y="317"/>
                    <a:pt x="46" y="317"/>
                  </a:cubicBezTo>
                  <a:cubicBezTo>
                    <a:pt x="77" y="317"/>
                    <a:pt x="98" y="289"/>
                    <a:pt x="110" y="261"/>
                  </a:cubicBezTo>
                  <a:lnTo>
                    <a:pt x="197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93">
              <a:extLst>
                <a:ext uri="{FF2B5EF4-FFF2-40B4-BE49-F238E27FC236}">
                  <a16:creationId xmlns:a16="http://schemas.microsoft.com/office/drawing/2014/main" id="{98B12F9E-4019-469A-B285-594EE3FD210D}"/>
                </a:ext>
              </a:extLst>
            </p:cNvPr>
            <p:cNvSpPr>
              <a:spLocks/>
            </p:cNvSpPr>
            <p:nvPr>
              <p:custDataLst>
                <p:tags r:id="rId179"/>
              </p:custDataLst>
            </p:nvPr>
          </p:nvSpPr>
          <p:spPr bwMode="auto">
            <a:xfrm>
              <a:off x="2863850" y="2605088"/>
              <a:ext cx="87313" cy="125413"/>
            </a:xfrm>
            <a:custGeom>
              <a:avLst/>
              <a:gdLst>
                <a:gd name="T0" fmla="*/ 41 w 190"/>
                <a:gd name="T1" fmla="*/ 115 h 230"/>
                <a:gd name="T2" fmla="*/ 108 w 190"/>
                <a:gd name="T3" fmla="*/ 13 h 230"/>
                <a:gd name="T4" fmla="*/ 162 w 190"/>
                <a:gd name="T5" fmla="*/ 31 h 230"/>
                <a:gd name="T6" fmla="*/ 138 w 190"/>
                <a:gd name="T7" fmla="*/ 54 h 230"/>
                <a:gd name="T8" fmla="*/ 161 w 190"/>
                <a:gd name="T9" fmla="*/ 77 h 230"/>
                <a:gd name="T10" fmla="*/ 184 w 190"/>
                <a:gd name="T11" fmla="*/ 54 h 230"/>
                <a:gd name="T12" fmla="*/ 108 w 190"/>
                <a:gd name="T13" fmla="*/ 0 h 230"/>
                <a:gd name="T14" fmla="*/ 0 w 190"/>
                <a:gd name="T15" fmla="*/ 116 h 230"/>
                <a:gd name="T16" fmla="*/ 107 w 190"/>
                <a:gd name="T17" fmla="*/ 230 h 230"/>
                <a:gd name="T18" fmla="*/ 190 w 190"/>
                <a:gd name="T19" fmla="*/ 165 h 230"/>
                <a:gd name="T20" fmla="*/ 183 w 190"/>
                <a:gd name="T21" fmla="*/ 160 h 230"/>
                <a:gd name="T22" fmla="*/ 177 w 190"/>
                <a:gd name="T23" fmla="*/ 165 h 230"/>
                <a:gd name="T24" fmla="*/ 111 w 190"/>
                <a:gd name="T25" fmla="*/ 217 h 230"/>
                <a:gd name="T26" fmla="*/ 41 w 190"/>
                <a:gd name="T27" fmla="*/ 115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30">
                  <a:moveTo>
                    <a:pt x="41" y="115"/>
                  </a:moveTo>
                  <a:cubicBezTo>
                    <a:pt x="41" y="34"/>
                    <a:pt x="82" y="13"/>
                    <a:pt x="108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30"/>
                    <a:pt x="107" y="230"/>
                  </a:cubicBezTo>
                  <a:cubicBezTo>
                    <a:pt x="174" y="230"/>
                    <a:pt x="190" y="170"/>
                    <a:pt x="190" y="165"/>
                  </a:cubicBezTo>
                  <a:cubicBezTo>
                    <a:pt x="190" y="160"/>
                    <a:pt x="185" y="160"/>
                    <a:pt x="183" y="160"/>
                  </a:cubicBezTo>
                  <a:cubicBezTo>
                    <a:pt x="179" y="160"/>
                    <a:pt x="178" y="162"/>
                    <a:pt x="177" y="165"/>
                  </a:cubicBezTo>
                  <a:cubicBezTo>
                    <a:pt x="162" y="211"/>
                    <a:pt x="130" y="217"/>
                    <a:pt x="111" y="217"/>
                  </a:cubicBezTo>
                  <a:cubicBezTo>
                    <a:pt x="85" y="217"/>
                    <a:pt x="41" y="196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94">
              <a:extLst>
                <a:ext uri="{FF2B5EF4-FFF2-40B4-BE49-F238E27FC236}">
                  <a16:creationId xmlns:a16="http://schemas.microsoft.com/office/drawing/2014/main" id="{EE987356-4736-4378-92CD-11D3CAD51762}"/>
                </a:ext>
              </a:extLst>
            </p:cNvPr>
            <p:cNvSpPr>
              <a:spLocks noEditPoints="1"/>
            </p:cNvSpPr>
            <p:nvPr>
              <p:custDataLst>
                <p:tags r:id="rId180"/>
              </p:custDataLst>
            </p:nvPr>
          </p:nvSpPr>
          <p:spPr bwMode="auto">
            <a:xfrm>
              <a:off x="2963863" y="2605088"/>
              <a:ext cx="101600" cy="125413"/>
            </a:xfrm>
            <a:custGeom>
              <a:avLst/>
              <a:gdLst>
                <a:gd name="T0" fmla="*/ 221 w 221"/>
                <a:gd name="T1" fmla="*/ 117 h 230"/>
                <a:gd name="T2" fmla="*/ 111 w 221"/>
                <a:gd name="T3" fmla="*/ 0 h 230"/>
                <a:gd name="T4" fmla="*/ 0 w 221"/>
                <a:gd name="T5" fmla="*/ 117 h 230"/>
                <a:gd name="T6" fmla="*/ 110 w 221"/>
                <a:gd name="T7" fmla="*/ 230 h 230"/>
                <a:gd name="T8" fmla="*/ 221 w 221"/>
                <a:gd name="T9" fmla="*/ 117 h 230"/>
                <a:gd name="T10" fmla="*/ 111 w 221"/>
                <a:gd name="T11" fmla="*/ 217 h 230"/>
                <a:gd name="T12" fmla="*/ 54 w 221"/>
                <a:gd name="T13" fmla="*/ 184 h 230"/>
                <a:gd name="T14" fmla="*/ 42 w 221"/>
                <a:gd name="T15" fmla="*/ 113 h 230"/>
                <a:gd name="T16" fmla="*/ 54 w 221"/>
                <a:gd name="T17" fmla="*/ 45 h 230"/>
                <a:gd name="T18" fmla="*/ 110 w 221"/>
                <a:gd name="T19" fmla="*/ 11 h 230"/>
                <a:gd name="T20" fmla="*/ 167 w 221"/>
                <a:gd name="T21" fmla="*/ 44 h 230"/>
                <a:gd name="T22" fmla="*/ 180 w 221"/>
                <a:gd name="T23" fmla="*/ 113 h 230"/>
                <a:gd name="T24" fmla="*/ 169 w 221"/>
                <a:gd name="T25" fmla="*/ 180 h 230"/>
                <a:gd name="T26" fmla="*/ 111 w 221"/>
                <a:gd name="T27" fmla="*/ 21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30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2"/>
                    <a:pt x="52" y="230"/>
                    <a:pt x="110" y="230"/>
                  </a:cubicBezTo>
                  <a:cubicBezTo>
                    <a:pt x="171" y="230"/>
                    <a:pt x="221" y="181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8" y="207"/>
                    <a:pt x="54" y="184"/>
                  </a:cubicBezTo>
                  <a:cubicBezTo>
                    <a:pt x="42" y="162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3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95">
              <a:extLst>
                <a:ext uri="{FF2B5EF4-FFF2-40B4-BE49-F238E27FC236}">
                  <a16:creationId xmlns:a16="http://schemas.microsoft.com/office/drawing/2014/main" id="{87CD287B-09AF-4D16-A0A6-DDFC2DEF36A2}"/>
                </a:ext>
              </a:extLst>
            </p:cNvPr>
            <p:cNvSpPr>
              <a:spLocks/>
            </p:cNvSpPr>
            <p:nvPr>
              <p:custDataLst>
                <p:tags r:id="rId181"/>
              </p:custDataLst>
            </p:nvPr>
          </p:nvSpPr>
          <p:spPr bwMode="auto">
            <a:xfrm>
              <a:off x="3079750" y="2606675"/>
              <a:ext cx="179388" cy="120650"/>
            </a:xfrm>
            <a:custGeom>
              <a:avLst/>
              <a:gdLst>
                <a:gd name="T0" fmla="*/ 39 w 390"/>
                <a:gd name="T1" fmla="*/ 49 h 221"/>
                <a:gd name="T2" fmla="*/ 39 w 390"/>
                <a:gd name="T3" fmla="*/ 183 h 221"/>
                <a:gd name="T4" fmla="*/ 0 w 390"/>
                <a:gd name="T5" fmla="*/ 206 h 221"/>
                <a:gd name="T6" fmla="*/ 0 w 390"/>
                <a:gd name="T7" fmla="*/ 221 h 221"/>
                <a:gd name="T8" fmla="*/ 57 w 390"/>
                <a:gd name="T9" fmla="*/ 220 h 221"/>
                <a:gd name="T10" fmla="*/ 113 w 390"/>
                <a:gd name="T11" fmla="*/ 221 h 221"/>
                <a:gd name="T12" fmla="*/ 113 w 390"/>
                <a:gd name="T13" fmla="*/ 206 h 221"/>
                <a:gd name="T14" fmla="*/ 74 w 390"/>
                <a:gd name="T15" fmla="*/ 183 h 221"/>
                <a:gd name="T16" fmla="*/ 74 w 390"/>
                <a:gd name="T17" fmla="*/ 91 h 221"/>
                <a:gd name="T18" fmla="*/ 141 w 390"/>
                <a:gd name="T19" fmla="*/ 11 h 221"/>
                <a:gd name="T20" fmla="*/ 178 w 390"/>
                <a:gd name="T21" fmla="*/ 67 h 221"/>
                <a:gd name="T22" fmla="*/ 178 w 390"/>
                <a:gd name="T23" fmla="*/ 183 h 221"/>
                <a:gd name="T24" fmla="*/ 139 w 390"/>
                <a:gd name="T25" fmla="*/ 206 h 221"/>
                <a:gd name="T26" fmla="*/ 139 w 390"/>
                <a:gd name="T27" fmla="*/ 221 h 221"/>
                <a:gd name="T28" fmla="*/ 195 w 390"/>
                <a:gd name="T29" fmla="*/ 220 h 221"/>
                <a:gd name="T30" fmla="*/ 251 w 390"/>
                <a:gd name="T31" fmla="*/ 221 h 221"/>
                <a:gd name="T32" fmla="*/ 251 w 390"/>
                <a:gd name="T33" fmla="*/ 206 h 221"/>
                <a:gd name="T34" fmla="*/ 212 w 390"/>
                <a:gd name="T35" fmla="*/ 183 h 221"/>
                <a:gd name="T36" fmla="*/ 212 w 390"/>
                <a:gd name="T37" fmla="*/ 91 h 221"/>
                <a:gd name="T38" fmla="*/ 280 w 390"/>
                <a:gd name="T39" fmla="*/ 11 h 221"/>
                <a:gd name="T40" fmla="*/ 316 w 390"/>
                <a:gd name="T41" fmla="*/ 67 h 221"/>
                <a:gd name="T42" fmla="*/ 316 w 390"/>
                <a:gd name="T43" fmla="*/ 183 h 221"/>
                <a:gd name="T44" fmla="*/ 278 w 390"/>
                <a:gd name="T45" fmla="*/ 206 h 221"/>
                <a:gd name="T46" fmla="*/ 278 w 390"/>
                <a:gd name="T47" fmla="*/ 221 h 221"/>
                <a:gd name="T48" fmla="*/ 334 w 390"/>
                <a:gd name="T49" fmla="*/ 220 h 221"/>
                <a:gd name="T50" fmla="*/ 390 w 390"/>
                <a:gd name="T51" fmla="*/ 221 h 221"/>
                <a:gd name="T52" fmla="*/ 390 w 390"/>
                <a:gd name="T53" fmla="*/ 206 h 221"/>
                <a:gd name="T54" fmla="*/ 351 w 390"/>
                <a:gd name="T55" fmla="*/ 191 h 221"/>
                <a:gd name="T56" fmla="*/ 351 w 390"/>
                <a:gd name="T57" fmla="*/ 95 h 221"/>
                <a:gd name="T58" fmla="*/ 335 w 390"/>
                <a:gd name="T59" fmla="*/ 19 h 221"/>
                <a:gd name="T60" fmla="*/ 283 w 390"/>
                <a:gd name="T61" fmla="*/ 0 h 221"/>
                <a:gd name="T62" fmla="*/ 211 w 390"/>
                <a:gd name="T63" fmla="*/ 49 h 221"/>
                <a:gd name="T64" fmla="*/ 144 w 390"/>
                <a:gd name="T65" fmla="*/ 0 h 221"/>
                <a:gd name="T66" fmla="*/ 71 w 390"/>
                <a:gd name="T67" fmla="*/ 53 h 221"/>
                <a:gd name="T68" fmla="*/ 71 w 390"/>
                <a:gd name="T69" fmla="*/ 0 h 221"/>
                <a:gd name="T70" fmla="*/ 0 w 390"/>
                <a:gd name="T71" fmla="*/ 6 h 221"/>
                <a:gd name="T72" fmla="*/ 0 w 390"/>
                <a:gd name="T73" fmla="*/ 21 h 221"/>
                <a:gd name="T74" fmla="*/ 39 w 390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0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6"/>
                    <a:pt x="34" y="206"/>
                    <a:pt x="0" y="206"/>
                  </a:cubicBezTo>
                  <a:lnTo>
                    <a:pt x="0" y="221"/>
                  </a:lnTo>
                  <a:cubicBezTo>
                    <a:pt x="18" y="221"/>
                    <a:pt x="43" y="220"/>
                    <a:pt x="57" y="220"/>
                  </a:cubicBezTo>
                  <a:cubicBezTo>
                    <a:pt x="70" y="220"/>
                    <a:pt x="96" y="221"/>
                    <a:pt x="113" y="221"/>
                  </a:cubicBezTo>
                  <a:lnTo>
                    <a:pt x="113" y="206"/>
                  </a:lnTo>
                  <a:cubicBezTo>
                    <a:pt x="79" y="206"/>
                    <a:pt x="74" y="206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6"/>
                    <a:pt x="172" y="206"/>
                    <a:pt x="139" y="206"/>
                  </a:cubicBezTo>
                  <a:lnTo>
                    <a:pt x="139" y="221"/>
                  </a:lnTo>
                  <a:cubicBezTo>
                    <a:pt x="156" y="221"/>
                    <a:pt x="182" y="220"/>
                    <a:pt x="195" y="220"/>
                  </a:cubicBezTo>
                  <a:cubicBezTo>
                    <a:pt x="208" y="220"/>
                    <a:pt x="234" y="221"/>
                    <a:pt x="251" y="221"/>
                  </a:cubicBezTo>
                  <a:lnTo>
                    <a:pt x="251" y="206"/>
                  </a:lnTo>
                  <a:cubicBezTo>
                    <a:pt x="218" y="206"/>
                    <a:pt x="212" y="206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8" y="11"/>
                    <a:pt x="280" y="11"/>
                  </a:cubicBezTo>
                  <a:cubicBezTo>
                    <a:pt x="311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6"/>
                    <a:pt x="311" y="206"/>
                    <a:pt x="278" y="206"/>
                  </a:cubicBezTo>
                  <a:lnTo>
                    <a:pt x="278" y="221"/>
                  </a:lnTo>
                  <a:cubicBezTo>
                    <a:pt x="295" y="221"/>
                    <a:pt x="320" y="220"/>
                    <a:pt x="334" y="220"/>
                  </a:cubicBezTo>
                  <a:cubicBezTo>
                    <a:pt x="347" y="220"/>
                    <a:pt x="373" y="221"/>
                    <a:pt x="390" y="221"/>
                  </a:cubicBezTo>
                  <a:lnTo>
                    <a:pt x="390" y="206"/>
                  </a:lnTo>
                  <a:cubicBezTo>
                    <a:pt x="364" y="206"/>
                    <a:pt x="351" y="206"/>
                    <a:pt x="351" y="191"/>
                  </a:cubicBezTo>
                  <a:lnTo>
                    <a:pt x="351" y="95"/>
                  </a:lnTo>
                  <a:cubicBezTo>
                    <a:pt x="351" y="52"/>
                    <a:pt x="351" y="37"/>
                    <a:pt x="335" y="19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1" y="49"/>
                  </a:cubicBezTo>
                  <a:cubicBezTo>
                    <a:pt x="204" y="6"/>
                    <a:pt x="167" y="0"/>
                    <a:pt x="144" y="0"/>
                  </a:cubicBezTo>
                  <a:cubicBezTo>
                    <a:pt x="108" y="0"/>
                    <a:pt x="85" y="22"/>
                    <a:pt x="71" y="53"/>
                  </a:cubicBez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96">
              <a:extLst>
                <a:ext uri="{FF2B5EF4-FFF2-40B4-BE49-F238E27FC236}">
                  <a16:creationId xmlns:a16="http://schemas.microsoft.com/office/drawing/2014/main" id="{926454B7-85D9-4ABB-B0F7-C36C75A9162F}"/>
                </a:ext>
              </a:extLst>
            </p:cNvPr>
            <p:cNvSpPr>
              <a:spLocks noEditPoints="1"/>
            </p:cNvSpPr>
            <p:nvPr>
              <p:custDataLst>
                <p:tags r:id="rId182"/>
              </p:custDataLst>
            </p:nvPr>
          </p:nvSpPr>
          <p:spPr bwMode="auto">
            <a:xfrm>
              <a:off x="3270250" y="2606675"/>
              <a:ext cx="112713" cy="173038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3 w 246"/>
                <a:gd name="T19" fmla="*/ 318 h 318"/>
                <a:gd name="T20" fmla="*/ 113 w 246"/>
                <a:gd name="T21" fmla="*/ 302 h 318"/>
                <a:gd name="T22" fmla="*/ 74 w 246"/>
                <a:gd name="T23" fmla="*/ 280 h 318"/>
                <a:gd name="T24" fmla="*/ 74 w 246"/>
                <a:gd name="T25" fmla="*/ 196 h 318"/>
                <a:gd name="T26" fmla="*/ 74 w 246"/>
                <a:gd name="T27" fmla="*/ 192 h 318"/>
                <a:gd name="T28" fmla="*/ 135 w 246"/>
                <a:gd name="T29" fmla="*/ 227 h 318"/>
                <a:gd name="T30" fmla="*/ 246 w 246"/>
                <a:gd name="T31" fmla="*/ 113 h 318"/>
                <a:gd name="T32" fmla="*/ 142 w 246"/>
                <a:gd name="T33" fmla="*/ 0 h 318"/>
                <a:gd name="T34" fmla="*/ 72 w 246"/>
                <a:gd name="T35" fmla="*/ 33 h 318"/>
                <a:gd name="T36" fmla="*/ 74 w 246"/>
                <a:gd name="T37" fmla="*/ 164 h 318"/>
                <a:gd name="T38" fmla="*/ 74 w 246"/>
                <a:gd name="T39" fmla="*/ 53 h 318"/>
                <a:gd name="T40" fmla="*/ 138 w 246"/>
                <a:gd name="T41" fmla="*/ 13 h 318"/>
                <a:gd name="T42" fmla="*/ 205 w 246"/>
                <a:gd name="T43" fmla="*/ 113 h 318"/>
                <a:gd name="T44" fmla="*/ 133 w 246"/>
                <a:gd name="T45" fmla="*/ 216 h 318"/>
                <a:gd name="T46" fmla="*/ 81 w 246"/>
                <a:gd name="T47" fmla="*/ 185 h 318"/>
                <a:gd name="T48" fmla="*/ 74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8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2"/>
                  </a:lnTo>
                  <a:cubicBezTo>
                    <a:pt x="76" y="200"/>
                    <a:pt x="97" y="227"/>
                    <a:pt x="135" y="227"/>
                  </a:cubicBezTo>
                  <a:cubicBezTo>
                    <a:pt x="194" y="227"/>
                    <a:pt x="246" y="178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3" y="13"/>
                    <a:pt x="138" y="13"/>
                  </a:cubicBezTo>
                  <a:cubicBezTo>
                    <a:pt x="174" y="13"/>
                    <a:pt x="205" y="57"/>
                    <a:pt x="205" y="113"/>
                  </a:cubicBezTo>
                  <a:cubicBezTo>
                    <a:pt x="205" y="174"/>
                    <a:pt x="170" y="216"/>
                    <a:pt x="133" y="216"/>
                  </a:cubicBezTo>
                  <a:cubicBezTo>
                    <a:pt x="113" y="216"/>
                    <a:pt x="94" y="206"/>
                    <a:pt x="81" y="185"/>
                  </a:cubicBezTo>
                  <a:cubicBezTo>
                    <a:pt x="74" y="175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97">
              <a:extLst>
                <a:ext uri="{FF2B5EF4-FFF2-40B4-BE49-F238E27FC236}">
                  <a16:creationId xmlns:a16="http://schemas.microsoft.com/office/drawing/2014/main" id="{BE4D70CE-B9FD-4889-8BE6-4B1DDD8145E0}"/>
                </a:ext>
              </a:extLst>
            </p:cNvPr>
            <p:cNvSpPr>
              <a:spLocks/>
            </p:cNvSpPr>
            <p:nvPr>
              <p:custDataLst>
                <p:tags r:id="rId183"/>
              </p:custDataLst>
            </p:nvPr>
          </p:nvSpPr>
          <p:spPr bwMode="auto">
            <a:xfrm>
              <a:off x="3398838" y="2540000"/>
              <a:ext cx="50800" cy="187325"/>
            </a:xfrm>
            <a:custGeom>
              <a:avLst/>
              <a:gdLst>
                <a:gd name="T0" fmla="*/ 71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1 h 346"/>
                <a:gd name="T12" fmla="*/ 0 w 110"/>
                <a:gd name="T13" fmla="*/ 346 h 346"/>
                <a:gd name="T14" fmla="*/ 55 w 110"/>
                <a:gd name="T15" fmla="*/ 345 h 346"/>
                <a:gd name="T16" fmla="*/ 110 w 110"/>
                <a:gd name="T17" fmla="*/ 346 h 346"/>
                <a:gd name="T18" fmla="*/ 110 w 110"/>
                <a:gd name="T19" fmla="*/ 331 h 346"/>
                <a:gd name="T20" fmla="*/ 71 w 110"/>
                <a:gd name="T21" fmla="*/ 308 h 346"/>
                <a:gd name="T22" fmla="*/ 71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1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7" y="345"/>
                    <a:pt x="92" y="346"/>
                    <a:pt x="110" y="346"/>
                  </a:cubicBezTo>
                  <a:lnTo>
                    <a:pt x="110" y="331"/>
                  </a:lnTo>
                  <a:cubicBezTo>
                    <a:pt x="77" y="331"/>
                    <a:pt x="71" y="331"/>
                    <a:pt x="71" y="308"/>
                  </a:cubicBezTo>
                  <a:lnTo>
                    <a:pt x="71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98">
              <a:extLst>
                <a:ext uri="{FF2B5EF4-FFF2-40B4-BE49-F238E27FC236}">
                  <a16:creationId xmlns:a16="http://schemas.microsoft.com/office/drawing/2014/main" id="{3CD4314E-33EC-40D8-9F26-014142B33690}"/>
                </a:ext>
              </a:extLst>
            </p:cNvPr>
            <p:cNvSpPr>
              <a:spLocks noEditPoints="1"/>
            </p:cNvSpPr>
            <p:nvPr>
              <p:custDataLst>
                <p:tags r:id="rId184"/>
              </p:custDataLst>
            </p:nvPr>
          </p:nvSpPr>
          <p:spPr bwMode="auto">
            <a:xfrm>
              <a:off x="3460750" y="2605088"/>
              <a:ext cx="88900" cy="125413"/>
            </a:xfrm>
            <a:custGeom>
              <a:avLst/>
              <a:gdLst>
                <a:gd name="T0" fmla="*/ 42 w 193"/>
                <a:gd name="T1" fmla="*/ 98 h 230"/>
                <a:gd name="T2" fmla="*/ 103 w 193"/>
                <a:gd name="T3" fmla="*/ 11 h 230"/>
                <a:gd name="T4" fmla="*/ 160 w 193"/>
                <a:gd name="T5" fmla="*/ 98 h 230"/>
                <a:gd name="T6" fmla="*/ 42 w 193"/>
                <a:gd name="T7" fmla="*/ 98 h 230"/>
                <a:gd name="T8" fmla="*/ 41 w 193"/>
                <a:gd name="T9" fmla="*/ 109 h 230"/>
                <a:gd name="T10" fmla="*/ 180 w 193"/>
                <a:gd name="T11" fmla="*/ 109 h 230"/>
                <a:gd name="T12" fmla="*/ 193 w 193"/>
                <a:gd name="T13" fmla="*/ 98 h 230"/>
                <a:gd name="T14" fmla="*/ 103 w 193"/>
                <a:gd name="T15" fmla="*/ 0 h 230"/>
                <a:gd name="T16" fmla="*/ 0 w 193"/>
                <a:gd name="T17" fmla="*/ 114 h 230"/>
                <a:gd name="T18" fmla="*/ 109 w 193"/>
                <a:gd name="T19" fmla="*/ 230 h 230"/>
                <a:gd name="T20" fmla="*/ 193 w 193"/>
                <a:gd name="T21" fmla="*/ 165 h 230"/>
                <a:gd name="T22" fmla="*/ 186 w 193"/>
                <a:gd name="T23" fmla="*/ 159 h 230"/>
                <a:gd name="T24" fmla="*/ 180 w 193"/>
                <a:gd name="T25" fmla="*/ 166 h 230"/>
                <a:gd name="T26" fmla="*/ 112 w 193"/>
                <a:gd name="T27" fmla="*/ 217 h 230"/>
                <a:gd name="T28" fmla="*/ 56 w 193"/>
                <a:gd name="T29" fmla="*/ 184 h 230"/>
                <a:gd name="T30" fmla="*/ 41 w 193"/>
                <a:gd name="T31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30">
                  <a:moveTo>
                    <a:pt x="42" y="98"/>
                  </a:moveTo>
                  <a:cubicBezTo>
                    <a:pt x="45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30"/>
                    <a:pt x="109" y="230"/>
                  </a:cubicBezTo>
                  <a:cubicBezTo>
                    <a:pt x="170" y="230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4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99">
              <a:extLst>
                <a:ext uri="{FF2B5EF4-FFF2-40B4-BE49-F238E27FC236}">
                  <a16:creationId xmlns:a16="http://schemas.microsoft.com/office/drawing/2014/main" id="{74E6AEC9-2719-4EE8-859D-886DB0F33903}"/>
                </a:ext>
              </a:extLst>
            </p:cNvPr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3560763" y="2560638"/>
              <a:ext cx="71438" cy="169863"/>
            </a:xfrm>
            <a:custGeom>
              <a:avLst/>
              <a:gdLst>
                <a:gd name="T0" fmla="*/ 77 w 157"/>
                <a:gd name="T1" fmla="*/ 107 h 313"/>
                <a:gd name="T2" fmla="*/ 149 w 157"/>
                <a:gd name="T3" fmla="*/ 107 h 313"/>
                <a:gd name="T4" fmla="*/ 149 w 157"/>
                <a:gd name="T5" fmla="*/ 92 h 313"/>
                <a:gd name="T6" fmla="*/ 77 w 157"/>
                <a:gd name="T7" fmla="*/ 92 h 313"/>
                <a:gd name="T8" fmla="*/ 77 w 157"/>
                <a:gd name="T9" fmla="*/ 0 h 313"/>
                <a:gd name="T10" fmla="*/ 65 w 157"/>
                <a:gd name="T11" fmla="*/ 0 h 313"/>
                <a:gd name="T12" fmla="*/ 0 w 157"/>
                <a:gd name="T13" fmla="*/ 96 h 313"/>
                <a:gd name="T14" fmla="*/ 0 w 157"/>
                <a:gd name="T15" fmla="*/ 107 h 313"/>
                <a:gd name="T16" fmla="*/ 43 w 157"/>
                <a:gd name="T17" fmla="*/ 107 h 313"/>
                <a:gd name="T18" fmla="*/ 43 w 157"/>
                <a:gd name="T19" fmla="*/ 245 h 313"/>
                <a:gd name="T20" fmla="*/ 107 w 157"/>
                <a:gd name="T21" fmla="*/ 313 h 313"/>
                <a:gd name="T22" fmla="*/ 157 w 157"/>
                <a:gd name="T23" fmla="*/ 245 h 313"/>
                <a:gd name="T24" fmla="*/ 157 w 157"/>
                <a:gd name="T25" fmla="*/ 217 h 313"/>
                <a:gd name="T26" fmla="*/ 144 w 157"/>
                <a:gd name="T27" fmla="*/ 217 h 313"/>
                <a:gd name="T28" fmla="*/ 144 w 157"/>
                <a:gd name="T29" fmla="*/ 244 h 313"/>
                <a:gd name="T30" fmla="*/ 111 w 157"/>
                <a:gd name="T31" fmla="*/ 300 h 313"/>
                <a:gd name="T32" fmla="*/ 77 w 157"/>
                <a:gd name="T33" fmla="*/ 246 h 313"/>
                <a:gd name="T34" fmla="*/ 77 w 157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7" h="313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3" y="313"/>
                    <a:pt x="157" y="277"/>
                    <a:pt x="157" y="245"/>
                  </a:cubicBezTo>
                  <a:lnTo>
                    <a:pt x="157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200">
              <a:extLst>
                <a:ext uri="{FF2B5EF4-FFF2-40B4-BE49-F238E27FC236}">
                  <a16:creationId xmlns:a16="http://schemas.microsoft.com/office/drawing/2014/main" id="{4D20CF5B-89BB-4289-AA44-412B056BDC02}"/>
                </a:ext>
              </a:extLst>
            </p:cNvPr>
            <p:cNvSpPr>
              <a:spLocks noEditPoints="1"/>
            </p:cNvSpPr>
            <p:nvPr>
              <p:custDataLst>
                <p:tags r:id="rId186"/>
              </p:custDataLst>
            </p:nvPr>
          </p:nvSpPr>
          <p:spPr bwMode="auto">
            <a:xfrm>
              <a:off x="3652838" y="2605088"/>
              <a:ext cx="88900" cy="125413"/>
            </a:xfrm>
            <a:custGeom>
              <a:avLst/>
              <a:gdLst>
                <a:gd name="T0" fmla="*/ 42 w 193"/>
                <a:gd name="T1" fmla="*/ 98 h 230"/>
                <a:gd name="T2" fmla="*/ 104 w 193"/>
                <a:gd name="T3" fmla="*/ 11 h 230"/>
                <a:gd name="T4" fmla="*/ 160 w 193"/>
                <a:gd name="T5" fmla="*/ 98 h 230"/>
                <a:gd name="T6" fmla="*/ 42 w 193"/>
                <a:gd name="T7" fmla="*/ 98 h 230"/>
                <a:gd name="T8" fmla="*/ 41 w 193"/>
                <a:gd name="T9" fmla="*/ 109 h 230"/>
                <a:gd name="T10" fmla="*/ 180 w 193"/>
                <a:gd name="T11" fmla="*/ 109 h 230"/>
                <a:gd name="T12" fmla="*/ 193 w 193"/>
                <a:gd name="T13" fmla="*/ 98 h 230"/>
                <a:gd name="T14" fmla="*/ 104 w 193"/>
                <a:gd name="T15" fmla="*/ 0 h 230"/>
                <a:gd name="T16" fmla="*/ 0 w 193"/>
                <a:gd name="T17" fmla="*/ 114 h 230"/>
                <a:gd name="T18" fmla="*/ 110 w 193"/>
                <a:gd name="T19" fmla="*/ 230 h 230"/>
                <a:gd name="T20" fmla="*/ 193 w 193"/>
                <a:gd name="T21" fmla="*/ 165 h 230"/>
                <a:gd name="T22" fmla="*/ 186 w 193"/>
                <a:gd name="T23" fmla="*/ 159 h 230"/>
                <a:gd name="T24" fmla="*/ 180 w 193"/>
                <a:gd name="T25" fmla="*/ 166 h 230"/>
                <a:gd name="T26" fmla="*/ 113 w 193"/>
                <a:gd name="T27" fmla="*/ 217 h 230"/>
                <a:gd name="T28" fmla="*/ 56 w 193"/>
                <a:gd name="T29" fmla="*/ 184 h 230"/>
                <a:gd name="T30" fmla="*/ 41 w 193"/>
                <a:gd name="T31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30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30"/>
                    <a:pt x="110" y="230"/>
                  </a:cubicBezTo>
                  <a:cubicBezTo>
                    <a:pt x="170" y="230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4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1">
              <a:extLst>
                <a:ext uri="{FF2B5EF4-FFF2-40B4-BE49-F238E27FC236}">
                  <a16:creationId xmlns:a16="http://schemas.microsoft.com/office/drawing/2014/main" id="{38D07D88-1A03-45EC-BFB1-ABF094C30F0A}"/>
                </a:ext>
              </a:extLst>
            </p:cNvPr>
            <p:cNvSpPr>
              <a:spLocks/>
            </p:cNvSpPr>
            <p:nvPr>
              <p:custDataLst>
                <p:tags r:id="rId187"/>
              </p:custDataLst>
            </p:nvPr>
          </p:nvSpPr>
          <p:spPr bwMode="auto">
            <a:xfrm>
              <a:off x="3754438" y="2606675"/>
              <a:ext cx="115888" cy="120650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6 h 221"/>
                <a:gd name="T6" fmla="*/ 0 w 251"/>
                <a:gd name="T7" fmla="*/ 221 h 221"/>
                <a:gd name="T8" fmla="*/ 56 w 251"/>
                <a:gd name="T9" fmla="*/ 220 h 221"/>
                <a:gd name="T10" fmla="*/ 112 w 251"/>
                <a:gd name="T11" fmla="*/ 221 h 221"/>
                <a:gd name="T12" fmla="*/ 112 w 251"/>
                <a:gd name="T13" fmla="*/ 206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6 h 221"/>
                <a:gd name="T26" fmla="*/ 139 w 251"/>
                <a:gd name="T27" fmla="*/ 221 h 221"/>
                <a:gd name="T28" fmla="*/ 195 w 251"/>
                <a:gd name="T29" fmla="*/ 220 h 221"/>
                <a:gd name="T30" fmla="*/ 251 w 251"/>
                <a:gd name="T31" fmla="*/ 221 h 221"/>
                <a:gd name="T32" fmla="*/ 251 w 251"/>
                <a:gd name="T33" fmla="*/ 206 h 221"/>
                <a:gd name="T34" fmla="*/ 212 w 251"/>
                <a:gd name="T35" fmla="*/ 191 h 221"/>
                <a:gd name="T36" fmla="*/ 212 w 251"/>
                <a:gd name="T37" fmla="*/ 95 h 221"/>
                <a:gd name="T38" fmla="*/ 197 w 251"/>
                <a:gd name="T39" fmla="*/ 19 h 221"/>
                <a:gd name="T40" fmla="*/ 144 w 251"/>
                <a:gd name="T41" fmla="*/ 0 h 221"/>
                <a:gd name="T42" fmla="*/ 70 w 251"/>
                <a:gd name="T43" fmla="*/ 53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6"/>
                    <a:pt x="34" y="206"/>
                    <a:pt x="0" y="206"/>
                  </a:cubicBezTo>
                  <a:lnTo>
                    <a:pt x="0" y="221"/>
                  </a:lnTo>
                  <a:cubicBezTo>
                    <a:pt x="18" y="221"/>
                    <a:pt x="43" y="220"/>
                    <a:pt x="56" y="220"/>
                  </a:cubicBezTo>
                  <a:cubicBezTo>
                    <a:pt x="69" y="220"/>
                    <a:pt x="95" y="221"/>
                    <a:pt x="112" y="221"/>
                  </a:cubicBezTo>
                  <a:lnTo>
                    <a:pt x="112" y="206"/>
                  </a:lnTo>
                  <a:cubicBezTo>
                    <a:pt x="79" y="206"/>
                    <a:pt x="73" y="206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6"/>
                    <a:pt x="172" y="206"/>
                    <a:pt x="139" y="206"/>
                  </a:cubicBezTo>
                  <a:lnTo>
                    <a:pt x="139" y="221"/>
                  </a:lnTo>
                  <a:cubicBezTo>
                    <a:pt x="156" y="221"/>
                    <a:pt x="182" y="220"/>
                    <a:pt x="195" y="220"/>
                  </a:cubicBezTo>
                  <a:cubicBezTo>
                    <a:pt x="208" y="220"/>
                    <a:pt x="234" y="221"/>
                    <a:pt x="251" y="221"/>
                  </a:cubicBezTo>
                  <a:lnTo>
                    <a:pt x="251" y="206"/>
                  </a:lnTo>
                  <a:cubicBezTo>
                    <a:pt x="225" y="206"/>
                    <a:pt x="213" y="206"/>
                    <a:pt x="212" y="191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7" y="19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02">
              <a:extLst>
                <a:ext uri="{FF2B5EF4-FFF2-40B4-BE49-F238E27FC236}">
                  <a16:creationId xmlns:a16="http://schemas.microsoft.com/office/drawing/2014/main" id="{57F640AE-DE58-43C0-B105-732C5BC3E2F1}"/>
                </a:ext>
              </a:extLst>
            </p:cNvPr>
            <p:cNvSpPr>
              <a:spLocks noEditPoints="1"/>
            </p:cNvSpPr>
            <p:nvPr>
              <p:custDataLst>
                <p:tags r:id="rId188"/>
              </p:custDataLst>
            </p:nvPr>
          </p:nvSpPr>
          <p:spPr bwMode="auto">
            <a:xfrm>
              <a:off x="3881438" y="2605088"/>
              <a:ext cx="88900" cy="125413"/>
            </a:xfrm>
            <a:custGeom>
              <a:avLst/>
              <a:gdLst>
                <a:gd name="T0" fmla="*/ 42 w 193"/>
                <a:gd name="T1" fmla="*/ 98 h 230"/>
                <a:gd name="T2" fmla="*/ 104 w 193"/>
                <a:gd name="T3" fmla="*/ 11 h 230"/>
                <a:gd name="T4" fmla="*/ 160 w 193"/>
                <a:gd name="T5" fmla="*/ 98 h 230"/>
                <a:gd name="T6" fmla="*/ 42 w 193"/>
                <a:gd name="T7" fmla="*/ 98 h 230"/>
                <a:gd name="T8" fmla="*/ 41 w 193"/>
                <a:gd name="T9" fmla="*/ 109 h 230"/>
                <a:gd name="T10" fmla="*/ 180 w 193"/>
                <a:gd name="T11" fmla="*/ 109 h 230"/>
                <a:gd name="T12" fmla="*/ 193 w 193"/>
                <a:gd name="T13" fmla="*/ 98 h 230"/>
                <a:gd name="T14" fmla="*/ 104 w 193"/>
                <a:gd name="T15" fmla="*/ 0 h 230"/>
                <a:gd name="T16" fmla="*/ 0 w 193"/>
                <a:gd name="T17" fmla="*/ 114 h 230"/>
                <a:gd name="T18" fmla="*/ 110 w 193"/>
                <a:gd name="T19" fmla="*/ 230 h 230"/>
                <a:gd name="T20" fmla="*/ 193 w 193"/>
                <a:gd name="T21" fmla="*/ 165 h 230"/>
                <a:gd name="T22" fmla="*/ 186 w 193"/>
                <a:gd name="T23" fmla="*/ 159 h 230"/>
                <a:gd name="T24" fmla="*/ 180 w 193"/>
                <a:gd name="T25" fmla="*/ 166 h 230"/>
                <a:gd name="T26" fmla="*/ 113 w 193"/>
                <a:gd name="T27" fmla="*/ 217 h 230"/>
                <a:gd name="T28" fmla="*/ 56 w 193"/>
                <a:gd name="T29" fmla="*/ 184 h 230"/>
                <a:gd name="T30" fmla="*/ 41 w 193"/>
                <a:gd name="T31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30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30"/>
                    <a:pt x="110" y="230"/>
                  </a:cubicBezTo>
                  <a:cubicBezTo>
                    <a:pt x="170" y="230"/>
                    <a:pt x="193" y="174"/>
                    <a:pt x="193" y="165"/>
                  </a:cubicBezTo>
                  <a:cubicBezTo>
                    <a:pt x="193" y="160"/>
                    <a:pt x="189" y="159"/>
                    <a:pt x="186" y="159"/>
                  </a:cubicBezTo>
                  <a:cubicBezTo>
                    <a:pt x="182" y="159"/>
                    <a:pt x="181" y="162"/>
                    <a:pt x="180" y="166"/>
                  </a:cubicBezTo>
                  <a:cubicBezTo>
                    <a:pt x="163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4"/>
                  </a:cubicBezTo>
                  <a:cubicBezTo>
                    <a:pt x="41" y="160"/>
                    <a:pt x="41" y="127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3">
              <a:extLst>
                <a:ext uri="{FF2B5EF4-FFF2-40B4-BE49-F238E27FC236}">
                  <a16:creationId xmlns:a16="http://schemas.microsoft.com/office/drawing/2014/main" id="{B8E53F8D-EBCF-45BF-ACA7-C3580BA7D970}"/>
                </a:ext>
              </a:extLst>
            </p:cNvPr>
            <p:cNvSpPr>
              <a:spLocks/>
            </p:cNvSpPr>
            <p:nvPr>
              <p:custDataLst>
                <p:tags r:id="rId189"/>
              </p:custDataLst>
            </p:nvPr>
          </p:nvSpPr>
          <p:spPr bwMode="auto">
            <a:xfrm>
              <a:off x="3984625" y="2605088"/>
              <a:ext cx="74613" cy="125413"/>
            </a:xfrm>
            <a:custGeom>
              <a:avLst/>
              <a:gdLst>
                <a:gd name="T0" fmla="*/ 87 w 163"/>
                <a:gd name="T1" fmla="*/ 127 h 230"/>
                <a:gd name="T2" fmla="*/ 139 w 163"/>
                <a:gd name="T3" fmla="*/ 173 h 230"/>
                <a:gd name="T4" fmla="*/ 83 w 163"/>
                <a:gd name="T5" fmla="*/ 219 h 230"/>
                <a:gd name="T6" fmla="*/ 13 w 163"/>
                <a:gd name="T7" fmla="*/ 148 h 230"/>
                <a:gd name="T8" fmla="*/ 6 w 163"/>
                <a:gd name="T9" fmla="*/ 139 h 230"/>
                <a:gd name="T10" fmla="*/ 0 w 163"/>
                <a:gd name="T11" fmla="*/ 152 h 230"/>
                <a:gd name="T12" fmla="*/ 0 w 163"/>
                <a:gd name="T13" fmla="*/ 218 h 230"/>
                <a:gd name="T14" fmla="*/ 5 w 163"/>
                <a:gd name="T15" fmla="*/ 230 h 230"/>
                <a:gd name="T16" fmla="*/ 18 w 163"/>
                <a:gd name="T17" fmla="*/ 220 h 230"/>
                <a:gd name="T18" fmla="*/ 28 w 163"/>
                <a:gd name="T19" fmla="*/ 208 h 230"/>
                <a:gd name="T20" fmla="*/ 83 w 163"/>
                <a:gd name="T21" fmla="*/ 230 h 230"/>
                <a:gd name="T22" fmla="*/ 163 w 163"/>
                <a:gd name="T23" fmla="*/ 160 h 230"/>
                <a:gd name="T24" fmla="*/ 142 w 163"/>
                <a:gd name="T25" fmla="*/ 113 h 230"/>
                <a:gd name="T26" fmla="*/ 85 w 163"/>
                <a:gd name="T27" fmla="*/ 89 h 230"/>
                <a:gd name="T28" fmla="*/ 24 w 163"/>
                <a:gd name="T29" fmla="*/ 48 h 230"/>
                <a:gd name="T30" fmla="*/ 80 w 163"/>
                <a:gd name="T31" fmla="*/ 10 h 230"/>
                <a:gd name="T32" fmla="*/ 138 w 163"/>
                <a:gd name="T33" fmla="*/ 70 h 230"/>
                <a:gd name="T34" fmla="*/ 144 w 163"/>
                <a:gd name="T35" fmla="*/ 75 h 230"/>
                <a:gd name="T36" fmla="*/ 150 w 163"/>
                <a:gd name="T37" fmla="*/ 63 h 230"/>
                <a:gd name="T38" fmla="*/ 150 w 163"/>
                <a:gd name="T39" fmla="*/ 12 h 230"/>
                <a:gd name="T40" fmla="*/ 145 w 163"/>
                <a:gd name="T41" fmla="*/ 0 h 230"/>
                <a:gd name="T42" fmla="*/ 135 w 163"/>
                <a:gd name="T43" fmla="*/ 6 h 230"/>
                <a:gd name="T44" fmla="*/ 127 w 163"/>
                <a:gd name="T45" fmla="*/ 14 h 230"/>
                <a:gd name="T46" fmla="*/ 80 w 163"/>
                <a:gd name="T47" fmla="*/ 0 h 230"/>
                <a:gd name="T48" fmla="*/ 0 w 163"/>
                <a:gd name="T49" fmla="*/ 62 h 230"/>
                <a:gd name="T50" fmla="*/ 21 w 163"/>
                <a:gd name="T51" fmla="*/ 104 h 230"/>
                <a:gd name="T52" fmla="*/ 87 w 163"/>
                <a:gd name="T53" fmla="*/ 12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30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3" y="148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30"/>
                    <a:pt x="5" y="230"/>
                  </a:cubicBezTo>
                  <a:cubicBezTo>
                    <a:pt x="8" y="230"/>
                    <a:pt x="8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2" y="230"/>
                    <a:pt x="83" y="230"/>
                  </a:cubicBezTo>
                  <a:cubicBezTo>
                    <a:pt x="140" y="230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0" y="75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04">
              <a:extLst>
                <a:ext uri="{FF2B5EF4-FFF2-40B4-BE49-F238E27FC236}">
                  <a16:creationId xmlns:a16="http://schemas.microsoft.com/office/drawing/2014/main" id="{6D2F4E7D-3A7A-4556-926D-E833F6758AC7}"/>
                </a:ext>
              </a:extLst>
            </p:cNvPr>
            <p:cNvSpPr>
              <a:spLocks/>
            </p:cNvSpPr>
            <p:nvPr>
              <p:custDataLst>
                <p:tags r:id="rId190"/>
              </p:custDataLst>
            </p:nvPr>
          </p:nvSpPr>
          <p:spPr bwMode="auto">
            <a:xfrm>
              <a:off x="4075113" y="2605088"/>
              <a:ext cx="74613" cy="125413"/>
            </a:xfrm>
            <a:custGeom>
              <a:avLst/>
              <a:gdLst>
                <a:gd name="T0" fmla="*/ 88 w 163"/>
                <a:gd name="T1" fmla="*/ 127 h 230"/>
                <a:gd name="T2" fmla="*/ 139 w 163"/>
                <a:gd name="T3" fmla="*/ 173 h 230"/>
                <a:gd name="T4" fmla="*/ 83 w 163"/>
                <a:gd name="T5" fmla="*/ 219 h 230"/>
                <a:gd name="T6" fmla="*/ 14 w 163"/>
                <a:gd name="T7" fmla="*/ 148 h 230"/>
                <a:gd name="T8" fmla="*/ 7 w 163"/>
                <a:gd name="T9" fmla="*/ 139 h 230"/>
                <a:gd name="T10" fmla="*/ 0 w 163"/>
                <a:gd name="T11" fmla="*/ 152 h 230"/>
                <a:gd name="T12" fmla="*/ 0 w 163"/>
                <a:gd name="T13" fmla="*/ 218 h 230"/>
                <a:gd name="T14" fmla="*/ 6 w 163"/>
                <a:gd name="T15" fmla="*/ 230 h 230"/>
                <a:gd name="T16" fmla="*/ 18 w 163"/>
                <a:gd name="T17" fmla="*/ 220 h 230"/>
                <a:gd name="T18" fmla="*/ 28 w 163"/>
                <a:gd name="T19" fmla="*/ 208 h 230"/>
                <a:gd name="T20" fmla="*/ 83 w 163"/>
                <a:gd name="T21" fmla="*/ 230 h 230"/>
                <a:gd name="T22" fmla="*/ 163 w 163"/>
                <a:gd name="T23" fmla="*/ 160 h 230"/>
                <a:gd name="T24" fmla="*/ 142 w 163"/>
                <a:gd name="T25" fmla="*/ 113 h 230"/>
                <a:gd name="T26" fmla="*/ 86 w 163"/>
                <a:gd name="T27" fmla="*/ 89 h 230"/>
                <a:gd name="T28" fmla="*/ 24 w 163"/>
                <a:gd name="T29" fmla="*/ 48 h 230"/>
                <a:gd name="T30" fmla="*/ 80 w 163"/>
                <a:gd name="T31" fmla="*/ 10 h 230"/>
                <a:gd name="T32" fmla="*/ 138 w 163"/>
                <a:gd name="T33" fmla="*/ 70 h 230"/>
                <a:gd name="T34" fmla="*/ 144 w 163"/>
                <a:gd name="T35" fmla="*/ 75 h 230"/>
                <a:gd name="T36" fmla="*/ 151 w 163"/>
                <a:gd name="T37" fmla="*/ 63 h 230"/>
                <a:gd name="T38" fmla="*/ 151 w 163"/>
                <a:gd name="T39" fmla="*/ 12 h 230"/>
                <a:gd name="T40" fmla="*/ 145 w 163"/>
                <a:gd name="T41" fmla="*/ 0 h 230"/>
                <a:gd name="T42" fmla="*/ 135 w 163"/>
                <a:gd name="T43" fmla="*/ 6 h 230"/>
                <a:gd name="T44" fmla="*/ 127 w 163"/>
                <a:gd name="T45" fmla="*/ 14 h 230"/>
                <a:gd name="T46" fmla="*/ 80 w 163"/>
                <a:gd name="T47" fmla="*/ 0 h 230"/>
                <a:gd name="T48" fmla="*/ 0 w 163"/>
                <a:gd name="T49" fmla="*/ 62 h 230"/>
                <a:gd name="T50" fmla="*/ 22 w 163"/>
                <a:gd name="T51" fmla="*/ 104 h 230"/>
                <a:gd name="T52" fmla="*/ 88 w 163"/>
                <a:gd name="T53" fmla="*/ 12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30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30"/>
                    <a:pt x="6" y="230"/>
                  </a:cubicBezTo>
                  <a:cubicBezTo>
                    <a:pt x="8" y="230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3" y="230"/>
                    <a:pt x="83" y="230"/>
                  </a:cubicBezTo>
                  <a:cubicBezTo>
                    <a:pt x="140" y="230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2" name="Freeform 435">
            <a:extLst>
              <a:ext uri="{FF2B5EF4-FFF2-40B4-BE49-F238E27FC236}">
                <a16:creationId xmlns:a16="http://schemas.microsoft.com/office/drawing/2014/main" id="{64AD72BB-89B9-438E-82A6-6FF0E4F6DF3B}"/>
              </a:ext>
            </a:extLst>
          </p:cNvPr>
          <p:cNvSpPr>
            <a:spLocks noChangeAspect="1" noEditPoints="1"/>
          </p:cNvSpPr>
          <p:nvPr>
            <p:custDataLst>
              <p:tags r:id="rId17"/>
            </p:custDataLst>
          </p:nvPr>
        </p:nvSpPr>
        <p:spPr bwMode="auto">
          <a:xfrm>
            <a:off x="4025745" y="5934086"/>
            <a:ext cx="332904" cy="128588"/>
          </a:xfrm>
          <a:custGeom>
            <a:avLst/>
            <a:gdLst>
              <a:gd name="T0" fmla="*/ 333 w 333"/>
              <a:gd name="T1" fmla="*/ 15 h 213"/>
              <a:gd name="T2" fmla="*/ 326 w 333"/>
              <a:gd name="T3" fmla="*/ 0 h 213"/>
              <a:gd name="T4" fmla="*/ 319 w 333"/>
              <a:gd name="T5" fmla="*/ 14 h 213"/>
              <a:gd name="T6" fmla="*/ 250 w 333"/>
              <a:gd name="T7" fmla="*/ 69 h 213"/>
              <a:gd name="T8" fmla="*/ 170 w 333"/>
              <a:gd name="T9" fmla="*/ 36 h 213"/>
              <a:gd name="T10" fmla="*/ 84 w 333"/>
              <a:gd name="T11" fmla="*/ 0 h 213"/>
              <a:gd name="T12" fmla="*/ 0 w 333"/>
              <a:gd name="T13" fmla="*/ 81 h 213"/>
              <a:gd name="T14" fmla="*/ 7 w 333"/>
              <a:gd name="T15" fmla="*/ 96 h 213"/>
              <a:gd name="T16" fmla="*/ 14 w 333"/>
              <a:gd name="T17" fmla="*/ 85 h 213"/>
              <a:gd name="T18" fmla="*/ 84 w 333"/>
              <a:gd name="T19" fmla="*/ 28 h 213"/>
              <a:gd name="T20" fmla="*/ 163 w 333"/>
              <a:gd name="T21" fmla="*/ 61 h 213"/>
              <a:gd name="T22" fmla="*/ 250 w 333"/>
              <a:gd name="T23" fmla="*/ 97 h 213"/>
              <a:gd name="T24" fmla="*/ 333 w 333"/>
              <a:gd name="T25" fmla="*/ 15 h 213"/>
              <a:gd name="T26" fmla="*/ 333 w 333"/>
              <a:gd name="T27" fmla="*/ 132 h 213"/>
              <a:gd name="T28" fmla="*/ 326 w 333"/>
              <a:gd name="T29" fmla="*/ 117 h 213"/>
              <a:gd name="T30" fmla="*/ 319 w 333"/>
              <a:gd name="T31" fmla="*/ 130 h 213"/>
              <a:gd name="T32" fmla="*/ 250 w 333"/>
              <a:gd name="T33" fmla="*/ 185 h 213"/>
              <a:gd name="T34" fmla="*/ 170 w 333"/>
              <a:gd name="T35" fmla="*/ 152 h 213"/>
              <a:gd name="T36" fmla="*/ 84 w 333"/>
              <a:gd name="T37" fmla="*/ 116 h 213"/>
              <a:gd name="T38" fmla="*/ 0 w 333"/>
              <a:gd name="T39" fmla="*/ 197 h 213"/>
              <a:gd name="T40" fmla="*/ 7 w 333"/>
              <a:gd name="T41" fmla="*/ 212 h 213"/>
              <a:gd name="T42" fmla="*/ 14 w 333"/>
              <a:gd name="T43" fmla="*/ 201 h 213"/>
              <a:gd name="T44" fmla="*/ 84 w 333"/>
              <a:gd name="T45" fmla="*/ 144 h 213"/>
              <a:gd name="T46" fmla="*/ 163 w 333"/>
              <a:gd name="T47" fmla="*/ 177 h 213"/>
              <a:gd name="T48" fmla="*/ 250 w 333"/>
              <a:gd name="T49" fmla="*/ 213 h 213"/>
              <a:gd name="T50" fmla="*/ 333 w 333"/>
              <a:gd name="T51" fmla="*/ 132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33" h="213">
                <a:moveTo>
                  <a:pt x="333" y="15"/>
                </a:moveTo>
                <a:cubicBezTo>
                  <a:pt x="333" y="5"/>
                  <a:pt x="329" y="0"/>
                  <a:pt x="326" y="0"/>
                </a:cubicBezTo>
                <a:cubicBezTo>
                  <a:pt x="324" y="0"/>
                  <a:pt x="319" y="2"/>
                  <a:pt x="319" y="14"/>
                </a:cubicBezTo>
                <a:cubicBezTo>
                  <a:pt x="317" y="48"/>
                  <a:pt x="282" y="69"/>
                  <a:pt x="250" y="69"/>
                </a:cubicBezTo>
                <a:cubicBezTo>
                  <a:pt x="221" y="69"/>
                  <a:pt x="196" y="53"/>
                  <a:pt x="170" y="36"/>
                </a:cubicBezTo>
                <a:cubicBezTo>
                  <a:pt x="143" y="18"/>
                  <a:pt x="116" y="0"/>
                  <a:pt x="84" y="0"/>
                </a:cubicBezTo>
                <a:cubicBezTo>
                  <a:pt x="37" y="0"/>
                  <a:pt x="0" y="35"/>
                  <a:pt x="0" y="81"/>
                </a:cubicBezTo>
                <a:cubicBezTo>
                  <a:pt x="0" y="92"/>
                  <a:pt x="4" y="96"/>
                  <a:pt x="7" y="96"/>
                </a:cubicBezTo>
                <a:cubicBezTo>
                  <a:pt x="12" y="96"/>
                  <a:pt x="14" y="87"/>
                  <a:pt x="14" y="85"/>
                </a:cubicBezTo>
                <a:cubicBezTo>
                  <a:pt x="17" y="43"/>
                  <a:pt x="58" y="28"/>
                  <a:pt x="84" y="28"/>
                </a:cubicBezTo>
                <a:cubicBezTo>
                  <a:pt x="112" y="28"/>
                  <a:pt x="137" y="43"/>
                  <a:pt x="163" y="61"/>
                </a:cubicBezTo>
                <a:cubicBezTo>
                  <a:pt x="190" y="79"/>
                  <a:pt x="217" y="97"/>
                  <a:pt x="250" y="97"/>
                </a:cubicBezTo>
                <a:cubicBezTo>
                  <a:pt x="296" y="97"/>
                  <a:pt x="333" y="61"/>
                  <a:pt x="333" y="15"/>
                </a:cubicBezTo>
                <a:close/>
                <a:moveTo>
                  <a:pt x="333" y="132"/>
                </a:moveTo>
                <a:cubicBezTo>
                  <a:pt x="333" y="118"/>
                  <a:pt x="327" y="117"/>
                  <a:pt x="326" y="117"/>
                </a:cubicBezTo>
                <a:cubicBezTo>
                  <a:pt x="324" y="117"/>
                  <a:pt x="319" y="119"/>
                  <a:pt x="319" y="130"/>
                </a:cubicBezTo>
                <a:cubicBezTo>
                  <a:pt x="317" y="164"/>
                  <a:pt x="282" y="185"/>
                  <a:pt x="250" y="185"/>
                </a:cubicBezTo>
                <a:cubicBezTo>
                  <a:pt x="221" y="185"/>
                  <a:pt x="196" y="169"/>
                  <a:pt x="170" y="152"/>
                </a:cubicBezTo>
                <a:cubicBezTo>
                  <a:pt x="143" y="134"/>
                  <a:pt x="116" y="116"/>
                  <a:pt x="84" y="116"/>
                </a:cubicBezTo>
                <a:cubicBezTo>
                  <a:pt x="37" y="116"/>
                  <a:pt x="0" y="151"/>
                  <a:pt x="0" y="197"/>
                </a:cubicBezTo>
                <a:cubicBezTo>
                  <a:pt x="0" y="208"/>
                  <a:pt x="4" y="212"/>
                  <a:pt x="7" y="212"/>
                </a:cubicBezTo>
                <a:cubicBezTo>
                  <a:pt x="12" y="212"/>
                  <a:pt x="14" y="203"/>
                  <a:pt x="14" y="201"/>
                </a:cubicBezTo>
                <a:cubicBezTo>
                  <a:pt x="17" y="159"/>
                  <a:pt x="58" y="144"/>
                  <a:pt x="84" y="144"/>
                </a:cubicBezTo>
                <a:cubicBezTo>
                  <a:pt x="112" y="144"/>
                  <a:pt x="137" y="159"/>
                  <a:pt x="163" y="177"/>
                </a:cubicBezTo>
                <a:cubicBezTo>
                  <a:pt x="190" y="195"/>
                  <a:pt x="217" y="213"/>
                  <a:pt x="250" y="213"/>
                </a:cubicBezTo>
                <a:cubicBezTo>
                  <a:pt x="297" y="213"/>
                  <a:pt x="333" y="176"/>
                  <a:pt x="333" y="132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" name="Donut 33">
            <a:extLst>
              <a:ext uri="{FF2B5EF4-FFF2-40B4-BE49-F238E27FC236}">
                <a16:creationId xmlns:a16="http://schemas.microsoft.com/office/drawing/2014/main" id="{97FBFCB5-AFD2-4882-B6D3-2C460ABC4641}"/>
              </a:ext>
            </a:extLst>
          </p:cNvPr>
          <p:cNvSpPr/>
          <p:nvPr/>
        </p:nvSpPr>
        <p:spPr>
          <a:xfrm>
            <a:off x="7188873" y="4215803"/>
            <a:ext cx="2797299" cy="606690"/>
          </a:xfrm>
          <a:prstGeom prst="donut">
            <a:avLst>
              <a:gd name="adj" fmla="val 0"/>
            </a:avLst>
          </a:prstGeom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96CF1007-B7DA-4699-8DD9-6883E133DE32}"/>
              </a:ext>
            </a:extLst>
          </p:cNvPr>
          <p:cNvCxnSpPr>
            <a:cxnSpLocks/>
            <a:endCxn id="174" idx="3"/>
          </p:cNvCxnSpPr>
          <p:nvPr/>
        </p:nvCxnSpPr>
        <p:spPr>
          <a:xfrm flipV="1">
            <a:off x="4406522" y="4733645"/>
            <a:ext cx="3192006" cy="1233815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Rectangle 176">
            <a:extLst>
              <a:ext uri="{FF2B5EF4-FFF2-40B4-BE49-F238E27FC236}">
                <a16:creationId xmlns:a16="http://schemas.microsoft.com/office/drawing/2014/main" id="{53794AE8-F470-4EE0-8D66-63561FB91DDB}"/>
              </a:ext>
            </a:extLst>
          </p:cNvPr>
          <p:cNvSpPr/>
          <p:nvPr/>
        </p:nvSpPr>
        <p:spPr>
          <a:xfrm>
            <a:off x="7480888" y="5742293"/>
            <a:ext cx="26035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Lemma 1: (see our paper)</a:t>
            </a:r>
            <a:endParaRPr lang="en-US" dirty="0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CED13898-6574-43AE-A954-1CFFD5A38A69}"/>
              </a:ext>
            </a:extLst>
          </p:cNvPr>
          <p:cNvSpPr/>
          <p:nvPr/>
        </p:nvSpPr>
        <p:spPr>
          <a:xfrm>
            <a:off x="7480888" y="5710421"/>
            <a:ext cx="4394082" cy="972049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436E388F-2CDB-4F4B-8C64-13804D91E44D}"/>
              </a:ext>
            </a:extLst>
          </p:cNvPr>
          <p:cNvGrpSpPr>
            <a:grpSpLocks noChangeAspect="1"/>
          </p:cNvGrpSpPr>
          <p:nvPr>
            <p:custDataLst>
              <p:tags r:id="rId18"/>
            </p:custDataLst>
          </p:nvPr>
        </p:nvGrpSpPr>
        <p:grpSpPr>
          <a:xfrm>
            <a:off x="7690930" y="6206220"/>
            <a:ext cx="3932238" cy="334963"/>
            <a:chOff x="8032752" y="1809750"/>
            <a:chExt cx="3932238" cy="334963"/>
          </a:xfrm>
        </p:grpSpPr>
        <p:sp>
          <p:nvSpPr>
            <p:cNvPr id="180" name="Freeform 604">
              <a:extLst>
                <a:ext uri="{FF2B5EF4-FFF2-40B4-BE49-F238E27FC236}">
                  <a16:creationId xmlns:a16="http://schemas.microsoft.com/office/drawing/2014/main" id="{06CB7773-82A4-4298-BDE6-E99312805BC0}"/>
                </a:ext>
              </a:extLst>
            </p:cNvPr>
            <p:cNvSpPr>
              <a:spLocks noEditPoints="1"/>
            </p:cNvSpPr>
            <p:nvPr>
              <p:custDataLst>
                <p:tags r:id="rId142"/>
              </p:custDataLst>
            </p:nvPr>
          </p:nvSpPr>
          <p:spPr bwMode="auto">
            <a:xfrm>
              <a:off x="8032752" y="1889125"/>
              <a:ext cx="133350" cy="168275"/>
            </a:xfrm>
            <a:custGeom>
              <a:avLst/>
              <a:gdLst>
                <a:gd name="T0" fmla="*/ 96 w 294"/>
                <a:gd name="T1" fmla="*/ 184 h 341"/>
                <a:gd name="T2" fmla="*/ 180 w 294"/>
                <a:gd name="T3" fmla="*/ 184 h 341"/>
                <a:gd name="T4" fmla="*/ 294 w 294"/>
                <a:gd name="T5" fmla="*/ 93 h 341"/>
                <a:gd name="T6" fmla="*/ 176 w 294"/>
                <a:gd name="T7" fmla="*/ 0 h 341"/>
                <a:gd name="T8" fmla="*/ 0 w 294"/>
                <a:gd name="T9" fmla="*/ 0 h 341"/>
                <a:gd name="T10" fmla="*/ 0 w 294"/>
                <a:gd name="T11" fmla="*/ 16 h 341"/>
                <a:gd name="T12" fmla="*/ 12 w 294"/>
                <a:gd name="T13" fmla="*/ 16 h 341"/>
                <a:gd name="T14" fmla="*/ 51 w 294"/>
                <a:gd name="T15" fmla="*/ 39 h 341"/>
                <a:gd name="T16" fmla="*/ 51 w 294"/>
                <a:gd name="T17" fmla="*/ 302 h 341"/>
                <a:gd name="T18" fmla="*/ 12 w 294"/>
                <a:gd name="T19" fmla="*/ 326 h 341"/>
                <a:gd name="T20" fmla="*/ 0 w 294"/>
                <a:gd name="T21" fmla="*/ 326 h 341"/>
                <a:gd name="T22" fmla="*/ 0 w 294"/>
                <a:gd name="T23" fmla="*/ 341 h 341"/>
                <a:gd name="T24" fmla="*/ 73 w 294"/>
                <a:gd name="T25" fmla="*/ 340 h 341"/>
                <a:gd name="T26" fmla="*/ 147 w 294"/>
                <a:gd name="T27" fmla="*/ 341 h 341"/>
                <a:gd name="T28" fmla="*/ 147 w 294"/>
                <a:gd name="T29" fmla="*/ 326 h 341"/>
                <a:gd name="T30" fmla="*/ 135 w 294"/>
                <a:gd name="T31" fmla="*/ 326 h 341"/>
                <a:gd name="T32" fmla="*/ 96 w 294"/>
                <a:gd name="T33" fmla="*/ 302 h 341"/>
                <a:gd name="T34" fmla="*/ 96 w 294"/>
                <a:gd name="T35" fmla="*/ 184 h 341"/>
                <a:gd name="T36" fmla="*/ 94 w 294"/>
                <a:gd name="T37" fmla="*/ 171 h 341"/>
                <a:gd name="T38" fmla="*/ 94 w 294"/>
                <a:gd name="T39" fmla="*/ 36 h 341"/>
                <a:gd name="T40" fmla="*/ 119 w 294"/>
                <a:gd name="T41" fmla="*/ 16 h 341"/>
                <a:gd name="T42" fmla="*/ 163 w 294"/>
                <a:gd name="T43" fmla="*/ 16 h 341"/>
                <a:gd name="T44" fmla="*/ 242 w 294"/>
                <a:gd name="T45" fmla="*/ 93 h 341"/>
                <a:gd name="T46" fmla="*/ 163 w 294"/>
                <a:gd name="T47" fmla="*/ 171 h 341"/>
                <a:gd name="T48" fmla="*/ 94 w 294"/>
                <a:gd name="T49" fmla="*/ 17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4" h="341">
                  <a:moveTo>
                    <a:pt x="96" y="184"/>
                  </a:moveTo>
                  <a:lnTo>
                    <a:pt x="180" y="184"/>
                  </a:lnTo>
                  <a:cubicBezTo>
                    <a:pt x="240" y="184"/>
                    <a:pt x="294" y="143"/>
                    <a:pt x="294" y="93"/>
                  </a:cubicBezTo>
                  <a:cubicBezTo>
                    <a:pt x="294" y="44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6"/>
                    <a:pt x="12" y="326"/>
                  </a:cubicBezTo>
                  <a:lnTo>
                    <a:pt x="0" y="326"/>
                  </a:lnTo>
                  <a:lnTo>
                    <a:pt x="0" y="341"/>
                  </a:lnTo>
                  <a:cubicBezTo>
                    <a:pt x="17" y="340"/>
                    <a:pt x="54" y="340"/>
                    <a:pt x="73" y="340"/>
                  </a:cubicBezTo>
                  <a:cubicBezTo>
                    <a:pt x="92" y="340"/>
                    <a:pt x="130" y="340"/>
                    <a:pt x="147" y="341"/>
                  </a:cubicBezTo>
                  <a:lnTo>
                    <a:pt x="147" y="326"/>
                  </a:lnTo>
                  <a:lnTo>
                    <a:pt x="135" y="326"/>
                  </a:lnTo>
                  <a:cubicBezTo>
                    <a:pt x="97" y="326"/>
                    <a:pt x="96" y="320"/>
                    <a:pt x="96" y="302"/>
                  </a:cubicBezTo>
                  <a:lnTo>
                    <a:pt x="96" y="184"/>
                  </a:lnTo>
                  <a:close/>
                  <a:moveTo>
                    <a:pt x="94" y="171"/>
                  </a:moveTo>
                  <a:lnTo>
                    <a:pt x="94" y="36"/>
                  </a:lnTo>
                  <a:cubicBezTo>
                    <a:pt x="94" y="19"/>
                    <a:pt x="95" y="16"/>
                    <a:pt x="119" y="16"/>
                  </a:cubicBezTo>
                  <a:lnTo>
                    <a:pt x="163" y="16"/>
                  </a:lnTo>
                  <a:cubicBezTo>
                    <a:pt x="242" y="16"/>
                    <a:pt x="242" y="69"/>
                    <a:pt x="242" y="93"/>
                  </a:cubicBezTo>
                  <a:cubicBezTo>
                    <a:pt x="242" y="117"/>
                    <a:pt x="242" y="171"/>
                    <a:pt x="163" y="171"/>
                  </a:cubicBezTo>
                  <a:lnTo>
                    <a:pt x="94" y="17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605">
              <a:extLst>
                <a:ext uri="{FF2B5EF4-FFF2-40B4-BE49-F238E27FC236}">
                  <a16:creationId xmlns:a16="http://schemas.microsoft.com/office/drawing/2014/main" id="{239189FD-53A8-4CBF-962A-EF322F5A2066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8185152" y="1949450"/>
              <a:ext cx="76200" cy="107950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5 h 220"/>
                <a:gd name="T28" fmla="*/ 131 w 168"/>
                <a:gd name="T29" fmla="*/ 11 h 220"/>
                <a:gd name="T30" fmla="*/ 137 w 168"/>
                <a:gd name="T31" fmla="*/ 11 h 220"/>
                <a:gd name="T32" fmla="*/ 125 w 168"/>
                <a:gd name="T33" fmla="*/ 31 h 220"/>
                <a:gd name="T34" fmla="*/ 147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5" y="11"/>
                    <a:pt x="136" y="11"/>
                    <a:pt x="137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6" y="52"/>
                    <a:pt x="147" y="52"/>
                  </a:cubicBezTo>
                  <a:cubicBezTo>
                    <a:pt x="156" y="52"/>
                    <a:pt x="168" y="46"/>
                    <a:pt x="168" y="30"/>
                  </a:cubicBezTo>
                  <a:cubicBezTo>
                    <a:pt x="168" y="14"/>
                    <a:pt x="153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606">
              <a:extLst>
                <a:ext uri="{FF2B5EF4-FFF2-40B4-BE49-F238E27FC236}">
                  <a16:creationId xmlns:a16="http://schemas.microsoft.com/office/drawing/2014/main" id="{D726C0C9-A0E0-49B9-8C36-33B004E02C79}"/>
                </a:ext>
              </a:extLst>
            </p:cNvPr>
            <p:cNvSpPr>
              <a:spLocks/>
            </p:cNvSpPr>
            <p:nvPr>
              <p:custDataLst>
                <p:tags r:id="rId144"/>
              </p:custDataLst>
            </p:nvPr>
          </p:nvSpPr>
          <p:spPr bwMode="auto">
            <a:xfrm>
              <a:off x="8350252" y="1849438"/>
              <a:ext cx="44450" cy="295275"/>
            </a:xfrm>
            <a:custGeom>
              <a:avLst/>
              <a:gdLst>
                <a:gd name="T0" fmla="*/ 0 w 96"/>
                <a:gd name="T1" fmla="*/ 599 h 599"/>
                <a:gd name="T2" fmla="*/ 96 w 96"/>
                <a:gd name="T3" fmla="*/ 599 h 599"/>
                <a:gd name="T4" fmla="*/ 96 w 96"/>
                <a:gd name="T5" fmla="*/ 579 h 599"/>
                <a:gd name="T6" fmla="*/ 20 w 96"/>
                <a:gd name="T7" fmla="*/ 579 h 599"/>
                <a:gd name="T8" fmla="*/ 20 w 96"/>
                <a:gd name="T9" fmla="*/ 20 h 599"/>
                <a:gd name="T10" fmla="*/ 96 w 96"/>
                <a:gd name="T11" fmla="*/ 20 h 599"/>
                <a:gd name="T12" fmla="*/ 96 w 96"/>
                <a:gd name="T13" fmla="*/ 0 h 599"/>
                <a:gd name="T14" fmla="*/ 0 w 96"/>
                <a:gd name="T15" fmla="*/ 0 h 599"/>
                <a:gd name="T16" fmla="*/ 0 w 96"/>
                <a:gd name="T17" fmla="*/ 599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599">
                  <a:moveTo>
                    <a:pt x="0" y="599"/>
                  </a:moveTo>
                  <a:lnTo>
                    <a:pt x="96" y="599"/>
                  </a:lnTo>
                  <a:lnTo>
                    <a:pt x="96" y="579"/>
                  </a:lnTo>
                  <a:lnTo>
                    <a:pt x="20" y="579"/>
                  </a:lnTo>
                  <a:lnTo>
                    <a:pt x="20" y="20"/>
                  </a:lnTo>
                  <a:lnTo>
                    <a:pt x="96" y="20"/>
                  </a:lnTo>
                  <a:lnTo>
                    <a:pt x="96" y="0"/>
                  </a:lnTo>
                  <a:lnTo>
                    <a:pt x="0" y="0"/>
                  </a:lnTo>
                  <a:lnTo>
                    <a:pt x="0" y="59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607">
              <a:extLst>
                <a:ext uri="{FF2B5EF4-FFF2-40B4-BE49-F238E27FC236}">
                  <a16:creationId xmlns:a16="http://schemas.microsoft.com/office/drawing/2014/main" id="{4D8B192D-752F-4C3F-B3E2-443DE9050906}"/>
                </a:ext>
              </a:extLst>
            </p:cNvPr>
            <p:cNvSpPr>
              <a:spLocks/>
            </p:cNvSpPr>
            <p:nvPr>
              <p:custDataLst>
                <p:tags r:id="rId145"/>
              </p:custDataLst>
            </p:nvPr>
          </p:nvSpPr>
          <p:spPr bwMode="auto">
            <a:xfrm>
              <a:off x="8405815" y="1949450"/>
              <a:ext cx="104775" cy="160338"/>
            </a:xfrm>
            <a:custGeom>
              <a:avLst/>
              <a:gdLst>
                <a:gd name="T0" fmla="*/ 227 w 229"/>
                <a:gd name="T1" fmla="*/ 30 h 323"/>
                <a:gd name="T2" fmla="*/ 229 w 229"/>
                <a:gd name="T3" fmla="*/ 19 h 323"/>
                <a:gd name="T4" fmla="*/ 215 w 229"/>
                <a:gd name="T5" fmla="*/ 5 h 323"/>
                <a:gd name="T6" fmla="*/ 198 w 229"/>
                <a:gd name="T7" fmla="*/ 16 h 323"/>
                <a:gd name="T8" fmla="*/ 191 w 229"/>
                <a:gd name="T9" fmla="*/ 43 h 323"/>
                <a:gd name="T10" fmla="*/ 181 w 229"/>
                <a:gd name="T11" fmla="*/ 83 h 323"/>
                <a:gd name="T12" fmla="*/ 158 w 229"/>
                <a:gd name="T13" fmla="*/ 172 h 323"/>
                <a:gd name="T14" fmla="*/ 102 w 229"/>
                <a:gd name="T15" fmla="*/ 215 h 323"/>
                <a:gd name="T16" fmla="*/ 71 w 229"/>
                <a:gd name="T17" fmla="*/ 174 h 323"/>
                <a:gd name="T18" fmla="*/ 96 w 229"/>
                <a:gd name="T19" fmla="*/ 77 h 323"/>
                <a:gd name="T20" fmla="*/ 106 w 229"/>
                <a:gd name="T21" fmla="*/ 41 h 323"/>
                <a:gd name="T22" fmla="*/ 65 w 229"/>
                <a:gd name="T23" fmla="*/ 0 h 323"/>
                <a:gd name="T24" fmla="*/ 0 w 229"/>
                <a:gd name="T25" fmla="*/ 77 h 323"/>
                <a:gd name="T26" fmla="*/ 6 w 229"/>
                <a:gd name="T27" fmla="*/ 82 h 323"/>
                <a:gd name="T28" fmla="*/ 14 w 229"/>
                <a:gd name="T29" fmla="*/ 73 h 323"/>
                <a:gd name="T30" fmla="*/ 64 w 229"/>
                <a:gd name="T31" fmla="*/ 11 h 323"/>
                <a:gd name="T32" fmla="*/ 76 w 229"/>
                <a:gd name="T33" fmla="*/ 27 h 323"/>
                <a:gd name="T34" fmla="*/ 68 w 229"/>
                <a:gd name="T35" fmla="*/ 62 h 323"/>
                <a:gd name="T36" fmla="*/ 39 w 229"/>
                <a:gd name="T37" fmla="*/ 167 h 323"/>
                <a:gd name="T38" fmla="*/ 100 w 229"/>
                <a:gd name="T39" fmla="*/ 226 h 323"/>
                <a:gd name="T40" fmla="*/ 150 w 229"/>
                <a:gd name="T41" fmla="*/ 203 h 323"/>
                <a:gd name="T42" fmla="*/ 118 w 229"/>
                <a:gd name="T43" fmla="*/ 280 h 323"/>
                <a:gd name="T44" fmla="*/ 63 w 229"/>
                <a:gd name="T45" fmla="*/ 312 h 323"/>
                <a:gd name="T46" fmla="*/ 25 w 229"/>
                <a:gd name="T47" fmla="*/ 291 h 323"/>
                <a:gd name="T48" fmla="*/ 46 w 229"/>
                <a:gd name="T49" fmla="*/ 285 h 323"/>
                <a:gd name="T50" fmla="*/ 56 w 229"/>
                <a:gd name="T51" fmla="*/ 264 h 323"/>
                <a:gd name="T52" fmla="*/ 38 w 229"/>
                <a:gd name="T53" fmla="*/ 247 h 323"/>
                <a:gd name="T54" fmla="*/ 10 w 229"/>
                <a:gd name="T55" fmla="*/ 279 h 323"/>
                <a:gd name="T56" fmla="*/ 63 w 229"/>
                <a:gd name="T57" fmla="*/ 323 h 323"/>
                <a:gd name="T58" fmla="*/ 180 w 229"/>
                <a:gd name="T59" fmla="*/ 221 h 323"/>
                <a:gd name="T60" fmla="*/ 227 w 229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323">
                  <a:moveTo>
                    <a:pt x="227" y="30"/>
                  </a:moveTo>
                  <a:cubicBezTo>
                    <a:pt x="229" y="23"/>
                    <a:pt x="229" y="22"/>
                    <a:pt x="229" y="19"/>
                  </a:cubicBezTo>
                  <a:cubicBezTo>
                    <a:pt x="229" y="10"/>
                    <a:pt x="222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2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4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6"/>
                    <a:pt x="106" y="51"/>
                    <a:pt x="106" y="41"/>
                  </a:cubicBezTo>
                  <a:cubicBezTo>
                    <a:pt x="106" y="18"/>
                    <a:pt x="90" y="0"/>
                    <a:pt x="65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39"/>
                    <a:pt x="71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7"/>
                    <a:pt x="150" y="203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3" y="310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0"/>
                    <a:pt x="56" y="274"/>
                    <a:pt x="56" y="264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6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7"/>
                    <a:pt x="180" y="221"/>
                  </a:cubicBezTo>
                  <a:lnTo>
                    <a:pt x="227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608">
              <a:extLst>
                <a:ext uri="{FF2B5EF4-FFF2-40B4-BE49-F238E27FC236}">
                  <a16:creationId xmlns:a16="http://schemas.microsoft.com/office/drawing/2014/main" id="{2CD80B45-362A-4C1F-9B1C-E00159EEF2A6}"/>
                </a:ext>
              </a:extLst>
            </p:cNvPr>
            <p:cNvSpPr>
              <a:spLocks/>
            </p:cNvSpPr>
            <p:nvPr>
              <p:custDataLst>
                <p:tags r:id="rId146"/>
              </p:custDataLst>
            </p:nvPr>
          </p:nvSpPr>
          <p:spPr bwMode="auto">
            <a:xfrm>
              <a:off x="8599490" y="1925638"/>
              <a:ext cx="114300" cy="142875"/>
            </a:xfrm>
            <a:custGeom>
              <a:avLst/>
              <a:gdLst>
                <a:gd name="T0" fmla="*/ 232 w 249"/>
                <a:gd name="T1" fmla="*/ 155 h 289"/>
                <a:gd name="T2" fmla="*/ 249 w 249"/>
                <a:gd name="T3" fmla="*/ 145 h 289"/>
                <a:gd name="T4" fmla="*/ 232 w 249"/>
                <a:gd name="T5" fmla="*/ 135 h 289"/>
                <a:gd name="T6" fmla="*/ 21 w 249"/>
                <a:gd name="T7" fmla="*/ 135 h 289"/>
                <a:gd name="T8" fmla="*/ 154 w 249"/>
                <a:gd name="T9" fmla="*/ 20 h 289"/>
                <a:gd name="T10" fmla="*/ 232 w 249"/>
                <a:gd name="T11" fmla="*/ 20 h 289"/>
                <a:gd name="T12" fmla="*/ 249 w 249"/>
                <a:gd name="T13" fmla="*/ 10 h 289"/>
                <a:gd name="T14" fmla="*/ 232 w 249"/>
                <a:gd name="T15" fmla="*/ 0 h 289"/>
                <a:gd name="T16" fmla="*/ 153 w 249"/>
                <a:gd name="T17" fmla="*/ 0 h 289"/>
                <a:gd name="T18" fmla="*/ 0 w 249"/>
                <a:gd name="T19" fmla="*/ 145 h 289"/>
                <a:gd name="T20" fmla="*/ 153 w 249"/>
                <a:gd name="T21" fmla="*/ 289 h 289"/>
                <a:gd name="T22" fmla="*/ 232 w 249"/>
                <a:gd name="T23" fmla="*/ 289 h 289"/>
                <a:gd name="T24" fmla="*/ 249 w 249"/>
                <a:gd name="T25" fmla="*/ 279 h 289"/>
                <a:gd name="T26" fmla="*/ 232 w 249"/>
                <a:gd name="T27" fmla="*/ 269 h 289"/>
                <a:gd name="T28" fmla="*/ 154 w 249"/>
                <a:gd name="T29" fmla="*/ 269 h 289"/>
                <a:gd name="T30" fmla="*/ 21 w 249"/>
                <a:gd name="T31" fmla="*/ 155 h 289"/>
                <a:gd name="T32" fmla="*/ 232 w 249"/>
                <a:gd name="T33" fmla="*/ 155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9" h="289">
                  <a:moveTo>
                    <a:pt x="232" y="155"/>
                  </a:moveTo>
                  <a:cubicBezTo>
                    <a:pt x="240" y="155"/>
                    <a:pt x="249" y="155"/>
                    <a:pt x="249" y="145"/>
                  </a:cubicBezTo>
                  <a:cubicBezTo>
                    <a:pt x="249" y="135"/>
                    <a:pt x="240" y="135"/>
                    <a:pt x="232" y="135"/>
                  </a:cubicBezTo>
                  <a:lnTo>
                    <a:pt x="21" y="135"/>
                  </a:lnTo>
                  <a:cubicBezTo>
                    <a:pt x="26" y="68"/>
                    <a:pt x="84" y="20"/>
                    <a:pt x="154" y="20"/>
                  </a:cubicBezTo>
                  <a:lnTo>
                    <a:pt x="232" y="20"/>
                  </a:lnTo>
                  <a:cubicBezTo>
                    <a:pt x="240" y="20"/>
                    <a:pt x="249" y="20"/>
                    <a:pt x="249" y="10"/>
                  </a:cubicBezTo>
                  <a:cubicBezTo>
                    <a:pt x="249" y="0"/>
                    <a:pt x="240" y="0"/>
                    <a:pt x="232" y="0"/>
                  </a:cubicBezTo>
                  <a:lnTo>
                    <a:pt x="153" y="0"/>
                  </a:lnTo>
                  <a:cubicBezTo>
                    <a:pt x="68" y="0"/>
                    <a:pt x="0" y="65"/>
                    <a:pt x="0" y="145"/>
                  </a:cubicBezTo>
                  <a:cubicBezTo>
                    <a:pt x="0" y="225"/>
                    <a:pt x="68" y="289"/>
                    <a:pt x="153" y="289"/>
                  </a:cubicBezTo>
                  <a:lnTo>
                    <a:pt x="232" y="289"/>
                  </a:lnTo>
                  <a:cubicBezTo>
                    <a:pt x="240" y="289"/>
                    <a:pt x="249" y="289"/>
                    <a:pt x="249" y="279"/>
                  </a:cubicBezTo>
                  <a:cubicBezTo>
                    <a:pt x="249" y="269"/>
                    <a:pt x="240" y="269"/>
                    <a:pt x="232" y="269"/>
                  </a:cubicBezTo>
                  <a:lnTo>
                    <a:pt x="154" y="269"/>
                  </a:lnTo>
                  <a:cubicBezTo>
                    <a:pt x="84" y="269"/>
                    <a:pt x="26" y="221"/>
                    <a:pt x="21" y="155"/>
                  </a:cubicBezTo>
                  <a:lnTo>
                    <a:pt x="232" y="15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609">
              <a:extLst>
                <a:ext uri="{FF2B5EF4-FFF2-40B4-BE49-F238E27FC236}">
                  <a16:creationId xmlns:a16="http://schemas.microsoft.com/office/drawing/2014/main" id="{EC3B8D26-A496-4B17-9C1B-53ED95020659}"/>
                </a:ext>
              </a:extLst>
            </p:cNvPr>
            <p:cNvSpPr>
              <a:spLocks/>
            </p:cNvSpPr>
            <p:nvPr>
              <p:custDataLst>
                <p:tags r:id="rId147"/>
              </p:custDataLst>
            </p:nvPr>
          </p:nvSpPr>
          <p:spPr bwMode="auto">
            <a:xfrm>
              <a:off x="8805865" y="1884363"/>
              <a:ext cx="160338" cy="179388"/>
            </a:xfrm>
            <a:custGeom>
              <a:avLst/>
              <a:gdLst>
                <a:gd name="T0" fmla="*/ 354 w 354"/>
                <a:gd name="T1" fmla="*/ 5 h 363"/>
                <a:gd name="T2" fmla="*/ 349 w 354"/>
                <a:gd name="T3" fmla="*/ 0 h 363"/>
                <a:gd name="T4" fmla="*/ 341 w 354"/>
                <a:gd name="T5" fmla="*/ 6 h 363"/>
                <a:gd name="T6" fmla="*/ 306 w 354"/>
                <a:gd name="T7" fmla="*/ 45 h 363"/>
                <a:gd name="T8" fmla="*/ 223 w 354"/>
                <a:gd name="T9" fmla="*/ 0 h 363"/>
                <a:gd name="T10" fmla="*/ 0 w 354"/>
                <a:gd name="T11" fmla="*/ 227 h 363"/>
                <a:gd name="T12" fmla="*/ 136 w 354"/>
                <a:gd name="T13" fmla="*/ 363 h 363"/>
                <a:gd name="T14" fmla="*/ 198 w 354"/>
                <a:gd name="T15" fmla="*/ 351 h 363"/>
                <a:gd name="T16" fmla="*/ 242 w 354"/>
                <a:gd name="T17" fmla="*/ 321 h 363"/>
                <a:gd name="T18" fmla="*/ 264 w 354"/>
                <a:gd name="T19" fmla="*/ 352 h 363"/>
                <a:gd name="T20" fmla="*/ 268 w 354"/>
                <a:gd name="T21" fmla="*/ 350 h 363"/>
                <a:gd name="T22" fmla="*/ 276 w 354"/>
                <a:gd name="T23" fmla="*/ 319 h 363"/>
                <a:gd name="T24" fmla="*/ 286 w 354"/>
                <a:gd name="T25" fmla="*/ 281 h 363"/>
                <a:gd name="T26" fmla="*/ 292 w 354"/>
                <a:gd name="T27" fmla="*/ 256 h 363"/>
                <a:gd name="T28" fmla="*/ 327 w 354"/>
                <a:gd name="T29" fmla="*/ 232 h 363"/>
                <a:gd name="T30" fmla="*/ 335 w 354"/>
                <a:gd name="T31" fmla="*/ 222 h 363"/>
                <a:gd name="T32" fmla="*/ 328 w 354"/>
                <a:gd name="T33" fmla="*/ 216 h 363"/>
                <a:gd name="T34" fmla="*/ 276 w 354"/>
                <a:gd name="T35" fmla="*/ 218 h 363"/>
                <a:gd name="T36" fmla="*/ 206 w 354"/>
                <a:gd name="T37" fmla="*/ 216 h 363"/>
                <a:gd name="T38" fmla="*/ 195 w 354"/>
                <a:gd name="T39" fmla="*/ 226 h 363"/>
                <a:gd name="T40" fmla="*/ 210 w 354"/>
                <a:gd name="T41" fmla="*/ 232 h 363"/>
                <a:gd name="T42" fmla="*/ 237 w 354"/>
                <a:gd name="T43" fmla="*/ 233 h 363"/>
                <a:gd name="T44" fmla="*/ 252 w 354"/>
                <a:gd name="T45" fmla="*/ 242 h 363"/>
                <a:gd name="T46" fmla="*/ 242 w 354"/>
                <a:gd name="T47" fmla="*/ 288 h 363"/>
                <a:gd name="T48" fmla="*/ 146 w 354"/>
                <a:gd name="T49" fmla="*/ 348 h 363"/>
                <a:gd name="T50" fmla="*/ 45 w 354"/>
                <a:gd name="T51" fmla="*/ 243 h 363"/>
                <a:gd name="T52" fmla="*/ 103 w 354"/>
                <a:gd name="T53" fmla="*/ 80 h 363"/>
                <a:gd name="T54" fmla="*/ 227 w 354"/>
                <a:gd name="T55" fmla="*/ 16 h 363"/>
                <a:gd name="T56" fmla="*/ 308 w 354"/>
                <a:gd name="T57" fmla="*/ 112 h 363"/>
                <a:gd name="T58" fmla="*/ 306 w 354"/>
                <a:gd name="T59" fmla="*/ 138 h 363"/>
                <a:gd name="T60" fmla="*/ 314 w 354"/>
                <a:gd name="T61" fmla="*/ 143 h 363"/>
                <a:gd name="T62" fmla="*/ 323 w 354"/>
                <a:gd name="T63" fmla="*/ 133 h 363"/>
                <a:gd name="T64" fmla="*/ 354 w 354"/>
                <a:gd name="T65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4"/>
                    <a:pt x="353" y="0"/>
                    <a:pt x="349" y="0"/>
                  </a:cubicBezTo>
                  <a:cubicBezTo>
                    <a:pt x="347" y="0"/>
                    <a:pt x="347" y="1"/>
                    <a:pt x="341" y="6"/>
                  </a:cubicBezTo>
                  <a:lnTo>
                    <a:pt x="306" y="45"/>
                  </a:lnTo>
                  <a:cubicBezTo>
                    <a:pt x="302" y="38"/>
                    <a:pt x="279" y="0"/>
                    <a:pt x="223" y="0"/>
                  </a:cubicBezTo>
                  <a:cubicBezTo>
                    <a:pt x="112" y="0"/>
                    <a:pt x="0" y="111"/>
                    <a:pt x="0" y="227"/>
                  </a:cubicBezTo>
                  <a:cubicBezTo>
                    <a:pt x="0" y="306"/>
                    <a:pt x="55" y="363"/>
                    <a:pt x="136" y="363"/>
                  </a:cubicBezTo>
                  <a:cubicBezTo>
                    <a:pt x="158" y="363"/>
                    <a:pt x="180" y="359"/>
                    <a:pt x="198" y="351"/>
                  </a:cubicBezTo>
                  <a:cubicBezTo>
                    <a:pt x="223" y="341"/>
                    <a:pt x="233" y="331"/>
                    <a:pt x="242" y="321"/>
                  </a:cubicBezTo>
                  <a:cubicBezTo>
                    <a:pt x="246" y="333"/>
                    <a:pt x="259" y="352"/>
                    <a:pt x="264" y="352"/>
                  </a:cubicBezTo>
                  <a:cubicBezTo>
                    <a:pt x="267" y="352"/>
                    <a:pt x="268" y="350"/>
                    <a:pt x="268" y="350"/>
                  </a:cubicBezTo>
                  <a:cubicBezTo>
                    <a:pt x="269" y="349"/>
                    <a:pt x="274" y="330"/>
                    <a:pt x="276" y="319"/>
                  </a:cubicBezTo>
                  <a:lnTo>
                    <a:pt x="286" y="281"/>
                  </a:lnTo>
                  <a:cubicBezTo>
                    <a:pt x="288" y="273"/>
                    <a:pt x="290" y="264"/>
                    <a:pt x="292" y="256"/>
                  </a:cubicBezTo>
                  <a:cubicBezTo>
                    <a:pt x="298" y="233"/>
                    <a:pt x="298" y="232"/>
                    <a:pt x="327" y="232"/>
                  </a:cubicBezTo>
                  <a:cubicBezTo>
                    <a:pt x="329" y="232"/>
                    <a:pt x="335" y="231"/>
                    <a:pt x="335" y="222"/>
                  </a:cubicBezTo>
                  <a:cubicBezTo>
                    <a:pt x="335" y="218"/>
                    <a:pt x="332" y="216"/>
                    <a:pt x="328" y="216"/>
                  </a:cubicBezTo>
                  <a:cubicBezTo>
                    <a:pt x="317" y="216"/>
                    <a:pt x="287" y="218"/>
                    <a:pt x="276" y="218"/>
                  </a:cubicBezTo>
                  <a:cubicBezTo>
                    <a:pt x="260" y="218"/>
                    <a:pt x="221" y="216"/>
                    <a:pt x="206" y="216"/>
                  </a:cubicBezTo>
                  <a:cubicBezTo>
                    <a:pt x="201" y="216"/>
                    <a:pt x="195" y="216"/>
                    <a:pt x="195" y="226"/>
                  </a:cubicBezTo>
                  <a:cubicBezTo>
                    <a:pt x="195" y="232"/>
                    <a:pt x="199" y="232"/>
                    <a:pt x="210" y="232"/>
                  </a:cubicBezTo>
                  <a:cubicBezTo>
                    <a:pt x="211" y="232"/>
                    <a:pt x="225" y="232"/>
                    <a:pt x="237" y="233"/>
                  </a:cubicBezTo>
                  <a:cubicBezTo>
                    <a:pt x="250" y="234"/>
                    <a:pt x="252" y="236"/>
                    <a:pt x="252" y="242"/>
                  </a:cubicBezTo>
                  <a:cubicBezTo>
                    <a:pt x="252" y="247"/>
                    <a:pt x="247" y="269"/>
                    <a:pt x="242" y="288"/>
                  </a:cubicBezTo>
                  <a:cubicBezTo>
                    <a:pt x="228" y="342"/>
                    <a:pt x="163" y="348"/>
                    <a:pt x="146" y="348"/>
                  </a:cubicBezTo>
                  <a:cubicBezTo>
                    <a:pt x="98" y="348"/>
                    <a:pt x="45" y="319"/>
                    <a:pt x="45" y="243"/>
                  </a:cubicBezTo>
                  <a:cubicBezTo>
                    <a:pt x="45" y="228"/>
                    <a:pt x="50" y="145"/>
                    <a:pt x="103" y="80"/>
                  </a:cubicBezTo>
                  <a:cubicBezTo>
                    <a:pt x="130" y="46"/>
                    <a:pt x="178" y="16"/>
                    <a:pt x="227" y="16"/>
                  </a:cubicBezTo>
                  <a:cubicBezTo>
                    <a:pt x="278" y="16"/>
                    <a:pt x="308" y="54"/>
                    <a:pt x="308" y="112"/>
                  </a:cubicBezTo>
                  <a:cubicBezTo>
                    <a:pt x="308" y="132"/>
                    <a:pt x="306" y="133"/>
                    <a:pt x="306" y="138"/>
                  </a:cubicBezTo>
                  <a:cubicBezTo>
                    <a:pt x="306" y="143"/>
                    <a:pt x="312" y="143"/>
                    <a:pt x="314" y="143"/>
                  </a:cubicBezTo>
                  <a:cubicBezTo>
                    <a:pt x="320" y="143"/>
                    <a:pt x="320" y="142"/>
                    <a:pt x="323" y="133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610">
              <a:extLst>
                <a:ext uri="{FF2B5EF4-FFF2-40B4-BE49-F238E27FC236}">
                  <a16:creationId xmlns:a16="http://schemas.microsoft.com/office/drawing/2014/main" id="{1E41D29D-1C0E-40C3-8EBD-C2B59F0AC591}"/>
                </a:ext>
              </a:extLst>
            </p:cNvPr>
            <p:cNvSpPr>
              <a:spLocks/>
            </p:cNvSpPr>
            <p:nvPr>
              <p:custDataLst>
                <p:tags r:id="rId148"/>
              </p:custDataLst>
            </p:nvPr>
          </p:nvSpPr>
          <p:spPr bwMode="auto">
            <a:xfrm>
              <a:off x="8983665" y="1847850"/>
              <a:ext cx="84138" cy="157163"/>
            </a:xfrm>
            <a:custGeom>
              <a:avLst/>
              <a:gdLst>
                <a:gd name="T0" fmla="*/ 117 w 185"/>
                <a:gd name="T1" fmla="*/ 108 h 317"/>
                <a:gd name="T2" fmla="*/ 151 w 185"/>
                <a:gd name="T3" fmla="*/ 108 h 317"/>
                <a:gd name="T4" fmla="*/ 162 w 185"/>
                <a:gd name="T5" fmla="*/ 100 h 317"/>
                <a:gd name="T6" fmla="*/ 152 w 185"/>
                <a:gd name="T7" fmla="*/ 95 h 317"/>
                <a:gd name="T8" fmla="*/ 119 w 185"/>
                <a:gd name="T9" fmla="*/ 95 h 317"/>
                <a:gd name="T10" fmla="*/ 133 w 185"/>
                <a:gd name="T11" fmla="*/ 24 h 317"/>
                <a:gd name="T12" fmla="*/ 151 w 185"/>
                <a:gd name="T13" fmla="*/ 9 h 317"/>
                <a:gd name="T14" fmla="*/ 167 w 185"/>
                <a:gd name="T15" fmla="*/ 14 h 317"/>
                <a:gd name="T16" fmla="*/ 152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1 w 185"/>
                <a:gd name="T23" fmla="*/ 0 h 317"/>
                <a:gd name="T24" fmla="*/ 109 w 185"/>
                <a:gd name="T25" fmla="*/ 26 h 317"/>
                <a:gd name="T26" fmla="*/ 92 w 185"/>
                <a:gd name="T27" fmla="*/ 95 h 317"/>
                <a:gd name="T28" fmla="*/ 64 w 185"/>
                <a:gd name="T29" fmla="*/ 95 h 317"/>
                <a:gd name="T30" fmla="*/ 53 w 185"/>
                <a:gd name="T31" fmla="*/ 103 h 317"/>
                <a:gd name="T32" fmla="*/ 63 w 185"/>
                <a:gd name="T33" fmla="*/ 108 h 317"/>
                <a:gd name="T34" fmla="*/ 89 w 185"/>
                <a:gd name="T35" fmla="*/ 108 h 317"/>
                <a:gd name="T36" fmla="*/ 58 w 185"/>
                <a:gd name="T37" fmla="*/ 273 h 317"/>
                <a:gd name="T38" fmla="*/ 34 w 185"/>
                <a:gd name="T39" fmla="*/ 307 h 317"/>
                <a:gd name="T40" fmla="*/ 19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7 w 185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2" y="108"/>
                    <a:pt x="162" y="100"/>
                  </a:cubicBezTo>
                  <a:cubicBezTo>
                    <a:pt x="162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3" y="24"/>
                  </a:cubicBezTo>
                  <a:cubicBezTo>
                    <a:pt x="134" y="17"/>
                    <a:pt x="142" y="9"/>
                    <a:pt x="151" y="9"/>
                  </a:cubicBezTo>
                  <a:cubicBezTo>
                    <a:pt x="151" y="9"/>
                    <a:pt x="160" y="9"/>
                    <a:pt x="167" y="14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6" y="317"/>
                    <a:pt x="72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611">
              <a:extLst>
                <a:ext uri="{FF2B5EF4-FFF2-40B4-BE49-F238E27FC236}">
                  <a16:creationId xmlns:a16="http://schemas.microsoft.com/office/drawing/2014/main" id="{4D9DE542-0387-44F4-88DF-0041A748104E}"/>
                </a:ext>
              </a:extLst>
            </p:cNvPr>
            <p:cNvSpPr>
              <a:spLocks/>
            </p:cNvSpPr>
            <p:nvPr>
              <p:custDataLst>
                <p:tags r:id="rId149"/>
              </p:custDataLst>
            </p:nvPr>
          </p:nvSpPr>
          <p:spPr bwMode="auto">
            <a:xfrm>
              <a:off x="9088440" y="1825625"/>
              <a:ext cx="31750" cy="63500"/>
            </a:xfrm>
            <a:custGeom>
              <a:avLst/>
              <a:gdLst>
                <a:gd name="T0" fmla="*/ 66 w 69"/>
                <a:gd name="T1" fmla="*/ 23 h 129"/>
                <a:gd name="T2" fmla="*/ 69 w 69"/>
                <a:gd name="T3" fmla="*/ 14 h 129"/>
                <a:gd name="T4" fmla="*/ 54 w 69"/>
                <a:gd name="T5" fmla="*/ 0 h 129"/>
                <a:gd name="T6" fmla="*/ 39 w 69"/>
                <a:gd name="T7" fmla="*/ 11 h 129"/>
                <a:gd name="T8" fmla="*/ 1 w 69"/>
                <a:gd name="T9" fmla="*/ 119 h 129"/>
                <a:gd name="T10" fmla="*/ 0 w 69"/>
                <a:gd name="T11" fmla="*/ 123 h 129"/>
                <a:gd name="T12" fmla="*/ 11 w 69"/>
                <a:gd name="T13" fmla="*/ 129 h 129"/>
                <a:gd name="T14" fmla="*/ 15 w 69"/>
                <a:gd name="T15" fmla="*/ 125 h 129"/>
                <a:gd name="T16" fmla="*/ 66 w 69"/>
                <a:gd name="T17" fmla="*/ 2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29">
                  <a:moveTo>
                    <a:pt x="66" y="23"/>
                  </a:moveTo>
                  <a:cubicBezTo>
                    <a:pt x="67" y="23"/>
                    <a:pt x="69" y="18"/>
                    <a:pt x="69" y="14"/>
                  </a:cubicBezTo>
                  <a:cubicBezTo>
                    <a:pt x="69" y="6"/>
                    <a:pt x="61" y="0"/>
                    <a:pt x="54" y="0"/>
                  </a:cubicBezTo>
                  <a:cubicBezTo>
                    <a:pt x="43" y="0"/>
                    <a:pt x="41" y="8"/>
                    <a:pt x="39" y="11"/>
                  </a:cubicBezTo>
                  <a:lnTo>
                    <a:pt x="1" y="119"/>
                  </a:lnTo>
                  <a:cubicBezTo>
                    <a:pt x="0" y="122"/>
                    <a:pt x="0" y="123"/>
                    <a:pt x="0" y="123"/>
                  </a:cubicBezTo>
                  <a:cubicBezTo>
                    <a:pt x="0" y="127"/>
                    <a:pt x="11" y="129"/>
                    <a:pt x="11" y="129"/>
                  </a:cubicBezTo>
                  <a:cubicBezTo>
                    <a:pt x="13" y="129"/>
                    <a:pt x="14" y="128"/>
                    <a:pt x="15" y="125"/>
                  </a:cubicBezTo>
                  <a:lnTo>
                    <a:pt x="66" y="2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612">
              <a:extLst>
                <a:ext uri="{FF2B5EF4-FFF2-40B4-BE49-F238E27FC236}">
                  <a16:creationId xmlns:a16="http://schemas.microsoft.com/office/drawing/2014/main" id="{6B676DEA-3773-4965-BD1F-FA5FC221AB65}"/>
                </a:ext>
              </a:extLst>
            </p:cNvPr>
            <p:cNvSpPr>
              <a:spLocks noEditPoints="1"/>
            </p:cNvSpPr>
            <p:nvPr>
              <p:custDataLst>
                <p:tags r:id="rId150"/>
              </p:custDataLst>
            </p:nvPr>
          </p:nvSpPr>
          <p:spPr bwMode="auto">
            <a:xfrm>
              <a:off x="9144002" y="1881188"/>
              <a:ext cx="84138" cy="90488"/>
            </a:xfrm>
            <a:custGeom>
              <a:avLst/>
              <a:gdLst>
                <a:gd name="T0" fmla="*/ 179 w 183"/>
                <a:gd name="T1" fmla="*/ 101 h 184"/>
                <a:gd name="T2" fmla="*/ 183 w 183"/>
                <a:gd name="T3" fmla="*/ 92 h 184"/>
                <a:gd name="T4" fmla="*/ 179 w 183"/>
                <a:gd name="T5" fmla="*/ 84 h 184"/>
                <a:gd name="T6" fmla="*/ 100 w 183"/>
                <a:gd name="T7" fmla="*/ 5 h 184"/>
                <a:gd name="T8" fmla="*/ 92 w 183"/>
                <a:gd name="T9" fmla="*/ 0 h 184"/>
                <a:gd name="T10" fmla="*/ 83 w 183"/>
                <a:gd name="T11" fmla="*/ 6 h 184"/>
                <a:gd name="T12" fmla="*/ 6 w 183"/>
                <a:gd name="T13" fmla="*/ 83 h 184"/>
                <a:gd name="T14" fmla="*/ 0 w 183"/>
                <a:gd name="T15" fmla="*/ 92 h 184"/>
                <a:gd name="T16" fmla="*/ 6 w 183"/>
                <a:gd name="T17" fmla="*/ 101 h 184"/>
                <a:gd name="T18" fmla="*/ 83 w 183"/>
                <a:gd name="T19" fmla="*/ 178 h 184"/>
                <a:gd name="T20" fmla="*/ 92 w 183"/>
                <a:gd name="T21" fmla="*/ 184 h 184"/>
                <a:gd name="T22" fmla="*/ 100 w 183"/>
                <a:gd name="T23" fmla="*/ 179 h 184"/>
                <a:gd name="T24" fmla="*/ 179 w 183"/>
                <a:gd name="T25" fmla="*/ 101 h 184"/>
                <a:gd name="T26" fmla="*/ 21 w 183"/>
                <a:gd name="T27" fmla="*/ 92 h 184"/>
                <a:gd name="T28" fmla="*/ 92 w 183"/>
                <a:gd name="T29" fmla="*/ 21 h 184"/>
                <a:gd name="T30" fmla="*/ 163 w 183"/>
                <a:gd name="T31" fmla="*/ 92 h 184"/>
                <a:gd name="T32" fmla="*/ 92 w 183"/>
                <a:gd name="T33" fmla="*/ 163 h 184"/>
                <a:gd name="T34" fmla="*/ 21 w 183"/>
                <a:gd name="T35" fmla="*/ 9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3" h="184">
                  <a:moveTo>
                    <a:pt x="179" y="101"/>
                  </a:moveTo>
                  <a:cubicBezTo>
                    <a:pt x="183" y="96"/>
                    <a:pt x="183" y="95"/>
                    <a:pt x="183" y="92"/>
                  </a:cubicBezTo>
                  <a:cubicBezTo>
                    <a:pt x="183" y="89"/>
                    <a:pt x="182" y="88"/>
                    <a:pt x="179" y="84"/>
                  </a:cubicBezTo>
                  <a:lnTo>
                    <a:pt x="100" y="5"/>
                  </a:lnTo>
                  <a:cubicBezTo>
                    <a:pt x="97" y="2"/>
                    <a:pt x="95" y="0"/>
                    <a:pt x="92" y="0"/>
                  </a:cubicBezTo>
                  <a:cubicBezTo>
                    <a:pt x="89" y="0"/>
                    <a:pt x="88" y="1"/>
                    <a:pt x="83" y="6"/>
                  </a:cubicBezTo>
                  <a:lnTo>
                    <a:pt x="6" y="83"/>
                  </a:lnTo>
                  <a:cubicBezTo>
                    <a:pt x="1" y="88"/>
                    <a:pt x="0" y="90"/>
                    <a:pt x="0" y="92"/>
                  </a:cubicBezTo>
                  <a:cubicBezTo>
                    <a:pt x="0" y="95"/>
                    <a:pt x="1" y="96"/>
                    <a:pt x="6" y="101"/>
                  </a:cubicBezTo>
                  <a:lnTo>
                    <a:pt x="83" y="178"/>
                  </a:lnTo>
                  <a:cubicBezTo>
                    <a:pt x="88" y="183"/>
                    <a:pt x="90" y="184"/>
                    <a:pt x="92" y="184"/>
                  </a:cubicBezTo>
                  <a:cubicBezTo>
                    <a:pt x="95" y="184"/>
                    <a:pt x="96" y="183"/>
                    <a:pt x="100" y="179"/>
                  </a:cubicBezTo>
                  <a:lnTo>
                    <a:pt x="179" y="101"/>
                  </a:lnTo>
                  <a:close/>
                  <a:moveTo>
                    <a:pt x="21" y="92"/>
                  </a:moveTo>
                  <a:lnTo>
                    <a:pt x="92" y="21"/>
                  </a:lnTo>
                  <a:lnTo>
                    <a:pt x="163" y="92"/>
                  </a:lnTo>
                  <a:lnTo>
                    <a:pt x="92" y="163"/>
                  </a:lnTo>
                  <a:lnTo>
                    <a:pt x="21" y="9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613">
              <a:extLst>
                <a:ext uri="{FF2B5EF4-FFF2-40B4-BE49-F238E27FC236}">
                  <a16:creationId xmlns:a16="http://schemas.microsoft.com/office/drawing/2014/main" id="{77F400E2-6768-411B-8E0C-ABBFADB24F62}"/>
                </a:ext>
              </a:extLst>
            </p:cNvPr>
            <p:cNvSpPr>
              <a:spLocks noEditPoints="1"/>
            </p:cNvSpPr>
            <p:nvPr>
              <p:custDataLst>
                <p:tags r:id="rId151"/>
              </p:custDataLst>
            </p:nvPr>
          </p:nvSpPr>
          <p:spPr bwMode="auto">
            <a:xfrm>
              <a:off x="9244015" y="1847850"/>
              <a:ext cx="120650" cy="153988"/>
            </a:xfrm>
            <a:custGeom>
              <a:avLst/>
              <a:gdLst>
                <a:gd name="T0" fmla="*/ 138 w 265"/>
                <a:gd name="T1" fmla="*/ 266 h 313"/>
                <a:gd name="T2" fmla="*/ 171 w 265"/>
                <a:gd name="T3" fmla="*/ 313 h 313"/>
                <a:gd name="T4" fmla="*/ 234 w 265"/>
                <a:gd name="T5" fmla="*/ 245 h 313"/>
                <a:gd name="T6" fmla="*/ 229 w 265"/>
                <a:gd name="T7" fmla="*/ 241 h 313"/>
                <a:gd name="T8" fmla="*/ 224 w 265"/>
                <a:gd name="T9" fmla="*/ 245 h 313"/>
                <a:gd name="T10" fmla="*/ 181 w 265"/>
                <a:gd name="T11" fmla="*/ 276 h 313"/>
                <a:gd name="T12" fmla="*/ 153 w 265"/>
                <a:gd name="T13" fmla="*/ 243 h 313"/>
                <a:gd name="T14" fmla="*/ 265 w 265"/>
                <a:gd name="T15" fmla="*/ 97 h 313"/>
                <a:gd name="T16" fmla="*/ 164 w 265"/>
                <a:gd name="T17" fmla="*/ 0 h 313"/>
                <a:gd name="T18" fmla="*/ 0 w 265"/>
                <a:gd name="T19" fmla="*/ 157 h 313"/>
                <a:gd name="T20" fmla="*/ 101 w 265"/>
                <a:gd name="T21" fmla="*/ 252 h 313"/>
                <a:gd name="T22" fmla="*/ 138 w 265"/>
                <a:gd name="T23" fmla="*/ 248 h 313"/>
                <a:gd name="T24" fmla="*/ 138 w 265"/>
                <a:gd name="T25" fmla="*/ 266 h 313"/>
                <a:gd name="T26" fmla="*/ 78 w 265"/>
                <a:gd name="T27" fmla="*/ 237 h 313"/>
                <a:gd name="T28" fmla="*/ 34 w 265"/>
                <a:gd name="T29" fmla="*/ 165 h 313"/>
                <a:gd name="T30" fmla="*/ 73 w 265"/>
                <a:gd name="T31" fmla="*/ 57 h 313"/>
                <a:gd name="T32" fmla="*/ 161 w 265"/>
                <a:gd name="T33" fmla="*/ 11 h 313"/>
                <a:gd name="T34" fmla="*/ 231 w 265"/>
                <a:gd name="T35" fmla="*/ 88 h 313"/>
                <a:gd name="T36" fmla="*/ 150 w 265"/>
                <a:gd name="T37" fmla="*/ 229 h 313"/>
                <a:gd name="T38" fmla="*/ 115 w 265"/>
                <a:gd name="T39" fmla="*/ 193 h 313"/>
                <a:gd name="T40" fmla="*/ 76 w 265"/>
                <a:gd name="T41" fmla="*/ 228 h 313"/>
                <a:gd name="T42" fmla="*/ 78 w 265"/>
                <a:gd name="T43" fmla="*/ 237 h 313"/>
                <a:gd name="T44" fmla="*/ 138 w 265"/>
                <a:gd name="T45" fmla="*/ 235 h 313"/>
                <a:gd name="T46" fmla="*/ 104 w 265"/>
                <a:gd name="T47" fmla="*/ 241 h 313"/>
                <a:gd name="T48" fmla="*/ 86 w 265"/>
                <a:gd name="T49" fmla="*/ 228 h 313"/>
                <a:gd name="T50" fmla="*/ 115 w 265"/>
                <a:gd name="T51" fmla="*/ 202 h 313"/>
                <a:gd name="T52" fmla="*/ 138 w 265"/>
                <a:gd name="T53" fmla="*/ 235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5" h="313">
                  <a:moveTo>
                    <a:pt x="138" y="266"/>
                  </a:moveTo>
                  <a:cubicBezTo>
                    <a:pt x="138" y="289"/>
                    <a:pt x="143" y="313"/>
                    <a:pt x="171" y="313"/>
                  </a:cubicBezTo>
                  <a:cubicBezTo>
                    <a:pt x="213" y="313"/>
                    <a:pt x="234" y="253"/>
                    <a:pt x="234" y="245"/>
                  </a:cubicBezTo>
                  <a:cubicBezTo>
                    <a:pt x="234" y="243"/>
                    <a:pt x="231" y="241"/>
                    <a:pt x="229" y="241"/>
                  </a:cubicBezTo>
                  <a:cubicBezTo>
                    <a:pt x="225" y="241"/>
                    <a:pt x="224" y="244"/>
                    <a:pt x="224" y="245"/>
                  </a:cubicBezTo>
                  <a:cubicBezTo>
                    <a:pt x="215" y="270"/>
                    <a:pt x="192" y="276"/>
                    <a:pt x="181" y="276"/>
                  </a:cubicBezTo>
                  <a:cubicBezTo>
                    <a:pt x="167" y="276"/>
                    <a:pt x="159" y="271"/>
                    <a:pt x="153" y="243"/>
                  </a:cubicBezTo>
                  <a:cubicBezTo>
                    <a:pt x="215" y="221"/>
                    <a:pt x="265" y="159"/>
                    <a:pt x="265" y="97"/>
                  </a:cubicBezTo>
                  <a:cubicBezTo>
                    <a:pt x="265" y="42"/>
                    <a:pt x="226" y="0"/>
                    <a:pt x="164" y="0"/>
                  </a:cubicBezTo>
                  <a:cubicBezTo>
                    <a:pt x="81" y="0"/>
                    <a:pt x="0" y="78"/>
                    <a:pt x="0" y="157"/>
                  </a:cubicBezTo>
                  <a:cubicBezTo>
                    <a:pt x="0" y="213"/>
                    <a:pt x="41" y="252"/>
                    <a:pt x="101" y="252"/>
                  </a:cubicBezTo>
                  <a:cubicBezTo>
                    <a:pt x="108" y="252"/>
                    <a:pt x="120" y="252"/>
                    <a:pt x="138" y="248"/>
                  </a:cubicBezTo>
                  <a:lnTo>
                    <a:pt x="138" y="266"/>
                  </a:lnTo>
                  <a:close/>
                  <a:moveTo>
                    <a:pt x="78" y="237"/>
                  </a:moveTo>
                  <a:cubicBezTo>
                    <a:pt x="60" y="230"/>
                    <a:pt x="34" y="212"/>
                    <a:pt x="34" y="165"/>
                  </a:cubicBezTo>
                  <a:cubicBezTo>
                    <a:pt x="34" y="143"/>
                    <a:pt x="41" y="97"/>
                    <a:pt x="73" y="57"/>
                  </a:cubicBezTo>
                  <a:cubicBezTo>
                    <a:pt x="95" y="30"/>
                    <a:pt x="129" y="11"/>
                    <a:pt x="161" y="11"/>
                  </a:cubicBezTo>
                  <a:cubicBezTo>
                    <a:pt x="199" y="11"/>
                    <a:pt x="231" y="37"/>
                    <a:pt x="231" y="88"/>
                  </a:cubicBezTo>
                  <a:cubicBezTo>
                    <a:pt x="231" y="123"/>
                    <a:pt x="214" y="198"/>
                    <a:pt x="150" y="229"/>
                  </a:cubicBezTo>
                  <a:cubicBezTo>
                    <a:pt x="145" y="207"/>
                    <a:pt x="136" y="193"/>
                    <a:pt x="115" y="193"/>
                  </a:cubicBezTo>
                  <a:cubicBezTo>
                    <a:pt x="96" y="193"/>
                    <a:pt x="76" y="209"/>
                    <a:pt x="76" y="228"/>
                  </a:cubicBezTo>
                  <a:cubicBezTo>
                    <a:pt x="76" y="234"/>
                    <a:pt x="77" y="234"/>
                    <a:pt x="78" y="237"/>
                  </a:cubicBezTo>
                  <a:close/>
                  <a:moveTo>
                    <a:pt x="138" y="235"/>
                  </a:moveTo>
                  <a:cubicBezTo>
                    <a:pt x="130" y="238"/>
                    <a:pt x="117" y="241"/>
                    <a:pt x="104" y="241"/>
                  </a:cubicBezTo>
                  <a:cubicBezTo>
                    <a:pt x="98" y="241"/>
                    <a:pt x="86" y="241"/>
                    <a:pt x="86" y="228"/>
                  </a:cubicBezTo>
                  <a:cubicBezTo>
                    <a:pt x="86" y="214"/>
                    <a:pt x="100" y="202"/>
                    <a:pt x="115" y="202"/>
                  </a:cubicBezTo>
                  <a:cubicBezTo>
                    <a:pt x="128" y="202"/>
                    <a:pt x="137" y="208"/>
                    <a:pt x="138" y="23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614">
              <a:extLst>
                <a:ext uri="{FF2B5EF4-FFF2-40B4-BE49-F238E27FC236}">
                  <a16:creationId xmlns:a16="http://schemas.microsoft.com/office/drawing/2014/main" id="{0080A96F-185D-4FF6-B690-8DDE44DE5C63}"/>
                </a:ext>
              </a:extLst>
            </p:cNvPr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9386890" y="1809750"/>
              <a:ext cx="55563" cy="85725"/>
            </a:xfrm>
            <a:custGeom>
              <a:avLst/>
              <a:gdLst>
                <a:gd name="T0" fmla="*/ 112 w 123"/>
                <a:gd name="T1" fmla="*/ 91 h 172"/>
                <a:gd name="T2" fmla="*/ 112 w 123"/>
                <a:gd name="T3" fmla="*/ 74 h 172"/>
                <a:gd name="T4" fmla="*/ 25 w 123"/>
                <a:gd name="T5" fmla="*/ 74 h 172"/>
                <a:gd name="T6" fmla="*/ 25 w 123"/>
                <a:gd name="T7" fmla="*/ 17 h 172"/>
                <a:gd name="T8" fmla="*/ 61 w 123"/>
                <a:gd name="T9" fmla="*/ 17 h 172"/>
                <a:gd name="T10" fmla="*/ 70 w 123"/>
                <a:gd name="T11" fmla="*/ 17 h 172"/>
                <a:gd name="T12" fmla="*/ 119 w 123"/>
                <a:gd name="T13" fmla="*/ 17 h 172"/>
                <a:gd name="T14" fmla="*/ 119 w 123"/>
                <a:gd name="T15" fmla="*/ 0 h 172"/>
                <a:gd name="T16" fmla="*/ 0 w 123"/>
                <a:gd name="T17" fmla="*/ 0 h 172"/>
                <a:gd name="T18" fmla="*/ 0 w 123"/>
                <a:gd name="T19" fmla="*/ 172 h 172"/>
                <a:gd name="T20" fmla="*/ 123 w 123"/>
                <a:gd name="T21" fmla="*/ 172 h 172"/>
                <a:gd name="T22" fmla="*/ 123 w 123"/>
                <a:gd name="T23" fmla="*/ 152 h 172"/>
                <a:gd name="T24" fmla="*/ 100 w 123"/>
                <a:gd name="T25" fmla="*/ 152 h 172"/>
                <a:gd name="T26" fmla="*/ 38 w 123"/>
                <a:gd name="T27" fmla="*/ 153 h 172"/>
                <a:gd name="T28" fmla="*/ 25 w 123"/>
                <a:gd name="T29" fmla="*/ 153 h 172"/>
                <a:gd name="T30" fmla="*/ 25 w 123"/>
                <a:gd name="T31" fmla="*/ 91 h 172"/>
                <a:gd name="T32" fmla="*/ 112 w 123"/>
                <a:gd name="T33" fmla="*/ 91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3" h="172">
                  <a:moveTo>
                    <a:pt x="112" y="91"/>
                  </a:moveTo>
                  <a:lnTo>
                    <a:pt x="112" y="74"/>
                  </a:lnTo>
                  <a:lnTo>
                    <a:pt x="25" y="74"/>
                  </a:lnTo>
                  <a:lnTo>
                    <a:pt x="25" y="17"/>
                  </a:lnTo>
                  <a:lnTo>
                    <a:pt x="61" y="17"/>
                  </a:lnTo>
                  <a:cubicBezTo>
                    <a:pt x="64" y="17"/>
                    <a:pt x="67" y="17"/>
                    <a:pt x="70" y="17"/>
                  </a:cubicBezTo>
                  <a:lnTo>
                    <a:pt x="119" y="17"/>
                  </a:lnTo>
                  <a:lnTo>
                    <a:pt x="119" y="0"/>
                  </a:lnTo>
                  <a:lnTo>
                    <a:pt x="0" y="0"/>
                  </a:lnTo>
                  <a:lnTo>
                    <a:pt x="0" y="172"/>
                  </a:lnTo>
                  <a:lnTo>
                    <a:pt x="123" y="172"/>
                  </a:lnTo>
                  <a:lnTo>
                    <a:pt x="123" y="152"/>
                  </a:lnTo>
                  <a:lnTo>
                    <a:pt x="100" y="152"/>
                  </a:lnTo>
                  <a:cubicBezTo>
                    <a:pt x="80" y="152"/>
                    <a:pt x="59" y="153"/>
                    <a:pt x="38" y="153"/>
                  </a:cubicBezTo>
                  <a:lnTo>
                    <a:pt x="25" y="153"/>
                  </a:lnTo>
                  <a:lnTo>
                    <a:pt x="25" y="91"/>
                  </a:lnTo>
                  <a:lnTo>
                    <a:pt x="112" y="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615">
              <a:extLst>
                <a:ext uri="{FF2B5EF4-FFF2-40B4-BE49-F238E27FC236}">
                  <a16:creationId xmlns:a16="http://schemas.microsoft.com/office/drawing/2014/main" id="{8BE05AF0-3D28-4A9C-AA7E-94846441C6B5}"/>
                </a:ext>
              </a:extLst>
            </p:cNvPr>
            <p:cNvSpPr>
              <a:spLocks noEditPoints="1"/>
            </p:cNvSpPr>
            <p:nvPr>
              <p:custDataLst>
                <p:tags r:id="rId153"/>
              </p:custDataLst>
            </p:nvPr>
          </p:nvSpPr>
          <p:spPr bwMode="auto">
            <a:xfrm>
              <a:off x="9451977" y="1838325"/>
              <a:ext cx="42863" cy="57150"/>
            </a:xfrm>
            <a:custGeom>
              <a:avLst/>
              <a:gdLst>
                <a:gd name="T0" fmla="*/ 94 w 94"/>
                <a:gd name="T1" fmla="*/ 42 h 116"/>
                <a:gd name="T2" fmla="*/ 50 w 94"/>
                <a:gd name="T3" fmla="*/ 0 h 116"/>
                <a:gd name="T4" fmla="*/ 9 w 94"/>
                <a:gd name="T5" fmla="*/ 10 h 116"/>
                <a:gd name="T6" fmla="*/ 10 w 94"/>
                <a:gd name="T7" fmla="*/ 29 h 116"/>
                <a:gd name="T8" fmla="*/ 50 w 94"/>
                <a:gd name="T9" fmla="*/ 16 h 116"/>
                <a:gd name="T10" fmla="*/ 73 w 94"/>
                <a:gd name="T11" fmla="*/ 42 h 116"/>
                <a:gd name="T12" fmla="*/ 73 w 94"/>
                <a:gd name="T13" fmla="*/ 52 h 116"/>
                <a:gd name="T14" fmla="*/ 0 w 94"/>
                <a:gd name="T15" fmla="*/ 84 h 116"/>
                <a:gd name="T16" fmla="*/ 30 w 94"/>
                <a:gd name="T17" fmla="*/ 116 h 116"/>
                <a:gd name="T18" fmla="*/ 73 w 94"/>
                <a:gd name="T19" fmla="*/ 104 h 116"/>
                <a:gd name="T20" fmla="*/ 73 w 94"/>
                <a:gd name="T21" fmla="*/ 114 h 116"/>
                <a:gd name="T22" fmla="*/ 94 w 94"/>
                <a:gd name="T23" fmla="*/ 114 h 116"/>
                <a:gd name="T24" fmla="*/ 94 w 94"/>
                <a:gd name="T25" fmla="*/ 42 h 116"/>
                <a:gd name="T26" fmla="*/ 73 w 94"/>
                <a:gd name="T27" fmla="*/ 79 h 116"/>
                <a:gd name="T28" fmla="*/ 64 w 94"/>
                <a:gd name="T29" fmla="*/ 95 h 116"/>
                <a:gd name="T30" fmla="*/ 44 w 94"/>
                <a:gd name="T31" fmla="*/ 100 h 116"/>
                <a:gd name="T32" fmla="*/ 19 w 94"/>
                <a:gd name="T33" fmla="*/ 84 h 116"/>
                <a:gd name="T34" fmla="*/ 73 w 94"/>
                <a:gd name="T35" fmla="*/ 66 h 116"/>
                <a:gd name="T36" fmla="*/ 73 w 94"/>
                <a:gd name="T37" fmla="*/ 7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116">
                  <a:moveTo>
                    <a:pt x="94" y="42"/>
                  </a:moveTo>
                  <a:cubicBezTo>
                    <a:pt x="94" y="17"/>
                    <a:pt x="75" y="0"/>
                    <a:pt x="50" y="0"/>
                  </a:cubicBezTo>
                  <a:cubicBezTo>
                    <a:pt x="35" y="0"/>
                    <a:pt x="23" y="3"/>
                    <a:pt x="9" y="10"/>
                  </a:cubicBezTo>
                  <a:lnTo>
                    <a:pt x="10" y="29"/>
                  </a:lnTo>
                  <a:cubicBezTo>
                    <a:pt x="19" y="23"/>
                    <a:pt x="31" y="16"/>
                    <a:pt x="50" y="16"/>
                  </a:cubicBezTo>
                  <a:cubicBezTo>
                    <a:pt x="61" y="16"/>
                    <a:pt x="73" y="24"/>
                    <a:pt x="73" y="42"/>
                  </a:cubicBezTo>
                  <a:lnTo>
                    <a:pt x="73" y="52"/>
                  </a:lnTo>
                  <a:cubicBezTo>
                    <a:pt x="36" y="54"/>
                    <a:pt x="0" y="61"/>
                    <a:pt x="0" y="84"/>
                  </a:cubicBezTo>
                  <a:cubicBezTo>
                    <a:pt x="0" y="97"/>
                    <a:pt x="8" y="116"/>
                    <a:pt x="30" y="116"/>
                  </a:cubicBezTo>
                  <a:cubicBezTo>
                    <a:pt x="41" y="116"/>
                    <a:pt x="60" y="114"/>
                    <a:pt x="73" y="104"/>
                  </a:cubicBezTo>
                  <a:lnTo>
                    <a:pt x="73" y="114"/>
                  </a:lnTo>
                  <a:lnTo>
                    <a:pt x="94" y="114"/>
                  </a:lnTo>
                  <a:lnTo>
                    <a:pt x="94" y="42"/>
                  </a:lnTo>
                  <a:close/>
                  <a:moveTo>
                    <a:pt x="73" y="79"/>
                  </a:moveTo>
                  <a:cubicBezTo>
                    <a:pt x="73" y="83"/>
                    <a:pt x="73" y="90"/>
                    <a:pt x="64" y="95"/>
                  </a:cubicBezTo>
                  <a:cubicBezTo>
                    <a:pt x="56" y="100"/>
                    <a:pt x="46" y="100"/>
                    <a:pt x="44" y="100"/>
                  </a:cubicBezTo>
                  <a:cubicBezTo>
                    <a:pt x="30" y="100"/>
                    <a:pt x="19" y="94"/>
                    <a:pt x="19" y="84"/>
                  </a:cubicBezTo>
                  <a:cubicBezTo>
                    <a:pt x="19" y="68"/>
                    <a:pt x="61" y="67"/>
                    <a:pt x="73" y="66"/>
                  </a:cubicBezTo>
                  <a:lnTo>
                    <a:pt x="73" y="7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616">
              <a:extLst>
                <a:ext uri="{FF2B5EF4-FFF2-40B4-BE49-F238E27FC236}">
                  <a16:creationId xmlns:a16="http://schemas.microsoft.com/office/drawing/2014/main" id="{406A9675-0A37-4174-B04E-0B8F79C410FD}"/>
                </a:ext>
              </a:extLst>
            </p:cNvPr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9509127" y="1838325"/>
              <a:ext cx="39688" cy="57150"/>
            </a:xfrm>
            <a:custGeom>
              <a:avLst/>
              <a:gdLst>
                <a:gd name="T0" fmla="*/ 83 w 88"/>
                <a:gd name="T1" fmla="*/ 7 h 116"/>
                <a:gd name="T2" fmla="*/ 45 w 88"/>
                <a:gd name="T3" fmla="*/ 0 h 116"/>
                <a:gd name="T4" fmla="*/ 1 w 88"/>
                <a:gd name="T5" fmla="*/ 33 h 116"/>
                <a:gd name="T6" fmla="*/ 11 w 88"/>
                <a:gd name="T7" fmla="*/ 54 h 116"/>
                <a:gd name="T8" fmla="*/ 43 w 88"/>
                <a:gd name="T9" fmla="*/ 67 h 116"/>
                <a:gd name="T10" fmla="*/ 68 w 88"/>
                <a:gd name="T11" fmla="*/ 84 h 116"/>
                <a:gd name="T12" fmla="*/ 44 w 88"/>
                <a:gd name="T13" fmla="*/ 99 h 116"/>
                <a:gd name="T14" fmla="*/ 4 w 88"/>
                <a:gd name="T15" fmla="*/ 87 h 116"/>
                <a:gd name="T16" fmla="*/ 0 w 88"/>
                <a:gd name="T17" fmla="*/ 105 h 116"/>
                <a:gd name="T18" fmla="*/ 44 w 88"/>
                <a:gd name="T19" fmla="*/ 116 h 116"/>
                <a:gd name="T20" fmla="*/ 76 w 88"/>
                <a:gd name="T21" fmla="*/ 108 h 116"/>
                <a:gd name="T22" fmla="*/ 88 w 88"/>
                <a:gd name="T23" fmla="*/ 82 h 116"/>
                <a:gd name="T24" fmla="*/ 77 w 88"/>
                <a:gd name="T25" fmla="*/ 58 h 116"/>
                <a:gd name="T26" fmla="*/ 47 w 88"/>
                <a:gd name="T27" fmla="*/ 46 h 116"/>
                <a:gd name="T28" fmla="*/ 21 w 88"/>
                <a:gd name="T29" fmla="*/ 30 h 116"/>
                <a:gd name="T30" fmla="*/ 43 w 88"/>
                <a:gd name="T31" fmla="*/ 16 h 116"/>
                <a:gd name="T32" fmla="*/ 80 w 88"/>
                <a:gd name="T33" fmla="*/ 25 h 116"/>
                <a:gd name="T34" fmla="*/ 83 w 88"/>
                <a:gd name="T35" fmla="*/ 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" h="116">
                  <a:moveTo>
                    <a:pt x="83" y="7"/>
                  </a:moveTo>
                  <a:cubicBezTo>
                    <a:pt x="66" y="0"/>
                    <a:pt x="54" y="0"/>
                    <a:pt x="45" y="0"/>
                  </a:cubicBezTo>
                  <a:cubicBezTo>
                    <a:pt x="39" y="0"/>
                    <a:pt x="1" y="0"/>
                    <a:pt x="1" y="33"/>
                  </a:cubicBezTo>
                  <a:cubicBezTo>
                    <a:pt x="1" y="44"/>
                    <a:pt x="8" y="51"/>
                    <a:pt x="11" y="54"/>
                  </a:cubicBezTo>
                  <a:cubicBezTo>
                    <a:pt x="20" y="63"/>
                    <a:pt x="30" y="65"/>
                    <a:pt x="43" y="67"/>
                  </a:cubicBezTo>
                  <a:cubicBezTo>
                    <a:pt x="55" y="69"/>
                    <a:pt x="68" y="72"/>
                    <a:pt x="68" y="84"/>
                  </a:cubicBezTo>
                  <a:cubicBezTo>
                    <a:pt x="68" y="99"/>
                    <a:pt x="48" y="99"/>
                    <a:pt x="44" y="99"/>
                  </a:cubicBezTo>
                  <a:cubicBezTo>
                    <a:pt x="28" y="99"/>
                    <a:pt x="13" y="94"/>
                    <a:pt x="4" y="87"/>
                  </a:cubicBezTo>
                  <a:lnTo>
                    <a:pt x="0" y="105"/>
                  </a:lnTo>
                  <a:cubicBezTo>
                    <a:pt x="9" y="110"/>
                    <a:pt x="24" y="116"/>
                    <a:pt x="44" y="116"/>
                  </a:cubicBezTo>
                  <a:cubicBezTo>
                    <a:pt x="55" y="116"/>
                    <a:pt x="66" y="115"/>
                    <a:pt x="76" y="108"/>
                  </a:cubicBezTo>
                  <a:cubicBezTo>
                    <a:pt x="85" y="101"/>
                    <a:pt x="88" y="90"/>
                    <a:pt x="88" y="82"/>
                  </a:cubicBezTo>
                  <a:cubicBezTo>
                    <a:pt x="88" y="77"/>
                    <a:pt x="87" y="67"/>
                    <a:pt x="77" y="58"/>
                  </a:cubicBezTo>
                  <a:cubicBezTo>
                    <a:pt x="68" y="50"/>
                    <a:pt x="59" y="48"/>
                    <a:pt x="47" y="46"/>
                  </a:cubicBezTo>
                  <a:cubicBezTo>
                    <a:pt x="32" y="43"/>
                    <a:pt x="21" y="41"/>
                    <a:pt x="21" y="30"/>
                  </a:cubicBezTo>
                  <a:cubicBezTo>
                    <a:pt x="21" y="16"/>
                    <a:pt x="39" y="16"/>
                    <a:pt x="43" y="16"/>
                  </a:cubicBezTo>
                  <a:cubicBezTo>
                    <a:pt x="57" y="16"/>
                    <a:pt x="68" y="19"/>
                    <a:pt x="80" y="25"/>
                  </a:cubicBezTo>
                  <a:lnTo>
                    <a:pt x="83" y="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17">
              <a:extLst>
                <a:ext uri="{FF2B5EF4-FFF2-40B4-BE49-F238E27FC236}">
                  <a16:creationId xmlns:a16="http://schemas.microsoft.com/office/drawing/2014/main" id="{582C969F-89B5-45A3-8505-8B74B6ED5B1E}"/>
                </a:ext>
              </a:extLst>
            </p:cNvPr>
            <p:cNvSpPr>
              <a:spLocks/>
            </p:cNvSpPr>
            <p:nvPr>
              <p:custDataLst>
                <p:tags r:id="rId155"/>
              </p:custDataLst>
            </p:nvPr>
          </p:nvSpPr>
          <p:spPr bwMode="auto">
            <a:xfrm>
              <a:off x="9553577" y="1839913"/>
              <a:ext cx="50800" cy="79375"/>
            </a:xfrm>
            <a:custGeom>
              <a:avLst/>
              <a:gdLst>
                <a:gd name="T0" fmla="*/ 114 w 114"/>
                <a:gd name="T1" fmla="*/ 0 h 162"/>
                <a:gd name="T2" fmla="*/ 94 w 114"/>
                <a:gd name="T3" fmla="*/ 0 h 162"/>
                <a:gd name="T4" fmla="*/ 59 w 114"/>
                <a:gd name="T5" fmla="*/ 95 h 162"/>
                <a:gd name="T6" fmla="*/ 49 w 114"/>
                <a:gd name="T7" fmla="*/ 64 h 162"/>
                <a:gd name="T8" fmla="*/ 37 w 114"/>
                <a:gd name="T9" fmla="*/ 34 h 162"/>
                <a:gd name="T10" fmla="*/ 21 w 114"/>
                <a:gd name="T11" fmla="*/ 0 h 162"/>
                <a:gd name="T12" fmla="*/ 0 w 114"/>
                <a:gd name="T13" fmla="*/ 0 h 162"/>
                <a:gd name="T14" fmla="*/ 51 w 114"/>
                <a:gd name="T15" fmla="*/ 111 h 162"/>
                <a:gd name="T16" fmla="*/ 42 w 114"/>
                <a:gd name="T17" fmla="*/ 133 h 162"/>
                <a:gd name="T18" fmla="*/ 26 w 114"/>
                <a:gd name="T19" fmla="*/ 147 h 162"/>
                <a:gd name="T20" fmla="*/ 6 w 114"/>
                <a:gd name="T21" fmla="*/ 142 h 162"/>
                <a:gd name="T22" fmla="*/ 7 w 114"/>
                <a:gd name="T23" fmla="*/ 160 h 162"/>
                <a:gd name="T24" fmla="*/ 26 w 114"/>
                <a:gd name="T25" fmla="*/ 162 h 162"/>
                <a:gd name="T26" fmla="*/ 55 w 114"/>
                <a:gd name="T27" fmla="*/ 134 h 162"/>
                <a:gd name="T28" fmla="*/ 114 w 114"/>
                <a:gd name="T29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4" h="162">
                  <a:moveTo>
                    <a:pt x="114" y="0"/>
                  </a:moveTo>
                  <a:lnTo>
                    <a:pt x="94" y="0"/>
                  </a:lnTo>
                  <a:cubicBezTo>
                    <a:pt x="74" y="48"/>
                    <a:pt x="60" y="80"/>
                    <a:pt x="59" y="95"/>
                  </a:cubicBezTo>
                  <a:cubicBezTo>
                    <a:pt x="58" y="88"/>
                    <a:pt x="54" y="76"/>
                    <a:pt x="49" y="64"/>
                  </a:cubicBezTo>
                  <a:cubicBezTo>
                    <a:pt x="45" y="54"/>
                    <a:pt x="41" y="44"/>
                    <a:pt x="37" y="34"/>
                  </a:cubicBezTo>
                  <a:lnTo>
                    <a:pt x="21" y="0"/>
                  </a:lnTo>
                  <a:lnTo>
                    <a:pt x="0" y="0"/>
                  </a:lnTo>
                  <a:lnTo>
                    <a:pt x="51" y="111"/>
                  </a:lnTo>
                  <a:cubicBezTo>
                    <a:pt x="48" y="118"/>
                    <a:pt x="43" y="129"/>
                    <a:pt x="42" y="133"/>
                  </a:cubicBezTo>
                  <a:cubicBezTo>
                    <a:pt x="37" y="143"/>
                    <a:pt x="33" y="147"/>
                    <a:pt x="26" y="147"/>
                  </a:cubicBezTo>
                  <a:cubicBezTo>
                    <a:pt x="25" y="147"/>
                    <a:pt x="16" y="147"/>
                    <a:pt x="6" y="142"/>
                  </a:cubicBezTo>
                  <a:lnTo>
                    <a:pt x="7" y="160"/>
                  </a:lnTo>
                  <a:cubicBezTo>
                    <a:pt x="9" y="160"/>
                    <a:pt x="18" y="162"/>
                    <a:pt x="26" y="162"/>
                  </a:cubicBezTo>
                  <a:cubicBezTo>
                    <a:pt x="36" y="162"/>
                    <a:pt x="45" y="158"/>
                    <a:pt x="55" y="134"/>
                  </a:cubicBezTo>
                  <a:lnTo>
                    <a:pt x="11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8">
              <a:extLst>
                <a:ext uri="{FF2B5EF4-FFF2-40B4-BE49-F238E27FC236}">
                  <a16:creationId xmlns:a16="http://schemas.microsoft.com/office/drawing/2014/main" id="{6B7083F0-492A-4BA7-8DBF-36C2E8FB5E2E}"/>
                </a:ext>
              </a:extLst>
            </p:cNvPr>
            <p:cNvSpPr>
              <a:spLocks/>
            </p:cNvSpPr>
            <p:nvPr>
              <p:custDataLst>
                <p:tags r:id="rId156"/>
              </p:custDataLst>
            </p:nvPr>
          </p:nvSpPr>
          <p:spPr bwMode="auto">
            <a:xfrm>
              <a:off x="9653590" y="1873250"/>
              <a:ext cx="52388" cy="246063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6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19">
              <a:extLst>
                <a:ext uri="{FF2B5EF4-FFF2-40B4-BE49-F238E27FC236}">
                  <a16:creationId xmlns:a16="http://schemas.microsoft.com/office/drawing/2014/main" id="{C35F9EAA-32F5-46A2-BF68-7CF5EFF8ECA8}"/>
                </a:ext>
              </a:extLst>
            </p:cNvPr>
            <p:cNvSpPr>
              <a:spLocks/>
            </p:cNvSpPr>
            <p:nvPr>
              <p:custDataLst>
                <p:tags r:id="rId157"/>
              </p:custDataLst>
            </p:nvPr>
          </p:nvSpPr>
          <p:spPr bwMode="auto">
            <a:xfrm>
              <a:off x="9734552" y="1873250"/>
              <a:ext cx="80963" cy="246063"/>
            </a:xfrm>
            <a:custGeom>
              <a:avLst/>
              <a:gdLst>
                <a:gd name="T0" fmla="*/ 105 w 177"/>
                <a:gd name="T1" fmla="*/ 66 h 499"/>
                <a:gd name="T2" fmla="*/ 173 w 177"/>
                <a:gd name="T3" fmla="*/ 11 h 499"/>
                <a:gd name="T4" fmla="*/ 177 w 177"/>
                <a:gd name="T5" fmla="*/ 5 h 499"/>
                <a:gd name="T6" fmla="*/ 168 w 177"/>
                <a:gd name="T7" fmla="*/ 0 h 499"/>
                <a:gd name="T8" fmla="*/ 72 w 177"/>
                <a:gd name="T9" fmla="*/ 62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5 w 177"/>
                <a:gd name="T37" fmla="*/ 421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6"/>
                  </a:moveTo>
                  <a:cubicBezTo>
                    <a:pt x="105" y="46"/>
                    <a:pt x="118" y="14"/>
                    <a:pt x="173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2" y="25"/>
                    <a:pt x="72" y="62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3" y="470"/>
                    <a:pt x="107" y="445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20">
              <a:extLst>
                <a:ext uri="{FF2B5EF4-FFF2-40B4-BE49-F238E27FC236}">
                  <a16:creationId xmlns:a16="http://schemas.microsoft.com/office/drawing/2014/main" id="{5010AA98-BD16-4B7B-AE45-4B00FB27F1DB}"/>
                </a:ext>
              </a:extLst>
            </p:cNvPr>
            <p:cNvSpPr>
              <a:spLocks noEditPoints="1"/>
            </p:cNvSpPr>
            <p:nvPr>
              <p:custDataLst>
                <p:tags r:id="rId158"/>
              </p:custDataLst>
            </p:nvPr>
          </p:nvSpPr>
          <p:spPr bwMode="auto">
            <a:xfrm>
              <a:off x="9840915" y="1893888"/>
              <a:ext cx="95250" cy="169863"/>
            </a:xfrm>
            <a:custGeom>
              <a:avLst/>
              <a:gdLst>
                <a:gd name="T0" fmla="*/ 210 w 210"/>
                <a:gd name="T1" fmla="*/ 173 h 343"/>
                <a:gd name="T2" fmla="*/ 190 w 210"/>
                <a:gd name="T3" fmla="*/ 56 h 343"/>
                <a:gd name="T4" fmla="*/ 105 w 210"/>
                <a:gd name="T5" fmla="*/ 0 h 343"/>
                <a:gd name="T6" fmla="*/ 18 w 210"/>
                <a:gd name="T7" fmla="*/ 59 h 343"/>
                <a:gd name="T8" fmla="*/ 0 w 210"/>
                <a:gd name="T9" fmla="*/ 173 h 343"/>
                <a:gd name="T10" fmla="*/ 22 w 210"/>
                <a:gd name="T11" fmla="*/ 293 h 343"/>
                <a:gd name="T12" fmla="*/ 104 w 210"/>
                <a:gd name="T13" fmla="*/ 343 h 343"/>
                <a:gd name="T14" fmla="*/ 191 w 210"/>
                <a:gd name="T15" fmla="*/ 285 h 343"/>
                <a:gd name="T16" fmla="*/ 210 w 210"/>
                <a:gd name="T17" fmla="*/ 173 h 343"/>
                <a:gd name="T18" fmla="*/ 104 w 210"/>
                <a:gd name="T19" fmla="*/ 332 h 343"/>
                <a:gd name="T20" fmla="*/ 47 w 210"/>
                <a:gd name="T21" fmla="*/ 272 h 343"/>
                <a:gd name="T22" fmla="*/ 41 w 210"/>
                <a:gd name="T23" fmla="*/ 167 h 343"/>
                <a:gd name="T24" fmla="*/ 45 w 210"/>
                <a:gd name="T25" fmla="*/ 75 h 343"/>
                <a:gd name="T26" fmla="*/ 104 w 210"/>
                <a:gd name="T27" fmla="*/ 11 h 343"/>
                <a:gd name="T28" fmla="*/ 163 w 210"/>
                <a:gd name="T29" fmla="*/ 69 h 343"/>
                <a:gd name="T30" fmla="*/ 168 w 210"/>
                <a:gd name="T31" fmla="*/ 167 h 343"/>
                <a:gd name="T32" fmla="*/ 163 w 210"/>
                <a:gd name="T33" fmla="*/ 270 h 343"/>
                <a:gd name="T34" fmla="*/ 104 w 210"/>
                <a:gd name="T35" fmla="*/ 33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3">
                  <a:moveTo>
                    <a:pt x="210" y="173"/>
                  </a:moveTo>
                  <a:cubicBezTo>
                    <a:pt x="210" y="133"/>
                    <a:pt x="207" y="93"/>
                    <a:pt x="190" y="56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9" y="13"/>
                    <a:pt x="18" y="59"/>
                  </a:cubicBezTo>
                  <a:cubicBezTo>
                    <a:pt x="2" y="94"/>
                    <a:pt x="0" y="133"/>
                    <a:pt x="0" y="173"/>
                  </a:cubicBezTo>
                  <a:cubicBezTo>
                    <a:pt x="0" y="210"/>
                    <a:pt x="2" y="255"/>
                    <a:pt x="22" y="293"/>
                  </a:cubicBezTo>
                  <a:cubicBezTo>
                    <a:pt x="44" y="333"/>
                    <a:pt x="80" y="343"/>
                    <a:pt x="104" y="343"/>
                  </a:cubicBezTo>
                  <a:cubicBezTo>
                    <a:pt x="131" y="343"/>
                    <a:pt x="169" y="333"/>
                    <a:pt x="191" y="285"/>
                  </a:cubicBezTo>
                  <a:cubicBezTo>
                    <a:pt x="207" y="251"/>
                    <a:pt x="210" y="212"/>
                    <a:pt x="210" y="173"/>
                  </a:cubicBezTo>
                  <a:close/>
                  <a:moveTo>
                    <a:pt x="104" y="332"/>
                  </a:moveTo>
                  <a:cubicBezTo>
                    <a:pt x="85" y="332"/>
                    <a:pt x="56" y="320"/>
                    <a:pt x="47" y="272"/>
                  </a:cubicBezTo>
                  <a:cubicBezTo>
                    <a:pt x="41" y="242"/>
                    <a:pt x="41" y="196"/>
                    <a:pt x="41" y="167"/>
                  </a:cubicBezTo>
                  <a:cubicBezTo>
                    <a:pt x="41" y="135"/>
                    <a:pt x="41" y="102"/>
                    <a:pt x="45" y="75"/>
                  </a:cubicBezTo>
                  <a:cubicBezTo>
                    <a:pt x="55" y="15"/>
                    <a:pt x="92" y="11"/>
                    <a:pt x="104" y="11"/>
                  </a:cubicBezTo>
                  <a:cubicBezTo>
                    <a:pt x="121" y="11"/>
                    <a:pt x="154" y="20"/>
                    <a:pt x="163" y="69"/>
                  </a:cubicBezTo>
                  <a:cubicBezTo>
                    <a:pt x="168" y="97"/>
                    <a:pt x="168" y="135"/>
                    <a:pt x="168" y="167"/>
                  </a:cubicBezTo>
                  <a:cubicBezTo>
                    <a:pt x="168" y="204"/>
                    <a:pt x="168" y="238"/>
                    <a:pt x="163" y="270"/>
                  </a:cubicBezTo>
                  <a:cubicBezTo>
                    <a:pt x="155" y="317"/>
                    <a:pt x="127" y="332"/>
                    <a:pt x="104" y="3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1">
              <a:extLst>
                <a:ext uri="{FF2B5EF4-FFF2-40B4-BE49-F238E27FC236}">
                  <a16:creationId xmlns:a16="http://schemas.microsoft.com/office/drawing/2014/main" id="{E82806DB-05D2-4E11-A8B4-C4E3106F850D}"/>
                </a:ext>
              </a:extLst>
            </p:cNvPr>
            <p:cNvSpPr>
              <a:spLocks/>
            </p:cNvSpPr>
            <p:nvPr>
              <p:custDataLst>
                <p:tags r:id="rId159"/>
              </p:custDataLst>
            </p:nvPr>
          </p:nvSpPr>
          <p:spPr bwMode="auto">
            <a:xfrm>
              <a:off x="9964740" y="2032000"/>
              <a:ext cx="26988" cy="74613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2 h 149"/>
                <a:gd name="T8" fmla="*/ 44 w 59"/>
                <a:gd name="T9" fmla="*/ 46 h 149"/>
                <a:gd name="T10" fmla="*/ 47 w 59"/>
                <a:gd name="T11" fmla="*/ 44 h 149"/>
                <a:gd name="T12" fmla="*/ 48 w 59"/>
                <a:gd name="T13" fmla="*/ 52 h 149"/>
                <a:gd name="T14" fmla="*/ 14 w 59"/>
                <a:gd name="T15" fmla="*/ 135 h 149"/>
                <a:gd name="T16" fmla="*/ 8 w 59"/>
                <a:gd name="T17" fmla="*/ 143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39"/>
                    <a:pt x="10" y="52"/>
                    <a:pt x="27" y="52"/>
                  </a:cubicBezTo>
                  <a:cubicBezTo>
                    <a:pt x="33" y="52"/>
                    <a:pt x="39" y="50"/>
                    <a:pt x="44" y="46"/>
                  </a:cubicBezTo>
                  <a:cubicBezTo>
                    <a:pt x="46" y="45"/>
                    <a:pt x="46" y="44"/>
                    <a:pt x="47" y="44"/>
                  </a:cubicBezTo>
                  <a:cubicBezTo>
                    <a:pt x="47" y="44"/>
                    <a:pt x="48" y="45"/>
                    <a:pt x="48" y="52"/>
                  </a:cubicBezTo>
                  <a:cubicBezTo>
                    <a:pt x="48" y="89"/>
                    <a:pt x="30" y="119"/>
                    <a:pt x="14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0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22">
              <a:extLst>
                <a:ext uri="{FF2B5EF4-FFF2-40B4-BE49-F238E27FC236}">
                  <a16:creationId xmlns:a16="http://schemas.microsoft.com/office/drawing/2014/main" id="{F6E5F2F6-42C3-4CF9-B0EE-4B40444FD4CF}"/>
                </a:ext>
              </a:extLst>
            </p:cNvPr>
            <p:cNvSpPr>
              <a:spLocks/>
            </p:cNvSpPr>
            <p:nvPr>
              <p:custDataLst>
                <p:tags r:id="rId160"/>
              </p:custDataLst>
            </p:nvPr>
          </p:nvSpPr>
          <p:spPr bwMode="auto">
            <a:xfrm>
              <a:off x="10066340" y="1893888"/>
              <a:ext cx="74613" cy="163513"/>
            </a:xfrm>
            <a:custGeom>
              <a:avLst/>
              <a:gdLst>
                <a:gd name="T0" fmla="*/ 102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5 w 165"/>
                <a:gd name="T9" fmla="*/ 34 h 332"/>
                <a:gd name="T10" fmla="*/ 65 w 165"/>
                <a:gd name="T11" fmla="*/ 293 h 332"/>
                <a:gd name="T12" fmla="*/ 19 w 165"/>
                <a:gd name="T13" fmla="*/ 317 h 332"/>
                <a:gd name="T14" fmla="*/ 3 w 165"/>
                <a:gd name="T15" fmla="*/ 317 h 332"/>
                <a:gd name="T16" fmla="*/ 3 w 165"/>
                <a:gd name="T17" fmla="*/ 332 h 332"/>
                <a:gd name="T18" fmla="*/ 84 w 165"/>
                <a:gd name="T19" fmla="*/ 331 h 332"/>
                <a:gd name="T20" fmla="*/ 165 w 165"/>
                <a:gd name="T21" fmla="*/ 332 h 332"/>
                <a:gd name="T22" fmla="*/ 165 w 165"/>
                <a:gd name="T23" fmla="*/ 317 h 332"/>
                <a:gd name="T24" fmla="*/ 149 w 165"/>
                <a:gd name="T25" fmla="*/ 317 h 332"/>
                <a:gd name="T26" fmla="*/ 102 w 165"/>
                <a:gd name="T27" fmla="*/ 293 h 332"/>
                <a:gd name="T28" fmla="*/ 102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40" y="47"/>
                    <a:pt x="65" y="34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2"/>
                  </a:lnTo>
                  <a:cubicBezTo>
                    <a:pt x="21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2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2" y="311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23">
              <a:extLst>
                <a:ext uri="{FF2B5EF4-FFF2-40B4-BE49-F238E27FC236}">
                  <a16:creationId xmlns:a16="http://schemas.microsoft.com/office/drawing/2014/main" id="{BA0B11F4-5982-40A5-BFE1-717913CE3670}"/>
                </a:ext>
              </a:extLst>
            </p:cNvPr>
            <p:cNvSpPr>
              <a:spLocks/>
            </p:cNvSpPr>
            <p:nvPr>
              <p:custDataLst>
                <p:tags r:id="rId161"/>
              </p:custDataLst>
            </p:nvPr>
          </p:nvSpPr>
          <p:spPr bwMode="auto">
            <a:xfrm>
              <a:off x="10175877" y="1873250"/>
              <a:ext cx="79375" cy="246063"/>
            </a:xfrm>
            <a:custGeom>
              <a:avLst/>
              <a:gdLst>
                <a:gd name="T0" fmla="*/ 72 w 177"/>
                <a:gd name="T1" fmla="*/ 433 h 499"/>
                <a:gd name="T2" fmla="*/ 4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5 w 177"/>
                <a:gd name="T9" fmla="*/ 437 h 499"/>
                <a:gd name="T10" fmla="*/ 105 w 177"/>
                <a:gd name="T11" fmla="*/ 323 h 499"/>
                <a:gd name="T12" fmla="*/ 125 w 177"/>
                <a:gd name="T13" fmla="*/ 271 h 499"/>
                <a:gd name="T14" fmla="*/ 172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5 w 177"/>
                <a:gd name="T23" fmla="*/ 175 h 499"/>
                <a:gd name="T24" fmla="*/ 105 w 177"/>
                <a:gd name="T25" fmla="*/ 76 h 499"/>
                <a:gd name="T26" fmla="*/ 81 w 177"/>
                <a:gd name="T27" fmla="*/ 20 h 499"/>
                <a:gd name="T28" fmla="*/ 10 w 177"/>
                <a:gd name="T29" fmla="*/ 0 h 499"/>
                <a:gd name="T30" fmla="*/ 0 w 177"/>
                <a:gd name="T31" fmla="*/ 5 h 499"/>
                <a:gd name="T32" fmla="*/ 8 w 177"/>
                <a:gd name="T33" fmla="*/ 11 h 499"/>
                <a:gd name="T34" fmla="*/ 70 w 177"/>
                <a:gd name="T35" fmla="*/ 54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0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4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5" y="499"/>
                    <a:pt x="10" y="499"/>
                  </a:cubicBezTo>
                  <a:cubicBezTo>
                    <a:pt x="58" y="499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2" y="257"/>
                    <a:pt x="161" y="256"/>
                    <a:pt x="172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6"/>
                  </a:lnTo>
                  <a:cubicBezTo>
                    <a:pt x="105" y="55"/>
                    <a:pt x="105" y="39"/>
                    <a:pt x="81" y="20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39" y="13"/>
                    <a:pt x="64" y="29"/>
                    <a:pt x="70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6" y="246"/>
                    <a:pt x="130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24">
              <a:extLst>
                <a:ext uri="{FF2B5EF4-FFF2-40B4-BE49-F238E27FC236}">
                  <a16:creationId xmlns:a16="http://schemas.microsoft.com/office/drawing/2014/main" id="{627D2A8D-5CA9-42C9-AE6C-107CF8351141}"/>
                </a:ext>
              </a:extLst>
            </p:cNvPr>
            <p:cNvSpPr>
              <a:spLocks/>
            </p:cNvSpPr>
            <p:nvPr>
              <p:custDataLst>
                <p:tags r:id="rId162"/>
              </p:custDataLst>
            </p:nvPr>
          </p:nvSpPr>
          <p:spPr bwMode="auto">
            <a:xfrm>
              <a:off x="10283827" y="1849438"/>
              <a:ext cx="87313" cy="122238"/>
            </a:xfrm>
            <a:custGeom>
              <a:avLst/>
              <a:gdLst>
                <a:gd name="T0" fmla="*/ 115 w 191"/>
                <a:gd name="T1" fmla="*/ 143 h 247"/>
                <a:gd name="T2" fmla="*/ 156 w 191"/>
                <a:gd name="T3" fmla="*/ 238 h 247"/>
                <a:gd name="T4" fmla="*/ 174 w 191"/>
                <a:gd name="T5" fmla="*/ 246 h 247"/>
                <a:gd name="T6" fmla="*/ 181 w 191"/>
                <a:gd name="T7" fmla="*/ 246 h 247"/>
                <a:gd name="T8" fmla="*/ 191 w 191"/>
                <a:gd name="T9" fmla="*/ 242 h 247"/>
                <a:gd name="T10" fmla="*/ 190 w 191"/>
                <a:gd name="T11" fmla="*/ 238 h 247"/>
                <a:gd name="T12" fmla="*/ 181 w 191"/>
                <a:gd name="T13" fmla="*/ 223 h 247"/>
                <a:gd name="T14" fmla="*/ 95 w 191"/>
                <a:gd name="T15" fmla="*/ 22 h 247"/>
                <a:gd name="T16" fmla="*/ 49 w 191"/>
                <a:gd name="T17" fmla="*/ 0 h 247"/>
                <a:gd name="T18" fmla="*/ 40 w 191"/>
                <a:gd name="T19" fmla="*/ 5 h 247"/>
                <a:gd name="T20" fmla="*/ 45 w 191"/>
                <a:gd name="T21" fmla="*/ 10 h 247"/>
                <a:gd name="T22" fmla="*/ 68 w 191"/>
                <a:gd name="T23" fmla="*/ 32 h 247"/>
                <a:gd name="T24" fmla="*/ 109 w 191"/>
                <a:gd name="T25" fmla="*/ 130 h 247"/>
                <a:gd name="T26" fmla="*/ 7 w 191"/>
                <a:gd name="T27" fmla="*/ 223 h 247"/>
                <a:gd name="T28" fmla="*/ 0 w 191"/>
                <a:gd name="T29" fmla="*/ 235 h 247"/>
                <a:gd name="T30" fmla="*/ 11 w 191"/>
                <a:gd name="T31" fmla="*/ 247 h 247"/>
                <a:gd name="T32" fmla="*/ 23 w 191"/>
                <a:gd name="T33" fmla="*/ 241 h 247"/>
                <a:gd name="T34" fmla="*/ 115 w 191"/>
                <a:gd name="T35" fmla="*/ 14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1" h="247">
                  <a:moveTo>
                    <a:pt x="115" y="143"/>
                  </a:moveTo>
                  <a:cubicBezTo>
                    <a:pt x="132" y="182"/>
                    <a:pt x="152" y="233"/>
                    <a:pt x="156" y="238"/>
                  </a:cubicBezTo>
                  <a:cubicBezTo>
                    <a:pt x="162" y="246"/>
                    <a:pt x="169" y="246"/>
                    <a:pt x="174" y="246"/>
                  </a:cubicBezTo>
                  <a:lnTo>
                    <a:pt x="181" y="246"/>
                  </a:lnTo>
                  <a:cubicBezTo>
                    <a:pt x="188" y="246"/>
                    <a:pt x="191" y="246"/>
                    <a:pt x="191" y="242"/>
                  </a:cubicBezTo>
                  <a:cubicBezTo>
                    <a:pt x="191" y="240"/>
                    <a:pt x="190" y="239"/>
                    <a:pt x="190" y="238"/>
                  </a:cubicBezTo>
                  <a:cubicBezTo>
                    <a:pt x="185" y="234"/>
                    <a:pt x="182" y="226"/>
                    <a:pt x="181" y="223"/>
                  </a:cubicBezTo>
                  <a:lnTo>
                    <a:pt x="95" y="22"/>
                  </a:lnTo>
                  <a:cubicBezTo>
                    <a:pt x="93" y="16"/>
                    <a:pt x="86" y="0"/>
                    <a:pt x="49" y="0"/>
                  </a:cubicBezTo>
                  <a:cubicBezTo>
                    <a:pt x="45" y="0"/>
                    <a:pt x="40" y="0"/>
                    <a:pt x="40" y="5"/>
                  </a:cubicBezTo>
                  <a:cubicBezTo>
                    <a:pt x="40" y="9"/>
                    <a:pt x="44" y="10"/>
                    <a:pt x="45" y="10"/>
                  </a:cubicBezTo>
                  <a:cubicBezTo>
                    <a:pt x="53" y="11"/>
                    <a:pt x="59" y="12"/>
                    <a:pt x="68" y="32"/>
                  </a:cubicBezTo>
                  <a:lnTo>
                    <a:pt x="109" y="130"/>
                  </a:lnTo>
                  <a:lnTo>
                    <a:pt x="7" y="223"/>
                  </a:lnTo>
                  <a:cubicBezTo>
                    <a:pt x="2" y="226"/>
                    <a:pt x="0" y="229"/>
                    <a:pt x="0" y="235"/>
                  </a:cubicBezTo>
                  <a:cubicBezTo>
                    <a:pt x="0" y="243"/>
                    <a:pt x="7" y="247"/>
                    <a:pt x="11" y="247"/>
                  </a:cubicBezTo>
                  <a:cubicBezTo>
                    <a:pt x="18" y="247"/>
                    <a:pt x="22" y="242"/>
                    <a:pt x="23" y="241"/>
                  </a:cubicBezTo>
                  <a:lnTo>
                    <a:pt x="115" y="14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25">
              <a:extLst>
                <a:ext uri="{FF2B5EF4-FFF2-40B4-BE49-F238E27FC236}">
                  <a16:creationId xmlns:a16="http://schemas.microsoft.com/office/drawing/2014/main" id="{45D5F1EB-EC7E-4332-9463-694D80E43B9C}"/>
                </a:ext>
              </a:extLst>
            </p:cNvPr>
            <p:cNvSpPr>
              <a:spLocks/>
            </p:cNvSpPr>
            <p:nvPr>
              <p:custDataLst>
                <p:tags r:id="rId163"/>
              </p:custDataLst>
            </p:nvPr>
          </p:nvSpPr>
          <p:spPr bwMode="auto">
            <a:xfrm>
              <a:off x="10402890" y="1873250"/>
              <a:ext cx="52388" cy="24606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2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4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26">
              <a:extLst>
                <a:ext uri="{FF2B5EF4-FFF2-40B4-BE49-F238E27FC236}">
                  <a16:creationId xmlns:a16="http://schemas.microsoft.com/office/drawing/2014/main" id="{DFFEF636-F447-4EB1-AB48-045BEDE0786E}"/>
                </a:ext>
              </a:extLst>
            </p:cNvPr>
            <p:cNvSpPr>
              <a:spLocks/>
            </p:cNvSpPr>
            <p:nvPr>
              <p:custDataLst>
                <p:tags r:id="rId164"/>
              </p:custDataLst>
            </p:nvPr>
          </p:nvSpPr>
          <p:spPr bwMode="auto">
            <a:xfrm>
              <a:off x="10483852" y="1849438"/>
              <a:ext cx="42863" cy="295275"/>
            </a:xfrm>
            <a:custGeom>
              <a:avLst/>
              <a:gdLst>
                <a:gd name="T0" fmla="*/ 96 w 96"/>
                <a:gd name="T1" fmla="*/ 599 h 599"/>
                <a:gd name="T2" fmla="*/ 96 w 96"/>
                <a:gd name="T3" fmla="*/ 0 h 599"/>
                <a:gd name="T4" fmla="*/ 0 w 96"/>
                <a:gd name="T5" fmla="*/ 0 h 599"/>
                <a:gd name="T6" fmla="*/ 0 w 96"/>
                <a:gd name="T7" fmla="*/ 20 h 599"/>
                <a:gd name="T8" fmla="*/ 76 w 96"/>
                <a:gd name="T9" fmla="*/ 20 h 599"/>
                <a:gd name="T10" fmla="*/ 76 w 96"/>
                <a:gd name="T11" fmla="*/ 579 h 599"/>
                <a:gd name="T12" fmla="*/ 0 w 96"/>
                <a:gd name="T13" fmla="*/ 579 h 599"/>
                <a:gd name="T14" fmla="*/ 0 w 96"/>
                <a:gd name="T15" fmla="*/ 599 h 599"/>
                <a:gd name="T16" fmla="*/ 96 w 96"/>
                <a:gd name="T17" fmla="*/ 599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599">
                  <a:moveTo>
                    <a:pt x="96" y="599"/>
                  </a:moveTo>
                  <a:lnTo>
                    <a:pt x="96" y="0"/>
                  </a:lnTo>
                  <a:lnTo>
                    <a:pt x="0" y="0"/>
                  </a:lnTo>
                  <a:lnTo>
                    <a:pt x="0" y="20"/>
                  </a:lnTo>
                  <a:lnTo>
                    <a:pt x="76" y="20"/>
                  </a:lnTo>
                  <a:lnTo>
                    <a:pt x="76" y="579"/>
                  </a:lnTo>
                  <a:lnTo>
                    <a:pt x="0" y="579"/>
                  </a:lnTo>
                  <a:lnTo>
                    <a:pt x="0" y="599"/>
                  </a:lnTo>
                  <a:lnTo>
                    <a:pt x="96" y="59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27">
              <a:extLst>
                <a:ext uri="{FF2B5EF4-FFF2-40B4-BE49-F238E27FC236}">
                  <a16:creationId xmlns:a16="http://schemas.microsoft.com/office/drawing/2014/main" id="{1CFD85F0-6D78-4068-82FE-06B83EA023D4}"/>
                </a:ext>
              </a:extLst>
            </p:cNvPr>
            <p:cNvSpPr>
              <a:spLocks noEditPoints="1"/>
            </p:cNvSpPr>
            <p:nvPr>
              <p:custDataLst>
                <p:tags r:id="rId165"/>
              </p:custDataLst>
            </p:nvPr>
          </p:nvSpPr>
          <p:spPr bwMode="auto">
            <a:xfrm>
              <a:off x="10653715" y="1901825"/>
              <a:ext cx="139700" cy="190500"/>
            </a:xfrm>
            <a:custGeom>
              <a:avLst/>
              <a:gdLst>
                <a:gd name="T0" fmla="*/ 295 w 305"/>
                <a:gd name="T1" fmla="*/ 21 h 386"/>
                <a:gd name="T2" fmla="*/ 305 w 305"/>
                <a:gd name="T3" fmla="*/ 10 h 386"/>
                <a:gd name="T4" fmla="*/ 295 w 305"/>
                <a:gd name="T5" fmla="*/ 0 h 386"/>
                <a:gd name="T6" fmla="*/ 286 w 305"/>
                <a:gd name="T7" fmla="*/ 3 h 386"/>
                <a:gd name="T8" fmla="*/ 10 w 305"/>
                <a:gd name="T9" fmla="*/ 133 h 386"/>
                <a:gd name="T10" fmla="*/ 0 w 305"/>
                <a:gd name="T11" fmla="*/ 145 h 386"/>
                <a:gd name="T12" fmla="*/ 10 w 305"/>
                <a:gd name="T13" fmla="*/ 156 h 386"/>
                <a:gd name="T14" fmla="*/ 286 w 305"/>
                <a:gd name="T15" fmla="*/ 285 h 386"/>
                <a:gd name="T16" fmla="*/ 295 w 305"/>
                <a:gd name="T17" fmla="*/ 289 h 386"/>
                <a:gd name="T18" fmla="*/ 305 w 305"/>
                <a:gd name="T19" fmla="*/ 279 h 386"/>
                <a:gd name="T20" fmla="*/ 294 w 305"/>
                <a:gd name="T21" fmla="*/ 268 h 386"/>
                <a:gd name="T22" fmla="*/ 34 w 305"/>
                <a:gd name="T23" fmla="*/ 145 h 386"/>
                <a:gd name="T24" fmla="*/ 295 w 305"/>
                <a:gd name="T25" fmla="*/ 21 h 386"/>
                <a:gd name="T26" fmla="*/ 287 w 305"/>
                <a:gd name="T27" fmla="*/ 386 h 386"/>
                <a:gd name="T28" fmla="*/ 305 w 305"/>
                <a:gd name="T29" fmla="*/ 376 h 386"/>
                <a:gd name="T30" fmla="*/ 287 w 305"/>
                <a:gd name="T31" fmla="*/ 366 h 386"/>
                <a:gd name="T32" fmla="*/ 18 w 305"/>
                <a:gd name="T33" fmla="*/ 366 h 386"/>
                <a:gd name="T34" fmla="*/ 0 w 305"/>
                <a:gd name="T35" fmla="*/ 376 h 386"/>
                <a:gd name="T36" fmla="*/ 18 w 305"/>
                <a:gd name="T37" fmla="*/ 386 h 386"/>
                <a:gd name="T38" fmla="*/ 287 w 305"/>
                <a:gd name="T39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5" h="386">
                  <a:moveTo>
                    <a:pt x="295" y="21"/>
                  </a:moveTo>
                  <a:cubicBezTo>
                    <a:pt x="301" y="18"/>
                    <a:pt x="305" y="16"/>
                    <a:pt x="305" y="10"/>
                  </a:cubicBezTo>
                  <a:cubicBezTo>
                    <a:pt x="305" y="4"/>
                    <a:pt x="301" y="0"/>
                    <a:pt x="295" y="0"/>
                  </a:cubicBezTo>
                  <a:cubicBezTo>
                    <a:pt x="292" y="0"/>
                    <a:pt x="288" y="2"/>
                    <a:pt x="286" y="3"/>
                  </a:cubicBezTo>
                  <a:lnTo>
                    <a:pt x="10" y="133"/>
                  </a:lnTo>
                  <a:cubicBezTo>
                    <a:pt x="2" y="137"/>
                    <a:pt x="0" y="141"/>
                    <a:pt x="0" y="145"/>
                  </a:cubicBezTo>
                  <a:cubicBezTo>
                    <a:pt x="0" y="149"/>
                    <a:pt x="3" y="153"/>
                    <a:pt x="10" y="156"/>
                  </a:cubicBezTo>
                  <a:lnTo>
                    <a:pt x="286" y="285"/>
                  </a:lnTo>
                  <a:cubicBezTo>
                    <a:pt x="292" y="289"/>
                    <a:pt x="293" y="289"/>
                    <a:pt x="295" y="289"/>
                  </a:cubicBezTo>
                  <a:cubicBezTo>
                    <a:pt x="300" y="289"/>
                    <a:pt x="305" y="284"/>
                    <a:pt x="305" y="279"/>
                  </a:cubicBezTo>
                  <a:cubicBezTo>
                    <a:pt x="305" y="275"/>
                    <a:pt x="303" y="271"/>
                    <a:pt x="294" y="268"/>
                  </a:cubicBezTo>
                  <a:lnTo>
                    <a:pt x="34" y="145"/>
                  </a:lnTo>
                  <a:lnTo>
                    <a:pt x="295" y="21"/>
                  </a:lnTo>
                  <a:close/>
                  <a:moveTo>
                    <a:pt x="287" y="386"/>
                  </a:moveTo>
                  <a:cubicBezTo>
                    <a:pt x="296" y="386"/>
                    <a:pt x="305" y="386"/>
                    <a:pt x="305" y="376"/>
                  </a:cubicBezTo>
                  <a:cubicBezTo>
                    <a:pt x="305" y="366"/>
                    <a:pt x="294" y="366"/>
                    <a:pt x="287" y="366"/>
                  </a:cubicBezTo>
                  <a:lnTo>
                    <a:pt x="18" y="366"/>
                  </a:lnTo>
                  <a:cubicBezTo>
                    <a:pt x="11" y="366"/>
                    <a:pt x="0" y="366"/>
                    <a:pt x="0" y="376"/>
                  </a:cubicBezTo>
                  <a:cubicBezTo>
                    <a:pt x="0" y="386"/>
                    <a:pt x="9" y="386"/>
                    <a:pt x="18" y="386"/>
                  </a:cubicBezTo>
                  <a:lnTo>
                    <a:pt x="287" y="38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28">
              <a:extLst>
                <a:ext uri="{FF2B5EF4-FFF2-40B4-BE49-F238E27FC236}">
                  <a16:creationId xmlns:a16="http://schemas.microsoft.com/office/drawing/2014/main" id="{CFB13636-4B85-47F9-A691-AEDEA713215E}"/>
                </a:ext>
              </a:extLst>
            </p:cNvPr>
            <p:cNvSpPr>
              <a:spLocks/>
            </p:cNvSpPr>
            <p:nvPr>
              <p:custDataLst>
                <p:tags r:id="rId166"/>
              </p:custDataLst>
            </p:nvPr>
          </p:nvSpPr>
          <p:spPr bwMode="auto">
            <a:xfrm>
              <a:off x="10918827" y="1846263"/>
              <a:ext cx="57150" cy="115888"/>
            </a:xfrm>
            <a:custGeom>
              <a:avLst/>
              <a:gdLst>
                <a:gd name="T0" fmla="*/ 79 w 127"/>
                <a:gd name="T1" fmla="*/ 10 h 232"/>
                <a:gd name="T2" fmla="*/ 69 w 127"/>
                <a:gd name="T3" fmla="*/ 0 h 232"/>
                <a:gd name="T4" fmla="*/ 0 w 127"/>
                <a:gd name="T5" fmla="*/ 22 h 232"/>
                <a:gd name="T6" fmla="*/ 0 w 127"/>
                <a:gd name="T7" fmla="*/ 35 h 232"/>
                <a:gd name="T8" fmla="*/ 51 w 127"/>
                <a:gd name="T9" fmla="*/ 25 h 232"/>
                <a:gd name="T10" fmla="*/ 51 w 127"/>
                <a:gd name="T11" fmla="*/ 203 h 232"/>
                <a:gd name="T12" fmla="*/ 16 w 127"/>
                <a:gd name="T13" fmla="*/ 219 h 232"/>
                <a:gd name="T14" fmla="*/ 3 w 127"/>
                <a:gd name="T15" fmla="*/ 219 h 232"/>
                <a:gd name="T16" fmla="*/ 3 w 127"/>
                <a:gd name="T17" fmla="*/ 232 h 232"/>
                <a:gd name="T18" fmla="*/ 65 w 127"/>
                <a:gd name="T19" fmla="*/ 231 h 232"/>
                <a:gd name="T20" fmla="*/ 127 w 127"/>
                <a:gd name="T21" fmla="*/ 232 h 232"/>
                <a:gd name="T22" fmla="*/ 127 w 127"/>
                <a:gd name="T23" fmla="*/ 219 h 232"/>
                <a:gd name="T24" fmla="*/ 114 w 127"/>
                <a:gd name="T25" fmla="*/ 219 h 232"/>
                <a:gd name="T26" fmla="*/ 79 w 127"/>
                <a:gd name="T27" fmla="*/ 203 h 232"/>
                <a:gd name="T28" fmla="*/ 79 w 127"/>
                <a:gd name="T29" fmla="*/ 1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2">
                  <a:moveTo>
                    <a:pt x="79" y="10"/>
                  </a:moveTo>
                  <a:cubicBezTo>
                    <a:pt x="79" y="0"/>
                    <a:pt x="79" y="0"/>
                    <a:pt x="69" y="0"/>
                  </a:cubicBezTo>
                  <a:cubicBezTo>
                    <a:pt x="46" y="22"/>
                    <a:pt x="15" y="22"/>
                    <a:pt x="0" y="22"/>
                  </a:cubicBezTo>
                  <a:lnTo>
                    <a:pt x="0" y="35"/>
                  </a:lnTo>
                  <a:cubicBezTo>
                    <a:pt x="9" y="35"/>
                    <a:pt x="32" y="35"/>
                    <a:pt x="51" y="25"/>
                  </a:cubicBezTo>
                  <a:lnTo>
                    <a:pt x="51" y="203"/>
                  </a:lnTo>
                  <a:cubicBezTo>
                    <a:pt x="51" y="215"/>
                    <a:pt x="51" y="219"/>
                    <a:pt x="16" y="219"/>
                  </a:cubicBezTo>
                  <a:lnTo>
                    <a:pt x="3" y="219"/>
                  </a:lnTo>
                  <a:lnTo>
                    <a:pt x="3" y="232"/>
                  </a:lnTo>
                  <a:cubicBezTo>
                    <a:pt x="9" y="232"/>
                    <a:pt x="52" y="231"/>
                    <a:pt x="65" y="231"/>
                  </a:cubicBezTo>
                  <a:cubicBezTo>
                    <a:pt x="76" y="231"/>
                    <a:pt x="120" y="232"/>
                    <a:pt x="127" y="232"/>
                  </a:cubicBezTo>
                  <a:lnTo>
                    <a:pt x="127" y="219"/>
                  </a:lnTo>
                  <a:lnTo>
                    <a:pt x="114" y="219"/>
                  </a:lnTo>
                  <a:cubicBezTo>
                    <a:pt x="79" y="219"/>
                    <a:pt x="79" y="215"/>
                    <a:pt x="79" y="203"/>
                  </a:cubicBezTo>
                  <a:lnTo>
                    <a:pt x="79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Rectangle 629">
              <a:extLst>
                <a:ext uri="{FF2B5EF4-FFF2-40B4-BE49-F238E27FC236}">
                  <a16:creationId xmlns:a16="http://schemas.microsoft.com/office/drawing/2014/main" id="{56EC3C68-2FA9-450E-AEB1-FE3933203789}"/>
                </a:ext>
              </a:extLst>
            </p:cNvPr>
            <p:cNvSpPr>
              <a:spLocks noChangeArrowheads="1"/>
            </p:cNvSpPr>
            <p:nvPr>
              <p:custDataLst>
                <p:tags r:id="rId167"/>
              </p:custDataLst>
            </p:nvPr>
          </p:nvSpPr>
          <p:spPr bwMode="auto">
            <a:xfrm>
              <a:off x="10901365" y="1992313"/>
              <a:ext cx="90488" cy="95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630">
              <a:extLst>
                <a:ext uri="{FF2B5EF4-FFF2-40B4-BE49-F238E27FC236}">
                  <a16:creationId xmlns:a16="http://schemas.microsoft.com/office/drawing/2014/main" id="{50A7F0DB-0DD2-4DF8-A290-9A612BFBE183}"/>
                </a:ext>
              </a:extLst>
            </p:cNvPr>
            <p:cNvSpPr>
              <a:spLocks/>
            </p:cNvSpPr>
            <p:nvPr>
              <p:custDataLst>
                <p:tags r:id="rId168"/>
              </p:custDataLst>
            </p:nvPr>
          </p:nvSpPr>
          <p:spPr bwMode="auto">
            <a:xfrm>
              <a:off x="10910890" y="2028825"/>
              <a:ext cx="69850" cy="114300"/>
            </a:xfrm>
            <a:custGeom>
              <a:avLst/>
              <a:gdLst>
                <a:gd name="T0" fmla="*/ 154 w 154"/>
                <a:gd name="T1" fmla="*/ 168 h 231"/>
                <a:gd name="T2" fmla="*/ 143 w 154"/>
                <a:gd name="T3" fmla="*/ 168 h 231"/>
                <a:gd name="T4" fmla="*/ 134 w 154"/>
                <a:gd name="T5" fmla="*/ 200 h 231"/>
                <a:gd name="T6" fmla="*/ 99 w 154"/>
                <a:gd name="T7" fmla="*/ 202 h 231"/>
                <a:gd name="T8" fmla="*/ 35 w 154"/>
                <a:gd name="T9" fmla="*/ 202 h 231"/>
                <a:gd name="T10" fmla="*/ 105 w 154"/>
                <a:gd name="T11" fmla="*/ 143 h 231"/>
                <a:gd name="T12" fmla="*/ 154 w 154"/>
                <a:gd name="T13" fmla="*/ 68 h 231"/>
                <a:gd name="T14" fmla="*/ 73 w 154"/>
                <a:gd name="T15" fmla="*/ 0 h 231"/>
                <a:gd name="T16" fmla="*/ 0 w 154"/>
                <a:gd name="T17" fmla="*/ 62 h 231"/>
                <a:gd name="T18" fmla="*/ 19 w 154"/>
                <a:gd name="T19" fmla="*/ 82 h 231"/>
                <a:gd name="T20" fmla="*/ 37 w 154"/>
                <a:gd name="T21" fmla="*/ 63 h 231"/>
                <a:gd name="T22" fmla="*/ 17 w 154"/>
                <a:gd name="T23" fmla="*/ 45 h 231"/>
                <a:gd name="T24" fmla="*/ 68 w 154"/>
                <a:gd name="T25" fmla="*/ 12 h 231"/>
                <a:gd name="T26" fmla="*/ 121 w 154"/>
                <a:gd name="T27" fmla="*/ 68 h 231"/>
                <a:gd name="T28" fmla="*/ 88 w 154"/>
                <a:gd name="T29" fmla="*/ 135 h 231"/>
                <a:gd name="T30" fmla="*/ 4 w 154"/>
                <a:gd name="T31" fmla="*/ 218 h 231"/>
                <a:gd name="T32" fmla="*/ 0 w 154"/>
                <a:gd name="T33" fmla="*/ 231 h 231"/>
                <a:gd name="T34" fmla="*/ 144 w 154"/>
                <a:gd name="T35" fmla="*/ 231 h 231"/>
                <a:gd name="T36" fmla="*/ 154 w 154"/>
                <a:gd name="T37" fmla="*/ 168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4" h="231">
                  <a:moveTo>
                    <a:pt x="154" y="168"/>
                  </a:moveTo>
                  <a:lnTo>
                    <a:pt x="143" y="168"/>
                  </a:lnTo>
                  <a:cubicBezTo>
                    <a:pt x="142" y="176"/>
                    <a:pt x="138" y="196"/>
                    <a:pt x="134" y="200"/>
                  </a:cubicBezTo>
                  <a:cubicBezTo>
                    <a:pt x="131" y="202"/>
                    <a:pt x="104" y="202"/>
                    <a:pt x="99" y="202"/>
                  </a:cubicBezTo>
                  <a:lnTo>
                    <a:pt x="35" y="202"/>
                  </a:lnTo>
                  <a:cubicBezTo>
                    <a:pt x="72" y="169"/>
                    <a:pt x="84" y="160"/>
                    <a:pt x="105" y="143"/>
                  </a:cubicBezTo>
                  <a:cubicBezTo>
                    <a:pt x="130" y="123"/>
                    <a:pt x="154" y="101"/>
                    <a:pt x="154" y="68"/>
                  </a:cubicBezTo>
                  <a:cubicBezTo>
                    <a:pt x="154" y="25"/>
                    <a:pt x="118" y="0"/>
                    <a:pt x="73" y="0"/>
                  </a:cubicBezTo>
                  <a:cubicBezTo>
                    <a:pt x="30" y="0"/>
                    <a:pt x="0" y="30"/>
                    <a:pt x="0" y="62"/>
                  </a:cubicBezTo>
                  <a:cubicBezTo>
                    <a:pt x="0" y="80"/>
                    <a:pt x="15" y="82"/>
                    <a:pt x="19" y="82"/>
                  </a:cubicBezTo>
                  <a:cubicBezTo>
                    <a:pt x="27" y="82"/>
                    <a:pt x="37" y="76"/>
                    <a:pt x="37" y="63"/>
                  </a:cubicBezTo>
                  <a:cubicBezTo>
                    <a:pt x="37" y="57"/>
                    <a:pt x="35" y="45"/>
                    <a:pt x="17" y="45"/>
                  </a:cubicBezTo>
                  <a:cubicBezTo>
                    <a:pt x="28" y="20"/>
                    <a:pt x="51" y="12"/>
                    <a:pt x="68" y="12"/>
                  </a:cubicBezTo>
                  <a:cubicBezTo>
                    <a:pt x="103" y="12"/>
                    <a:pt x="121" y="39"/>
                    <a:pt x="121" y="68"/>
                  </a:cubicBezTo>
                  <a:cubicBezTo>
                    <a:pt x="121" y="98"/>
                    <a:pt x="99" y="122"/>
                    <a:pt x="88" y="135"/>
                  </a:cubicBezTo>
                  <a:lnTo>
                    <a:pt x="4" y="218"/>
                  </a:lnTo>
                  <a:cubicBezTo>
                    <a:pt x="0" y="221"/>
                    <a:pt x="0" y="222"/>
                    <a:pt x="0" y="231"/>
                  </a:cubicBezTo>
                  <a:lnTo>
                    <a:pt x="144" y="231"/>
                  </a:lnTo>
                  <a:lnTo>
                    <a:pt x="154" y="16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631">
              <a:extLst>
                <a:ext uri="{FF2B5EF4-FFF2-40B4-BE49-F238E27FC236}">
                  <a16:creationId xmlns:a16="http://schemas.microsoft.com/office/drawing/2014/main" id="{9BB65173-8882-4152-8333-6B634E632C8F}"/>
                </a:ext>
              </a:extLst>
            </p:cNvPr>
            <p:cNvSpPr>
              <a:spLocks/>
            </p:cNvSpPr>
            <p:nvPr>
              <p:custDataLst>
                <p:tags r:id="rId169"/>
              </p:custDataLst>
            </p:nvPr>
          </p:nvSpPr>
          <p:spPr bwMode="auto">
            <a:xfrm>
              <a:off x="11082340" y="1914525"/>
              <a:ext cx="150813" cy="165100"/>
            </a:xfrm>
            <a:custGeom>
              <a:avLst/>
              <a:gdLst>
                <a:gd name="T0" fmla="*/ 176 w 332"/>
                <a:gd name="T1" fmla="*/ 177 h 333"/>
                <a:gd name="T2" fmla="*/ 316 w 332"/>
                <a:gd name="T3" fmla="*/ 177 h 333"/>
                <a:gd name="T4" fmla="*/ 332 w 332"/>
                <a:gd name="T5" fmla="*/ 167 h 333"/>
                <a:gd name="T6" fmla="*/ 316 w 332"/>
                <a:gd name="T7" fmla="*/ 157 h 333"/>
                <a:gd name="T8" fmla="*/ 176 w 332"/>
                <a:gd name="T9" fmla="*/ 157 h 333"/>
                <a:gd name="T10" fmla="*/ 176 w 332"/>
                <a:gd name="T11" fmla="*/ 17 h 333"/>
                <a:gd name="T12" fmla="*/ 166 w 332"/>
                <a:gd name="T13" fmla="*/ 0 h 333"/>
                <a:gd name="T14" fmla="*/ 156 w 332"/>
                <a:gd name="T15" fmla="*/ 17 h 333"/>
                <a:gd name="T16" fmla="*/ 156 w 332"/>
                <a:gd name="T17" fmla="*/ 157 h 333"/>
                <a:gd name="T18" fmla="*/ 17 w 332"/>
                <a:gd name="T19" fmla="*/ 157 h 333"/>
                <a:gd name="T20" fmla="*/ 0 w 332"/>
                <a:gd name="T21" fmla="*/ 167 h 333"/>
                <a:gd name="T22" fmla="*/ 17 w 332"/>
                <a:gd name="T23" fmla="*/ 177 h 333"/>
                <a:gd name="T24" fmla="*/ 156 w 332"/>
                <a:gd name="T25" fmla="*/ 177 h 333"/>
                <a:gd name="T26" fmla="*/ 156 w 332"/>
                <a:gd name="T27" fmla="*/ 316 h 333"/>
                <a:gd name="T28" fmla="*/ 166 w 332"/>
                <a:gd name="T29" fmla="*/ 333 h 333"/>
                <a:gd name="T30" fmla="*/ 176 w 332"/>
                <a:gd name="T31" fmla="*/ 316 h 333"/>
                <a:gd name="T32" fmla="*/ 176 w 332"/>
                <a:gd name="T33" fmla="*/ 177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33">
                  <a:moveTo>
                    <a:pt x="176" y="177"/>
                  </a:moveTo>
                  <a:lnTo>
                    <a:pt x="316" y="177"/>
                  </a:lnTo>
                  <a:cubicBezTo>
                    <a:pt x="323" y="177"/>
                    <a:pt x="332" y="177"/>
                    <a:pt x="332" y="167"/>
                  </a:cubicBezTo>
                  <a:cubicBezTo>
                    <a:pt x="332" y="157"/>
                    <a:pt x="323" y="157"/>
                    <a:pt x="316" y="157"/>
                  </a:cubicBezTo>
                  <a:lnTo>
                    <a:pt x="176" y="157"/>
                  </a:lnTo>
                  <a:lnTo>
                    <a:pt x="176" y="17"/>
                  </a:lnTo>
                  <a:cubicBezTo>
                    <a:pt x="176" y="10"/>
                    <a:pt x="176" y="0"/>
                    <a:pt x="166" y="0"/>
                  </a:cubicBezTo>
                  <a:cubicBezTo>
                    <a:pt x="156" y="0"/>
                    <a:pt x="156" y="10"/>
                    <a:pt x="156" y="17"/>
                  </a:cubicBezTo>
                  <a:lnTo>
                    <a:pt x="156" y="157"/>
                  </a:lnTo>
                  <a:lnTo>
                    <a:pt x="17" y="157"/>
                  </a:lnTo>
                  <a:cubicBezTo>
                    <a:pt x="10" y="157"/>
                    <a:pt x="0" y="157"/>
                    <a:pt x="0" y="167"/>
                  </a:cubicBezTo>
                  <a:cubicBezTo>
                    <a:pt x="0" y="177"/>
                    <a:pt x="10" y="177"/>
                    <a:pt x="17" y="177"/>
                  </a:cubicBezTo>
                  <a:lnTo>
                    <a:pt x="156" y="177"/>
                  </a:lnTo>
                  <a:lnTo>
                    <a:pt x="156" y="316"/>
                  </a:lnTo>
                  <a:cubicBezTo>
                    <a:pt x="156" y="323"/>
                    <a:pt x="156" y="333"/>
                    <a:pt x="166" y="333"/>
                  </a:cubicBezTo>
                  <a:cubicBezTo>
                    <a:pt x="176" y="333"/>
                    <a:pt x="176" y="323"/>
                    <a:pt x="176" y="316"/>
                  </a:cubicBezTo>
                  <a:lnTo>
                    <a:pt x="176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632">
              <a:extLst>
                <a:ext uri="{FF2B5EF4-FFF2-40B4-BE49-F238E27FC236}">
                  <a16:creationId xmlns:a16="http://schemas.microsoft.com/office/drawing/2014/main" id="{24E12EEF-FC02-474A-AF6F-8B9CE039F89D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11314115" y="1946275"/>
              <a:ext cx="79375" cy="111125"/>
            </a:xfrm>
            <a:custGeom>
              <a:avLst/>
              <a:gdLst>
                <a:gd name="T0" fmla="*/ 176 w 176"/>
                <a:gd name="T1" fmla="*/ 79 h 227"/>
                <a:gd name="T2" fmla="*/ 108 w 176"/>
                <a:gd name="T3" fmla="*/ 0 h 227"/>
                <a:gd name="T4" fmla="*/ 36 w 176"/>
                <a:gd name="T5" fmla="*/ 38 h 227"/>
                <a:gd name="T6" fmla="*/ 36 w 176"/>
                <a:gd name="T7" fmla="*/ 3 h 227"/>
                <a:gd name="T8" fmla="*/ 0 w 176"/>
                <a:gd name="T9" fmla="*/ 3 h 227"/>
                <a:gd name="T10" fmla="*/ 0 w 176"/>
                <a:gd name="T11" fmla="*/ 227 h 227"/>
                <a:gd name="T12" fmla="*/ 39 w 176"/>
                <a:gd name="T13" fmla="*/ 227 h 227"/>
                <a:gd name="T14" fmla="*/ 39 w 176"/>
                <a:gd name="T15" fmla="*/ 105 h 227"/>
                <a:gd name="T16" fmla="*/ 89 w 176"/>
                <a:gd name="T17" fmla="*/ 31 h 227"/>
                <a:gd name="T18" fmla="*/ 138 w 176"/>
                <a:gd name="T19" fmla="*/ 82 h 227"/>
                <a:gd name="T20" fmla="*/ 138 w 176"/>
                <a:gd name="T21" fmla="*/ 227 h 227"/>
                <a:gd name="T22" fmla="*/ 176 w 176"/>
                <a:gd name="T23" fmla="*/ 227 h 227"/>
                <a:gd name="T24" fmla="*/ 176 w 176"/>
                <a:gd name="T25" fmla="*/ 79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6" h="227">
                  <a:moveTo>
                    <a:pt x="176" y="79"/>
                  </a:moveTo>
                  <a:cubicBezTo>
                    <a:pt x="176" y="46"/>
                    <a:pt x="169" y="0"/>
                    <a:pt x="108" y="0"/>
                  </a:cubicBezTo>
                  <a:cubicBezTo>
                    <a:pt x="63" y="0"/>
                    <a:pt x="39" y="34"/>
                    <a:pt x="36" y="38"/>
                  </a:cubicBezTo>
                  <a:lnTo>
                    <a:pt x="36" y="3"/>
                  </a:lnTo>
                  <a:lnTo>
                    <a:pt x="0" y="3"/>
                  </a:lnTo>
                  <a:lnTo>
                    <a:pt x="0" y="227"/>
                  </a:lnTo>
                  <a:lnTo>
                    <a:pt x="39" y="227"/>
                  </a:lnTo>
                  <a:lnTo>
                    <a:pt x="39" y="105"/>
                  </a:lnTo>
                  <a:cubicBezTo>
                    <a:pt x="39" y="72"/>
                    <a:pt x="51" y="31"/>
                    <a:pt x="89" y="31"/>
                  </a:cubicBezTo>
                  <a:cubicBezTo>
                    <a:pt x="137" y="31"/>
                    <a:pt x="138" y="66"/>
                    <a:pt x="138" y="82"/>
                  </a:cubicBezTo>
                  <a:lnTo>
                    <a:pt x="138" y="227"/>
                  </a:lnTo>
                  <a:lnTo>
                    <a:pt x="176" y="227"/>
                  </a:lnTo>
                  <a:lnTo>
                    <a:pt x="176" y="7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633">
              <a:extLst>
                <a:ext uri="{FF2B5EF4-FFF2-40B4-BE49-F238E27FC236}">
                  <a16:creationId xmlns:a16="http://schemas.microsoft.com/office/drawing/2014/main" id="{820850A1-2825-4659-A042-E6340CB4D9A4}"/>
                </a:ext>
              </a:extLst>
            </p:cNvPr>
            <p:cNvSpPr>
              <a:spLocks noEditPoints="1"/>
            </p:cNvSpPr>
            <p:nvPr>
              <p:custDataLst>
                <p:tags r:id="rId171"/>
              </p:custDataLst>
            </p:nvPr>
          </p:nvSpPr>
          <p:spPr bwMode="auto">
            <a:xfrm>
              <a:off x="11420477" y="1944688"/>
              <a:ext cx="85725" cy="115888"/>
            </a:xfrm>
            <a:custGeom>
              <a:avLst/>
              <a:gdLst>
                <a:gd name="T0" fmla="*/ 189 w 189"/>
                <a:gd name="T1" fmla="*/ 121 h 236"/>
                <a:gd name="T2" fmla="*/ 169 w 189"/>
                <a:gd name="T3" fmla="*/ 37 h 236"/>
                <a:gd name="T4" fmla="*/ 101 w 189"/>
                <a:gd name="T5" fmla="*/ 0 h 236"/>
                <a:gd name="T6" fmla="*/ 0 w 189"/>
                <a:gd name="T7" fmla="*/ 118 h 236"/>
                <a:gd name="T8" fmla="*/ 108 w 189"/>
                <a:gd name="T9" fmla="*/ 236 h 236"/>
                <a:gd name="T10" fmla="*/ 187 w 189"/>
                <a:gd name="T11" fmla="*/ 210 h 236"/>
                <a:gd name="T12" fmla="*/ 184 w 189"/>
                <a:gd name="T13" fmla="*/ 178 h 236"/>
                <a:gd name="T14" fmla="*/ 109 w 189"/>
                <a:gd name="T15" fmla="*/ 205 h 236"/>
                <a:gd name="T16" fmla="*/ 35 w 189"/>
                <a:gd name="T17" fmla="*/ 121 h 236"/>
                <a:gd name="T18" fmla="*/ 189 w 189"/>
                <a:gd name="T19" fmla="*/ 121 h 236"/>
                <a:gd name="T20" fmla="*/ 38 w 189"/>
                <a:gd name="T21" fmla="*/ 94 h 236"/>
                <a:gd name="T22" fmla="*/ 101 w 189"/>
                <a:gd name="T23" fmla="*/ 31 h 236"/>
                <a:gd name="T24" fmla="*/ 161 w 189"/>
                <a:gd name="T25" fmla="*/ 94 h 236"/>
                <a:gd name="T26" fmla="*/ 38 w 189"/>
                <a:gd name="T27" fmla="*/ 9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9" h="236">
                  <a:moveTo>
                    <a:pt x="189" y="121"/>
                  </a:moveTo>
                  <a:cubicBezTo>
                    <a:pt x="189" y="104"/>
                    <a:pt x="189" y="67"/>
                    <a:pt x="169" y="37"/>
                  </a:cubicBezTo>
                  <a:cubicBezTo>
                    <a:pt x="149" y="6"/>
                    <a:pt x="119" y="0"/>
                    <a:pt x="101" y="0"/>
                  </a:cubicBezTo>
                  <a:cubicBezTo>
                    <a:pt x="45" y="0"/>
                    <a:pt x="0" y="53"/>
                    <a:pt x="0" y="118"/>
                  </a:cubicBezTo>
                  <a:cubicBezTo>
                    <a:pt x="0" y="183"/>
                    <a:pt x="48" y="236"/>
                    <a:pt x="108" y="236"/>
                  </a:cubicBezTo>
                  <a:cubicBezTo>
                    <a:pt x="140" y="236"/>
                    <a:pt x="168" y="224"/>
                    <a:pt x="187" y="210"/>
                  </a:cubicBezTo>
                  <a:lnTo>
                    <a:pt x="184" y="178"/>
                  </a:lnTo>
                  <a:cubicBezTo>
                    <a:pt x="153" y="203"/>
                    <a:pt x="120" y="205"/>
                    <a:pt x="109" y="205"/>
                  </a:cubicBezTo>
                  <a:cubicBezTo>
                    <a:pt x="69" y="205"/>
                    <a:pt x="37" y="170"/>
                    <a:pt x="35" y="121"/>
                  </a:cubicBezTo>
                  <a:lnTo>
                    <a:pt x="189" y="121"/>
                  </a:lnTo>
                  <a:close/>
                  <a:moveTo>
                    <a:pt x="38" y="94"/>
                  </a:moveTo>
                  <a:cubicBezTo>
                    <a:pt x="46" y="56"/>
                    <a:pt x="72" y="31"/>
                    <a:pt x="101" y="31"/>
                  </a:cubicBezTo>
                  <a:cubicBezTo>
                    <a:pt x="127" y="31"/>
                    <a:pt x="154" y="48"/>
                    <a:pt x="161" y="94"/>
                  </a:cubicBezTo>
                  <a:lnTo>
                    <a:pt x="38" y="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634">
              <a:extLst>
                <a:ext uri="{FF2B5EF4-FFF2-40B4-BE49-F238E27FC236}">
                  <a16:creationId xmlns:a16="http://schemas.microsoft.com/office/drawing/2014/main" id="{37357CCC-3C67-4498-8A75-7C2D1672CE3F}"/>
                </a:ext>
              </a:extLst>
            </p:cNvPr>
            <p:cNvSpPr>
              <a:spLocks noEditPoints="1"/>
            </p:cNvSpPr>
            <p:nvPr>
              <p:custDataLst>
                <p:tags r:id="rId172"/>
              </p:custDataLst>
            </p:nvPr>
          </p:nvSpPr>
          <p:spPr bwMode="auto">
            <a:xfrm>
              <a:off x="11518902" y="1946275"/>
              <a:ext cx="103188" cy="163513"/>
            </a:xfrm>
            <a:custGeom>
              <a:avLst/>
              <a:gdLst>
                <a:gd name="T0" fmla="*/ 162 w 228"/>
                <a:gd name="T1" fmla="*/ 32 h 330"/>
                <a:gd name="T2" fmla="*/ 199 w 228"/>
                <a:gd name="T3" fmla="*/ 30 h 330"/>
                <a:gd name="T4" fmla="*/ 228 w 228"/>
                <a:gd name="T5" fmla="*/ 32 h 330"/>
                <a:gd name="T6" fmla="*/ 223 w 228"/>
                <a:gd name="T7" fmla="*/ 0 h 330"/>
                <a:gd name="T8" fmla="*/ 144 w 228"/>
                <a:gd name="T9" fmla="*/ 16 h 330"/>
                <a:gd name="T10" fmla="*/ 97 w 228"/>
                <a:gd name="T11" fmla="*/ 0 h 330"/>
                <a:gd name="T12" fmla="*/ 17 w 228"/>
                <a:gd name="T13" fmla="*/ 82 h 330"/>
                <a:gd name="T14" fmla="*/ 34 w 228"/>
                <a:gd name="T15" fmla="*/ 131 h 330"/>
                <a:gd name="T16" fmla="*/ 19 w 228"/>
                <a:gd name="T17" fmla="*/ 174 h 330"/>
                <a:gd name="T18" fmla="*/ 32 w 228"/>
                <a:gd name="T19" fmla="*/ 211 h 330"/>
                <a:gd name="T20" fmla="*/ 0 w 228"/>
                <a:gd name="T21" fmla="*/ 263 h 330"/>
                <a:gd name="T22" fmla="*/ 111 w 228"/>
                <a:gd name="T23" fmla="*/ 330 h 330"/>
                <a:gd name="T24" fmla="*/ 221 w 228"/>
                <a:gd name="T25" fmla="*/ 262 h 330"/>
                <a:gd name="T26" fmla="*/ 119 w 228"/>
                <a:gd name="T27" fmla="*/ 193 h 330"/>
                <a:gd name="T28" fmla="*/ 75 w 228"/>
                <a:gd name="T29" fmla="*/ 193 h 330"/>
                <a:gd name="T30" fmla="*/ 46 w 228"/>
                <a:gd name="T31" fmla="*/ 167 h 330"/>
                <a:gd name="T32" fmla="*/ 51 w 228"/>
                <a:gd name="T33" fmla="*/ 149 h 330"/>
                <a:gd name="T34" fmla="*/ 97 w 228"/>
                <a:gd name="T35" fmla="*/ 163 h 330"/>
                <a:gd name="T36" fmla="*/ 176 w 228"/>
                <a:gd name="T37" fmla="*/ 82 h 330"/>
                <a:gd name="T38" fmla="*/ 160 w 228"/>
                <a:gd name="T39" fmla="*/ 32 h 330"/>
                <a:gd name="T40" fmla="*/ 162 w 228"/>
                <a:gd name="T41" fmla="*/ 32 h 330"/>
                <a:gd name="T42" fmla="*/ 97 w 228"/>
                <a:gd name="T43" fmla="*/ 135 h 330"/>
                <a:gd name="T44" fmla="*/ 52 w 228"/>
                <a:gd name="T45" fmla="*/ 82 h 330"/>
                <a:gd name="T46" fmla="*/ 97 w 228"/>
                <a:gd name="T47" fmla="*/ 29 h 330"/>
                <a:gd name="T48" fmla="*/ 141 w 228"/>
                <a:gd name="T49" fmla="*/ 82 h 330"/>
                <a:gd name="T50" fmla="*/ 97 w 228"/>
                <a:gd name="T51" fmla="*/ 135 h 330"/>
                <a:gd name="T52" fmla="*/ 119 w 228"/>
                <a:gd name="T53" fmla="*/ 229 h 330"/>
                <a:gd name="T54" fmla="*/ 186 w 228"/>
                <a:gd name="T55" fmla="*/ 263 h 330"/>
                <a:gd name="T56" fmla="*/ 111 w 228"/>
                <a:gd name="T57" fmla="*/ 302 h 330"/>
                <a:gd name="T58" fmla="*/ 35 w 228"/>
                <a:gd name="T59" fmla="*/ 263 h 330"/>
                <a:gd name="T60" fmla="*/ 74 w 228"/>
                <a:gd name="T61" fmla="*/ 229 h 330"/>
                <a:gd name="T62" fmla="*/ 119 w 228"/>
                <a:gd name="T63" fmla="*/ 229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28" h="330">
                  <a:moveTo>
                    <a:pt x="162" y="32"/>
                  </a:moveTo>
                  <a:cubicBezTo>
                    <a:pt x="173" y="32"/>
                    <a:pt x="187" y="30"/>
                    <a:pt x="199" y="30"/>
                  </a:cubicBezTo>
                  <a:cubicBezTo>
                    <a:pt x="208" y="30"/>
                    <a:pt x="227" y="32"/>
                    <a:pt x="228" y="32"/>
                  </a:cubicBezTo>
                  <a:lnTo>
                    <a:pt x="223" y="0"/>
                  </a:lnTo>
                  <a:cubicBezTo>
                    <a:pt x="188" y="0"/>
                    <a:pt x="159" y="10"/>
                    <a:pt x="144" y="16"/>
                  </a:cubicBezTo>
                  <a:cubicBezTo>
                    <a:pt x="133" y="8"/>
                    <a:pt x="117" y="0"/>
                    <a:pt x="97" y="0"/>
                  </a:cubicBezTo>
                  <a:cubicBezTo>
                    <a:pt x="54" y="0"/>
                    <a:pt x="17" y="36"/>
                    <a:pt x="17" y="82"/>
                  </a:cubicBezTo>
                  <a:cubicBezTo>
                    <a:pt x="17" y="100"/>
                    <a:pt x="24" y="118"/>
                    <a:pt x="34" y="131"/>
                  </a:cubicBezTo>
                  <a:cubicBezTo>
                    <a:pt x="19" y="152"/>
                    <a:pt x="19" y="171"/>
                    <a:pt x="19" y="174"/>
                  </a:cubicBezTo>
                  <a:cubicBezTo>
                    <a:pt x="19" y="187"/>
                    <a:pt x="24" y="201"/>
                    <a:pt x="32" y="211"/>
                  </a:cubicBezTo>
                  <a:cubicBezTo>
                    <a:pt x="6" y="227"/>
                    <a:pt x="0" y="250"/>
                    <a:pt x="0" y="263"/>
                  </a:cubicBezTo>
                  <a:cubicBezTo>
                    <a:pt x="0" y="300"/>
                    <a:pt x="50" y="330"/>
                    <a:pt x="111" y="330"/>
                  </a:cubicBezTo>
                  <a:cubicBezTo>
                    <a:pt x="172" y="330"/>
                    <a:pt x="221" y="301"/>
                    <a:pt x="221" y="262"/>
                  </a:cubicBezTo>
                  <a:cubicBezTo>
                    <a:pt x="221" y="193"/>
                    <a:pt x="138" y="193"/>
                    <a:pt x="119" y="193"/>
                  </a:cubicBezTo>
                  <a:lnTo>
                    <a:pt x="75" y="193"/>
                  </a:lnTo>
                  <a:cubicBezTo>
                    <a:pt x="68" y="193"/>
                    <a:pt x="46" y="193"/>
                    <a:pt x="46" y="167"/>
                  </a:cubicBezTo>
                  <a:cubicBezTo>
                    <a:pt x="46" y="161"/>
                    <a:pt x="48" y="153"/>
                    <a:pt x="51" y="149"/>
                  </a:cubicBezTo>
                  <a:cubicBezTo>
                    <a:pt x="62" y="156"/>
                    <a:pt x="78" y="163"/>
                    <a:pt x="97" y="163"/>
                  </a:cubicBezTo>
                  <a:cubicBezTo>
                    <a:pt x="141" y="163"/>
                    <a:pt x="176" y="126"/>
                    <a:pt x="176" y="82"/>
                  </a:cubicBezTo>
                  <a:cubicBezTo>
                    <a:pt x="176" y="58"/>
                    <a:pt x="165" y="39"/>
                    <a:pt x="160" y="32"/>
                  </a:cubicBezTo>
                  <a:lnTo>
                    <a:pt x="162" y="32"/>
                  </a:lnTo>
                  <a:close/>
                  <a:moveTo>
                    <a:pt x="97" y="135"/>
                  </a:moveTo>
                  <a:cubicBezTo>
                    <a:pt x="78" y="135"/>
                    <a:pt x="52" y="123"/>
                    <a:pt x="52" y="82"/>
                  </a:cubicBezTo>
                  <a:cubicBezTo>
                    <a:pt x="52" y="40"/>
                    <a:pt x="78" y="29"/>
                    <a:pt x="97" y="29"/>
                  </a:cubicBezTo>
                  <a:cubicBezTo>
                    <a:pt x="118" y="29"/>
                    <a:pt x="141" y="43"/>
                    <a:pt x="141" y="82"/>
                  </a:cubicBezTo>
                  <a:cubicBezTo>
                    <a:pt x="141" y="121"/>
                    <a:pt x="118" y="135"/>
                    <a:pt x="97" y="135"/>
                  </a:cubicBezTo>
                  <a:close/>
                  <a:moveTo>
                    <a:pt x="119" y="229"/>
                  </a:moveTo>
                  <a:cubicBezTo>
                    <a:pt x="130" y="229"/>
                    <a:pt x="186" y="229"/>
                    <a:pt x="186" y="263"/>
                  </a:cubicBezTo>
                  <a:cubicBezTo>
                    <a:pt x="186" y="285"/>
                    <a:pt x="152" y="302"/>
                    <a:pt x="111" y="302"/>
                  </a:cubicBezTo>
                  <a:cubicBezTo>
                    <a:pt x="71" y="302"/>
                    <a:pt x="35" y="286"/>
                    <a:pt x="35" y="263"/>
                  </a:cubicBezTo>
                  <a:cubicBezTo>
                    <a:pt x="35" y="261"/>
                    <a:pt x="35" y="229"/>
                    <a:pt x="74" y="229"/>
                  </a:cubicBezTo>
                  <a:lnTo>
                    <a:pt x="119" y="22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Rectangle 635">
              <a:extLst>
                <a:ext uri="{FF2B5EF4-FFF2-40B4-BE49-F238E27FC236}">
                  <a16:creationId xmlns:a16="http://schemas.microsoft.com/office/drawing/2014/main" id="{D28EE0C5-2A70-4982-B868-7F41205AFFE5}"/>
                </a:ext>
              </a:extLst>
            </p:cNvPr>
            <p:cNvSpPr>
              <a:spLocks noChangeArrowheads="1"/>
            </p:cNvSpPr>
            <p:nvPr>
              <p:custDataLst>
                <p:tags r:id="rId173"/>
              </p:custDataLst>
            </p:nvPr>
          </p:nvSpPr>
          <p:spPr bwMode="auto">
            <a:xfrm>
              <a:off x="11644315" y="1887538"/>
              <a:ext cx="17463" cy="17145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636">
              <a:extLst>
                <a:ext uri="{FF2B5EF4-FFF2-40B4-BE49-F238E27FC236}">
                  <a16:creationId xmlns:a16="http://schemas.microsoft.com/office/drawing/2014/main" id="{FC683EDB-8B90-4E04-B9FA-A2E7354D58A8}"/>
                </a:ext>
              </a:extLst>
            </p:cNvPr>
            <p:cNvSpPr>
              <a:spLocks/>
            </p:cNvSpPr>
            <p:nvPr>
              <p:custDataLst>
                <p:tags r:id="rId174"/>
              </p:custDataLst>
            </p:nvPr>
          </p:nvSpPr>
          <p:spPr bwMode="auto">
            <a:xfrm>
              <a:off x="11703052" y="1873250"/>
              <a:ext cx="52388" cy="246063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637">
              <a:extLst>
                <a:ext uri="{FF2B5EF4-FFF2-40B4-BE49-F238E27FC236}">
                  <a16:creationId xmlns:a16="http://schemas.microsoft.com/office/drawing/2014/main" id="{3661C2F2-9247-4B0C-8A83-414891F3E855}"/>
                </a:ext>
              </a:extLst>
            </p:cNvPr>
            <p:cNvSpPr>
              <a:spLocks/>
            </p:cNvSpPr>
            <p:nvPr>
              <p:custDataLst>
                <p:tags r:id="rId175"/>
              </p:custDataLst>
            </p:nvPr>
          </p:nvSpPr>
          <p:spPr bwMode="auto">
            <a:xfrm>
              <a:off x="11780840" y="1887538"/>
              <a:ext cx="111125" cy="174625"/>
            </a:xfrm>
            <a:custGeom>
              <a:avLst/>
              <a:gdLst>
                <a:gd name="T0" fmla="*/ 151 w 246"/>
                <a:gd name="T1" fmla="*/ 201 h 353"/>
                <a:gd name="T2" fmla="*/ 203 w 246"/>
                <a:gd name="T3" fmla="*/ 341 h 353"/>
                <a:gd name="T4" fmla="*/ 230 w 246"/>
                <a:gd name="T5" fmla="*/ 352 h 353"/>
                <a:gd name="T6" fmla="*/ 241 w 246"/>
                <a:gd name="T7" fmla="*/ 352 h 353"/>
                <a:gd name="T8" fmla="*/ 246 w 246"/>
                <a:gd name="T9" fmla="*/ 347 h 353"/>
                <a:gd name="T10" fmla="*/ 244 w 246"/>
                <a:gd name="T11" fmla="*/ 342 h 353"/>
                <a:gd name="T12" fmla="*/ 232 w 246"/>
                <a:gd name="T13" fmla="*/ 319 h 353"/>
                <a:gd name="T14" fmla="*/ 131 w 246"/>
                <a:gd name="T15" fmla="*/ 35 h 353"/>
                <a:gd name="T16" fmla="*/ 70 w 246"/>
                <a:gd name="T17" fmla="*/ 0 h 353"/>
                <a:gd name="T18" fmla="*/ 61 w 246"/>
                <a:gd name="T19" fmla="*/ 5 h 353"/>
                <a:gd name="T20" fmla="*/ 65 w 246"/>
                <a:gd name="T21" fmla="*/ 10 h 353"/>
                <a:gd name="T22" fmla="*/ 98 w 246"/>
                <a:gd name="T23" fmla="*/ 50 h 353"/>
                <a:gd name="T24" fmla="*/ 146 w 246"/>
                <a:gd name="T25" fmla="*/ 186 h 353"/>
                <a:gd name="T26" fmla="*/ 8 w 246"/>
                <a:gd name="T27" fmla="*/ 323 h 353"/>
                <a:gd name="T28" fmla="*/ 0 w 246"/>
                <a:gd name="T29" fmla="*/ 338 h 353"/>
                <a:gd name="T30" fmla="*/ 14 w 246"/>
                <a:gd name="T31" fmla="*/ 353 h 353"/>
                <a:gd name="T32" fmla="*/ 31 w 246"/>
                <a:gd name="T33" fmla="*/ 342 h 353"/>
                <a:gd name="T34" fmla="*/ 151 w 246"/>
                <a:gd name="T35" fmla="*/ 20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6" h="353">
                  <a:moveTo>
                    <a:pt x="151" y="201"/>
                  </a:moveTo>
                  <a:cubicBezTo>
                    <a:pt x="172" y="253"/>
                    <a:pt x="195" y="329"/>
                    <a:pt x="203" y="341"/>
                  </a:cubicBezTo>
                  <a:cubicBezTo>
                    <a:pt x="211" y="352"/>
                    <a:pt x="216" y="352"/>
                    <a:pt x="230" y="352"/>
                  </a:cubicBezTo>
                  <a:lnTo>
                    <a:pt x="241" y="352"/>
                  </a:lnTo>
                  <a:cubicBezTo>
                    <a:pt x="246" y="351"/>
                    <a:pt x="246" y="348"/>
                    <a:pt x="246" y="347"/>
                  </a:cubicBezTo>
                  <a:cubicBezTo>
                    <a:pt x="246" y="345"/>
                    <a:pt x="245" y="344"/>
                    <a:pt x="244" y="342"/>
                  </a:cubicBezTo>
                  <a:cubicBezTo>
                    <a:pt x="239" y="337"/>
                    <a:pt x="236" y="329"/>
                    <a:pt x="232" y="319"/>
                  </a:cubicBezTo>
                  <a:lnTo>
                    <a:pt x="131" y="35"/>
                  </a:lnTo>
                  <a:cubicBezTo>
                    <a:pt x="120" y="6"/>
                    <a:pt x="93" y="0"/>
                    <a:pt x="70" y="0"/>
                  </a:cubicBezTo>
                  <a:cubicBezTo>
                    <a:pt x="67" y="0"/>
                    <a:pt x="61" y="0"/>
                    <a:pt x="61" y="5"/>
                  </a:cubicBezTo>
                  <a:cubicBezTo>
                    <a:pt x="61" y="9"/>
                    <a:pt x="65" y="10"/>
                    <a:pt x="65" y="10"/>
                  </a:cubicBezTo>
                  <a:cubicBezTo>
                    <a:pt x="82" y="13"/>
                    <a:pt x="85" y="16"/>
                    <a:pt x="98" y="50"/>
                  </a:cubicBezTo>
                  <a:lnTo>
                    <a:pt x="146" y="186"/>
                  </a:lnTo>
                  <a:lnTo>
                    <a:pt x="8" y="323"/>
                  </a:lnTo>
                  <a:cubicBezTo>
                    <a:pt x="3" y="329"/>
                    <a:pt x="0" y="332"/>
                    <a:pt x="0" y="338"/>
                  </a:cubicBezTo>
                  <a:cubicBezTo>
                    <a:pt x="0" y="347"/>
                    <a:pt x="6" y="353"/>
                    <a:pt x="14" y="353"/>
                  </a:cubicBezTo>
                  <a:cubicBezTo>
                    <a:pt x="22" y="353"/>
                    <a:pt x="27" y="347"/>
                    <a:pt x="31" y="342"/>
                  </a:cubicBezTo>
                  <a:lnTo>
                    <a:pt x="151" y="20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638">
              <a:extLst>
                <a:ext uri="{FF2B5EF4-FFF2-40B4-BE49-F238E27FC236}">
                  <a16:creationId xmlns:a16="http://schemas.microsoft.com/office/drawing/2014/main" id="{F792FDF7-5284-4368-9B2F-4D196680D9EB}"/>
                </a:ext>
              </a:extLst>
            </p:cNvPr>
            <p:cNvSpPr>
              <a:spLocks/>
            </p:cNvSpPr>
            <p:nvPr>
              <p:custDataLst>
                <p:tags r:id="rId176"/>
              </p:custDataLst>
            </p:nvPr>
          </p:nvSpPr>
          <p:spPr bwMode="auto">
            <a:xfrm>
              <a:off x="11912602" y="1873250"/>
              <a:ext cx="52388" cy="24606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6B023D88-2098-4FEF-AA5F-F06D91DEF537}"/>
              </a:ext>
            </a:extLst>
          </p:cNvPr>
          <p:cNvGrpSpPr>
            <a:grpSpLocks noChangeAspect="1"/>
          </p:cNvGrpSpPr>
          <p:nvPr>
            <p:custDataLst>
              <p:tags r:id="rId19"/>
            </p:custDataLst>
          </p:nvPr>
        </p:nvGrpSpPr>
        <p:grpSpPr>
          <a:xfrm>
            <a:off x="6607515" y="6409211"/>
            <a:ext cx="646113" cy="209550"/>
            <a:chOff x="2540000" y="2540000"/>
            <a:chExt cx="646113" cy="209550"/>
          </a:xfrm>
          <a:solidFill>
            <a:srgbClr val="FF0000"/>
          </a:solidFill>
        </p:grpSpPr>
        <p:sp>
          <p:nvSpPr>
            <p:cNvPr id="216" name="Freeform 7">
              <a:extLst>
                <a:ext uri="{FF2B5EF4-FFF2-40B4-BE49-F238E27FC236}">
                  <a16:creationId xmlns:a16="http://schemas.microsoft.com/office/drawing/2014/main" id="{B9A1CE7E-BB6F-45C1-9651-48122D5ABB5B}"/>
                </a:ext>
              </a:extLst>
            </p:cNvPr>
            <p:cNvSpPr>
              <a:spLocks/>
            </p:cNvSpPr>
            <p:nvPr>
              <p:custDataLst>
                <p:tags r:id="rId140"/>
              </p:custDataLst>
            </p:nvPr>
          </p:nvSpPr>
          <p:spPr bwMode="auto">
            <a:xfrm>
              <a:off x="2540000" y="2540000"/>
              <a:ext cx="303213" cy="209550"/>
            </a:xfrm>
            <a:custGeom>
              <a:avLst/>
              <a:gdLst>
                <a:gd name="T0" fmla="*/ 335 w 443"/>
                <a:gd name="T1" fmla="*/ 99 h 275"/>
                <a:gd name="T2" fmla="*/ 398 w 443"/>
                <a:gd name="T3" fmla="*/ 138 h 275"/>
                <a:gd name="T4" fmla="*/ 335 w 443"/>
                <a:gd name="T5" fmla="*/ 176 h 275"/>
                <a:gd name="T6" fmla="*/ 18 w 443"/>
                <a:gd name="T7" fmla="*/ 176 h 275"/>
                <a:gd name="T8" fmla="*/ 0 w 443"/>
                <a:gd name="T9" fmla="*/ 186 h 275"/>
                <a:gd name="T10" fmla="*/ 18 w 443"/>
                <a:gd name="T11" fmla="*/ 196 h 275"/>
                <a:gd name="T12" fmla="*/ 313 w 443"/>
                <a:gd name="T13" fmla="*/ 196 h 275"/>
                <a:gd name="T14" fmla="*/ 263 w 443"/>
                <a:gd name="T15" fmla="*/ 269 h 275"/>
                <a:gd name="T16" fmla="*/ 272 w 443"/>
                <a:gd name="T17" fmla="*/ 275 h 275"/>
                <a:gd name="T18" fmla="*/ 282 w 443"/>
                <a:gd name="T19" fmla="*/ 271 h 275"/>
                <a:gd name="T20" fmla="*/ 339 w 443"/>
                <a:gd name="T21" fmla="*/ 196 h 275"/>
                <a:gd name="T22" fmla="*/ 432 w 443"/>
                <a:gd name="T23" fmla="*/ 145 h 275"/>
                <a:gd name="T24" fmla="*/ 442 w 443"/>
                <a:gd name="T25" fmla="*/ 140 h 275"/>
                <a:gd name="T26" fmla="*/ 443 w 443"/>
                <a:gd name="T27" fmla="*/ 138 h 275"/>
                <a:gd name="T28" fmla="*/ 443 w 443"/>
                <a:gd name="T29" fmla="*/ 135 h 275"/>
                <a:gd name="T30" fmla="*/ 441 w 443"/>
                <a:gd name="T31" fmla="*/ 134 h 275"/>
                <a:gd name="T32" fmla="*/ 430 w 443"/>
                <a:gd name="T33" fmla="*/ 130 h 275"/>
                <a:gd name="T34" fmla="*/ 285 w 443"/>
                <a:gd name="T35" fmla="*/ 11 h 275"/>
                <a:gd name="T36" fmla="*/ 272 w 443"/>
                <a:gd name="T37" fmla="*/ 0 h 275"/>
                <a:gd name="T38" fmla="*/ 263 w 443"/>
                <a:gd name="T39" fmla="*/ 6 h 275"/>
                <a:gd name="T40" fmla="*/ 313 w 443"/>
                <a:gd name="T41" fmla="*/ 79 h 275"/>
                <a:gd name="T42" fmla="*/ 18 w 443"/>
                <a:gd name="T43" fmla="*/ 79 h 275"/>
                <a:gd name="T44" fmla="*/ 0 w 443"/>
                <a:gd name="T45" fmla="*/ 89 h 275"/>
                <a:gd name="T46" fmla="*/ 18 w 443"/>
                <a:gd name="T47" fmla="*/ 99 h 275"/>
                <a:gd name="T48" fmla="*/ 335 w 443"/>
                <a:gd name="T49" fmla="*/ 99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43" h="275">
                  <a:moveTo>
                    <a:pt x="335" y="99"/>
                  </a:moveTo>
                  <a:cubicBezTo>
                    <a:pt x="356" y="117"/>
                    <a:pt x="381" y="130"/>
                    <a:pt x="398" y="138"/>
                  </a:cubicBezTo>
                  <a:cubicBezTo>
                    <a:pt x="380" y="146"/>
                    <a:pt x="355" y="158"/>
                    <a:pt x="335" y="176"/>
                  </a:cubicBezTo>
                  <a:lnTo>
                    <a:pt x="18" y="176"/>
                  </a:lnTo>
                  <a:cubicBezTo>
                    <a:pt x="10" y="176"/>
                    <a:pt x="0" y="176"/>
                    <a:pt x="0" y="186"/>
                  </a:cubicBezTo>
                  <a:cubicBezTo>
                    <a:pt x="0" y="196"/>
                    <a:pt x="9" y="196"/>
                    <a:pt x="18" y="196"/>
                  </a:cubicBezTo>
                  <a:lnTo>
                    <a:pt x="313" y="196"/>
                  </a:lnTo>
                  <a:cubicBezTo>
                    <a:pt x="289" y="219"/>
                    <a:pt x="263" y="263"/>
                    <a:pt x="263" y="269"/>
                  </a:cubicBezTo>
                  <a:cubicBezTo>
                    <a:pt x="263" y="275"/>
                    <a:pt x="269" y="275"/>
                    <a:pt x="272" y="275"/>
                  </a:cubicBezTo>
                  <a:cubicBezTo>
                    <a:pt x="276" y="275"/>
                    <a:pt x="280" y="275"/>
                    <a:pt x="282" y="271"/>
                  </a:cubicBezTo>
                  <a:cubicBezTo>
                    <a:pt x="292" y="252"/>
                    <a:pt x="306" y="225"/>
                    <a:pt x="339" y="196"/>
                  </a:cubicBezTo>
                  <a:cubicBezTo>
                    <a:pt x="373" y="166"/>
                    <a:pt x="406" y="152"/>
                    <a:pt x="432" y="145"/>
                  </a:cubicBezTo>
                  <a:cubicBezTo>
                    <a:pt x="441" y="142"/>
                    <a:pt x="441" y="142"/>
                    <a:pt x="442" y="140"/>
                  </a:cubicBezTo>
                  <a:cubicBezTo>
                    <a:pt x="443" y="140"/>
                    <a:pt x="443" y="139"/>
                    <a:pt x="443" y="138"/>
                  </a:cubicBezTo>
                  <a:cubicBezTo>
                    <a:pt x="443" y="137"/>
                    <a:pt x="443" y="136"/>
                    <a:pt x="443" y="135"/>
                  </a:cubicBezTo>
                  <a:lnTo>
                    <a:pt x="441" y="134"/>
                  </a:lnTo>
                  <a:cubicBezTo>
                    <a:pt x="440" y="133"/>
                    <a:pt x="440" y="133"/>
                    <a:pt x="430" y="130"/>
                  </a:cubicBezTo>
                  <a:cubicBezTo>
                    <a:pt x="363" y="110"/>
                    <a:pt x="313" y="64"/>
                    <a:pt x="285" y="11"/>
                  </a:cubicBezTo>
                  <a:cubicBezTo>
                    <a:pt x="280" y="1"/>
                    <a:pt x="279" y="0"/>
                    <a:pt x="272" y="0"/>
                  </a:cubicBezTo>
                  <a:cubicBezTo>
                    <a:pt x="269" y="0"/>
                    <a:pt x="263" y="0"/>
                    <a:pt x="263" y="6"/>
                  </a:cubicBezTo>
                  <a:cubicBezTo>
                    <a:pt x="263" y="12"/>
                    <a:pt x="288" y="56"/>
                    <a:pt x="313" y="79"/>
                  </a:cubicBezTo>
                  <a:lnTo>
                    <a:pt x="18" y="79"/>
                  </a:lnTo>
                  <a:cubicBezTo>
                    <a:pt x="9" y="79"/>
                    <a:pt x="0" y="79"/>
                    <a:pt x="0" y="89"/>
                  </a:cubicBezTo>
                  <a:cubicBezTo>
                    <a:pt x="0" y="99"/>
                    <a:pt x="10" y="99"/>
                    <a:pt x="18" y="99"/>
                  </a:cubicBezTo>
                  <a:lnTo>
                    <a:pt x="335" y="99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">
              <a:extLst>
                <a:ext uri="{FF2B5EF4-FFF2-40B4-BE49-F238E27FC236}">
                  <a16:creationId xmlns:a16="http://schemas.microsoft.com/office/drawing/2014/main" id="{66219D7A-577D-4F7D-892E-553CDEBE7B40}"/>
                </a:ext>
              </a:extLst>
            </p:cNvPr>
            <p:cNvSpPr>
              <a:spLocks/>
            </p:cNvSpPr>
            <p:nvPr>
              <p:custDataLst>
                <p:tags r:id="rId141"/>
              </p:custDataLst>
            </p:nvPr>
          </p:nvSpPr>
          <p:spPr bwMode="auto">
            <a:xfrm>
              <a:off x="2882900" y="2540000"/>
              <a:ext cx="303213" cy="209550"/>
            </a:xfrm>
            <a:custGeom>
              <a:avLst/>
              <a:gdLst>
                <a:gd name="T0" fmla="*/ 426 w 443"/>
                <a:gd name="T1" fmla="*/ 196 h 275"/>
                <a:gd name="T2" fmla="*/ 443 w 443"/>
                <a:gd name="T3" fmla="*/ 186 h 275"/>
                <a:gd name="T4" fmla="*/ 425 w 443"/>
                <a:gd name="T5" fmla="*/ 176 h 275"/>
                <a:gd name="T6" fmla="*/ 108 w 443"/>
                <a:gd name="T7" fmla="*/ 176 h 275"/>
                <a:gd name="T8" fmla="*/ 45 w 443"/>
                <a:gd name="T9" fmla="*/ 138 h 275"/>
                <a:gd name="T10" fmla="*/ 108 w 443"/>
                <a:gd name="T11" fmla="*/ 99 h 275"/>
                <a:gd name="T12" fmla="*/ 425 w 443"/>
                <a:gd name="T13" fmla="*/ 99 h 275"/>
                <a:gd name="T14" fmla="*/ 443 w 443"/>
                <a:gd name="T15" fmla="*/ 89 h 275"/>
                <a:gd name="T16" fmla="*/ 426 w 443"/>
                <a:gd name="T17" fmla="*/ 79 h 275"/>
                <a:gd name="T18" fmla="*/ 131 w 443"/>
                <a:gd name="T19" fmla="*/ 79 h 275"/>
                <a:gd name="T20" fmla="*/ 181 w 443"/>
                <a:gd name="T21" fmla="*/ 6 h 275"/>
                <a:gd name="T22" fmla="*/ 171 w 443"/>
                <a:gd name="T23" fmla="*/ 0 h 275"/>
                <a:gd name="T24" fmla="*/ 162 w 443"/>
                <a:gd name="T25" fmla="*/ 4 h 275"/>
                <a:gd name="T26" fmla="*/ 105 w 443"/>
                <a:gd name="T27" fmla="*/ 79 h 275"/>
                <a:gd name="T28" fmla="*/ 11 w 443"/>
                <a:gd name="T29" fmla="*/ 130 h 275"/>
                <a:gd name="T30" fmla="*/ 1 w 443"/>
                <a:gd name="T31" fmla="*/ 135 h 275"/>
                <a:gd name="T32" fmla="*/ 0 w 443"/>
                <a:gd name="T33" fmla="*/ 138 h 275"/>
                <a:gd name="T34" fmla="*/ 1 w 443"/>
                <a:gd name="T35" fmla="*/ 140 h 275"/>
                <a:gd name="T36" fmla="*/ 2 w 443"/>
                <a:gd name="T37" fmla="*/ 142 h 275"/>
                <a:gd name="T38" fmla="*/ 13 w 443"/>
                <a:gd name="T39" fmla="*/ 146 h 275"/>
                <a:gd name="T40" fmla="*/ 158 w 443"/>
                <a:gd name="T41" fmla="*/ 264 h 275"/>
                <a:gd name="T42" fmla="*/ 171 w 443"/>
                <a:gd name="T43" fmla="*/ 275 h 275"/>
                <a:gd name="T44" fmla="*/ 181 w 443"/>
                <a:gd name="T45" fmla="*/ 269 h 275"/>
                <a:gd name="T46" fmla="*/ 131 w 443"/>
                <a:gd name="T47" fmla="*/ 196 h 275"/>
                <a:gd name="T48" fmla="*/ 426 w 443"/>
                <a:gd name="T49" fmla="*/ 196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43" h="275">
                  <a:moveTo>
                    <a:pt x="426" y="196"/>
                  </a:moveTo>
                  <a:cubicBezTo>
                    <a:pt x="434" y="196"/>
                    <a:pt x="443" y="196"/>
                    <a:pt x="443" y="186"/>
                  </a:cubicBezTo>
                  <a:cubicBezTo>
                    <a:pt x="443" y="176"/>
                    <a:pt x="434" y="176"/>
                    <a:pt x="425" y="176"/>
                  </a:cubicBezTo>
                  <a:lnTo>
                    <a:pt x="108" y="176"/>
                  </a:lnTo>
                  <a:cubicBezTo>
                    <a:pt x="87" y="158"/>
                    <a:pt x="62" y="145"/>
                    <a:pt x="45" y="138"/>
                  </a:cubicBezTo>
                  <a:cubicBezTo>
                    <a:pt x="63" y="130"/>
                    <a:pt x="88" y="117"/>
                    <a:pt x="108" y="99"/>
                  </a:cubicBezTo>
                  <a:lnTo>
                    <a:pt x="425" y="99"/>
                  </a:lnTo>
                  <a:cubicBezTo>
                    <a:pt x="434" y="99"/>
                    <a:pt x="443" y="99"/>
                    <a:pt x="443" y="89"/>
                  </a:cubicBezTo>
                  <a:cubicBezTo>
                    <a:pt x="443" y="79"/>
                    <a:pt x="434" y="79"/>
                    <a:pt x="426" y="79"/>
                  </a:cubicBezTo>
                  <a:lnTo>
                    <a:pt x="131" y="79"/>
                  </a:lnTo>
                  <a:cubicBezTo>
                    <a:pt x="155" y="56"/>
                    <a:pt x="181" y="12"/>
                    <a:pt x="181" y="6"/>
                  </a:cubicBezTo>
                  <a:cubicBezTo>
                    <a:pt x="181" y="0"/>
                    <a:pt x="174" y="0"/>
                    <a:pt x="171" y="0"/>
                  </a:cubicBezTo>
                  <a:cubicBezTo>
                    <a:pt x="167" y="0"/>
                    <a:pt x="164" y="0"/>
                    <a:pt x="162" y="4"/>
                  </a:cubicBezTo>
                  <a:cubicBezTo>
                    <a:pt x="151" y="23"/>
                    <a:pt x="137" y="50"/>
                    <a:pt x="105" y="79"/>
                  </a:cubicBezTo>
                  <a:cubicBezTo>
                    <a:pt x="70" y="109"/>
                    <a:pt x="37" y="123"/>
                    <a:pt x="11" y="130"/>
                  </a:cubicBezTo>
                  <a:cubicBezTo>
                    <a:pt x="3" y="133"/>
                    <a:pt x="2" y="134"/>
                    <a:pt x="1" y="135"/>
                  </a:cubicBezTo>
                  <a:cubicBezTo>
                    <a:pt x="0" y="135"/>
                    <a:pt x="0" y="137"/>
                    <a:pt x="0" y="138"/>
                  </a:cubicBezTo>
                  <a:cubicBezTo>
                    <a:pt x="0" y="139"/>
                    <a:pt x="0" y="139"/>
                    <a:pt x="1" y="140"/>
                  </a:cubicBezTo>
                  <a:lnTo>
                    <a:pt x="2" y="142"/>
                  </a:lnTo>
                  <a:cubicBezTo>
                    <a:pt x="3" y="142"/>
                    <a:pt x="4" y="143"/>
                    <a:pt x="13" y="146"/>
                  </a:cubicBezTo>
                  <a:cubicBezTo>
                    <a:pt x="80" y="165"/>
                    <a:pt x="130" y="211"/>
                    <a:pt x="158" y="264"/>
                  </a:cubicBezTo>
                  <a:cubicBezTo>
                    <a:pt x="164" y="274"/>
                    <a:pt x="164" y="275"/>
                    <a:pt x="171" y="275"/>
                  </a:cubicBezTo>
                  <a:cubicBezTo>
                    <a:pt x="174" y="275"/>
                    <a:pt x="181" y="275"/>
                    <a:pt x="181" y="269"/>
                  </a:cubicBezTo>
                  <a:cubicBezTo>
                    <a:pt x="181" y="263"/>
                    <a:pt x="155" y="219"/>
                    <a:pt x="131" y="196"/>
                  </a:cubicBezTo>
                  <a:lnTo>
                    <a:pt x="426" y="196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9" name="Rectangle 238">
            <a:extLst>
              <a:ext uri="{FF2B5EF4-FFF2-40B4-BE49-F238E27FC236}">
                <a16:creationId xmlns:a16="http://schemas.microsoft.com/office/drawing/2014/main" id="{F3C6D255-CD0E-46D5-A59D-96BCE82D91F6}"/>
              </a:ext>
            </a:extLst>
          </p:cNvPr>
          <p:cNvSpPr/>
          <p:nvPr/>
        </p:nvSpPr>
        <p:spPr>
          <a:xfrm>
            <a:off x="4875931" y="2456847"/>
            <a:ext cx="52540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Re-sample the oracle ,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keep the most-likely queries of the verifier</a:t>
            </a:r>
          </a:p>
        </p:txBody>
      </p:sp>
      <p:sp>
        <p:nvSpPr>
          <p:cNvPr id="242" name="Content Placeholder 2">
            <a:extLst>
              <a:ext uri="{FF2B5EF4-FFF2-40B4-BE49-F238E27FC236}">
                <a16:creationId xmlns:a16="http://schemas.microsoft.com/office/drawing/2014/main" id="{CD9C0FBF-B8D4-4337-9C63-70790C339D3B}"/>
              </a:ext>
            </a:extLst>
          </p:cNvPr>
          <p:cNvSpPr txBox="1">
            <a:spLocks/>
          </p:cNvSpPr>
          <p:nvPr/>
        </p:nvSpPr>
        <p:spPr>
          <a:xfrm>
            <a:off x="223929" y="920824"/>
            <a:ext cx="9881814" cy="12704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Assume (for contradiction)         and                            such that for any OWF</a:t>
            </a:r>
          </a:p>
          <a:p>
            <a:pPr lvl="1"/>
            <a:r>
              <a:rPr lang="en-US" dirty="0"/>
              <a:t>     </a:t>
            </a:r>
            <a:r>
              <a:rPr lang="en-US" sz="2000" dirty="0"/>
              <a:t>is a PRG</a:t>
            </a:r>
          </a:p>
          <a:p>
            <a:pPr lvl="1"/>
            <a:r>
              <a:rPr lang="en-US" sz="2000" dirty="0"/>
              <a:t>                     is a ZK protocol for  </a:t>
            </a:r>
          </a:p>
        </p:txBody>
      </p: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9803C303-E1EA-4697-938C-9B82FA262887}"/>
              </a:ext>
            </a:extLst>
          </p:cNvPr>
          <p:cNvGrpSpPr>
            <a:grpSpLocks noChangeAspect="1"/>
          </p:cNvGrpSpPr>
          <p:nvPr>
            <p:custDataLst>
              <p:tags r:id="rId20"/>
            </p:custDataLst>
          </p:nvPr>
        </p:nvGrpSpPr>
        <p:grpSpPr>
          <a:xfrm>
            <a:off x="3178272" y="994051"/>
            <a:ext cx="337775" cy="216452"/>
            <a:chOff x="2543175" y="2540000"/>
            <a:chExt cx="388938" cy="249238"/>
          </a:xfrm>
        </p:grpSpPr>
        <p:sp>
          <p:nvSpPr>
            <p:cNvPr id="244" name="Freeform 17">
              <a:extLst>
                <a:ext uri="{FF2B5EF4-FFF2-40B4-BE49-F238E27FC236}">
                  <a16:creationId xmlns:a16="http://schemas.microsoft.com/office/drawing/2014/main" id="{4BF6B3EF-AEED-4654-BCA1-003591762596}"/>
                </a:ext>
              </a:extLst>
            </p:cNvPr>
            <p:cNvSpPr>
              <a:spLocks/>
            </p:cNvSpPr>
            <p:nvPr>
              <p:custDataLst>
                <p:tags r:id="rId136"/>
              </p:custDataLst>
            </p:nvPr>
          </p:nvSpPr>
          <p:spPr bwMode="auto">
            <a:xfrm>
              <a:off x="2543175" y="2589213"/>
              <a:ext cx="182563" cy="200025"/>
            </a:xfrm>
            <a:custGeom>
              <a:avLst/>
              <a:gdLst>
                <a:gd name="T0" fmla="*/ 354 w 354"/>
                <a:gd name="T1" fmla="*/ 5 h 363"/>
                <a:gd name="T2" fmla="*/ 349 w 354"/>
                <a:gd name="T3" fmla="*/ 0 h 363"/>
                <a:gd name="T4" fmla="*/ 341 w 354"/>
                <a:gd name="T5" fmla="*/ 6 h 363"/>
                <a:gd name="T6" fmla="*/ 306 w 354"/>
                <a:gd name="T7" fmla="*/ 45 h 363"/>
                <a:gd name="T8" fmla="*/ 223 w 354"/>
                <a:gd name="T9" fmla="*/ 0 h 363"/>
                <a:gd name="T10" fmla="*/ 0 w 354"/>
                <a:gd name="T11" fmla="*/ 226 h 363"/>
                <a:gd name="T12" fmla="*/ 136 w 354"/>
                <a:gd name="T13" fmla="*/ 363 h 363"/>
                <a:gd name="T14" fmla="*/ 198 w 354"/>
                <a:gd name="T15" fmla="*/ 351 h 363"/>
                <a:gd name="T16" fmla="*/ 242 w 354"/>
                <a:gd name="T17" fmla="*/ 321 h 363"/>
                <a:gd name="T18" fmla="*/ 264 w 354"/>
                <a:gd name="T19" fmla="*/ 352 h 363"/>
                <a:gd name="T20" fmla="*/ 268 w 354"/>
                <a:gd name="T21" fmla="*/ 350 h 363"/>
                <a:gd name="T22" fmla="*/ 276 w 354"/>
                <a:gd name="T23" fmla="*/ 319 h 363"/>
                <a:gd name="T24" fmla="*/ 286 w 354"/>
                <a:gd name="T25" fmla="*/ 281 h 363"/>
                <a:gd name="T26" fmla="*/ 292 w 354"/>
                <a:gd name="T27" fmla="*/ 255 h 363"/>
                <a:gd name="T28" fmla="*/ 327 w 354"/>
                <a:gd name="T29" fmla="*/ 231 h 363"/>
                <a:gd name="T30" fmla="*/ 335 w 354"/>
                <a:gd name="T31" fmla="*/ 221 h 363"/>
                <a:gd name="T32" fmla="*/ 328 w 354"/>
                <a:gd name="T33" fmla="*/ 216 h 363"/>
                <a:gd name="T34" fmla="*/ 276 w 354"/>
                <a:gd name="T35" fmla="*/ 217 h 363"/>
                <a:gd name="T36" fmla="*/ 206 w 354"/>
                <a:gd name="T37" fmla="*/ 216 h 363"/>
                <a:gd name="T38" fmla="*/ 195 w 354"/>
                <a:gd name="T39" fmla="*/ 226 h 363"/>
                <a:gd name="T40" fmla="*/ 210 w 354"/>
                <a:gd name="T41" fmla="*/ 231 h 363"/>
                <a:gd name="T42" fmla="*/ 237 w 354"/>
                <a:gd name="T43" fmla="*/ 232 h 363"/>
                <a:gd name="T44" fmla="*/ 252 w 354"/>
                <a:gd name="T45" fmla="*/ 242 h 363"/>
                <a:gd name="T46" fmla="*/ 242 w 354"/>
                <a:gd name="T47" fmla="*/ 287 h 363"/>
                <a:gd name="T48" fmla="*/ 146 w 354"/>
                <a:gd name="T49" fmla="*/ 348 h 363"/>
                <a:gd name="T50" fmla="*/ 45 w 354"/>
                <a:gd name="T51" fmla="*/ 243 h 363"/>
                <a:gd name="T52" fmla="*/ 103 w 354"/>
                <a:gd name="T53" fmla="*/ 80 h 363"/>
                <a:gd name="T54" fmla="*/ 227 w 354"/>
                <a:gd name="T55" fmla="*/ 16 h 363"/>
                <a:gd name="T56" fmla="*/ 308 w 354"/>
                <a:gd name="T57" fmla="*/ 112 h 363"/>
                <a:gd name="T58" fmla="*/ 306 w 354"/>
                <a:gd name="T59" fmla="*/ 138 h 363"/>
                <a:gd name="T60" fmla="*/ 314 w 354"/>
                <a:gd name="T61" fmla="*/ 143 h 363"/>
                <a:gd name="T62" fmla="*/ 323 w 354"/>
                <a:gd name="T63" fmla="*/ 133 h 363"/>
                <a:gd name="T64" fmla="*/ 354 w 354"/>
                <a:gd name="T65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4"/>
                    <a:pt x="353" y="0"/>
                    <a:pt x="349" y="0"/>
                  </a:cubicBezTo>
                  <a:cubicBezTo>
                    <a:pt x="347" y="0"/>
                    <a:pt x="347" y="1"/>
                    <a:pt x="341" y="6"/>
                  </a:cubicBezTo>
                  <a:lnTo>
                    <a:pt x="306" y="45"/>
                  </a:lnTo>
                  <a:cubicBezTo>
                    <a:pt x="302" y="38"/>
                    <a:pt x="279" y="0"/>
                    <a:pt x="223" y="0"/>
                  </a:cubicBezTo>
                  <a:cubicBezTo>
                    <a:pt x="112" y="0"/>
                    <a:pt x="0" y="111"/>
                    <a:pt x="0" y="226"/>
                  </a:cubicBezTo>
                  <a:cubicBezTo>
                    <a:pt x="0" y="306"/>
                    <a:pt x="55" y="363"/>
                    <a:pt x="136" y="363"/>
                  </a:cubicBezTo>
                  <a:cubicBezTo>
                    <a:pt x="158" y="363"/>
                    <a:pt x="180" y="359"/>
                    <a:pt x="198" y="351"/>
                  </a:cubicBezTo>
                  <a:cubicBezTo>
                    <a:pt x="223" y="341"/>
                    <a:pt x="233" y="331"/>
                    <a:pt x="242" y="321"/>
                  </a:cubicBezTo>
                  <a:cubicBezTo>
                    <a:pt x="246" y="333"/>
                    <a:pt x="259" y="352"/>
                    <a:pt x="264" y="352"/>
                  </a:cubicBezTo>
                  <a:cubicBezTo>
                    <a:pt x="267" y="352"/>
                    <a:pt x="268" y="350"/>
                    <a:pt x="268" y="350"/>
                  </a:cubicBezTo>
                  <a:cubicBezTo>
                    <a:pt x="269" y="349"/>
                    <a:pt x="274" y="330"/>
                    <a:pt x="276" y="319"/>
                  </a:cubicBezTo>
                  <a:lnTo>
                    <a:pt x="286" y="281"/>
                  </a:lnTo>
                  <a:cubicBezTo>
                    <a:pt x="288" y="272"/>
                    <a:pt x="290" y="264"/>
                    <a:pt x="292" y="255"/>
                  </a:cubicBezTo>
                  <a:cubicBezTo>
                    <a:pt x="298" y="233"/>
                    <a:pt x="298" y="232"/>
                    <a:pt x="327" y="231"/>
                  </a:cubicBezTo>
                  <a:cubicBezTo>
                    <a:pt x="329" y="231"/>
                    <a:pt x="335" y="231"/>
                    <a:pt x="335" y="221"/>
                  </a:cubicBezTo>
                  <a:cubicBezTo>
                    <a:pt x="335" y="218"/>
                    <a:pt x="332" y="216"/>
                    <a:pt x="328" y="216"/>
                  </a:cubicBezTo>
                  <a:cubicBezTo>
                    <a:pt x="317" y="216"/>
                    <a:pt x="287" y="217"/>
                    <a:pt x="276" y="217"/>
                  </a:cubicBezTo>
                  <a:cubicBezTo>
                    <a:pt x="260" y="217"/>
                    <a:pt x="221" y="216"/>
                    <a:pt x="206" y="216"/>
                  </a:cubicBezTo>
                  <a:cubicBezTo>
                    <a:pt x="201" y="216"/>
                    <a:pt x="195" y="216"/>
                    <a:pt x="195" y="226"/>
                  </a:cubicBezTo>
                  <a:cubicBezTo>
                    <a:pt x="195" y="231"/>
                    <a:pt x="199" y="231"/>
                    <a:pt x="210" y="231"/>
                  </a:cubicBezTo>
                  <a:cubicBezTo>
                    <a:pt x="211" y="231"/>
                    <a:pt x="225" y="231"/>
                    <a:pt x="237" y="232"/>
                  </a:cubicBezTo>
                  <a:cubicBezTo>
                    <a:pt x="250" y="234"/>
                    <a:pt x="252" y="235"/>
                    <a:pt x="252" y="242"/>
                  </a:cubicBezTo>
                  <a:cubicBezTo>
                    <a:pt x="252" y="246"/>
                    <a:pt x="247" y="269"/>
                    <a:pt x="242" y="287"/>
                  </a:cubicBezTo>
                  <a:cubicBezTo>
                    <a:pt x="228" y="342"/>
                    <a:pt x="163" y="348"/>
                    <a:pt x="146" y="348"/>
                  </a:cubicBezTo>
                  <a:cubicBezTo>
                    <a:pt x="98" y="348"/>
                    <a:pt x="45" y="319"/>
                    <a:pt x="45" y="243"/>
                  </a:cubicBezTo>
                  <a:cubicBezTo>
                    <a:pt x="45" y="227"/>
                    <a:pt x="50" y="145"/>
                    <a:pt x="103" y="80"/>
                  </a:cubicBezTo>
                  <a:cubicBezTo>
                    <a:pt x="130" y="46"/>
                    <a:pt x="178" y="16"/>
                    <a:pt x="227" y="16"/>
                  </a:cubicBezTo>
                  <a:cubicBezTo>
                    <a:pt x="278" y="16"/>
                    <a:pt x="308" y="54"/>
                    <a:pt x="308" y="112"/>
                  </a:cubicBezTo>
                  <a:cubicBezTo>
                    <a:pt x="308" y="132"/>
                    <a:pt x="306" y="133"/>
                    <a:pt x="306" y="138"/>
                  </a:cubicBezTo>
                  <a:cubicBezTo>
                    <a:pt x="306" y="143"/>
                    <a:pt x="312" y="143"/>
                    <a:pt x="314" y="143"/>
                  </a:cubicBezTo>
                  <a:cubicBezTo>
                    <a:pt x="320" y="143"/>
                    <a:pt x="320" y="142"/>
                    <a:pt x="323" y="133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8">
              <a:extLst>
                <a:ext uri="{FF2B5EF4-FFF2-40B4-BE49-F238E27FC236}">
                  <a16:creationId xmlns:a16="http://schemas.microsoft.com/office/drawing/2014/main" id="{18A5C9CA-874D-4E8F-B237-C9E658EBD26D}"/>
                </a:ext>
              </a:extLst>
            </p:cNvPr>
            <p:cNvSpPr>
              <a:spLocks/>
            </p:cNvSpPr>
            <p:nvPr>
              <p:custDataLst>
                <p:tags r:id="rId137"/>
              </p:custDataLst>
            </p:nvPr>
          </p:nvSpPr>
          <p:spPr bwMode="auto">
            <a:xfrm>
              <a:off x="2752725" y="2540000"/>
              <a:ext cx="46038" cy="190500"/>
            </a:xfrm>
            <a:custGeom>
              <a:avLst/>
              <a:gdLst>
                <a:gd name="T0" fmla="*/ 84 w 91"/>
                <a:gd name="T1" fmla="*/ 0 h 349"/>
                <a:gd name="T2" fmla="*/ 0 w 91"/>
                <a:gd name="T3" fmla="*/ 174 h 349"/>
                <a:gd name="T4" fmla="*/ 84 w 91"/>
                <a:gd name="T5" fmla="*/ 349 h 349"/>
                <a:gd name="T6" fmla="*/ 91 w 91"/>
                <a:gd name="T7" fmla="*/ 345 h 349"/>
                <a:gd name="T8" fmla="*/ 87 w 91"/>
                <a:gd name="T9" fmla="*/ 340 h 349"/>
                <a:gd name="T10" fmla="*/ 24 w 91"/>
                <a:gd name="T11" fmla="*/ 175 h 349"/>
                <a:gd name="T12" fmla="*/ 88 w 91"/>
                <a:gd name="T13" fmla="*/ 9 h 349"/>
                <a:gd name="T14" fmla="*/ 91 w 91"/>
                <a:gd name="T15" fmla="*/ 4 h 349"/>
                <a:gd name="T16" fmla="*/ 84 w 91"/>
                <a:gd name="T17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349">
                  <a:moveTo>
                    <a:pt x="84" y="0"/>
                  </a:moveTo>
                  <a:cubicBezTo>
                    <a:pt x="17" y="47"/>
                    <a:pt x="0" y="121"/>
                    <a:pt x="0" y="174"/>
                  </a:cubicBezTo>
                  <a:cubicBezTo>
                    <a:pt x="0" y="224"/>
                    <a:pt x="15" y="300"/>
                    <a:pt x="84" y="349"/>
                  </a:cubicBezTo>
                  <a:cubicBezTo>
                    <a:pt x="86" y="349"/>
                    <a:pt x="91" y="349"/>
                    <a:pt x="91" y="345"/>
                  </a:cubicBezTo>
                  <a:cubicBezTo>
                    <a:pt x="91" y="343"/>
                    <a:pt x="90" y="342"/>
                    <a:pt x="87" y="340"/>
                  </a:cubicBezTo>
                  <a:cubicBezTo>
                    <a:pt x="41" y="298"/>
                    <a:pt x="24" y="238"/>
                    <a:pt x="24" y="175"/>
                  </a:cubicBezTo>
                  <a:cubicBezTo>
                    <a:pt x="24" y="81"/>
                    <a:pt x="59" y="34"/>
                    <a:pt x="88" y="9"/>
                  </a:cubicBezTo>
                  <a:cubicBezTo>
                    <a:pt x="90" y="7"/>
                    <a:pt x="91" y="6"/>
                    <a:pt x="91" y="4"/>
                  </a:cubicBezTo>
                  <a:cubicBezTo>
                    <a:pt x="91" y="0"/>
                    <a:pt x="86" y="0"/>
                    <a:pt x="84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9">
              <a:extLst>
                <a:ext uri="{FF2B5EF4-FFF2-40B4-BE49-F238E27FC236}">
                  <a16:creationId xmlns:a16="http://schemas.microsoft.com/office/drawing/2014/main" id="{38B62A3D-A41E-4C3C-9A70-9FAC48C7C18E}"/>
                </a:ext>
              </a:extLst>
            </p:cNvPr>
            <p:cNvSpPr>
              <a:spLocks/>
            </p:cNvSpPr>
            <p:nvPr>
              <p:custDataLst>
                <p:tags r:id="rId138"/>
              </p:custDataLst>
            </p:nvPr>
          </p:nvSpPr>
          <p:spPr bwMode="auto">
            <a:xfrm>
              <a:off x="2832100" y="2624138"/>
              <a:ext cx="20638" cy="22225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0 h 40"/>
                <a:gd name="T4" fmla="*/ 0 w 40"/>
                <a:gd name="T5" fmla="*/ 19 h 40"/>
                <a:gd name="T6" fmla="*/ 20 w 40"/>
                <a:gd name="T7" fmla="*/ 40 h 40"/>
                <a:gd name="T8" fmla="*/ 40 w 40"/>
                <a:gd name="T9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7"/>
                    <a:pt x="29" y="0"/>
                    <a:pt x="20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32"/>
                    <a:pt x="10" y="40"/>
                    <a:pt x="20" y="40"/>
                  </a:cubicBezTo>
                  <a:cubicBezTo>
                    <a:pt x="31" y="40"/>
                    <a:pt x="40" y="30"/>
                    <a:pt x="40" y="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20">
              <a:extLst>
                <a:ext uri="{FF2B5EF4-FFF2-40B4-BE49-F238E27FC236}">
                  <a16:creationId xmlns:a16="http://schemas.microsoft.com/office/drawing/2014/main" id="{B4B74BF1-DA85-4451-978B-9082064BFB78}"/>
                </a:ext>
              </a:extLst>
            </p:cNvPr>
            <p:cNvSpPr>
              <a:spLocks/>
            </p:cNvSpPr>
            <p:nvPr>
              <p:custDataLst>
                <p:tags r:id="rId139"/>
              </p:custDataLst>
            </p:nvPr>
          </p:nvSpPr>
          <p:spPr bwMode="auto">
            <a:xfrm>
              <a:off x="2884488" y="2540000"/>
              <a:ext cx="47625" cy="190500"/>
            </a:xfrm>
            <a:custGeom>
              <a:avLst/>
              <a:gdLst>
                <a:gd name="T0" fmla="*/ 6 w 90"/>
                <a:gd name="T1" fmla="*/ 0 h 349"/>
                <a:gd name="T2" fmla="*/ 0 w 90"/>
                <a:gd name="T3" fmla="*/ 4 h 349"/>
                <a:gd name="T4" fmla="*/ 3 w 90"/>
                <a:gd name="T5" fmla="*/ 10 h 349"/>
                <a:gd name="T6" fmla="*/ 66 w 90"/>
                <a:gd name="T7" fmla="*/ 174 h 349"/>
                <a:gd name="T8" fmla="*/ 6 w 90"/>
                <a:gd name="T9" fmla="*/ 337 h 349"/>
                <a:gd name="T10" fmla="*/ 0 w 90"/>
                <a:gd name="T11" fmla="*/ 345 h 349"/>
                <a:gd name="T12" fmla="*/ 4 w 90"/>
                <a:gd name="T13" fmla="*/ 349 h 349"/>
                <a:gd name="T14" fmla="*/ 65 w 90"/>
                <a:gd name="T15" fmla="*/ 282 h 349"/>
                <a:gd name="T16" fmla="*/ 90 w 90"/>
                <a:gd name="T17" fmla="*/ 175 h 349"/>
                <a:gd name="T18" fmla="*/ 6 w 90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349">
                  <a:moveTo>
                    <a:pt x="6" y="0"/>
                  </a:moveTo>
                  <a:cubicBezTo>
                    <a:pt x="4" y="0"/>
                    <a:pt x="0" y="0"/>
                    <a:pt x="0" y="4"/>
                  </a:cubicBezTo>
                  <a:cubicBezTo>
                    <a:pt x="0" y="6"/>
                    <a:pt x="1" y="7"/>
                    <a:pt x="3" y="10"/>
                  </a:cubicBezTo>
                  <a:cubicBezTo>
                    <a:pt x="33" y="37"/>
                    <a:pt x="66" y="84"/>
                    <a:pt x="66" y="174"/>
                  </a:cubicBezTo>
                  <a:cubicBezTo>
                    <a:pt x="66" y="247"/>
                    <a:pt x="44" y="303"/>
                    <a:pt x="6" y="337"/>
                  </a:cubicBezTo>
                  <a:cubicBezTo>
                    <a:pt x="0" y="343"/>
                    <a:pt x="0" y="343"/>
                    <a:pt x="0" y="345"/>
                  </a:cubicBezTo>
                  <a:cubicBezTo>
                    <a:pt x="0" y="347"/>
                    <a:pt x="1" y="349"/>
                    <a:pt x="4" y="349"/>
                  </a:cubicBezTo>
                  <a:cubicBezTo>
                    <a:pt x="9" y="349"/>
                    <a:pt x="42" y="326"/>
                    <a:pt x="65" y="282"/>
                  </a:cubicBezTo>
                  <a:cubicBezTo>
                    <a:pt x="80" y="253"/>
                    <a:pt x="90" y="216"/>
                    <a:pt x="90" y="175"/>
                  </a:cubicBezTo>
                  <a:cubicBezTo>
                    <a:pt x="90" y="126"/>
                    <a:pt x="75" y="49"/>
                    <a:pt x="6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ECD25BFD-40F3-4AF8-8291-B5D96D8F9F6B}"/>
              </a:ext>
            </a:extLst>
          </p:cNvPr>
          <p:cNvGrpSpPr>
            <a:grpSpLocks noChangeAspect="1"/>
          </p:cNvGrpSpPr>
          <p:nvPr>
            <p:custDataLst>
              <p:tags r:id="rId21"/>
            </p:custDataLst>
          </p:nvPr>
        </p:nvGrpSpPr>
        <p:grpSpPr>
          <a:xfrm>
            <a:off x="4074894" y="985413"/>
            <a:ext cx="1554575" cy="279507"/>
            <a:chOff x="1684338" y="3355975"/>
            <a:chExt cx="1712913" cy="307976"/>
          </a:xfrm>
        </p:grpSpPr>
        <p:sp>
          <p:nvSpPr>
            <p:cNvPr id="249" name="Freeform 74">
              <a:extLst>
                <a:ext uri="{FF2B5EF4-FFF2-40B4-BE49-F238E27FC236}">
                  <a16:creationId xmlns:a16="http://schemas.microsoft.com/office/drawing/2014/main" id="{3A5A489F-0D70-4226-9BB3-E78834189FFC}"/>
                </a:ext>
              </a:extLst>
            </p:cNvPr>
            <p:cNvSpPr>
              <a:spLocks/>
            </p:cNvSpPr>
            <p:nvPr>
              <p:custDataLst>
                <p:tags r:id="rId120"/>
              </p:custDataLst>
            </p:nvPr>
          </p:nvSpPr>
          <p:spPr bwMode="auto">
            <a:xfrm>
              <a:off x="1684338" y="3411538"/>
              <a:ext cx="155575" cy="184150"/>
            </a:xfrm>
            <a:custGeom>
              <a:avLst/>
              <a:gdLst>
                <a:gd name="T0" fmla="*/ 289 w 340"/>
                <a:gd name="T1" fmla="*/ 39 h 340"/>
                <a:gd name="T2" fmla="*/ 328 w 340"/>
                <a:gd name="T3" fmla="*/ 15 h 340"/>
                <a:gd name="T4" fmla="*/ 340 w 340"/>
                <a:gd name="T5" fmla="*/ 15 h 340"/>
                <a:gd name="T6" fmla="*/ 340 w 340"/>
                <a:gd name="T7" fmla="*/ 0 h 340"/>
                <a:gd name="T8" fmla="*/ 0 w 340"/>
                <a:gd name="T9" fmla="*/ 0 h 340"/>
                <a:gd name="T10" fmla="*/ 0 w 340"/>
                <a:gd name="T11" fmla="*/ 15 h 340"/>
                <a:gd name="T12" fmla="*/ 12 w 340"/>
                <a:gd name="T13" fmla="*/ 15 h 340"/>
                <a:gd name="T14" fmla="*/ 51 w 340"/>
                <a:gd name="T15" fmla="*/ 39 h 340"/>
                <a:gd name="T16" fmla="*/ 51 w 340"/>
                <a:gd name="T17" fmla="*/ 301 h 340"/>
                <a:gd name="T18" fmla="*/ 12 w 340"/>
                <a:gd name="T19" fmla="*/ 324 h 340"/>
                <a:gd name="T20" fmla="*/ 0 w 340"/>
                <a:gd name="T21" fmla="*/ 324 h 340"/>
                <a:gd name="T22" fmla="*/ 0 w 340"/>
                <a:gd name="T23" fmla="*/ 340 h 340"/>
                <a:gd name="T24" fmla="*/ 73 w 340"/>
                <a:gd name="T25" fmla="*/ 338 h 340"/>
                <a:gd name="T26" fmla="*/ 147 w 340"/>
                <a:gd name="T27" fmla="*/ 340 h 340"/>
                <a:gd name="T28" fmla="*/ 147 w 340"/>
                <a:gd name="T29" fmla="*/ 324 h 340"/>
                <a:gd name="T30" fmla="*/ 135 w 340"/>
                <a:gd name="T31" fmla="*/ 324 h 340"/>
                <a:gd name="T32" fmla="*/ 96 w 340"/>
                <a:gd name="T33" fmla="*/ 301 h 340"/>
                <a:gd name="T34" fmla="*/ 96 w 340"/>
                <a:gd name="T35" fmla="*/ 15 h 340"/>
                <a:gd name="T36" fmla="*/ 245 w 340"/>
                <a:gd name="T37" fmla="*/ 15 h 340"/>
                <a:gd name="T38" fmla="*/ 245 w 340"/>
                <a:gd name="T39" fmla="*/ 301 h 340"/>
                <a:gd name="T40" fmla="*/ 205 w 340"/>
                <a:gd name="T41" fmla="*/ 324 h 340"/>
                <a:gd name="T42" fmla="*/ 193 w 340"/>
                <a:gd name="T43" fmla="*/ 324 h 340"/>
                <a:gd name="T44" fmla="*/ 193 w 340"/>
                <a:gd name="T45" fmla="*/ 340 h 340"/>
                <a:gd name="T46" fmla="*/ 267 w 340"/>
                <a:gd name="T47" fmla="*/ 338 h 340"/>
                <a:gd name="T48" fmla="*/ 340 w 340"/>
                <a:gd name="T49" fmla="*/ 340 h 340"/>
                <a:gd name="T50" fmla="*/ 340 w 340"/>
                <a:gd name="T51" fmla="*/ 324 h 340"/>
                <a:gd name="T52" fmla="*/ 328 w 340"/>
                <a:gd name="T53" fmla="*/ 324 h 340"/>
                <a:gd name="T54" fmla="*/ 289 w 340"/>
                <a:gd name="T55" fmla="*/ 301 h 340"/>
                <a:gd name="T56" fmla="*/ 289 w 340"/>
                <a:gd name="T57" fmla="*/ 39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0" h="340">
                  <a:moveTo>
                    <a:pt x="289" y="39"/>
                  </a:moveTo>
                  <a:cubicBezTo>
                    <a:pt x="289" y="21"/>
                    <a:pt x="290" y="15"/>
                    <a:pt x="328" y="15"/>
                  </a:cubicBezTo>
                  <a:lnTo>
                    <a:pt x="340" y="15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40"/>
                  </a:lnTo>
                  <a:cubicBezTo>
                    <a:pt x="17" y="338"/>
                    <a:pt x="54" y="338"/>
                    <a:pt x="73" y="338"/>
                  </a:cubicBezTo>
                  <a:cubicBezTo>
                    <a:pt x="92" y="338"/>
                    <a:pt x="130" y="338"/>
                    <a:pt x="147" y="340"/>
                  </a:cubicBezTo>
                  <a:lnTo>
                    <a:pt x="147" y="324"/>
                  </a:lnTo>
                  <a:lnTo>
                    <a:pt x="135" y="324"/>
                  </a:lnTo>
                  <a:cubicBezTo>
                    <a:pt x="97" y="324"/>
                    <a:pt x="96" y="319"/>
                    <a:pt x="96" y="301"/>
                  </a:cubicBezTo>
                  <a:lnTo>
                    <a:pt x="96" y="15"/>
                  </a:lnTo>
                  <a:lnTo>
                    <a:pt x="245" y="15"/>
                  </a:lnTo>
                  <a:lnTo>
                    <a:pt x="245" y="301"/>
                  </a:lnTo>
                  <a:cubicBezTo>
                    <a:pt x="245" y="319"/>
                    <a:pt x="244" y="324"/>
                    <a:pt x="205" y="324"/>
                  </a:cubicBezTo>
                  <a:lnTo>
                    <a:pt x="193" y="324"/>
                  </a:lnTo>
                  <a:lnTo>
                    <a:pt x="193" y="340"/>
                  </a:lnTo>
                  <a:cubicBezTo>
                    <a:pt x="211" y="338"/>
                    <a:pt x="248" y="338"/>
                    <a:pt x="267" y="338"/>
                  </a:cubicBezTo>
                  <a:cubicBezTo>
                    <a:pt x="286" y="338"/>
                    <a:pt x="323" y="338"/>
                    <a:pt x="340" y="340"/>
                  </a:cubicBezTo>
                  <a:lnTo>
                    <a:pt x="340" y="324"/>
                  </a:lnTo>
                  <a:lnTo>
                    <a:pt x="328" y="324"/>
                  </a:lnTo>
                  <a:cubicBezTo>
                    <a:pt x="290" y="324"/>
                    <a:pt x="289" y="319"/>
                    <a:pt x="289" y="301"/>
                  </a:cubicBezTo>
                  <a:lnTo>
                    <a:pt x="289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75">
              <a:extLst>
                <a:ext uri="{FF2B5EF4-FFF2-40B4-BE49-F238E27FC236}">
                  <a16:creationId xmlns:a16="http://schemas.microsoft.com/office/drawing/2014/main" id="{70A40451-FA8D-4CB8-B3B8-B9D73FAEBEEB}"/>
                </a:ext>
              </a:extLst>
            </p:cNvPr>
            <p:cNvSpPr>
              <a:spLocks/>
            </p:cNvSpPr>
            <p:nvPr>
              <p:custDataLst>
                <p:tags r:id="rId121"/>
              </p:custDataLst>
            </p:nvPr>
          </p:nvSpPr>
          <p:spPr bwMode="auto">
            <a:xfrm>
              <a:off x="1865313" y="3355975"/>
              <a:ext cx="42863" cy="188913"/>
            </a:xfrm>
            <a:custGeom>
              <a:avLst/>
              <a:gdLst>
                <a:gd name="T0" fmla="*/ 84 w 91"/>
                <a:gd name="T1" fmla="*/ 0 h 349"/>
                <a:gd name="T2" fmla="*/ 0 w 91"/>
                <a:gd name="T3" fmla="*/ 175 h 349"/>
                <a:gd name="T4" fmla="*/ 84 w 91"/>
                <a:gd name="T5" fmla="*/ 349 h 349"/>
                <a:gd name="T6" fmla="*/ 91 w 91"/>
                <a:gd name="T7" fmla="*/ 345 h 349"/>
                <a:gd name="T8" fmla="*/ 87 w 91"/>
                <a:gd name="T9" fmla="*/ 340 h 349"/>
                <a:gd name="T10" fmla="*/ 24 w 91"/>
                <a:gd name="T11" fmla="*/ 175 h 349"/>
                <a:gd name="T12" fmla="*/ 88 w 91"/>
                <a:gd name="T13" fmla="*/ 9 h 349"/>
                <a:gd name="T14" fmla="*/ 91 w 91"/>
                <a:gd name="T15" fmla="*/ 5 h 349"/>
                <a:gd name="T16" fmla="*/ 84 w 91"/>
                <a:gd name="T17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349">
                  <a:moveTo>
                    <a:pt x="84" y="0"/>
                  </a:moveTo>
                  <a:cubicBezTo>
                    <a:pt x="18" y="47"/>
                    <a:pt x="0" y="121"/>
                    <a:pt x="0" y="175"/>
                  </a:cubicBezTo>
                  <a:cubicBezTo>
                    <a:pt x="0" y="224"/>
                    <a:pt x="15" y="300"/>
                    <a:pt x="84" y="349"/>
                  </a:cubicBezTo>
                  <a:cubicBezTo>
                    <a:pt x="87" y="349"/>
                    <a:pt x="91" y="349"/>
                    <a:pt x="91" y="345"/>
                  </a:cubicBezTo>
                  <a:cubicBezTo>
                    <a:pt x="91" y="343"/>
                    <a:pt x="90" y="342"/>
                    <a:pt x="87" y="340"/>
                  </a:cubicBezTo>
                  <a:cubicBezTo>
                    <a:pt x="41" y="298"/>
                    <a:pt x="24" y="239"/>
                    <a:pt x="24" y="175"/>
                  </a:cubicBezTo>
                  <a:cubicBezTo>
                    <a:pt x="24" y="81"/>
                    <a:pt x="60" y="35"/>
                    <a:pt x="88" y="9"/>
                  </a:cubicBezTo>
                  <a:cubicBezTo>
                    <a:pt x="90" y="7"/>
                    <a:pt x="91" y="6"/>
                    <a:pt x="91" y="5"/>
                  </a:cubicBezTo>
                  <a:cubicBezTo>
                    <a:pt x="91" y="0"/>
                    <a:pt x="87" y="0"/>
                    <a:pt x="84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76">
              <a:extLst>
                <a:ext uri="{FF2B5EF4-FFF2-40B4-BE49-F238E27FC236}">
                  <a16:creationId xmlns:a16="http://schemas.microsoft.com/office/drawing/2014/main" id="{0ACDFC4E-91F7-48FD-B439-158686CA66B9}"/>
                </a:ext>
              </a:extLst>
            </p:cNvPr>
            <p:cNvSpPr>
              <a:spLocks/>
            </p:cNvSpPr>
            <p:nvPr>
              <p:custDataLst>
                <p:tags r:id="rId122"/>
              </p:custDataLst>
            </p:nvPr>
          </p:nvSpPr>
          <p:spPr bwMode="auto">
            <a:xfrm>
              <a:off x="1936751" y="3440113"/>
              <a:ext cx="19050" cy="20638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0 h 40"/>
                <a:gd name="T4" fmla="*/ 0 w 40"/>
                <a:gd name="T5" fmla="*/ 20 h 40"/>
                <a:gd name="T6" fmla="*/ 20 w 40"/>
                <a:gd name="T7" fmla="*/ 40 h 40"/>
                <a:gd name="T8" fmla="*/ 40 w 40"/>
                <a:gd name="T9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8"/>
                    <a:pt x="29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10" y="40"/>
                    <a:pt x="20" y="40"/>
                  </a:cubicBezTo>
                  <a:cubicBezTo>
                    <a:pt x="31" y="40"/>
                    <a:pt x="40" y="31"/>
                    <a:pt x="40" y="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77">
              <a:extLst>
                <a:ext uri="{FF2B5EF4-FFF2-40B4-BE49-F238E27FC236}">
                  <a16:creationId xmlns:a16="http://schemas.microsoft.com/office/drawing/2014/main" id="{25D64042-4170-4E25-96BD-C4F09CED3F2C}"/>
                </a:ext>
              </a:extLst>
            </p:cNvPr>
            <p:cNvSpPr>
              <a:spLocks/>
            </p:cNvSpPr>
            <p:nvPr>
              <p:custDataLst>
                <p:tags r:id="rId123"/>
              </p:custDataLst>
            </p:nvPr>
          </p:nvSpPr>
          <p:spPr bwMode="auto">
            <a:xfrm>
              <a:off x="1984376" y="3355975"/>
              <a:ext cx="41275" cy="188913"/>
            </a:xfrm>
            <a:custGeom>
              <a:avLst/>
              <a:gdLst>
                <a:gd name="T0" fmla="*/ 6 w 90"/>
                <a:gd name="T1" fmla="*/ 0 h 349"/>
                <a:gd name="T2" fmla="*/ 0 w 90"/>
                <a:gd name="T3" fmla="*/ 5 h 349"/>
                <a:gd name="T4" fmla="*/ 3 w 90"/>
                <a:gd name="T5" fmla="*/ 10 h 349"/>
                <a:gd name="T6" fmla="*/ 66 w 90"/>
                <a:gd name="T7" fmla="*/ 175 h 349"/>
                <a:gd name="T8" fmla="*/ 6 w 90"/>
                <a:gd name="T9" fmla="*/ 337 h 349"/>
                <a:gd name="T10" fmla="*/ 0 w 90"/>
                <a:gd name="T11" fmla="*/ 345 h 349"/>
                <a:gd name="T12" fmla="*/ 4 w 90"/>
                <a:gd name="T13" fmla="*/ 349 h 349"/>
                <a:gd name="T14" fmla="*/ 65 w 90"/>
                <a:gd name="T15" fmla="*/ 283 h 349"/>
                <a:gd name="T16" fmla="*/ 90 w 90"/>
                <a:gd name="T17" fmla="*/ 175 h 349"/>
                <a:gd name="T18" fmla="*/ 6 w 90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349">
                  <a:moveTo>
                    <a:pt x="6" y="0"/>
                  </a:moveTo>
                  <a:cubicBezTo>
                    <a:pt x="4" y="0"/>
                    <a:pt x="0" y="0"/>
                    <a:pt x="0" y="5"/>
                  </a:cubicBezTo>
                  <a:cubicBezTo>
                    <a:pt x="0" y="6"/>
                    <a:pt x="1" y="7"/>
                    <a:pt x="3" y="10"/>
                  </a:cubicBezTo>
                  <a:cubicBezTo>
                    <a:pt x="33" y="38"/>
                    <a:pt x="66" y="85"/>
                    <a:pt x="66" y="175"/>
                  </a:cubicBezTo>
                  <a:cubicBezTo>
                    <a:pt x="66" y="248"/>
                    <a:pt x="44" y="303"/>
                    <a:pt x="6" y="337"/>
                  </a:cubicBezTo>
                  <a:cubicBezTo>
                    <a:pt x="0" y="343"/>
                    <a:pt x="0" y="343"/>
                    <a:pt x="0" y="345"/>
                  </a:cubicBezTo>
                  <a:cubicBezTo>
                    <a:pt x="0" y="347"/>
                    <a:pt x="1" y="349"/>
                    <a:pt x="4" y="349"/>
                  </a:cubicBezTo>
                  <a:cubicBezTo>
                    <a:pt x="8" y="349"/>
                    <a:pt x="41" y="326"/>
                    <a:pt x="65" y="283"/>
                  </a:cubicBezTo>
                  <a:cubicBezTo>
                    <a:pt x="80" y="254"/>
                    <a:pt x="90" y="216"/>
                    <a:pt x="90" y="175"/>
                  </a:cubicBezTo>
                  <a:cubicBezTo>
                    <a:pt x="90" y="126"/>
                    <a:pt x="75" y="49"/>
                    <a:pt x="6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78">
              <a:extLst>
                <a:ext uri="{FF2B5EF4-FFF2-40B4-BE49-F238E27FC236}">
                  <a16:creationId xmlns:a16="http://schemas.microsoft.com/office/drawing/2014/main" id="{DF8B3CD4-6034-4B14-93F8-D4DAD9442812}"/>
                </a:ext>
              </a:extLst>
            </p:cNvPr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2132013" y="3497263"/>
              <a:ext cx="152400" cy="61913"/>
            </a:xfrm>
            <a:custGeom>
              <a:avLst/>
              <a:gdLst>
                <a:gd name="T0" fmla="*/ 315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5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5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5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79">
              <a:extLst>
                <a:ext uri="{FF2B5EF4-FFF2-40B4-BE49-F238E27FC236}">
                  <a16:creationId xmlns:a16="http://schemas.microsoft.com/office/drawing/2014/main" id="{0E59B775-3010-4ECF-9C6A-E522D25FF3CB}"/>
                </a:ext>
              </a:extLst>
            </p:cNvPr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2382838" y="3392488"/>
              <a:ext cx="53975" cy="27146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80">
              <a:extLst>
                <a:ext uri="{FF2B5EF4-FFF2-40B4-BE49-F238E27FC236}">
                  <a16:creationId xmlns:a16="http://schemas.microsoft.com/office/drawing/2014/main" id="{B9F236BF-EB81-4D6A-B809-403E3F220A65}"/>
                </a:ext>
              </a:extLst>
            </p:cNvPr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2459038" y="3411538"/>
              <a:ext cx="163513" cy="184150"/>
            </a:xfrm>
            <a:custGeom>
              <a:avLst/>
              <a:gdLst>
                <a:gd name="T0" fmla="*/ 131 w 356"/>
                <a:gd name="T1" fmla="*/ 184 h 342"/>
                <a:gd name="T2" fmla="*/ 216 w 356"/>
                <a:gd name="T3" fmla="*/ 184 h 342"/>
                <a:gd name="T4" fmla="*/ 356 w 356"/>
                <a:gd name="T5" fmla="*/ 76 h 342"/>
                <a:gd name="T6" fmla="*/ 258 w 356"/>
                <a:gd name="T7" fmla="*/ 0 h 342"/>
                <a:gd name="T8" fmla="*/ 97 w 356"/>
                <a:gd name="T9" fmla="*/ 0 h 342"/>
                <a:gd name="T10" fmla="*/ 82 w 356"/>
                <a:gd name="T11" fmla="*/ 10 h 342"/>
                <a:gd name="T12" fmla="*/ 96 w 356"/>
                <a:gd name="T13" fmla="*/ 16 h 342"/>
                <a:gd name="T14" fmla="*/ 118 w 356"/>
                <a:gd name="T15" fmla="*/ 17 h 342"/>
                <a:gd name="T16" fmla="*/ 128 w 356"/>
                <a:gd name="T17" fmla="*/ 25 h 342"/>
                <a:gd name="T18" fmla="*/ 127 w 356"/>
                <a:gd name="T19" fmla="*/ 34 h 342"/>
                <a:gd name="T20" fmla="*/ 60 w 356"/>
                <a:gd name="T21" fmla="*/ 303 h 342"/>
                <a:gd name="T22" fmla="*/ 14 w 356"/>
                <a:gd name="T23" fmla="*/ 326 h 342"/>
                <a:gd name="T24" fmla="*/ 0 w 356"/>
                <a:gd name="T25" fmla="*/ 336 h 342"/>
                <a:gd name="T26" fmla="*/ 8 w 356"/>
                <a:gd name="T27" fmla="*/ 342 h 342"/>
                <a:gd name="T28" fmla="*/ 71 w 356"/>
                <a:gd name="T29" fmla="*/ 340 h 342"/>
                <a:gd name="T30" fmla="*/ 103 w 356"/>
                <a:gd name="T31" fmla="*/ 341 h 342"/>
                <a:gd name="T32" fmla="*/ 135 w 356"/>
                <a:gd name="T33" fmla="*/ 342 h 342"/>
                <a:gd name="T34" fmla="*/ 145 w 356"/>
                <a:gd name="T35" fmla="*/ 332 h 342"/>
                <a:gd name="T36" fmla="*/ 131 w 356"/>
                <a:gd name="T37" fmla="*/ 326 h 342"/>
                <a:gd name="T38" fmla="*/ 99 w 356"/>
                <a:gd name="T39" fmla="*/ 317 h 342"/>
                <a:gd name="T40" fmla="*/ 101 w 356"/>
                <a:gd name="T41" fmla="*/ 309 h 342"/>
                <a:gd name="T42" fmla="*/ 131 w 356"/>
                <a:gd name="T43" fmla="*/ 184 h 342"/>
                <a:gd name="T44" fmla="*/ 167 w 356"/>
                <a:gd name="T45" fmla="*/ 35 h 342"/>
                <a:gd name="T46" fmla="*/ 194 w 356"/>
                <a:gd name="T47" fmla="*/ 16 h 342"/>
                <a:gd name="T48" fmla="*/ 242 w 356"/>
                <a:gd name="T49" fmla="*/ 16 h 342"/>
                <a:gd name="T50" fmla="*/ 310 w 356"/>
                <a:gd name="T51" fmla="*/ 64 h 342"/>
                <a:gd name="T52" fmla="*/ 281 w 356"/>
                <a:gd name="T53" fmla="*/ 144 h 342"/>
                <a:gd name="T54" fmla="*/ 204 w 356"/>
                <a:gd name="T55" fmla="*/ 171 h 342"/>
                <a:gd name="T56" fmla="*/ 133 w 356"/>
                <a:gd name="T57" fmla="*/ 171 h 342"/>
                <a:gd name="T58" fmla="*/ 167 w 356"/>
                <a:gd name="T59" fmla="*/ 35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6" h="342">
                  <a:moveTo>
                    <a:pt x="131" y="184"/>
                  </a:moveTo>
                  <a:lnTo>
                    <a:pt x="216" y="184"/>
                  </a:lnTo>
                  <a:cubicBezTo>
                    <a:pt x="287" y="184"/>
                    <a:pt x="356" y="132"/>
                    <a:pt x="356" y="76"/>
                  </a:cubicBezTo>
                  <a:cubicBezTo>
                    <a:pt x="356" y="37"/>
                    <a:pt x="323" y="0"/>
                    <a:pt x="258" y="0"/>
                  </a:cubicBezTo>
                  <a:lnTo>
                    <a:pt x="97" y="0"/>
                  </a:ln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103" y="16"/>
                    <a:pt x="112" y="16"/>
                    <a:pt x="118" y="17"/>
                  </a:cubicBezTo>
                  <a:cubicBezTo>
                    <a:pt x="125" y="18"/>
                    <a:pt x="128" y="19"/>
                    <a:pt x="128" y="25"/>
                  </a:cubicBezTo>
                  <a:cubicBezTo>
                    <a:pt x="128" y="27"/>
                    <a:pt x="128" y="28"/>
                    <a:pt x="127" y="34"/>
                  </a:cubicBezTo>
                  <a:lnTo>
                    <a:pt x="60" y="303"/>
                  </a:lnTo>
                  <a:cubicBezTo>
                    <a:pt x="55" y="322"/>
                    <a:pt x="54" y="326"/>
                    <a:pt x="14" y="326"/>
                  </a:cubicBezTo>
                  <a:cubicBezTo>
                    <a:pt x="6" y="326"/>
                    <a:pt x="0" y="326"/>
                    <a:pt x="0" y="336"/>
                  </a:cubicBezTo>
                  <a:cubicBezTo>
                    <a:pt x="0" y="342"/>
                    <a:pt x="6" y="342"/>
                    <a:pt x="8" y="342"/>
                  </a:cubicBezTo>
                  <a:cubicBezTo>
                    <a:pt x="22" y="342"/>
                    <a:pt x="57" y="340"/>
                    <a:pt x="71" y="340"/>
                  </a:cubicBezTo>
                  <a:cubicBezTo>
                    <a:pt x="82" y="340"/>
                    <a:pt x="93" y="341"/>
                    <a:pt x="103" y="341"/>
                  </a:cubicBezTo>
                  <a:cubicBezTo>
                    <a:pt x="114" y="341"/>
                    <a:pt x="125" y="342"/>
                    <a:pt x="135" y="342"/>
                  </a:cubicBezTo>
                  <a:cubicBezTo>
                    <a:pt x="139" y="342"/>
                    <a:pt x="145" y="342"/>
                    <a:pt x="145" y="332"/>
                  </a:cubicBezTo>
                  <a:cubicBezTo>
                    <a:pt x="145" y="326"/>
                    <a:pt x="141" y="326"/>
                    <a:pt x="131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2"/>
                    <a:pt x="101" y="309"/>
                  </a:cubicBezTo>
                  <a:lnTo>
                    <a:pt x="131" y="184"/>
                  </a:lnTo>
                  <a:close/>
                  <a:moveTo>
                    <a:pt x="167" y="35"/>
                  </a:moveTo>
                  <a:cubicBezTo>
                    <a:pt x="172" y="17"/>
                    <a:pt x="173" y="16"/>
                    <a:pt x="194" y="16"/>
                  </a:cubicBezTo>
                  <a:lnTo>
                    <a:pt x="242" y="16"/>
                  </a:lnTo>
                  <a:cubicBezTo>
                    <a:pt x="284" y="16"/>
                    <a:pt x="310" y="29"/>
                    <a:pt x="310" y="64"/>
                  </a:cubicBezTo>
                  <a:cubicBezTo>
                    <a:pt x="310" y="83"/>
                    <a:pt x="300" y="126"/>
                    <a:pt x="281" y="144"/>
                  </a:cubicBezTo>
                  <a:cubicBezTo>
                    <a:pt x="256" y="167"/>
                    <a:pt x="226" y="171"/>
                    <a:pt x="204" y="171"/>
                  </a:cubicBezTo>
                  <a:lnTo>
                    <a:pt x="133" y="171"/>
                  </a:lnTo>
                  <a:lnTo>
                    <a:pt x="167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81">
              <a:extLst>
                <a:ext uri="{FF2B5EF4-FFF2-40B4-BE49-F238E27FC236}">
                  <a16:creationId xmlns:a16="http://schemas.microsoft.com/office/drawing/2014/main" id="{770F2299-4EF2-43E9-B93A-DF4EEECED509}"/>
                </a:ext>
              </a:extLst>
            </p:cNvPr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2646363" y="3355975"/>
              <a:ext cx="41275" cy="188913"/>
            </a:xfrm>
            <a:custGeom>
              <a:avLst/>
              <a:gdLst>
                <a:gd name="T0" fmla="*/ 83 w 90"/>
                <a:gd name="T1" fmla="*/ 0 h 349"/>
                <a:gd name="T2" fmla="*/ 0 w 90"/>
                <a:gd name="T3" fmla="*/ 175 h 349"/>
                <a:gd name="T4" fmla="*/ 83 w 90"/>
                <a:gd name="T5" fmla="*/ 349 h 349"/>
                <a:gd name="T6" fmla="*/ 90 w 90"/>
                <a:gd name="T7" fmla="*/ 345 h 349"/>
                <a:gd name="T8" fmla="*/ 87 w 90"/>
                <a:gd name="T9" fmla="*/ 340 h 349"/>
                <a:gd name="T10" fmla="*/ 23 w 90"/>
                <a:gd name="T11" fmla="*/ 175 h 349"/>
                <a:gd name="T12" fmla="*/ 88 w 90"/>
                <a:gd name="T13" fmla="*/ 9 h 349"/>
                <a:gd name="T14" fmla="*/ 90 w 90"/>
                <a:gd name="T15" fmla="*/ 5 h 349"/>
                <a:gd name="T16" fmla="*/ 83 w 90"/>
                <a:gd name="T17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349">
                  <a:moveTo>
                    <a:pt x="83" y="0"/>
                  </a:moveTo>
                  <a:cubicBezTo>
                    <a:pt x="17" y="47"/>
                    <a:pt x="0" y="121"/>
                    <a:pt x="0" y="175"/>
                  </a:cubicBezTo>
                  <a:cubicBezTo>
                    <a:pt x="0" y="224"/>
                    <a:pt x="14" y="300"/>
                    <a:pt x="83" y="349"/>
                  </a:cubicBezTo>
                  <a:cubicBezTo>
                    <a:pt x="86" y="349"/>
                    <a:pt x="90" y="349"/>
                    <a:pt x="90" y="345"/>
                  </a:cubicBezTo>
                  <a:cubicBezTo>
                    <a:pt x="90" y="343"/>
                    <a:pt x="89" y="342"/>
                    <a:pt x="87" y="340"/>
                  </a:cubicBezTo>
                  <a:cubicBezTo>
                    <a:pt x="40" y="298"/>
                    <a:pt x="23" y="239"/>
                    <a:pt x="23" y="175"/>
                  </a:cubicBezTo>
                  <a:cubicBezTo>
                    <a:pt x="23" y="81"/>
                    <a:pt x="59" y="35"/>
                    <a:pt x="88" y="9"/>
                  </a:cubicBezTo>
                  <a:cubicBezTo>
                    <a:pt x="89" y="7"/>
                    <a:pt x="90" y="6"/>
                    <a:pt x="90" y="5"/>
                  </a:cubicBezTo>
                  <a:cubicBezTo>
                    <a:pt x="90" y="0"/>
                    <a:pt x="86" y="0"/>
                    <a:pt x="83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82">
              <a:extLst>
                <a:ext uri="{FF2B5EF4-FFF2-40B4-BE49-F238E27FC236}">
                  <a16:creationId xmlns:a16="http://schemas.microsoft.com/office/drawing/2014/main" id="{CF16632F-5064-4EB9-B8C3-E0CBED56460A}"/>
                </a:ext>
              </a:extLst>
            </p:cNvPr>
            <p:cNvSpPr>
              <a:spLocks/>
            </p:cNvSpPr>
            <p:nvPr>
              <p:custDataLst>
                <p:tags r:id="rId128"/>
              </p:custDataLst>
            </p:nvPr>
          </p:nvSpPr>
          <p:spPr bwMode="auto">
            <a:xfrm>
              <a:off x="2717801" y="3440113"/>
              <a:ext cx="17463" cy="20638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0 h 40"/>
                <a:gd name="T4" fmla="*/ 0 w 40"/>
                <a:gd name="T5" fmla="*/ 20 h 40"/>
                <a:gd name="T6" fmla="*/ 20 w 40"/>
                <a:gd name="T7" fmla="*/ 40 h 40"/>
                <a:gd name="T8" fmla="*/ 40 w 40"/>
                <a:gd name="T9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8"/>
                    <a:pt x="3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11" y="40"/>
                    <a:pt x="20" y="40"/>
                  </a:cubicBezTo>
                  <a:cubicBezTo>
                    <a:pt x="32" y="40"/>
                    <a:pt x="40" y="31"/>
                    <a:pt x="40" y="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83">
              <a:extLst>
                <a:ext uri="{FF2B5EF4-FFF2-40B4-BE49-F238E27FC236}">
                  <a16:creationId xmlns:a16="http://schemas.microsoft.com/office/drawing/2014/main" id="{BFF5C1CD-027F-477E-9D54-955AFCB8B8A0}"/>
                </a:ext>
              </a:extLst>
            </p:cNvPr>
            <p:cNvSpPr>
              <a:spLocks/>
            </p:cNvSpPr>
            <p:nvPr>
              <p:custDataLst>
                <p:tags r:id="rId129"/>
              </p:custDataLst>
            </p:nvPr>
          </p:nvSpPr>
          <p:spPr bwMode="auto">
            <a:xfrm>
              <a:off x="2765426" y="3355975"/>
              <a:ext cx="41275" cy="188913"/>
            </a:xfrm>
            <a:custGeom>
              <a:avLst/>
              <a:gdLst>
                <a:gd name="T0" fmla="*/ 7 w 90"/>
                <a:gd name="T1" fmla="*/ 0 h 349"/>
                <a:gd name="T2" fmla="*/ 0 w 90"/>
                <a:gd name="T3" fmla="*/ 5 h 349"/>
                <a:gd name="T4" fmla="*/ 3 w 90"/>
                <a:gd name="T5" fmla="*/ 10 h 349"/>
                <a:gd name="T6" fmla="*/ 67 w 90"/>
                <a:gd name="T7" fmla="*/ 175 h 349"/>
                <a:gd name="T8" fmla="*/ 6 w 90"/>
                <a:gd name="T9" fmla="*/ 337 h 349"/>
                <a:gd name="T10" fmla="*/ 0 w 90"/>
                <a:gd name="T11" fmla="*/ 345 h 349"/>
                <a:gd name="T12" fmla="*/ 5 w 90"/>
                <a:gd name="T13" fmla="*/ 349 h 349"/>
                <a:gd name="T14" fmla="*/ 65 w 90"/>
                <a:gd name="T15" fmla="*/ 283 h 349"/>
                <a:gd name="T16" fmla="*/ 90 w 90"/>
                <a:gd name="T17" fmla="*/ 175 h 349"/>
                <a:gd name="T18" fmla="*/ 7 w 90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349">
                  <a:moveTo>
                    <a:pt x="7" y="0"/>
                  </a:moveTo>
                  <a:cubicBezTo>
                    <a:pt x="4" y="0"/>
                    <a:pt x="0" y="0"/>
                    <a:pt x="0" y="5"/>
                  </a:cubicBezTo>
                  <a:cubicBezTo>
                    <a:pt x="0" y="6"/>
                    <a:pt x="1" y="7"/>
                    <a:pt x="3" y="10"/>
                  </a:cubicBezTo>
                  <a:cubicBezTo>
                    <a:pt x="33" y="38"/>
                    <a:pt x="67" y="85"/>
                    <a:pt x="67" y="175"/>
                  </a:cubicBezTo>
                  <a:cubicBezTo>
                    <a:pt x="67" y="248"/>
                    <a:pt x="44" y="303"/>
                    <a:pt x="6" y="337"/>
                  </a:cubicBezTo>
                  <a:cubicBezTo>
                    <a:pt x="0" y="343"/>
                    <a:pt x="0" y="343"/>
                    <a:pt x="0" y="345"/>
                  </a:cubicBezTo>
                  <a:cubicBezTo>
                    <a:pt x="0" y="347"/>
                    <a:pt x="1" y="349"/>
                    <a:pt x="5" y="349"/>
                  </a:cubicBezTo>
                  <a:cubicBezTo>
                    <a:pt x="9" y="349"/>
                    <a:pt x="42" y="326"/>
                    <a:pt x="65" y="283"/>
                  </a:cubicBezTo>
                  <a:cubicBezTo>
                    <a:pt x="80" y="254"/>
                    <a:pt x="90" y="216"/>
                    <a:pt x="90" y="175"/>
                  </a:cubicBezTo>
                  <a:cubicBezTo>
                    <a:pt x="90" y="126"/>
                    <a:pt x="76" y="49"/>
                    <a:pt x="7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84">
              <a:extLst>
                <a:ext uri="{FF2B5EF4-FFF2-40B4-BE49-F238E27FC236}">
                  <a16:creationId xmlns:a16="http://schemas.microsoft.com/office/drawing/2014/main" id="{3016602F-3F07-4C29-A86B-2BDA48BDE5AD}"/>
                </a:ext>
              </a:extLst>
            </p:cNvPr>
            <p:cNvSpPr>
              <a:spLocks/>
            </p:cNvSpPr>
            <p:nvPr>
              <p:custDataLst>
                <p:tags r:id="rId130"/>
              </p:custDataLst>
            </p:nvPr>
          </p:nvSpPr>
          <p:spPr bwMode="auto">
            <a:xfrm>
              <a:off x="2855913" y="3567113"/>
              <a:ext cx="26988" cy="80963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85">
              <a:extLst>
                <a:ext uri="{FF2B5EF4-FFF2-40B4-BE49-F238E27FC236}">
                  <a16:creationId xmlns:a16="http://schemas.microsoft.com/office/drawing/2014/main" id="{93536E63-062B-4524-99B5-477D888C9626}"/>
                </a:ext>
              </a:extLst>
            </p:cNvPr>
            <p:cNvSpPr>
              <a:spLocks/>
            </p:cNvSpPr>
            <p:nvPr>
              <p:custDataLst>
                <p:tags r:id="rId131"/>
              </p:custDataLst>
            </p:nvPr>
          </p:nvSpPr>
          <p:spPr bwMode="auto">
            <a:xfrm>
              <a:off x="2951163" y="3411538"/>
              <a:ext cx="163513" cy="190500"/>
            </a:xfrm>
            <a:custGeom>
              <a:avLst/>
              <a:gdLst>
                <a:gd name="T0" fmla="*/ 286 w 356"/>
                <a:gd name="T1" fmla="*/ 57 h 352"/>
                <a:gd name="T2" fmla="*/ 349 w 356"/>
                <a:gd name="T3" fmla="*/ 16 h 352"/>
                <a:gd name="T4" fmla="*/ 356 w 356"/>
                <a:gd name="T5" fmla="*/ 6 h 352"/>
                <a:gd name="T6" fmla="*/ 349 w 356"/>
                <a:gd name="T7" fmla="*/ 0 h 352"/>
                <a:gd name="T8" fmla="*/ 309 w 356"/>
                <a:gd name="T9" fmla="*/ 2 h 352"/>
                <a:gd name="T10" fmla="*/ 259 w 356"/>
                <a:gd name="T11" fmla="*/ 0 h 352"/>
                <a:gd name="T12" fmla="*/ 250 w 356"/>
                <a:gd name="T13" fmla="*/ 10 h 352"/>
                <a:gd name="T14" fmla="*/ 258 w 356"/>
                <a:gd name="T15" fmla="*/ 16 h 352"/>
                <a:gd name="T16" fmla="*/ 281 w 356"/>
                <a:gd name="T17" fmla="*/ 32 h 352"/>
                <a:gd name="T18" fmla="*/ 273 w 356"/>
                <a:gd name="T19" fmla="*/ 51 h 352"/>
                <a:gd name="T20" fmla="*/ 120 w 356"/>
                <a:gd name="T21" fmla="*/ 295 h 352"/>
                <a:gd name="T22" fmla="*/ 86 w 356"/>
                <a:gd name="T23" fmla="*/ 31 h 352"/>
                <a:gd name="T24" fmla="*/ 121 w 356"/>
                <a:gd name="T25" fmla="*/ 16 h 352"/>
                <a:gd name="T26" fmla="*/ 133 w 356"/>
                <a:gd name="T27" fmla="*/ 6 h 352"/>
                <a:gd name="T28" fmla="*/ 126 w 356"/>
                <a:gd name="T29" fmla="*/ 0 h 352"/>
                <a:gd name="T30" fmla="*/ 64 w 356"/>
                <a:gd name="T31" fmla="*/ 2 h 352"/>
                <a:gd name="T32" fmla="*/ 37 w 356"/>
                <a:gd name="T33" fmla="*/ 1 h 352"/>
                <a:gd name="T34" fmla="*/ 10 w 356"/>
                <a:gd name="T35" fmla="*/ 0 h 352"/>
                <a:gd name="T36" fmla="*/ 0 w 356"/>
                <a:gd name="T37" fmla="*/ 10 h 352"/>
                <a:gd name="T38" fmla="*/ 13 w 356"/>
                <a:gd name="T39" fmla="*/ 16 h 352"/>
                <a:gd name="T40" fmla="*/ 43 w 356"/>
                <a:gd name="T41" fmla="*/ 33 h 352"/>
                <a:gd name="T42" fmla="*/ 82 w 356"/>
                <a:gd name="T43" fmla="*/ 341 h 352"/>
                <a:gd name="T44" fmla="*/ 92 w 356"/>
                <a:gd name="T45" fmla="*/ 352 h 352"/>
                <a:gd name="T46" fmla="*/ 106 w 356"/>
                <a:gd name="T47" fmla="*/ 343 h 352"/>
                <a:gd name="T48" fmla="*/ 286 w 356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6" h="352">
                  <a:moveTo>
                    <a:pt x="286" y="57"/>
                  </a:moveTo>
                  <a:cubicBezTo>
                    <a:pt x="310" y="18"/>
                    <a:pt x="331" y="17"/>
                    <a:pt x="349" y="16"/>
                  </a:cubicBezTo>
                  <a:cubicBezTo>
                    <a:pt x="355" y="15"/>
                    <a:pt x="356" y="7"/>
                    <a:pt x="356" y="6"/>
                  </a:cubicBezTo>
                  <a:cubicBezTo>
                    <a:pt x="356" y="2"/>
                    <a:pt x="353" y="0"/>
                    <a:pt x="349" y="0"/>
                  </a:cubicBezTo>
                  <a:cubicBezTo>
                    <a:pt x="336" y="0"/>
                    <a:pt x="322" y="2"/>
                    <a:pt x="309" y="2"/>
                  </a:cubicBezTo>
                  <a:cubicBezTo>
                    <a:pt x="292" y="2"/>
                    <a:pt x="275" y="0"/>
                    <a:pt x="259" y="0"/>
                  </a:cubicBezTo>
                  <a:cubicBezTo>
                    <a:pt x="256" y="0"/>
                    <a:pt x="250" y="0"/>
                    <a:pt x="250" y="10"/>
                  </a:cubicBezTo>
                  <a:cubicBezTo>
                    <a:pt x="250" y="15"/>
                    <a:pt x="254" y="16"/>
                    <a:pt x="258" y="16"/>
                  </a:cubicBezTo>
                  <a:cubicBezTo>
                    <a:pt x="271" y="17"/>
                    <a:pt x="281" y="22"/>
                    <a:pt x="281" y="32"/>
                  </a:cubicBezTo>
                  <a:cubicBezTo>
                    <a:pt x="281" y="40"/>
                    <a:pt x="273" y="51"/>
                    <a:pt x="273" y="51"/>
                  </a:cubicBezTo>
                  <a:lnTo>
                    <a:pt x="120" y="295"/>
                  </a:lnTo>
                  <a:lnTo>
                    <a:pt x="86" y="31"/>
                  </a:lnTo>
                  <a:cubicBezTo>
                    <a:pt x="86" y="22"/>
                    <a:pt x="98" y="16"/>
                    <a:pt x="121" y="16"/>
                  </a:cubicBezTo>
                  <a:cubicBezTo>
                    <a:pt x="128" y="16"/>
                    <a:pt x="133" y="16"/>
                    <a:pt x="133" y="6"/>
                  </a:cubicBezTo>
                  <a:cubicBezTo>
                    <a:pt x="133" y="1"/>
                    <a:pt x="129" y="0"/>
                    <a:pt x="126" y="0"/>
                  </a:cubicBezTo>
                  <a:cubicBezTo>
                    <a:pt x="106" y="0"/>
                    <a:pt x="85" y="2"/>
                    <a:pt x="64" y="2"/>
                  </a:cubicBezTo>
                  <a:cubicBezTo>
                    <a:pt x="55" y="2"/>
                    <a:pt x="46" y="1"/>
                    <a:pt x="37" y="1"/>
                  </a:cubicBezTo>
                  <a:cubicBezTo>
                    <a:pt x="28" y="1"/>
                    <a:pt x="18" y="0"/>
                    <a:pt x="10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5" y="16"/>
                    <a:pt x="13" y="16"/>
                  </a:cubicBezTo>
                  <a:cubicBezTo>
                    <a:pt x="41" y="16"/>
                    <a:pt x="41" y="20"/>
                    <a:pt x="43" y="33"/>
                  </a:cubicBezTo>
                  <a:lnTo>
                    <a:pt x="82" y="341"/>
                  </a:lnTo>
                  <a:cubicBezTo>
                    <a:pt x="84" y="351"/>
                    <a:pt x="86" y="352"/>
                    <a:pt x="92" y="352"/>
                  </a:cubicBezTo>
                  <a:cubicBezTo>
                    <a:pt x="100" y="352"/>
                    <a:pt x="102" y="350"/>
                    <a:pt x="106" y="343"/>
                  </a:cubicBezTo>
                  <a:lnTo>
                    <a:pt x="286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86">
              <a:extLst>
                <a:ext uri="{FF2B5EF4-FFF2-40B4-BE49-F238E27FC236}">
                  <a16:creationId xmlns:a16="http://schemas.microsoft.com/office/drawing/2014/main" id="{840A1A4E-0877-436C-8164-761169A3337A}"/>
                </a:ext>
              </a:extLst>
            </p:cNvPr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3140076" y="3355975"/>
              <a:ext cx="41275" cy="188913"/>
            </a:xfrm>
            <a:custGeom>
              <a:avLst/>
              <a:gdLst>
                <a:gd name="T0" fmla="*/ 83 w 90"/>
                <a:gd name="T1" fmla="*/ 0 h 349"/>
                <a:gd name="T2" fmla="*/ 0 w 90"/>
                <a:gd name="T3" fmla="*/ 175 h 349"/>
                <a:gd name="T4" fmla="*/ 83 w 90"/>
                <a:gd name="T5" fmla="*/ 349 h 349"/>
                <a:gd name="T6" fmla="*/ 90 w 90"/>
                <a:gd name="T7" fmla="*/ 345 h 349"/>
                <a:gd name="T8" fmla="*/ 87 w 90"/>
                <a:gd name="T9" fmla="*/ 340 h 349"/>
                <a:gd name="T10" fmla="*/ 23 w 90"/>
                <a:gd name="T11" fmla="*/ 175 h 349"/>
                <a:gd name="T12" fmla="*/ 88 w 90"/>
                <a:gd name="T13" fmla="*/ 9 h 349"/>
                <a:gd name="T14" fmla="*/ 90 w 90"/>
                <a:gd name="T15" fmla="*/ 5 h 349"/>
                <a:gd name="T16" fmla="*/ 83 w 90"/>
                <a:gd name="T17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349">
                  <a:moveTo>
                    <a:pt x="83" y="0"/>
                  </a:moveTo>
                  <a:cubicBezTo>
                    <a:pt x="17" y="47"/>
                    <a:pt x="0" y="121"/>
                    <a:pt x="0" y="175"/>
                  </a:cubicBezTo>
                  <a:cubicBezTo>
                    <a:pt x="0" y="224"/>
                    <a:pt x="14" y="300"/>
                    <a:pt x="83" y="349"/>
                  </a:cubicBezTo>
                  <a:cubicBezTo>
                    <a:pt x="86" y="349"/>
                    <a:pt x="90" y="349"/>
                    <a:pt x="90" y="345"/>
                  </a:cubicBezTo>
                  <a:cubicBezTo>
                    <a:pt x="90" y="343"/>
                    <a:pt x="89" y="342"/>
                    <a:pt x="87" y="340"/>
                  </a:cubicBezTo>
                  <a:cubicBezTo>
                    <a:pt x="40" y="298"/>
                    <a:pt x="23" y="239"/>
                    <a:pt x="23" y="175"/>
                  </a:cubicBezTo>
                  <a:cubicBezTo>
                    <a:pt x="23" y="81"/>
                    <a:pt x="59" y="35"/>
                    <a:pt x="88" y="9"/>
                  </a:cubicBezTo>
                  <a:cubicBezTo>
                    <a:pt x="89" y="7"/>
                    <a:pt x="90" y="6"/>
                    <a:pt x="90" y="5"/>
                  </a:cubicBezTo>
                  <a:cubicBezTo>
                    <a:pt x="90" y="0"/>
                    <a:pt x="86" y="0"/>
                    <a:pt x="83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87">
              <a:extLst>
                <a:ext uri="{FF2B5EF4-FFF2-40B4-BE49-F238E27FC236}">
                  <a16:creationId xmlns:a16="http://schemas.microsoft.com/office/drawing/2014/main" id="{CB69D7FE-0897-4CB7-82D5-62C72E78B825}"/>
                </a:ext>
              </a:extLst>
            </p:cNvPr>
            <p:cNvSpPr>
              <a:spLocks/>
            </p:cNvSpPr>
            <p:nvPr>
              <p:custDataLst>
                <p:tags r:id="rId133"/>
              </p:custDataLst>
            </p:nvPr>
          </p:nvSpPr>
          <p:spPr bwMode="auto">
            <a:xfrm>
              <a:off x="3211513" y="3440113"/>
              <a:ext cx="17463" cy="20638"/>
            </a:xfrm>
            <a:custGeom>
              <a:avLst/>
              <a:gdLst>
                <a:gd name="T0" fmla="*/ 40 w 40"/>
                <a:gd name="T1" fmla="*/ 20 h 40"/>
                <a:gd name="T2" fmla="*/ 21 w 40"/>
                <a:gd name="T3" fmla="*/ 0 h 40"/>
                <a:gd name="T4" fmla="*/ 0 w 40"/>
                <a:gd name="T5" fmla="*/ 20 h 40"/>
                <a:gd name="T6" fmla="*/ 20 w 40"/>
                <a:gd name="T7" fmla="*/ 40 h 40"/>
                <a:gd name="T8" fmla="*/ 40 w 40"/>
                <a:gd name="T9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8"/>
                    <a:pt x="30" y="0"/>
                    <a:pt x="21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11" y="40"/>
                    <a:pt x="20" y="40"/>
                  </a:cubicBezTo>
                  <a:cubicBezTo>
                    <a:pt x="32" y="40"/>
                    <a:pt x="40" y="31"/>
                    <a:pt x="40" y="2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88">
              <a:extLst>
                <a:ext uri="{FF2B5EF4-FFF2-40B4-BE49-F238E27FC236}">
                  <a16:creationId xmlns:a16="http://schemas.microsoft.com/office/drawing/2014/main" id="{F9EB9273-E18D-4C42-B44A-B19846EABA42}"/>
                </a:ext>
              </a:extLst>
            </p:cNvPr>
            <p:cNvSpPr>
              <a:spLocks/>
            </p:cNvSpPr>
            <p:nvPr>
              <p:custDataLst>
                <p:tags r:id="rId134"/>
              </p:custDataLst>
            </p:nvPr>
          </p:nvSpPr>
          <p:spPr bwMode="auto">
            <a:xfrm>
              <a:off x="3259138" y="3355975"/>
              <a:ext cx="41275" cy="188913"/>
            </a:xfrm>
            <a:custGeom>
              <a:avLst/>
              <a:gdLst>
                <a:gd name="T0" fmla="*/ 7 w 91"/>
                <a:gd name="T1" fmla="*/ 0 h 349"/>
                <a:gd name="T2" fmla="*/ 0 w 91"/>
                <a:gd name="T3" fmla="*/ 5 h 349"/>
                <a:gd name="T4" fmla="*/ 4 w 91"/>
                <a:gd name="T5" fmla="*/ 10 h 349"/>
                <a:gd name="T6" fmla="*/ 67 w 91"/>
                <a:gd name="T7" fmla="*/ 175 h 349"/>
                <a:gd name="T8" fmla="*/ 7 w 91"/>
                <a:gd name="T9" fmla="*/ 337 h 349"/>
                <a:gd name="T10" fmla="*/ 0 w 91"/>
                <a:gd name="T11" fmla="*/ 345 h 349"/>
                <a:gd name="T12" fmla="*/ 5 w 91"/>
                <a:gd name="T13" fmla="*/ 349 h 349"/>
                <a:gd name="T14" fmla="*/ 65 w 91"/>
                <a:gd name="T15" fmla="*/ 283 h 349"/>
                <a:gd name="T16" fmla="*/ 91 w 91"/>
                <a:gd name="T17" fmla="*/ 175 h 349"/>
                <a:gd name="T18" fmla="*/ 7 w 91"/>
                <a:gd name="T1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349">
                  <a:moveTo>
                    <a:pt x="7" y="0"/>
                  </a:moveTo>
                  <a:cubicBezTo>
                    <a:pt x="5" y="0"/>
                    <a:pt x="0" y="0"/>
                    <a:pt x="0" y="5"/>
                  </a:cubicBezTo>
                  <a:cubicBezTo>
                    <a:pt x="0" y="6"/>
                    <a:pt x="1" y="7"/>
                    <a:pt x="4" y="10"/>
                  </a:cubicBezTo>
                  <a:cubicBezTo>
                    <a:pt x="34" y="38"/>
                    <a:pt x="67" y="85"/>
                    <a:pt x="67" y="175"/>
                  </a:cubicBezTo>
                  <a:cubicBezTo>
                    <a:pt x="67" y="248"/>
                    <a:pt x="44" y="303"/>
                    <a:pt x="7" y="337"/>
                  </a:cubicBezTo>
                  <a:cubicBezTo>
                    <a:pt x="1" y="343"/>
                    <a:pt x="0" y="343"/>
                    <a:pt x="0" y="345"/>
                  </a:cubicBezTo>
                  <a:cubicBezTo>
                    <a:pt x="0" y="347"/>
                    <a:pt x="1" y="349"/>
                    <a:pt x="5" y="349"/>
                  </a:cubicBezTo>
                  <a:cubicBezTo>
                    <a:pt x="9" y="349"/>
                    <a:pt x="42" y="326"/>
                    <a:pt x="65" y="283"/>
                  </a:cubicBezTo>
                  <a:cubicBezTo>
                    <a:pt x="81" y="254"/>
                    <a:pt x="91" y="216"/>
                    <a:pt x="91" y="175"/>
                  </a:cubicBezTo>
                  <a:cubicBezTo>
                    <a:pt x="91" y="126"/>
                    <a:pt x="76" y="49"/>
                    <a:pt x="7" y="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89">
              <a:extLst>
                <a:ext uri="{FF2B5EF4-FFF2-40B4-BE49-F238E27FC236}">
                  <a16:creationId xmlns:a16="http://schemas.microsoft.com/office/drawing/2014/main" id="{B94D439F-0FBC-4A4A-A0DD-313441F15B04}"/>
                </a:ext>
              </a:extLst>
            </p:cNvPr>
            <p:cNvSpPr>
              <a:spLocks/>
            </p:cNvSpPr>
            <p:nvPr>
              <p:custDataLst>
                <p:tags r:id="rId135"/>
              </p:custDataLst>
            </p:nvPr>
          </p:nvSpPr>
          <p:spPr bwMode="auto">
            <a:xfrm>
              <a:off x="3343276" y="3392488"/>
              <a:ext cx="53975" cy="27146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5" name="Freeform 17">
            <a:extLst>
              <a:ext uri="{FF2B5EF4-FFF2-40B4-BE49-F238E27FC236}">
                <a16:creationId xmlns:a16="http://schemas.microsoft.com/office/drawing/2014/main" id="{8D8F925D-ED26-4104-BC4B-68FEA5BB6AD9}"/>
              </a:ext>
            </a:extLst>
          </p:cNvPr>
          <p:cNvSpPr>
            <a:spLocks noChangeAspect="1"/>
          </p:cNvSpPr>
          <p:nvPr>
            <p:custDataLst>
              <p:tags r:id="rId22"/>
            </p:custDataLst>
          </p:nvPr>
        </p:nvSpPr>
        <p:spPr bwMode="auto">
          <a:xfrm>
            <a:off x="8210948" y="949861"/>
            <a:ext cx="169840" cy="269154"/>
          </a:xfrm>
          <a:custGeom>
            <a:avLst/>
            <a:gdLst>
              <a:gd name="T0" fmla="*/ 157 w 249"/>
              <a:gd name="T1" fmla="*/ 152 h 453"/>
              <a:gd name="T2" fmla="*/ 200 w 249"/>
              <a:gd name="T3" fmla="*/ 152 h 453"/>
              <a:gd name="T4" fmla="*/ 215 w 249"/>
              <a:gd name="T5" fmla="*/ 142 h 453"/>
              <a:gd name="T6" fmla="*/ 202 w 249"/>
              <a:gd name="T7" fmla="*/ 136 h 453"/>
              <a:gd name="T8" fmla="*/ 160 w 249"/>
              <a:gd name="T9" fmla="*/ 136 h 453"/>
              <a:gd name="T10" fmla="*/ 171 w 249"/>
              <a:gd name="T11" fmla="*/ 79 h 453"/>
              <a:gd name="T12" fmla="*/ 183 w 249"/>
              <a:gd name="T13" fmla="*/ 28 h 453"/>
              <a:gd name="T14" fmla="*/ 206 w 249"/>
              <a:gd name="T15" fmla="*/ 11 h 453"/>
              <a:gd name="T16" fmla="*/ 230 w 249"/>
              <a:gd name="T17" fmla="*/ 20 h 453"/>
              <a:gd name="T18" fmla="*/ 204 w 249"/>
              <a:gd name="T19" fmla="*/ 47 h 453"/>
              <a:gd name="T20" fmla="*/ 222 w 249"/>
              <a:gd name="T21" fmla="*/ 64 h 453"/>
              <a:gd name="T22" fmla="*/ 249 w 249"/>
              <a:gd name="T23" fmla="*/ 34 h 453"/>
              <a:gd name="T24" fmla="*/ 206 w 249"/>
              <a:gd name="T25" fmla="*/ 0 h 453"/>
              <a:gd name="T26" fmla="*/ 143 w 249"/>
              <a:gd name="T27" fmla="*/ 58 h 453"/>
              <a:gd name="T28" fmla="*/ 126 w 249"/>
              <a:gd name="T29" fmla="*/ 136 h 453"/>
              <a:gd name="T30" fmla="*/ 92 w 249"/>
              <a:gd name="T31" fmla="*/ 136 h 453"/>
              <a:gd name="T32" fmla="*/ 77 w 249"/>
              <a:gd name="T33" fmla="*/ 146 h 453"/>
              <a:gd name="T34" fmla="*/ 91 w 249"/>
              <a:gd name="T35" fmla="*/ 152 h 453"/>
              <a:gd name="T36" fmla="*/ 124 w 249"/>
              <a:gd name="T37" fmla="*/ 152 h 453"/>
              <a:gd name="T38" fmla="*/ 86 w 249"/>
              <a:gd name="T39" fmla="*/ 349 h 453"/>
              <a:gd name="T40" fmla="*/ 43 w 249"/>
              <a:gd name="T41" fmla="*/ 442 h 453"/>
              <a:gd name="T42" fmla="*/ 19 w 249"/>
              <a:gd name="T43" fmla="*/ 433 h 453"/>
              <a:gd name="T44" fmla="*/ 46 w 249"/>
              <a:gd name="T45" fmla="*/ 407 h 453"/>
              <a:gd name="T46" fmla="*/ 28 w 249"/>
              <a:gd name="T47" fmla="*/ 389 h 453"/>
              <a:gd name="T48" fmla="*/ 0 w 249"/>
              <a:gd name="T49" fmla="*/ 419 h 453"/>
              <a:gd name="T50" fmla="*/ 43 w 249"/>
              <a:gd name="T51" fmla="*/ 453 h 453"/>
              <a:gd name="T52" fmla="*/ 99 w 249"/>
              <a:gd name="T53" fmla="*/ 405 h 453"/>
              <a:gd name="T54" fmla="*/ 127 w 249"/>
              <a:gd name="T55" fmla="*/ 310 h 453"/>
              <a:gd name="T56" fmla="*/ 157 w 249"/>
              <a:gd name="T57" fmla="*/ 152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9" h="453">
                <a:moveTo>
                  <a:pt x="157" y="152"/>
                </a:moveTo>
                <a:lnTo>
                  <a:pt x="200" y="152"/>
                </a:lnTo>
                <a:cubicBezTo>
                  <a:pt x="210" y="152"/>
                  <a:pt x="215" y="152"/>
                  <a:pt x="215" y="142"/>
                </a:cubicBezTo>
                <a:cubicBezTo>
                  <a:pt x="215" y="136"/>
                  <a:pt x="210" y="136"/>
                  <a:pt x="202" y="136"/>
                </a:cubicBezTo>
                <a:lnTo>
                  <a:pt x="160" y="136"/>
                </a:lnTo>
                <a:lnTo>
                  <a:pt x="171" y="79"/>
                </a:lnTo>
                <a:cubicBezTo>
                  <a:pt x="173" y="69"/>
                  <a:pt x="180" y="34"/>
                  <a:pt x="183" y="28"/>
                </a:cubicBezTo>
                <a:cubicBezTo>
                  <a:pt x="187" y="18"/>
                  <a:pt x="196" y="11"/>
                  <a:pt x="206" y="11"/>
                </a:cubicBezTo>
                <a:cubicBezTo>
                  <a:pt x="208" y="11"/>
                  <a:pt x="221" y="11"/>
                  <a:pt x="230" y="20"/>
                </a:cubicBezTo>
                <a:cubicBezTo>
                  <a:pt x="209" y="22"/>
                  <a:pt x="204" y="39"/>
                  <a:pt x="204" y="47"/>
                </a:cubicBezTo>
                <a:cubicBezTo>
                  <a:pt x="204" y="58"/>
                  <a:pt x="212" y="64"/>
                  <a:pt x="222" y="64"/>
                </a:cubicBezTo>
                <a:cubicBezTo>
                  <a:pt x="235" y="64"/>
                  <a:pt x="249" y="53"/>
                  <a:pt x="249" y="34"/>
                </a:cubicBezTo>
                <a:cubicBezTo>
                  <a:pt x="249" y="11"/>
                  <a:pt x="226" y="0"/>
                  <a:pt x="206" y="0"/>
                </a:cubicBezTo>
                <a:cubicBezTo>
                  <a:pt x="189" y="0"/>
                  <a:pt x="158" y="9"/>
                  <a:pt x="143" y="58"/>
                </a:cubicBezTo>
                <a:cubicBezTo>
                  <a:pt x="140" y="68"/>
                  <a:pt x="138" y="73"/>
                  <a:pt x="126" y="136"/>
                </a:cubicBezTo>
                <a:lnTo>
                  <a:pt x="92" y="136"/>
                </a:lnTo>
                <a:cubicBezTo>
                  <a:pt x="82" y="136"/>
                  <a:pt x="77" y="136"/>
                  <a:pt x="77" y="146"/>
                </a:cubicBezTo>
                <a:cubicBezTo>
                  <a:pt x="77" y="152"/>
                  <a:pt x="81" y="152"/>
                  <a:pt x="91" y="152"/>
                </a:cubicBezTo>
                <a:lnTo>
                  <a:pt x="124" y="152"/>
                </a:lnTo>
                <a:lnTo>
                  <a:pt x="86" y="349"/>
                </a:lnTo>
                <a:cubicBezTo>
                  <a:pt x="77" y="397"/>
                  <a:pt x="69" y="442"/>
                  <a:pt x="43" y="442"/>
                </a:cubicBezTo>
                <a:cubicBezTo>
                  <a:pt x="41" y="442"/>
                  <a:pt x="28" y="442"/>
                  <a:pt x="19" y="433"/>
                </a:cubicBezTo>
                <a:cubicBezTo>
                  <a:pt x="42" y="432"/>
                  <a:pt x="46" y="414"/>
                  <a:pt x="46" y="407"/>
                </a:cubicBezTo>
                <a:cubicBezTo>
                  <a:pt x="46" y="395"/>
                  <a:pt x="37" y="389"/>
                  <a:pt x="28" y="389"/>
                </a:cubicBezTo>
                <a:cubicBezTo>
                  <a:pt x="15" y="389"/>
                  <a:pt x="0" y="400"/>
                  <a:pt x="0" y="419"/>
                </a:cubicBezTo>
                <a:cubicBezTo>
                  <a:pt x="0" y="441"/>
                  <a:pt x="22" y="453"/>
                  <a:pt x="43" y="453"/>
                </a:cubicBezTo>
                <a:cubicBezTo>
                  <a:pt x="70" y="453"/>
                  <a:pt x="90" y="424"/>
                  <a:pt x="99" y="405"/>
                </a:cubicBezTo>
                <a:cubicBezTo>
                  <a:pt x="115" y="374"/>
                  <a:pt x="127" y="313"/>
                  <a:pt x="127" y="310"/>
                </a:cubicBezTo>
                <a:lnTo>
                  <a:pt x="157" y="15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2CECAB41-6845-4E5C-BF1A-7F57CD3E169E}"/>
              </a:ext>
            </a:extLst>
          </p:cNvPr>
          <p:cNvGrpSpPr>
            <a:grpSpLocks noChangeAspect="1"/>
          </p:cNvGrpSpPr>
          <p:nvPr>
            <p:custDataLst>
              <p:tags r:id="rId23"/>
            </p:custDataLst>
          </p:nvPr>
        </p:nvGrpSpPr>
        <p:grpSpPr>
          <a:xfrm>
            <a:off x="1000702" y="1348512"/>
            <a:ext cx="292101" cy="231776"/>
            <a:chOff x="2543175" y="2540000"/>
            <a:chExt cx="292101" cy="231776"/>
          </a:xfrm>
        </p:grpSpPr>
        <p:sp>
          <p:nvSpPr>
            <p:cNvPr id="267" name="Freeform 7">
              <a:extLst>
                <a:ext uri="{FF2B5EF4-FFF2-40B4-BE49-F238E27FC236}">
                  <a16:creationId xmlns:a16="http://schemas.microsoft.com/office/drawing/2014/main" id="{796BA0DF-2DE2-49B5-95A6-0733DBC3E187}"/>
                </a:ext>
              </a:extLst>
            </p:cNvPr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2543175" y="2579688"/>
              <a:ext cx="179388" cy="192088"/>
            </a:xfrm>
            <a:custGeom>
              <a:avLst/>
              <a:gdLst>
                <a:gd name="T0" fmla="*/ 354 w 354"/>
                <a:gd name="T1" fmla="*/ 5 h 363"/>
                <a:gd name="T2" fmla="*/ 349 w 354"/>
                <a:gd name="T3" fmla="*/ 0 h 363"/>
                <a:gd name="T4" fmla="*/ 341 w 354"/>
                <a:gd name="T5" fmla="*/ 6 h 363"/>
                <a:gd name="T6" fmla="*/ 306 w 354"/>
                <a:gd name="T7" fmla="*/ 45 h 363"/>
                <a:gd name="T8" fmla="*/ 223 w 354"/>
                <a:gd name="T9" fmla="*/ 0 h 363"/>
                <a:gd name="T10" fmla="*/ 0 w 354"/>
                <a:gd name="T11" fmla="*/ 226 h 363"/>
                <a:gd name="T12" fmla="*/ 136 w 354"/>
                <a:gd name="T13" fmla="*/ 363 h 363"/>
                <a:gd name="T14" fmla="*/ 198 w 354"/>
                <a:gd name="T15" fmla="*/ 351 h 363"/>
                <a:gd name="T16" fmla="*/ 242 w 354"/>
                <a:gd name="T17" fmla="*/ 321 h 363"/>
                <a:gd name="T18" fmla="*/ 264 w 354"/>
                <a:gd name="T19" fmla="*/ 352 h 363"/>
                <a:gd name="T20" fmla="*/ 268 w 354"/>
                <a:gd name="T21" fmla="*/ 350 h 363"/>
                <a:gd name="T22" fmla="*/ 276 w 354"/>
                <a:gd name="T23" fmla="*/ 319 h 363"/>
                <a:gd name="T24" fmla="*/ 286 w 354"/>
                <a:gd name="T25" fmla="*/ 281 h 363"/>
                <a:gd name="T26" fmla="*/ 292 w 354"/>
                <a:gd name="T27" fmla="*/ 255 h 363"/>
                <a:gd name="T28" fmla="*/ 327 w 354"/>
                <a:gd name="T29" fmla="*/ 231 h 363"/>
                <a:gd name="T30" fmla="*/ 335 w 354"/>
                <a:gd name="T31" fmla="*/ 221 h 363"/>
                <a:gd name="T32" fmla="*/ 328 w 354"/>
                <a:gd name="T33" fmla="*/ 216 h 363"/>
                <a:gd name="T34" fmla="*/ 276 w 354"/>
                <a:gd name="T35" fmla="*/ 217 h 363"/>
                <a:gd name="T36" fmla="*/ 206 w 354"/>
                <a:gd name="T37" fmla="*/ 216 h 363"/>
                <a:gd name="T38" fmla="*/ 195 w 354"/>
                <a:gd name="T39" fmla="*/ 226 h 363"/>
                <a:gd name="T40" fmla="*/ 210 w 354"/>
                <a:gd name="T41" fmla="*/ 231 h 363"/>
                <a:gd name="T42" fmla="*/ 237 w 354"/>
                <a:gd name="T43" fmla="*/ 232 h 363"/>
                <a:gd name="T44" fmla="*/ 252 w 354"/>
                <a:gd name="T45" fmla="*/ 242 h 363"/>
                <a:gd name="T46" fmla="*/ 242 w 354"/>
                <a:gd name="T47" fmla="*/ 287 h 363"/>
                <a:gd name="T48" fmla="*/ 146 w 354"/>
                <a:gd name="T49" fmla="*/ 348 h 363"/>
                <a:gd name="T50" fmla="*/ 45 w 354"/>
                <a:gd name="T51" fmla="*/ 243 h 363"/>
                <a:gd name="T52" fmla="*/ 103 w 354"/>
                <a:gd name="T53" fmla="*/ 80 h 363"/>
                <a:gd name="T54" fmla="*/ 227 w 354"/>
                <a:gd name="T55" fmla="*/ 16 h 363"/>
                <a:gd name="T56" fmla="*/ 308 w 354"/>
                <a:gd name="T57" fmla="*/ 112 h 363"/>
                <a:gd name="T58" fmla="*/ 306 w 354"/>
                <a:gd name="T59" fmla="*/ 138 h 363"/>
                <a:gd name="T60" fmla="*/ 314 w 354"/>
                <a:gd name="T61" fmla="*/ 143 h 363"/>
                <a:gd name="T62" fmla="*/ 323 w 354"/>
                <a:gd name="T63" fmla="*/ 133 h 363"/>
                <a:gd name="T64" fmla="*/ 354 w 354"/>
                <a:gd name="T65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4"/>
                    <a:pt x="353" y="0"/>
                    <a:pt x="349" y="0"/>
                  </a:cubicBezTo>
                  <a:cubicBezTo>
                    <a:pt x="347" y="0"/>
                    <a:pt x="347" y="1"/>
                    <a:pt x="341" y="6"/>
                  </a:cubicBezTo>
                  <a:lnTo>
                    <a:pt x="306" y="45"/>
                  </a:lnTo>
                  <a:cubicBezTo>
                    <a:pt x="302" y="38"/>
                    <a:pt x="279" y="0"/>
                    <a:pt x="223" y="0"/>
                  </a:cubicBezTo>
                  <a:cubicBezTo>
                    <a:pt x="112" y="0"/>
                    <a:pt x="0" y="111"/>
                    <a:pt x="0" y="226"/>
                  </a:cubicBezTo>
                  <a:cubicBezTo>
                    <a:pt x="0" y="306"/>
                    <a:pt x="55" y="363"/>
                    <a:pt x="136" y="363"/>
                  </a:cubicBezTo>
                  <a:cubicBezTo>
                    <a:pt x="158" y="363"/>
                    <a:pt x="181" y="359"/>
                    <a:pt x="198" y="351"/>
                  </a:cubicBezTo>
                  <a:cubicBezTo>
                    <a:pt x="223" y="341"/>
                    <a:pt x="233" y="331"/>
                    <a:pt x="242" y="321"/>
                  </a:cubicBezTo>
                  <a:cubicBezTo>
                    <a:pt x="246" y="333"/>
                    <a:pt x="259" y="352"/>
                    <a:pt x="264" y="352"/>
                  </a:cubicBezTo>
                  <a:cubicBezTo>
                    <a:pt x="267" y="352"/>
                    <a:pt x="268" y="350"/>
                    <a:pt x="268" y="350"/>
                  </a:cubicBezTo>
                  <a:cubicBezTo>
                    <a:pt x="269" y="349"/>
                    <a:pt x="274" y="330"/>
                    <a:pt x="276" y="319"/>
                  </a:cubicBezTo>
                  <a:lnTo>
                    <a:pt x="286" y="281"/>
                  </a:lnTo>
                  <a:cubicBezTo>
                    <a:pt x="288" y="272"/>
                    <a:pt x="290" y="264"/>
                    <a:pt x="292" y="255"/>
                  </a:cubicBezTo>
                  <a:cubicBezTo>
                    <a:pt x="298" y="233"/>
                    <a:pt x="298" y="232"/>
                    <a:pt x="327" y="231"/>
                  </a:cubicBezTo>
                  <a:cubicBezTo>
                    <a:pt x="329" y="231"/>
                    <a:pt x="335" y="231"/>
                    <a:pt x="335" y="221"/>
                  </a:cubicBezTo>
                  <a:cubicBezTo>
                    <a:pt x="335" y="218"/>
                    <a:pt x="332" y="216"/>
                    <a:pt x="328" y="216"/>
                  </a:cubicBezTo>
                  <a:cubicBezTo>
                    <a:pt x="317" y="216"/>
                    <a:pt x="287" y="217"/>
                    <a:pt x="276" y="217"/>
                  </a:cubicBezTo>
                  <a:cubicBezTo>
                    <a:pt x="260" y="217"/>
                    <a:pt x="221" y="216"/>
                    <a:pt x="206" y="216"/>
                  </a:cubicBezTo>
                  <a:cubicBezTo>
                    <a:pt x="201" y="216"/>
                    <a:pt x="195" y="216"/>
                    <a:pt x="195" y="226"/>
                  </a:cubicBezTo>
                  <a:cubicBezTo>
                    <a:pt x="195" y="231"/>
                    <a:pt x="199" y="231"/>
                    <a:pt x="210" y="231"/>
                  </a:cubicBezTo>
                  <a:cubicBezTo>
                    <a:pt x="211" y="231"/>
                    <a:pt x="225" y="231"/>
                    <a:pt x="237" y="232"/>
                  </a:cubicBezTo>
                  <a:cubicBezTo>
                    <a:pt x="250" y="234"/>
                    <a:pt x="252" y="235"/>
                    <a:pt x="252" y="242"/>
                  </a:cubicBezTo>
                  <a:cubicBezTo>
                    <a:pt x="252" y="246"/>
                    <a:pt x="247" y="269"/>
                    <a:pt x="242" y="287"/>
                  </a:cubicBezTo>
                  <a:cubicBezTo>
                    <a:pt x="228" y="342"/>
                    <a:pt x="163" y="348"/>
                    <a:pt x="146" y="348"/>
                  </a:cubicBezTo>
                  <a:cubicBezTo>
                    <a:pt x="98" y="348"/>
                    <a:pt x="45" y="319"/>
                    <a:pt x="45" y="243"/>
                  </a:cubicBezTo>
                  <a:cubicBezTo>
                    <a:pt x="45" y="227"/>
                    <a:pt x="50" y="145"/>
                    <a:pt x="103" y="80"/>
                  </a:cubicBezTo>
                  <a:cubicBezTo>
                    <a:pt x="130" y="46"/>
                    <a:pt x="178" y="16"/>
                    <a:pt x="227" y="16"/>
                  </a:cubicBezTo>
                  <a:cubicBezTo>
                    <a:pt x="278" y="16"/>
                    <a:pt x="308" y="54"/>
                    <a:pt x="308" y="112"/>
                  </a:cubicBezTo>
                  <a:cubicBezTo>
                    <a:pt x="308" y="132"/>
                    <a:pt x="306" y="133"/>
                    <a:pt x="306" y="138"/>
                  </a:cubicBezTo>
                  <a:cubicBezTo>
                    <a:pt x="306" y="143"/>
                    <a:pt x="312" y="143"/>
                    <a:pt x="314" y="143"/>
                  </a:cubicBezTo>
                  <a:cubicBezTo>
                    <a:pt x="320" y="143"/>
                    <a:pt x="320" y="142"/>
                    <a:pt x="323" y="133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8">
              <a:extLst>
                <a:ext uri="{FF2B5EF4-FFF2-40B4-BE49-F238E27FC236}">
                  <a16:creationId xmlns:a16="http://schemas.microsoft.com/office/drawing/2014/main" id="{4C5B609A-4559-438D-A00C-77F198F1EB28}"/>
                </a:ext>
              </a:extLst>
            </p:cNvPr>
            <p:cNvSpPr>
              <a:spLocks/>
            </p:cNvSpPr>
            <p:nvPr>
              <p:custDataLst>
                <p:tags r:id="rId119"/>
              </p:custDataLst>
            </p:nvPr>
          </p:nvSpPr>
          <p:spPr bwMode="auto">
            <a:xfrm>
              <a:off x="2741613" y="2540000"/>
              <a:ext cx="93663" cy="166688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1 h 317"/>
                <a:gd name="T6" fmla="*/ 152 w 186"/>
                <a:gd name="T7" fmla="*/ 96 h 317"/>
                <a:gd name="T8" fmla="*/ 119 w 186"/>
                <a:gd name="T9" fmla="*/ 96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7 h 317"/>
                <a:gd name="T26" fmla="*/ 92 w 186"/>
                <a:gd name="T27" fmla="*/ 96 h 317"/>
                <a:gd name="T28" fmla="*/ 64 w 186"/>
                <a:gd name="T29" fmla="*/ 96 h 317"/>
                <a:gd name="T30" fmla="*/ 53 w 186"/>
                <a:gd name="T31" fmla="*/ 103 h 317"/>
                <a:gd name="T32" fmla="*/ 63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7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1"/>
                  </a:cubicBezTo>
                  <a:cubicBezTo>
                    <a:pt x="163" y="96"/>
                    <a:pt x="158" y="96"/>
                    <a:pt x="152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8" y="0"/>
                    <a:pt x="151" y="0"/>
                  </a:cubicBezTo>
                  <a:cubicBezTo>
                    <a:pt x="135" y="0"/>
                    <a:pt x="118" y="9"/>
                    <a:pt x="109" y="27"/>
                  </a:cubicBezTo>
                  <a:cubicBezTo>
                    <a:pt x="102" y="39"/>
                    <a:pt x="99" y="55"/>
                    <a:pt x="92" y="96"/>
                  </a:cubicBezTo>
                  <a:lnTo>
                    <a:pt x="64" y="96"/>
                  </a:lnTo>
                  <a:cubicBezTo>
                    <a:pt x="57" y="96"/>
                    <a:pt x="53" y="96"/>
                    <a:pt x="53" y="103"/>
                  </a:cubicBezTo>
                  <a:cubicBezTo>
                    <a:pt x="53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6" y="317"/>
                    <a:pt x="72" y="294"/>
                    <a:pt x="76" y="287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A9125D4C-E042-4B86-B4D5-75AFE5DD837F}"/>
              </a:ext>
            </a:extLst>
          </p:cNvPr>
          <p:cNvGrpSpPr>
            <a:grpSpLocks noChangeAspect="1"/>
          </p:cNvGrpSpPr>
          <p:nvPr>
            <p:custDataLst>
              <p:tags r:id="rId24"/>
            </p:custDataLst>
          </p:nvPr>
        </p:nvGrpSpPr>
        <p:grpSpPr>
          <a:xfrm>
            <a:off x="981205" y="1710938"/>
            <a:ext cx="1255866" cy="252271"/>
            <a:chOff x="2940052" y="1322388"/>
            <a:chExt cx="1454150" cy="292101"/>
          </a:xfrm>
        </p:grpSpPr>
        <p:sp>
          <p:nvSpPr>
            <p:cNvPr id="270" name="Freeform 15">
              <a:extLst>
                <a:ext uri="{FF2B5EF4-FFF2-40B4-BE49-F238E27FC236}">
                  <a16:creationId xmlns:a16="http://schemas.microsoft.com/office/drawing/2014/main" id="{16E80F70-0C55-468D-9CF2-490DE46DDEC0}"/>
                </a:ext>
              </a:extLst>
            </p:cNvPr>
            <p:cNvSpPr>
              <a:spLocks/>
            </p:cNvSpPr>
            <p:nvPr>
              <p:custDataLst>
                <p:tags r:id="rId108"/>
              </p:custDataLst>
            </p:nvPr>
          </p:nvSpPr>
          <p:spPr bwMode="auto">
            <a:xfrm>
              <a:off x="2940052" y="1368426"/>
              <a:ext cx="157163" cy="179388"/>
            </a:xfrm>
            <a:custGeom>
              <a:avLst/>
              <a:gdLst>
                <a:gd name="T0" fmla="*/ 289 w 340"/>
                <a:gd name="T1" fmla="*/ 39 h 339"/>
                <a:gd name="T2" fmla="*/ 329 w 340"/>
                <a:gd name="T3" fmla="*/ 15 h 339"/>
                <a:gd name="T4" fmla="*/ 340 w 340"/>
                <a:gd name="T5" fmla="*/ 15 h 339"/>
                <a:gd name="T6" fmla="*/ 340 w 340"/>
                <a:gd name="T7" fmla="*/ 0 h 339"/>
                <a:gd name="T8" fmla="*/ 0 w 340"/>
                <a:gd name="T9" fmla="*/ 0 h 339"/>
                <a:gd name="T10" fmla="*/ 0 w 340"/>
                <a:gd name="T11" fmla="*/ 15 h 339"/>
                <a:gd name="T12" fmla="*/ 12 w 340"/>
                <a:gd name="T13" fmla="*/ 15 h 339"/>
                <a:gd name="T14" fmla="*/ 51 w 340"/>
                <a:gd name="T15" fmla="*/ 39 h 339"/>
                <a:gd name="T16" fmla="*/ 51 w 340"/>
                <a:gd name="T17" fmla="*/ 301 h 339"/>
                <a:gd name="T18" fmla="*/ 12 w 340"/>
                <a:gd name="T19" fmla="*/ 324 h 339"/>
                <a:gd name="T20" fmla="*/ 0 w 340"/>
                <a:gd name="T21" fmla="*/ 324 h 339"/>
                <a:gd name="T22" fmla="*/ 0 w 340"/>
                <a:gd name="T23" fmla="*/ 339 h 339"/>
                <a:gd name="T24" fmla="*/ 73 w 340"/>
                <a:gd name="T25" fmla="*/ 338 h 339"/>
                <a:gd name="T26" fmla="*/ 147 w 340"/>
                <a:gd name="T27" fmla="*/ 339 h 339"/>
                <a:gd name="T28" fmla="*/ 147 w 340"/>
                <a:gd name="T29" fmla="*/ 324 h 339"/>
                <a:gd name="T30" fmla="*/ 135 w 340"/>
                <a:gd name="T31" fmla="*/ 324 h 339"/>
                <a:gd name="T32" fmla="*/ 96 w 340"/>
                <a:gd name="T33" fmla="*/ 301 h 339"/>
                <a:gd name="T34" fmla="*/ 96 w 340"/>
                <a:gd name="T35" fmla="*/ 15 h 339"/>
                <a:gd name="T36" fmla="*/ 245 w 340"/>
                <a:gd name="T37" fmla="*/ 15 h 339"/>
                <a:gd name="T38" fmla="*/ 245 w 340"/>
                <a:gd name="T39" fmla="*/ 301 h 339"/>
                <a:gd name="T40" fmla="*/ 205 w 340"/>
                <a:gd name="T41" fmla="*/ 324 h 339"/>
                <a:gd name="T42" fmla="*/ 193 w 340"/>
                <a:gd name="T43" fmla="*/ 324 h 339"/>
                <a:gd name="T44" fmla="*/ 193 w 340"/>
                <a:gd name="T45" fmla="*/ 339 h 339"/>
                <a:gd name="T46" fmla="*/ 267 w 340"/>
                <a:gd name="T47" fmla="*/ 338 h 339"/>
                <a:gd name="T48" fmla="*/ 340 w 340"/>
                <a:gd name="T49" fmla="*/ 339 h 339"/>
                <a:gd name="T50" fmla="*/ 340 w 340"/>
                <a:gd name="T51" fmla="*/ 324 h 339"/>
                <a:gd name="T52" fmla="*/ 329 w 340"/>
                <a:gd name="T53" fmla="*/ 324 h 339"/>
                <a:gd name="T54" fmla="*/ 289 w 340"/>
                <a:gd name="T55" fmla="*/ 301 h 339"/>
                <a:gd name="T56" fmla="*/ 289 w 340"/>
                <a:gd name="T57" fmla="*/ 39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0" h="339">
                  <a:moveTo>
                    <a:pt x="289" y="39"/>
                  </a:moveTo>
                  <a:cubicBezTo>
                    <a:pt x="289" y="21"/>
                    <a:pt x="290" y="15"/>
                    <a:pt x="329" y="15"/>
                  </a:cubicBezTo>
                  <a:lnTo>
                    <a:pt x="340" y="15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cubicBezTo>
                    <a:pt x="17" y="338"/>
                    <a:pt x="54" y="338"/>
                    <a:pt x="73" y="338"/>
                  </a:cubicBezTo>
                  <a:cubicBezTo>
                    <a:pt x="92" y="338"/>
                    <a:pt x="130" y="338"/>
                    <a:pt x="147" y="339"/>
                  </a:cubicBezTo>
                  <a:lnTo>
                    <a:pt x="147" y="324"/>
                  </a:lnTo>
                  <a:lnTo>
                    <a:pt x="135" y="324"/>
                  </a:lnTo>
                  <a:cubicBezTo>
                    <a:pt x="97" y="324"/>
                    <a:pt x="96" y="319"/>
                    <a:pt x="96" y="301"/>
                  </a:cubicBezTo>
                  <a:lnTo>
                    <a:pt x="96" y="15"/>
                  </a:lnTo>
                  <a:lnTo>
                    <a:pt x="245" y="15"/>
                  </a:lnTo>
                  <a:lnTo>
                    <a:pt x="245" y="301"/>
                  </a:lnTo>
                  <a:cubicBezTo>
                    <a:pt x="245" y="319"/>
                    <a:pt x="244" y="324"/>
                    <a:pt x="205" y="324"/>
                  </a:cubicBezTo>
                  <a:lnTo>
                    <a:pt x="193" y="324"/>
                  </a:lnTo>
                  <a:lnTo>
                    <a:pt x="193" y="339"/>
                  </a:lnTo>
                  <a:cubicBezTo>
                    <a:pt x="211" y="338"/>
                    <a:pt x="248" y="338"/>
                    <a:pt x="267" y="338"/>
                  </a:cubicBezTo>
                  <a:cubicBezTo>
                    <a:pt x="286" y="338"/>
                    <a:pt x="323" y="338"/>
                    <a:pt x="340" y="339"/>
                  </a:cubicBezTo>
                  <a:lnTo>
                    <a:pt x="340" y="324"/>
                  </a:lnTo>
                  <a:lnTo>
                    <a:pt x="329" y="324"/>
                  </a:lnTo>
                  <a:cubicBezTo>
                    <a:pt x="290" y="324"/>
                    <a:pt x="289" y="319"/>
                    <a:pt x="289" y="301"/>
                  </a:cubicBezTo>
                  <a:lnTo>
                    <a:pt x="289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16">
              <a:extLst>
                <a:ext uri="{FF2B5EF4-FFF2-40B4-BE49-F238E27FC236}">
                  <a16:creationId xmlns:a16="http://schemas.microsoft.com/office/drawing/2014/main" id="{6F1B6525-F996-45EB-BBCF-2035B2BEE2BE}"/>
                </a:ext>
              </a:extLst>
            </p:cNvPr>
            <p:cNvSpPr>
              <a:spLocks/>
            </p:cNvSpPr>
            <p:nvPr>
              <p:custDataLst>
                <p:tags r:id="rId109"/>
              </p:custDataLst>
            </p:nvPr>
          </p:nvSpPr>
          <p:spPr bwMode="auto">
            <a:xfrm>
              <a:off x="3116265" y="1322388"/>
              <a:ext cx="85725" cy="168275"/>
            </a:xfrm>
            <a:custGeom>
              <a:avLst/>
              <a:gdLst>
                <a:gd name="T0" fmla="*/ 117 w 186"/>
                <a:gd name="T1" fmla="*/ 107 h 317"/>
                <a:gd name="T2" fmla="*/ 151 w 186"/>
                <a:gd name="T3" fmla="*/ 107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4 h 317"/>
                <a:gd name="T12" fmla="*/ 151 w 186"/>
                <a:gd name="T13" fmla="*/ 9 h 317"/>
                <a:gd name="T14" fmla="*/ 167 w 186"/>
                <a:gd name="T15" fmla="*/ 13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4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7 h 317"/>
                <a:gd name="T34" fmla="*/ 89 w 186"/>
                <a:gd name="T35" fmla="*/ 107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3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5 h 317"/>
                <a:gd name="T54" fmla="*/ 117 w 186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3" y="107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5" y="17"/>
                    <a:pt x="142" y="9"/>
                    <a:pt x="151" y="9"/>
                  </a:cubicBezTo>
                  <a:cubicBezTo>
                    <a:pt x="151" y="9"/>
                    <a:pt x="161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4"/>
                  </a:cubicBezTo>
                  <a:cubicBezTo>
                    <a:pt x="186" y="8"/>
                    <a:pt x="169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4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9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6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7">
              <a:extLst>
                <a:ext uri="{FF2B5EF4-FFF2-40B4-BE49-F238E27FC236}">
                  <a16:creationId xmlns:a16="http://schemas.microsoft.com/office/drawing/2014/main" id="{1EE97545-25E3-4C28-990C-43D8E21948A5}"/>
                </a:ext>
              </a:extLst>
            </p:cNvPr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3300415" y="1450976"/>
              <a:ext cx="153988" cy="61913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7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7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7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8">
              <a:extLst>
                <a:ext uri="{FF2B5EF4-FFF2-40B4-BE49-F238E27FC236}">
                  <a16:creationId xmlns:a16="http://schemas.microsoft.com/office/drawing/2014/main" id="{7B5C7F9E-508D-4351-88B8-575B6B88CE68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3554415" y="1349376"/>
              <a:ext cx="53975" cy="265113"/>
            </a:xfrm>
            <a:custGeom>
              <a:avLst/>
              <a:gdLst>
                <a:gd name="T0" fmla="*/ 116 w 116"/>
                <a:gd name="T1" fmla="*/ 494 h 499"/>
                <a:gd name="T2" fmla="*/ 107 w 116"/>
                <a:gd name="T3" fmla="*/ 483 h 499"/>
                <a:gd name="T4" fmla="*/ 29 w 116"/>
                <a:gd name="T5" fmla="*/ 250 h 499"/>
                <a:gd name="T6" fmla="*/ 109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1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9">
              <a:extLst>
                <a:ext uri="{FF2B5EF4-FFF2-40B4-BE49-F238E27FC236}">
                  <a16:creationId xmlns:a16="http://schemas.microsoft.com/office/drawing/2014/main" id="{0CD6D7D3-3FF3-4530-802A-D012B521E121}"/>
                </a:ext>
              </a:extLst>
            </p:cNvPr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3630615" y="1366838"/>
              <a:ext cx="163513" cy="180975"/>
            </a:xfrm>
            <a:custGeom>
              <a:avLst/>
              <a:gdLst>
                <a:gd name="T0" fmla="*/ 132 w 356"/>
                <a:gd name="T1" fmla="*/ 184 h 341"/>
                <a:gd name="T2" fmla="*/ 216 w 356"/>
                <a:gd name="T3" fmla="*/ 184 h 341"/>
                <a:gd name="T4" fmla="*/ 356 w 356"/>
                <a:gd name="T5" fmla="*/ 76 h 341"/>
                <a:gd name="T6" fmla="*/ 258 w 356"/>
                <a:gd name="T7" fmla="*/ 0 h 341"/>
                <a:gd name="T8" fmla="*/ 97 w 356"/>
                <a:gd name="T9" fmla="*/ 0 h 341"/>
                <a:gd name="T10" fmla="*/ 82 w 356"/>
                <a:gd name="T11" fmla="*/ 10 h 341"/>
                <a:gd name="T12" fmla="*/ 96 w 356"/>
                <a:gd name="T13" fmla="*/ 16 h 341"/>
                <a:gd name="T14" fmla="*/ 118 w 356"/>
                <a:gd name="T15" fmla="*/ 17 h 341"/>
                <a:gd name="T16" fmla="*/ 129 w 356"/>
                <a:gd name="T17" fmla="*/ 25 h 341"/>
                <a:gd name="T18" fmla="*/ 127 w 356"/>
                <a:gd name="T19" fmla="*/ 34 h 341"/>
                <a:gd name="T20" fmla="*/ 60 w 356"/>
                <a:gd name="T21" fmla="*/ 303 h 341"/>
                <a:gd name="T22" fmla="*/ 14 w 356"/>
                <a:gd name="T23" fmla="*/ 326 h 341"/>
                <a:gd name="T24" fmla="*/ 0 w 356"/>
                <a:gd name="T25" fmla="*/ 336 h 341"/>
                <a:gd name="T26" fmla="*/ 8 w 356"/>
                <a:gd name="T27" fmla="*/ 341 h 341"/>
                <a:gd name="T28" fmla="*/ 71 w 356"/>
                <a:gd name="T29" fmla="*/ 340 h 341"/>
                <a:gd name="T30" fmla="*/ 103 w 356"/>
                <a:gd name="T31" fmla="*/ 340 h 341"/>
                <a:gd name="T32" fmla="*/ 135 w 356"/>
                <a:gd name="T33" fmla="*/ 341 h 341"/>
                <a:gd name="T34" fmla="*/ 145 w 356"/>
                <a:gd name="T35" fmla="*/ 331 h 341"/>
                <a:gd name="T36" fmla="*/ 132 w 356"/>
                <a:gd name="T37" fmla="*/ 326 h 341"/>
                <a:gd name="T38" fmla="*/ 99 w 356"/>
                <a:gd name="T39" fmla="*/ 317 h 341"/>
                <a:gd name="T40" fmla="*/ 101 w 356"/>
                <a:gd name="T41" fmla="*/ 309 h 341"/>
                <a:gd name="T42" fmla="*/ 132 w 356"/>
                <a:gd name="T43" fmla="*/ 184 h 341"/>
                <a:gd name="T44" fmla="*/ 167 w 356"/>
                <a:gd name="T45" fmla="*/ 35 h 341"/>
                <a:gd name="T46" fmla="*/ 194 w 356"/>
                <a:gd name="T47" fmla="*/ 16 h 341"/>
                <a:gd name="T48" fmla="*/ 242 w 356"/>
                <a:gd name="T49" fmla="*/ 16 h 341"/>
                <a:gd name="T50" fmla="*/ 310 w 356"/>
                <a:gd name="T51" fmla="*/ 64 h 341"/>
                <a:gd name="T52" fmla="*/ 281 w 356"/>
                <a:gd name="T53" fmla="*/ 144 h 341"/>
                <a:gd name="T54" fmla="*/ 204 w 356"/>
                <a:gd name="T55" fmla="*/ 171 h 341"/>
                <a:gd name="T56" fmla="*/ 133 w 356"/>
                <a:gd name="T57" fmla="*/ 171 h 341"/>
                <a:gd name="T58" fmla="*/ 167 w 356"/>
                <a:gd name="T59" fmla="*/ 35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6" h="341">
                  <a:moveTo>
                    <a:pt x="132" y="184"/>
                  </a:moveTo>
                  <a:lnTo>
                    <a:pt x="216" y="184"/>
                  </a:lnTo>
                  <a:cubicBezTo>
                    <a:pt x="287" y="184"/>
                    <a:pt x="356" y="132"/>
                    <a:pt x="356" y="76"/>
                  </a:cubicBezTo>
                  <a:cubicBezTo>
                    <a:pt x="356" y="37"/>
                    <a:pt x="324" y="0"/>
                    <a:pt x="258" y="0"/>
                  </a:cubicBezTo>
                  <a:lnTo>
                    <a:pt x="97" y="0"/>
                  </a:ln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103" y="16"/>
                    <a:pt x="112" y="16"/>
                    <a:pt x="118" y="17"/>
                  </a:cubicBezTo>
                  <a:cubicBezTo>
                    <a:pt x="126" y="18"/>
                    <a:pt x="129" y="19"/>
                    <a:pt x="129" y="25"/>
                  </a:cubicBezTo>
                  <a:cubicBezTo>
                    <a:pt x="129" y="27"/>
                    <a:pt x="128" y="28"/>
                    <a:pt x="127" y="34"/>
                  </a:cubicBezTo>
                  <a:lnTo>
                    <a:pt x="60" y="303"/>
                  </a:lnTo>
                  <a:cubicBezTo>
                    <a:pt x="55" y="322"/>
                    <a:pt x="54" y="326"/>
                    <a:pt x="14" y="326"/>
                  </a:cubicBezTo>
                  <a:cubicBezTo>
                    <a:pt x="6" y="326"/>
                    <a:pt x="0" y="326"/>
                    <a:pt x="0" y="336"/>
                  </a:cubicBezTo>
                  <a:cubicBezTo>
                    <a:pt x="0" y="341"/>
                    <a:pt x="6" y="341"/>
                    <a:pt x="8" y="341"/>
                  </a:cubicBezTo>
                  <a:cubicBezTo>
                    <a:pt x="22" y="341"/>
                    <a:pt x="57" y="340"/>
                    <a:pt x="71" y="340"/>
                  </a:cubicBezTo>
                  <a:cubicBezTo>
                    <a:pt x="82" y="340"/>
                    <a:pt x="93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6"/>
                    <a:pt x="141" y="326"/>
                    <a:pt x="132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2"/>
                    <a:pt x="101" y="309"/>
                  </a:cubicBezTo>
                  <a:lnTo>
                    <a:pt x="132" y="184"/>
                  </a:lnTo>
                  <a:close/>
                  <a:moveTo>
                    <a:pt x="167" y="35"/>
                  </a:moveTo>
                  <a:cubicBezTo>
                    <a:pt x="172" y="17"/>
                    <a:pt x="173" y="16"/>
                    <a:pt x="194" y="16"/>
                  </a:cubicBezTo>
                  <a:lnTo>
                    <a:pt x="242" y="16"/>
                  </a:lnTo>
                  <a:cubicBezTo>
                    <a:pt x="284" y="16"/>
                    <a:pt x="310" y="29"/>
                    <a:pt x="310" y="64"/>
                  </a:cubicBezTo>
                  <a:cubicBezTo>
                    <a:pt x="310" y="83"/>
                    <a:pt x="300" y="126"/>
                    <a:pt x="281" y="144"/>
                  </a:cubicBezTo>
                  <a:cubicBezTo>
                    <a:pt x="256" y="167"/>
                    <a:pt x="226" y="171"/>
                    <a:pt x="204" y="171"/>
                  </a:cubicBezTo>
                  <a:lnTo>
                    <a:pt x="133" y="171"/>
                  </a:lnTo>
                  <a:lnTo>
                    <a:pt x="167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20">
              <a:extLst>
                <a:ext uri="{FF2B5EF4-FFF2-40B4-BE49-F238E27FC236}">
                  <a16:creationId xmlns:a16="http://schemas.microsoft.com/office/drawing/2014/main" id="{D89B50C5-9DFA-4CBA-977A-A3D4DD0AEDCC}"/>
                </a:ext>
              </a:extLst>
            </p:cNvPr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3813177" y="1322388"/>
              <a:ext cx="85725" cy="168275"/>
            </a:xfrm>
            <a:custGeom>
              <a:avLst/>
              <a:gdLst>
                <a:gd name="T0" fmla="*/ 116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6" y="280"/>
                    <a:pt x="51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21">
              <a:extLst>
                <a:ext uri="{FF2B5EF4-FFF2-40B4-BE49-F238E27FC236}">
                  <a16:creationId xmlns:a16="http://schemas.microsoft.com/office/drawing/2014/main" id="{BB22A6DC-E8B5-4176-91C9-E215C3194B99}"/>
                </a:ext>
              </a:extLst>
            </p:cNvPr>
            <p:cNvSpPr>
              <a:spLocks/>
            </p:cNvSpPr>
            <p:nvPr>
              <p:custDataLst>
                <p:tags r:id="rId114"/>
              </p:custDataLst>
            </p:nvPr>
          </p:nvSpPr>
          <p:spPr bwMode="auto">
            <a:xfrm>
              <a:off x="3940177" y="1520826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3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2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5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8" y="51"/>
                    <a:pt x="43" y="46"/>
                  </a:cubicBezTo>
                  <a:cubicBezTo>
                    <a:pt x="45" y="45"/>
                    <a:pt x="45" y="44"/>
                    <a:pt x="46" y="44"/>
                  </a:cubicBezTo>
                  <a:cubicBezTo>
                    <a:pt x="46" y="44"/>
                    <a:pt x="47" y="45"/>
                    <a:pt x="47" y="52"/>
                  </a:cubicBezTo>
                  <a:cubicBezTo>
                    <a:pt x="47" y="89"/>
                    <a:pt x="29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2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22">
              <a:extLst>
                <a:ext uri="{FF2B5EF4-FFF2-40B4-BE49-F238E27FC236}">
                  <a16:creationId xmlns:a16="http://schemas.microsoft.com/office/drawing/2014/main" id="{DD8E0DA8-2B4B-4516-9069-BD590DB45740}"/>
                </a:ext>
              </a:extLst>
            </p:cNvPr>
            <p:cNvSpPr>
              <a:spLocks/>
            </p:cNvSpPr>
            <p:nvPr>
              <p:custDataLst>
                <p:tags r:id="rId115"/>
              </p:custDataLst>
            </p:nvPr>
          </p:nvSpPr>
          <p:spPr bwMode="auto">
            <a:xfrm>
              <a:off x="4035427" y="1366838"/>
              <a:ext cx="165100" cy="187325"/>
            </a:xfrm>
            <a:custGeom>
              <a:avLst/>
              <a:gdLst>
                <a:gd name="T0" fmla="*/ 285 w 356"/>
                <a:gd name="T1" fmla="*/ 57 h 352"/>
                <a:gd name="T2" fmla="*/ 349 w 356"/>
                <a:gd name="T3" fmla="*/ 16 h 352"/>
                <a:gd name="T4" fmla="*/ 356 w 356"/>
                <a:gd name="T5" fmla="*/ 6 h 352"/>
                <a:gd name="T6" fmla="*/ 349 w 356"/>
                <a:gd name="T7" fmla="*/ 0 h 352"/>
                <a:gd name="T8" fmla="*/ 308 w 356"/>
                <a:gd name="T9" fmla="*/ 2 h 352"/>
                <a:gd name="T10" fmla="*/ 259 w 356"/>
                <a:gd name="T11" fmla="*/ 0 h 352"/>
                <a:gd name="T12" fmla="*/ 250 w 356"/>
                <a:gd name="T13" fmla="*/ 10 h 352"/>
                <a:gd name="T14" fmla="*/ 257 w 356"/>
                <a:gd name="T15" fmla="*/ 16 h 352"/>
                <a:gd name="T16" fmla="*/ 280 w 356"/>
                <a:gd name="T17" fmla="*/ 32 h 352"/>
                <a:gd name="T18" fmla="*/ 273 w 356"/>
                <a:gd name="T19" fmla="*/ 51 h 352"/>
                <a:gd name="T20" fmla="*/ 120 w 356"/>
                <a:gd name="T21" fmla="*/ 295 h 352"/>
                <a:gd name="T22" fmla="*/ 86 w 356"/>
                <a:gd name="T23" fmla="*/ 31 h 352"/>
                <a:gd name="T24" fmla="*/ 120 w 356"/>
                <a:gd name="T25" fmla="*/ 16 h 352"/>
                <a:gd name="T26" fmla="*/ 133 w 356"/>
                <a:gd name="T27" fmla="*/ 6 h 352"/>
                <a:gd name="T28" fmla="*/ 126 w 356"/>
                <a:gd name="T29" fmla="*/ 0 h 352"/>
                <a:gd name="T30" fmla="*/ 64 w 356"/>
                <a:gd name="T31" fmla="*/ 2 h 352"/>
                <a:gd name="T32" fmla="*/ 37 w 356"/>
                <a:gd name="T33" fmla="*/ 1 h 352"/>
                <a:gd name="T34" fmla="*/ 10 w 356"/>
                <a:gd name="T35" fmla="*/ 0 h 352"/>
                <a:gd name="T36" fmla="*/ 0 w 356"/>
                <a:gd name="T37" fmla="*/ 10 h 352"/>
                <a:gd name="T38" fmla="*/ 13 w 356"/>
                <a:gd name="T39" fmla="*/ 16 h 352"/>
                <a:gd name="T40" fmla="*/ 43 w 356"/>
                <a:gd name="T41" fmla="*/ 33 h 352"/>
                <a:gd name="T42" fmla="*/ 82 w 356"/>
                <a:gd name="T43" fmla="*/ 341 h 352"/>
                <a:gd name="T44" fmla="*/ 92 w 356"/>
                <a:gd name="T45" fmla="*/ 352 h 352"/>
                <a:gd name="T46" fmla="*/ 106 w 356"/>
                <a:gd name="T47" fmla="*/ 343 h 352"/>
                <a:gd name="T48" fmla="*/ 285 w 356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6" h="352">
                  <a:moveTo>
                    <a:pt x="285" y="57"/>
                  </a:moveTo>
                  <a:cubicBezTo>
                    <a:pt x="310" y="18"/>
                    <a:pt x="331" y="17"/>
                    <a:pt x="349" y="16"/>
                  </a:cubicBezTo>
                  <a:cubicBezTo>
                    <a:pt x="355" y="15"/>
                    <a:pt x="356" y="7"/>
                    <a:pt x="356" y="6"/>
                  </a:cubicBezTo>
                  <a:cubicBezTo>
                    <a:pt x="356" y="2"/>
                    <a:pt x="353" y="0"/>
                    <a:pt x="349" y="0"/>
                  </a:cubicBezTo>
                  <a:cubicBezTo>
                    <a:pt x="336" y="0"/>
                    <a:pt x="322" y="2"/>
                    <a:pt x="308" y="2"/>
                  </a:cubicBezTo>
                  <a:cubicBezTo>
                    <a:pt x="292" y="2"/>
                    <a:pt x="275" y="0"/>
                    <a:pt x="259" y="0"/>
                  </a:cubicBezTo>
                  <a:cubicBezTo>
                    <a:pt x="256" y="0"/>
                    <a:pt x="250" y="0"/>
                    <a:pt x="250" y="10"/>
                  </a:cubicBezTo>
                  <a:cubicBezTo>
                    <a:pt x="250" y="15"/>
                    <a:pt x="254" y="16"/>
                    <a:pt x="257" y="16"/>
                  </a:cubicBezTo>
                  <a:cubicBezTo>
                    <a:pt x="271" y="17"/>
                    <a:pt x="280" y="22"/>
                    <a:pt x="280" y="32"/>
                  </a:cubicBezTo>
                  <a:cubicBezTo>
                    <a:pt x="280" y="40"/>
                    <a:pt x="273" y="51"/>
                    <a:pt x="273" y="51"/>
                  </a:cubicBezTo>
                  <a:lnTo>
                    <a:pt x="120" y="295"/>
                  </a:lnTo>
                  <a:lnTo>
                    <a:pt x="86" y="31"/>
                  </a:lnTo>
                  <a:cubicBezTo>
                    <a:pt x="86" y="22"/>
                    <a:pt x="97" y="16"/>
                    <a:pt x="120" y="16"/>
                  </a:cubicBezTo>
                  <a:cubicBezTo>
                    <a:pt x="127" y="16"/>
                    <a:pt x="133" y="16"/>
                    <a:pt x="133" y="6"/>
                  </a:cubicBezTo>
                  <a:cubicBezTo>
                    <a:pt x="133" y="1"/>
                    <a:pt x="129" y="0"/>
                    <a:pt x="126" y="0"/>
                  </a:cubicBezTo>
                  <a:cubicBezTo>
                    <a:pt x="106" y="0"/>
                    <a:pt x="84" y="2"/>
                    <a:pt x="64" y="2"/>
                  </a:cubicBezTo>
                  <a:cubicBezTo>
                    <a:pt x="55" y="2"/>
                    <a:pt x="46" y="1"/>
                    <a:pt x="37" y="1"/>
                  </a:cubicBezTo>
                  <a:cubicBezTo>
                    <a:pt x="28" y="1"/>
                    <a:pt x="18" y="0"/>
                    <a:pt x="10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5" y="16"/>
                    <a:pt x="13" y="16"/>
                  </a:cubicBezTo>
                  <a:cubicBezTo>
                    <a:pt x="41" y="16"/>
                    <a:pt x="41" y="20"/>
                    <a:pt x="43" y="33"/>
                  </a:cubicBezTo>
                  <a:lnTo>
                    <a:pt x="82" y="341"/>
                  </a:lnTo>
                  <a:cubicBezTo>
                    <a:pt x="83" y="351"/>
                    <a:pt x="85" y="352"/>
                    <a:pt x="92" y="352"/>
                  </a:cubicBezTo>
                  <a:cubicBezTo>
                    <a:pt x="100" y="352"/>
                    <a:pt x="102" y="350"/>
                    <a:pt x="106" y="343"/>
                  </a:cubicBezTo>
                  <a:lnTo>
                    <a:pt x="285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23">
              <a:extLst>
                <a:ext uri="{FF2B5EF4-FFF2-40B4-BE49-F238E27FC236}">
                  <a16:creationId xmlns:a16="http://schemas.microsoft.com/office/drawing/2014/main" id="{77E47610-2A4F-40E3-97DD-ED04B46279BB}"/>
                </a:ext>
              </a:extLst>
            </p:cNvPr>
            <p:cNvSpPr>
              <a:spLocks/>
            </p:cNvSpPr>
            <p:nvPr>
              <p:custDataLst>
                <p:tags r:id="rId116"/>
              </p:custDataLst>
            </p:nvPr>
          </p:nvSpPr>
          <p:spPr bwMode="auto">
            <a:xfrm>
              <a:off x="4219577" y="1322388"/>
              <a:ext cx="85725" cy="168275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9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7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4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8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2" y="24"/>
                  </a:cubicBezTo>
                  <a:cubicBezTo>
                    <a:pt x="134" y="17"/>
                    <a:pt x="142" y="9"/>
                    <a:pt x="150" y="9"/>
                  </a:cubicBezTo>
                  <a:cubicBezTo>
                    <a:pt x="150" y="9"/>
                    <a:pt x="160" y="9"/>
                    <a:pt x="167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5" y="0"/>
                    <a:pt x="118" y="8"/>
                    <a:pt x="108" y="26"/>
                  </a:cubicBezTo>
                  <a:cubicBezTo>
                    <a:pt x="101" y="39"/>
                    <a:pt x="99" y="54"/>
                    <a:pt x="91" y="95"/>
                  </a:cubicBezTo>
                  <a:lnTo>
                    <a:pt x="64" y="95"/>
                  </a:lnTo>
                  <a:cubicBezTo>
                    <a:pt x="57" y="95"/>
                    <a:pt x="52" y="95"/>
                    <a:pt x="52" y="103"/>
                  </a:cubicBezTo>
                  <a:cubicBezTo>
                    <a:pt x="52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4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4" y="317"/>
                  </a:cubicBezTo>
                  <a:cubicBezTo>
                    <a:pt x="56" y="317"/>
                    <a:pt x="71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24">
              <a:extLst>
                <a:ext uri="{FF2B5EF4-FFF2-40B4-BE49-F238E27FC236}">
                  <a16:creationId xmlns:a16="http://schemas.microsoft.com/office/drawing/2014/main" id="{49536A2F-9CDC-4D7C-B514-4E7C5B442B65}"/>
                </a:ext>
              </a:extLst>
            </p:cNvPr>
            <p:cNvSpPr>
              <a:spLocks/>
            </p:cNvSpPr>
            <p:nvPr>
              <p:custDataLst>
                <p:tags r:id="rId117"/>
              </p:custDataLst>
            </p:nvPr>
          </p:nvSpPr>
          <p:spPr bwMode="auto">
            <a:xfrm>
              <a:off x="4340227" y="1349376"/>
              <a:ext cx="53975" cy="265113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0" name="Group 279">
            <a:extLst>
              <a:ext uri="{FF2B5EF4-FFF2-40B4-BE49-F238E27FC236}">
                <a16:creationId xmlns:a16="http://schemas.microsoft.com/office/drawing/2014/main" id="{97DB800B-4277-4746-BB77-D3B9DB75F0FB}"/>
              </a:ext>
            </a:extLst>
          </p:cNvPr>
          <p:cNvGrpSpPr>
            <a:grpSpLocks noChangeAspect="1"/>
          </p:cNvGrpSpPr>
          <p:nvPr>
            <p:custDataLst>
              <p:tags r:id="rId25"/>
            </p:custDataLst>
          </p:nvPr>
        </p:nvGrpSpPr>
        <p:grpSpPr>
          <a:xfrm>
            <a:off x="4429415" y="1718623"/>
            <a:ext cx="2557606" cy="272751"/>
            <a:chOff x="2309813" y="4418013"/>
            <a:chExt cx="2724150" cy="290512"/>
          </a:xfrm>
        </p:grpSpPr>
        <p:sp>
          <p:nvSpPr>
            <p:cNvPr id="281" name="Freeform 56">
              <a:extLst>
                <a:ext uri="{FF2B5EF4-FFF2-40B4-BE49-F238E27FC236}">
                  <a16:creationId xmlns:a16="http://schemas.microsoft.com/office/drawing/2014/main" id="{5E9BC275-FA54-493D-A140-C4AAE05DBEBF}"/>
                </a:ext>
              </a:extLst>
            </p:cNvPr>
            <p:cNvSpPr>
              <a:spLocks/>
            </p:cNvSpPr>
            <p:nvPr>
              <p:custDataLst>
                <p:tags r:id="rId89"/>
              </p:custDataLst>
            </p:nvPr>
          </p:nvSpPr>
          <p:spPr bwMode="auto">
            <a:xfrm>
              <a:off x="2309813" y="4462463"/>
              <a:ext cx="138113" cy="179387"/>
            </a:xfrm>
            <a:custGeom>
              <a:avLst/>
              <a:gdLst>
                <a:gd name="T0" fmla="*/ 167 w 302"/>
                <a:gd name="T1" fmla="*/ 39 h 341"/>
                <a:gd name="T2" fmla="*/ 220 w 302"/>
                <a:gd name="T3" fmla="*/ 16 h 341"/>
                <a:gd name="T4" fmla="*/ 239 w 302"/>
                <a:gd name="T5" fmla="*/ 6 h 341"/>
                <a:gd name="T6" fmla="*/ 231 w 302"/>
                <a:gd name="T7" fmla="*/ 0 h 341"/>
                <a:gd name="T8" fmla="*/ 157 w 302"/>
                <a:gd name="T9" fmla="*/ 2 h 341"/>
                <a:gd name="T10" fmla="*/ 91 w 302"/>
                <a:gd name="T11" fmla="*/ 0 h 341"/>
                <a:gd name="T12" fmla="*/ 82 w 302"/>
                <a:gd name="T13" fmla="*/ 10 h 341"/>
                <a:gd name="T14" fmla="*/ 96 w 302"/>
                <a:gd name="T15" fmla="*/ 16 h 341"/>
                <a:gd name="T16" fmla="*/ 115 w 302"/>
                <a:gd name="T17" fmla="*/ 17 h 341"/>
                <a:gd name="T18" fmla="*/ 128 w 302"/>
                <a:gd name="T19" fmla="*/ 25 h 341"/>
                <a:gd name="T20" fmla="*/ 126 w 302"/>
                <a:gd name="T21" fmla="*/ 34 h 341"/>
                <a:gd name="T22" fmla="*/ 59 w 302"/>
                <a:gd name="T23" fmla="*/ 303 h 341"/>
                <a:gd name="T24" fmla="*/ 14 w 302"/>
                <a:gd name="T25" fmla="*/ 326 h 341"/>
                <a:gd name="T26" fmla="*/ 0 w 302"/>
                <a:gd name="T27" fmla="*/ 336 h 341"/>
                <a:gd name="T28" fmla="*/ 14 w 302"/>
                <a:gd name="T29" fmla="*/ 341 h 341"/>
                <a:gd name="T30" fmla="*/ 245 w 302"/>
                <a:gd name="T31" fmla="*/ 341 h 341"/>
                <a:gd name="T32" fmla="*/ 260 w 302"/>
                <a:gd name="T33" fmla="*/ 333 h 341"/>
                <a:gd name="T34" fmla="*/ 300 w 302"/>
                <a:gd name="T35" fmla="*/ 225 h 341"/>
                <a:gd name="T36" fmla="*/ 302 w 302"/>
                <a:gd name="T37" fmla="*/ 218 h 341"/>
                <a:gd name="T38" fmla="*/ 296 w 302"/>
                <a:gd name="T39" fmla="*/ 213 h 341"/>
                <a:gd name="T40" fmla="*/ 287 w 302"/>
                <a:gd name="T41" fmla="*/ 223 h 341"/>
                <a:gd name="T42" fmla="*/ 162 w 302"/>
                <a:gd name="T43" fmla="*/ 326 h 341"/>
                <a:gd name="T44" fmla="*/ 115 w 302"/>
                <a:gd name="T45" fmla="*/ 326 h 341"/>
                <a:gd name="T46" fmla="*/ 104 w 302"/>
                <a:gd name="T47" fmla="*/ 326 h 341"/>
                <a:gd name="T48" fmla="*/ 98 w 302"/>
                <a:gd name="T49" fmla="*/ 321 h 341"/>
                <a:gd name="T50" fmla="*/ 100 w 302"/>
                <a:gd name="T51" fmla="*/ 309 h 341"/>
                <a:gd name="T52" fmla="*/ 167 w 302"/>
                <a:gd name="T53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41">
                  <a:moveTo>
                    <a:pt x="167" y="39"/>
                  </a:moveTo>
                  <a:cubicBezTo>
                    <a:pt x="172" y="21"/>
                    <a:pt x="173" y="16"/>
                    <a:pt x="220" y="16"/>
                  </a:cubicBezTo>
                  <a:cubicBezTo>
                    <a:pt x="235" y="16"/>
                    <a:pt x="239" y="16"/>
                    <a:pt x="239" y="6"/>
                  </a:cubicBezTo>
                  <a:cubicBezTo>
                    <a:pt x="239" y="0"/>
                    <a:pt x="234" y="0"/>
                    <a:pt x="231" y="0"/>
                  </a:cubicBezTo>
                  <a:cubicBezTo>
                    <a:pt x="215" y="0"/>
                    <a:pt x="174" y="2"/>
                    <a:pt x="157" y="2"/>
                  </a:cubicBezTo>
                  <a:cubicBezTo>
                    <a:pt x="142" y="2"/>
                    <a:pt x="106" y="0"/>
                    <a:pt x="91" y="0"/>
                  </a:cubicBezTo>
                  <a:cubicBezTo>
                    <a:pt x="88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97" y="16"/>
                    <a:pt x="106" y="16"/>
                    <a:pt x="115" y="17"/>
                  </a:cubicBezTo>
                  <a:cubicBezTo>
                    <a:pt x="124" y="18"/>
                    <a:pt x="128" y="18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3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5" y="341"/>
                    <a:pt x="14" y="341"/>
                  </a:cubicBezTo>
                  <a:lnTo>
                    <a:pt x="245" y="341"/>
                  </a:lnTo>
                  <a:cubicBezTo>
                    <a:pt x="257" y="341"/>
                    <a:pt x="257" y="341"/>
                    <a:pt x="260" y="333"/>
                  </a:cubicBezTo>
                  <a:lnTo>
                    <a:pt x="300" y="225"/>
                  </a:lnTo>
                  <a:cubicBezTo>
                    <a:pt x="302" y="220"/>
                    <a:pt x="302" y="219"/>
                    <a:pt x="302" y="218"/>
                  </a:cubicBezTo>
                  <a:cubicBezTo>
                    <a:pt x="302" y="216"/>
                    <a:pt x="300" y="213"/>
                    <a:pt x="296" y="213"/>
                  </a:cubicBezTo>
                  <a:cubicBezTo>
                    <a:pt x="291" y="213"/>
                    <a:pt x="291" y="215"/>
                    <a:pt x="287" y="223"/>
                  </a:cubicBezTo>
                  <a:cubicBezTo>
                    <a:pt x="270" y="269"/>
                    <a:pt x="248" y="326"/>
                    <a:pt x="162" y="326"/>
                  </a:cubicBezTo>
                  <a:lnTo>
                    <a:pt x="115" y="326"/>
                  </a:lnTo>
                  <a:cubicBezTo>
                    <a:pt x="108" y="326"/>
                    <a:pt x="107" y="326"/>
                    <a:pt x="104" y="326"/>
                  </a:cubicBezTo>
                  <a:cubicBezTo>
                    <a:pt x="99" y="325"/>
                    <a:pt x="98" y="325"/>
                    <a:pt x="98" y="321"/>
                  </a:cubicBezTo>
                  <a:cubicBezTo>
                    <a:pt x="98" y="319"/>
                    <a:pt x="98" y="318"/>
                    <a:pt x="100" y="309"/>
                  </a:cubicBezTo>
                  <a:lnTo>
                    <a:pt x="167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57">
              <a:extLst>
                <a:ext uri="{FF2B5EF4-FFF2-40B4-BE49-F238E27FC236}">
                  <a16:creationId xmlns:a16="http://schemas.microsoft.com/office/drawing/2014/main" id="{B4D0AF39-1CB6-442B-A14A-FF0758C3FAB8}"/>
                </a:ext>
              </a:extLst>
            </p:cNvPr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2530476" y="4546600"/>
              <a:ext cx="152400" cy="61912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58">
              <a:extLst>
                <a:ext uri="{FF2B5EF4-FFF2-40B4-BE49-F238E27FC236}">
                  <a16:creationId xmlns:a16="http://schemas.microsoft.com/office/drawing/2014/main" id="{67D85959-74E2-4EB4-A084-3E2813662E96}"/>
                </a:ext>
              </a:extLst>
            </p:cNvPr>
            <p:cNvSpPr>
              <a:spLocks/>
            </p:cNvSpPr>
            <p:nvPr>
              <p:custDataLst>
                <p:tags r:id="rId91"/>
              </p:custDataLst>
            </p:nvPr>
          </p:nvSpPr>
          <p:spPr bwMode="auto">
            <a:xfrm>
              <a:off x="2773363" y="4445000"/>
              <a:ext cx="80963" cy="263525"/>
            </a:xfrm>
            <a:custGeom>
              <a:avLst/>
              <a:gdLst>
                <a:gd name="T0" fmla="*/ 105 w 177"/>
                <a:gd name="T1" fmla="*/ 66 h 499"/>
                <a:gd name="T2" fmla="*/ 173 w 177"/>
                <a:gd name="T3" fmla="*/ 11 h 499"/>
                <a:gd name="T4" fmla="*/ 177 w 177"/>
                <a:gd name="T5" fmla="*/ 5 h 499"/>
                <a:gd name="T6" fmla="*/ 168 w 177"/>
                <a:gd name="T7" fmla="*/ 0 h 499"/>
                <a:gd name="T8" fmla="*/ 72 w 177"/>
                <a:gd name="T9" fmla="*/ 62 h 499"/>
                <a:gd name="T10" fmla="*/ 72 w 177"/>
                <a:gd name="T11" fmla="*/ 176 h 499"/>
                <a:gd name="T12" fmla="*/ 52 w 177"/>
                <a:gd name="T13" fmla="*/ 228 h 499"/>
                <a:gd name="T14" fmla="*/ 5 w 177"/>
                <a:gd name="T15" fmla="*/ 244 h 499"/>
                <a:gd name="T16" fmla="*/ 0 w 177"/>
                <a:gd name="T17" fmla="*/ 250 h 499"/>
                <a:gd name="T18" fmla="*/ 8 w 177"/>
                <a:gd name="T19" fmla="*/ 255 h 499"/>
                <a:gd name="T20" fmla="*/ 70 w 177"/>
                <a:gd name="T21" fmla="*/ 300 h 499"/>
                <a:gd name="T22" fmla="*/ 72 w 177"/>
                <a:gd name="T23" fmla="*/ 324 h 499"/>
                <a:gd name="T24" fmla="*/ 72 w 177"/>
                <a:gd name="T25" fmla="*/ 423 h 499"/>
                <a:gd name="T26" fmla="*/ 96 w 177"/>
                <a:gd name="T27" fmla="*/ 479 h 499"/>
                <a:gd name="T28" fmla="*/ 168 w 177"/>
                <a:gd name="T29" fmla="*/ 499 h 499"/>
                <a:gd name="T30" fmla="*/ 177 w 177"/>
                <a:gd name="T31" fmla="*/ 494 h 499"/>
                <a:gd name="T32" fmla="*/ 169 w 177"/>
                <a:gd name="T33" fmla="*/ 488 h 499"/>
                <a:gd name="T34" fmla="*/ 107 w 177"/>
                <a:gd name="T35" fmla="*/ 445 h 499"/>
                <a:gd name="T36" fmla="*/ 105 w 177"/>
                <a:gd name="T37" fmla="*/ 421 h 499"/>
                <a:gd name="T38" fmla="*/ 105 w 177"/>
                <a:gd name="T39" fmla="*/ 317 h 499"/>
                <a:gd name="T40" fmla="*/ 85 w 177"/>
                <a:gd name="T41" fmla="*/ 269 h 499"/>
                <a:gd name="T42" fmla="*/ 46 w 177"/>
                <a:gd name="T43" fmla="*/ 250 h 499"/>
                <a:gd name="T44" fmla="*/ 105 w 177"/>
                <a:gd name="T45" fmla="*/ 186 h 499"/>
                <a:gd name="T46" fmla="*/ 105 w 177"/>
                <a:gd name="T47" fmla="*/ 66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105" y="66"/>
                  </a:moveTo>
                  <a:cubicBezTo>
                    <a:pt x="105" y="46"/>
                    <a:pt x="118" y="14"/>
                    <a:pt x="173" y="11"/>
                  </a:cubicBezTo>
                  <a:cubicBezTo>
                    <a:pt x="175" y="10"/>
                    <a:pt x="177" y="8"/>
                    <a:pt x="177" y="5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2" y="25"/>
                    <a:pt x="72" y="62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6" y="244"/>
                    <a:pt x="5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499"/>
                    <a:pt x="168" y="499"/>
                  </a:cubicBezTo>
                  <a:cubicBezTo>
                    <a:pt x="173" y="499"/>
                    <a:pt x="177" y="499"/>
                    <a:pt x="177" y="494"/>
                  </a:cubicBezTo>
                  <a:cubicBezTo>
                    <a:pt x="177" y="489"/>
                    <a:pt x="174" y="489"/>
                    <a:pt x="169" y="488"/>
                  </a:cubicBezTo>
                  <a:cubicBezTo>
                    <a:pt x="138" y="486"/>
                    <a:pt x="113" y="470"/>
                    <a:pt x="107" y="445"/>
                  </a:cubicBezTo>
                  <a:cubicBezTo>
                    <a:pt x="105" y="440"/>
                    <a:pt x="105" y="439"/>
                    <a:pt x="105" y="421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59">
              <a:extLst>
                <a:ext uri="{FF2B5EF4-FFF2-40B4-BE49-F238E27FC236}">
                  <a16:creationId xmlns:a16="http://schemas.microsoft.com/office/drawing/2014/main" id="{65B6D2F7-71DA-4CCA-8A6B-3691D3D3836C}"/>
                </a:ext>
              </a:extLst>
            </p:cNvPr>
            <p:cNvSpPr>
              <a:spLocks/>
            </p:cNvSpPr>
            <p:nvPr>
              <p:custDataLst>
                <p:tags r:id="rId92"/>
              </p:custDataLst>
            </p:nvPr>
          </p:nvSpPr>
          <p:spPr bwMode="auto">
            <a:xfrm>
              <a:off x="2878138" y="4525963"/>
              <a:ext cx="103188" cy="171450"/>
            </a:xfrm>
            <a:custGeom>
              <a:avLst/>
              <a:gdLst>
                <a:gd name="T0" fmla="*/ 227 w 229"/>
                <a:gd name="T1" fmla="*/ 30 h 323"/>
                <a:gd name="T2" fmla="*/ 229 w 229"/>
                <a:gd name="T3" fmla="*/ 19 h 323"/>
                <a:gd name="T4" fmla="*/ 215 w 229"/>
                <a:gd name="T5" fmla="*/ 5 h 323"/>
                <a:gd name="T6" fmla="*/ 197 w 229"/>
                <a:gd name="T7" fmla="*/ 16 h 323"/>
                <a:gd name="T8" fmla="*/ 191 w 229"/>
                <a:gd name="T9" fmla="*/ 43 h 323"/>
                <a:gd name="T10" fmla="*/ 181 w 229"/>
                <a:gd name="T11" fmla="*/ 83 h 323"/>
                <a:gd name="T12" fmla="*/ 158 w 229"/>
                <a:gd name="T13" fmla="*/ 173 h 323"/>
                <a:gd name="T14" fmla="*/ 102 w 229"/>
                <a:gd name="T15" fmla="*/ 215 h 323"/>
                <a:gd name="T16" fmla="*/ 71 w 229"/>
                <a:gd name="T17" fmla="*/ 175 h 323"/>
                <a:gd name="T18" fmla="*/ 96 w 229"/>
                <a:gd name="T19" fmla="*/ 77 h 323"/>
                <a:gd name="T20" fmla="*/ 106 w 229"/>
                <a:gd name="T21" fmla="*/ 41 h 323"/>
                <a:gd name="T22" fmla="*/ 65 w 229"/>
                <a:gd name="T23" fmla="*/ 0 h 323"/>
                <a:gd name="T24" fmla="*/ 0 w 229"/>
                <a:gd name="T25" fmla="*/ 77 h 323"/>
                <a:gd name="T26" fmla="*/ 6 w 229"/>
                <a:gd name="T27" fmla="*/ 82 h 323"/>
                <a:gd name="T28" fmla="*/ 14 w 229"/>
                <a:gd name="T29" fmla="*/ 73 h 323"/>
                <a:gd name="T30" fmla="*/ 64 w 229"/>
                <a:gd name="T31" fmla="*/ 11 h 323"/>
                <a:gd name="T32" fmla="*/ 76 w 229"/>
                <a:gd name="T33" fmla="*/ 27 h 323"/>
                <a:gd name="T34" fmla="*/ 68 w 229"/>
                <a:gd name="T35" fmla="*/ 62 h 323"/>
                <a:gd name="T36" fmla="*/ 39 w 229"/>
                <a:gd name="T37" fmla="*/ 167 h 323"/>
                <a:gd name="T38" fmla="*/ 100 w 229"/>
                <a:gd name="T39" fmla="*/ 226 h 323"/>
                <a:gd name="T40" fmla="*/ 150 w 229"/>
                <a:gd name="T41" fmla="*/ 204 h 323"/>
                <a:gd name="T42" fmla="*/ 118 w 229"/>
                <a:gd name="T43" fmla="*/ 280 h 323"/>
                <a:gd name="T44" fmla="*/ 63 w 229"/>
                <a:gd name="T45" fmla="*/ 312 h 323"/>
                <a:gd name="T46" fmla="*/ 25 w 229"/>
                <a:gd name="T47" fmla="*/ 291 h 323"/>
                <a:gd name="T48" fmla="*/ 46 w 229"/>
                <a:gd name="T49" fmla="*/ 285 h 323"/>
                <a:gd name="T50" fmla="*/ 56 w 229"/>
                <a:gd name="T51" fmla="*/ 264 h 323"/>
                <a:gd name="T52" fmla="*/ 38 w 229"/>
                <a:gd name="T53" fmla="*/ 247 h 323"/>
                <a:gd name="T54" fmla="*/ 10 w 229"/>
                <a:gd name="T55" fmla="*/ 279 h 323"/>
                <a:gd name="T56" fmla="*/ 63 w 229"/>
                <a:gd name="T57" fmla="*/ 323 h 323"/>
                <a:gd name="T58" fmla="*/ 180 w 229"/>
                <a:gd name="T59" fmla="*/ 221 h 323"/>
                <a:gd name="T60" fmla="*/ 227 w 229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323">
                  <a:moveTo>
                    <a:pt x="227" y="30"/>
                  </a:moveTo>
                  <a:cubicBezTo>
                    <a:pt x="229" y="23"/>
                    <a:pt x="229" y="22"/>
                    <a:pt x="229" y="19"/>
                  </a:cubicBezTo>
                  <a:cubicBezTo>
                    <a:pt x="229" y="10"/>
                    <a:pt x="222" y="5"/>
                    <a:pt x="215" y="5"/>
                  </a:cubicBezTo>
                  <a:cubicBezTo>
                    <a:pt x="210" y="5"/>
                    <a:pt x="202" y="8"/>
                    <a:pt x="197" y="16"/>
                  </a:cubicBezTo>
                  <a:cubicBezTo>
                    <a:pt x="196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6" y="215"/>
                    <a:pt x="71" y="193"/>
                    <a:pt x="71" y="175"/>
                  </a:cubicBezTo>
                  <a:cubicBezTo>
                    <a:pt x="71" y="152"/>
                    <a:pt x="79" y="121"/>
                    <a:pt x="96" y="77"/>
                  </a:cubicBezTo>
                  <a:cubicBezTo>
                    <a:pt x="104" y="56"/>
                    <a:pt x="106" y="51"/>
                    <a:pt x="106" y="41"/>
                  </a:cubicBezTo>
                  <a:cubicBezTo>
                    <a:pt x="106" y="18"/>
                    <a:pt x="90" y="0"/>
                    <a:pt x="65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6" y="11"/>
                    <a:pt x="76" y="27"/>
                  </a:cubicBezTo>
                  <a:cubicBezTo>
                    <a:pt x="76" y="39"/>
                    <a:pt x="71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0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3" y="310"/>
                    <a:pt x="25" y="291"/>
                  </a:cubicBezTo>
                  <a:cubicBezTo>
                    <a:pt x="33" y="291"/>
                    <a:pt x="39" y="291"/>
                    <a:pt x="46" y="285"/>
                  </a:cubicBezTo>
                  <a:cubicBezTo>
                    <a:pt x="51" y="280"/>
                    <a:pt x="56" y="274"/>
                    <a:pt x="56" y="264"/>
                  </a:cubicBezTo>
                  <a:cubicBezTo>
                    <a:pt x="56" y="249"/>
                    <a:pt x="43" y="247"/>
                    <a:pt x="38" y="247"/>
                  </a:cubicBezTo>
                  <a:cubicBezTo>
                    <a:pt x="26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7"/>
                    <a:pt x="180" y="221"/>
                  </a:cubicBezTo>
                  <a:lnTo>
                    <a:pt x="227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60">
              <a:extLst>
                <a:ext uri="{FF2B5EF4-FFF2-40B4-BE49-F238E27FC236}">
                  <a16:creationId xmlns:a16="http://schemas.microsoft.com/office/drawing/2014/main" id="{58A8966B-A2C0-4F1F-8182-3D0EB0EF3486}"/>
                </a:ext>
              </a:extLst>
            </p:cNvPr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3092451" y="4445000"/>
              <a:ext cx="9525" cy="263525"/>
            </a:xfrm>
            <a:custGeom>
              <a:avLst/>
              <a:gdLst>
                <a:gd name="T0" fmla="*/ 20 w 20"/>
                <a:gd name="T1" fmla="*/ 18 h 499"/>
                <a:gd name="T2" fmla="*/ 10 w 20"/>
                <a:gd name="T3" fmla="*/ 0 h 499"/>
                <a:gd name="T4" fmla="*/ 0 w 20"/>
                <a:gd name="T5" fmla="*/ 18 h 499"/>
                <a:gd name="T6" fmla="*/ 0 w 20"/>
                <a:gd name="T7" fmla="*/ 481 h 499"/>
                <a:gd name="T8" fmla="*/ 10 w 20"/>
                <a:gd name="T9" fmla="*/ 499 h 499"/>
                <a:gd name="T10" fmla="*/ 20 w 20"/>
                <a:gd name="T11" fmla="*/ 481 h 499"/>
                <a:gd name="T12" fmla="*/ 20 w 20"/>
                <a:gd name="T13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99">
                  <a:moveTo>
                    <a:pt x="20" y="18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9"/>
                    <a:pt x="0" y="18"/>
                  </a:cubicBezTo>
                  <a:lnTo>
                    <a:pt x="0" y="481"/>
                  </a:lnTo>
                  <a:cubicBezTo>
                    <a:pt x="0" y="490"/>
                    <a:pt x="0" y="499"/>
                    <a:pt x="10" y="499"/>
                  </a:cubicBezTo>
                  <a:cubicBezTo>
                    <a:pt x="20" y="499"/>
                    <a:pt x="20" y="490"/>
                    <a:pt x="20" y="481"/>
                  </a:cubicBezTo>
                  <a:lnTo>
                    <a:pt x="20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61">
              <a:extLst>
                <a:ext uri="{FF2B5EF4-FFF2-40B4-BE49-F238E27FC236}">
                  <a16:creationId xmlns:a16="http://schemas.microsoft.com/office/drawing/2014/main" id="{5E8BA639-9057-4413-9768-1C78C99DC075}"/>
                </a:ext>
              </a:extLst>
            </p:cNvPr>
            <p:cNvSpPr>
              <a:spLocks/>
            </p:cNvSpPr>
            <p:nvPr>
              <p:custDataLst>
                <p:tags r:id="rId94"/>
              </p:custDataLst>
            </p:nvPr>
          </p:nvSpPr>
          <p:spPr bwMode="auto">
            <a:xfrm>
              <a:off x="3216276" y="4460875"/>
              <a:ext cx="101600" cy="180975"/>
            </a:xfrm>
            <a:custGeom>
              <a:avLst/>
              <a:gdLst>
                <a:gd name="T0" fmla="*/ 222 w 222"/>
                <a:gd name="T1" fmla="*/ 18 h 346"/>
                <a:gd name="T2" fmla="*/ 205 w 222"/>
                <a:gd name="T3" fmla="*/ 0 h 346"/>
                <a:gd name="T4" fmla="*/ 18 w 222"/>
                <a:gd name="T5" fmla="*/ 0 h 346"/>
                <a:gd name="T6" fmla="*/ 0 w 222"/>
                <a:gd name="T7" fmla="*/ 10 h 346"/>
                <a:gd name="T8" fmla="*/ 18 w 222"/>
                <a:gd name="T9" fmla="*/ 20 h 346"/>
                <a:gd name="T10" fmla="*/ 202 w 222"/>
                <a:gd name="T11" fmla="*/ 20 h 346"/>
                <a:gd name="T12" fmla="*/ 202 w 222"/>
                <a:gd name="T13" fmla="*/ 163 h 346"/>
                <a:gd name="T14" fmla="*/ 25 w 222"/>
                <a:gd name="T15" fmla="*/ 163 h 346"/>
                <a:gd name="T16" fmla="*/ 7 w 222"/>
                <a:gd name="T17" fmla="*/ 173 h 346"/>
                <a:gd name="T18" fmla="*/ 25 w 222"/>
                <a:gd name="T19" fmla="*/ 183 h 346"/>
                <a:gd name="T20" fmla="*/ 202 w 222"/>
                <a:gd name="T21" fmla="*/ 183 h 346"/>
                <a:gd name="T22" fmla="*/ 202 w 222"/>
                <a:gd name="T23" fmla="*/ 327 h 346"/>
                <a:gd name="T24" fmla="*/ 18 w 222"/>
                <a:gd name="T25" fmla="*/ 327 h 346"/>
                <a:gd name="T26" fmla="*/ 0 w 222"/>
                <a:gd name="T27" fmla="*/ 336 h 346"/>
                <a:gd name="T28" fmla="*/ 18 w 222"/>
                <a:gd name="T29" fmla="*/ 346 h 346"/>
                <a:gd name="T30" fmla="*/ 205 w 222"/>
                <a:gd name="T31" fmla="*/ 346 h 346"/>
                <a:gd name="T32" fmla="*/ 222 w 222"/>
                <a:gd name="T33" fmla="*/ 329 h 346"/>
                <a:gd name="T34" fmla="*/ 222 w 222"/>
                <a:gd name="T35" fmla="*/ 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2" h="346">
                  <a:moveTo>
                    <a:pt x="222" y="18"/>
                  </a:moveTo>
                  <a:cubicBezTo>
                    <a:pt x="222" y="1"/>
                    <a:pt x="220" y="0"/>
                    <a:pt x="205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02" y="20"/>
                  </a:lnTo>
                  <a:lnTo>
                    <a:pt x="202" y="163"/>
                  </a:lnTo>
                  <a:lnTo>
                    <a:pt x="25" y="163"/>
                  </a:lnTo>
                  <a:cubicBezTo>
                    <a:pt x="16" y="163"/>
                    <a:pt x="7" y="163"/>
                    <a:pt x="7" y="173"/>
                  </a:cubicBezTo>
                  <a:cubicBezTo>
                    <a:pt x="7" y="183"/>
                    <a:pt x="16" y="183"/>
                    <a:pt x="25" y="183"/>
                  </a:cubicBezTo>
                  <a:lnTo>
                    <a:pt x="202" y="183"/>
                  </a:lnTo>
                  <a:lnTo>
                    <a:pt x="202" y="327"/>
                  </a:lnTo>
                  <a:lnTo>
                    <a:pt x="18" y="327"/>
                  </a:lnTo>
                  <a:cubicBezTo>
                    <a:pt x="9" y="327"/>
                    <a:pt x="0" y="327"/>
                    <a:pt x="0" y="336"/>
                  </a:cubicBezTo>
                  <a:cubicBezTo>
                    <a:pt x="0" y="346"/>
                    <a:pt x="9" y="346"/>
                    <a:pt x="18" y="346"/>
                  </a:cubicBezTo>
                  <a:lnTo>
                    <a:pt x="205" y="346"/>
                  </a:lnTo>
                  <a:cubicBezTo>
                    <a:pt x="220" y="346"/>
                    <a:pt x="222" y="345"/>
                    <a:pt x="222" y="329"/>
                  </a:cubicBezTo>
                  <a:lnTo>
                    <a:pt x="222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62">
              <a:extLst>
                <a:ext uri="{FF2B5EF4-FFF2-40B4-BE49-F238E27FC236}">
                  <a16:creationId xmlns:a16="http://schemas.microsoft.com/office/drawing/2014/main" id="{885D0390-3F87-4D05-AC52-930CCF77E4CD}"/>
                </a:ext>
              </a:extLst>
            </p:cNvPr>
            <p:cNvSpPr>
              <a:spLocks/>
            </p:cNvSpPr>
            <p:nvPr>
              <p:custDataLst>
                <p:tags r:id="rId95"/>
              </p:custDataLst>
            </p:nvPr>
          </p:nvSpPr>
          <p:spPr bwMode="auto">
            <a:xfrm>
              <a:off x="3336926" y="4525963"/>
              <a:ext cx="112713" cy="119062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5 w 248"/>
                <a:gd name="T25" fmla="*/ 11 h 226"/>
                <a:gd name="T26" fmla="*/ 122 w 248"/>
                <a:gd name="T27" fmla="*/ 44 h 226"/>
                <a:gd name="T28" fmla="*/ 95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7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4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63">
              <a:extLst>
                <a:ext uri="{FF2B5EF4-FFF2-40B4-BE49-F238E27FC236}">
                  <a16:creationId xmlns:a16="http://schemas.microsoft.com/office/drawing/2014/main" id="{D8BBF9CD-A058-4A3C-A993-30241E85C983}"/>
                </a:ext>
              </a:extLst>
            </p:cNvPr>
            <p:cNvSpPr>
              <a:spLocks/>
            </p:cNvSpPr>
            <p:nvPr>
              <p:custDataLst>
                <p:tags r:id="rId96"/>
              </p:custDataLst>
            </p:nvPr>
          </p:nvSpPr>
          <p:spPr bwMode="auto">
            <a:xfrm>
              <a:off x="3543301" y="4524375"/>
              <a:ext cx="74613" cy="1206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79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49" y="228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79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Oval 64">
              <a:extLst>
                <a:ext uri="{FF2B5EF4-FFF2-40B4-BE49-F238E27FC236}">
                  <a16:creationId xmlns:a16="http://schemas.microsoft.com/office/drawing/2014/main" id="{D02CD374-A75F-45FB-9A5D-A2DF9E00F8C6}"/>
                </a:ext>
              </a:extLst>
            </p:cNvPr>
            <p:cNvSpPr>
              <a:spLocks noChangeArrowheads="1"/>
            </p:cNvSpPr>
            <p:nvPr>
              <p:custDataLst>
                <p:tags r:id="rId97"/>
              </p:custDataLst>
            </p:nvPr>
          </p:nvSpPr>
          <p:spPr bwMode="auto">
            <a:xfrm>
              <a:off x="3644901" y="4614863"/>
              <a:ext cx="23813" cy="26987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65">
              <a:extLst>
                <a:ext uri="{FF2B5EF4-FFF2-40B4-BE49-F238E27FC236}">
                  <a16:creationId xmlns:a16="http://schemas.microsoft.com/office/drawing/2014/main" id="{63EF18D9-B02A-452E-891C-0D374DA492A4}"/>
                </a:ext>
              </a:extLst>
            </p:cNvPr>
            <p:cNvSpPr>
              <a:spLocks/>
            </p:cNvSpPr>
            <p:nvPr>
              <p:custDataLst>
                <p:tags r:id="rId98"/>
              </p:custDataLst>
            </p:nvPr>
          </p:nvSpPr>
          <p:spPr bwMode="auto">
            <a:xfrm>
              <a:off x="3692526" y="4481513"/>
              <a:ext cx="71438" cy="163512"/>
            </a:xfrm>
            <a:custGeom>
              <a:avLst/>
              <a:gdLst>
                <a:gd name="T0" fmla="*/ 76 w 156"/>
                <a:gd name="T1" fmla="*/ 108 h 313"/>
                <a:gd name="T2" fmla="*/ 148 w 156"/>
                <a:gd name="T3" fmla="*/ 108 h 313"/>
                <a:gd name="T4" fmla="*/ 148 w 156"/>
                <a:gd name="T5" fmla="*/ 92 h 313"/>
                <a:gd name="T6" fmla="*/ 76 w 156"/>
                <a:gd name="T7" fmla="*/ 92 h 313"/>
                <a:gd name="T8" fmla="*/ 76 w 156"/>
                <a:gd name="T9" fmla="*/ 0 h 313"/>
                <a:gd name="T10" fmla="*/ 64 w 156"/>
                <a:gd name="T11" fmla="*/ 0 h 313"/>
                <a:gd name="T12" fmla="*/ 0 w 156"/>
                <a:gd name="T13" fmla="*/ 97 h 313"/>
                <a:gd name="T14" fmla="*/ 0 w 156"/>
                <a:gd name="T15" fmla="*/ 108 h 313"/>
                <a:gd name="T16" fmla="*/ 42 w 156"/>
                <a:gd name="T17" fmla="*/ 108 h 313"/>
                <a:gd name="T18" fmla="*/ 42 w 156"/>
                <a:gd name="T19" fmla="*/ 246 h 313"/>
                <a:gd name="T20" fmla="*/ 106 w 156"/>
                <a:gd name="T21" fmla="*/ 313 h 313"/>
                <a:gd name="T22" fmla="*/ 156 w 156"/>
                <a:gd name="T23" fmla="*/ 246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5 h 313"/>
                <a:gd name="T30" fmla="*/ 110 w 156"/>
                <a:gd name="T31" fmla="*/ 300 h 313"/>
                <a:gd name="T32" fmla="*/ 76 w 156"/>
                <a:gd name="T33" fmla="*/ 247 h 313"/>
                <a:gd name="T34" fmla="*/ 76 w 156"/>
                <a:gd name="T35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6" y="108"/>
                  </a:moveTo>
                  <a:lnTo>
                    <a:pt x="148" y="108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8" y="95"/>
                    <a:pt x="0" y="97"/>
                  </a:cubicBezTo>
                  <a:lnTo>
                    <a:pt x="0" y="108"/>
                  </a:lnTo>
                  <a:lnTo>
                    <a:pt x="42" y="108"/>
                  </a:lnTo>
                  <a:lnTo>
                    <a:pt x="42" y="246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8"/>
                    <a:pt x="156" y="246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5"/>
                  </a:lnTo>
                  <a:cubicBezTo>
                    <a:pt x="143" y="282"/>
                    <a:pt x="128" y="300"/>
                    <a:pt x="110" y="300"/>
                  </a:cubicBezTo>
                  <a:cubicBezTo>
                    <a:pt x="76" y="300"/>
                    <a:pt x="76" y="255"/>
                    <a:pt x="76" y="247"/>
                  </a:cubicBezTo>
                  <a:lnTo>
                    <a:pt x="76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Oval 66">
              <a:extLst>
                <a:ext uri="{FF2B5EF4-FFF2-40B4-BE49-F238E27FC236}">
                  <a16:creationId xmlns:a16="http://schemas.microsoft.com/office/drawing/2014/main" id="{3264E624-4A81-41F1-95E2-489C4A556D39}"/>
                </a:ext>
              </a:extLst>
            </p:cNvPr>
            <p:cNvSpPr>
              <a:spLocks noChangeArrowheads="1"/>
            </p:cNvSpPr>
            <p:nvPr>
              <p:custDataLst>
                <p:tags r:id="rId99"/>
              </p:custDataLst>
            </p:nvPr>
          </p:nvSpPr>
          <p:spPr bwMode="auto">
            <a:xfrm>
              <a:off x="3795713" y="4614863"/>
              <a:ext cx="23813" cy="26987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67">
              <a:extLst>
                <a:ext uri="{FF2B5EF4-FFF2-40B4-BE49-F238E27FC236}">
                  <a16:creationId xmlns:a16="http://schemas.microsoft.com/office/drawing/2014/main" id="{BF7F7E64-5D0D-4D99-B11B-6DE07D092A0C}"/>
                </a:ext>
              </a:extLst>
            </p:cNvPr>
            <p:cNvSpPr>
              <a:spLocks/>
            </p:cNvSpPr>
            <p:nvPr>
              <p:custDataLst>
                <p:tags r:id="rId100"/>
              </p:custDataLst>
            </p:nvPr>
          </p:nvSpPr>
          <p:spPr bwMode="auto">
            <a:xfrm>
              <a:off x="3921126" y="4525963"/>
              <a:ext cx="104775" cy="171450"/>
            </a:xfrm>
            <a:custGeom>
              <a:avLst/>
              <a:gdLst>
                <a:gd name="T0" fmla="*/ 228 w 230"/>
                <a:gd name="T1" fmla="*/ 30 h 323"/>
                <a:gd name="T2" fmla="*/ 230 w 230"/>
                <a:gd name="T3" fmla="*/ 19 h 323"/>
                <a:gd name="T4" fmla="*/ 215 w 230"/>
                <a:gd name="T5" fmla="*/ 5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8 w 230"/>
                <a:gd name="T13" fmla="*/ 173 h 323"/>
                <a:gd name="T14" fmla="*/ 102 w 230"/>
                <a:gd name="T15" fmla="*/ 215 h 323"/>
                <a:gd name="T16" fmla="*/ 71 w 230"/>
                <a:gd name="T17" fmla="*/ 175 h 323"/>
                <a:gd name="T18" fmla="*/ 96 w 230"/>
                <a:gd name="T19" fmla="*/ 77 h 323"/>
                <a:gd name="T20" fmla="*/ 106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6 h 323"/>
                <a:gd name="T40" fmla="*/ 150 w 230"/>
                <a:gd name="T41" fmla="*/ 204 h 323"/>
                <a:gd name="T42" fmla="*/ 118 w 230"/>
                <a:gd name="T43" fmla="*/ 280 h 323"/>
                <a:gd name="T44" fmla="*/ 63 w 230"/>
                <a:gd name="T45" fmla="*/ 312 h 323"/>
                <a:gd name="T46" fmla="*/ 25 w 230"/>
                <a:gd name="T47" fmla="*/ 291 h 323"/>
                <a:gd name="T48" fmla="*/ 47 w 230"/>
                <a:gd name="T49" fmla="*/ 285 h 323"/>
                <a:gd name="T50" fmla="*/ 57 w 230"/>
                <a:gd name="T51" fmla="*/ 264 h 323"/>
                <a:gd name="T52" fmla="*/ 38 w 230"/>
                <a:gd name="T53" fmla="*/ 247 h 323"/>
                <a:gd name="T54" fmla="*/ 10 w 230"/>
                <a:gd name="T55" fmla="*/ 279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0"/>
                  </a:moveTo>
                  <a:cubicBezTo>
                    <a:pt x="230" y="23"/>
                    <a:pt x="230" y="22"/>
                    <a:pt x="230" y="19"/>
                  </a:cubicBezTo>
                  <a:cubicBezTo>
                    <a:pt x="230" y="10"/>
                    <a:pt x="223" y="5"/>
                    <a:pt x="215" y="5"/>
                  </a:cubicBezTo>
                  <a:cubicBezTo>
                    <a:pt x="210" y="5"/>
                    <a:pt x="202" y="8"/>
                    <a:pt x="198" y="16"/>
                  </a:cubicBezTo>
                  <a:cubicBezTo>
                    <a:pt x="197" y="18"/>
                    <a:pt x="193" y="34"/>
                    <a:pt x="191" y="43"/>
                  </a:cubicBezTo>
                  <a:cubicBezTo>
                    <a:pt x="187" y="56"/>
                    <a:pt x="184" y="69"/>
                    <a:pt x="181" y="83"/>
                  </a:cubicBezTo>
                  <a:lnTo>
                    <a:pt x="158" y="173"/>
                  </a:lnTo>
                  <a:cubicBezTo>
                    <a:pt x="156" y="180"/>
                    <a:pt x="135" y="215"/>
                    <a:pt x="102" y="215"/>
                  </a:cubicBezTo>
                  <a:cubicBezTo>
                    <a:pt x="77" y="215"/>
                    <a:pt x="71" y="193"/>
                    <a:pt x="71" y="175"/>
                  </a:cubicBezTo>
                  <a:cubicBezTo>
                    <a:pt x="71" y="152"/>
                    <a:pt x="80" y="121"/>
                    <a:pt x="96" y="77"/>
                  </a:cubicBezTo>
                  <a:cubicBezTo>
                    <a:pt x="104" y="56"/>
                    <a:pt x="106" y="51"/>
                    <a:pt x="106" y="41"/>
                  </a:cubicBezTo>
                  <a:cubicBezTo>
                    <a:pt x="106" y="18"/>
                    <a:pt x="90" y="0"/>
                    <a:pt x="66" y="0"/>
                  </a:cubicBezTo>
                  <a:cubicBezTo>
                    <a:pt x="18" y="0"/>
                    <a:pt x="0" y="72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3"/>
                  </a:cubicBezTo>
                  <a:cubicBezTo>
                    <a:pt x="27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39"/>
                    <a:pt x="72" y="52"/>
                    <a:pt x="68" y="62"/>
                  </a:cubicBezTo>
                  <a:cubicBezTo>
                    <a:pt x="48" y="115"/>
                    <a:pt x="39" y="143"/>
                    <a:pt x="39" y="167"/>
                  </a:cubicBezTo>
                  <a:cubicBezTo>
                    <a:pt x="39" y="211"/>
                    <a:pt x="71" y="226"/>
                    <a:pt x="100" y="226"/>
                  </a:cubicBezTo>
                  <a:cubicBezTo>
                    <a:pt x="119" y="226"/>
                    <a:pt x="136" y="218"/>
                    <a:pt x="150" y="204"/>
                  </a:cubicBezTo>
                  <a:cubicBezTo>
                    <a:pt x="144" y="229"/>
                    <a:pt x="138" y="254"/>
                    <a:pt x="118" y="280"/>
                  </a:cubicBezTo>
                  <a:cubicBezTo>
                    <a:pt x="105" y="297"/>
                    <a:pt x="86" y="312"/>
                    <a:pt x="63" y="312"/>
                  </a:cubicBezTo>
                  <a:cubicBezTo>
                    <a:pt x="56" y="312"/>
                    <a:pt x="34" y="310"/>
                    <a:pt x="25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0"/>
                    <a:pt x="57" y="274"/>
                    <a:pt x="57" y="264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0" y="255"/>
                    <a:pt x="10" y="279"/>
                  </a:cubicBezTo>
                  <a:cubicBezTo>
                    <a:pt x="10" y="304"/>
                    <a:pt x="32" y="323"/>
                    <a:pt x="63" y="323"/>
                  </a:cubicBezTo>
                  <a:cubicBezTo>
                    <a:pt x="114" y="323"/>
                    <a:pt x="166" y="277"/>
                    <a:pt x="180" y="221"/>
                  </a:cubicBezTo>
                  <a:lnTo>
                    <a:pt x="228" y="3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68">
              <a:extLst>
                <a:ext uri="{FF2B5EF4-FFF2-40B4-BE49-F238E27FC236}">
                  <a16:creationId xmlns:a16="http://schemas.microsoft.com/office/drawing/2014/main" id="{2A82BEB7-4F29-4F50-B945-FDCE94DD55EB}"/>
                </a:ext>
              </a:extLst>
            </p:cNvPr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4110038" y="4546600"/>
              <a:ext cx="150813" cy="61912"/>
            </a:xfrm>
            <a:custGeom>
              <a:avLst/>
              <a:gdLst>
                <a:gd name="T0" fmla="*/ 314 w 331"/>
                <a:gd name="T1" fmla="*/ 20 h 117"/>
                <a:gd name="T2" fmla="*/ 331 w 331"/>
                <a:gd name="T3" fmla="*/ 10 h 117"/>
                <a:gd name="T4" fmla="*/ 315 w 331"/>
                <a:gd name="T5" fmla="*/ 0 h 117"/>
                <a:gd name="T6" fmla="*/ 16 w 331"/>
                <a:gd name="T7" fmla="*/ 0 h 117"/>
                <a:gd name="T8" fmla="*/ 0 w 331"/>
                <a:gd name="T9" fmla="*/ 10 h 117"/>
                <a:gd name="T10" fmla="*/ 16 w 331"/>
                <a:gd name="T11" fmla="*/ 20 h 117"/>
                <a:gd name="T12" fmla="*/ 314 w 331"/>
                <a:gd name="T13" fmla="*/ 20 h 117"/>
                <a:gd name="T14" fmla="*/ 315 w 331"/>
                <a:gd name="T15" fmla="*/ 117 h 117"/>
                <a:gd name="T16" fmla="*/ 331 w 331"/>
                <a:gd name="T17" fmla="*/ 107 h 117"/>
                <a:gd name="T18" fmla="*/ 314 w 331"/>
                <a:gd name="T19" fmla="*/ 97 h 117"/>
                <a:gd name="T20" fmla="*/ 16 w 331"/>
                <a:gd name="T21" fmla="*/ 97 h 117"/>
                <a:gd name="T22" fmla="*/ 0 w 331"/>
                <a:gd name="T23" fmla="*/ 107 h 117"/>
                <a:gd name="T24" fmla="*/ 16 w 331"/>
                <a:gd name="T25" fmla="*/ 117 h 117"/>
                <a:gd name="T26" fmla="*/ 315 w 331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7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6" y="20"/>
                  </a:cubicBezTo>
                  <a:lnTo>
                    <a:pt x="314" y="20"/>
                  </a:lnTo>
                  <a:close/>
                  <a:moveTo>
                    <a:pt x="315" y="117"/>
                  </a:moveTo>
                  <a:cubicBezTo>
                    <a:pt x="322" y="117"/>
                    <a:pt x="331" y="117"/>
                    <a:pt x="331" y="107"/>
                  </a:cubicBezTo>
                  <a:cubicBezTo>
                    <a:pt x="331" y="97"/>
                    <a:pt x="322" y="97"/>
                    <a:pt x="314" y="97"/>
                  </a:cubicBezTo>
                  <a:lnTo>
                    <a:pt x="16" y="97"/>
                  </a:lnTo>
                  <a:cubicBezTo>
                    <a:pt x="9" y="97"/>
                    <a:pt x="0" y="97"/>
                    <a:pt x="0" y="107"/>
                  </a:cubicBezTo>
                  <a:cubicBezTo>
                    <a:pt x="0" y="117"/>
                    <a:pt x="9" y="117"/>
                    <a:pt x="16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69">
              <a:extLst>
                <a:ext uri="{FF2B5EF4-FFF2-40B4-BE49-F238E27FC236}">
                  <a16:creationId xmlns:a16="http://schemas.microsoft.com/office/drawing/2014/main" id="{937623E0-F5B4-4506-A1D0-EB7499B0CBD3}"/>
                </a:ext>
              </a:extLst>
            </p:cNvPr>
            <p:cNvSpPr>
              <a:spLocks/>
            </p:cNvSpPr>
            <p:nvPr>
              <p:custDataLst>
                <p:tags r:id="rId102"/>
              </p:custDataLst>
            </p:nvPr>
          </p:nvSpPr>
          <p:spPr bwMode="auto">
            <a:xfrm>
              <a:off x="4346576" y="4457700"/>
              <a:ext cx="161925" cy="190500"/>
            </a:xfrm>
            <a:custGeom>
              <a:avLst/>
              <a:gdLst>
                <a:gd name="T0" fmla="*/ 354 w 354"/>
                <a:gd name="T1" fmla="*/ 5 h 363"/>
                <a:gd name="T2" fmla="*/ 349 w 354"/>
                <a:gd name="T3" fmla="*/ 0 h 363"/>
                <a:gd name="T4" fmla="*/ 341 w 354"/>
                <a:gd name="T5" fmla="*/ 6 h 363"/>
                <a:gd name="T6" fmla="*/ 307 w 354"/>
                <a:gd name="T7" fmla="*/ 45 h 363"/>
                <a:gd name="T8" fmla="*/ 224 w 354"/>
                <a:gd name="T9" fmla="*/ 0 h 363"/>
                <a:gd name="T10" fmla="*/ 0 w 354"/>
                <a:gd name="T11" fmla="*/ 227 h 363"/>
                <a:gd name="T12" fmla="*/ 137 w 354"/>
                <a:gd name="T13" fmla="*/ 363 h 363"/>
                <a:gd name="T14" fmla="*/ 199 w 354"/>
                <a:gd name="T15" fmla="*/ 351 h 363"/>
                <a:gd name="T16" fmla="*/ 242 w 354"/>
                <a:gd name="T17" fmla="*/ 321 h 363"/>
                <a:gd name="T18" fmla="*/ 265 w 354"/>
                <a:gd name="T19" fmla="*/ 352 h 363"/>
                <a:gd name="T20" fmla="*/ 268 w 354"/>
                <a:gd name="T21" fmla="*/ 350 h 363"/>
                <a:gd name="T22" fmla="*/ 277 w 354"/>
                <a:gd name="T23" fmla="*/ 320 h 363"/>
                <a:gd name="T24" fmla="*/ 286 w 354"/>
                <a:gd name="T25" fmla="*/ 281 h 363"/>
                <a:gd name="T26" fmla="*/ 293 w 354"/>
                <a:gd name="T27" fmla="*/ 256 h 363"/>
                <a:gd name="T28" fmla="*/ 327 w 354"/>
                <a:gd name="T29" fmla="*/ 232 h 363"/>
                <a:gd name="T30" fmla="*/ 335 w 354"/>
                <a:gd name="T31" fmla="*/ 222 h 363"/>
                <a:gd name="T32" fmla="*/ 329 w 354"/>
                <a:gd name="T33" fmla="*/ 216 h 363"/>
                <a:gd name="T34" fmla="*/ 276 w 354"/>
                <a:gd name="T35" fmla="*/ 218 h 363"/>
                <a:gd name="T36" fmla="*/ 206 w 354"/>
                <a:gd name="T37" fmla="*/ 216 h 363"/>
                <a:gd name="T38" fmla="*/ 196 w 354"/>
                <a:gd name="T39" fmla="*/ 226 h 363"/>
                <a:gd name="T40" fmla="*/ 211 w 354"/>
                <a:gd name="T41" fmla="*/ 232 h 363"/>
                <a:gd name="T42" fmla="*/ 237 w 354"/>
                <a:gd name="T43" fmla="*/ 233 h 363"/>
                <a:gd name="T44" fmla="*/ 253 w 354"/>
                <a:gd name="T45" fmla="*/ 242 h 363"/>
                <a:gd name="T46" fmla="*/ 242 w 354"/>
                <a:gd name="T47" fmla="*/ 288 h 363"/>
                <a:gd name="T48" fmla="*/ 146 w 354"/>
                <a:gd name="T49" fmla="*/ 348 h 363"/>
                <a:gd name="T50" fmla="*/ 46 w 354"/>
                <a:gd name="T51" fmla="*/ 243 h 363"/>
                <a:gd name="T52" fmla="*/ 103 w 354"/>
                <a:gd name="T53" fmla="*/ 80 h 363"/>
                <a:gd name="T54" fmla="*/ 228 w 354"/>
                <a:gd name="T55" fmla="*/ 16 h 363"/>
                <a:gd name="T56" fmla="*/ 308 w 354"/>
                <a:gd name="T57" fmla="*/ 112 h 363"/>
                <a:gd name="T58" fmla="*/ 307 w 354"/>
                <a:gd name="T59" fmla="*/ 138 h 363"/>
                <a:gd name="T60" fmla="*/ 314 w 354"/>
                <a:gd name="T61" fmla="*/ 143 h 363"/>
                <a:gd name="T62" fmla="*/ 323 w 354"/>
                <a:gd name="T63" fmla="*/ 133 h 363"/>
                <a:gd name="T64" fmla="*/ 354 w 354"/>
                <a:gd name="T65" fmla="*/ 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4" h="363">
                  <a:moveTo>
                    <a:pt x="354" y="5"/>
                  </a:moveTo>
                  <a:cubicBezTo>
                    <a:pt x="354" y="4"/>
                    <a:pt x="353" y="0"/>
                    <a:pt x="349" y="0"/>
                  </a:cubicBezTo>
                  <a:cubicBezTo>
                    <a:pt x="347" y="0"/>
                    <a:pt x="347" y="1"/>
                    <a:pt x="341" y="6"/>
                  </a:cubicBezTo>
                  <a:lnTo>
                    <a:pt x="307" y="45"/>
                  </a:lnTo>
                  <a:cubicBezTo>
                    <a:pt x="302" y="38"/>
                    <a:pt x="279" y="0"/>
                    <a:pt x="224" y="0"/>
                  </a:cubicBezTo>
                  <a:cubicBezTo>
                    <a:pt x="113" y="0"/>
                    <a:pt x="0" y="111"/>
                    <a:pt x="0" y="227"/>
                  </a:cubicBezTo>
                  <a:cubicBezTo>
                    <a:pt x="0" y="306"/>
                    <a:pt x="56" y="363"/>
                    <a:pt x="137" y="363"/>
                  </a:cubicBezTo>
                  <a:cubicBezTo>
                    <a:pt x="159" y="363"/>
                    <a:pt x="181" y="359"/>
                    <a:pt x="199" y="351"/>
                  </a:cubicBezTo>
                  <a:cubicBezTo>
                    <a:pt x="224" y="342"/>
                    <a:pt x="233" y="331"/>
                    <a:pt x="242" y="321"/>
                  </a:cubicBezTo>
                  <a:cubicBezTo>
                    <a:pt x="247" y="334"/>
                    <a:pt x="260" y="352"/>
                    <a:pt x="265" y="352"/>
                  </a:cubicBezTo>
                  <a:cubicBezTo>
                    <a:pt x="267" y="352"/>
                    <a:pt x="268" y="351"/>
                    <a:pt x="268" y="350"/>
                  </a:cubicBezTo>
                  <a:cubicBezTo>
                    <a:pt x="269" y="349"/>
                    <a:pt x="274" y="330"/>
                    <a:pt x="277" y="320"/>
                  </a:cubicBezTo>
                  <a:lnTo>
                    <a:pt x="286" y="281"/>
                  </a:lnTo>
                  <a:cubicBezTo>
                    <a:pt x="288" y="273"/>
                    <a:pt x="291" y="264"/>
                    <a:pt x="293" y="256"/>
                  </a:cubicBezTo>
                  <a:cubicBezTo>
                    <a:pt x="298" y="233"/>
                    <a:pt x="299" y="232"/>
                    <a:pt x="327" y="232"/>
                  </a:cubicBezTo>
                  <a:cubicBezTo>
                    <a:pt x="330" y="232"/>
                    <a:pt x="335" y="231"/>
                    <a:pt x="335" y="222"/>
                  </a:cubicBezTo>
                  <a:cubicBezTo>
                    <a:pt x="335" y="218"/>
                    <a:pt x="333" y="216"/>
                    <a:pt x="329" y="216"/>
                  </a:cubicBezTo>
                  <a:cubicBezTo>
                    <a:pt x="317" y="216"/>
                    <a:pt x="288" y="218"/>
                    <a:pt x="276" y="218"/>
                  </a:cubicBezTo>
                  <a:cubicBezTo>
                    <a:pt x="261" y="218"/>
                    <a:pt x="222" y="216"/>
                    <a:pt x="206" y="216"/>
                  </a:cubicBezTo>
                  <a:cubicBezTo>
                    <a:pt x="202" y="216"/>
                    <a:pt x="196" y="216"/>
                    <a:pt x="196" y="226"/>
                  </a:cubicBezTo>
                  <a:cubicBezTo>
                    <a:pt x="196" y="232"/>
                    <a:pt x="200" y="232"/>
                    <a:pt x="211" y="232"/>
                  </a:cubicBezTo>
                  <a:cubicBezTo>
                    <a:pt x="211" y="232"/>
                    <a:pt x="226" y="232"/>
                    <a:pt x="237" y="233"/>
                  </a:cubicBezTo>
                  <a:cubicBezTo>
                    <a:pt x="250" y="234"/>
                    <a:pt x="253" y="236"/>
                    <a:pt x="253" y="242"/>
                  </a:cubicBezTo>
                  <a:cubicBezTo>
                    <a:pt x="253" y="247"/>
                    <a:pt x="247" y="269"/>
                    <a:pt x="242" y="288"/>
                  </a:cubicBezTo>
                  <a:cubicBezTo>
                    <a:pt x="228" y="342"/>
                    <a:pt x="163" y="348"/>
                    <a:pt x="146" y="348"/>
                  </a:cubicBezTo>
                  <a:cubicBezTo>
                    <a:pt x="98" y="348"/>
                    <a:pt x="46" y="320"/>
                    <a:pt x="46" y="243"/>
                  </a:cubicBezTo>
                  <a:cubicBezTo>
                    <a:pt x="46" y="228"/>
                    <a:pt x="51" y="145"/>
                    <a:pt x="103" y="80"/>
                  </a:cubicBezTo>
                  <a:cubicBezTo>
                    <a:pt x="130" y="46"/>
                    <a:pt x="178" y="16"/>
                    <a:pt x="228" y="16"/>
                  </a:cubicBezTo>
                  <a:cubicBezTo>
                    <a:pt x="279" y="16"/>
                    <a:pt x="308" y="54"/>
                    <a:pt x="308" y="112"/>
                  </a:cubicBezTo>
                  <a:cubicBezTo>
                    <a:pt x="308" y="132"/>
                    <a:pt x="307" y="133"/>
                    <a:pt x="307" y="138"/>
                  </a:cubicBezTo>
                  <a:cubicBezTo>
                    <a:pt x="307" y="143"/>
                    <a:pt x="312" y="143"/>
                    <a:pt x="314" y="143"/>
                  </a:cubicBezTo>
                  <a:cubicBezTo>
                    <a:pt x="321" y="143"/>
                    <a:pt x="321" y="142"/>
                    <a:pt x="323" y="133"/>
                  </a:cubicBezTo>
                  <a:lnTo>
                    <a:pt x="354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70">
              <a:extLst>
                <a:ext uri="{FF2B5EF4-FFF2-40B4-BE49-F238E27FC236}">
                  <a16:creationId xmlns:a16="http://schemas.microsoft.com/office/drawing/2014/main" id="{424D84F8-60CC-4E1D-A652-459319A2C385}"/>
                </a:ext>
              </a:extLst>
            </p:cNvPr>
            <p:cNvSpPr>
              <a:spLocks/>
            </p:cNvSpPr>
            <p:nvPr>
              <p:custDataLst>
                <p:tags r:id="rId103"/>
              </p:custDataLst>
            </p:nvPr>
          </p:nvSpPr>
          <p:spPr bwMode="auto">
            <a:xfrm>
              <a:off x="4525963" y="4418013"/>
              <a:ext cx="84138" cy="166687"/>
            </a:xfrm>
            <a:custGeom>
              <a:avLst/>
              <a:gdLst>
                <a:gd name="T0" fmla="*/ 116 w 185"/>
                <a:gd name="T1" fmla="*/ 107 h 317"/>
                <a:gd name="T2" fmla="*/ 150 w 185"/>
                <a:gd name="T3" fmla="*/ 107 h 317"/>
                <a:gd name="T4" fmla="*/ 162 w 185"/>
                <a:gd name="T5" fmla="*/ 100 h 317"/>
                <a:gd name="T6" fmla="*/ 151 w 185"/>
                <a:gd name="T7" fmla="*/ 95 h 317"/>
                <a:gd name="T8" fmla="*/ 118 w 185"/>
                <a:gd name="T9" fmla="*/ 95 h 317"/>
                <a:gd name="T10" fmla="*/ 132 w 185"/>
                <a:gd name="T11" fmla="*/ 24 h 317"/>
                <a:gd name="T12" fmla="*/ 150 w 185"/>
                <a:gd name="T13" fmla="*/ 9 h 317"/>
                <a:gd name="T14" fmla="*/ 166 w 185"/>
                <a:gd name="T15" fmla="*/ 13 h 317"/>
                <a:gd name="T16" fmla="*/ 151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0 w 185"/>
                <a:gd name="T23" fmla="*/ 0 h 317"/>
                <a:gd name="T24" fmla="*/ 108 w 185"/>
                <a:gd name="T25" fmla="*/ 26 h 317"/>
                <a:gd name="T26" fmla="*/ 91 w 185"/>
                <a:gd name="T27" fmla="*/ 95 h 317"/>
                <a:gd name="T28" fmla="*/ 63 w 185"/>
                <a:gd name="T29" fmla="*/ 95 h 317"/>
                <a:gd name="T30" fmla="*/ 52 w 185"/>
                <a:gd name="T31" fmla="*/ 103 h 317"/>
                <a:gd name="T32" fmla="*/ 63 w 185"/>
                <a:gd name="T33" fmla="*/ 107 h 317"/>
                <a:gd name="T34" fmla="*/ 88 w 185"/>
                <a:gd name="T35" fmla="*/ 107 h 317"/>
                <a:gd name="T36" fmla="*/ 58 w 185"/>
                <a:gd name="T37" fmla="*/ 273 h 317"/>
                <a:gd name="T38" fmla="*/ 33 w 185"/>
                <a:gd name="T39" fmla="*/ 307 h 317"/>
                <a:gd name="T40" fmla="*/ 18 w 185"/>
                <a:gd name="T41" fmla="*/ 303 h 317"/>
                <a:gd name="T42" fmla="*/ 33 w 185"/>
                <a:gd name="T43" fmla="*/ 283 h 317"/>
                <a:gd name="T44" fmla="*/ 19 w 185"/>
                <a:gd name="T45" fmla="*/ 271 h 317"/>
                <a:gd name="T46" fmla="*/ 0 w 185"/>
                <a:gd name="T47" fmla="*/ 292 h 317"/>
                <a:gd name="T48" fmla="*/ 33 w 185"/>
                <a:gd name="T49" fmla="*/ 317 h 317"/>
                <a:gd name="T50" fmla="*/ 75 w 185"/>
                <a:gd name="T51" fmla="*/ 286 h 317"/>
                <a:gd name="T52" fmla="*/ 96 w 185"/>
                <a:gd name="T53" fmla="*/ 215 h 317"/>
                <a:gd name="T54" fmla="*/ 116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6" y="107"/>
                  </a:moveTo>
                  <a:lnTo>
                    <a:pt x="150" y="107"/>
                  </a:lnTo>
                  <a:cubicBezTo>
                    <a:pt x="157" y="107"/>
                    <a:pt x="162" y="107"/>
                    <a:pt x="162" y="100"/>
                  </a:cubicBezTo>
                  <a:cubicBezTo>
                    <a:pt x="162" y="95"/>
                    <a:pt x="157" y="95"/>
                    <a:pt x="151" y="95"/>
                  </a:cubicBezTo>
                  <a:lnTo>
                    <a:pt x="118" y="95"/>
                  </a:lnTo>
                  <a:cubicBezTo>
                    <a:pt x="126" y="51"/>
                    <a:pt x="129" y="34"/>
                    <a:pt x="132" y="24"/>
                  </a:cubicBezTo>
                  <a:cubicBezTo>
                    <a:pt x="134" y="17"/>
                    <a:pt x="141" y="9"/>
                    <a:pt x="150" y="9"/>
                  </a:cubicBezTo>
                  <a:cubicBezTo>
                    <a:pt x="150" y="9"/>
                    <a:pt x="160" y="9"/>
                    <a:pt x="166" y="13"/>
                  </a:cubicBezTo>
                  <a:cubicBezTo>
                    <a:pt x="152" y="18"/>
                    <a:pt x="151" y="31"/>
                    <a:pt x="151" y="33"/>
                  </a:cubicBezTo>
                  <a:cubicBezTo>
                    <a:pt x="151" y="40"/>
                    <a:pt x="157" y="46"/>
                    <a:pt x="165" y="46"/>
                  </a:cubicBezTo>
                  <a:cubicBezTo>
                    <a:pt x="174" y="46"/>
                    <a:pt x="185" y="38"/>
                    <a:pt x="185" y="24"/>
                  </a:cubicBezTo>
                  <a:cubicBezTo>
                    <a:pt x="185" y="8"/>
                    <a:pt x="168" y="0"/>
                    <a:pt x="150" y="0"/>
                  </a:cubicBezTo>
                  <a:cubicBezTo>
                    <a:pt x="134" y="0"/>
                    <a:pt x="117" y="8"/>
                    <a:pt x="108" y="26"/>
                  </a:cubicBezTo>
                  <a:cubicBezTo>
                    <a:pt x="101" y="39"/>
                    <a:pt x="98" y="54"/>
                    <a:pt x="91" y="95"/>
                  </a:cubicBezTo>
                  <a:lnTo>
                    <a:pt x="63" y="95"/>
                  </a:lnTo>
                  <a:cubicBezTo>
                    <a:pt x="56" y="95"/>
                    <a:pt x="52" y="95"/>
                    <a:pt x="52" y="103"/>
                  </a:cubicBezTo>
                  <a:cubicBezTo>
                    <a:pt x="52" y="107"/>
                    <a:pt x="56" y="107"/>
                    <a:pt x="63" y="107"/>
                  </a:cubicBezTo>
                  <a:lnTo>
                    <a:pt x="88" y="107"/>
                  </a:lnTo>
                  <a:cubicBezTo>
                    <a:pt x="88" y="110"/>
                    <a:pt x="66" y="235"/>
                    <a:pt x="58" y="273"/>
                  </a:cubicBezTo>
                  <a:cubicBezTo>
                    <a:pt x="56" y="280"/>
                    <a:pt x="50" y="307"/>
                    <a:pt x="33" y="307"/>
                  </a:cubicBezTo>
                  <a:cubicBezTo>
                    <a:pt x="33" y="307"/>
                    <a:pt x="25" y="307"/>
                    <a:pt x="18" y="303"/>
                  </a:cubicBezTo>
                  <a:cubicBezTo>
                    <a:pt x="32" y="298"/>
                    <a:pt x="33" y="286"/>
                    <a:pt x="33" y="283"/>
                  </a:cubicBezTo>
                  <a:cubicBezTo>
                    <a:pt x="33" y="276"/>
                    <a:pt x="27" y="271"/>
                    <a:pt x="19" y="271"/>
                  </a:cubicBezTo>
                  <a:cubicBezTo>
                    <a:pt x="10" y="271"/>
                    <a:pt x="0" y="279"/>
                    <a:pt x="0" y="292"/>
                  </a:cubicBezTo>
                  <a:cubicBezTo>
                    <a:pt x="0" y="308"/>
                    <a:pt x="16" y="317"/>
                    <a:pt x="33" y="317"/>
                  </a:cubicBezTo>
                  <a:cubicBezTo>
                    <a:pt x="56" y="317"/>
                    <a:pt x="71" y="294"/>
                    <a:pt x="75" y="286"/>
                  </a:cubicBezTo>
                  <a:cubicBezTo>
                    <a:pt x="88" y="263"/>
                    <a:pt x="96" y="220"/>
                    <a:pt x="96" y="215"/>
                  </a:cubicBezTo>
                  <a:lnTo>
                    <a:pt x="11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71">
              <a:extLst>
                <a:ext uri="{FF2B5EF4-FFF2-40B4-BE49-F238E27FC236}">
                  <a16:creationId xmlns:a16="http://schemas.microsoft.com/office/drawing/2014/main" id="{82A55617-8A4F-49EB-9382-E10AEAA26E1C}"/>
                </a:ext>
              </a:extLst>
            </p:cNvPr>
            <p:cNvSpPr>
              <a:spLocks/>
            </p:cNvSpPr>
            <p:nvPr>
              <p:custDataLst>
                <p:tags r:id="rId104"/>
              </p:custDataLst>
            </p:nvPr>
          </p:nvSpPr>
          <p:spPr bwMode="auto">
            <a:xfrm>
              <a:off x="4654551" y="4445000"/>
              <a:ext cx="52388" cy="263525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50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50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3"/>
                    <a:pt x="115" y="492"/>
                    <a:pt x="107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5" y="349"/>
                    <a:pt x="33" y="405"/>
                  </a:cubicBezTo>
                  <a:cubicBezTo>
                    <a:pt x="63" y="467"/>
                    <a:pt x="105" y="499"/>
                    <a:pt x="110" y="499"/>
                  </a:cubicBezTo>
                  <a:cubicBezTo>
                    <a:pt x="113" y="499"/>
                    <a:pt x="115" y="498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72">
              <a:extLst>
                <a:ext uri="{FF2B5EF4-FFF2-40B4-BE49-F238E27FC236}">
                  <a16:creationId xmlns:a16="http://schemas.microsoft.com/office/drawing/2014/main" id="{C6A44D00-BD8D-4B5D-B51E-85A1D6434429}"/>
                </a:ext>
              </a:extLst>
            </p:cNvPr>
            <p:cNvSpPr>
              <a:spLocks/>
            </p:cNvSpPr>
            <p:nvPr>
              <p:custDataLst>
                <p:tags r:id="rId105"/>
              </p:custDataLst>
            </p:nvPr>
          </p:nvSpPr>
          <p:spPr bwMode="auto">
            <a:xfrm>
              <a:off x="4727576" y="4525963"/>
              <a:ext cx="112713" cy="119062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1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7 w 248"/>
                <a:gd name="T23" fmla="*/ 76 h 226"/>
                <a:gd name="T24" fmla="*/ 94 w 248"/>
                <a:gd name="T25" fmla="*/ 11 h 226"/>
                <a:gd name="T26" fmla="*/ 121 w 248"/>
                <a:gd name="T27" fmla="*/ 44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2 w 248"/>
                <a:gd name="T47" fmla="*/ 149 h 226"/>
                <a:gd name="T48" fmla="*/ 226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3" y="11"/>
                    <a:pt x="215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7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8" y="0"/>
                    <a:pt x="201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6" y="81"/>
                    <a:pt x="27" y="76"/>
                  </a:cubicBezTo>
                  <a:cubicBezTo>
                    <a:pt x="44" y="23"/>
                    <a:pt x="77" y="11"/>
                    <a:pt x="94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2" y="215"/>
                    <a:pt x="22" y="209"/>
                  </a:cubicBezTo>
                  <a:cubicBezTo>
                    <a:pt x="34" y="206"/>
                    <a:pt x="45" y="196"/>
                    <a:pt x="45" y="182"/>
                  </a:cubicBezTo>
                  <a:cubicBezTo>
                    <a:pt x="45" y="168"/>
                    <a:pt x="34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4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2" y="162"/>
                    <a:pt x="232" y="149"/>
                  </a:cubicBezTo>
                  <a:cubicBezTo>
                    <a:pt x="232" y="144"/>
                    <a:pt x="228" y="144"/>
                    <a:pt x="226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3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73">
              <a:extLst>
                <a:ext uri="{FF2B5EF4-FFF2-40B4-BE49-F238E27FC236}">
                  <a16:creationId xmlns:a16="http://schemas.microsoft.com/office/drawing/2014/main" id="{315CB858-39CC-4543-A9F4-27F7F0C0395D}"/>
                </a:ext>
              </a:extLst>
            </p:cNvPr>
            <p:cNvSpPr>
              <a:spLocks/>
            </p:cNvSpPr>
            <p:nvPr>
              <p:custDataLst>
                <p:tags r:id="rId106"/>
              </p:custDataLst>
            </p:nvPr>
          </p:nvSpPr>
          <p:spPr bwMode="auto">
            <a:xfrm>
              <a:off x="4862513" y="4445000"/>
              <a:ext cx="52388" cy="263525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50 h 499"/>
                <a:gd name="T12" fmla="*/ 7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50"/>
                  </a:cubicBezTo>
                  <a:cubicBezTo>
                    <a:pt x="87" y="335"/>
                    <a:pt x="69" y="423"/>
                    <a:pt x="7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74">
              <a:extLst>
                <a:ext uri="{FF2B5EF4-FFF2-40B4-BE49-F238E27FC236}">
                  <a16:creationId xmlns:a16="http://schemas.microsoft.com/office/drawing/2014/main" id="{AD325A73-1BC2-4B81-87F7-3A8CBD192BD2}"/>
                </a:ext>
              </a:extLst>
            </p:cNvPr>
            <p:cNvSpPr>
              <a:spLocks/>
            </p:cNvSpPr>
            <p:nvPr>
              <p:custDataLst>
                <p:tags r:id="rId107"/>
              </p:custDataLst>
            </p:nvPr>
          </p:nvSpPr>
          <p:spPr bwMode="auto">
            <a:xfrm>
              <a:off x="4954588" y="4445000"/>
              <a:ext cx="79375" cy="263525"/>
            </a:xfrm>
            <a:custGeom>
              <a:avLst/>
              <a:gdLst>
                <a:gd name="T0" fmla="*/ 72 w 177"/>
                <a:gd name="T1" fmla="*/ 433 h 499"/>
                <a:gd name="T2" fmla="*/ 5 w 177"/>
                <a:gd name="T3" fmla="*/ 488 h 499"/>
                <a:gd name="T4" fmla="*/ 0 w 177"/>
                <a:gd name="T5" fmla="*/ 494 h 499"/>
                <a:gd name="T6" fmla="*/ 10 w 177"/>
                <a:gd name="T7" fmla="*/ 499 h 499"/>
                <a:gd name="T8" fmla="*/ 106 w 177"/>
                <a:gd name="T9" fmla="*/ 437 h 499"/>
                <a:gd name="T10" fmla="*/ 106 w 177"/>
                <a:gd name="T11" fmla="*/ 323 h 499"/>
                <a:gd name="T12" fmla="*/ 126 w 177"/>
                <a:gd name="T13" fmla="*/ 271 h 499"/>
                <a:gd name="T14" fmla="*/ 173 w 177"/>
                <a:gd name="T15" fmla="*/ 255 h 499"/>
                <a:gd name="T16" fmla="*/ 177 w 177"/>
                <a:gd name="T17" fmla="*/ 250 h 499"/>
                <a:gd name="T18" fmla="*/ 169 w 177"/>
                <a:gd name="T19" fmla="*/ 244 h 499"/>
                <a:gd name="T20" fmla="*/ 107 w 177"/>
                <a:gd name="T21" fmla="*/ 200 h 499"/>
                <a:gd name="T22" fmla="*/ 106 w 177"/>
                <a:gd name="T23" fmla="*/ 175 h 499"/>
                <a:gd name="T24" fmla="*/ 106 w 177"/>
                <a:gd name="T25" fmla="*/ 76 h 499"/>
                <a:gd name="T26" fmla="*/ 82 w 177"/>
                <a:gd name="T27" fmla="*/ 20 h 499"/>
                <a:gd name="T28" fmla="*/ 10 w 177"/>
                <a:gd name="T29" fmla="*/ 0 h 499"/>
                <a:gd name="T30" fmla="*/ 0 w 177"/>
                <a:gd name="T31" fmla="*/ 5 h 499"/>
                <a:gd name="T32" fmla="*/ 8 w 177"/>
                <a:gd name="T33" fmla="*/ 11 h 499"/>
                <a:gd name="T34" fmla="*/ 71 w 177"/>
                <a:gd name="T35" fmla="*/ 54 h 499"/>
                <a:gd name="T36" fmla="*/ 72 w 177"/>
                <a:gd name="T37" fmla="*/ 78 h 499"/>
                <a:gd name="T38" fmla="*/ 72 w 177"/>
                <a:gd name="T39" fmla="*/ 183 h 499"/>
                <a:gd name="T40" fmla="*/ 92 w 177"/>
                <a:gd name="T41" fmla="*/ 230 h 499"/>
                <a:gd name="T42" fmla="*/ 131 w 177"/>
                <a:gd name="T43" fmla="*/ 250 h 499"/>
                <a:gd name="T44" fmla="*/ 72 w 177"/>
                <a:gd name="T45" fmla="*/ 313 h 499"/>
                <a:gd name="T46" fmla="*/ 72 w 177"/>
                <a:gd name="T47" fmla="*/ 43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499">
                  <a:moveTo>
                    <a:pt x="72" y="433"/>
                  </a:moveTo>
                  <a:cubicBezTo>
                    <a:pt x="72" y="453"/>
                    <a:pt x="59" y="485"/>
                    <a:pt x="5" y="488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499"/>
                    <a:pt x="6" y="499"/>
                    <a:pt x="10" y="499"/>
                  </a:cubicBezTo>
                  <a:cubicBezTo>
                    <a:pt x="59" y="499"/>
                    <a:pt x="105" y="475"/>
                    <a:pt x="106" y="437"/>
                  </a:cubicBezTo>
                  <a:lnTo>
                    <a:pt x="106" y="323"/>
                  </a:lnTo>
                  <a:cubicBezTo>
                    <a:pt x="106" y="304"/>
                    <a:pt x="106" y="288"/>
                    <a:pt x="126" y="271"/>
                  </a:cubicBezTo>
                  <a:cubicBezTo>
                    <a:pt x="143" y="257"/>
                    <a:pt x="162" y="256"/>
                    <a:pt x="173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3" y="224"/>
                    <a:pt x="107" y="200"/>
                  </a:cubicBezTo>
                  <a:cubicBezTo>
                    <a:pt x="106" y="194"/>
                    <a:pt x="106" y="193"/>
                    <a:pt x="106" y="175"/>
                  </a:cubicBezTo>
                  <a:lnTo>
                    <a:pt x="106" y="76"/>
                  </a:lnTo>
                  <a:cubicBezTo>
                    <a:pt x="106" y="55"/>
                    <a:pt x="106" y="39"/>
                    <a:pt x="82" y="20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5"/>
                  </a:cubicBezTo>
                  <a:cubicBezTo>
                    <a:pt x="0" y="10"/>
                    <a:pt x="3" y="10"/>
                    <a:pt x="8" y="11"/>
                  </a:cubicBezTo>
                  <a:cubicBezTo>
                    <a:pt x="40" y="13"/>
                    <a:pt x="64" y="29"/>
                    <a:pt x="71" y="54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3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6" name="Group 325">
            <a:extLst>
              <a:ext uri="{FF2B5EF4-FFF2-40B4-BE49-F238E27FC236}">
                <a16:creationId xmlns:a16="http://schemas.microsoft.com/office/drawing/2014/main" id="{B894CC08-3E51-43FB-9525-A6B974C71577}"/>
              </a:ext>
            </a:extLst>
          </p:cNvPr>
          <p:cNvGrpSpPr>
            <a:grpSpLocks noChangeAspect="1"/>
          </p:cNvGrpSpPr>
          <p:nvPr>
            <p:custDataLst>
              <p:tags r:id="rId26"/>
            </p:custDataLst>
          </p:nvPr>
        </p:nvGrpSpPr>
        <p:grpSpPr>
          <a:xfrm>
            <a:off x="936924" y="2869581"/>
            <a:ext cx="1165225" cy="355601"/>
            <a:chOff x="2544761" y="2540000"/>
            <a:chExt cx="1165225" cy="355601"/>
          </a:xfrm>
        </p:grpSpPr>
        <p:sp>
          <p:nvSpPr>
            <p:cNvPr id="327" name="Freeform 34">
              <a:extLst>
                <a:ext uri="{FF2B5EF4-FFF2-40B4-BE49-F238E27FC236}">
                  <a16:creationId xmlns:a16="http://schemas.microsoft.com/office/drawing/2014/main" id="{1649BC9A-2FE4-4A5C-9BCC-D4AB519853F1}"/>
                </a:ext>
              </a:extLst>
            </p:cNvPr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2544761" y="2711450"/>
              <a:ext cx="115888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7 h 226"/>
                <a:gd name="T6" fmla="*/ 202 w 248"/>
                <a:gd name="T7" fmla="*/ 44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5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6 h 226"/>
                <a:gd name="T24" fmla="*/ 94 w 248"/>
                <a:gd name="T25" fmla="*/ 11 h 226"/>
                <a:gd name="T26" fmla="*/ 121 w 248"/>
                <a:gd name="T27" fmla="*/ 44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5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6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7"/>
                  </a:cubicBezTo>
                  <a:cubicBezTo>
                    <a:pt x="212" y="20"/>
                    <a:pt x="202" y="32"/>
                    <a:pt x="202" y="44"/>
                  </a:cubicBezTo>
                  <a:cubicBezTo>
                    <a:pt x="202" y="52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6"/>
                    <a:pt x="149" y="38"/>
                  </a:cubicBezTo>
                  <a:cubicBezTo>
                    <a:pt x="137" y="5"/>
                    <a:pt x="110" y="0"/>
                    <a:pt x="95" y="0"/>
                  </a:cubicBezTo>
                  <a:cubicBezTo>
                    <a:pt x="43" y="0"/>
                    <a:pt x="15" y="64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6"/>
                  </a:cubicBezTo>
                  <a:cubicBezTo>
                    <a:pt x="44" y="23"/>
                    <a:pt x="77" y="11"/>
                    <a:pt x="94" y="11"/>
                  </a:cubicBezTo>
                  <a:cubicBezTo>
                    <a:pt x="104" y="11"/>
                    <a:pt x="121" y="15"/>
                    <a:pt x="121" y="44"/>
                  </a:cubicBezTo>
                  <a:cubicBezTo>
                    <a:pt x="121" y="60"/>
                    <a:pt x="113" y="93"/>
                    <a:pt x="94" y="163"/>
                  </a:cubicBezTo>
                  <a:cubicBezTo>
                    <a:pt x="86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5" y="196"/>
                    <a:pt x="45" y="182"/>
                  </a:cubicBezTo>
                  <a:cubicBezTo>
                    <a:pt x="45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6" y="226"/>
                  </a:cubicBezTo>
                  <a:cubicBezTo>
                    <a:pt x="79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35">
              <a:extLst>
                <a:ext uri="{FF2B5EF4-FFF2-40B4-BE49-F238E27FC236}">
                  <a16:creationId xmlns:a16="http://schemas.microsoft.com/office/drawing/2014/main" id="{42432808-D0FC-4BF9-AB49-DD16DC4A6403}"/>
                </a:ext>
              </a:extLst>
            </p:cNvPr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2836861" y="2540000"/>
              <a:ext cx="69850" cy="149225"/>
            </a:xfrm>
            <a:custGeom>
              <a:avLst/>
              <a:gdLst>
                <a:gd name="T0" fmla="*/ 81 w 149"/>
                <a:gd name="T1" fmla="*/ 29 h 281"/>
                <a:gd name="T2" fmla="*/ 135 w 149"/>
                <a:gd name="T3" fmla="*/ 63 h 281"/>
                <a:gd name="T4" fmla="*/ 116 w 149"/>
                <a:gd name="T5" fmla="*/ 79 h 281"/>
                <a:gd name="T6" fmla="*/ 132 w 149"/>
                <a:gd name="T7" fmla="*/ 96 h 281"/>
                <a:gd name="T8" fmla="*/ 149 w 149"/>
                <a:gd name="T9" fmla="*/ 78 h 281"/>
                <a:gd name="T10" fmla="*/ 81 w 149"/>
                <a:gd name="T11" fmla="*/ 16 h 281"/>
                <a:gd name="T12" fmla="*/ 81 w 149"/>
                <a:gd name="T13" fmla="*/ 0 h 281"/>
                <a:gd name="T14" fmla="*/ 68 w 149"/>
                <a:gd name="T15" fmla="*/ 0 h 281"/>
                <a:gd name="T16" fmla="*/ 68 w 149"/>
                <a:gd name="T17" fmla="*/ 16 h 281"/>
                <a:gd name="T18" fmla="*/ 0 w 149"/>
                <a:gd name="T19" fmla="*/ 83 h 281"/>
                <a:gd name="T20" fmla="*/ 21 w 149"/>
                <a:gd name="T21" fmla="*/ 130 h 281"/>
                <a:gd name="T22" fmla="*/ 68 w 149"/>
                <a:gd name="T23" fmla="*/ 152 h 281"/>
                <a:gd name="T24" fmla="*/ 68 w 149"/>
                <a:gd name="T25" fmla="*/ 252 h 281"/>
                <a:gd name="T26" fmla="*/ 14 w 149"/>
                <a:gd name="T27" fmla="*/ 214 h 281"/>
                <a:gd name="T28" fmla="*/ 33 w 149"/>
                <a:gd name="T29" fmla="*/ 198 h 281"/>
                <a:gd name="T30" fmla="*/ 16 w 149"/>
                <a:gd name="T31" fmla="*/ 181 h 281"/>
                <a:gd name="T32" fmla="*/ 0 w 149"/>
                <a:gd name="T33" fmla="*/ 199 h 281"/>
                <a:gd name="T34" fmla="*/ 15 w 149"/>
                <a:gd name="T35" fmla="*/ 242 h 281"/>
                <a:gd name="T36" fmla="*/ 65 w 149"/>
                <a:gd name="T37" fmla="*/ 265 h 281"/>
                <a:gd name="T38" fmla="*/ 68 w 149"/>
                <a:gd name="T39" fmla="*/ 272 h 281"/>
                <a:gd name="T40" fmla="*/ 68 w 149"/>
                <a:gd name="T41" fmla="*/ 281 h 281"/>
                <a:gd name="T42" fmla="*/ 81 w 149"/>
                <a:gd name="T43" fmla="*/ 281 h 281"/>
                <a:gd name="T44" fmla="*/ 81 w 149"/>
                <a:gd name="T45" fmla="*/ 265 h 281"/>
                <a:gd name="T46" fmla="*/ 149 w 149"/>
                <a:gd name="T47" fmla="*/ 193 h 281"/>
                <a:gd name="T48" fmla="*/ 128 w 149"/>
                <a:gd name="T49" fmla="*/ 143 h 281"/>
                <a:gd name="T50" fmla="*/ 81 w 149"/>
                <a:gd name="T51" fmla="*/ 121 h 281"/>
                <a:gd name="T52" fmla="*/ 81 w 149"/>
                <a:gd name="T53" fmla="*/ 29 h 281"/>
                <a:gd name="T54" fmla="*/ 68 w 149"/>
                <a:gd name="T55" fmla="*/ 117 h 281"/>
                <a:gd name="T56" fmla="*/ 19 w 149"/>
                <a:gd name="T57" fmla="*/ 73 h 281"/>
                <a:gd name="T58" fmla="*/ 68 w 149"/>
                <a:gd name="T59" fmla="*/ 29 h 281"/>
                <a:gd name="T60" fmla="*/ 68 w 149"/>
                <a:gd name="T61" fmla="*/ 117 h 281"/>
                <a:gd name="T62" fmla="*/ 81 w 149"/>
                <a:gd name="T63" fmla="*/ 154 h 281"/>
                <a:gd name="T64" fmla="*/ 129 w 149"/>
                <a:gd name="T65" fmla="*/ 204 h 281"/>
                <a:gd name="T66" fmla="*/ 81 w 149"/>
                <a:gd name="T67" fmla="*/ 252 h 281"/>
                <a:gd name="T68" fmla="*/ 81 w 149"/>
                <a:gd name="T69" fmla="*/ 154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9" h="281">
                  <a:moveTo>
                    <a:pt x="81" y="29"/>
                  </a:moveTo>
                  <a:cubicBezTo>
                    <a:pt x="101" y="30"/>
                    <a:pt x="126" y="38"/>
                    <a:pt x="135" y="63"/>
                  </a:cubicBezTo>
                  <a:cubicBezTo>
                    <a:pt x="118" y="63"/>
                    <a:pt x="116" y="73"/>
                    <a:pt x="116" y="79"/>
                  </a:cubicBezTo>
                  <a:cubicBezTo>
                    <a:pt x="116" y="89"/>
                    <a:pt x="123" y="96"/>
                    <a:pt x="132" y="96"/>
                  </a:cubicBezTo>
                  <a:cubicBezTo>
                    <a:pt x="137" y="96"/>
                    <a:pt x="149" y="94"/>
                    <a:pt x="149" y="78"/>
                  </a:cubicBezTo>
                  <a:cubicBezTo>
                    <a:pt x="149" y="43"/>
                    <a:pt x="123" y="18"/>
                    <a:pt x="81" y="16"/>
                  </a:cubicBezTo>
                  <a:lnTo>
                    <a:pt x="81" y="0"/>
                  </a:lnTo>
                  <a:lnTo>
                    <a:pt x="68" y="0"/>
                  </a:lnTo>
                  <a:lnTo>
                    <a:pt x="68" y="16"/>
                  </a:lnTo>
                  <a:cubicBezTo>
                    <a:pt x="27" y="20"/>
                    <a:pt x="0" y="50"/>
                    <a:pt x="0" y="83"/>
                  </a:cubicBezTo>
                  <a:cubicBezTo>
                    <a:pt x="0" y="110"/>
                    <a:pt x="15" y="125"/>
                    <a:pt x="21" y="130"/>
                  </a:cubicBezTo>
                  <a:cubicBezTo>
                    <a:pt x="35" y="144"/>
                    <a:pt x="52" y="148"/>
                    <a:pt x="68" y="152"/>
                  </a:cubicBezTo>
                  <a:lnTo>
                    <a:pt x="68" y="252"/>
                  </a:lnTo>
                  <a:cubicBezTo>
                    <a:pt x="34" y="250"/>
                    <a:pt x="18" y="232"/>
                    <a:pt x="14" y="214"/>
                  </a:cubicBezTo>
                  <a:cubicBezTo>
                    <a:pt x="23" y="214"/>
                    <a:pt x="33" y="210"/>
                    <a:pt x="33" y="198"/>
                  </a:cubicBezTo>
                  <a:cubicBezTo>
                    <a:pt x="33" y="186"/>
                    <a:pt x="24" y="181"/>
                    <a:pt x="16" y="181"/>
                  </a:cubicBezTo>
                  <a:cubicBezTo>
                    <a:pt x="13" y="181"/>
                    <a:pt x="0" y="182"/>
                    <a:pt x="0" y="199"/>
                  </a:cubicBezTo>
                  <a:cubicBezTo>
                    <a:pt x="0" y="214"/>
                    <a:pt x="4" y="231"/>
                    <a:pt x="15" y="242"/>
                  </a:cubicBezTo>
                  <a:cubicBezTo>
                    <a:pt x="31" y="259"/>
                    <a:pt x="49" y="263"/>
                    <a:pt x="65" y="265"/>
                  </a:cubicBezTo>
                  <a:cubicBezTo>
                    <a:pt x="68" y="265"/>
                    <a:pt x="68" y="266"/>
                    <a:pt x="68" y="272"/>
                  </a:cubicBezTo>
                  <a:lnTo>
                    <a:pt x="68" y="281"/>
                  </a:lnTo>
                  <a:lnTo>
                    <a:pt x="81" y="281"/>
                  </a:lnTo>
                  <a:lnTo>
                    <a:pt x="81" y="265"/>
                  </a:lnTo>
                  <a:cubicBezTo>
                    <a:pt x="123" y="261"/>
                    <a:pt x="149" y="227"/>
                    <a:pt x="149" y="193"/>
                  </a:cubicBezTo>
                  <a:cubicBezTo>
                    <a:pt x="149" y="180"/>
                    <a:pt x="145" y="160"/>
                    <a:pt x="128" y="143"/>
                  </a:cubicBezTo>
                  <a:cubicBezTo>
                    <a:pt x="112" y="127"/>
                    <a:pt x="96" y="124"/>
                    <a:pt x="81" y="121"/>
                  </a:cubicBezTo>
                  <a:lnTo>
                    <a:pt x="81" y="29"/>
                  </a:lnTo>
                  <a:close/>
                  <a:moveTo>
                    <a:pt x="68" y="117"/>
                  </a:moveTo>
                  <a:cubicBezTo>
                    <a:pt x="20" y="108"/>
                    <a:pt x="19" y="79"/>
                    <a:pt x="19" y="73"/>
                  </a:cubicBezTo>
                  <a:cubicBezTo>
                    <a:pt x="19" y="54"/>
                    <a:pt x="36" y="32"/>
                    <a:pt x="68" y="29"/>
                  </a:cubicBezTo>
                  <a:lnTo>
                    <a:pt x="68" y="117"/>
                  </a:lnTo>
                  <a:close/>
                  <a:moveTo>
                    <a:pt x="81" y="154"/>
                  </a:moveTo>
                  <a:cubicBezTo>
                    <a:pt x="123" y="162"/>
                    <a:pt x="129" y="192"/>
                    <a:pt x="129" y="204"/>
                  </a:cubicBezTo>
                  <a:cubicBezTo>
                    <a:pt x="129" y="227"/>
                    <a:pt x="110" y="249"/>
                    <a:pt x="81" y="252"/>
                  </a:cubicBezTo>
                  <a:lnTo>
                    <a:pt x="81" y="15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36">
              <a:extLst>
                <a:ext uri="{FF2B5EF4-FFF2-40B4-BE49-F238E27FC236}">
                  <a16:creationId xmlns:a16="http://schemas.microsoft.com/office/drawing/2014/main" id="{FF59B226-40C4-4623-9675-4AF3BD477EC3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2747961" y="2693988"/>
              <a:ext cx="206375" cy="138113"/>
            </a:xfrm>
            <a:custGeom>
              <a:avLst/>
              <a:gdLst>
                <a:gd name="T0" fmla="*/ 425 w 443"/>
                <a:gd name="T1" fmla="*/ 140 h 260"/>
                <a:gd name="T2" fmla="*/ 443 w 443"/>
                <a:gd name="T3" fmla="*/ 130 h 260"/>
                <a:gd name="T4" fmla="*/ 425 w 443"/>
                <a:gd name="T5" fmla="*/ 120 h 260"/>
                <a:gd name="T6" fmla="*/ 55 w 443"/>
                <a:gd name="T7" fmla="*/ 120 h 260"/>
                <a:gd name="T8" fmla="*/ 100 w 443"/>
                <a:gd name="T9" fmla="*/ 72 h 260"/>
                <a:gd name="T10" fmla="*/ 126 w 443"/>
                <a:gd name="T11" fmla="*/ 6 h 260"/>
                <a:gd name="T12" fmla="*/ 116 w 443"/>
                <a:gd name="T13" fmla="*/ 0 h 260"/>
                <a:gd name="T14" fmla="*/ 105 w 443"/>
                <a:gd name="T15" fmla="*/ 10 h 260"/>
                <a:gd name="T16" fmla="*/ 8 w 443"/>
                <a:gd name="T17" fmla="*/ 123 h 260"/>
                <a:gd name="T18" fmla="*/ 0 w 443"/>
                <a:gd name="T19" fmla="*/ 130 h 260"/>
                <a:gd name="T20" fmla="*/ 8 w 443"/>
                <a:gd name="T21" fmla="*/ 136 h 260"/>
                <a:gd name="T22" fmla="*/ 105 w 443"/>
                <a:gd name="T23" fmla="*/ 253 h 260"/>
                <a:gd name="T24" fmla="*/ 116 w 443"/>
                <a:gd name="T25" fmla="*/ 260 h 260"/>
                <a:gd name="T26" fmla="*/ 126 w 443"/>
                <a:gd name="T27" fmla="*/ 254 h 260"/>
                <a:gd name="T28" fmla="*/ 101 w 443"/>
                <a:gd name="T29" fmla="*/ 188 h 260"/>
                <a:gd name="T30" fmla="*/ 55 w 443"/>
                <a:gd name="T31" fmla="*/ 140 h 260"/>
                <a:gd name="T32" fmla="*/ 425 w 443"/>
                <a:gd name="T33" fmla="*/ 14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3" h="260">
                  <a:moveTo>
                    <a:pt x="425" y="140"/>
                  </a:moveTo>
                  <a:cubicBezTo>
                    <a:pt x="434" y="140"/>
                    <a:pt x="443" y="140"/>
                    <a:pt x="443" y="130"/>
                  </a:cubicBezTo>
                  <a:cubicBezTo>
                    <a:pt x="443" y="120"/>
                    <a:pt x="434" y="120"/>
                    <a:pt x="425" y="120"/>
                  </a:cubicBezTo>
                  <a:lnTo>
                    <a:pt x="55" y="120"/>
                  </a:lnTo>
                  <a:cubicBezTo>
                    <a:pt x="82" y="99"/>
                    <a:pt x="96" y="78"/>
                    <a:pt x="100" y="72"/>
                  </a:cubicBezTo>
                  <a:cubicBezTo>
                    <a:pt x="122" y="37"/>
                    <a:pt x="126" y="6"/>
                    <a:pt x="126" y="6"/>
                  </a:cubicBezTo>
                  <a:cubicBezTo>
                    <a:pt x="126" y="0"/>
                    <a:pt x="120" y="0"/>
                    <a:pt x="116" y="0"/>
                  </a:cubicBezTo>
                  <a:cubicBezTo>
                    <a:pt x="107" y="0"/>
                    <a:pt x="107" y="1"/>
                    <a:pt x="105" y="10"/>
                  </a:cubicBezTo>
                  <a:cubicBezTo>
                    <a:pt x="94" y="58"/>
                    <a:pt x="64" y="100"/>
                    <a:pt x="8" y="123"/>
                  </a:cubicBezTo>
                  <a:cubicBezTo>
                    <a:pt x="2" y="125"/>
                    <a:pt x="0" y="126"/>
                    <a:pt x="0" y="130"/>
                  </a:cubicBezTo>
                  <a:cubicBezTo>
                    <a:pt x="0" y="133"/>
                    <a:pt x="3" y="134"/>
                    <a:pt x="8" y="136"/>
                  </a:cubicBezTo>
                  <a:cubicBezTo>
                    <a:pt x="60" y="158"/>
                    <a:pt x="93" y="197"/>
                    <a:pt x="105" y="253"/>
                  </a:cubicBezTo>
                  <a:cubicBezTo>
                    <a:pt x="107" y="259"/>
                    <a:pt x="107" y="260"/>
                    <a:pt x="116" y="260"/>
                  </a:cubicBezTo>
                  <a:cubicBezTo>
                    <a:pt x="120" y="260"/>
                    <a:pt x="126" y="260"/>
                    <a:pt x="126" y="254"/>
                  </a:cubicBezTo>
                  <a:cubicBezTo>
                    <a:pt x="126" y="253"/>
                    <a:pt x="121" y="222"/>
                    <a:pt x="101" y="188"/>
                  </a:cubicBezTo>
                  <a:cubicBezTo>
                    <a:pt x="91" y="173"/>
                    <a:pt x="76" y="156"/>
                    <a:pt x="55" y="140"/>
                  </a:cubicBezTo>
                  <a:lnTo>
                    <a:pt x="425" y="14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37">
              <a:extLst>
                <a:ext uri="{FF2B5EF4-FFF2-40B4-BE49-F238E27FC236}">
                  <a16:creationId xmlns:a16="http://schemas.microsoft.com/office/drawing/2014/main" id="{4C98B8FB-B9AB-4469-9B09-87119CDB6204}"/>
                </a:ext>
              </a:extLst>
            </p:cNvPr>
            <p:cNvSpPr>
              <a:spLocks/>
            </p:cNvSpPr>
            <p:nvPr>
              <p:custDataLst>
                <p:tags r:id="rId82"/>
              </p:custDataLst>
            </p:nvPr>
          </p:nvSpPr>
          <p:spPr bwMode="auto">
            <a:xfrm>
              <a:off x="2814636" y="2757488"/>
              <a:ext cx="141288" cy="11113"/>
            </a:xfrm>
            <a:custGeom>
              <a:avLst/>
              <a:gdLst>
                <a:gd name="T0" fmla="*/ 288 w 305"/>
                <a:gd name="T1" fmla="*/ 20 h 20"/>
                <a:gd name="T2" fmla="*/ 305 w 305"/>
                <a:gd name="T3" fmla="*/ 10 h 20"/>
                <a:gd name="T4" fmla="*/ 288 w 305"/>
                <a:gd name="T5" fmla="*/ 0 h 20"/>
                <a:gd name="T6" fmla="*/ 18 w 305"/>
                <a:gd name="T7" fmla="*/ 0 h 20"/>
                <a:gd name="T8" fmla="*/ 0 w 305"/>
                <a:gd name="T9" fmla="*/ 10 h 20"/>
                <a:gd name="T10" fmla="*/ 18 w 305"/>
                <a:gd name="T11" fmla="*/ 20 h 20"/>
                <a:gd name="T12" fmla="*/ 288 w 305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" h="20">
                  <a:moveTo>
                    <a:pt x="288" y="20"/>
                  </a:moveTo>
                  <a:cubicBezTo>
                    <a:pt x="296" y="20"/>
                    <a:pt x="305" y="20"/>
                    <a:pt x="305" y="10"/>
                  </a:cubicBezTo>
                  <a:cubicBezTo>
                    <a:pt x="305" y="0"/>
                    <a:pt x="296" y="0"/>
                    <a:pt x="288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88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38">
              <a:extLst>
                <a:ext uri="{FF2B5EF4-FFF2-40B4-BE49-F238E27FC236}">
                  <a16:creationId xmlns:a16="http://schemas.microsoft.com/office/drawing/2014/main" id="{965DF24B-9079-4FF9-86CD-883477115CAF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3057524" y="2630488"/>
              <a:ext cx="82550" cy="265113"/>
            </a:xfrm>
            <a:custGeom>
              <a:avLst/>
              <a:gdLst>
                <a:gd name="T0" fmla="*/ 105 w 177"/>
                <a:gd name="T1" fmla="*/ 67 h 500"/>
                <a:gd name="T2" fmla="*/ 173 w 177"/>
                <a:gd name="T3" fmla="*/ 11 h 500"/>
                <a:gd name="T4" fmla="*/ 177 w 177"/>
                <a:gd name="T5" fmla="*/ 6 h 500"/>
                <a:gd name="T6" fmla="*/ 168 w 177"/>
                <a:gd name="T7" fmla="*/ 0 h 500"/>
                <a:gd name="T8" fmla="*/ 72 w 177"/>
                <a:gd name="T9" fmla="*/ 63 h 500"/>
                <a:gd name="T10" fmla="*/ 72 w 177"/>
                <a:gd name="T11" fmla="*/ 176 h 500"/>
                <a:gd name="T12" fmla="*/ 52 w 177"/>
                <a:gd name="T13" fmla="*/ 228 h 500"/>
                <a:gd name="T14" fmla="*/ 4 w 177"/>
                <a:gd name="T15" fmla="*/ 244 h 500"/>
                <a:gd name="T16" fmla="*/ 0 w 177"/>
                <a:gd name="T17" fmla="*/ 250 h 500"/>
                <a:gd name="T18" fmla="*/ 8 w 177"/>
                <a:gd name="T19" fmla="*/ 255 h 500"/>
                <a:gd name="T20" fmla="*/ 70 w 177"/>
                <a:gd name="T21" fmla="*/ 300 h 500"/>
                <a:gd name="T22" fmla="*/ 72 w 177"/>
                <a:gd name="T23" fmla="*/ 324 h 500"/>
                <a:gd name="T24" fmla="*/ 72 w 177"/>
                <a:gd name="T25" fmla="*/ 423 h 500"/>
                <a:gd name="T26" fmla="*/ 96 w 177"/>
                <a:gd name="T27" fmla="*/ 479 h 500"/>
                <a:gd name="T28" fmla="*/ 168 w 177"/>
                <a:gd name="T29" fmla="*/ 500 h 500"/>
                <a:gd name="T30" fmla="*/ 177 w 177"/>
                <a:gd name="T31" fmla="*/ 494 h 500"/>
                <a:gd name="T32" fmla="*/ 169 w 177"/>
                <a:gd name="T33" fmla="*/ 489 h 500"/>
                <a:gd name="T34" fmla="*/ 107 w 177"/>
                <a:gd name="T35" fmla="*/ 445 h 500"/>
                <a:gd name="T36" fmla="*/ 105 w 177"/>
                <a:gd name="T37" fmla="*/ 422 h 500"/>
                <a:gd name="T38" fmla="*/ 105 w 177"/>
                <a:gd name="T39" fmla="*/ 317 h 500"/>
                <a:gd name="T40" fmla="*/ 85 w 177"/>
                <a:gd name="T41" fmla="*/ 269 h 500"/>
                <a:gd name="T42" fmla="*/ 46 w 177"/>
                <a:gd name="T43" fmla="*/ 250 h 500"/>
                <a:gd name="T44" fmla="*/ 105 w 177"/>
                <a:gd name="T45" fmla="*/ 186 h 500"/>
                <a:gd name="T46" fmla="*/ 105 w 177"/>
                <a:gd name="T47" fmla="*/ 67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500">
                  <a:moveTo>
                    <a:pt x="105" y="67"/>
                  </a:moveTo>
                  <a:cubicBezTo>
                    <a:pt x="105" y="47"/>
                    <a:pt x="118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2" y="26"/>
                    <a:pt x="72" y="63"/>
                  </a:cubicBezTo>
                  <a:lnTo>
                    <a:pt x="72" y="176"/>
                  </a:lnTo>
                  <a:cubicBezTo>
                    <a:pt x="72" y="196"/>
                    <a:pt x="72" y="212"/>
                    <a:pt x="52" y="228"/>
                  </a:cubicBezTo>
                  <a:cubicBezTo>
                    <a:pt x="34" y="243"/>
                    <a:pt x="15" y="244"/>
                    <a:pt x="4" y="244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5"/>
                  </a:cubicBezTo>
                  <a:cubicBezTo>
                    <a:pt x="41" y="257"/>
                    <a:pt x="65" y="275"/>
                    <a:pt x="70" y="300"/>
                  </a:cubicBezTo>
                  <a:cubicBezTo>
                    <a:pt x="72" y="305"/>
                    <a:pt x="72" y="306"/>
                    <a:pt x="72" y="324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5" y="494"/>
                    <a:pt x="148" y="500"/>
                    <a:pt x="168" y="500"/>
                  </a:cubicBezTo>
                  <a:cubicBezTo>
                    <a:pt x="173" y="500"/>
                    <a:pt x="177" y="500"/>
                    <a:pt x="177" y="494"/>
                  </a:cubicBezTo>
                  <a:cubicBezTo>
                    <a:pt x="177" y="489"/>
                    <a:pt x="174" y="489"/>
                    <a:pt x="169" y="489"/>
                  </a:cubicBezTo>
                  <a:cubicBezTo>
                    <a:pt x="138" y="487"/>
                    <a:pt x="113" y="471"/>
                    <a:pt x="107" y="445"/>
                  </a:cubicBezTo>
                  <a:cubicBezTo>
                    <a:pt x="105" y="441"/>
                    <a:pt x="105" y="440"/>
                    <a:pt x="105" y="422"/>
                  </a:cubicBezTo>
                  <a:lnTo>
                    <a:pt x="105" y="317"/>
                  </a:lnTo>
                  <a:cubicBezTo>
                    <a:pt x="105" y="294"/>
                    <a:pt x="101" y="285"/>
                    <a:pt x="85" y="269"/>
                  </a:cubicBezTo>
                  <a:cubicBezTo>
                    <a:pt x="75" y="259"/>
                    <a:pt x="60" y="254"/>
                    <a:pt x="46" y="250"/>
                  </a:cubicBezTo>
                  <a:cubicBezTo>
                    <a:pt x="87" y="238"/>
                    <a:pt x="105" y="215"/>
                    <a:pt x="105" y="186"/>
                  </a:cubicBezTo>
                  <a:lnTo>
                    <a:pt x="105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39">
              <a:extLst>
                <a:ext uri="{FF2B5EF4-FFF2-40B4-BE49-F238E27FC236}">
                  <a16:creationId xmlns:a16="http://schemas.microsoft.com/office/drawing/2014/main" id="{9187196B-037C-4925-B18D-C9FB158906F4}"/>
                </a:ext>
              </a:extLst>
            </p:cNvPr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3165474" y="2652713"/>
              <a:ext cx="98425" cy="182563"/>
            </a:xfrm>
            <a:custGeom>
              <a:avLst/>
              <a:gdLst>
                <a:gd name="T0" fmla="*/ 210 w 210"/>
                <a:gd name="T1" fmla="*/ 173 h 344"/>
                <a:gd name="T2" fmla="*/ 190 w 210"/>
                <a:gd name="T3" fmla="*/ 56 h 344"/>
                <a:gd name="T4" fmla="*/ 105 w 210"/>
                <a:gd name="T5" fmla="*/ 0 h 344"/>
                <a:gd name="T6" fmla="*/ 18 w 210"/>
                <a:gd name="T7" fmla="*/ 60 h 344"/>
                <a:gd name="T8" fmla="*/ 0 w 210"/>
                <a:gd name="T9" fmla="*/ 173 h 344"/>
                <a:gd name="T10" fmla="*/ 22 w 210"/>
                <a:gd name="T11" fmla="*/ 293 h 344"/>
                <a:gd name="T12" fmla="*/ 104 w 210"/>
                <a:gd name="T13" fmla="*/ 344 h 344"/>
                <a:gd name="T14" fmla="*/ 191 w 210"/>
                <a:gd name="T15" fmla="*/ 286 h 344"/>
                <a:gd name="T16" fmla="*/ 210 w 210"/>
                <a:gd name="T17" fmla="*/ 173 h 344"/>
                <a:gd name="T18" fmla="*/ 104 w 210"/>
                <a:gd name="T19" fmla="*/ 333 h 344"/>
                <a:gd name="T20" fmla="*/ 46 w 210"/>
                <a:gd name="T21" fmla="*/ 272 h 344"/>
                <a:gd name="T22" fmla="*/ 41 w 210"/>
                <a:gd name="T23" fmla="*/ 167 h 344"/>
                <a:gd name="T24" fmla="*/ 45 w 210"/>
                <a:gd name="T25" fmla="*/ 75 h 344"/>
                <a:gd name="T26" fmla="*/ 104 w 210"/>
                <a:gd name="T27" fmla="*/ 11 h 344"/>
                <a:gd name="T28" fmla="*/ 163 w 210"/>
                <a:gd name="T29" fmla="*/ 70 h 344"/>
                <a:gd name="T30" fmla="*/ 168 w 210"/>
                <a:gd name="T31" fmla="*/ 167 h 344"/>
                <a:gd name="T32" fmla="*/ 163 w 210"/>
                <a:gd name="T33" fmla="*/ 270 h 344"/>
                <a:gd name="T34" fmla="*/ 104 w 210"/>
                <a:gd name="T35" fmla="*/ 33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4">
                  <a:moveTo>
                    <a:pt x="210" y="173"/>
                  </a:moveTo>
                  <a:cubicBezTo>
                    <a:pt x="210" y="133"/>
                    <a:pt x="207" y="93"/>
                    <a:pt x="190" y="56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8" y="13"/>
                    <a:pt x="18" y="60"/>
                  </a:cubicBezTo>
                  <a:cubicBezTo>
                    <a:pt x="2" y="94"/>
                    <a:pt x="0" y="133"/>
                    <a:pt x="0" y="173"/>
                  </a:cubicBezTo>
                  <a:cubicBezTo>
                    <a:pt x="0" y="210"/>
                    <a:pt x="2" y="255"/>
                    <a:pt x="22" y="293"/>
                  </a:cubicBezTo>
                  <a:cubicBezTo>
                    <a:pt x="43" y="334"/>
                    <a:pt x="80" y="344"/>
                    <a:pt x="104" y="344"/>
                  </a:cubicBezTo>
                  <a:cubicBezTo>
                    <a:pt x="131" y="344"/>
                    <a:pt x="169" y="333"/>
                    <a:pt x="191" y="286"/>
                  </a:cubicBezTo>
                  <a:cubicBezTo>
                    <a:pt x="207" y="251"/>
                    <a:pt x="210" y="212"/>
                    <a:pt x="210" y="173"/>
                  </a:cubicBezTo>
                  <a:close/>
                  <a:moveTo>
                    <a:pt x="104" y="333"/>
                  </a:moveTo>
                  <a:cubicBezTo>
                    <a:pt x="85" y="333"/>
                    <a:pt x="55" y="320"/>
                    <a:pt x="46" y="272"/>
                  </a:cubicBezTo>
                  <a:cubicBezTo>
                    <a:pt x="41" y="242"/>
                    <a:pt x="41" y="196"/>
                    <a:pt x="41" y="167"/>
                  </a:cubicBezTo>
                  <a:cubicBezTo>
                    <a:pt x="41" y="135"/>
                    <a:pt x="41" y="102"/>
                    <a:pt x="45" y="75"/>
                  </a:cubicBezTo>
                  <a:cubicBezTo>
                    <a:pt x="54" y="16"/>
                    <a:pt x="92" y="11"/>
                    <a:pt x="104" y="11"/>
                  </a:cubicBezTo>
                  <a:cubicBezTo>
                    <a:pt x="121" y="11"/>
                    <a:pt x="154" y="20"/>
                    <a:pt x="163" y="70"/>
                  </a:cubicBezTo>
                  <a:cubicBezTo>
                    <a:pt x="168" y="98"/>
                    <a:pt x="168" y="135"/>
                    <a:pt x="168" y="167"/>
                  </a:cubicBezTo>
                  <a:cubicBezTo>
                    <a:pt x="168" y="204"/>
                    <a:pt x="168" y="238"/>
                    <a:pt x="163" y="270"/>
                  </a:cubicBezTo>
                  <a:cubicBezTo>
                    <a:pt x="155" y="318"/>
                    <a:pt x="127" y="333"/>
                    <a:pt x="104" y="33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40">
              <a:extLst>
                <a:ext uri="{FF2B5EF4-FFF2-40B4-BE49-F238E27FC236}">
                  <a16:creationId xmlns:a16="http://schemas.microsoft.com/office/drawing/2014/main" id="{9CF95E0E-89BE-4A30-980A-3426F7B5696E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3292474" y="2801938"/>
              <a:ext cx="28575" cy="79375"/>
            </a:xfrm>
            <a:custGeom>
              <a:avLst/>
              <a:gdLst>
                <a:gd name="T0" fmla="*/ 59 w 59"/>
                <a:gd name="T1" fmla="*/ 52 h 149"/>
                <a:gd name="T2" fmla="*/ 27 w 59"/>
                <a:gd name="T3" fmla="*/ 0 h 149"/>
                <a:gd name="T4" fmla="*/ 0 w 59"/>
                <a:gd name="T5" fmla="*/ 26 h 149"/>
                <a:gd name="T6" fmla="*/ 27 w 59"/>
                <a:gd name="T7" fmla="*/ 53 h 149"/>
                <a:gd name="T8" fmla="*/ 44 w 59"/>
                <a:gd name="T9" fmla="*/ 46 h 149"/>
                <a:gd name="T10" fmla="*/ 47 w 59"/>
                <a:gd name="T11" fmla="*/ 45 h 149"/>
                <a:gd name="T12" fmla="*/ 48 w 59"/>
                <a:gd name="T13" fmla="*/ 52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2"/>
                  </a:moveTo>
                  <a:cubicBezTo>
                    <a:pt x="59" y="19"/>
                    <a:pt x="46" y="0"/>
                    <a:pt x="27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6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8" y="45"/>
                    <a:pt x="48" y="52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41">
              <a:extLst>
                <a:ext uri="{FF2B5EF4-FFF2-40B4-BE49-F238E27FC236}">
                  <a16:creationId xmlns:a16="http://schemas.microsoft.com/office/drawing/2014/main" id="{F2136EBB-9317-4DAA-9835-AC6A44BEBA1B}"/>
                </a:ext>
              </a:extLst>
            </p:cNvPr>
            <p:cNvSpPr>
              <a:spLocks/>
            </p:cNvSpPr>
            <p:nvPr>
              <p:custDataLst>
                <p:tags r:id="rId86"/>
              </p:custDataLst>
            </p:nvPr>
          </p:nvSpPr>
          <p:spPr bwMode="auto">
            <a:xfrm>
              <a:off x="3397249" y="2652713"/>
              <a:ext cx="76200" cy="176213"/>
            </a:xfrm>
            <a:custGeom>
              <a:avLst/>
              <a:gdLst>
                <a:gd name="T0" fmla="*/ 102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6 w 165"/>
                <a:gd name="T9" fmla="*/ 35 h 333"/>
                <a:gd name="T10" fmla="*/ 66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2 w 165"/>
                <a:gd name="T27" fmla="*/ 293 h 333"/>
                <a:gd name="T28" fmla="*/ 102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40" y="48"/>
                    <a:pt x="66" y="35"/>
                  </a:cubicBezTo>
                  <a:lnTo>
                    <a:pt x="66" y="293"/>
                  </a:lnTo>
                  <a:cubicBezTo>
                    <a:pt x="66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1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42">
              <a:extLst>
                <a:ext uri="{FF2B5EF4-FFF2-40B4-BE49-F238E27FC236}">
                  <a16:creationId xmlns:a16="http://schemas.microsoft.com/office/drawing/2014/main" id="{9083CB6C-8A8E-482E-9018-89C8896BE24E}"/>
                </a:ext>
              </a:extLst>
            </p:cNvPr>
            <p:cNvSpPr>
              <a:spLocks/>
            </p:cNvSpPr>
            <p:nvPr>
              <p:custDataLst>
                <p:tags r:id="rId87"/>
              </p:custDataLst>
            </p:nvPr>
          </p:nvSpPr>
          <p:spPr bwMode="auto">
            <a:xfrm>
              <a:off x="3509961" y="2630488"/>
              <a:ext cx="82550" cy="265113"/>
            </a:xfrm>
            <a:custGeom>
              <a:avLst/>
              <a:gdLst>
                <a:gd name="T0" fmla="*/ 72 w 177"/>
                <a:gd name="T1" fmla="*/ 433 h 500"/>
                <a:gd name="T2" fmla="*/ 4 w 177"/>
                <a:gd name="T3" fmla="*/ 489 h 500"/>
                <a:gd name="T4" fmla="*/ 0 w 177"/>
                <a:gd name="T5" fmla="*/ 494 h 500"/>
                <a:gd name="T6" fmla="*/ 10 w 177"/>
                <a:gd name="T7" fmla="*/ 500 h 500"/>
                <a:gd name="T8" fmla="*/ 105 w 177"/>
                <a:gd name="T9" fmla="*/ 437 h 500"/>
                <a:gd name="T10" fmla="*/ 105 w 177"/>
                <a:gd name="T11" fmla="*/ 323 h 500"/>
                <a:gd name="T12" fmla="*/ 125 w 177"/>
                <a:gd name="T13" fmla="*/ 271 h 500"/>
                <a:gd name="T14" fmla="*/ 172 w 177"/>
                <a:gd name="T15" fmla="*/ 255 h 500"/>
                <a:gd name="T16" fmla="*/ 177 w 177"/>
                <a:gd name="T17" fmla="*/ 250 h 500"/>
                <a:gd name="T18" fmla="*/ 169 w 177"/>
                <a:gd name="T19" fmla="*/ 244 h 500"/>
                <a:gd name="T20" fmla="*/ 107 w 177"/>
                <a:gd name="T21" fmla="*/ 200 h 500"/>
                <a:gd name="T22" fmla="*/ 105 w 177"/>
                <a:gd name="T23" fmla="*/ 175 h 500"/>
                <a:gd name="T24" fmla="*/ 105 w 177"/>
                <a:gd name="T25" fmla="*/ 77 h 500"/>
                <a:gd name="T26" fmla="*/ 81 w 177"/>
                <a:gd name="T27" fmla="*/ 21 h 500"/>
                <a:gd name="T28" fmla="*/ 10 w 177"/>
                <a:gd name="T29" fmla="*/ 0 h 500"/>
                <a:gd name="T30" fmla="*/ 0 w 177"/>
                <a:gd name="T31" fmla="*/ 6 h 500"/>
                <a:gd name="T32" fmla="*/ 8 w 177"/>
                <a:gd name="T33" fmla="*/ 11 h 500"/>
                <a:gd name="T34" fmla="*/ 70 w 177"/>
                <a:gd name="T35" fmla="*/ 55 h 500"/>
                <a:gd name="T36" fmla="*/ 72 w 177"/>
                <a:gd name="T37" fmla="*/ 78 h 500"/>
                <a:gd name="T38" fmla="*/ 72 w 177"/>
                <a:gd name="T39" fmla="*/ 183 h 500"/>
                <a:gd name="T40" fmla="*/ 92 w 177"/>
                <a:gd name="T41" fmla="*/ 230 h 500"/>
                <a:gd name="T42" fmla="*/ 131 w 177"/>
                <a:gd name="T43" fmla="*/ 250 h 500"/>
                <a:gd name="T44" fmla="*/ 72 w 177"/>
                <a:gd name="T45" fmla="*/ 313 h 500"/>
                <a:gd name="T46" fmla="*/ 72 w 177"/>
                <a:gd name="T47" fmla="*/ 43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500">
                  <a:moveTo>
                    <a:pt x="72" y="433"/>
                  </a:moveTo>
                  <a:cubicBezTo>
                    <a:pt x="72" y="453"/>
                    <a:pt x="59" y="485"/>
                    <a:pt x="4" y="489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500"/>
                    <a:pt x="5" y="500"/>
                    <a:pt x="10" y="500"/>
                  </a:cubicBezTo>
                  <a:cubicBezTo>
                    <a:pt x="58" y="500"/>
                    <a:pt x="105" y="475"/>
                    <a:pt x="105" y="437"/>
                  </a:cubicBezTo>
                  <a:lnTo>
                    <a:pt x="105" y="323"/>
                  </a:lnTo>
                  <a:cubicBezTo>
                    <a:pt x="105" y="304"/>
                    <a:pt x="105" y="288"/>
                    <a:pt x="125" y="271"/>
                  </a:cubicBezTo>
                  <a:cubicBezTo>
                    <a:pt x="143" y="257"/>
                    <a:pt x="162" y="256"/>
                    <a:pt x="172" y="255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4"/>
                  </a:cubicBezTo>
                  <a:cubicBezTo>
                    <a:pt x="136" y="242"/>
                    <a:pt x="112" y="224"/>
                    <a:pt x="107" y="200"/>
                  </a:cubicBezTo>
                  <a:cubicBezTo>
                    <a:pt x="105" y="194"/>
                    <a:pt x="105" y="193"/>
                    <a:pt x="105" y="175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1" y="5"/>
                    <a:pt x="27" y="0"/>
                    <a:pt x="10" y="0"/>
                  </a:cubicBezTo>
                  <a:cubicBezTo>
                    <a:pt x="5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39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4"/>
                    <a:pt x="92" y="230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1"/>
                    <a:pt x="72" y="284"/>
                    <a:pt x="72" y="313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43">
              <a:extLst>
                <a:ext uri="{FF2B5EF4-FFF2-40B4-BE49-F238E27FC236}">
                  <a16:creationId xmlns:a16="http://schemas.microsoft.com/office/drawing/2014/main" id="{971452C2-223C-4A75-BC08-1253B7977670}"/>
                </a:ext>
              </a:extLst>
            </p:cNvPr>
            <p:cNvSpPr>
              <a:spLocks/>
            </p:cNvSpPr>
            <p:nvPr>
              <p:custDataLst>
                <p:tags r:id="rId88"/>
              </p:custDataLst>
            </p:nvPr>
          </p:nvSpPr>
          <p:spPr bwMode="auto">
            <a:xfrm>
              <a:off x="3621086" y="2605088"/>
              <a:ext cx="88900" cy="130175"/>
            </a:xfrm>
            <a:custGeom>
              <a:avLst/>
              <a:gdLst>
                <a:gd name="T0" fmla="*/ 115 w 192"/>
                <a:gd name="T1" fmla="*/ 143 h 247"/>
                <a:gd name="T2" fmla="*/ 156 w 192"/>
                <a:gd name="T3" fmla="*/ 238 h 247"/>
                <a:gd name="T4" fmla="*/ 175 w 192"/>
                <a:gd name="T5" fmla="*/ 246 h 247"/>
                <a:gd name="T6" fmla="*/ 182 w 192"/>
                <a:gd name="T7" fmla="*/ 246 h 247"/>
                <a:gd name="T8" fmla="*/ 192 w 192"/>
                <a:gd name="T9" fmla="*/ 242 h 247"/>
                <a:gd name="T10" fmla="*/ 190 w 192"/>
                <a:gd name="T11" fmla="*/ 238 h 247"/>
                <a:gd name="T12" fmla="*/ 181 w 192"/>
                <a:gd name="T13" fmla="*/ 223 h 247"/>
                <a:gd name="T14" fmla="*/ 96 w 192"/>
                <a:gd name="T15" fmla="*/ 22 h 247"/>
                <a:gd name="T16" fmla="*/ 50 w 192"/>
                <a:gd name="T17" fmla="*/ 0 h 247"/>
                <a:gd name="T18" fmla="*/ 40 w 192"/>
                <a:gd name="T19" fmla="*/ 5 h 247"/>
                <a:gd name="T20" fmla="*/ 46 w 192"/>
                <a:gd name="T21" fmla="*/ 10 h 247"/>
                <a:gd name="T22" fmla="*/ 68 w 192"/>
                <a:gd name="T23" fmla="*/ 32 h 247"/>
                <a:gd name="T24" fmla="*/ 110 w 192"/>
                <a:gd name="T25" fmla="*/ 130 h 247"/>
                <a:gd name="T26" fmla="*/ 7 w 192"/>
                <a:gd name="T27" fmla="*/ 223 h 247"/>
                <a:gd name="T28" fmla="*/ 0 w 192"/>
                <a:gd name="T29" fmla="*/ 235 h 247"/>
                <a:gd name="T30" fmla="*/ 12 w 192"/>
                <a:gd name="T31" fmla="*/ 247 h 247"/>
                <a:gd name="T32" fmla="*/ 24 w 192"/>
                <a:gd name="T33" fmla="*/ 241 h 247"/>
                <a:gd name="T34" fmla="*/ 115 w 192"/>
                <a:gd name="T35" fmla="*/ 14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47">
                  <a:moveTo>
                    <a:pt x="115" y="143"/>
                  </a:moveTo>
                  <a:cubicBezTo>
                    <a:pt x="133" y="183"/>
                    <a:pt x="152" y="233"/>
                    <a:pt x="156" y="238"/>
                  </a:cubicBezTo>
                  <a:cubicBezTo>
                    <a:pt x="163" y="246"/>
                    <a:pt x="169" y="246"/>
                    <a:pt x="175" y="246"/>
                  </a:cubicBezTo>
                  <a:lnTo>
                    <a:pt x="182" y="246"/>
                  </a:lnTo>
                  <a:cubicBezTo>
                    <a:pt x="188" y="246"/>
                    <a:pt x="192" y="246"/>
                    <a:pt x="192" y="242"/>
                  </a:cubicBezTo>
                  <a:cubicBezTo>
                    <a:pt x="192" y="240"/>
                    <a:pt x="191" y="239"/>
                    <a:pt x="190" y="238"/>
                  </a:cubicBezTo>
                  <a:cubicBezTo>
                    <a:pt x="186" y="235"/>
                    <a:pt x="182" y="227"/>
                    <a:pt x="181" y="223"/>
                  </a:cubicBezTo>
                  <a:lnTo>
                    <a:pt x="96" y="22"/>
                  </a:lnTo>
                  <a:cubicBezTo>
                    <a:pt x="93" y="16"/>
                    <a:pt x="87" y="0"/>
                    <a:pt x="50" y="0"/>
                  </a:cubicBezTo>
                  <a:cubicBezTo>
                    <a:pt x="45" y="0"/>
                    <a:pt x="40" y="0"/>
                    <a:pt x="40" y="5"/>
                  </a:cubicBezTo>
                  <a:cubicBezTo>
                    <a:pt x="40" y="9"/>
                    <a:pt x="44" y="10"/>
                    <a:pt x="46" y="10"/>
                  </a:cubicBezTo>
                  <a:cubicBezTo>
                    <a:pt x="53" y="11"/>
                    <a:pt x="60" y="12"/>
                    <a:pt x="68" y="32"/>
                  </a:cubicBezTo>
                  <a:lnTo>
                    <a:pt x="110" y="130"/>
                  </a:lnTo>
                  <a:lnTo>
                    <a:pt x="7" y="223"/>
                  </a:lnTo>
                  <a:cubicBezTo>
                    <a:pt x="3" y="226"/>
                    <a:pt x="0" y="229"/>
                    <a:pt x="0" y="235"/>
                  </a:cubicBezTo>
                  <a:cubicBezTo>
                    <a:pt x="0" y="243"/>
                    <a:pt x="7" y="247"/>
                    <a:pt x="12" y="247"/>
                  </a:cubicBezTo>
                  <a:cubicBezTo>
                    <a:pt x="18" y="247"/>
                    <a:pt x="23" y="242"/>
                    <a:pt x="24" y="241"/>
                  </a:cubicBezTo>
                  <a:lnTo>
                    <a:pt x="115" y="14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95" name="Group 394">
            <a:extLst>
              <a:ext uri="{FF2B5EF4-FFF2-40B4-BE49-F238E27FC236}">
                <a16:creationId xmlns:a16="http://schemas.microsoft.com/office/drawing/2014/main" id="{39FF7EA3-2491-4746-BBFA-A20174411FE4}"/>
              </a:ext>
            </a:extLst>
          </p:cNvPr>
          <p:cNvGrpSpPr>
            <a:grpSpLocks noChangeAspect="1"/>
          </p:cNvGrpSpPr>
          <p:nvPr>
            <p:custDataLst>
              <p:tags r:id="rId27"/>
            </p:custDataLst>
          </p:nvPr>
        </p:nvGrpSpPr>
        <p:grpSpPr>
          <a:xfrm>
            <a:off x="879476" y="2538413"/>
            <a:ext cx="2795588" cy="247650"/>
            <a:chOff x="879476" y="2538413"/>
            <a:chExt cx="2795588" cy="247650"/>
          </a:xfrm>
        </p:grpSpPr>
        <p:sp>
          <p:nvSpPr>
            <p:cNvPr id="396" name="Freeform 7">
              <a:extLst>
                <a:ext uri="{FF2B5EF4-FFF2-40B4-BE49-F238E27FC236}">
                  <a16:creationId xmlns:a16="http://schemas.microsoft.com/office/drawing/2014/main" id="{2A5311E8-59F8-4705-8532-9ADA2DAF8E1F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879476" y="2608263"/>
              <a:ext cx="74613" cy="125413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3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6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5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2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8">
              <a:extLst>
                <a:ext uri="{FF2B5EF4-FFF2-40B4-BE49-F238E27FC236}">
                  <a16:creationId xmlns:a16="http://schemas.microsoft.com/office/drawing/2014/main" id="{FC33BF2C-5179-4616-ADA0-DC56F4F4BB15}"/>
                </a:ext>
              </a:extLst>
            </p:cNvPr>
            <p:cNvSpPr>
              <a:spLocks noEditPoints="1"/>
            </p:cNvSpPr>
            <p:nvPr>
              <p:custDataLst>
                <p:tags r:id="rId58"/>
              </p:custDataLst>
            </p:nvPr>
          </p:nvSpPr>
          <p:spPr bwMode="auto">
            <a:xfrm>
              <a:off x="969964" y="2608263"/>
              <a:ext cx="103188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1 w 225"/>
                <a:gd name="T45" fmla="*/ 104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90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4"/>
                  </a:moveTo>
                  <a:lnTo>
                    <a:pt x="141" y="153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Freeform 9">
              <a:extLst>
                <a:ext uri="{FF2B5EF4-FFF2-40B4-BE49-F238E27FC236}">
                  <a16:creationId xmlns:a16="http://schemas.microsoft.com/office/drawing/2014/main" id="{9E864B35-CF9C-4A3D-86C2-47EA9C0B1D52}"/>
                </a:ext>
              </a:extLst>
            </p:cNvPr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1082676" y="2609851"/>
              <a:ext cx="177800" cy="120650"/>
            </a:xfrm>
            <a:custGeom>
              <a:avLst/>
              <a:gdLst>
                <a:gd name="T0" fmla="*/ 39 w 389"/>
                <a:gd name="T1" fmla="*/ 49 h 220"/>
                <a:gd name="T2" fmla="*/ 39 w 389"/>
                <a:gd name="T3" fmla="*/ 182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2 h 220"/>
                <a:gd name="T16" fmla="*/ 73 w 389"/>
                <a:gd name="T17" fmla="*/ 91 h 220"/>
                <a:gd name="T18" fmla="*/ 141 w 389"/>
                <a:gd name="T19" fmla="*/ 11 h 220"/>
                <a:gd name="T20" fmla="*/ 177 w 389"/>
                <a:gd name="T21" fmla="*/ 66 h 220"/>
                <a:gd name="T22" fmla="*/ 177 w 389"/>
                <a:gd name="T23" fmla="*/ 182 h 220"/>
                <a:gd name="T24" fmla="*/ 139 w 389"/>
                <a:gd name="T25" fmla="*/ 205 h 220"/>
                <a:gd name="T26" fmla="*/ 139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2 h 220"/>
                <a:gd name="T36" fmla="*/ 212 w 389"/>
                <a:gd name="T37" fmla="*/ 91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2 h 220"/>
                <a:gd name="T44" fmla="*/ 277 w 389"/>
                <a:gd name="T45" fmla="*/ 205 h 220"/>
                <a:gd name="T46" fmla="*/ 277 w 389"/>
                <a:gd name="T47" fmla="*/ 220 h 220"/>
                <a:gd name="T48" fmla="*/ 334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0 w 389"/>
                <a:gd name="T55" fmla="*/ 190 h 220"/>
                <a:gd name="T56" fmla="*/ 350 w 389"/>
                <a:gd name="T57" fmla="*/ 95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9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2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1" y="11"/>
                    <a:pt x="316" y="38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1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4" y="219"/>
                  </a:cubicBezTo>
                  <a:cubicBezTo>
                    <a:pt x="346" y="219"/>
                    <a:pt x="372" y="220"/>
                    <a:pt x="389" y="220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6"/>
                    <a:pt x="335" y="18"/>
                  </a:cubicBezTo>
                  <a:cubicBezTo>
                    <a:pt x="328" y="10"/>
                    <a:pt x="312" y="0"/>
                    <a:pt x="283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5"/>
                    <a:pt x="166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10">
              <a:extLst>
                <a:ext uri="{FF2B5EF4-FFF2-40B4-BE49-F238E27FC236}">
                  <a16:creationId xmlns:a16="http://schemas.microsoft.com/office/drawing/2014/main" id="{A62CEBB0-26C9-4907-8DBB-B01B21ACCDA8}"/>
                </a:ext>
              </a:extLst>
            </p:cNvPr>
            <p:cNvSpPr>
              <a:spLocks noEditPoints="1"/>
            </p:cNvSpPr>
            <p:nvPr>
              <p:custDataLst>
                <p:tags r:id="rId60"/>
              </p:custDataLst>
            </p:nvPr>
          </p:nvSpPr>
          <p:spPr bwMode="auto">
            <a:xfrm>
              <a:off x="1271589" y="2609851"/>
              <a:ext cx="112713" cy="1730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1 h 317"/>
                <a:gd name="T14" fmla="*/ 0 w 246"/>
                <a:gd name="T15" fmla="*/ 317 h 317"/>
                <a:gd name="T16" fmla="*/ 56 w 246"/>
                <a:gd name="T17" fmla="*/ 315 h 317"/>
                <a:gd name="T18" fmla="*/ 112 w 246"/>
                <a:gd name="T19" fmla="*/ 317 h 317"/>
                <a:gd name="T20" fmla="*/ 112 w 246"/>
                <a:gd name="T21" fmla="*/ 301 h 317"/>
                <a:gd name="T22" fmla="*/ 73 w 246"/>
                <a:gd name="T23" fmla="*/ 279 h 317"/>
                <a:gd name="T24" fmla="*/ 73 w 246"/>
                <a:gd name="T25" fmla="*/ 195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3 h 317"/>
                <a:gd name="T38" fmla="*/ 73 w 246"/>
                <a:gd name="T39" fmla="*/ 52 h 317"/>
                <a:gd name="T40" fmla="*/ 138 w 246"/>
                <a:gd name="T41" fmla="*/ 12 h 317"/>
                <a:gd name="T42" fmla="*/ 205 w 246"/>
                <a:gd name="T43" fmla="*/ 113 h 317"/>
                <a:gd name="T44" fmla="*/ 133 w 246"/>
                <a:gd name="T45" fmla="*/ 215 h 317"/>
                <a:gd name="T46" fmla="*/ 80 w 246"/>
                <a:gd name="T47" fmla="*/ 184 h 317"/>
                <a:gd name="T48" fmla="*/ 73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1"/>
                    <a:pt x="33" y="301"/>
                    <a:pt x="0" y="301"/>
                  </a:cubicBezTo>
                  <a:lnTo>
                    <a:pt x="0" y="317"/>
                  </a:lnTo>
                  <a:cubicBezTo>
                    <a:pt x="17" y="316"/>
                    <a:pt x="43" y="315"/>
                    <a:pt x="56" y="315"/>
                  </a:cubicBezTo>
                  <a:cubicBezTo>
                    <a:pt x="69" y="315"/>
                    <a:pt x="95" y="316"/>
                    <a:pt x="112" y="317"/>
                  </a:cubicBezTo>
                  <a:lnTo>
                    <a:pt x="112" y="301"/>
                  </a:lnTo>
                  <a:cubicBezTo>
                    <a:pt x="79" y="301"/>
                    <a:pt x="73" y="301"/>
                    <a:pt x="73" y="279"/>
                  </a:cubicBezTo>
                  <a:lnTo>
                    <a:pt x="73" y="195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3"/>
                  </a:moveTo>
                  <a:lnTo>
                    <a:pt x="73" y="52"/>
                  </a:lnTo>
                  <a:cubicBezTo>
                    <a:pt x="88" y="27"/>
                    <a:pt x="112" y="12"/>
                    <a:pt x="138" y="12"/>
                  </a:cubicBezTo>
                  <a:cubicBezTo>
                    <a:pt x="174" y="12"/>
                    <a:pt x="205" y="56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4"/>
                  </a:cubicBezTo>
                  <a:cubicBezTo>
                    <a:pt x="73" y="174"/>
                    <a:pt x="73" y="173"/>
                    <a:pt x="73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11">
              <a:extLst>
                <a:ext uri="{FF2B5EF4-FFF2-40B4-BE49-F238E27FC236}">
                  <a16:creationId xmlns:a16="http://schemas.microsoft.com/office/drawing/2014/main" id="{AACFD542-F7BF-4153-8951-0BDFD64F0E2E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1398589" y="2540001"/>
              <a:ext cx="50800" cy="190500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12">
              <a:extLst>
                <a:ext uri="{FF2B5EF4-FFF2-40B4-BE49-F238E27FC236}">
                  <a16:creationId xmlns:a16="http://schemas.microsoft.com/office/drawing/2014/main" id="{92589C3F-1446-43C3-B476-89C00BC5069B}"/>
                </a:ext>
              </a:extLst>
            </p:cNvPr>
            <p:cNvSpPr>
              <a:spLocks noEditPoints="1"/>
            </p:cNvSpPr>
            <p:nvPr>
              <p:custDataLst>
                <p:tags r:id="rId62"/>
              </p:custDataLst>
            </p:nvPr>
          </p:nvSpPr>
          <p:spPr bwMode="auto">
            <a:xfrm>
              <a:off x="1460501" y="2608263"/>
              <a:ext cx="88900" cy="125413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13">
              <a:extLst>
                <a:ext uri="{FF2B5EF4-FFF2-40B4-BE49-F238E27FC236}">
                  <a16:creationId xmlns:a16="http://schemas.microsoft.com/office/drawing/2014/main" id="{F3E88F0C-8986-40FD-B6D6-576213616D17}"/>
                </a:ext>
              </a:extLst>
            </p:cNvPr>
            <p:cNvSpPr>
              <a:spLocks noEditPoints="1"/>
            </p:cNvSpPr>
            <p:nvPr>
              <p:custDataLst>
                <p:tags r:id="rId63"/>
              </p:custDataLst>
            </p:nvPr>
          </p:nvSpPr>
          <p:spPr bwMode="auto">
            <a:xfrm>
              <a:off x="1641476" y="2608263"/>
              <a:ext cx="101600" cy="125413"/>
            </a:xfrm>
            <a:custGeom>
              <a:avLst/>
              <a:gdLst>
                <a:gd name="T0" fmla="*/ 146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9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6 w 225"/>
                <a:gd name="T43" fmla="*/ 185 h 229"/>
                <a:gd name="T44" fmla="*/ 142 w 225"/>
                <a:gd name="T45" fmla="*/ 104 h 229"/>
                <a:gd name="T46" fmla="*/ 142 w 225"/>
                <a:gd name="T47" fmla="*/ 153 h 229"/>
                <a:gd name="T48" fmla="*/ 84 w 225"/>
                <a:gd name="T49" fmla="*/ 218 h 229"/>
                <a:gd name="T50" fmla="*/ 39 w 225"/>
                <a:gd name="T51" fmla="*/ 175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6" y="185"/>
                  </a:moveTo>
                  <a:cubicBezTo>
                    <a:pt x="148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9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4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7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6" y="185"/>
                  </a:cubicBezTo>
                  <a:close/>
                  <a:moveTo>
                    <a:pt x="142" y="104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14">
              <a:extLst>
                <a:ext uri="{FF2B5EF4-FFF2-40B4-BE49-F238E27FC236}">
                  <a16:creationId xmlns:a16="http://schemas.microsoft.com/office/drawing/2014/main" id="{8717F9AA-2278-4939-BFF8-2D83C0D0568C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1827214" y="2609851"/>
              <a:ext cx="77788" cy="120650"/>
            </a:xfrm>
            <a:custGeom>
              <a:avLst/>
              <a:gdLst>
                <a:gd name="T0" fmla="*/ 69 w 168"/>
                <a:gd name="T1" fmla="*/ 55 h 220"/>
                <a:gd name="T2" fmla="*/ 69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69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15">
              <a:extLst>
                <a:ext uri="{FF2B5EF4-FFF2-40B4-BE49-F238E27FC236}">
                  <a16:creationId xmlns:a16="http://schemas.microsoft.com/office/drawing/2014/main" id="{29C77860-4761-47A8-93C8-1EE11ED3D39C}"/>
                </a:ext>
              </a:extLst>
            </p:cNvPr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1920876" y="2608263"/>
              <a:ext cx="101600" cy="125413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2 w 225"/>
                <a:gd name="T45" fmla="*/ 104 h 229"/>
                <a:gd name="T46" fmla="*/ 142 w 225"/>
                <a:gd name="T47" fmla="*/ 153 h 229"/>
                <a:gd name="T48" fmla="*/ 83 w 225"/>
                <a:gd name="T49" fmla="*/ 218 h 229"/>
                <a:gd name="T50" fmla="*/ 39 w 225"/>
                <a:gd name="T51" fmla="*/ 175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1" y="226"/>
                    <a:pt x="184" y="226"/>
                  </a:cubicBezTo>
                  <a:cubicBezTo>
                    <a:pt x="195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5"/>
                  </a:cubicBezTo>
                  <a:close/>
                  <a:moveTo>
                    <a:pt x="142" y="104"/>
                  </a:moveTo>
                  <a:lnTo>
                    <a:pt x="142" y="153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0"/>
                    <a:pt x="39" y="175"/>
                  </a:cubicBezTo>
                  <a:cubicBezTo>
                    <a:pt x="39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16">
              <a:extLst>
                <a:ext uri="{FF2B5EF4-FFF2-40B4-BE49-F238E27FC236}">
                  <a16:creationId xmlns:a16="http://schemas.microsoft.com/office/drawing/2014/main" id="{16A06BD5-FE22-4268-A70C-4257CD39B653}"/>
                </a:ext>
              </a:extLst>
            </p:cNvPr>
            <p:cNvSpPr>
              <a:spLocks/>
            </p:cNvSpPr>
            <p:nvPr>
              <p:custDataLst>
                <p:tags r:id="rId66"/>
              </p:custDataLst>
            </p:nvPr>
          </p:nvSpPr>
          <p:spPr bwMode="auto">
            <a:xfrm>
              <a:off x="2032001" y="2609851"/>
              <a:ext cx="114300" cy="120650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4 w 251"/>
                <a:gd name="T15" fmla="*/ 182 h 220"/>
                <a:gd name="T16" fmla="*/ 74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4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4" y="205"/>
                    <a:pt x="74" y="182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17">
              <a:extLst>
                <a:ext uri="{FF2B5EF4-FFF2-40B4-BE49-F238E27FC236}">
                  <a16:creationId xmlns:a16="http://schemas.microsoft.com/office/drawing/2014/main" id="{5D997A0F-E2B8-4258-95E7-A31F4D7F8725}"/>
                </a:ext>
              </a:extLst>
            </p:cNvPr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2159001" y="2540001"/>
              <a:ext cx="112713" cy="193675"/>
            </a:xfrm>
            <a:custGeom>
              <a:avLst/>
              <a:gdLst>
                <a:gd name="T0" fmla="*/ 172 w 246"/>
                <a:gd name="T1" fmla="*/ 319 h 352"/>
                <a:gd name="T2" fmla="*/ 172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6 w 246"/>
                <a:gd name="T25" fmla="*/ 352 h 352"/>
                <a:gd name="T26" fmla="*/ 172 w 246"/>
                <a:gd name="T27" fmla="*/ 319 h 352"/>
                <a:gd name="T28" fmla="*/ 172 w 246"/>
                <a:gd name="T29" fmla="*/ 185 h 352"/>
                <a:gd name="T30" fmla="*/ 172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1 w 246"/>
                <a:gd name="T39" fmla="*/ 240 h 352"/>
                <a:gd name="T40" fmla="*/ 57 w 246"/>
                <a:gd name="T41" fmla="*/ 169 h 352"/>
                <a:gd name="T42" fmla="*/ 113 w 246"/>
                <a:gd name="T43" fmla="*/ 137 h 352"/>
                <a:gd name="T44" fmla="*/ 167 w 246"/>
                <a:gd name="T45" fmla="*/ 167 h 352"/>
                <a:gd name="T46" fmla="*/ 172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2" y="319"/>
                  </a:moveTo>
                  <a:lnTo>
                    <a:pt x="172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59" y="139"/>
                    <a:pt x="138" y="126"/>
                    <a:pt x="111" y="126"/>
                  </a:cubicBezTo>
                  <a:cubicBezTo>
                    <a:pt x="52" y="126"/>
                    <a:pt x="0" y="175"/>
                    <a:pt x="0" y="239"/>
                  </a:cubicBezTo>
                  <a:cubicBezTo>
                    <a:pt x="0" y="302"/>
                    <a:pt x="49" y="352"/>
                    <a:pt x="106" y="352"/>
                  </a:cubicBezTo>
                  <a:cubicBezTo>
                    <a:pt x="138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6"/>
                  </a:cubicBezTo>
                  <a:cubicBezTo>
                    <a:pt x="152" y="330"/>
                    <a:pt x="130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1" y="260"/>
                    <a:pt x="41" y="240"/>
                  </a:cubicBezTo>
                  <a:cubicBezTo>
                    <a:pt x="41" y="221"/>
                    <a:pt x="42" y="191"/>
                    <a:pt x="57" y="169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1" y="137"/>
                    <a:pt x="151" y="144"/>
                    <a:pt x="167" y="167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18">
              <a:extLst>
                <a:ext uri="{FF2B5EF4-FFF2-40B4-BE49-F238E27FC236}">
                  <a16:creationId xmlns:a16="http://schemas.microsoft.com/office/drawing/2014/main" id="{46A5393B-B29C-4E3A-A13D-2AF579454982}"/>
                </a:ext>
              </a:extLst>
            </p:cNvPr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2284414" y="2608263"/>
              <a:ext cx="101600" cy="125413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6 w 221"/>
                <a:gd name="T21" fmla="*/ 43 h 229"/>
                <a:gd name="T22" fmla="*/ 179 w 221"/>
                <a:gd name="T23" fmla="*/ 113 h 229"/>
                <a:gd name="T24" fmla="*/ 168 w 221"/>
                <a:gd name="T25" fmla="*/ 179 h 229"/>
                <a:gd name="T26" fmla="*/ 110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3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0"/>
                    <a:pt x="179" y="157"/>
                    <a:pt x="168" y="179"/>
                  </a:cubicBezTo>
                  <a:cubicBezTo>
                    <a:pt x="157" y="202"/>
                    <a:pt x="135" y="216"/>
                    <a:pt x="110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19">
              <a:extLst>
                <a:ext uri="{FF2B5EF4-FFF2-40B4-BE49-F238E27FC236}">
                  <a16:creationId xmlns:a16="http://schemas.microsoft.com/office/drawing/2014/main" id="{6013CD97-AD88-46A8-A062-B11432D9A3E0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2398714" y="2609851"/>
              <a:ext cx="177800" cy="120650"/>
            </a:xfrm>
            <a:custGeom>
              <a:avLst/>
              <a:gdLst>
                <a:gd name="T0" fmla="*/ 39 w 389"/>
                <a:gd name="T1" fmla="*/ 49 h 220"/>
                <a:gd name="T2" fmla="*/ 39 w 389"/>
                <a:gd name="T3" fmla="*/ 182 h 220"/>
                <a:gd name="T4" fmla="*/ 0 w 389"/>
                <a:gd name="T5" fmla="*/ 205 h 220"/>
                <a:gd name="T6" fmla="*/ 0 w 389"/>
                <a:gd name="T7" fmla="*/ 220 h 220"/>
                <a:gd name="T8" fmla="*/ 56 w 389"/>
                <a:gd name="T9" fmla="*/ 219 h 220"/>
                <a:gd name="T10" fmla="*/ 112 w 389"/>
                <a:gd name="T11" fmla="*/ 220 h 220"/>
                <a:gd name="T12" fmla="*/ 112 w 389"/>
                <a:gd name="T13" fmla="*/ 205 h 220"/>
                <a:gd name="T14" fmla="*/ 73 w 389"/>
                <a:gd name="T15" fmla="*/ 182 h 220"/>
                <a:gd name="T16" fmla="*/ 73 w 389"/>
                <a:gd name="T17" fmla="*/ 91 h 220"/>
                <a:gd name="T18" fmla="*/ 140 w 389"/>
                <a:gd name="T19" fmla="*/ 11 h 220"/>
                <a:gd name="T20" fmla="*/ 177 w 389"/>
                <a:gd name="T21" fmla="*/ 66 h 220"/>
                <a:gd name="T22" fmla="*/ 177 w 389"/>
                <a:gd name="T23" fmla="*/ 182 h 220"/>
                <a:gd name="T24" fmla="*/ 138 w 389"/>
                <a:gd name="T25" fmla="*/ 205 h 220"/>
                <a:gd name="T26" fmla="*/ 138 w 389"/>
                <a:gd name="T27" fmla="*/ 220 h 220"/>
                <a:gd name="T28" fmla="*/ 195 w 389"/>
                <a:gd name="T29" fmla="*/ 219 h 220"/>
                <a:gd name="T30" fmla="*/ 251 w 389"/>
                <a:gd name="T31" fmla="*/ 220 h 220"/>
                <a:gd name="T32" fmla="*/ 251 w 389"/>
                <a:gd name="T33" fmla="*/ 205 h 220"/>
                <a:gd name="T34" fmla="*/ 212 w 389"/>
                <a:gd name="T35" fmla="*/ 182 h 220"/>
                <a:gd name="T36" fmla="*/ 212 w 389"/>
                <a:gd name="T37" fmla="*/ 91 h 220"/>
                <a:gd name="T38" fmla="*/ 279 w 389"/>
                <a:gd name="T39" fmla="*/ 11 h 220"/>
                <a:gd name="T40" fmla="*/ 316 w 389"/>
                <a:gd name="T41" fmla="*/ 66 h 220"/>
                <a:gd name="T42" fmla="*/ 316 w 389"/>
                <a:gd name="T43" fmla="*/ 182 h 220"/>
                <a:gd name="T44" fmla="*/ 277 w 389"/>
                <a:gd name="T45" fmla="*/ 205 h 220"/>
                <a:gd name="T46" fmla="*/ 277 w 389"/>
                <a:gd name="T47" fmla="*/ 220 h 220"/>
                <a:gd name="T48" fmla="*/ 333 w 389"/>
                <a:gd name="T49" fmla="*/ 219 h 220"/>
                <a:gd name="T50" fmla="*/ 389 w 389"/>
                <a:gd name="T51" fmla="*/ 220 h 220"/>
                <a:gd name="T52" fmla="*/ 389 w 389"/>
                <a:gd name="T53" fmla="*/ 205 h 220"/>
                <a:gd name="T54" fmla="*/ 350 w 389"/>
                <a:gd name="T55" fmla="*/ 190 h 220"/>
                <a:gd name="T56" fmla="*/ 350 w 389"/>
                <a:gd name="T57" fmla="*/ 95 h 220"/>
                <a:gd name="T58" fmla="*/ 335 w 389"/>
                <a:gd name="T59" fmla="*/ 18 h 220"/>
                <a:gd name="T60" fmla="*/ 283 w 389"/>
                <a:gd name="T61" fmla="*/ 0 h 220"/>
                <a:gd name="T62" fmla="*/ 210 w 389"/>
                <a:gd name="T63" fmla="*/ 49 h 220"/>
                <a:gd name="T64" fmla="*/ 144 w 389"/>
                <a:gd name="T65" fmla="*/ 0 h 220"/>
                <a:gd name="T66" fmla="*/ 70 w 389"/>
                <a:gd name="T67" fmla="*/ 52 h 220"/>
                <a:gd name="T68" fmla="*/ 70 w 389"/>
                <a:gd name="T69" fmla="*/ 0 h 220"/>
                <a:gd name="T70" fmla="*/ 0 w 389"/>
                <a:gd name="T71" fmla="*/ 5 h 220"/>
                <a:gd name="T72" fmla="*/ 0 w 389"/>
                <a:gd name="T73" fmla="*/ 21 h 220"/>
                <a:gd name="T74" fmla="*/ 39 w 389"/>
                <a:gd name="T75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2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6"/>
                  </a:cubicBezTo>
                  <a:lnTo>
                    <a:pt x="316" y="182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0"/>
                  </a:lnTo>
                  <a:cubicBezTo>
                    <a:pt x="295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0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6"/>
                    <a:pt x="335" y="18"/>
                  </a:cubicBezTo>
                  <a:cubicBezTo>
                    <a:pt x="328" y="10"/>
                    <a:pt x="311" y="0"/>
                    <a:pt x="283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5"/>
                    <a:pt x="166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Freeform 20">
              <a:extLst>
                <a:ext uri="{FF2B5EF4-FFF2-40B4-BE49-F238E27FC236}">
                  <a16:creationId xmlns:a16="http://schemas.microsoft.com/office/drawing/2014/main" id="{C9718B59-3890-4178-B0C1-AE83C003EB69}"/>
                </a:ext>
              </a:extLst>
            </p:cNvPr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2663826" y="2538413"/>
              <a:ext cx="74613" cy="192088"/>
            </a:xfrm>
            <a:custGeom>
              <a:avLst/>
              <a:gdLst>
                <a:gd name="T0" fmla="*/ 71 w 162"/>
                <a:gd name="T1" fmla="*/ 136 h 351"/>
                <a:gd name="T2" fmla="*/ 71 w 162"/>
                <a:gd name="T3" fmla="*/ 78 h 351"/>
                <a:gd name="T4" fmla="*/ 117 w 162"/>
                <a:gd name="T5" fmla="*/ 11 h 351"/>
                <a:gd name="T6" fmla="*/ 133 w 162"/>
                <a:gd name="T7" fmla="*/ 14 h 351"/>
                <a:gd name="T8" fmla="*/ 118 w 162"/>
                <a:gd name="T9" fmla="*/ 35 h 351"/>
                <a:gd name="T10" fmla="*/ 140 w 162"/>
                <a:gd name="T11" fmla="*/ 57 h 351"/>
                <a:gd name="T12" fmla="*/ 162 w 162"/>
                <a:gd name="T13" fmla="*/ 35 h 351"/>
                <a:gd name="T14" fmla="*/ 117 w 162"/>
                <a:gd name="T15" fmla="*/ 0 h 351"/>
                <a:gd name="T16" fmla="*/ 40 w 162"/>
                <a:gd name="T17" fmla="*/ 79 h 351"/>
                <a:gd name="T18" fmla="*/ 40 w 162"/>
                <a:gd name="T19" fmla="*/ 136 h 351"/>
                <a:gd name="T20" fmla="*/ 0 w 162"/>
                <a:gd name="T21" fmla="*/ 136 h 351"/>
                <a:gd name="T22" fmla="*/ 0 w 162"/>
                <a:gd name="T23" fmla="*/ 152 h 351"/>
                <a:gd name="T24" fmla="*/ 40 w 162"/>
                <a:gd name="T25" fmla="*/ 152 h 351"/>
                <a:gd name="T26" fmla="*/ 40 w 162"/>
                <a:gd name="T27" fmla="*/ 313 h 351"/>
                <a:gd name="T28" fmla="*/ 1 w 162"/>
                <a:gd name="T29" fmla="*/ 336 h 351"/>
                <a:gd name="T30" fmla="*/ 1 w 162"/>
                <a:gd name="T31" fmla="*/ 351 h 351"/>
                <a:gd name="T32" fmla="*/ 58 w 162"/>
                <a:gd name="T33" fmla="*/ 350 h 351"/>
                <a:gd name="T34" fmla="*/ 121 w 162"/>
                <a:gd name="T35" fmla="*/ 351 h 351"/>
                <a:gd name="T36" fmla="*/ 121 w 162"/>
                <a:gd name="T37" fmla="*/ 336 h 351"/>
                <a:gd name="T38" fmla="*/ 111 w 162"/>
                <a:gd name="T39" fmla="*/ 336 h 351"/>
                <a:gd name="T40" fmla="*/ 73 w 162"/>
                <a:gd name="T41" fmla="*/ 312 h 351"/>
                <a:gd name="T42" fmla="*/ 73 w 162"/>
                <a:gd name="T43" fmla="*/ 152 h 351"/>
                <a:gd name="T44" fmla="*/ 129 w 162"/>
                <a:gd name="T45" fmla="*/ 152 h 351"/>
                <a:gd name="T46" fmla="*/ 129 w 162"/>
                <a:gd name="T47" fmla="*/ 136 h 351"/>
                <a:gd name="T48" fmla="*/ 71 w 162"/>
                <a:gd name="T49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1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6"/>
                    <a:pt x="143" y="0"/>
                    <a:pt x="117" y="0"/>
                  </a:cubicBezTo>
                  <a:cubicBezTo>
                    <a:pt x="82" y="0"/>
                    <a:pt x="40" y="26"/>
                    <a:pt x="40" y="79"/>
                  </a:cubicBezTo>
                  <a:lnTo>
                    <a:pt x="40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3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1"/>
                  </a:lnTo>
                  <a:cubicBezTo>
                    <a:pt x="20" y="351"/>
                    <a:pt x="44" y="350"/>
                    <a:pt x="58" y="350"/>
                  </a:cubicBezTo>
                  <a:cubicBezTo>
                    <a:pt x="78" y="350"/>
                    <a:pt x="101" y="350"/>
                    <a:pt x="121" y="351"/>
                  </a:cubicBezTo>
                  <a:lnTo>
                    <a:pt x="121" y="336"/>
                  </a:lnTo>
                  <a:lnTo>
                    <a:pt x="111" y="336"/>
                  </a:lnTo>
                  <a:cubicBezTo>
                    <a:pt x="74" y="336"/>
                    <a:pt x="73" y="330"/>
                    <a:pt x="73" y="312"/>
                  </a:cubicBezTo>
                  <a:lnTo>
                    <a:pt x="73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21">
              <a:extLst>
                <a:ext uri="{FF2B5EF4-FFF2-40B4-BE49-F238E27FC236}">
                  <a16:creationId xmlns:a16="http://schemas.microsoft.com/office/drawing/2014/main" id="{97060C5B-EE17-404B-BA17-D988BEDF9149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2733676" y="2609851"/>
              <a:ext cx="115888" cy="123825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0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9 w 251"/>
                <a:gd name="T13" fmla="*/ 5 h 226"/>
                <a:gd name="T14" fmla="*/ 139 w 251"/>
                <a:gd name="T15" fmla="*/ 21 h 226"/>
                <a:gd name="T16" fmla="*/ 178 w 251"/>
                <a:gd name="T17" fmla="*/ 49 h 226"/>
                <a:gd name="T18" fmla="*/ 178 w 251"/>
                <a:gd name="T19" fmla="*/ 137 h 226"/>
                <a:gd name="T20" fmla="*/ 117 w 251"/>
                <a:gd name="T21" fmla="*/ 215 h 226"/>
                <a:gd name="T22" fmla="*/ 73 w 251"/>
                <a:gd name="T23" fmla="*/ 165 h 226"/>
                <a:gd name="T24" fmla="*/ 73 w 251"/>
                <a:gd name="T25" fmla="*/ 0 h 226"/>
                <a:gd name="T26" fmla="*/ 0 w 251"/>
                <a:gd name="T27" fmla="*/ 5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1 h 226"/>
                <a:gd name="T34" fmla="*/ 115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0"/>
                  </a:lnTo>
                  <a:lnTo>
                    <a:pt x="251" y="205"/>
                  </a:lnTo>
                  <a:cubicBezTo>
                    <a:pt x="216" y="205"/>
                    <a:pt x="212" y="201"/>
                    <a:pt x="212" y="177"/>
                  </a:cubicBezTo>
                  <a:lnTo>
                    <a:pt x="212" y="0"/>
                  </a:lnTo>
                  <a:lnTo>
                    <a:pt x="139" y="5"/>
                  </a:lnTo>
                  <a:lnTo>
                    <a:pt x="139" y="21"/>
                  </a:lnTo>
                  <a:cubicBezTo>
                    <a:pt x="174" y="21"/>
                    <a:pt x="178" y="24"/>
                    <a:pt x="178" y="49"/>
                  </a:cubicBezTo>
                  <a:lnTo>
                    <a:pt x="178" y="137"/>
                  </a:lnTo>
                  <a:cubicBezTo>
                    <a:pt x="178" y="181"/>
                    <a:pt x="154" y="215"/>
                    <a:pt x="117" y="215"/>
                  </a:cubicBezTo>
                  <a:cubicBezTo>
                    <a:pt x="75" y="215"/>
                    <a:pt x="73" y="191"/>
                    <a:pt x="73" y="165"/>
                  </a:cubicBezTo>
                  <a:lnTo>
                    <a:pt x="73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9" y="21"/>
                    <a:pt x="39" y="22"/>
                    <a:pt x="39" y="67"/>
                  </a:cubicBezTo>
                  <a:lnTo>
                    <a:pt x="39" y="141"/>
                  </a:lnTo>
                  <a:cubicBezTo>
                    <a:pt x="39" y="180"/>
                    <a:pt x="39" y="226"/>
                    <a:pt x="115" y="226"/>
                  </a:cubicBezTo>
                  <a:cubicBezTo>
                    <a:pt x="143" y="226"/>
                    <a:pt x="165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22">
              <a:extLst>
                <a:ext uri="{FF2B5EF4-FFF2-40B4-BE49-F238E27FC236}">
                  <a16:creationId xmlns:a16="http://schemas.microsoft.com/office/drawing/2014/main" id="{A159F00B-E957-4E45-874C-F21CEC402080}"/>
                </a:ext>
              </a:extLst>
            </p:cNvPr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2860676" y="2609851"/>
              <a:ext cx="114300" cy="120650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6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1 h 220"/>
                <a:gd name="T18" fmla="*/ 140 w 251"/>
                <a:gd name="T19" fmla="*/ 11 h 220"/>
                <a:gd name="T20" fmla="*/ 177 w 251"/>
                <a:gd name="T21" fmla="*/ 66 h 220"/>
                <a:gd name="T22" fmla="*/ 177 w 251"/>
                <a:gd name="T23" fmla="*/ 182 h 220"/>
                <a:gd name="T24" fmla="*/ 138 w 251"/>
                <a:gd name="T25" fmla="*/ 205 h 220"/>
                <a:gd name="T26" fmla="*/ 138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6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8"/>
                    <a:pt x="177" y="66"/>
                  </a:cubicBezTo>
                  <a:lnTo>
                    <a:pt x="177" y="182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0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6" y="18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23">
              <a:extLst>
                <a:ext uri="{FF2B5EF4-FFF2-40B4-BE49-F238E27FC236}">
                  <a16:creationId xmlns:a16="http://schemas.microsoft.com/office/drawing/2014/main" id="{6AE7512E-5D8D-4375-A5DD-D65DED530ED7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2987676" y="2608263"/>
              <a:ext cx="87313" cy="125413"/>
            </a:xfrm>
            <a:custGeom>
              <a:avLst/>
              <a:gdLst>
                <a:gd name="T0" fmla="*/ 41 w 190"/>
                <a:gd name="T1" fmla="*/ 115 h 229"/>
                <a:gd name="T2" fmla="*/ 108 w 190"/>
                <a:gd name="T3" fmla="*/ 12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1 w 190"/>
                <a:gd name="T25" fmla="*/ 216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3"/>
                    <a:pt x="82" y="12"/>
                    <a:pt x="108" y="12"/>
                  </a:cubicBezTo>
                  <a:cubicBezTo>
                    <a:pt x="113" y="12"/>
                    <a:pt x="144" y="13"/>
                    <a:pt x="162" y="31"/>
                  </a:cubicBezTo>
                  <a:cubicBezTo>
                    <a:pt x="141" y="32"/>
                    <a:pt x="138" y="47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5" y="0"/>
                    <a:pt x="0" y="54"/>
                    <a:pt x="0" y="116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1" y="216"/>
                  </a:cubicBezTo>
                  <a:cubicBezTo>
                    <a:pt x="85" y="216"/>
                    <a:pt x="41" y="195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3" name="Freeform 24">
              <a:extLst>
                <a:ext uri="{FF2B5EF4-FFF2-40B4-BE49-F238E27FC236}">
                  <a16:creationId xmlns:a16="http://schemas.microsoft.com/office/drawing/2014/main" id="{EDFE11DF-0C7C-4AAE-B15B-B97D0E0FA42F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3086101" y="2562226"/>
              <a:ext cx="71438" cy="171450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6 w 156"/>
                <a:gd name="T7" fmla="*/ 91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4 h 312"/>
                <a:gd name="T20" fmla="*/ 106 w 156"/>
                <a:gd name="T21" fmla="*/ 312 h 312"/>
                <a:gd name="T22" fmla="*/ 156 w 156"/>
                <a:gd name="T23" fmla="*/ 244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3 h 312"/>
                <a:gd name="T30" fmla="*/ 110 w 156"/>
                <a:gd name="T31" fmla="*/ 299 h 312"/>
                <a:gd name="T32" fmla="*/ 76 w 156"/>
                <a:gd name="T33" fmla="*/ 245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6" y="91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0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4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6"/>
                    <a:pt x="156" y="244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3"/>
                  </a:lnTo>
                  <a:cubicBezTo>
                    <a:pt x="143" y="280"/>
                    <a:pt x="128" y="299"/>
                    <a:pt x="110" y="299"/>
                  </a:cubicBezTo>
                  <a:cubicBezTo>
                    <a:pt x="76" y="299"/>
                    <a:pt x="76" y="254"/>
                    <a:pt x="76" y="245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Freeform 25">
              <a:extLst>
                <a:ext uri="{FF2B5EF4-FFF2-40B4-BE49-F238E27FC236}">
                  <a16:creationId xmlns:a16="http://schemas.microsoft.com/office/drawing/2014/main" id="{1662AE28-2B2A-4B56-8C06-2F7E6394CA4A}"/>
                </a:ext>
              </a:extLst>
            </p:cNvPr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3176589" y="2547938"/>
              <a:ext cx="49213" cy="182563"/>
            </a:xfrm>
            <a:custGeom>
              <a:avLst/>
              <a:gdLst>
                <a:gd name="T0" fmla="*/ 72 w 107"/>
                <a:gd name="T1" fmla="*/ 113 h 333"/>
                <a:gd name="T2" fmla="*/ 2 w 107"/>
                <a:gd name="T3" fmla="*/ 118 h 333"/>
                <a:gd name="T4" fmla="*/ 2 w 107"/>
                <a:gd name="T5" fmla="*/ 134 h 333"/>
                <a:gd name="T6" fmla="*/ 39 w 107"/>
                <a:gd name="T7" fmla="*/ 161 h 333"/>
                <a:gd name="T8" fmla="*/ 39 w 107"/>
                <a:gd name="T9" fmla="*/ 295 h 333"/>
                <a:gd name="T10" fmla="*/ 0 w 107"/>
                <a:gd name="T11" fmla="*/ 318 h 333"/>
                <a:gd name="T12" fmla="*/ 0 w 107"/>
                <a:gd name="T13" fmla="*/ 333 h 333"/>
                <a:gd name="T14" fmla="*/ 55 w 107"/>
                <a:gd name="T15" fmla="*/ 332 h 333"/>
                <a:gd name="T16" fmla="*/ 107 w 107"/>
                <a:gd name="T17" fmla="*/ 333 h 333"/>
                <a:gd name="T18" fmla="*/ 107 w 107"/>
                <a:gd name="T19" fmla="*/ 318 h 333"/>
                <a:gd name="T20" fmla="*/ 72 w 107"/>
                <a:gd name="T21" fmla="*/ 296 h 333"/>
                <a:gd name="T22" fmla="*/ 72 w 107"/>
                <a:gd name="T23" fmla="*/ 113 h 333"/>
                <a:gd name="T24" fmla="*/ 74 w 107"/>
                <a:gd name="T25" fmla="*/ 26 h 333"/>
                <a:gd name="T26" fmla="*/ 48 w 107"/>
                <a:gd name="T27" fmla="*/ 0 h 333"/>
                <a:gd name="T28" fmla="*/ 21 w 107"/>
                <a:gd name="T29" fmla="*/ 26 h 333"/>
                <a:gd name="T30" fmla="*/ 48 w 107"/>
                <a:gd name="T31" fmla="*/ 52 h 333"/>
                <a:gd name="T32" fmla="*/ 74 w 107"/>
                <a:gd name="T3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3">
                  <a:moveTo>
                    <a:pt x="72" y="113"/>
                  </a:moveTo>
                  <a:lnTo>
                    <a:pt x="2" y="118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1"/>
                  </a:cubicBezTo>
                  <a:lnTo>
                    <a:pt x="39" y="295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3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3"/>
                  </a:cubicBezTo>
                  <a:lnTo>
                    <a:pt x="107" y="318"/>
                  </a:lnTo>
                  <a:cubicBezTo>
                    <a:pt x="74" y="318"/>
                    <a:pt x="72" y="315"/>
                    <a:pt x="72" y="296"/>
                  </a:cubicBezTo>
                  <a:lnTo>
                    <a:pt x="72" y="113"/>
                  </a:lnTo>
                  <a:close/>
                  <a:moveTo>
                    <a:pt x="74" y="26"/>
                  </a:moveTo>
                  <a:cubicBezTo>
                    <a:pt x="74" y="10"/>
                    <a:pt x="62" y="0"/>
                    <a:pt x="48" y="0"/>
                  </a:cubicBezTo>
                  <a:cubicBezTo>
                    <a:pt x="32" y="0"/>
                    <a:pt x="21" y="13"/>
                    <a:pt x="21" y="26"/>
                  </a:cubicBezTo>
                  <a:cubicBezTo>
                    <a:pt x="21" y="40"/>
                    <a:pt x="32" y="52"/>
                    <a:pt x="48" y="52"/>
                  </a:cubicBezTo>
                  <a:cubicBezTo>
                    <a:pt x="62" y="52"/>
                    <a:pt x="74" y="42"/>
                    <a:pt x="74" y="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26">
              <a:extLst>
                <a:ext uri="{FF2B5EF4-FFF2-40B4-BE49-F238E27FC236}">
                  <a16:creationId xmlns:a16="http://schemas.microsoft.com/office/drawing/2014/main" id="{4B62061E-F6C6-4187-BABB-1E7D0443B530}"/>
                </a:ext>
              </a:extLst>
            </p:cNvPr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3240089" y="2608263"/>
              <a:ext cx="100013" cy="125413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Freeform 27">
              <a:extLst>
                <a:ext uri="{FF2B5EF4-FFF2-40B4-BE49-F238E27FC236}">
                  <a16:creationId xmlns:a16="http://schemas.microsoft.com/office/drawing/2014/main" id="{314615D2-D154-4669-9430-F650E4814C4E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3354389" y="2609851"/>
              <a:ext cx="114300" cy="120650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2 h 220"/>
                <a:gd name="T16" fmla="*/ 73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2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Freeform 28">
              <a:extLst>
                <a:ext uri="{FF2B5EF4-FFF2-40B4-BE49-F238E27FC236}">
                  <a16:creationId xmlns:a16="http://schemas.microsoft.com/office/drawing/2014/main" id="{D79B24BD-B38D-4399-95DE-6A19E8750ECA}"/>
                </a:ext>
              </a:extLst>
            </p:cNvPr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3562351" y="2538413"/>
              <a:ext cx="112713" cy="247650"/>
            </a:xfrm>
            <a:custGeom>
              <a:avLst/>
              <a:gdLst>
                <a:gd name="T0" fmla="*/ 156 w 248"/>
                <a:gd name="T1" fmla="*/ 152 h 453"/>
                <a:gd name="T2" fmla="*/ 199 w 248"/>
                <a:gd name="T3" fmla="*/ 152 h 453"/>
                <a:gd name="T4" fmla="*/ 214 w 248"/>
                <a:gd name="T5" fmla="*/ 142 h 453"/>
                <a:gd name="T6" fmla="*/ 200 w 248"/>
                <a:gd name="T7" fmla="*/ 136 h 453"/>
                <a:gd name="T8" fmla="*/ 159 w 248"/>
                <a:gd name="T9" fmla="*/ 136 h 453"/>
                <a:gd name="T10" fmla="*/ 170 w 248"/>
                <a:gd name="T11" fmla="*/ 79 h 453"/>
                <a:gd name="T12" fmla="*/ 182 w 248"/>
                <a:gd name="T13" fmla="*/ 28 h 453"/>
                <a:gd name="T14" fmla="*/ 205 w 248"/>
                <a:gd name="T15" fmla="*/ 11 h 453"/>
                <a:gd name="T16" fmla="*/ 229 w 248"/>
                <a:gd name="T17" fmla="*/ 20 h 453"/>
                <a:gd name="T18" fmla="*/ 202 w 248"/>
                <a:gd name="T19" fmla="*/ 47 h 453"/>
                <a:gd name="T20" fmla="*/ 221 w 248"/>
                <a:gd name="T21" fmla="*/ 64 h 453"/>
                <a:gd name="T22" fmla="*/ 248 w 248"/>
                <a:gd name="T23" fmla="*/ 34 h 453"/>
                <a:gd name="T24" fmla="*/ 205 w 248"/>
                <a:gd name="T25" fmla="*/ 0 h 453"/>
                <a:gd name="T26" fmla="*/ 142 w 248"/>
                <a:gd name="T27" fmla="*/ 58 h 453"/>
                <a:gd name="T28" fmla="*/ 125 w 248"/>
                <a:gd name="T29" fmla="*/ 136 h 453"/>
                <a:gd name="T30" fmla="*/ 91 w 248"/>
                <a:gd name="T31" fmla="*/ 136 h 453"/>
                <a:gd name="T32" fmla="*/ 76 w 248"/>
                <a:gd name="T33" fmla="*/ 146 h 453"/>
                <a:gd name="T34" fmla="*/ 90 w 248"/>
                <a:gd name="T35" fmla="*/ 152 h 453"/>
                <a:gd name="T36" fmla="*/ 123 w 248"/>
                <a:gd name="T37" fmla="*/ 152 h 453"/>
                <a:gd name="T38" fmla="*/ 85 w 248"/>
                <a:gd name="T39" fmla="*/ 349 h 453"/>
                <a:gd name="T40" fmla="*/ 42 w 248"/>
                <a:gd name="T41" fmla="*/ 442 h 453"/>
                <a:gd name="T42" fmla="*/ 18 w 248"/>
                <a:gd name="T43" fmla="*/ 433 h 453"/>
                <a:gd name="T44" fmla="*/ 45 w 248"/>
                <a:gd name="T45" fmla="*/ 407 h 453"/>
                <a:gd name="T46" fmla="*/ 27 w 248"/>
                <a:gd name="T47" fmla="*/ 389 h 453"/>
                <a:gd name="T48" fmla="*/ 0 w 248"/>
                <a:gd name="T49" fmla="*/ 419 h 453"/>
                <a:gd name="T50" fmla="*/ 42 w 248"/>
                <a:gd name="T51" fmla="*/ 453 h 453"/>
                <a:gd name="T52" fmla="*/ 98 w 248"/>
                <a:gd name="T53" fmla="*/ 405 h 453"/>
                <a:gd name="T54" fmla="*/ 126 w 248"/>
                <a:gd name="T55" fmla="*/ 310 h 453"/>
                <a:gd name="T56" fmla="*/ 156 w 248"/>
                <a:gd name="T57" fmla="*/ 152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8" h="453">
                  <a:moveTo>
                    <a:pt x="156" y="152"/>
                  </a:moveTo>
                  <a:lnTo>
                    <a:pt x="199" y="152"/>
                  </a:lnTo>
                  <a:cubicBezTo>
                    <a:pt x="209" y="152"/>
                    <a:pt x="214" y="152"/>
                    <a:pt x="214" y="142"/>
                  </a:cubicBezTo>
                  <a:cubicBezTo>
                    <a:pt x="214" y="136"/>
                    <a:pt x="209" y="136"/>
                    <a:pt x="200" y="136"/>
                  </a:cubicBezTo>
                  <a:lnTo>
                    <a:pt x="159" y="136"/>
                  </a:lnTo>
                  <a:lnTo>
                    <a:pt x="170" y="79"/>
                  </a:lnTo>
                  <a:cubicBezTo>
                    <a:pt x="172" y="69"/>
                    <a:pt x="179" y="34"/>
                    <a:pt x="182" y="28"/>
                  </a:cubicBezTo>
                  <a:cubicBezTo>
                    <a:pt x="186" y="18"/>
                    <a:pt x="194" y="11"/>
                    <a:pt x="205" y="11"/>
                  </a:cubicBezTo>
                  <a:cubicBezTo>
                    <a:pt x="207" y="11"/>
                    <a:pt x="220" y="11"/>
                    <a:pt x="229" y="20"/>
                  </a:cubicBezTo>
                  <a:cubicBezTo>
                    <a:pt x="207" y="22"/>
                    <a:pt x="202" y="39"/>
                    <a:pt x="202" y="47"/>
                  </a:cubicBezTo>
                  <a:cubicBezTo>
                    <a:pt x="202" y="58"/>
                    <a:pt x="211" y="64"/>
                    <a:pt x="221" y="64"/>
                  </a:cubicBezTo>
                  <a:cubicBezTo>
                    <a:pt x="234" y="64"/>
                    <a:pt x="248" y="53"/>
                    <a:pt x="248" y="34"/>
                  </a:cubicBezTo>
                  <a:cubicBezTo>
                    <a:pt x="248" y="11"/>
                    <a:pt x="225" y="0"/>
                    <a:pt x="205" y="0"/>
                  </a:cubicBezTo>
                  <a:cubicBezTo>
                    <a:pt x="188" y="0"/>
                    <a:pt x="157" y="9"/>
                    <a:pt x="142" y="58"/>
                  </a:cubicBezTo>
                  <a:cubicBezTo>
                    <a:pt x="139" y="68"/>
                    <a:pt x="137" y="73"/>
                    <a:pt x="125" y="136"/>
                  </a:cubicBezTo>
                  <a:lnTo>
                    <a:pt x="91" y="136"/>
                  </a:lnTo>
                  <a:cubicBezTo>
                    <a:pt x="81" y="136"/>
                    <a:pt x="76" y="136"/>
                    <a:pt x="76" y="146"/>
                  </a:cubicBezTo>
                  <a:cubicBezTo>
                    <a:pt x="76" y="152"/>
                    <a:pt x="80" y="152"/>
                    <a:pt x="90" y="152"/>
                  </a:cubicBezTo>
                  <a:lnTo>
                    <a:pt x="123" y="152"/>
                  </a:lnTo>
                  <a:lnTo>
                    <a:pt x="85" y="349"/>
                  </a:lnTo>
                  <a:cubicBezTo>
                    <a:pt x="76" y="397"/>
                    <a:pt x="68" y="442"/>
                    <a:pt x="42" y="442"/>
                  </a:cubicBezTo>
                  <a:cubicBezTo>
                    <a:pt x="40" y="442"/>
                    <a:pt x="27" y="442"/>
                    <a:pt x="18" y="433"/>
                  </a:cubicBezTo>
                  <a:cubicBezTo>
                    <a:pt x="41" y="432"/>
                    <a:pt x="45" y="414"/>
                    <a:pt x="45" y="407"/>
                  </a:cubicBezTo>
                  <a:cubicBezTo>
                    <a:pt x="45" y="395"/>
                    <a:pt x="36" y="389"/>
                    <a:pt x="27" y="389"/>
                  </a:cubicBezTo>
                  <a:cubicBezTo>
                    <a:pt x="14" y="389"/>
                    <a:pt x="0" y="400"/>
                    <a:pt x="0" y="419"/>
                  </a:cubicBezTo>
                  <a:cubicBezTo>
                    <a:pt x="0" y="441"/>
                    <a:pt x="21" y="453"/>
                    <a:pt x="42" y="453"/>
                  </a:cubicBezTo>
                  <a:cubicBezTo>
                    <a:pt x="69" y="453"/>
                    <a:pt x="89" y="424"/>
                    <a:pt x="98" y="405"/>
                  </a:cubicBezTo>
                  <a:cubicBezTo>
                    <a:pt x="114" y="374"/>
                    <a:pt x="126" y="313"/>
                    <a:pt x="126" y="310"/>
                  </a:cubicBezTo>
                  <a:lnTo>
                    <a:pt x="156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7" name="Group 336">
            <a:extLst>
              <a:ext uri="{FF2B5EF4-FFF2-40B4-BE49-F238E27FC236}">
                <a16:creationId xmlns:a16="http://schemas.microsoft.com/office/drawing/2014/main" id="{406AFDC3-E08A-4C01-B995-CEB30F2B46C9}"/>
              </a:ext>
            </a:extLst>
          </p:cNvPr>
          <p:cNvGrpSpPr>
            <a:grpSpLocks noChangeAspect="1"/>
          </p:cNvGrpSpPr>
          <p:nvPr>
            <p:custDataLst>
              <p:tags r:id="rId28"/>
            </p:custDataLst>
          </p:nvPr>
        </p:nvGrpSpPr>
        <p:grpSpPr>
          <a:xfrm>
            <a:off x="707285" y="6288129"/>
            <a:ext cx="2629535" cy="310870"/>
            <a:chOff x="911225" y="6251575"/>
            <a:chExt cx="1785938" cy="211138"/>
          </a:xfrm>
        </p:grpSpPr>
        <p:sp>
          <p:nvSpPr>
            <p:cNvPr id="338" name="Freeform 34">
              <a:extLst>
                <a:ext uri="{FF2B5EF4-FFF2-40B4-BE49-F238E27FC236}">
                  <a16:creationId xmlns:a16="http://schemas.microsoft.com/office/drawing/2014/main" id="{641C5AEC-2C91-45CE-8A4F-9E94748BC9D6}"/>
                </a:ext>
              </a:extLst>
            </p:cNvPr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911225" y="6316663"/>
              <a:ext cx="95250" cy="134938"/>
            </a:xfrm>
            <a:custGeom>
              <a:avLst/>
              <a:gdLst>
                <a:gd name="T0" fmla="*/ 38 w 260"/>
                <a:gd name="T1" fmla="*/ 282 h 317"/>
                <a:gd name="T2" fmla="*/ 11 w 260"/>
                <a:gd name="T3" fmla="*/ 302 h 317"/>
                <a:gd name="T4" fmla="*/ 0 w 260"/>
                <a:gd name="T5" fmla="*/ 311 h 317"/>
                <a:gd name="T6" fmla="*/ 6 w 260"/>
                <a:gd name="T7" fmla="*/ 317 h 317"/>
                <a:gd name="T8" fmla="*/ 48 w 260"/>
                <a:gd name="T9" fmla="*/ 316 h 317"/>
                <a:gd name="T10" fmla="*/ 98 w 260"/>
                <a:gd name="T11" fmla="*/ 317 h 317"/>
                <a:gd name="T12" fmla="*/ 107 w 260"/>
                <a:gd name="T13" fmla="*/ 307 h 317"/>
                <a:gd name="T14" fmla="*/ 95 w 260"/>
                <a:gd name="T15" fmla="*/ 302 h 317"/>
                <a:gd name="T16" fmla="*/ 70 w 260"/>
                <a:gd name="T17" fmla="*/ 294 h 317"/>
                <a:gd name="T18" fmla="*/ 94 w 260"/>
                <a:gd name="T19" fmla="*/ 194 h 317"/>
                <a:gd name="T20" fmla="*/ 140 w 260"/>
                <a:gd name="T21" fmla="*/ 226 h 317"/>
                <a:gd name="T22" fmla="*/ 260 w 260"/>
                <a:gd name="T23" fmla="*/ 80 h 317"/>
                <a:gd name="T24" fmla="*/ 194 w 260"/>
                <a:gd name="T25" fmla="*/ 0 h 317"/>
                <a:gd name="T26" fmla="*/ 129 w 260"/>
                <a:gd name="T27" fmla="*/ 38 h 317"/>
                <a:gd name="T28" fmla="*/ 84 w 260"/>
                <a:gd name="T29" fmla="*/ 0 h 317"/>
                <a:gd name="T30" fmla="*/ 47 w 260"/>
                <a:gd name="T31" fmla="*/ 29 h 317"/>
                <a:gd name="T32" fmla="*/ 31 w 260"/>
                <a:gd name="T33" fmla="*/ 77 h 317"/>
                <a:gd name="T34" fmla="*/ 37 w 260"/>
                <a:gd name="T35" fmla="*/ 82 h 317"/>
                <a:gd name="T36" fmla="*/ 46 w 260"/>
                <a:gd name="T37" fmla="*/ 71 h 317"/>
                <a:gd name="T38" fmla="*/ 82 w 260"/>
                <a:gd name="T39" fmla="*/ 11 h 317"/>
                <a:gd name="T40" fmla="*/ 98 w 260"/>
                <a:gd name="T41" fmla="*/ 34 h 317"/>
                <a:gd name="T42" fmla="*/ 94 w 260"/>
                <a:gd name="T43" fmla="*/ 60 h 317"/>
                <a:gd name="T44" fmla="*/ 38 w 260"/>
                <a:gd name="T45" fmla="*/ 282 h 317"/>
                <a:gd name="T46" fmla="*/ 126 w 260"/>
                <a:gd name="T47" fmla="*/ 65 h 317"/>
                <a:gd name="T48" fmla="*/ 152 w 260"/>
                <a:gd name="T49" fmla="*/ 30 h 317"/>
                <a:gd name="T50" fmla="*/ 192 w 260"/>
                <a:gd name="T51" fmla="*/ 11 h 317"/>
                <a:gd name="T52" fmla="*/ 224 w 260"/>
                <a:gd name="T53" fmla="*/ 58 h 317"/>
                <a:gd name="T54" fmla="*/ 199 w 260"/>
                <a:gd name="T55" fmla="*/ 164 h 317"/>
                <a:gd name="T56" fmla="*/ 140 w 260"/>
                <a:gd name="T57" fmla="*/ 215 h 317"/>
                <a:gd name="T58" fmla="*/ 100 w 260"/>
                <a:gd name="T59" fmla="*/ 171 h 317"/>
                <a:gd name="T60" fmla="*/ 102 w 260"/>
                <a:gd name="T61" fmla="*/ 163 h 317"/>
                <a:gd name="T62" fmla="*/ 126 w 260"/>
                <a:gd name="T63" fmla="*/ 6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7">
                  <a:moveTo>
                    <a:pt x="38" y="282"/>
                  </a:moveTo>
                  <a:cubicBezTo>
                    <a:pt x="34" y="298"/>
                    <a:pt x="33" y="302"/>
                    <a:pt x="11" y="302"/>
                  </a:cubicBezTo>
                  <a:cubicBezTo>
                    <a:pt x="5" y="302"/>
                    <a:pt x="0" y="302"/>
                    <a:pt x="0" y="311"/>
                  </a:cubicBezTo>
                  <a:cubicBezTo>
                    <a:pt x="0" y="315"/>
                    <a:pt x="2" y="317"/>
                    <a:pt x="6" y="317"/>
                  </a:cubicBezTo>
                  <a:cubicBezTo>
                    <a:pt x="20" y="317"/>
                    <a:pt x="34" y="316"/>
                    <a:pt x="48" y="316"/>
                  </a:cubicBezTo>
                  <a:cubicBezTo>
                    <a:pt x="65" y="316"/>
                    <a:pt x="82" y="317"/>
                    <a:pt x="98" y="317"/>
                  </a:cubicBezTo>
                  <a:cubicBezTo>
                    <a:pt x="100" y="317"/>
                    <a:pt x="107" y="317"/>
                    <a:pt x="107" y="307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8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2"/>
                    <a:pt x="46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69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35">
              <a:extLst>
                <a:ext uri="{FF2B5EF4-FFF2-40B4-BE49-F238E27FC236}">
                  <a16:creationId xmlns:a16="http://schemas.microsoft.com/office/drawing/2014/main" id="{382A2B5E-3047-4E77-A5CD-65A2A20D2334}"/>
                </a:ext>
              </a:extLst>
            </p:cNvPr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1074738" y="6318250"/>
              <a:ext cx="19050" cy="92075"/>
            </a:xfrm>
            <a:custGeom>
              <a:avLst/>
              <a:gdLst>
                <a:gd name="T0" fmla="*/ 53 w 53"/>
                <a:gd name="T1" fmla="*/ 26 h 215"/>
                <a:gd name="T2" fmla="*/ 26 w 53"/>
                <a:gd name="T3" fmla="*/ 0 h 215"/>
                <a:gd name="T4" fmla="*/ 0 w 53"/>
                <a:gd name="T5" fmla="*/ 26 h 215"/>
                <a:gd name="T6" fmla="*/ 26 w 53"/>
                <a:gd name="T7" fmla="*/ 53 h 215"/>
                <a:gd name="T8" fmla="*/ 53 w 53"/>
                <a:gd name="T9" fmla="*/ 26 h 215"/>
                <a:gd name="T10" fmla="*/ 53 w 53"/>
                <a:gd name="T11" fmla="*/ 188 h 215"/>
                <a:gd name="T12" fmla="*/ 26 w 53"/>
                <a:gd name="T13" fmla="*/ 162 h 215"/>
                <a:gd name="T14" fmla="*/ 0 w 53"/>
                <a:gd name="T15" fmla="*/ 188 h 215"/>
                <a:gd name="T16" fmla="*/ 26 w 53"/>
                <a:gd name="T17" fmla="*/ 215 h 215"/>
                <a:gd name="T18" fmla="*/ 53 w 53"/>
                <a:gd name="T19" fmla="*/ 18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6"/>
                  </a:cubicBezTo>
                  <a:close/>
                  <a:moveTo>
                    <a:pt x="53" y="188"/>
                  </a:moveTo>
                  <a:cubicBezTo>
                    <a:pt x="53" y="174"/>
                    <a:pt x="41" y="162"/>
                    <a:pt x="26" y="162"/>
                  </a:cubicBezTo>
                  <a:cubicBezTo>
                    <a:pt x="12" y="162"/>
                    <a:pt x="0" y="174"/>
                    <a:pt x="0" y="188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1" y="215"/>
                    <a:pt x="53" y="203"/>
                    <a:pt x="53" y="18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36">
              <a:extLst>
                <a:ext uri="{FF2B5EF4-FFF2-40B4-BE49-F238E27FC236}">
                  <a16:creationId xmlns:a16="http://schemas.microsoft.com/office/drawing/2014/main" id="{E83AE706-85AA-492B-B337-6AB40710E15A}"/>
                </a:ext>
              </a:extLst>
            </p:cNvPr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1119188" y="6332538"/>
              <a:ext cx="120650" cy="49213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7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7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10" y="96"/>
                    <a:pt x="0" y="96"/>
                    <a:pt x="0" y="106"/>
                  </a:cubicBezTo>
                  <a:cubicBezTo>
                    <a:pt x="0" y="116"/>
                    <a:pt x="10" y="116"/>
                    <a:pt x="17" y="116"/>
                  </a:cubicBezTo>
                  <a:lnTo>
                    <a:pt x="315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37">
              <a:extLst>
                <a:ext uri="{FF2B5EF4-FFF2-40B4-BE49-F238E27FC236}">
                  <a16:creationId xmlns:a16="http://schemas.microsoft.com/office/drawing/2014/main" id="{6577673C-E914-4DB3-917C-0665C0CDCC36}"/>
                </a:ext>
              </a:extLst>
            </p:cNvPr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1308100" y="6265863"/>
              <a:ext cx="106363" cy="144463"/>
            </a:xfrm>
            <a:custGeom>
              <a:avLst/>
              <a:gdLst>
                <a:gd name="T0" fmla="*/ 95 w 293"/>
                <a:gd name="T1" fmla="*/ 183 h 341"/>
                <a:gd name="T2" fmla="*/ 180 w 293"/>
                <a:gd name="T3" fmla="*/ 183 h 341"/>
                <a:gd name="T4" fmla="*/ 293 w 293"/>
                <a:gd name="T5" fmla="*/ 93 h 341"/>
                <a:gd name="T6" fmla="*/ 176 w 293"/>
                <a:gd name="T7" fmla="*/ 0 h 341"/>
                <a:gd name="T8" fmla="*/ 0 w 293"/>
                <a:gd name="T9" fmla="*/ 0 h 341"/>
                <a:gd name="T10" fmla="*/ 0 w 293"/>
                <a:gd name="T11" fmla="*/ 16 h 341"/>
                <a:gd name="T12" fmla="*/ 12 w 293"/>
                <a:gd name="T13" fmla="*/ 16 h 341"/>
                <a:gd name="T14" fmla="*/ 51 w 293"/>
                <a:gd name="T15" fmla="*/ 39 h 341"/>
                <a:gd name="T16" fmla="*/ 51 w 293"/>
                <a:gd name="T17" fmla="*/ 302 h 341"/>
                <a:gd name="T18" fmla="*/ 12 w 293"/>
                <a:gd name="T19" fmla="*/ 325 h 341"/>
                <a:gd name="T20" fmla="*/ 0 w 293"/>
                <a:gd name="T21" fmla="*/ 325 h 341"/>
                <a:gd name="T22" fmla="*/ 0 w 293"/>
                <a:gd name="T23" fmla="*/ 341 h 341"/>
                <a:gd name="T24" fmla="*/ 73 w 293"/>
                <a:gd name="T25" fmla="*/ 339 h 341"/>
                <a:gd name="T26" fmla="*/ 147 w 293"/>
                <a:gd name="T27" fmla="*/ 341 h 341"/>
                <a:gd name="T28" fmla="*/ 147 w 293"/>
                <a:gd name="T29" fmla="*/ 325 h 341"/>
                <a:gd name="T30" fmla="*/ 135 w 293"/>
                <a:gd name="T31" fmla="*/ 325 h 341"/>
                <a:gd name="T32" fmla="*/ 95 w 293"/>
                <a:gd name="T33" fmla="*/ 302 h 341"/>
                <a:gd name="T34" fmla="*/ 95 w 293"/>
                <a:gd name="T35" fmla="*/ 183 h 341"/>
                <a:gd name="T36" fmla="*/ 94 w 293"/>
                <a:gd name="T37" fmla="*/ 170 h 341"/>
                <a:gd name="T38" fmla="*/ 94 w 293"/>
                <a:gd name="T39" fmla="*/ 36 h 341"/>
                <a:gd name="T40" fmla="*/ 118 w 293"/>
                <a:gd name="T41" fmla="*/ 16 h 341"/>
                <a:gd name="T42" fmla="*/ 163 w 293"/>
                <a:gd name="T43" fmla="*/ 16 h 341"/>
                <a:gd name="T44" fmla="*/ 242 w 293"/>
                <a:gd name="T45" fmla="*/ 93 h 341"/>
                <a:gd name="T46" fmla="*/ 163 w 293"/>
                <a:gd name="T47" fmla="*/ 170 h 341"/>
                <a:gd name="T48" fmla="*/ 94 w 293"/>
                <a:gd name="T49" fmla="*/ 17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3" h="341">
                  <a:moveTo>
                    <a:pt x="95" y="183"/>
                  </a:moveTo>
                  <a:lnTo>
                    <a:pt x="180" y="183"/>
                  </a:lnTo>
                  <a:cubicBezTo>
                    <a:pt x="240" y="183"/>
                    <a:pt x="293" y="143"/>
                    <a:pt x="293" y="93"/>
                  </a:cubicBezTo>
                  <a:cubicBezTo>
                    <a:pt x="293" y="44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29" y="339"/>
                    <a:pt x="147" y="341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6" y="325"/>
                    <a:pt x="95" y="320"/>
                    <a:pt x="95" y="302"/>
                  </a:cubicBezTo>
                  <a:lnTo>
                    <a:pt x="95" y="183"/>
                  </a:lnTo>
                  <a:close/>
                  <a:moveTo>
                    <a:pt x="94" y="170"/>
                  </a:moveTo>
                  <a:lnTo>
                    <a:pt x="94" y="36"/>
                  </a:lnTo>
                  <a:cubicBezTo>
                    <a:pt x="94" y="19"/>
                    <a:pt x="95" y="16"/>
                    <a:pt x="118" y="16"/>
                  </a:cubicBezTo>
                  <a:lnTo>
                    <a:pt x="163" y="16"/>
                  </a:lnTo>
                  <a:cubicBezTo>
                    <a:pt x="242" y="16"/>
                    <a:pt x="242" y="68"/>
                    <a:pt x="242" y="93"/>
                  </a:cubicBezTo>
                  <a:cubicBezTo>
                    <a:pt x="242" y="116"/>
                    <a:pt x="242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38">
              <a:extLst>
                <a:ext uri="{FF2B5EF4-FFF2-40B4-BE49-F238E27FC236}">
                  <a16:creationId xmlns:a16="http://schemas.microsoft.com/office/drawing/2014/main" id="{B9DE7902-0BAD-41D9-8F9D-73FD77A02C58}"/>
                </a:ext>
              </a:extLst>
            </p:cNvPr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1430338" y="6316663"/>
              <a:ext cx="60325" cy="93663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0 w 168"/>
                <a:gd name="T19" fmla="*/ 221 h 221"/>
                <a:gd name="T20" fmla="*/ 120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0" y="221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5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39">
              <a:extLst>
                <a:ext uri="{FF2B5EF4-FFF2-40B4-BE49-F238E27FC236}">
                  <a16:creationId xmlns:a16="http://schemas.microsoft.com/office/drawing/2014/main" id="{C77C94DD-B201-42E8-971E-57E57876A39E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1517650" y="6251575"/>
              <a:ext cx="25400" cy="211138"/>
            </a:xfrm>
            <a:custGeom>
              <a:avLst/>
              <a:gdLst>
                <a:gd name="T0" fmla="*/ 69 w 69"/>
                <a:gd name="T1" fmla="*/ 498 h 498"/>
                <a:gd name="T2" fmla="*/ 69 w 69"/>
                <a:gd name="T3" fmla="*/ 478 h 498"/>
                <a:gd name="T4" fmla="*/ 20 w 69"/>
                <a:gd name="T5" fmla="*/ 478 h 498"/>
                <a:gd name="T6" fmla="*/ 20 w 69"/>
                <a:gd name="T7" fmla="*/ 20 h 498"/>
                <a:gd name="T8" fmla="*/ 69 w 69"/>
                <a:gd name="T9" fmla="*/ 20 h 498"/>
                <a:gd name="T10" fmla="*/ 69 w 69"/>
                <a:gd name="T11" fmla="*/ 0 h 498"/>
                <a:gd name="T12" fmla="*/ 0 w 69"/>
                <a:gd name="T13" fmla="*/ 0 h 498"/>
                <a:gd name="T14" fmla="*/ 0 w 69"/>
                <a:gd name="T15" fmla="*/ 498 h 498"/>
                <a:gd name="T16" fmla="*/ 69 w 69"/>
                <a:gd name="T17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498"/>
                  </a:moveTo>
                  <a:lnTo>
                    <a:pt x="69" y="478"/>
                  </a:lnTo>
                  <a:lnTo>
                    <a:pt x="20" y="478"/>
                  </a:lnTo>
                  <a:lnTo>
                    <a:pt x="20" y="20"/>
                  </a:lnTo>
                  <a:lnTo>
                    <a:pt x="69" y="20"/>
                  </a:lnTo>
                  <a:lnTo>
                    <a:pt x="69" y="0"/>
                  </a:lnTo>
                  <a:lnTo>
                    <a:pt x="0" y="0"/>
                  </a:lnTo>
                  <a:lnTo>
                    <a:pt x="0" y="498"/>
                  </a:lnTo>
                  <a:lnTo>
                    <a:pt x="69" y="4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40">
              <a:extLst>
                <a:ext uri="{FF2B5EF4-FFF2-40B4-BE49-F238E27FC236}">
                  <a16:creationId xmlns:a16="http://schemas.microsoft.com/office/drawing/2014/main" id="{7CC26C7B-0BD1-47CD-8934-01D33D52B9AD}"/>
                </a:ext>
              </a:extLst>
            </p:cNvPr>
            <p:cNvSpPr>
              <a:spLocks/>
            </p:cNvSpPr>
            <p:nvPr>
              <p:custDataLst>
                <p:tags r:id="rId46"/>
              </p:custDataLst>
            </p:nvPr>
          </p:nvSpPr>
          <p:spPr bwMode="auto">
            <a:xfrm>
              <a:off x="1555750" y="6265863"/>
              <a:ext cx="130175" cy="149225"/>
            </a:xfrm>
            <a:custGeom>
              <a:avLst/>
              <a:gdLst>
                <a:gd name="T0" fmla="*/ 285 w 355"/>
                <a:gd name="T1" fmla="*/ 57 h 352"/>
                <a:gd name="T2" fmla="*/ 349 w 355"/>
                <a:gd name="T3" fmla="*/ 16 h 352"/>
                <a:gd name="T4" fmla="*/ 355 w 355"/>
                <a:gd name="T5" fmla="*/ 6 h 352"/>
                <a:gd name="T6" fmla="*/ 349 w 355"/>
                <a:gd name="T7" fmla="*/ 0 h 352"/>
                <a:gd name="T8" fmla="*/ 308 w 355"/>
                <a:gd name="T9" fmla="*/ 2 h 352"/>
                <a:gd name="T10" fmla="*/ 259 w 355"/>
                <a:gd name="T11" fmla="*/ 0 h 352"/>
                <a:gd name="T12" fmla="*/ 249 w 355"/>
                <a:gd name="T13" fmla="*/ 10 h 352"/>
                <a:gd name="T14" fmla="*/ 257 w 355"/>
                <a:gd name="T15" fmla="*/ 16 h 352"/>
                <a:gd name="T16" fmla="*/ 280 w 355"/>
                <a:gd name="T17" fmla="*/ 32 h 352"/>
                <a:gd name="T18" fmla="*/ 272 w 355"/>
                <a:gd name="T19" fmla="*/ 51 h 352"/>
                <a:gd name="T20" fmla="*/ 119 w 355"/>
                <a:gd name="T21" fmla="*/ 294 h 352"/>
                <a:gd name="T22" fmla="*/ 85 w 355"/>
                <a:gd name="T23" fmla="*/ 31 h 352"/>
                <a:gd name="T24" fmla="*/ 120 w 355"/>
                <a:gd name="T25" fmla="*/ 16 h 352"/>
                <a:gd name="T26" fmla="*/ 132 w 355"/>
                <a:gd name="T27" fmla="*/ 6 h 352"/>
                <a:gd name="T28" fmla="*/ 125 w 355"/>
                <a:gd name="T29" fmla="*/ 0 h 352"/>
                <a:gd name="T30" fmla="*/ 64 w 355"/>
                <a:gd name="T31" fmla="*/ 2 h 352"/>
                <a:gd name="T32" fmla="*/ 36 w 355"/>
                <a:gd name="T33" fmla="*/ 1 h 352"/>
                <a:gd name="T34" fmla="*/ 9 w 355"/>
                <a:gd name="T35" fmla="*/ 0 h 352"/>
                <a:gd name="T36" fmla="*/ 0 w 355"/>
                <a:gd name="T37" fmla="*/ 10 h 352"/>
                <a:gd name="T38" fmla="*/ 12 w 355"/>
                <a:gd name="T39" fmla="*/ 16 h 352"/>
                <a:gd name="T40" fmla="*/ 42 w 355"/>
                <a:gd name="T41" fmla="*/ 33 h 352"/>
                <a:gd name="T42" fmla="*/ 82 w 355"/>
                <a:gd name="T43" fmla="*/ 340 h 352"/>
                <a:gd name="T44" fmla="*/ 91 w 355"/>
                <a:gd name="T45" fmla="*/ 352 h 352"/>
                <a:gd name="T46" fmla="*/ 105 w 355"/>
                <a:gd name="T47" fmla="*/ 343 h 352"/>
                <a:gd name="T48" fmla="*/ 285 w 355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5" h="352">
                  <a:moveTo>
                    <a:pt x="285" y="57"/>
                  </a:moveTo>
                  <a:cubicBezTo>
                    <a:pt x="309" y="18"/>
                    <a:pt x="330" y="17"/>
                    <a:pt x="349" y="16"/>
                  </a:cubicBezTo>
                  <a:cubicBezTo>
                    <a:pt x="355" y="15"/>
                    <a:pt x="355" y="7"/>
                    <a:pt x="355" y="6"/>
                  </a:cubicBezTo>
                  <a:cubicBezTo>
                    <a:pt x="355" y="2"/>
                    <a:pt x="353" y="0"/>
                    <a:pt x="349" y="0"/>
                  </a:cubicBezTo>
                  <a:cubicBezTo>
                    <a:pt x="336" y="0"/>
                    <a:pt x="321" y="2"/>
                    <a:pt x="308" y="2"/>
                  </a:cubicBezTo>
                  <a:cubicBezTo>
                    <a:pt x="291" y="2"/>
                    <a:pt x="274" y="0"/>
                    <a:pt x="259" y="0"/>
                  </a:cubicBezTo>
                  <a:cubicBezTo>
                    <a:pt x="256" y="0"/>
                    <a:pt x="249" y="0"/>
                    <a:pt x="249" y="10"/>
                  </a:cubicBezTo>
                  <a:cubicBezTo>
                    <a:pt x="249" y="15"/>
                    <a:pt x="254" y="16"/>
                    <a:pt x="257" y="16"/>
                  </a:cubicBezTo>
                  <a:cubicBezTo>
                    <a:pt x="270" y="17"/>
                    <a:pt x="280" y="22"/>
                    <a:pt x="280" y="32"/>
                  </a:cubicBezTo>
                  <a:cubicBezTo>
                    <a:pt x="280" y="40"/>
                    <a:pt x="272" y="51"/>
                    <a:pt x="272" y="51"/>
                  </a:cubicBezTo>
                  <a:lnTo>
                    <a:pt x="119" y="294"/>
                  </a:lnTo>
                  <a:lnTo>
                    <a:pt x="85" y="31"/>
                  </a:lnTo>
                  <a:cubicBezTo>
                    <a:pt x="85" y="22"/>
                    <a:pt x="97" y="16"/>
                    <a:pt x="120" y="16"/>
                  </a:cubicBezTo>
                  <a:cubicBezTo>
                    <a:pt x="127" y="16"/>
                    <a:pt x="132" y="16"/>
                    <a:pt x="132" y="6"/>
                  </a:cubicBezTo>
                  <a:cubicBezTo>
                    <a:pt x="132" y="1"/>
                    <a:pt x="128" y="0"/>
                    <a:pt x="125" y="0"/>
                  </a:cubicBezTo>
                  <a:cubicBezTo>
                    <a:pt x="105" y="0"/>
                    <a:pt x="84" y="2"/>
                    <a:pt x="64" y="2"/>
                  </a:cubicBezTo>
                  <a:cubicBezTo>
                    <a:pt x="55" y="2"/>
                    <a:pt x="45" y="1"/>
                    <a:pt x="36" y="1"/>
                  </a:cubicBezTo>
                  <a:cubicBezTo>
                    <a:pt x="27" y="1"/>
                    <a:pt x="18" y="0"/>
                    <a:pt x="9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4" y="16"/>
                    <a:pt x="12" y="16"/>
                  </a:cubicBezTo>
                  <a:cubicBezTo>
                    <a:pt x="40" y="16"/>
                    <a:pt x="41" y="20"/>
                    <a:pt x="42" y="33"/>
                  </a:cubicBezTo>
                  <a:lnTo>
                    <a:pt x="82" y="340"/>
                  </a:lnTo>
                  <a:cubicBezTo>
                    <a:pt x="83" y="350"/>
                    <a:pt x="85" y="352"/>
                    <a:pt x="91" y="352"/>
                  </a:cubicBezTo>
                  <a:cubicBezTo>
                    <a:pt x="99" y="352"/>
                    <a:pt x="101" y="349"/>
                    <a:pt x="105" y="343"/>
                  </a:cubicBezTo>
                  <a:lnTo>
                    <a:pt x="285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41">
              <a:extLst>
                <a:ext uri="{FF2B5EF4-FFF2-40B4-BE49-F238E27FC236}">
                  <a16:creationId xmlns:a16="http://schemas.microsoft.com/office/drawing/2014/main" id="{FA1F0BD6-9BB2-46C4-A2DC-45A7C81D9890}"/>
                </a:ext>
              </a:extLst>
            </p:cNvPr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1760538" y="6315075"/>
              <a:ext cx="82550" cy="98425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42">
              <a:extLst>
                <a:ext uri="{FF2B5EF4-FFF2-40B4-BE49-F238E27FC236}">
                  <a16:creationId xmlns:a16="http://schemas.microsoft.com/office/drawing/2014/main" id="{54B72FA7-CA69-40CA-BCDA-7663293CBB53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1849438" y="6315075"/>
              <a:ext cx="69850" cy="984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3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4"/>
                    <a:pt x="82" y="13"/>
                    <a:pt x="109" y="13"/>
                  </a:cubicBezTo>
                  <a:cubicBezTo>
                    <a:pt x="113" y="13"/>
                    <a:pt x="145" y="13"/>
                    <a:pt x="162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0" y="217"/>
                    <a:pt x="112" y="217"/>
                  </a:cubicBezTo>
                  <a:cubicBezTo>
                    <a:pt x="85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43">
              <a:extLst>
                <a:ext uri="{FF2B5EF4-FFF2-40B4-BE49-F238E27FC236}">
                  <a16:creationId xmlns:a16="http://schemas.microsoft.com/office/drawing/2014/main" id="{62A8F9FE-CE41-402E-AA67-7E491BA587F0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1930400" y="6315075"/>
              <a:ext cx="69850" cy="984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3 h 229"/>
                <a:gd name="T4" fmla="*/ 163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4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7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4"/>
                    <a:pt x="83" y="13"/>
                    <a:pt x="109" y="13"/>
                  </a:cubicBezTo>
                  <a:cubicBezTo>
                    <a:pt x="114" y="13"/>
                    <a:pt x="145" y="13"/>
                    <a:pt x="163" y="31"/>
                  </a:cubicBezTo>
                  <a:cubicBezTo>
                    <a:pt x="142" y="33"/>
                    <a:pt x="139" y="48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9"/>
                    <a:pt x="185" y="54"/>
                  </a:cubicBezTo>
                  <a:cubicBezTo>
                    <a:pt x="185" y="20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1"/>
                    <a:pt x="131" y="217"/>
                    <a:pt x="112" y="217"/>
                  </a:cubicBezTo>
                  <a:cubicBezTo>
                    <a:pt x="86" y="217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44">
              <a:extLst>
                <a:ext uri="{FF2B5EF4-FFF2-40B4-BE49-F238E27FC236}">
                  <a16:creationId xmlns:a16="http://schemas.microsoft.com/office/drawing/2014/main" id="{BE7BF6E0-D01B-4420-B540-356DEA6D004C}"/>
                </a:ext>
              </a:extLst>
            </p:cNvPr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2009775" y="6315075"/>
              <a:ext cx="69850" cy="984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8" y="217"/>
                    <a:pt x="113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45">
              <a:extLst>
                <a:ext uri="{FF2B5EF4-FFF2-40B4-BE49-F238E27FC236}">
                  <a16:creationId xmlns:a16="http://schemas.microsoft.com/office/drawing/2014/main" id="{9E1E6F47-40FC-4774-89B4-A83FD38F1770}"/>
                </a:ext>
              </a:extLst>
            </p:cNvPr>
            <p:cNvSpPr>
              <a:spLocks noEditPoints="1"/>
            </p:cNvSpPr>
            <p:nvPr>
              <p:custDataLst>
                <p:tags r:id="rId51"/>
              </p:custDataLst>
            </p:nvPr>
          </p:nvSpPr>
          <p:spPr bwMode="auto">
            <a:xfrm>
              <a:off x="2090738" y="6316663"/>
              <a:ext cx="88900" cy="1349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80 h 317"/>
                <a:gd name="T24" fmla="*/ 74 w 246"/>
                <a:gd name="T25" fmla="*/ 196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4 h 317"/>
                <a:gd name="T38" fmla="*/ 74 w 246"/>
                <a:gd name="T39" fmla="*/ 53 h 317"/>
                <a:gd name="T40" fmla="*/ 138 w 246"/>
                <a:gd name="T41" fmla="*/ 13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5 h 317"/>
                <a:gd name="T48" fmla="*/ 74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3" y="13"/>
                    <a:pt x="138" y="13"/>
                  </a:cubicBezTo>
                  <a:cubicBezTo>
                    <a:pt x="174" y="13"/>
                    <a:pt x="205" y="57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46">
              <a:extLst>
                <a:ext uri="{FF2B5EF4-FFF2-40B4-BE49-F238E27FC236}">
                  <a16:creationId xmlns:a16="http://schemas.microsoft.com/office/drawing/2014/main" id="{C49FAD77-AE30-48E8-B2C8-06750B1DBE51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2190750" y="6280150"/>
              <a:ext cx="55563" cy="133350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47">
              <a:extLst>
                <a:ext uri="{FF2B5EF4-FFF2-40B4-BE49-F238E27FC236}">
                  <a16:creationId xmlns:a16="http://schemas.microsoft.com/office/drawing/2014/main" id="{4DD9E808-D3DA-4E44-9C88-18663049D3B3}"/>
                </a:ext>
              </a:extLst>
            </p:cNvPr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2262188" y="6315075"/>
              <a:ext cx="60325" cy="98425"/>
            </a:xfrm>
            <a:custGeom>
              <a:avLst/>
              <a:gdLst>
                <a:gd name="T0" fmla="*/ 88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6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8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8" y="127"/>
                  </a:moveTo>
                  <a:cubicBezTo>
                    <a:pt x="99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7" y="93"/>
                    <a:pt x="86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8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8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48">
              <a:extLst>
                <a:ext uri="{FF2B5EF4-FFF2-40B4-BE49-F238E27FC236}">
                  <a16:creationId xmlns:a16="http://schemas.microsoft.com/office/drawing/2014/main" id="{319F5D69-CE72-4640-B449-1C45C99E2C2E}"/>
                </a:ext>
              </a:extLst>
            </p:cNvPr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2332038" y="6251575"/>
              <a:ext cx="25400" cy="211138"/>
            </a:xfrm>
            <a:custGeom>
              <a:avLst/>
              <a:gdLst>
                <a:gd name="T0" fmla="*/ 69 w 69"/>
                <a:gd name="T1" fmla="*/ 0 h 498"/>
                <a:gd name="T2" fmla="*/ 0 w 69"/>
                <a:gd name="T3" fmla="*/ 0 h 498"/>
                <a:gd name="T4" fmla="*/ 0 w 69"/>
                <a:gd name="T5" fmla="*/ 20 h 498"/>
                <a:gd name="T6" fmla="*/ 49 w 69"/>
                <a:gd name="T7" fmla="*/ 20 h 498"/>
                <a:gd name="T8" fmla="*/ 49 w 69"/>
                <a:gd name="T9" fmla="*/ 478 h 498"/>
                <a:gd name="T10" fmla="*/ 0 w 69"/>
                <a:gd name="T11" fmla="*/ 478 h 498"/>
                <a:gd name="T12" fmla="*/ 0 w 69"/>
                <a:gd name="T13" fmla="*/ 498 h 498"/>
                <a:gd name="T14" fmla="*/ 69 w 69"/>
                <a:gd name="T15" fmla="*/ 498 h 498"/>
                <a:gd name="T16" fmla="*/ 69 w 69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498">
                  <a:moveTo>
                    <a:pt x="69" y="0"/>
                  </a:moveTo>
                  <a:lnTo>
                    <a:pt x="0" y="0"/>
                  </a:lnTo>
                  <a:lnTo>
                    <a:pt x="0" y="20"/>
                  </a:lnTo>
                  <a:lnTo>
                    <a:pt x="49" y="20"/>
                  </a:lnTo>
                  <a:lnTo>
                    <a:pt x="49" y="478"/>
                  </a:lnTo>
                  <a:lnTo>
                    <a:pt x="0" y="478"/>
                  </a:lnTo>
                  <a:lnTo>
                    <a:pt x="0" y="498"/>
                  </a:lnTo>
                  <a:lnTo>
                    <a:pt x="69" y="498"/>
                  </a:lnTo>
                  <a:lnTo>
                    <a:pt x="69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49">
              <a:extLst>
                <a:ext uri="{FF2B5EF4-FFF2-40B4-BE49-F238E27FC236}">
                  <a16:creationId xmlns:a16="http://schemas.microsoft.com/office/drawing/2014/main" id="{DA4D14F3-5789-4EC6-A28F-2B9FCF21A57F}"/>
                </a:ext>
              </a:extLst>
            </p:cNvPr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2439988" y="6307138"/>
              <a:ext cx="120650" cy="92075"/>
            </a:xfrm>
            <a:custGeom>
              <a:avLst/>
              <a:gdLst>
                <a:gd name="T0" fmla="*/ 332 w 332"/>
                <a:gd name="T1" fmla="*/ 15 h 213"/>
                <a:gd name="T2" fmla="*/ 325 w 332"/>
                <a:gd name="T3" fmla="*/ 0 h 213"/>
                <a:gd name="T4" fmla="*/ 318 w 332"/>
                <a:gd name="T5" fmla="*/ 14 h 213"/>
                <a:gd name="T6" fmla="*/ 249 w 332"/>
                <a:gd name="T7" fmla="*/ 69 h 213"/>
                <a:gd name="T8" fmla="*/ 169 w 332"/>
                <a:gd name="T9" fmla="*/ 36 h 213"/>
                <a:gd name="T10" fmla="*/ 83 w 332"/>
                <a:gd name="T11" fmla="*/ 0 h 213"/>
                <a:gd name="T12" fmla="*/ 0 w 332"/>
                <a:gd name="T13" fmla="*/ 81 h 213"/>
                <a:gd name="T14" fmla="*/ 7 w 332"/>
                <a:gd name="T15" fmla="*/ 96 h 213"/>
                <a:gd name="T16" fmla="*/ 14 w 332"/>
                <a:gd name="T17" fmla="*/ 85 h 213"/>
                <a:gd name="T18" fmla="*/ 83 w 332"/>
                <a:gd name="T19" fmla="*/ 28 h 213"/>
                <a:gd name="T20" fmla="*/ 163 w 332"/>
                <a:gd name="T21" fmla="*/ 61 h 213"/>
                <a:gd name="T22" fmla="*/ 249 w 332"/>
                <a:gd name="T23" fmla="*/ 97 h 213"/>
                <a:gd name="T24" fmla="*/ 332 w 332"/>
                <a:gd name="T25" fmla="*/ 15 h 213"/>
                <a:gd name="T26" fmla="*/ 332 w 332"/>
                <a:gd name="T27" fmla="*/ 132 h 213"/>
                <a:gd name="T28" fmla="*/ 325 w 332"/>
                <a:gd name="T29" fmla="*/ 117 h 213"/>
                <a:gd name="T30" fmla="*/ 318 w 332"/>
                <a:gd name="T31" fmla="*/ 130 h 213"/>
                <a:gd name="T32" fmla="*/ 249 w 332"/>
                <a:gd name="T33" fmla="*/ 185 h 213"/>
                <a:gd name="T34" fmla="*/ 169 w 332"/>
                <a:gd name="T35" fmla="*/ 152 h 213"/>
                <a:gd name="T36" fmla="*/ 83 w 332"/>
                <a:gd name="T37" fmla="*/ 116 h 213"/>
                <a:gd name="T38" fmla="*/ 0 w 332"/>
                <a:gd name="T39" fmla="*/ 197 h 213"/>
                <a:gd name="T40" fmla="*/ 7 w 332"/>
                <a:gd name="T41" fmla="*/ 212 h 213"/>
                <a:gd name="T42" fmla="*/ 14 w 332"/>
                <a:gd name="T43" fmla="*/ 201 h 213"/>
                <a:gd name="T44" fmla="*/ 83 w 332"/>
                <a:gd name="T45" fmla="*/ 144 h 213"/>
                <a:gd name="T46" fmla="*/ 163 w 332"/>
                <a:gd name="T47" fmla="*/ 177 h 213"/>
                <a:gd name="T48" fmla="*/ 249 w 332"/>
                <a:gd name="T49" fmla="*/ 213 h 213"/>
                <a:gd name="T50" fmla="*/ 332 w 332"/>
                <a:gd name="T51" fmla="*/ 13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2" h="213">
                  <a:moveTo>
                    <a:pt x="332" y="15"/>
                  </a:moveTo>
                  <a:cubicBezTo>
                    <a:pt x="332" y="5"/>
                    <a:pt x="329" y="0"/>
                    <a:pt x="325" y="0"/>
                  </a:cubicBezTo>
                  <a:cubicBezTo>
                    <a:pt x="323" y="0"/>
                    <a:pt x="319" y="2"/>
                    <a:pt x="318" y="14"/>
                  </a:cubicBezTo>
                  <a:cubicBezTo>
                    <a:pt x="316" y="48"/>
                    <a:pt x="281" y="69"/>
                    <a:pt x="249" y="69"/>
                  </a:cubicBezTo>
                  <a:cubicBezTo>
                    <a:pt x="220" y="69"/>
                    <a:pt x="195" y="53"/>
                    <a:pt x="169" y="36"/>
                  </a:cubicBezTo>
                  <a:cubicBezTo>
                    <a:pt x="142" y="18"/>
                    <a:pt x="115" y="0"/>
                    <a:pt x="83" y="0"/>
                  </a:cubicBezTo>
                  <a:cubicBezTo>
                    <a:pt x="36" y="0"/>
                    <a:pt x="0" y="35"/>
                    <a:pt x="0" y="81"/>
                  </a:cubicBezTo>
                  <a:cubicBezTo>
                    <a:pt x="0" y="92"/>
                    <a:pt x="4" y="96"/>
                    <a:pt x="7" y="96"/>
                  </a:cubicBezTo>
                  <a:cubicBezTo>
                    <a:pt x="12" y="96"/>
                    <a:pt x="14" y="87"/>
                    <a:pt x="14" y="85"/>
                  </a:cubicBezTo>
                  <a:cubicBezTo>
                    <a:pt x="16" y="43"/>
                    <a:pt x="57" y="28"/>
                    <a:pt x="83" y="28"/>
                  </a:cubicBezTo>
                  <a:cubicBezTo>
                    <a:pt x="112" y="28"/>
                    <a:pt x="137" y="43"/>
                    <a:pt x="163" y="61"/>
                  </a:cubicBezTo>
                  <a:cubicBezTo>
                    <a:pt x="190" y="79"/>
                    <a:pt x="216" y="97"/>
                    <a:pt x="249" y="97"/>
                  </a:cubicBezTo>
                  <a:cubicBezTo>
                    <a:pt x="295" y="97"/>
                    <a:pt x="332" y="61"/>
                    <a:pt x="332" y="15"/>
                  </a:cubicBezTo>
                  <a:close/>
                  <a:moveTo>
                    <a:pt x="332" y="132"/>
                  </a:moveTo>
                  <a:cubicBezTo>
                    <a:pt x="332" y="118"/>
                    <a:pt x="326" y="117"/>
                    <a:pt x="325" y="117"/>
                  </a:cubicBezTo>
                  <a:cubicBezTo>
                    <a:pt x="323" y="117"/>
                    <a:pt x="319" y="119"/>
                    <a:pt x="318" y="130"/>
                  </a:cubicBezTo>
                  <a:cubicBezTo>
                    <a:pt x="316" y="164"/>
                    <a:pt x="281" y="185"/>
                    <a:pt x="249" y="185"/>
                  </a:cubicBezTo>
                  <a:cubicBezTo>
                    <a:pt x="220" y="185"/>
                    <a:pt x="195" y="169"/>
                    <a:pt x="169" y="152"/>
                  </a:cubicBezTo>
                  <a:cubicBezTo>
                    <a:pt x="142" y="134"/>
                    <a:pt x="115" y="116"/>
                    <a:pt x="83" y="116"/>
                  </a:cubicBezTo>
                  <a:cubicBezTo>
                    <a:pt x="36" y="116"/>
                    <a:pt x="0" y="151"/>
                    <a:pt x="0" y="197"/>
                  </a:cubicBezTo>
                  <a:cubicBezTo>
                    <a:pt x="0" y="208"/>
                    <a:pt x="4" y="212"/>
                    <a:pt x="7" y="212"/>
                  </a:cubicBezTo>
                  <a:cubicBezTo>
                    <a:pt x="12" y="212"/>
                    <a:pt x="14" y="203"/>
                    <a:pt x="14" y="201"/>
                  </a:cubicBezTo>
                  <a:cubicBezTo>
                    <a:pt x="16" y="159"/>
                    <a:pt x="57" y="144"/>
                    <a:pt x="83" y="144"/>
                  </a:cubicBezTo>
                  <a:cubicBezTo>
                    <a:pt x="112" y="144"/>
                    <a:pt x="137" y="159"/>
                    <a:pt x="163" y="177"/>
                  </a:cubicBezTo>
                  <a:cubicBezTo>
                    <a:pt x="190" y="195"/>
                    <a:pt x="216" y="213"/>
                    <a:pt x="249" y="213"/>
                  </a:cubicBezTo>
                  <a:cubicBezTo>
                    <a:pt x="296" y="213"/>
                    <a:pt x="332" y="176"/>
                    <a:pt x="332" y="1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50">
              <a:extLst>
                <a:ext uri="{FF2B5EF4-FFF2-40B4-BE49-F238E27FC236}">
                  <a16:creationId xmlns:a16="http://schemas.microsoft.com/office/drawing/2014/main" id="{8D5F67A0-C7C0-40E6-86E7-750CFCE37B9E}"/>
                </a:ext>
              </a:extLst>
            </p:cNvPr>
            <p:cNvSpPr>
              <a:spLocks/>
            </p:cNvSpPr>
            <p:nvPr>
              <p:custDataLst>
                <p:tags r:id="rId56"/>
              </p:custDataLst>
            </p:nvPr>
          </p:nvSpPr>
          <p:spPr bwMode="auto">
            <a:xfrm>
              <a:off x="2636838" y="6269038"/>
              <a:ext cx="60325" cy="141288"/>
            </a:xfrm>
            <a:custGeom>
              <a:avLst/>
              <a:gdLst>
                <a:gd name="T0" fmla="*/ 103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6 w 165"/>
                <a:gd name="T9" fmla="*/ 34 h 332"/>
                <a:gd name="T10" fmla="*/ 66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3 w 165"/>
                <a:gd name="T27" fmla="*/ 292 h 332"/>
                <a:gd name="T28" fmla="*/ 103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3" y="13"/>
                  </a:moveTo>
                  <a:cubicBezTo>
                    <a:pt x="103" y="1"/>
                    <a:pt x="103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40" y="47"/>
                    <a:pt x="66" y="34"/>
                  </a:cubicBezTo>
                  <a:lnTo>
                    <a:pt x="66" y="292"/>
                  </a:lnTo>
                  <a:cubicBezTo>
                    <a:pt x="66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1" y="330"/>
                    <a:pt x="64" y="330"/>
                    <a:pt x="84" y="330"/>
                  </a:cubicBezTo>
                  <a:cubicBezTo>
                    <a:pt x="104" y="330"/>
                    <a:pt x="148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3" y="311"/>
                    <a:pt x="103" y="292"/>
                  </a:cubicBezTo>
                  <a:lnTo>
                    <a:pt x="103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7F91B699-1117-4ACC-8575-18BD1441C723}"/>
              </a:ext>
            </a:extLst>
          </p:cNvPr>
          <p:cNvGrpSpPr>
            <a:grpSpLocks noChangeAspect="1"/>
          </p:cNvGrpSpPr>
          <p:nvPr>
            <p:custDataLst>
              <p:tags r:id="rId29"/>
            </p:custDataLst>
          </p:nvPr>
        </p:nvGrpSpPr>
        <p:grpSpPr>
          <a:xfrm>
            <a:off x="4832442" y="6263161"/>
            <a:ext cx="1401763" cy="427038"/>
            <a:chOff x="3808413" y="6384925"/>
            <a:chExt cx="1401763" cy="427038"/>
          </a:xfrm>
        </p:grpSpPr>
        <p:sp>
          <p:nvSpPr>
            <p:cNvPr id="356" name="Freeform 57">
              <a:extLst>
                <a:ext uri="{FF2B5EF4-FFF2-40B4-BE49-F238E27FC236}">
                  <a16:creationId xmlns:a16="http://schemas.microsoft.com/office/drawing/2014/main" id="{D1E1EDD6-AF5F-4BB9-9A08-555C39ED99CE}"/>
                </a:ext>
              </a:extLst>
            </p:cNvPr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3808413" y="6516688"/>
              <a:ext cx="146050" cy="203200"/>
            </a:xfrm>
            <a:custGeom>
              <a:avLst/>
              <a:gdLst>
                <a:gd name="T0" fmla="*/ 38 w 260"/>
                <a:gd name="T1" fmla="*/ 282 h 318"/>
                <a:gd name="T2" fmla="*/ 11 w 260"/>
                <a:gd name="T3" fmla="*/ 302 h 318"/>
                <a:gd name="T4" fmla="*/ 0 w 260"/>
                <a:gd name="T5" fmla="*/ 312 h 318"/>
                <a:gd name="T6" fmla="*/ 6 w 260"/>
                <a:gd name="T7" fmla="*/ 318 h 318"/>
                <a:gd name="T8" fmla="*/ 48 w 260"/>
                <a:gd name="T9" fmla="*/ 316 h 318"/>
                <a:gd name="T10" fmla="*/ 98 w 260"/>
                <a:gd name="T11" fmla="*/ 318 h 318"/>
                <a:gd name="T12" fmla="*/ 107 w 260"/>
                <a:gd name="T13" fmla="*/ 308 h 318"/>
                <a:gd name="T14" fmla="*/ 95 w 260"/>
                <a:gd name="T15" fmla="*/ 302 h 318"/>
                <a:gd name="T16" fmla="*/ 70 w 260"/>
                <a:gd name="T17" fmla="*/ 294 h 318"/>
                <a:gd name="T18" fmla="*/ 94 w 260"/>
                <a:gd name="T19" fmla="*/ 194 h 318"/>
                <a:gd name="T20" fmla="*/ 140 w 260"/>
                <a:gd name="T21" fmla="*/ 226 h 318"/>
                <a:gd name="T22" fmla="*/ 260 w 260"/>
                <a:gd name="T23" fmla="*/ 80 h 318"/>
                <a:gd name="T24" fmla="*/ 194 w 260"/>
                <a:gd name="T25" fmla="*/ 0 h 318"/>
                <a:gd name="T26" fmla="*/ 129 w 260"/>
                <a:gd name="T27" fmla="*/ 38 h 318"/>
                <a:gd name="T28" fmla="*/ 84 w 260"/>
                <a:gd name="T29" fmla="*/ 0 h 318"/>
                <a:gd name="T30" fmla="*/ 47 w 260"/>
                <a:gd name="T31" fmla="*/ 29 h 318"/>
                <a:gd name="T32" fmla="*/ 31 w 260"/>
                <a:gd name="T33" fmla="*/ 77 h 318"/>
                <a:gd name="T34" fmla="*/ 37 w 260"/>
                <a:gd name="T35" fmla="*/ 82 h 318"/>
                <a:gd name="T36" fmla="*/ 46 w 260"/>
                <a:gd name="T37" fmla="*/ 71 h 318"/>
                <a:gd name="T38" fmla="*/ 82 w 260"/>
                <a:gd name="T39" fmla="*/ 11 h 318"/>
                <a:gd name="T40" fmla="*/ 98 w 260"/>
                <a:gd name="T41" fmla="*/ 34 h 318"/>
                <a:gd name="T42" fmla="*/ 94 w 260"/>
                <a:gd name="T43" fmla="*/ 60 h 318"/>
                <a:gd name="T44" fmla="*/ 38 w 260"/>
                <a:gd name="T45" fmla="*/ 282 h 318"/>
                <a:gd name="T46" fmla="*/ 126 w 260"/>
                <a:gd name="T47" fmla="*/ 65 h 318"/>
                <a:gd name="T48" fmla="*/ 152 w 260"/>
                <a:gd name="T49" fmla="*/ 30 h 318"/>
                <a:gd name="T50" fmla="*/ 192 w 260"/>
                <a:gd name="T51" fmla="*/ 11 h 318"/>
                <a:gd name="T52" fmla="*/ 224 w 260"/>
                <a:gd name="T53" fmla="*/ 58 h 318"/>
                <a:gd name="T54" fmla="*/ 199 w 260"/>
                <a:gd name="T55" fmla="*/ 164 h 318"/>
                <a:gd name="T56" fmla="*/ 140 w 260"/>
                <a:gd name="T57" fmla="*/ 215 h 318"/>
                <a:gd name="T58" fmla="*/ 100 w 260"/>
                <a:gd name="T59" fmla="*/ 171 h 318"/>
                <a:gd name="T60" fmla="*/ 102 w 260"/>
                <a:gd name="T61" fmla="*/ 163 h 318"/>
                <a:gd name="T62" fmla="*/ 126 w 260"/>
                <a:gd name="T63" fmla="*/ 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318">
                  <a:moveTo>
                    <a:pt x="38" y="282"/>
                  </a:moveTo>
                  <a:cubicBezTo>
                    <a:pt x="34" y="299"/>
                    <a:pt x="33" y="302"/>
                    <a:pt x="11" y="302"/>
                  </a:cubicBezTo>
                  <a:cubicBezTo>
                    <a:pt x="5" y="302"/>
                    <a:pt x="0" y="302"/>
                    <a:pt x="0" y="312"/>
                  </a:cubicBezTo>
                  <a:cubicBezTo>
                    <a:pt x="0" y="316"/>
                    <a:pt x="2" y="318"/>
                    <a:pt x="6" y="318"/>
                  </a:cubicBezTo>
                  <a:cubicBezTo>
                    <a:pt x="20" y="318"/>
                    <a:pt x="34" y="316"/>
                    <a:pt x="48" y="316"/>
                  </a:cubicBezTo>
                  <a:cubicBezTo>
                    <a:pt x="65" y="316"/>
                    <a:pt x="82" y="318"/>
                    <a:pt x="98" y="318"/>
                  </a:cubicBezTo>
                  <a:cubicBezTo>
                    <a:pt x="100" y="318"/>
                    <a:pt x="107" y="318"/>
                    <a:pt x="107" y="308"/>
                  </a:cubicBezTo>
                  <a:cubicBezTo>
                    <a:pt x="107" y="302"/>
                    <a:pt x="102" y="302"/>
                    <a:pt x="95" y="302"/>
                  </a:cubicBezTo>
                  <a:cubicBezTo>
                    <a:pt x="70" y="302"/>
                    <a:pt x="70" y="299"/>
                    <a:pt x="70" y="294"/>
                  </a:cubicBezTo>
                  <a:cubicBezTo>
                    <a:pt x="70" y="288"/>
                    <a:pt x="91" y="207"/>
                    <a:pt x="94" y="194"/>
                  </a:cubicBezTo>
                  <a:cubicBezTo>
                    <a:pt x="101" y="209"/>
                    <a:pt x="115" y="226"/>
                    <a:pt x="140" y="226"/>
                  </a:cubicBezTo>
                  <a:cubicBezTo>
                    <a:pt x="198" y="226"/>
                    <a:pt x="260" y="153"/>
                    <a:pt x="260" y="80"/>
                  </a:cubicBezTo>
                  <a:cubicBezTo>
                    <a:pt x="260" y="33"/>
                    <a:pt x="232" y="0"/>
                    <a:pt x="194" y="0"/>
                  </a:cubicBezTo>
                  <a:cubicBezTo>
                    <a:pt x="169" y="0"/>
                    <a:pt x="145" y="18"/>
                    <a:pt x="129" y="38"/>
                  </a:cubicBezTo>
                  <a:cubicBezTo>
                    <a:pt x="124" y="11"/>
                    <a:pt x="102" y="0"/>
                    <a:pt x="84" y="0"/>
                  </a:cubicBezTo>
                  <a:cubicBezTo>
                    <a:pt x="61" y="0"/>
                    <a:pt x="51" y="20"/>
                    <a:pt x="47" y="29"/>
                  </a:cubicBezTo>
                  <a:cubicBezTo>
                    <a:pt x="38" y="46"/>
                    <a:pt x="31" y="76"/>
                    <a:pt x="31" y="77"/>
                  </a:cubicBezTo>
                  <a:cubicBezTo>
                    <a:pt x="31" y="82"/>
                    <a:pt x="36" y="82"/>
                    <a:pt x="37" y="82"/>
                  </a:cubicBezTo>
                  <a:cubicBezTo>
                    <a:pt x="42" y="82"/>
                    <a:pt x="43" y="82"/>
                    <a:pt x="46" y="71"/>
                  </a:cubicBezTo>
                  <a:cubicBezTo>
                    <a:pt x="54" y="35"/>
                    <a:pt x="64" y="11"/>
                    <a:pt x="82" y="11"/>
                  </a:cubicBezTo>
                  <a:cubicBezTo>
                    <a:pt x="91" y="11"/>
                    <a:pt x="98" y="15"/>
                    <a:pt x="98" y="34"/>
                  </a:cubicBezTo>
                  <a:cubicBezTo>
                    <a:pt x="98" y="46"/>
                    <a:pt x="96" y="51"/>
                    <a:pt x="94" y="60"/>
                  </a:cubicBezTo>
                  <a:lnTo>
                    <a:pt x="38" y="282"/>
                  </a:lnTo>
                  <a:close/>
                  <a:moveTo>
                    <a:pt x="126" y="65"/>
                  </a:moveTo>
                  <a:cubicBezTo>
                    <a:pt x="130" y="52"/>
                    <a:pt x="143" y="38"/>
                    <a:pt x="152" y="30"/>
                  </a:cubicBezTo>
                  <a:cubicBezTo>
                    <a:pt x="170" y="15"/>
                    <a:pt x="184" y="11"/>
                    <a:pt x="192" y="11"/>
                  </a:cubicBezTo>
                  <a:cubicBezTo>
                    <a:pt x="212" y="11"/>
                    <a:pt x="224" y="29"/>
                    <a:pt x="224" y="58"/>
                  </a:cubicBezTo>
                  <a:cubicBezTo>
                    <a:pt x="224" y="88"/>
                    <a:pt x="208" y="145"/>
                    <a:pt x="199" y="164"/>
                  </a:cubicBezTo>
                  <a:cubicBezTo>
                    <a:pt x="182" y="199"/>
                    <a:pt x="158" y="215"/>
                    <a:pt x="140" y="215"/>
                  </a:cubicBezTo>
                  <a:cubicBezTo>
                    <a:pt x="107" y="215"/>
                    <a:pt x="100" y="174"/>
                    <a:pt x="100" y="171"/>
                  </a:cubicBezTo>
                  <a:cubicBezTo>
                    <a:pt x="100" y="170"/>
                    <a:pt x="100" y="169"/>
                    <a:pt x="102" y="163"/>
                  </a:cubicBezTo>
                  <a:lnTo>
                    <a:pt x="126" y="6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58">
              <a:extLst>
                <a:ext uri="{FF2B5EF4-FFF2-40B4-BE49-F238E27FC236}">
                  <a16:creationId xmlns:a16="http://schemas.microsoft.com/office/drawing/2014/main" id="{FFEAA699-5152-459F-864B-81CE4E493563}"/>
                </a:ext>
              </a:extLst>
            </p:cNvPr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4051301" y="6503988"/>
              <a:ext cx="185738" cy="134938"/>
            </a:xfrm>
            <a:custGeom>
              <a:avLst/>
              <a:gdLst>
                <a:gd name="T0" fmla="*/ 332 w 332"/>
                <a:gd name="T1" fmla="*/ 15 h 213"/>
                <a:gd name="T2" fmla="*/ 325 w 332"/>
                <a:gd name="T3" fmla="*/ 0 h 213"/>
                <a:gd name="T4" fmla="*/ 318 w 332"/>
                <a:gd name="T5" fmla="*/ 14 h 213"/>
                <a:gd name="T6" fmla="*/ 249 w 332"/>
                <a:gd name="T7" fmla="*/ 69 h 213"/>
                <a:gd name="T8" fmla="*/ 169 w 332"/>
                <a:gd name="T9" fmla="*/ 36 h 213"/>
                <a:gd name="T10" fmla="*/ 83 w 332"/>
                <a:gd name="T11" fmla="*/ 0 h 213"/>
                <a:gd name="T12" fmla="*/ 0 w 332"/>
                <a:gd name="T13" fmla="*/ 81 h 213"/>
                <a:gd name="T14" fmla="*/ 7 w 332"/>
                <a:gd name="T15" fmla="*/ 96 h 213"/>
                <a:gd name="T16" fmla="*/ 14 w 332"/>
                <a:gd name="T17" fmla="*/ 85 h 213"/>
                <a:gd name="T18" fmla="*/ 83 w 332"/>
                <a:gd name="T19" fmla="*/ 28 h 213"/>
                <a:gd name="T20" fmla="*/ 163 w 332"/>
                <a:gd name="T21" fmla="*/ 61 h 213"/>
                <a:gd name="T22" fmla="*/ 249 w 332"/>
                <a:gd name="T23" fmla="*/ 97 h 213"/>
                <a:gd name="T24" fmla="*/ 332 w 332"/>
                <a:gd name="T25" fmla="*/ 15 h 213"/>
                <a:gd name="T26" fmla="*/ 332 w 332"/>
                <a:gd name="T27" fmla="*/ 132 h 213"/>
                <a:gd name="T28" fmla="*/ 325 w 332"/>
                <a:gd name="T29" fmla="*/ 117 h 213"/>
                <a:gd name="T30" fmla="*/ 318 w 332"/>
                <a:gd name="T31" fmla="*/ 130 h 213"/>
                <a:gd name="T32" fmla="*/ 249 w 332"/>
                <a:gd name="T33" fmla="*/ 185 h 213"/>
                <a:gd name="T34" fmla="*/ 169 w 332"/>
                <a:gd name="T35" fmla="*/ 152 h 213"/>
                <a:gd name="T36" fmla="*/ 83 w 332"/>
                <a:gd name="T37" fmla="*/ 116 h 213"/>
                <a:gd name="T38" fmla="*/ 0 w 332"/>
                <a:gd name="T39" fmla="*/ 197 h 213"/>
                <a:gd name="T40" fmla="*/ 7 w 332"/>
                <a:gd name="T41" fmla="*/ 212 h 213"/>
                <a:gd name="T42" fmla="*/ 14 w 332"/>
                <a:gd name="T43" fmla="*/ 201 h 213"/>
                <a:gd name="T44" fmla="*/ 83 w 332"/>
                <a:gd name="T45" fmla="*/ 144 h 213"/>
                <a:gd name="T46" fmla="*/ 163 w 332"/>
                <a:gd name="T47" fmla="*/ 177 h 213"/>
                <a:gd name="T48" fmla="*/ 249 w 332"/>
                <a:gd name="T49" fmla="*/ 213 h 213"/>
                <a:gd name="T50" fmla="*/ 332 w 332"/>
                <a:gd name="T51" fmla="*/ 13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2" h="213">
                  <a:moveTo>
                    <a:pt x="332" y="15"/>
                  </a:moveTo>
                  <a:cubicBezTo>
                    <a:pt x="332" y="5"/>
                    <a:pt x="329" y="0"/>
                    <a:pt x="325" y="0"/>
                  </a:cubicBezTo>
                  <a:cubicBezTo>
                    <a:pt x="323" y="0"/>
                    <a:pt x="319" y="2"/>
                    <a:pt x="318" y="14"/>
                  </a:cubicBezTo>
                  <a:cubicBezTo>
                    <a:pt x="316" y="48"/>
                    <a:pt x="281" y="69"/>
                    <a:pt x="249" y="69"/>
                  </a:cubicBezTo>
                  <a:cubicBezTo>
                    <a:pt x="220" y="69"/>
                    <a:pt x="195" y="53"/>
                    <a:pt x="169" y="36"/>
                  </a:cubicBezTo>
                  <a:cubicBezTo>
                    <a:pt x="142" y="18"/>
                    <a:pt x="115" y="0"/>
                    <a:pt x="83" y="0"/>
                  </a:cubicBezTo>
                  <a:cubicBezTo>
                    <a:pt x="36" y="0"/>
                    <a:pt x="0" y="35"/>
                    <a:pt x="0" y="81"/>
                  </a:cubicBezTo>
                  <a:cubicBezTo>
                    <a:pt x="0" y="92"/>
                    <a:pt x="4" y="96"/>
                    <a:pt x="7" y="96"/>
                  </a:cubicBezTo>
                  <a:cubicBezTo>
                    <a:pt x="12" y="96"/>
                    <a:pt x="14" y="87"/>
                    <a:pt x="14" y="85"/>
                  </a:cubicBezTo>
                  <a:cubicBezTo>
                    <a:pt x="16" y="43"/>
                    <a:pt x="57" y="28"/>
                    <a:pt x="83" y="28"/>
                  </a:cubicBezTo>
                  <a:cubicBezTo>
                    <a:pt x="112" y="28"/>
                    <a:pt x="137" y="43"/>
                    <a:pt x="163" y="61"/>
                  </a:cubicBezTo>
                  <a:cubicBezTo>
                    <a:pt x="190" y="79"/>
                    <a:pt x="217" y="97"/>
                    <a:pt x="249" y="97"/>
                  </a:cubicBezTo>
                  <a:cubicBezTo>
                    <a:pt x="295" y="97"/>
                    <a:pt x="332" y="61"/>
                    <a:pt x="332" y="15"/>
                  </a:cubicBezTo>
                  <a:close/>
                  <a:moveTo>
                    <a:pt x="332" y="132"/>
                  </a:moveTo>
                  <a:cubicBezTo>
                    <a:pt x="332" y="118"/>
                    <a:pt x="326" y="117"/>
                    <a:pt x="325" y="117"/>
                  </a:cubicBezTo>
                  <a:cubicBezTo>
                    <a:pt x="323" y="117"/>
                    <a:pt x="319" y="119"/>
                    <a:pt x="318" y="130"/>
                  </a:cubicBezTo>
                  <a:cubicBezTo>
                    <a:pt x="316" y="164"/>
                    <a:pt x="281" y="185"/>
                    <a:pt x="249" y="185"/>
                  </a:cubicBezTo>
                  <a:cubicBezTo>
                    <a:pt x="220" y="185"/>
                    <a:pt x="195" y="169"/>
                    <a:pt x="169" y="152"/>
                  </a:cubicBezTo>
                  <a:cubicBezTo>
                    <a:pt x="142" y="134"/>
                    <a:pt x="115" y="116"/>
                    <a:pt x="83" y="116"/>
                  </a:cubicBezTo>
                  <a:cubicBezTo>
                    <a:pt x="36" y="116"/>
                    <a:pt x="0" y="152"/>
                    <a:pt x="0" y="197"/>
                  </a:cubicBezTo>
                  <a:cubicBezTo>
                    <a:pt x="0" y="208"/>
                    <a:pt x="4" y="212"/>
                    <a:pt x="7" y="212"/>
                  </a:cubicBezTo>
                  <a:cubicBezTo>
                    <a:pt x="12" y="212"/>
                    <a:pt x="14" y="203"/>
                    <a:pt x="14" y="201"/>
                  </a:cubicBezTo>
                  <a:cubicBezTo>
                    <a:pt x="16" y="159"/>
                    <a:pt x="57" y="144"/>
                    <a:pt x="83" y="144"/>
                  </a:cubicBezTo>
                  <a:cubicBezTo>
                    <a:pt x="112" y="144"/>
                    <a:pt x="137" y="159"/>
                    <a:pt x="163" y="177"/>
                  </a:cubicBezTo>
                  <a:cubicBezTo>
                    <a:pt x="190" y="195"/>
                    <a:pt x="217" y="213"/>
                    <a:pt x="249" y="213"/>
                  </a:cubicBezTo>
                  <a:cubicBezTo>
                    <a:pt x="296" y="213"/>
                    <a:pt x="332" y="176"/>
                    <a:pt x="332" y="13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59">
              <a:extLst>
                <a:ext uri="{FF2B5EF4-FFF2-40B4-BE49-F238E27FC236}">
                  <a16:creationId xmlns:a16="http://schemas.microsoft.com/office/drawing/2014/main" id="{2B2C5FA4-703A-426D-97F9-389C8CAD4A41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4354513" y="6445250"/>
              <a:ext cx="93663" cy="212725"/>
            </a:xfrm>
            <a:custGeom>
              <a:avLst/>
              <a:gdLst>
                <a:gd name="T0" fmla="*/ 103 w 165"/>
                <a:gd name="T1" fmla="*/ 12 h 332"/>
                <a:gd name="T2" fmla="*/ 91 w 165"/>
                <a:gd name="T3" fmla="*/ 0 h 332"/>
                <a:gd name="T4" fmla="*/ 0 w 165"/>
                <a:gd name="T5" fmla="*/ 31 h 332"/>
                <a:gd name="T6" fmla="*/ 0 w 165"/>
                <a:gd name="T7" fmla="*/ 47 h 332"/>
                <a:gd name="T8" fmla="*/ 66 w 165"/>
                <a:gd name="T9" fmla="*/ 34 h 332"/>
                <a:gd name="T10" fmla="*/ 66 w 165"/>
                <a:gd name="T11" fmla="*/ 292 h 332"/>
                <a:gd name="T12" fmla="*/ 19 w 165"/>
                <a:gd name="T13" fmla="*/ 316 h 332"/>
                <a:gd name="T14" fmla="*/ 3 w 165"/>
                <a:gd name="T15" fmla="*/ 316 h 332"/>
                <a:gd name="T16" fmla="*/ 3 w 165"/>
                <a:gd name="T17" fmla="*/ 332 h 332"/>
                <a:gd name="T18" fmla="*/ 84 w 165"/>
                <a:gd name="T19" fmla="*/ 330 h 332"/>
                <a:gd name="T20" fmla="*/ 165 w 165"/>
                <a:gd name="T21" fmla="*/ 332 h 332"/>
                <a:gd name="T22" fmla="*/ 165 w 165"/>
                <a:gd name="T23" fmla="*/ 316 h 332"/>
                <a:gd name="T24" fmla="*/ 149 w 165"/>
                <a:gd name="T25" fmla="*/ 316 h 332"/>
                <a:gd name="T26" fmla="*/ 103 w 165"/>
                <a:gd name="T27" fmla="*/ 292 h 332"/>
                <a:gd name="T28" fmla="*/ 103 w 165"/>
                <a:gd name="T29" fmla="*/ 1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3" y="12"/>
                  </a:moveTo>
                  <a:cubicBezTo>
                    <a:pt x="103" y="1"/>
                    <a:pt x="103" y="0"/>
                    <a:pt x="91" y="0"/>
                  </a:cubicBezTo>
                  <a:cubicBezTo>
                    <a:pt x="60" y="31"/>
                    <a:pt x="16" y="31"/>
                    <a:pt x="0" y="31"/>
                  </a:cubicBezTo>
                  <a:lnTo>
                    <a:pt x="0" y="47"/>
                  </a:lnTo>
                  <a:cubicBezTo>
                    <a:pt x="10" y="47"/>
                    <a:pt x="40" y="47"/>
                    <a:pt x="66" y="34"/>
                  </a:cubicBezTo>
                  <a:lnTo>
                    <a:pt x="66" y="292"/>
                  </a:lnTo>
                  <a:cubicBezTo>
                    <a:pt x="66" y="310"/>
                    <a:pt x="64" y="316"/>
                    <a:pt x="19" y="316"/>
                  </a:cubicBezTo>
                  <a:lnTo>
                    <a:pt x="3" y="316"/>
                  </a:lnTo>
                  <a:lnTo>
                    <a:pt x="3" y="332"/>
                  </a:lnTo>
                  <a:cubicBezTo>
                    <a:pt x="21" y="330"/>
                    <a:pt x="64" y="330"/>
                    <a:pt x="84" y="330"/>
                  </a:cubicBezTo>
                  <a:cubicBezTo>
                    <a:pt x="104" y="330"/>
                    <a:pt x="148" y="330"/>
                    <a:pt x="165" y="332"/>
                  </a:cubicBezTo>
                  <a:lnTo>
                    <a:pt x="165" y="316"/>
                  </a:lnTo>
                  <a:lnTo>
                    <a:pt x="149" y="316"/>
                  </a:lnTo>
                  <a:cubicBezTo>
                    <a:pt x="104" y="316"/>
                    <a:pt x="103" y="311"/>
                    <a:pt x="103" y="292"/>
                  </a:cubicBezTo>
                  <a:lnTo>
                    <a:pt x="103" y="1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60">
              <a:extLst>
                <a:ext uri="{FF2B5EF4-FFF2-40B4-BE49-F238E27FC236}">
                  <a16:creationId xmlns:a16="http://schemas.microsoft.com/office/drawing/2014/main" id="{2127C4FB-D5AE-4CFE-A50D-9365CC77A74D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4554538" y="6570663"/>
              <a:ext cx="171450" cy="12700"/>
            </a:xfrm>
            <a:custGeom>
              <a:avLst/>
              <a:gdLst>
                <a:gd name="T0" fmla="*/ 288 w 305"/>
                <a:gd name="T1" fmla="*/ 20 h 20"/>
                <a:gd name="T2" fmla="*/ 305 w 305"/>
                <a:gd name="T3" fmla="*/ 10 h 20"/>
                <a:gd name="T4" fmla="*/ 288 w 305"/>
                <a:gd name="T5" fmla="*/ 0 h 20"/>
                <a:gd name="T6" fmla="*/ 18 w 305"/>
                <a:gd name="T7" fmla="*/ 0 h 20"/>
                <a:gd name="T8" fmla="*/ 0 w 305"/>
                <a:gd name="T9" fmla="*/ 10 h 20"/>
                <a:gd name="T10" fmla="*/ 18 w 305"/>
                <a:gd name="T11" fmla="*/ 20 h 20"/>
                <a:gd name="T12" fmla="*/ 288 w 305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" h="20">
                  <a:moveTo>
                    <a:pt x="288" y="20"/>
                  </a:moveTo>
                  <a:cubicBezTo>
                    <a:pt x="296" y="20"/>
                    <a:pt x="305" y="20"/>
                    <a:pt x="305" y="10"/>
                  </a:cubicBezTo>
                  <a:cubicBezTo>
                    <a:pt x="305" y="0"/>
                    <a:pt x="296" y="0"/>
                    <a:pt x="288" y="0"/>
                  </a:cubicBezTo>
                  <a:lnTo>
                    <a:pt x="18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8" y="20"/>
                  </a:cubicBezTo>
                  <a:lnTo>
                    <a:pt x="288" y="2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61">
              <a:extLst>
                <a:ext uri="{FF2B5EF4-FFF2-40B4-BE49-F238E27FC236}">
                  <a16:creationId xmlns:a16="http://schemas.microsoft.com/office/drawing/2014/main" id="{7DA486C8-5C6C-4ACB-9AAA-1FE7DC5982B9}"/>
                </a:ext>
              </a:extLst>
            </p:cNvPr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4992688" y="6384925"/>
              <a:ext cx="71438" cy="146050"/>
            </a:xfrm>
            <a:custGeom>
              <a:avLst/>
              <a:gdLst>
                <a:gd name="T0" fmla="*/ 78 w 127"/>
                <a:gd name="T1" fmla="*/ 10 h 231"/>
                <a:gd name="T2" fmla="*/ 68 w 127"/>
                <a:gd name="T3" fmla="*/ 0 h 231"/>
                <a:gd name="T4" fmla="*/ 0 w 127"/>
                <a:gd name="T5" fmla="*/ 22 h 231"/>
                <a:gd name="T6" fmla="*/ 0 w 127"/>
                <a:gd name="T7" fmla="*/ 35 h 231"/>
                <a:gd name="T8" fmla="*/ 50 w 127"/>
                <a:gd name="T9" fmla="*/ 25 h 231"/>
                <a:gd name="T10" fmla="*/ 50 w 127"/>
                <a:gd name="T11" fmla="*/ 203 h 231"/>
                <a:gd name="T12" fmla="*/ 15 w 127"/>
                <a:gd name="T13" fmla="*/ 219 h 231"/>
                <a:gd name="T14" fmla="*/ 2 w 127"/>
                <a:gd name="T15" fmla="*/ 219 h 231"/>
                <a:gd name="T16" fmla="*/ 2 w 127"/>
                <a:gd name="T17" fmla="*/ 231 h 231"/>
                <a:gd name="T18" fmla="*/ 64 w 127"/>
                <a:gd name="T19" fmla="*/ 230 h 231"/>
                <a:gd name="T20" fmla="*/ 127 w 127"/>
                <a:gd name="T21" fmla="*/ 231 h 231"/>
                <a:gd name="T22" fmla="*/ 127 w 127"/>
                <a:gd name="T23" fmla="*/ 219 h 231"/>
                <a:gd name="T24" fmla="*/ 113 w 127"/>
                <a:gd name="T25" fmla="*/ 219 h 231"/>
                <a:gd name="T26" fmla="*/ 78 w 127"/>
                <a:gd name="T27" fmla="*/ 203 h 231"/>
                <a:gd name="T28" fmla="*/ 78 w 127"/>
                <a:gd name="T29" fmla="*/ 1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231">
                  <a:moveTo>
                    <a:pt x="78" y="10"/>
                  </a:moveTo>
                  <a:cubicBezTo>
                    <a:pt x="78" y="0"/>
                    <a:pt x="78" y="0"/>
                    <a:pt x="68" y="0"/>
                  </a:cubicBezTo>
                  <a:cubicBezTo>
                    <a:pt x="46" y="22"/>
                    <a:pt x="14" y="22"/>
                    <a:pt x="0" y="22"/>
                  </a:cubicBezTo>
                  <a:lnTo>
                    <a:pt x="0" y="35"/>
                  </a:lnTo>
                  <a:cubicBezTo>
                    <a:pt x="8" y="35"/>
                    <a:pt x="31" y="35"/>
                    <a:pt x="50" y="25"/>
                  </a:cubicBezTo>
                  <a:lnTo>
                    <a:pt x="50" y="203"/>
                  </a:lnTo>
                  <a:cubicBezTo>
                    <a:pt x="50" y="214"/>
                    <a:pt x="50" y="219"/>
                    <a:pt x="15" y="219"/>
                  </a:cubicBezTo>
                  <a:lnTo>
                    <a:pt x="2" y="219"/>
                  </a:lnTo>
                  <a:lnTo>
                    <a:pt x="2" y="231"/>
                  </a:lnTo>
                  <a:cubicBezTo>
                    <a:pt x="8" y="231"/>
                    <a:pt x="51" y="230"/>
                    <a:pt x="64" y="230"/>
                  </a:cubicBezTo>
                  <a:cubicBezTo>
                    <a:pt x="75" y="230"/>
                    <a:pt x="119" y="231"/>
                    <a:pt x="127" y="231"/>
                  </a:cubicBezTo>
                  <a:lnTo>
                    <a:pt x="127" y="219"/>
                  </a:lnTo>
                  <a:lnTo>
                    <a:pt x="113" y="219"/>
                  </a:lnTo>
                  <a:cubicBezTo>
                    <a:pt x="78" y="219"/>
                    <a:pt x="78" y="214"/>
                    <a:pt x="78" y="203"/>
                  </a:cubicBezTo>
                  <a:lnTo>
                    <a:pt x="78" y="1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Rectangle 62">
              <a:extLst>
                <a:ext uri="{FF2B5EF4-FFF2-40B4-BE49-F238E27FC236}">
                  <a16:creationId xmlns:a16="http://schemas.microsoft.com/office/drawing/2014/main" id="{8FBFFD16-6529-4082-9B48-956EC0D36F11}"/>
                </a:ext>
              </a:extLst>
            </p:cNvPr>
            <p:cNvSpPr>
              <a:spLocks noChangeArrowheads="1"/>
            </p:cNvSpPr>
            <p:nvPr>
              <p:custDataLst>
                <p:tags r:id="rId35"/>
              </p:custDataLst>
            </p:nvPr>
          </p:nvSpPr>
          <p:spPr bwMode="auto">
            <a:xfrm>
              <a:off x="4845051" y="6570663"/>
              <a:ext cx="365125" cy="127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63">
              <a:extLst>
                <a:ext uri="{FF2B5EF4-FFF2-40B4-BE49-F238E27FC236}">
                  <a16:creationId xmlns:a16="http://schemas.microsoft.com/office/drawing/2014/main" id="{F4BD16E0-7288-4536-AB13-CEEB8A70B0AC}"/>
                </a:ext>
              </a:extLst>
            </p:cNvPr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4862513" y="6665913"/>
              <a:ext cx="82550" cy="144463"/>
            </a:xfrm>
            <a:custGeom>
              <a:avLst/>
              <a:gdLst>
                <a:gd name="T0" fmla="*/ 30 w 149"/>
                <a:gd name="T1" fmla="*/ 142 h 226"/>
                <a:gd name="T2" fmla="*/ 80 w 149"/>
                <a:gd name="T3" fmla="*/ 162 h 226"/>
                <a:gd name="T4" fmla="*/ 149 w 149"/>
                <a:gd name="T5" fmla="*/ 81 h 226"/>
                <a:gd name="T6" fmla="*/ 91 w 149"/>
                <a:gd name="T7" fmla="*/ 0 h 226"/>
                <a:gd name="T8" fmla="*/ 29 w 149"/>
                <a:gd name="T9" fmla="*/ 21 h 226"/>
                <a:gd name="T10" fmla="*/ 29 w 149"/>
                <a:gd name="T11" fmla="*/ 4 h 226"/>
                <a:gd name="T12" fmla="*/ 0 w 149"/>
                <a:gd name="T13" fmla="*/ 4 h 226"/>
                <a:gd name="T14" fmla="*/ 0 w 149"/>
                <a:gd name="T15" fmla="*/ 226 h 226"/>
                <a:gd name="T16" fmla="*/ 30 w 149"/>
                <a:gd name="T17" fmla="*/ 226 h 226"/>
                <a:gd name="T18" fmla="*/ 30 w 149"/>
                <a:gd name="T19" fmla="*/ 142 h 226"/>
                <a:gd name="T20" fmla="*/ 30 w 149"/>
                <a:gd name="T21" fmla="*/ 43 h 226"/>
                <a:gd name="T22" fmla="*/ 69 w 149"/>
                <a:gd name="T23" fmla="*/ 24 h 226"/>
                <a:gd name="T24" fmla="*/ 118 w 149"/>
                <a:gd name="T25" fmla="*/ 81 h 226"/>
                <a:gd name="T26" fmla="*/ 65 w 149"/>
                <a:gd name="T27" fmla="*/ 139 h 226"/>
                <a:gd name="T28" fmla="*/ 42 w 149"/>
                <a:gd name="T29" fmla="*/ 131 h 226"/>
                <a:gd name="T30" fmla="*/ 30 w 149"/>
                <a:gd name="T31" fmla="*/ 111 h 226"/>
                <a:gd name="T32" fmla="*/ 30 w 149"/>
                <a:gd name="T33" fmla="*/ 43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9" h="226">
                  <a:moveTo>
                    <a:pt x="30" y="142"/>
                  </a:moveTo>
                  <a:cubicBezTo>
                    <a:pt x="49" y="159"/>
                    <a:pt x="69" y="162"/>
                    <a:pt x="80" y="162"/>
                  </a:cubicBezTo>
                  <a:cubicBezTo>
                    <a:pt x="117" y="162"/>
                    <a:pt x="149" y="127"/>
                    <a:pt x="149" y="81"/>
                  </a:cubicBezTo>
                  <a:cubicBezTo>
                    <a:pt x="149" y="39"/>
                    <a:pt x="126" y="0"/>
                    <a:pt x="91" y="0"/>
                  </a:cubicBezTo>
                  <a:cubicBezTo>
                    <a:pt x="76" y="0"/>
                    <a:pt x="49" y="5"/>
                    <a:pt x="29" y="21"/>
                  </a:cubicBezTo>
                  <a:lnTo>
                    <a:pt x="29" y="4"/>
                  </a:lnTo>
                  <a:lnTo>
                    <a:pt x="0" y="4"/>
                  </a:lnTo>
                  <a:lnTo>
                    <a:pt x="0" y="226"/>
                  </a:lnTo>
                  <a:lnTo>
                    <a:pt x="30" y="226"/>
                  </a:lnTo>
                  <a:lnTo>
                    <a:pt x="30" y="142"/>
                  </a:lnTo>
                  <a:close/>
                  <a:moveTo>
                    <a:pt x="30" y="43"/>
                  </a:moveTo>
                  <a:cubicBezTo>
                    <a:pt x="38" y="33"/>
                    <a:pt x="52" y="24"/>
                    <a:pt x="69" y="24"/>
                  </a:cubicBezTo>
                  <a:cubicBezTo>
                    <a:pt x="96" y="24"/>
                    <a:pt x="118" y="50"/>
                    <a:pt x="118" y="81"/>
                  </a:cubicBezTo>
                  <a:cubicBezTo>
                    <a:pt x="118" y="115"/>
                    <a:pt x="92" y="139"/>
                    <a:pt x="65" y="139"/>
                  </a:cubicBezTo>
                  <a:cubicBezTo>
                    <a:pt x="60" y="139"/>
                    <a:pt x="51" y="138"/>
                    <a:pt x="42" y="131"/>
                  </a:cubicBezTo>
                  <a:cubicBezTo>
                    <a:pt x="32" y="123"/>
                    <a:pt x="30" y="118"/>
                    <a:pt x="30" y="111"/>
                  </a:cubicBezTo>
                  <a:lnTo>
                    <a:pt x="30" y="4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64">
              <a:extLst>
                <a:ext uri="{FF2B5EF4-FFF2-40B4-BE49-F238E27FC236}">
                  <a16:creationId xmlns:a16="http://schemas.microsoft.com/office/drawing/2014/main" id="{D0514E63-68EF-471E-AA8A-C46E547DE878}"/>
                </a:ext>
              </a:extLst>
            </p:cNvPr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4964113" y="6664325"/>
              <a:ext cx="92075" cy="104775"/>
            </a:xfrm>
            <a:custGeom>
              <a:avLst/>
              <a:gdLst>
                <a:gd name="T0" fmla="*/ 164 w 164"/>
                <a:gd name="T1" fmla="*/ 83 h 163"/>
                <a:gd name="T2" fmla="*/ 82 w 164"/>
                <a:gd name="T3" fmla="*/ 0 h 163"/>
                <a:gd name="T4" fmla="*/ 0 w 164"/>
                <a:gd name="T5" fmla="*/ 83 h 163"/>
                <a:gd name="T6" fmla="*/ 82 w 164"/>
                <a:gd name="T7" fmla="*/ 163 h 163"/>
                <a:gd name="T8" fmla="*/ 164 w 164"/>
                <a:gd name="T9" fmla="*/ 83 h 163"/>
                <a:gd name="T10" fmla="*/ 82 w 164"/>
                <a:gd name="T11" fmla="*/ 139 h 163"/>
                <a:gd name="T12" fmla="*/ 30 w 164"/>
                <a:gd name="T13" fmla="*/ 79 h 163"/>
                <a:gd name="T14" fmla="*/ 82 w 164"/>
                <a:gd name="T15" fmla="*/ 23 h 163"/>
                <a:gd name="T16" fmla="*/ 134 w 164"/>
                <a:gd name="T17" fmla="*/ 79 h 163"/>
                <a:gd name="T18" fmla="*/ 82 w 164"/>
                <a:gd name="T19" fmla="*/ 139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164" y="83"/>
                  </a:moveTo>
                  <a:cubicBezTo>
                    <a:pt x="164" y="37"/>
                    <a:pt x="127" y="0"/>
                    <a:pt x="82" y="0"/>
                  </a:cubicBezTo>
                  <a:cubicBezTo>
                    <a:pt x="37" y="0"/>
                    <a:pt x="0" y="38"/>
                    <a:pt x="0" y="83"/>
                  </a:cubicBezTo>
                  <a:cubicBezTo>
                    <a:pt x="0" y="128"/>
                    <a:pt x="37" y="163"/>
                    <a:pt x="82" y="163"/>
                  </a:cubicBezTo>
                  <a:cubicBezTo>
                    <a:pt x="127" y="163"/>
                    <a:pt x="164" y="128"/>
                    <a:pt x="164" y="83"/>
                  </a:cubicBezTo>
                  <a:close/>
                  <a:moveTo>
                    <a:pt x="82" y="139"/>
                  </a:moveTo>
                  <a:cubicBezTo>
                    <a:pt x="54" y="139"/>
                    <a:pt x="30" y="119"/>
                    <a:pt x="30" y="79"/>
                  </a:cubicBezTo>
                  <a:cubicBezTo>
                    <a:pt x="30" y="40"/>
                    <a:pt x="56" y="23"/>
                    <a:pt x="82" y="23"/>
                  </a:cubicBezTo>
                  <a:cubicBezTo>
                    <a:pt x="108" y="23"/>
                    <a:pt x="134" y="41"/>
                    <a:pt x="134" y="79"/>
                  </a:cubicBezTo>
                  <a:cubicBezTo>
                    <a:pt x="134" y="119"/>
                    <a:pt x="109" y="139"/>
                    <a:pt x="82" y="13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Rectangle 65">
              <a:extLst>
                <a:ext uri="{FF2B5EF4-FFF2-40B4-BE49-F238E27FC236}">
                  <a16:creationId xmlns:a16="http://schemas.microsoft.com/office/drawing/2014/main" id="{A4B3CAF8-9023-4ABE-8D61-A851381F0CA1}"/>
                </a:ext>
              </a:extLst>
            </p:cNvPr>
            <p:cNvSpPr>
              <a:spLocks noChangeArrowheads="1"/>
            </p:cNvSpPr>
            <p:nvPr>
              <p:custDataLst>
                <p:tags r:id="rId38"/>
              </p:custDataLst>
            </p:nvPr>
          </p:nvSpPr>
          <p:spPr bwMode="auto">
            <a:xfrm>
              <a:off x="5078413" y="6611938"/>
              <a:ext cx="15875" cy="155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66">
              <a:extLst>
                <a:ext uri="{FF2B5EF4-FFF2-40B4-BE49-F238E27FC236}">
                  <a16:creationId xmlns:a16="http://schemas.microsoft.com/office/drawing/2014/main" id="{6632313F-EA15-4876-BC8C-92E172E3BE04}"/>
                </a:ext>
              </a:extLst>
            </p:cNvPr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5114926" y="6667500"/>
              <a:ext cx="88900" cy="144463"/>
            </a:xfrm>
            <a:custGeom>
              <a:avLst/>
              <a:gdLst>
                <a:gd name="T0" fmla="*/ 160 w 160"/>
                <a:gd name="T1" fmla="*/ 0 h 226"/>
                <a:gd name="T2" fmla="*/ 131 w 160"/>
                <a:gd name="T3" fmla="*/ 0 h 226"/>
                <a:gd name="T4" fmla="*/ 82 w 160"/>
                <a:gd name="T5" fmla="*/ 133 h 226"/>
                <a:gd name="T6" fmla="*/ 69 w 160"/>
                <a:gd name="T7" fmla="*/ 89 h 226"/>
                <a:gd name="T8" fmla="*/ 52 w 160"/>
                <a:gd name="T9" fmla="*/ 48 h 226"/>
                <a:gd name="T10" fmla="*/ 30 w 160"/>
                <a:gd name="T11" fmla="*/ 0 h 226"/>
                <a:gd name="T12" fmla="*/ 0 w 160"/>
                <a:gd name="T13" fmla="*/ 0 h 226"/>
                <a:gd name="T14" fmla="*/ 72 w 160"/>
                <a:gd name="T15" fmla="*/ 155 h 226"/>
                <a:gd name="T16" fmla="*/ 59 w 160"/>
                <a:gd name="T17" fmla="*/ 185 h 226"/>
                <a:gd name="T18" fmla="*/ 37 w 160"/>
                <a:gd name="T19" fmla="*/ 205 h 226"/>
                <a:gd name="T20" fmla="*/ 8 w 160"/>
                <a:gd name="T21" fmla="*/ 199 h 226"/>
                <a:gd name="T22" fmla="*/ 10 w 160"/>
                <a:gd name="T23" fmla="*/ 223 h 226"/>
                <a:gd name="T24" fmla="*/ 37 w 160"/>
                <a:gd name="T25" fmla="*/ 226 h 226"/>
                <a:gd name="T26" fmla="*/ 78 w 160"/>
                <a:gd name="T27" fmla="*/ 187 h 226"/>
                <a:gd name="T28" fmla="*/ 160 w 160"/>
                <a:gd name="T29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226">
                  <a:moveTo>
                    <a:pt x="160" y="0"/>
                  </a:moveTo>
                  <a:lnTo>
                    <a:pt x="131" y="0"/>
                  </a:lnTo>
                  <a:cubicBezTo>
                    <a:pt x="103" y="66"/>
                    <a:pt x="84" y="111"/>
                    <a:pt x="82" y="133"/>
                  </a:cubicBezTo>
                  <a:cubicBezTo>
                    <a:pt x="82" y="123"/>
                    <a:pt x="75" y="106"/>
                    <a:pt x="69" y="89"/>
                  </a:cubicBezTo>
                  <a:cubicBezTo>
                    <a:pt x="63" y="75"/>
                    <a:pt x="58" y="61"/>
                    <a:pt x="52" y="48"/>
                  </a:cubicBezTo>
                  <a:lnTo>
                    <a:pt x="30" y="0"/>
                  </a:lnTo>
                  <a:lnTo>
                    <a:pt x="0" y="0"/>
                  </a:lnTo>
                  <a:lnTo>
                    <a:pt x="72" y="155"/>
                  </a:lnTo>
                  <a:cubicBezTo>
                    <a:pt x="68" y="165"/>
                    <a:pt x="61" y="181"/>
                    <a:pt x="59" y="185"/>
                  </a:cubicBezTo>
                  <a:cubicBezTo>
                    <a:pt x="51" y="200"/>
                    <a:pt x="46" y="205"/>
                    <a:pt x="37" y="205"/>
                  </a:cubicBezTo>
                  <a:cubicBezTo>
                    <a:pt x="36" y="205"/>
                    <a:pt x="23" y="205"/>
                    <a:pt x="8" y="199"/>
                  </a:cubicBezTo>
                  <a:lnTo>
                    <a:pt x="10" y="223"/>
                  </a:lnTo>
                  <a:cubicBezTo>
                    <a:pt x="13" y="224"/>
                    <a:pt x="26" y="226"/>
                    <a:pt x="37" y="226"/>
                  </a:cubicBezTo>
                  <a:cubicBezTo>
                    <a:pt x="51" y="226"/>
                    <a:pt x="63" y="221"/>
                    <a:pt x="78" y="187"/>
                  </a:cubicBezTo>
                  <a:lnTo>
                    <a:pt x="160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7442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31" grpId="0" animBg="1"/>
      <p:bldP spid="32" grpId="0" animBg="1"/>
      <p:bldP spid="33" grpId="0" animBg="1"/>
      <p:bldP spid="41" grpId="0" animBg="1"/>
      <p:bldP spid="43" grpId="0" animBg="1"/>
      <p:bldP spid="44" grpId="0" animBg="1"/>
      <p:bldP spid="57" grpId="0" animBg="1"/>
      <p:bldP spid="58" grpId="0" animBg="1"/>
      <p:bldP spid="66" grpId="0" animBg="1"/>
      <p:bldP spid="67" grpId="0" animBg="1"/>
      <p:bldP spid="70" grpId="0" animBg="1"/>
      <p:bldP spid="80" grpId="0" animBg="1"/>
      <p:bldP spid="172" grpId="0" animBg="1"/>
      <p:bldP spid="174" grpId="0" animBg="1"/>
      <p:bldP spid="177" grpId="0"/>
      <p:bldP spid="178" grpId="0" animBg="1"/>
      <p:bldP spid="2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4858D-EDD0-4226-9DFE-F548838F0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Bypassing the Lower Bound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92423-8001-4937-AFAA-438A6B368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840" y="963476"/>
            <a:ext cx="10515600" cy="1603375"/>
          </a:xfrm>
        </p:spPr>
        <p:txBody>
          <a:bodyPr/>
          <a:lstStyle/>
          <a:p>
            <a:r>
              <a:rPr lang="en-US" dirty="0"/>
              <a:t>PB-PRG is impossible</a:t>
            </a:r>
          </a:p>
          <a:p>
            <a:r>
              <a:rPr lang="en-US" dirty="0"/>
              <a:t>An evidence for the impossibility of PB-OWF</a:t>
            </a:r>
          </a:p>
          <a:p>
            <a:r>
              <a:rPr lang="en-US" dirty="0"/>
              <a:t>A relaxed-yet-meaningful proof-based notion?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0EF2E9DD-223D-44F9-8C92-94E1BE25CF90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331893" y="3892262"/>
            <a:ext cx="1477962" cy="357188"/>
            <a:chOff x="341313" y="3394075"/>
            <a:chExt cx="1477962" cy="357188"/>
          </a:xfrm>
        </p:grpSpPr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E8A47658-021A-4A7B-85A4-5D21827EFAF6}"/>
                </a:ext>
              </a:extLst>
            </p:cNvPr>
            <p:cNvSpPr>
              <a:spLocks noEditPoints="1"/>
            </p:cNvSpPr>
            <p:nvPr>
              <p:custDataLst>
                <p:tags r:id="rId213"/>
              </p:custDataLst>
            </p:nvPr>
          </p:nvSpPr>
          <p:spPr bwMode="auto">
            <a:xfrm>
              <a:off x="341313" y="3441700"/>
              <a:ext cx="187325" cy="234950"/>
            </a:xfrm>
            <a:custGeom>
              <a:avLst/>
              <a:gdLst>
                <a:gd name="T0" fmla="*/ 332 w 332"/>
                <a:gd name="T1" fmla="*/ 183 h 363"/>
                <a:gd name="T2" fmla="*/ 166 w 332"/>
                <a:gd name="T3" fmla="*/ 0 h 363"/>
                <a:gd name="T4" fmla="*/ 0 w 332"/>
                <a:gd name="T5" fmla="*/ 183 h 363"/>
                <a:gd name="T6" fmla="*/ 166 w 332"/>
                <a:gd name="T7" fmla="*/ 363 h 363"/>
                <a:gd name="T8" fmla="*/ 332 w 332"/>
                <a:gd name="T9" fmla="*/ 183 h 363"/>
                <a:gd name="T10" fmla="*/ 166 w 332"/>
                <a:gd name="T11" fmla="*/ 351 h 363"/>
                <a:gd name="T12" fmla="*/ 52 w 332"/>
                <a:gd name="T13" fmla="*/ 176 h 363"/>
                <a:gd name="T14" fmla="*/ 166 w 332"/>
                <a:gd name="T15" fmla="*/ 13 h 363"/>
                <a:gd name="T16" fmla="*/ 280 w 332"/>
                <a:gd name="T17" fmla="*/ 176 h 363"/>
                <a:gd name="T18" fmla="*/ 166 w 332"/>
                <a:gd name="T19" fmla="*/ 35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2" h="363">
                  <a:moveTo>
                    <a:pt x="332" y="183"/>
                  </a:moveTo>
                  <a:cubicBezTo>
                    <a:pt x="332" y="81"/>
                    <a:pt x="256" y="0"/>
                    <a:pt x="166" y="0"/>
                  </a:cubicBezTo>
                  <a:cubicBezTo>
                    <a:pt x="76" y="0"/>
                    <a:pt x="0" y="80"/>
                    <a:pt x="0" y="183"/>
                  </a:cubicBezTo>
                  <a:cubicBezTo>
                    <a:pt x="0" y="286"/>
                    <a:pt x="77" y="363"/>
                    <a:pt x="166" y="363"/>
                  </a:cubicBezTo>
                  <a:cubicBezTo>
                    <a:pt x="256" y="363"/>
                    <a:pt x="332" y="284"/>
                    <a:pt x="332" y="183"/>
                  </a:cubicBezTo>
                  <a:close/>
                  <a:moveTo>
                    <a:pt x="166" y="351"/>
                  </a:moveTo>
                  <a:cubicBezTo>
                    <a:pt x="118" y="351"/>
                    <a:pt x="52" y="307"/>
                    <a:pt x="52" y="176"/>
                  </a:cubicBezTo>
                  <a:cubicBezTo>
                    <a:pt x="52" y="47"/>
                    <a:pt x="124" y="13"/>
                    <a:pt x="166" y="13"/>
                  </a:cubicBezTo>
                  <a:cubicBezTo>
                    <a:pt x="209" y="13"/>
                    <a:pt x="280" y="48"/>
                    <a:pt x="280" y="176"/>
                  </a:cubicBezTo>
                  <a:cubicBezTo>
                    <a:pt x="280" y="309"/>
                    <a:pt x="212" y="351"/>
                    <a:pt x="166" y="35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23E72FB5-60D1-4AAA-9AAC-2FAB8DD0F84F}"/>
                </a:ext>
              </a:extLst>
            </p:cNvPr>
            <p:cNvSpPr>
              <a:spLocks/>
            </p:cNvSpPr>
            <p:nvPr>
              <p:custDataLst>
                <p:tags r:id="rId214"/>
              </p:custDataLst>
            </p:nvPr>
          </p:nvSpPr>
          <p:spPr bwMode="auto">
            <a:xfrm>
              <a:off x="541338" y="3449638"/>
              <a:ext cx="279400" cy="227013"/>
            </a:xfrm>
            <a:custGeom>
              <a:avLst/>
              <a:gdLst>
                <a:gd name="T0" fmla="*/ 444 w 494"/>
                <a:gd name="T1" fmla="*/ 49 h 352"/>
                <a:gd name="T2" fmla="*/ 494 w 494"/>
                <a:gd name="T3" fmla="*/ 16 h 352"/>
                <a:gd name="T4" fmla="*/ 494 w 494"/>
                <a:gd name="T5" fmla="*/ 0 h 352"/>
                <a:gd name="T6" fmla="*/ 448 w 494"/>
                <a:gd name="T7" fmla="*/ 2 h 352"/>
                <a:gd name="T8" fmla="*/ 389 w 494"/>
                <a:gd name="T9" fmla="*/ 0 h 352"/>
                <a:gd name="T10" fmla="*/ 389 w 494"/>
                <a:gd name="T11" fmla="*/ 16 h 352"/>
                <a:gd name="T12" fmla="*/ 433 w 494"/>
                <a:gd name="T13" fmla="*/ 42 h 352"/>
                <a:gd name="T14" fmla="*/ 430 w 494"/>
                <a:gd name="T15" fmla="*/ 52 h 352"/>
                <a:gd name="T16" fmla="*/ 355 w 494"/>
                <a:gd name="T17" fmla="*/ 283 h 352"/>
                <a:gd name="T18" fmla="*/ 275 w 494"/>
                <a:gd name="T19" fmla="*/ 38 h 352"/>
                <a:gd name="T20" fmla="*/ 274 w 494"/>
                <a:gd name="T21" fmla="*/ 31 h 352"/>
                <a:gd name="T22" fmla="*/ 316 w 494"/>
                <a:gd name="T23" fmla="*/ 16 h 352"/>
                <a:gd name="T24" fmla="*/ 316 w 494"/>
                <a:gd name="T25" fmla="*/ 0 h 352"/>
                <a:gd name="T26" fmla="*/ 245 w 494"/>
                <a:gd name="T27" fmla="*/ 2 h 352"/>
                <a:gd name="T28" fmla="*/ 184 w 494"/>
                <a:gd name="T29" fmla="*/ 0 h 352"/>
                <a:gd name="T30" fmla="*/ 184 w 494"/>
                <a:gd name="T31" fmla="*/ 16 h 352"/>
                <a:gd name="T32" fmla="*/ 229 w 494"/>
                <a:gd name="T33" fmla="*/ 34 h 352"/>
                <a:gd name="T34" fmla="*/ 240 w 494"/>
                <a:gd name="T35" fmla="*/ 69 h 352"/>
                <a:gd name="T36" fmla="*/ 171 w 494"/>
                <a:gd name="T37" fmla="*/ 283 h 352"/>
                <a:gd name="T38" fmla="*/ 90 w 494"/>
                <a:gd name="T39" fmla="*/ 37 h 352"/>
                <a:gd name="T40" fmla="*/ 89 w 494"/>
                <a:gd name="T41" fmla="*/ 31 h 352"/>
                <a:gd name="T42" fmla="*/ 131 w 494"/>
                <a:gd name="T43" fmla="*/ 16 h 352"/>
                <a:gd name="T44" fmla="*/ 131 w 494"/>
                <a:gd name="T45" fmla="*/ 0 h 352"/>
                <a:gd name="T46" fmla="*/ 61 w 494"/>
                <a:gd name="T47" fmla="*/ 2 h 352"/>
                <a:gd name="T48" fmla="*/ 0 w 494"/>
                <a:gd name="T49" fmla="*/ 0 h 352"/>
                <a:gd name="T50" fmla="*/ 0 w 494"/>
                <a:gd name="T51" fmla="*/ 16 h 352"/>
                <a:gd name="T52" fmla="*/ 45 w 494"/>
                <a:gd name="T53" fmla="*/ 37 h 352"/>
                <a:gd name="T54" fmla="*/ 145 w 494"/>
                <a:gd name="T55" fmla="*/ 343 h 352"/>
                <a:gd name="T56" fmla="*/ 154 w 494"/>
                <a:gd name="T57" fmla="*/ 352 h 352"/>
                <a:gd name="T58" fmla="*/ 164 w 494"/>
                <a:gd name="T59" fmla="*/ 342 h 352"/>
                <a:gd name="T60" fmla="*/ 247 w 494"/>
                <a:gd name="T61" fmla="*/ 89 h 352"/>
                <a:gd name="T62" fmla="*/ 329 w 494"/>
                <a:gd name="T63" fmla="*/ 343 h 352"/>
                <a:gd name="T64" fmla="*/ 339 w 494"/>
                <a:gd name="T65" fmla="*/ 352 h 352"/>
                <a:gd name="T66" fmla="*/ 349 w 494"/>
                <a:gd name="T67" fmla="*/ 342 h 352"/>
                <a:gd name="T68" fmla="*/ 444 w 494"/>
                <a:gd name="T69" fmla="*/ 4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4" h="352">
                  <a:moveTo>
                    <a:pt x="444" y="49"/>
                  </a:moveTo>
                  <a:cubicBezTo>
                    <a:pt x="453" y="21"/>
                    <a:pt x="474" y="16"/>
                    <a:pt x="494" y="16"/>
                  </a:cubicBezTo>
                  <a:lnTo>
                    <a:pt x="494" y="0"/>
                  </a:lnTo>
                  <a:cubicBezTo>
                    <a:pt x="479" y="1"/>
                    <a:pt x="463" y="2"/>
                    <a:pt x="448" y="2"/>
                  </a:cubicBezTo>
                  <a:cubicBezTo>
                    <a:pt x="434" y="2"/>
                    <a:pt x="402" y="1"/>
                    <a:pt x="389" y="0"/>
                  </a:cubicBezTo>
                  <a:lnTo>
                    <a:pt x="389" y="16"/>
                  </a:lnTo>
                  <a:cubicBezTo>
                    <a:pt x="423" y="16"/>
                    <a:pt x="433" y="33"/>
                    <a:pt x="433" y="42"/>
                  </a:cubicBezTo>
                  <a:cubicBezTo>
                    <a:pt x="433" y="45"/>
                    <a:pt x="431" y="49"/>
                    <a:pt x="430" y="52"/>
                  </a:cubicBezTo>
                  <a:lnTo>
                    <a:pt x="355" y="283"/>
                  </a:lnTo>
                  <a:lnTo>
                    <a:pt x="275" y="38"/>
                  </a:lnTo>
                  <a:cubicBezTo>
                    <a:pt x="275" y="36"/>
                    <a:pt x="274" y="33"/>
                    <a:pt x="274" y="31"/>
                  </a:cubicBezTo>
                  <a:cubicBezTo>
                    <a:pt x="274" y="16"/>
                    <a:pt x="303" y="16"/>
                    <a:pt x="316" y="16"/>
                  </a:cubicBezTo>
                  <a:lnTo>
                    <a:pt x="316" y="0"/>
                  </a:lnTo>
                  <a:cubicBezTo>
                    <a:pt x="298" y="2"/>
                    <a:pt x="264" y="2"/>
                    <a:pt x="245" y="2"/>
                  </a:cubicBezTo>
                  <a:cubicBezTo>
                    <a:pt x="226" y="2"/>
                    <a:pt x="205" y="1"/>
                    <a:pt x="184" y="0"/>
                  </a:cubicBezTo>
                  <a:lnTo>
                    <a:pt x="184" y="16"/>
                  </a:lnTo>
                  <a:cubicBezTo>
                    <a:pt x="213" y="16"/>
                    <a:pt x="223" y="16"/>
                    <a:pt x="229" y="34"/>
                  </a:cubicBezTo>
                  <a:lnTo>
                    <a:pt x="240" y="69"/>
                  </a:lnTo>
                  <a:lnTo>
                    <a:pt x="171" y="283"/>
                  </a:lnTo>
                  <a:lnTo>
                    <a:pt x="90" y="37"/>
                  </a:lnTo>
                  <a:cubicBezTo>
                    <a:pt x="90" y="36"/>
                    <a:pt x="89" y="32"/>
                    <a:pt x="89" y="31"/>
                  </a:cubicBezTo>
                  <a:cubicBezTo>
                    <a:pt x="89" y="16"/>
                    <a:pt x="118" y="16"/>
                    <a:pt x="131" y="16"/>
                  </a:cubicBezTo>
                  <a:lnTo>
                    <a:pt x="131" y="0"/>
                  </a:lnTo>
                  <a:cubicBezTo>
                    <a:pt x="113" y="2"/>
                    <a:pt x="79" y="2"/>
                    <a:pt x="61" y="2"/>
                  </a:cubicBezTo>
                  <a:cubicBezTo>
                    <a:pt x="42" y="2"/>
                    <a:pt x="20" y="1"/>
                    <a:pt x="0" y="0"/>
                  </a:cubicBezTo>
                  <a:lnTo>
                    <a:pt x="0" y="16"/>
                  </a:lnTo>
                  <a:cubicBezTo>
                    <a:pt x="37" y="16"/>
                    <a:pt x="39" y="18"/>
                    <a:pt x="45" y="37"/>
                  </a:cubicBezTo>
                  <a:lnTo>
                    <a:pt x="145" y="343"/>
                  </a:lnTo>
                  <a:cubicBezTo>
                    <a:pt x="146" y="347"/>
                    <a:pt x="148" y="352"/>
                    <a:pt x="154" y="352"/>
                  </a:cubicBezTo>
                  <a:cubicBezTo>
                    <a:pt x="161" y="352"/>
                    <a:pt x="162" y="349"/>
                    <a:pt x="164" y="342"/>
                  </a:cubicBezTo>
                  <a:lnTo>
                    <a:pt x="247" y="89"/>
                  </a:lnTo>
                  <a:lnTo>
                    <a:pt x="329" y="343"/>
                  </a:lnTo>
                  <a:cubicBezTo>
                    <a:pt x="331" y="347"/>
                    <a:pt x="332" y="352"/>
                    <a:pt x="339" y="352"/>
                  </a:cubicBezTo>
                  <a:cubicBezTo>
                    <a:pt x="346" y="352"/>
                    <a:pt x="347" y="349"/>
                    <a:pt x="349" y="342"/>
                  </a:cubicBezTo>
                  <a:lnTo>
                    <a:pt x="444" y="4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40897B50-589E-48D4-BBF1-A8C34BBAF28D}"/>
                </a:ext>
              </a:extLst>
            </p:cNvPr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835025" y="3449638"/>
              <a:ext cx="161925" cy="220663"/>
            </a:xfrm>
            <a:custGeom>
              <a:avLst/>
              <a:gdLst>
                <a:gd name="T0" fmla="*/ 274 w 288"/>
                <a:gd name="T1" fmla="*/ 0 h 339"/>
                <a:gd name="T2" fmla="*/ 0 w 288"/>
                <a:gd name="T3" fmla="*/ 0 h 339"/>
                <a:gd name="T4" fmla="*/ 0 w 288"/>
                <a:gd name="T5" fmla="*/ 15 h 339"/>
                <a:gd name="T6" fmla="*/ 12 w 288"/>
                <a:gd name="T7" fmla="*/ 15 h 339"/>
                <a:gd name="T8" fmla="*/ 52 w 288"/>
                <a:gd name="T9" fmla="*/ 39 h 339"/>
                <a:gd name="T10" fmla="*/ 52 w 288"/>
                <a:gd name="T11" fmla="*/ 301 h 339"/>
                <a:gd name="T12" fmla="*/ 12 w 288"/>
                <a:gd name="T13" fmla="*/ 324 h 339"/>
                <a:gd name="T14" fmla="*/ 0 w 288"/>
                <a:gd name="T15" fmla="*/ 324 h 339"/>
                <a:gd name="T16" fmla="*/ 0 w 288"/>
                <a:gd name="T17" fmla="*/ 339 h 339"/>
                <a:gd name="T18" fmla="*/ 76 w 288"/>
                <a:gd name="T19" fmla="*/ 338 h 339"/>
                <a:gd name="T20" fmla="*/ 160 w 288"/>
                <a:gd name="T21" fmla="*/ 339 h 339"/>
                <a:gd name="T22" fmla="*/ 160 w 288"/>
                <a:gd name="T23" fmla="*/ 324 h 339"/>
                <a:gd name="T24" fmla="*/ 143 w 288"/>
                <a:gd name="T25" fmla="*/ 324 h 339"/>
                <a:gd name="T26" fmla="*/ 96 w 288"/>
                <a:gd name="T27" fmla="*/ 300 h 339"/>
                <a:gd name="T28" fmla="*/ 96 w 288"/>
                <a:gd name="T29" fmla="*/ 177 h 339"/>
                <a:gd name="T30" fmla="*/ 139 w 288"/>
                <a:gd name="T31" fmla="*/ 177 h 339"/>
                <a:gd name="T32" fmla="*/ 192 w 288"/>
                <a:gd name="T33" fmla="*/ 236 h 339"/>
                <a:gd name="T34" fmla="*/ 204 w 288"/>
                <a:gd name="T35" fmla="*/ 236 h 339"/>
                <a:gd name="T36" fmla="*/ 204 w 288"/>
                <a:gd name="T37" fmla="*/ 103 h 339"/>
                <a:gd name="T38" fmla="*/ 192 w 288"/>
                <a:gd name="T39" fmla="*/ 103 h 339"/>
                <a:gd name="T40" fmla="*/ 139 w 288"/>
                <a:gd name="T41" fmla="*/ 162 h 339"/>
                <a:gd name="T42" fmla="*/ 96 w 288"/>
                <a:gd name="T43" fmla="*/ 162 h 339"/>
                <a:gd name="T44" fmla="*/ 96 w 288"/>
                <a:gd name="T45" fmla="*/ 35 h 339"/>
                <a:gd name="T46" fmla="*/ 120 w 288"/>
                <a:gd name="T47" fmla="*/ 15 h 339"/>
                <a:gd name="T48" fmla="*/ 180 w 288"/>
                <a:gd name="T49" fmla="*/ 15 h 339"/>
                <a:gd name="T50" fmla="*/ 276 w 288"/>
                <a:gd name="T51" fmla="*/ 112 h 339"/>
                <a:gd name="T52" fmla="*/ 288 w 288"/>
                <a:gd name="T53" fmla="*/ 112 h 339"/>
                <a:gd name="T54" fmla="*/ 274 w 288"/>
                <a:gd name="T55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39">
                  <a:moveTo>
                    <a:pt x="274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1" y="15"/>
                    <a:pt x="52" y="21"/>
                    <a:pt x="52" y="39"/>
                  </a:cubicBezTo>
                  <a:lnTo>
                    <a:pt x="52" y="301"/>
                  </a:lnTo>
                  <a:cubicBezTo>
                    <a:pt x="52" y="319"/>
                    <a:pt x="51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cubicBezTo>
                    <a:pt x="18" y="338"/>
                    <a:pt x="57" y="338"/>
                    <a:pt x="76" y="338"/>
                  </a:cubicBezTo>
                  <a:cubicBezTo>
                    <a:pt x="97" y="338"/>
                    <a:pt x="142" y="338"/>
                    <a:pt x="160" y="339"/>
                  </a:cubicBezTo>
                  <a:lnTo>
                    <a:pt x="160" y="324"/>
                  </a:lnTo>
                  <a:lnTo>
                    <a:pt x="143" y="324"/>
                  </a:lnTo>
                  <a:cubicBezTo>
                    <a:pt x="96" y="324"/>
                    <a:pt x="96" y="318"/>
                    <a:pt x="96" y="300"/>
                  </a:cubicBezTo>
                  <a:lnTo>
                    <a:pt x="96" y="177"/>
                  </a:lnTo>
                  <a:lnTo>
                    <a:pt x="139" y="177"/>
                  </a:lnTo>
                  <a:cubicBezTo>
                    <a:pt x="187" y="177"/>
                    <a:pt x="192" y="193"/>
                    <a:pt x="192" y="236"/>
                  </a:cubicBezTo>
                  <a:lnTo>
                    <a:pt x="204" y="236"/>
                  </a:lnTo>
                  <a:lnTo>
                    <a:pt x="204" y="103"/>
                  </a:lnTo>
                  <a:lnTo>
                    <a:pt x="192" y="103"/>
                  </a:lnTo>
                  <a:cubicBezTo>
                    <a:pt x="192" y="145"/>
                    <a:pt x="187" y="162"/>
                    <a:pt x="139" y="162"/>
                  </a:cubicBezTo>
                  <a:lnTo>
                    <a:pt x="96" y="162"/>
                  </a:lnTo>
                  <a:lnTo>
                    <a:pt x="96" y="35"/>
                  </a:lnTo>
                  <a:cubicBezTo>
                    <a:pt x="96" y="19"/>
                    <a:pt x="97" y="15"/>
                    <a:pt x="120" y="15"/>
                  </a:cubicBezTo>
                  <a:lnTo>
                    <a:pt x="180" y="15"/>
                  </a:lnTo>
                  <a:cubicBezTo>
                    <a:pt x="255" y="15"/>
                    <a:pt x="268" y="43"/>
                    <a:pt x="276" y="112"/>
                  </a:cubicBezTo>
                  <a:lnTo>
                    <a:pt x="288" y="112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528F94B4-E354-4531-8CB9-B7C82264947D}"/>
                </a:ext>
              </a:extLst>
            </p:cNvPr>
            <p:cNvSpPr>
              <a:spLocks/>
            </p:cNvSpPr>
            <p:nvPr>
              <p:custDataLst>
                <p:tags r:id="rId216"/>
              </p:custDataLst>
            </p:nvPr>
          </p:nvSpPr>
          <p:spPr bwMode="auto">
            <a:xfrm>
              <a:off x="1112838" y="3449638"/>
              <a:ext cx="201612" cy="220663"/>
            </a:xfrm>
            <a:custGeom>
              <a:avLst/>
              <a:gdLst>
                <a:gd name="T0" fmla="*/ 132 w 356"/>
                <a:gd name="T1" fmla="*/ 177 h 339"/>
                <a:gd name="T2" fmla="*/ 181 w 356"/>
                <a:gd name="T3" fmla="*/ 177 h 339"/>
                <a:gd name="T4" fmla="*/ 222 w 356"/>
                <a:gd name="T5" fmla="*/ 200 h 339"/>
                <a:gd name="T6" fmla="*/ 219 w 356"/>
                <a:gd name="T7" fmla="*/ 224 h 339"/>
                <a:gd name="T8" fmla="*/ 217 w 356"/>
                <a:gd name="T9" fmla="*/ 230 h 339"/>
                <a:gd name="T10" fmla="*/ 223 w 356"/>
                <a:gd name="T11" fmla="*/ 236 h 339"/>
                <a:gd name="T12" fmla="*/ 231 w 356"/>
                <a:gd name="T13" fmla="*/ 225 h 339"/>
                <a:gd name="T14" fmla="*/ 258 w 356"/>
                <a:gd name="T15" fmla="*/ 117 h 339"/>
                <a:gd name="T16" fmla="*/ 260 w 356"/>
                <a:gd name="T17" fmla="*/ 109 h 339"/>
                <a:gd name="T18" fmla="*/ 254 w 356"/>
                <a:gd name="T19" fmla="*/ 103 h 339"/>
                <a:gd name="T20" fmla="*/ 246 w 356"/>
                <a:gd name="T21" fmla="*/ 114 h 339"/>
                <a:gd name="T22" fmla="*/ 182 w 356"/>
                <a:gd name="T23" fmla="*/ 162 h 339"/>
                <a:gd name="T24" fmla="*/ 136 w 356"/>
                <a:gd name="T25" fmla="*/ 162 h 339"/>
                <a:gd name="T26" fmla="*/ 168 w 356"/>
                <a:gd name="T27" fmla="*/ 35 h 339"/>
                <a:gd name="T28" fmla="*/ 195 w 356"/>
                <a:gd name="T29" fmla="*/ 15 h 339"/>
                <a:gd name="T30" fmla="*/ 261 w 356"/>
                <a:gd name="T31" fmla="*/ 15 h 339"/>
                <a:gd name="T32" fmla="*/ 334 w 356"/>
                <a:gd name="T33" fmla="*/ 70 h 339"/>
                <a:gd name="T34" fmla="*/ 332 w 356"/>
                <a:gd name="T35" fmla="*/ 97 h 339"/>
                <a:gd name="T36" fmla="*/ 331 w 356"/>
                <a:gd name="T37" fmla="*/ 106 h 339"/>
                <a:gd name="T38" fmla="*/ 337 w 356"/>
                <a:gd name="T39" fmla="*/ 112 h 339"/>
                <a:gd name="T40" fmla="*/ 344 w 356"/>
                <a:gd name="T41" fmla="*/ 100 h 339"/>
                <a:gd name="T42" fmla="*/ 354 w 356"/>
                <a:gd name="T43" fmla="*/ 13 h 339"/>
                <a:gd name="T44" fmla="*/ 341 w 356"/>
                <a:gd name="T45" fmla="*/ 0 h 339"/>
                <a:gd name="T46" fmla="*/ 96 w 356"/>
                <a:gd name="T47" fmla="*/ 0 h 339"/>
                <a:gd name="T48" fmla="*/ 82 w 356"/>
                <a:gd name="T49" fmla="*/ 10 h 339"/>
                <a:gd name="T50" fmla="*/ 95 w 356"/>
                <a:gd name="T51" fmla="*/ 15 h 339"/>
                <a:gd name="T52" fmla="*/ 128 w 356"/>
                <a:gd name="T53" fmla="*/ 24 h 339"/>
                <a:gd name="T54" fmla="*/ 125 w 356"/>
                <a:gd name="T55" fmla="*/ 36 h 339"/>
                <a:gd name="T56" fmla="*/ 60 w 356"/>
                <a:gd name="T57" fmla="*/ 301 h 339"/>
                <a:gd name="T58" fmla="*/ 14 w 356"/>
                <a:gd name="T59" fmla="*/ 324 h 339"/>
                <a:gd name="T60" fmla="*/ 0 w 356"/>
                <a:gd name="T61" fmla="*/ 334 h 339"/>
                <a:gd name="T62" fmla="*/ 8 w 356"/>
                <a:gd name="T63" fmla="*/ 339 h 339"/>
                <a:gd name="T64" fmla="*/ 74 w 356"/>
                <a:gd name="T65" fmla="*/ 338 h 339"/>
                <a:gd name="T66" fmla="*/ 148 w 356"/>
                <a:gd name="T67" fmla="*/ 339 h 339"/>
                <a:gd name="T68" fmla="*/ 158 w 356"/>
                <a:gd name="T69" fmla="*/ 330 h 339"/>
                <a:gd name="T70" fmla="*/ 155 w 356"/>
                <a:gd name="T71" fmla="*/ 325 h 339"/>
                <a:gd name="T72" fmla="*/ 141 w 356"/>
                <a:gd name="T73" fmla="*/ 324 h 339"/>
                <a:gd name="T74" fmla="*/ 115 w 356"/>
                <a:gd name="T75" fmla="*/ 323 h 339"/>
                <a:gd name="T76" fmla="*/ 99 w 356"/>
                <a:gd name="T77" fmla="*/ 313 h 339"/>
                <a:gd name="T78" fmla="*/ 101 w 356"/>
                <a:gd name="T79" fmla="*/ 302 h 339"/>
                <a:gd name="T80" fmla="*/ 132 w 356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39">
                  <a:moveTo>
                    <a:pt x="132" y="177"/>
                  </a:moveTo>
                  <a:lnTo>
                    <a:pt x="181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9" y="224"/>
                  </a:cubicBezTo>
                  <a:cubicBezTo>
                    <a:pt x="218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1" y="225"/>
                  </a:cubicBezTo>
                  <a:lnTo>
                    <a:pt x="258" y="117"/>
                  </a:lnTo>
                  <a:cubicBezTo>
                    <a:pt x="260" y="111"/>
                    <a:pt x="260" y="110"/>
                    <a:pt x="260" y="109"/>
                  </a:cubicBezTo>
                  <a:cubicBezTo>
                    <a:pt x="260" y="108"/>
                    <a:pt x="259" y="103"/>
                    <a:pt x="254" y="103"/>
                  </a:cubicBezTo>
                  <a:cubicBezTo>
                    <a:pt x="249" y="103"/>
                    <a:pt x="248" y="106"/>
                    <a:pt x="246" y="114"/>
                  </a:cubicBezTo>
                  <a:cubicBezTo>
                    <a:pt x="236" y="153"/>
                    <a:pt x="224" y="162"/>
                    <a:pt x="182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3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4" y="32"/>
                    <a:pt x="334" y="70"/>
                  </a:cubicBezTo>
                  <a:cubicBezTo>
                    <a:pt x="334" y="82"/>
                    <a:pt x="334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3" y="112"/>
                    <a:pt x="337" y="112"/>
                  </a:cubicBezTo>
                  <a:cubicBezTo>
                    <a:pt x="343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6" y="0"/>
                    <a:pt x="353" y="0"/>
                    <a:pt x="341" y="0"/>
                  </a:cubicBezTo>
                  <a:lnTo>
                    <a:pt x="96" y="0"/>
                  </a:ln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60" y="301"/>
                  </a:lnTo>
                  <a:cubicBezTo>
                    <a:pt x="55" y="320"/>
                    <a:pt x="54" y="324"/>
                    <a:pt x="14" y="324"/>
                  </a:cubicBezTo>
                  <a:cubicBezTo>
                    <a:pt x="6" y="324"/>
                    <a:pt x="0" y="324"/>
                    <a:pt x="0" y="334"/>
                  </a:cubicBezTo>
                  <a:cubicBezTo>
                    <a:pt x="0" y="339"/>
                    <a:pt x="6" y="339"/>
                    <a:pt x="8" y="339"/>
                  </a:cubicBezTo>
                  <a:cubicBezTo>
                    <a:pt x="22" y="339"/>
                    <a:pt x="59" y="338"/>
                    <a:pt x="74" y="338"/>
                  </a:cubicBezTo>
                  <a:cubicBezTo>
                    <a:pt x="90" y="338"/>
                    <a:pt x="131" y="339"/>
                    <a:pt x="148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4" y="324"/>
                    <a:pt x="153" y="324"/>
                    <a:pt x="141" y="324"/>
                  </a:cubicBezTo>
                  <a:cubicBezTo>
                    <a:pt x="130" y="324"/>
                    <a:pt x="128" y="324"/>
                    <a:pt x="115" y="323"/>
                  </a:cubicBezTo>
                  <a:cubicBezTo>
                    <a:pt x="101" y="322"/>
                    <a:pt x="99" y="320"/>
                    <a:pt x="99" y="313"/>
                  </a:cubicBezTo>
                  <a:cubicBezTo>
                    <a:pt x="99" y="312"/>
                    <a:pt x="99" y="309"/>
                    <a:pt x="101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42">
              <a:extLst>
                <a:ext uri="{FF2B5EF4-FFF2-40B4-BE49-F238E27FC236}">
                  <a16:creationId xmlns:a16="http://schemas.microsoft.com/office/drawing/2014/main" id="{D5517A85-B881-48B4-9DB5-E46542462FCC}"/>
                </a:ext>
              </a:extLst>
            </p:cNvPr>
            <p:cNvSpPr>
              <a:spLocks/>
            </p:cNvSpPr>
            <p:nvPr>
              <p:custDataLst>
                <p:tags r:id="rId217"/>
              </p:custDataLst>
            </p:nvPr>
          </p:nvSpPr>
          <p:spPr bwMode="auto">
            <a:xfrm>
              <a:off x="1336675" y="3394075"/>
              <a:ext cx="104775" cy="204788"/>
            </a:xfrm>
            <a:custGeom>
              <a:avLst/>
              <a:gdLst>
                <a:gd name="T0" fmla="*/ 117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2 w 185"/>
                <a:gd name="T7" fmla="*/ 95 h 317"/>
                <a:gd name="T8" fmla="*/ 119 w 185"/>
                <a:gd name="T9" fmla="*/ 95 h 317"/>
                <a:gd name="T10" fmla="*/ 133 w 185"/>
                <a:gd name="T11" fmla="*/ 24 h 317"/>
                <a:gd name="T12" fmla="*/ 151 w 185"/>
                <a:gd name="T13" fmla="*/ 9 h 317"/>
                <a:gd name="T14" fmla="*/ 167 w 185"/>
                <a:gd name="T15" fmla="*/ 13 h 317"/>
                <a:gd name="T16" fmla="*/ 152 w 185"/>
                <a:gd name="T17" fmla="*/ 33 h 317"/>
                <a:gd name="T18" fmla="*/ 165 w 185"/>
                <a:gd name="T19" fmla="*/ 46 h 317"/>
                <a:gd name="T20" fmla="*/ 185 w 185"/>
                <a:gd name="T21" fmla="*/ 24 h 317"/>
                <a:gd name="T22" fmla="*/ 151 w 185"/>
                <a:gd name="T23" fmla="*/ 0 h 317"/>
                <a:gd name="T24" fmla="*/ 109 w 185"/>
                <a:gd name="T25" fmla="*/ 26 h 317"/>
                <a:gd name="T26" fmla="*/ 92 w 185"/>
                <a:gd name="T27" fmla="*/ 95 h 317"/>
                <a:gd name="T28" fmla="*/ 64 w 185"/>
                <a:gd name="T29" fmla="*/ 95 h 317"/>
                <a:gd name="T30" fmla="*/ 53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9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7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4" y="17"/>
                    <a:pt x="142" y="9"/>
                    <a:pt x="151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7" y="46"/>
                    <a:pt x="165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6" y="317"/>
                    <a:pt x="72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43">
              <a:extLst>
                <a:ext uri="{FF2B5EF4-FFF2-40B4-BE49-F238E27FC236}">
                  <a16:creationId xmlns:a16="http://schemas.microsoft.com/office/drawing/2014/main" id="{04C8EE0C-79C9-4C79-A5BC-3BB21AAF2E72}"/>
                </a:ext>
              </a:extLst>
            </p:cNvPr>
            <p:cNvSpPr>
              <a:spLocks/>
            </p:cNvSpPr>
            <p:nvPr>
              <p:custDataLst>
                <p:tags r:id="rId218"/>
              </p:custDataLst>
            </p:nvPr>
          </p:nvSpPr>
          <p:spPr bwMode="auto">
            <a:xfrm>
              <a:off x="1495425" y="3427413"/>
              <a:ext cx="65087" cy="323850"/>
            </a:xfrm>
            <a:custGeom>
              <a:avLst/>
              <a:gdLst>
                <a:gd name="T0" fmla="*/ 116 w 116"/>
                <a:gd name="T1" fmla="*/ 494 h 499"/>
                <a:gd name="T2" fmla="*/ 108 w 116"/>
                <a:gd name="T3" fmla="*/ 483 h 499"/>
                <a:gd name="T4" fmla="*/ 29 w 116"/>
                <a:gd name="T5" fmla="*/ 250 h 499"/>
                <a:gd name="T6" fmla="*/ 110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8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44">
              <a:extLst>
                <a:ext uri="{FF2B5EF4-FFF2-40B4-BE49-F238E27FC236}">
                  <a16:creationId xmlns:a16="http://schemas.microsoft.com/office/drawing/2014/main" id="{28BB9121-C2E8-4C3A-BEAB-C6C0AB5DB731}"/>
                </a:ext>
              </a:extLst>
            </p:cNvPr>
            <p:cNvSpPr>
              <a:spLocks/>
            </p:cNvSpPr>
            <p:nvPr>
              <p:custDataLst>
                <p:tags r:id="rId219"/>
              </p:custDataLst>
            </p:nvPr>
          </p:nvSpPr>
          <p:spPr bwMode="auto">
            <a:xfrm>
              <a:off x="1584325" y="3527425"/>
              <a:ext cx="141287" cy="146050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7 h 226"/>
                <a:gd name="T6" fmla="*/ 203 w 249"/>
                <a:gd name="T7" fmla="*/ 44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6 h 226"/>
                <a:gd name="T24" fmla="*/ 95 w 249"/>
                <a:gd name="T25" fmla="*/ 11 h 226"/>
                <a:gd name="T26" fmla="*/ 122 w 249"/>
                <a:gd name="T27" fmla="*/ 44 h 226"/>
                <a:gd name="T28" fmla="*/ 95 w 249"/>
                <a:gd name="T29" fmla="*/ 163 h 226"/>
                <a:gd name="T30" fmla="*/ 48 w 249"/>
                <a:gd name="T31" fmla="*/ 215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4 h 226"/>
                <a:gd name="T38" fmla="*/ 0 w 249"/>
                <a:gd name="T39" fmla="*/ 193 h 226"/>
                <a:gd name="T40" fmla="*/ 47 w 249"/>
                <a:gd name="T41" fmla="*/ 226 h 226"/>
                <a:gd name="T42" fmla="*/ 100 w 249"/>
                <a:gd name="T43" fmla="*/ 188 h 226"/>
                <a:gd name="T44" fmla="*/ 153 w 249"/>
                <a:gd name="T45" fmla="*/ 226 h 226"/>
                <a:gd name="T46" fmla="*/ 233 w 249"/>
                <a:gd name="T47" fmla="*/ 149 h 226"/>
                <a:gd name="T48" fmla="*/ 227 w 249"/>
                <a:gd name="T49" fmla="*/ 144 h 226"/>
                <a:gd name="T50" fmla="*/ 221 w 249"/>
                <a:gd name="T51" fmla="*/ 150 h 226"/>
                <a:gd name="T52" fmla="*/ 154 w 249"/>
                <a:gd name="T53" fmla="*/ 215 h 226"/>
                <a:gd name="T54" fmla="*/ 127 w 249"/>
                <a:gd name="T55" fmla="*/ 182 h 226"/>
                <a:gd name="T56" fmla="*/ 135 w 249"/>
                <a:gd name="T57" fmla="*/ 138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7"/>
                  </a:cubicBezTo>
                  <a:cubicBezTo>
                    <a:pt x="213" y="20"/>
                    <a:pt x="203" y="32"/>
                    <a:pt x="203" y="44"/>
                  </a:cubicBezTo>
                  <a:cubicBezTo>
                    <a:pt x="203" y="52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6"/>
                    <a:pt x="150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6" y="64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6"/>
                  </a:cubicBezTo>
                  <a:cubicBezTo>
                    <a:pt x="45" y="23"/>
                    <a:pt x="78" y="11"/>
                    <a:pt x="95" y="11"/>
                  </a:cubicBezTo>
                  <a:cubicBezTo>
                    <a:pt x="105" y="11"/>
                    <a:pt x="122" y="15"/>
                    <a:pt x="122" y="44"/>
                  </a:cubicBezTo>
                  <a:cubicBezTo>
                    <a:pt x="122" y="60"/>
                    <a:pt x="113" y="93"/>
                    <a:pt x="95" y="163"/>
                  </a:cubicBezTo>
                  <a:cubicBezTo>
                    <a:pt x="87" y="194"/>
                    <a:pt x="70" y="215"/>
                    <a:pt x="48" y="215"/>
                  </a:cubicBezTo>
                  <a:cubicBezTo>
                    <a:pt x="45" y="215"/>
                    <a:pt x="33" y="215"/>
                    <a:pt x="23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8" y="164"/>
                  </a:cubicBezTo>
                  <a:cubicBezTo>
                    <a:pt x="13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8" y="191"/>
                    <a:pt x="100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5" y="226"/>
                    <a:pt x="233" y="162"/>
                    <a:pt x="233" y="149"/>
                  </a:cubicBezTo>
                  <a:cubicBezTo>
                    <a:pt x="233" y="144"/>
                    <a:pt x="229" y="144"/>
                    <a:pt x="227" y="144"/>
                  </a:cubicBezTo>
                  <a:cubicBezTo>
                    <a:pt x="223" y="144"/>
                    <a:pt x="222" y="146"/>
                    <a:pt x="221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5" y="215"/>
                    <a:pt x="127" y="199"/>
                    <a:pt x="127" y="182"/>
                  </a:cubicBezTo>
                  <a:cubicBezTo>
                    <a:pt x="127" y="171"/>
                    <a:pt x="130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45">
              <a:extLst>
                <a:ext uri="{FF2B5EF4-FFF2-40B4-BE49-F238E27FC236}">
                  <a16:creationId xmlns:a16="http://schemas.microsoft.com/office/drawing/2014/main" id="{97228FF6-11FC-4E3A-85C4-2870586BE845}"/>
                </a:ext>
              </a:extLst>
            </p:cNvPr>
            <p:cNvSpPr>
              <a:spLocks/>
            </p:cNvSpPr>
            <p:nvPr>
              <p:custDataLst>
                <p:tags r:id="rId220"/>
              </p:custDataLst>
            </p:nvPr>
          </p:nvSpPr>
          <p:spPr bwMode="auto">
            <a:xfrm>
              <a:off x="1754188" y="3427413"/>
              <a:ext cx="65087" cy="323850"/>
            </a:xfrm>
            <a:custGeom>
              <a:avLst/>
              <a:gdLst>
                <a:gd name="T0" fmla="*/ 116 w 116"/>
                <a:gd name="T1" fmla="*/ 250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9 w 116"/>
                <a:gd name="T9" fmla="*/ 16 h 499"/>
                <a:gd name="T10" fmla="*/ 87 w 116"/>
                <a:gd name="T11" fmla="*/ 250 h 499"/>
                <a:gd name="T12" fmla="*/ 6 w 116"/>
                <a:gd name="T13" fmla="*/ 486 h 499"/>
                <a:gd name="T14" fmla="*/ 0 w 116"/>
                <a:gd name="T15" fmla="*/ 494 h 499"/>
                <a:gd name="T16" fmla="*/ 5 w 116"/>
                <a:gd name="T17" fmla="*/ 499 h 499"/>
                <a:gd name="T18" fmla="*/ 84 w 116"/>
                <a:gd name="T19" fmla="*/ 402 h 499"/>
                <a:gd name="T20" fmla="*/ 116 w 116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50"/>
                  </a:moveTo>
                  <a:cubicBezTo>
                    <a:pt x="116" y="211"/>
                    <a:pt x="110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7" y="145"/>
                    <a:pt x="87" y="250"/>
                  </a:cubicBezTo>
                  <a:cubicBezTo>
                    <a:pt x="87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10" y="347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41BC4FE2-39E6-4678-8080-2C97911E8AD5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340678" y="4786093"/>
            <a:ext cx="2959101" cy="312738"/>
            <a:chOff x="339725" y="3998913"/>
            <a:chExt cx="2959101" cy="312738"/>
          </a:xfrm>
        </p:grpSpPr>
        <p:sp>
          <p:nvSpPr>
            <p:cNvPr id="140" name="Freeform 1989">
              <a:extLst>
                <a:ext uri="{FF2B5EF4-FFF2-40B4-BE49-F238E27FC236}">
                  <a16:creationId xmlns:a16="http://schemas.microsoft.com/office/drawing/2014/main" id="{274F96EC-1266-438D-A2F0-3DEE999F61E8}"/>
                </a:ext>
              </a:extLst>
            </p:cNvPr>
            <p:cNvSpPr>
              <a:spLocks/>
            </p:cNvSpPr>
            <p:nvPr>
              <p:custDataLst>
                <p:tags r:id="rId188"/>
              </p:custDataLst>
            </p:nvPr>
          </p:nvSpPr>
          <p:spPr bwMode="auto">
            <a:xfrm>
              <a:off x="339725" y="4043363"/>
              <a:ext cx="114300" cy="177800"/>
            </a:xfrm>
            <a:custGeom>
              <a:avLst/>
              <a:gdLst>
                <a:gd name="T0" fmla="*/ 245 w 251"/>
                <a:gd name="T1" fmla="*/ 18 h 341"/>
                <a:gd name="T2" fmla="*/ 248 w 251"/>
                <a:gd name="T3" fmla="*/ 8 h 341"/>
                <a:gd name="T4" fmla="*/ 236 w 251"/>
                <a:gd name="T5" fmla="*/ 0 h 341"/>
                <a:gd name="T6" fmla="*/ 12 w 251"/>
                <a:gd name="T7" fmla="*/ 0 h 341"/>
                <a:gd name="T8" fmla="*/ 7 w 251"/>
                <a:gd name="T9" fmla="*/ 112 h 341"/>
                <a:gd name="T10" fmla="*/ 19 w 251"/>
                <a:gd name="T11" fmla="*/ 112 h 341"/>
                <a:gd name="T12" fmla="*/ 119 w 251"/>
                <a:gd name="T13" fmla="*/ 16 h 341"/>
                <a:gd name="T14" fmla="*/ 198 w 251"/>
                <a:gd name="T15" fmla="*/ 16 h 341"/>
                <a:gd name="T16" fmla="*/ 4 w 251"/>
                <a:gd name="T17" fmla="*/ 323 h 341"/>
                <a:gd name="T18" fmla="*/ 0 w 251"/>
                <a:gd name="T19" fmla="*/ 333 h 341"/>
                <a:gd name="T20" fmla="*/ 13 w 251"/>
                <a:gd name="T21" fmla="*/ 341 h 341"/>
                <a:gd name="T22" fmla="*/ 243 w 251"/>
                <a:gd name="T23" fmla="*/ 341 h 341"/>
                <a:gd name="T24" fmla="*/ 251 w 251"/>
                <a:gd name="T25" fmla="*/ 208 h 341"/>
                <a:gd name="T26" fmla="*/ 239 w 251"/>
                <a:gd name="T27" fmla="*/ 208 h 341"/>
                <a:gd name="T28" fmla="*/ 133 w 251"/>
                <a:gd name="T29" fmla="*/ 324 h 341"/>
                <a:gd name="T30" fmla="*/ 52 w 251"/>
                <a:gd name="T31" fmla="*/ 324 h 341"/>
                <a:gd name="T32" fmla="*/ 245 w 251"/>
                <a:gd name="T33" fmla="*/ 1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1" h="341">
                  <a:moveTo>
                    <a:pt x="245" y="18"/>
                  </a:moveTo>
                  <a:cubicBezTo>
                    <a:pt x="248" y="12"/>
                    <a:pt x="248" y="12"/>
                    <a:pt x="248" y="8"/>
                  </a:cubicBezTo>
                  <a:cubicBezTo>
                    <a:pt x="248" y="0"/>
                    <a:pt x="245" y="0"/>
                    <a:pt x="236" y="0"/>
                  </a:cubicBezTo>
                  <a:lnTo>
                    <a:pt x="12" y="0"/>
                  </a:lnTo>
                  <a:lnTo>
                    <a:pt x="7" y="112"/>
                  </a:lnTo>
                  <a:lnTo>
                    <a:pt x="19" y="112"/>
                  </a:lnTo>
                  <a:cubicBezTo>
                    <a:pt x="23" y="56"/>
                    <a:pt x="38" y="16"/>
                    <a:pt x="119" y="16"/>
                  </a:cubicBezTo>
                  <a:lnTo>
                    <a:pt x="198" y="16"/>
                  </a:lnTo>
                  <a:lnTo>
                    <a:pt x="4" y="323"/>
                  </a:lnTo>
                  <a:cubicBezTo>
                    <a:pt x="0" y="328"/>
                    <a:pt x="0" y="329"/>
                    <a:pt x="0" y="333"/>
                  </a:cubicBezTo>
                  <a:cubicBezTo>
                    <a:pt x="0" y="341"/>
                    <a:pt x="3" y="341"/>
                    <a:pt x="13" y="341"/>
                  </a:cubicBezTo>
                  <a:lnTo>
                    <a:pt x="243" y="341"/>
                  </a:lnTo>
                  <a:lnTo>
                    <a:pt x="251" y="208"/>
                  </a:lnTo>
                  <a:lnTo>
                    <a:pt x="239" y="208"/>
                  </a:lnTo>
                  <a:cubicBezTo>
                    <a:pt x="235" y="277"/>
                    <a:pt x="226" y="324"/>
                    <a:pt x="133" y="324"/>
                  </a:cubicBezTo>
                  <a:lnTo>
                    <a:pt x="52" y="324"/>
                  </a:lnTo>
                  <a:lnTo>
                    <a:pt x="245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990">
              <a:extLst>
                <a:ext uri="{FF2B5EF4-FFF2-40B4-BE49-F238E27FC236}">
                  <a16:creationId xmlns:a16="http://schemas.microsoft.com/office/drawing/2014/main" id="{F94B9E5F-7572-4812-8F07-7DCAA6D3C7F4}"/>
                </a:ext>
              </a:extLst>
            </p:cNvPr>
            <p:cNvSpPr>
              <a:spLocks/>
            </p:cNvSpPr>
            <p:nvPr>
              <p:custDataLst>
                <p:tags r:id="rId189"/>
              </p:custDataLst>
            </p:nvPr>
          </p:nvSpPr>
          <p:spPr bwMode="auto">
            <a:xfrm>
              <a:off x="473075" y="4043363"/>
              <a:ext cx="160338" cy="177800"/>
            </a:xfrm>
            <a:custGeom>
              <a:avLst/>
              <a:gdLst>
                <a:gd name="T0" fmla="*/ 183 w 351"/>
                <a:gd name="T1" fmla="*/ 132 h 341"/>
                <a:gd name="T2" fmla="*/ 273 w 351"/>
                <a:gd name="T3" fmla="*/ 46 h 341"/>
                <a:gd name="T4" fmla="*/ 344 w 351"/>
                <a:gd name="T5" fmla="*/ 16 h 341"/>
                <a:gd name="T6" fmla="*/ 344 w 351"/>
                <a:gd name="T7" fmla="*/ 0 h 341"/>
                <a:gd name="T8" fmla="*/ 301 w 351"/>
                <a:gd name="T9" fmla="*/ 2 h 341"/>
                <a:gd name="T10" fmla="*/ 238 w 351"/>
                <a:gd name="T11" fmla="*/ 0 h 341"/>
                <a:gd name="T12" fmla="*/ 238 w 351"/>
                <a:gd name="T13" fmla="*/ 16 h 341"/>
                <a:gd name="T14" fmla="*/ 261 w 351"/>
                <a:gd name="T15" fmla="*/ 32 h 341"/>
                <a:gd name="T16" fmla="*/ 252 w 351"/>
                <a:gd name="T17" fmla="*/ 49 h 341"/>
                <a:gd name="T18" fmla="*/ 96 w 351"/>
                <a:gd name="T19" fmla="*/ 198 h 341"/>
                <a:gd name="T20" fmla="*/ 96 w 351"/>
                <a:gd name="T21" fmla="*/ 39 h 341"/>
                <a:gd name="T22" fmla="*/ 135 w 351"/>
                <a:gd name="T23" fmla="*/ 16 h 341"/>
                <a:gd name="T24" fmla="*/ 147 w 351"/>
                <a:gd name="T25" fmla="*/ 16 h 341"/>
                <a:gd name="T26" fmla="*/ 147 w 351"/>
                <a:gd name="T27" fmla="*/ 0 h 341"/>
                <a:gd name="T28" fmla="*/ 74 w 351"/>
                <a:gd name="T29" fmla="*/ 2 h 341"/>
                <a:gd name="T30" fmla="*/ 0 w 351"/>
                <a:gd name="T31" fmla="*/ 0 h 341"/>
                <a:gd name="T32" fmla="*/ 0 w 351"/>
                <a:gd name="T33" fmla="*/ 16 h 341"/>
                <a:gd name="T34" fmla="*/ 12 w 351"/>
                <a:gd name="T35" fmla="*/ 16 h 341"/>
                <a:gd name="T36" fmla="*/ 51 w 351"/>
                <a:gd name="T37" fmla="*/ 39 h 341"/>
                <a:gd name="T38" fmla="*/ 51 w 351"/>
                <a:gd name="T39" fmla="*/ 302 h 341"/>
                <a:gd name="T40" fmla="*/ 12 w 351"/>
                <a:gd name="T41" fmla="*/ 326 h 341"/>
                <a:gd name="T42" fmla="*/ 0 w 351"/>
                <a:gd name="T43" fmla="*/ 326 h 341"/>
                <a:gd name="T44" fmla="*/ 0 w 351"/>
                <a:gd name="T45" fmla="*/ 341 h 341"/>
                <a:gd name="T46" fmla="*/ 73 w 351"/>
                <a:gd name="T47" fmla="*/ 340 h 341"/>
                <a:gd name="T48" fmla="*/ 147 w 351"/>
                <a:gd name="T49" fmla="*/ 341 h 341"/>
                <a:gd name="T50" fmla="*/ 147 w 351"/>
                <a:gd name="T51" fmla="*/ 326 h 341"/>
                <a:gd name="T52" fmla="*/ 135 w 351"/>
                <a:gd name="T53" fmla="*/ 326 h 341"/>
                <a:gd name="T54" fmla="*/ 96 w 351"/>
                <a:gd name="T55" fmla="*/ 302 h 341"/>
                <a:gd name="T56" fmla="*/ 96 w 351"/>
                <a:gd name="T57" fmla="*/ 215 h 341"/>
                <a:gd name="T58" fmla="*/ 154 w 351"/>
                <a:gd name="T59" fmla="*/ 160 h 341"/>
                <a:gd name="T60" fmla="*/ 244 w 351"/>
                <a:gd name="T61" fmla="*/ 294 h 341"/>
                <a:gd name="T62" fmla="*/ 251 w 351"/>
                <a:gd name="T63" fmla="*/ 311 h 341"/>
                <a:gd name="T64" fmla="*/ 222 w 351"/>
                <a:gd name="T65" fmla="*/ 326 h 341"/>
                <a:gd name="T66" fmla="*/ 222 w 351"/>
                <a:gd name="T67" fmla="*/ 341 h 341"/>
                <a:gd name="T68" fmla="*/ 293 w 351"/>
                <a:gd name="T69" fmla="*/ 340 h 341"/>
                <a:gd name="T70" fmla="*/ 351 w 351"/>
                <a:gd name="T71" fmla="*/ 341 h 341"/>
                <a:gd name="T72" fmla="*/ 351 w 351"/>
                <a:gd name="T73" fmla="*/ 326 h 341"/>
                <a:gd name="T74" fmla="*/ 298 w 351"/>
                <a:gd name="T75" fmla="*/ 302 h 341"/>
                <a:gd name="T76" fmla="*/ 183 w 351"/>
                <a:gd name="T77" fmla="*/ 132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1" h="341">
                  <a:moveTo>
                    <a:pt x="183" y="132"/>
                  </a:moveTo>
                  <a:lnTo>
                    <a:pt x="273" y="46"/>
                  </a:lnTo>
                  <a:cubicBezTo>
                    <a:pt x="277" y="42"/>
                    <a:pt x="303" y="16"/>
                    <a:pt x="344" y="16"/>
                  </a:cubicBezTo>
                  <a:lnTo>
                    <a:pt x="344" y="0"/>
                  </a:lnTo>
                  <a:cubicBezTo>
                    <a:pt x="331" y="2"/>
                    <a:pt x="315" y="2"/>
                    <a:pt x="301" y="2"/>
                  </a:cubicBezTo>
                  <a:cubicBezTo>
                    <a:pt x="283" y="2"/>
                    <a:pt x="255" y="2"/>
                    <a:pt x="238" y="0"/>
                  </a:cubicBezTo>
                  <a:lnTo>
                    <a:pt x="238" y="16"/>
                  </a:lnTo>
                  <a:cubicBezTo>
                    <a:pt x="258" y="16"/>
                    <a:pt x="261" y="28"/>
                    <a:pt x="261" y="32"/>
                  </a:cubicBezTo>
                  <a:cubicBezTo>
                    <a:pt x="261" y="40"/>
                    <a:pt x="256" y="45"/>
                    <a:pt x="252" y="49"/>
                  </a:cubicBezTo>
                  <a:lnTo>
                    <a:pt x="96" y="198"/>
                  </a:lnTo>
                  <a:lnTo>
                    <a:pt x="96" y="39"/>
                  </a:lnTo>
                  <a:cubicBezTo>
                    <a:pt x="96" y="21"/>
                    <a:pt x="97" y="16"/>
                    <a:pt x="135" y="16"/>
                  </a:cubicBezTo>
                  <a:lnTo>
                    <a:pt x="147" y="16"/>
                  </a:lnTo>
                  <a:lnTo>
                    <a:pt x="147" y="0"/>
                  </a:lnTo>
                  <a:cubicBezTo>
                    <a:pt x="130" y="2"/>
                    <a:pt x="93" y="2"/>
                    <a:pt x="74" y="2"/>
                  </a:cubicBezTo>
                  <a:cubicBezTo>
                    <a:pt x="55" y="2"/>
                    <a:pt x="17" y="2"/>
                    <a:pt x="0" y="0"/>
                  </a:cubicBez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6"/>
                    <a:pt x="12" y="326"/>
                  </a:cubicBezTo>
                  <a:lnTo>
                    <a:pt x="0" y="326"/>
                  </a:lnTo>
                  <a:lnTo>
                    <a:pt x="0" y="341"/>
                  </a:lnTo>
                  <a:cubicBezTo>
                    <a:pt x="17" y="340"/>
                    <a:pt x="54" y="340"/>
                    <a:pt x="73" y="340"/>
                  </a:cubicBezTo>
                  <a:cubicBezTo>
                    <a:pt x="92" y="340"/>
                    <a:pt x="130" y="340"/>
                    <a:pt x="147" y="341"/>
                  </a:cubicBezTo>
                  <a:lnTo>
                    <a:pt x="147" y="326"/>
                  </a:lnTo>
                  <a:lnTo>
                    <a:pt x="135" y="326"/>
                  </a:lnTo>
                  <a:cubicBezTo>
                    <a:pt x="97" y="326"/>
                    <a:pt x="96" y="320"/>
                    <a:pt x="96" y="302"/>
                  </a:cubicBezTo>
                  <a:lnTo>
                    <a:pt x="96" y="215"/>
                  </a:lnTo>
                  <a:lnTo>
                    <a:pt x="154" y="160"/>
                  </a:lnTo>
                  <a:lnTo>
                    <a:pt x="244" y="294"/>
                  </a:lnTo>
                  <a:cubicBezTo>
                    <a:pt x="247" y="298"/>
                    <a:pt x="251" y="305"/>
                    <a:pt x="251" y="311"/>
                  </a:cubicBezTo>
                  <a:cubicBezTo>
                    <a:pt x="251" y="326"/>
                    <a:pt x="232" y="326"/>
                    <a:pt x="222" y="326"/>
                  </a:cubicBezTo>
                  <a:lnTo>
                    <a:pt x="222" y="341"/>
                  </a:lnTo>
                  <a:cubicBezTo>
                    <a:pt x="239" y="340"/>
                    <a:pt x="274" y="340"/>
                    <a:pt x="293" y="340"/>
                  </a:cubicBezTo>
                  <a:cubicBezTo>
                    <a:pt x="311" y="340"/>
                    <a:pt x="330" y="340"/>
                    <a:pt x="351" y="341"/>
                  </a:cubicBezTo>
                  <a:lnTo>
                    <a:pt x="351" y="326"/>
                  </a:lnTo>
                  <a:cubicBezTo>
                    <a:pt x="324" y="326"/>
                    <a:pt x="313" y="324"/>
                    <a:pt x="298" y="302"/>
                  </a:cubicBezTo>
                  <a:lnTo>
                    <a:pt x="183" y="13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991">
              <a:extLst>
                <a:ext uri="{FF2B5EF4-FFF2-40B4-BE49-F238E27FC236}">
                  <a16:creationId xmlns:a16="http://schemas.microsoft.com/office/drawing/2014/main" id="{7A4AF6C4-403A-4E86-8A57-BD49BAD453D0}"/>
                </a:ext>
              </a:extLst>
            </p:cNvPr>
            <p:cNvSpPr>
              <a:spLocks noEditPoints="1"/>
            </p:cNvSpPr>
            <p:nvPr>
              <p:custDataLst>
                <p:tags r:id="rId190"/>
              </p:custDataLst>
            </p:nvPr>
          </p:nvSpPr>
          <p:spPr bwMode="auto">
            <a:xfrm>
              <a:off x="723900" y="4105276"/>
              <a:ext cx="112713" cy="166688"/>
            </a:xfrm>
            <a:custGeom>
              <a:avLst/>
              <a:gdLst>
                <a:gd name="T0" fmla="*/ 72 w 246"/>
                <a:gd name="T1" fmla="*/ 33 h 318"/>
                <a:gd name="T2" fmla="*/ 72 w 246"/>
                <a:gd name="T3" fmla="*/ 0 h 318"/>
                <a:gd name="T4" fmla="*/ 0 w 246"/>
                <a:gd name="T5" fmla="*/ 6 h 318"/>
                <a:gd name="T6" fmla="*/ 0 w 246"/>
                <a:gd name="T7" fmla="*/ 21 h 318"/>
                <a:gd name="T8" fmla="*/ 39 w 246"/>
                <a:gd name="T9" fmla="*/ 46 h 318"/>
                <a:gd name="T10" fmla="*/ 39 w 246"/>
                <a:gd name="T11" fmla="*/ 280 h 318"/>
                <a:gd name="T12" fmla="*/ 0 w 246"/>
                <a:gd name="T13" fmla="*/ 302 h 318"/>
                <a:gd name="T14" fmla="*/ 0 w 246"/>
                <a:gd name="T15" fmla="*/ 318 h 318"/>
                <a:gd name="T16" fmla="*/ 56 w 246"/>
                <a:gd name="T17" fmla="*/ 316 h 318"/>
                <a:gd name="T18" fmla="*/ 112 w 246"/>
                <a:gd name="T19" fmla="*/ 318 h 318"/>
                <a:gd name="T20" fmla="*/ 112 w 246"/>
                <a:gd name="T21" fmla="*/ 302 h 318"/>
                <a:gd name="T22" fmla="*/ 73 w 246"/>
                <a:gd name="T23" fmla="*/ 280 h 318"/>
                <a:gd name="T24" fmla="*/ 73 w 246"/>
                <a:gd name="T25" fmla="*/ 196 h 318"/>
                <a:gd name="T26" fmla="*/ 73 w 246"/>
                <a:gd name="T27" fmla="*/ 192 h 318"/>
                <a:gd name="T28" fmla="*/ 135 w 246"/>
                <a:gd name="T29" fmla="*/ 226 h 318"/>
                <a:gd name="T30" fmla="*/ 246 w 246"/>
                <a:gd name="T31" fmla="*/ 113 h 318"/>
                <a:gd name="T32" fmla="*/ 142 w 246"/>
                <a:gd name="T33" fmla="*/ 0 h 318"/>
                <a:gd name="T34" fmla="*/ 72 w 246"/>
                <a:gd name="T35" fmla="*/ 33 h 318"/>
                <a:gd name="T36" fmla="*/ 73 w 246"/>
                <a:gd name="T37" fmla="*/ 164 h 318"/>
                <a:gd name="T38" fmla="*/ 73 w 246"/>
                <a:gd name="T39" fmla="*/ 53 h 318"/>
                <a:gd name="T40" fmla="*/ 138 w 246"/>
                <a:gd name="T41" fmla="*/ 13 h 318"/>
                <a:gd name="T42" fmla="*/ 204 w 246"/>
                <a:gd name="T43" fmla="*/ 113 h 318"/>
                <a:gd name="T44" fmla="*/ 133 w 246"/>
                <a:gd name="T45" fmla="*/ 216 h 318"/>
                <a:gd name="T46" fmla="*/ 80 w 246"/>
                <a:gd name="T47" fmla="*/ 185 h 318"/>
                <a:gd name="T48" fmla="*/ 73 w 246"/>
                <a:gd name="T49" fmla="*/ 16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8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8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8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2"/>
                  </a:lnTo>
                  <a:cubicBezTo>
                    <a:pt x="76" y="200"/>
                    <a:pt x="97" y="226"/>
                    <a:pt x="135" y="226"/>
                  </a:cubicBezTo>
                  <a:cubicBezTo>
                    <a:pt x="194" y="226"/>
                    <a:pt x="246" y="178"/>
                    <a:pt x="246" y="113"/>
                  </a:cubicBezTo>
                  <a:cubicBezTo>
                    <a:pt x="246" y="50"/>
                    <a:pt x="197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4"/>
                    <a:pt x="170" y="216"/>
                    <a:pt x="133" y="216"/>
                  </a:cubicBezTo>
                  <a:cubicBezTo>
                    <a:pt x="113" y="216"/>
                    <a:pt x="94" y="206"/>
                    <a:pt x="80" y="185"/>
                  </a:cubicBezTo>
                  <a:cubicBezTo>
                    <a:pt x="73" y="175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992">
              <a:extLst>
                <a:ext uri="{FF2B5EF4-FFF2-40B4-BE49-F238E27FC236}">
                  <a16:creationId xmlns:a16="http://schemas.microsoft.com/office/drawing/2014/main" id="{6FB33254-9F58-46A1-834F-B4A3C55BC92F}"/>
                </a:ext>
              </a:extLst>
            </p:cNvPr>
            <p:cNvSpPr>
              <a:spLocks/>
            </p:cNvSpPr>
            <p:nvPr>
              <p:custDataLst>
                <p:tags r:id="rId191"/>
              </p:custDataLst>
            </p:nvPr>
          </p:nvSpPr>
          <p:spPr bwMode="auto">
            <a:xfrm>
              <a:off x="849313" y="4105276"/>
              <a:ext cx="76200" cy="115888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6 h 221"/>
                <a:gd name="T14" fmla="*/ 0 w 167"/>
                <a:gd name="T15" fmla="*/ 221 h 221"/>
                <a:gd name="T16" fmla="*/ 57 w 167"/>
                <a:gd name="T17" fmla="*/ 220 h 221"/>
                <a:gd name="T18" fmla="*/ 120 w 167"/>
                <a:gd name="T19" fmla="*/ 221 h 221"/>
                <a:gd name="T20" fmla="*/ 120 w 167"/>
                <a:gd name="T21" fmla="*/ 206 h 221"/>
                <a:gd name="T22" fmla="*/ 110 w 167"/>
                <a:gd name="T23" fmla="*/ 206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6"/>
                    <a:pt x="33" y="206"/>
                    <a:pt x="0" y="206"/>
                  </a:cubicBezTo>
                  <a:lnTo>
                    <a:pt x="0" y="221"/>
                  </a:lnTo>
                  <a:cubicBezTo>
                    <a:pt x="19" y="221"/>
                    <a:pt x="43" y="220"/>
                    <a:pt x="57" y="220"/>
                  </a:cubicBezTo>
                  <a:cubicBezTo>
                    <a:pt x="77" y="220"/>
                    <a:pt x="100" y="220"/>
                    <a:pt x="120" y="221"/>
                  </a:cubicBezTo>
                  <a:lnTo>
                    <a:pt x="120" y="206"/>
                  </a:lnTo>
                  <a:lnTo>
                    <a:pt x="110" y="206"/>
                  </a:lnTo>
                  <a:cubicBezTo>
                    <a:pt x="73" y="206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993">
              <a:extLst>
                <a:ext uri="{FF2B5EF4-FFF2-40B4-BE49-F238E27FC236}">
                  <a16:creationId xmlns:a16="http://schemas.microsoft.com/office/drawing/2014/main" id="{5282545D-26DB-4DDD-B9B9-C90F86770E5A}"/>
                </a:ext>
              </a:extLst>
            </p:cNvPr>
            <p:cNvSpPr>
              <a:spLocks noEditPoints="1"/>
            </p:cNvSpPr>
            <p:nvPr>
              <p:custDataLst>
                <p:tags r:id="rId192"/>
              </p:custDataLst>
            </p:nvPr>
          </p:nvSpPr>
          <p:spPr bwMode="auto">
            <a:xfrm>
              <a:off x="938213" y="4103688"/>
              <a:ext cx="101600" cy="119063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4 w 221"/>
                <a:gd name="T13" fmla="*/ 184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2"/>
                    <a:pt x="52" y="229"/>
                    <a:pt x="110" y="229"/>
                  </a:cubicBezTo>
                  <a:cubicBezTo>
                    <a:pt x="170" y="229"/>
                    <a:pt x="221" y="181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7"/>
                    <a:pt x="54" y="184"/>
                  </a:cubicBezTo>
                  <a:cubicBezTo>
                    <a:pt x="41" y="162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3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994">
              <a:extLst>
                <a:ext uri="{FF2B5EF4-FFF2-40B4-BE49-F238E27FC236}">
                  <a16:creationId xmlns:a16="http://schemas.microsoft.com/office/drawing/2014/main" id="{FBDDC778-9ED2-497F-9F1F-EB8D7761DE03}"/>
                </a:ext>
              </a:extLst>
            </p:cNvPr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1049338" y="4060826"/>
              <a:ext cx="71438" cy="161925"/>
            </a:xfrm>
            <a:custGeom>
              <a:avLst/>
              <a:gdLst>
                <a:gd name="T0" fmla="*/ 77 w 156"/>
                <a:gd name="T1" fmla="*/ 107 h 312"/>
                <a:gd name="T2" fmla="*/ 149 w 156"/>
                <a:gd name="T3" fmla="*/ 107 h 312"/>
                <a:gd name="T4" fmla="*/ 149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7 h 312"/>
                <a:gd name="T26" fmla="*/ 144 w 156"/>
                <a:gd name="T27" fmla="*/ 217 h 312"/>
                <a:gd name="T28" fmla="*/ 144 w 156"/>
                <a:gd name="T29" fmla="*/ 244 h 312"/>
                <a:gd name="T30" fmla="*/ 111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9" y="107"/>
                  </a:lnTo>
                  <a:lnTo>
                    <a:pt x="149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7"/>
                    <a:pt x="89" y="312"/>
                    <a:pt x="107" y="312"/>
                  </a:cubicBezTo>
                  <a:cubicBezTo>
                    <a:pt x="143" y="312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1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995">
              <a:extLst>
                <a:ext uri="{FF2B5EF4-FFF2-40B4-BE49-F238E27FC236}">
                  <a16:creationId xmlns:a16="http://schemas.microsoft.com/office/drawing/2014/main" id="{A07A7C0D-FA93-4086-8158-7BB23A7D2AC0}"/>
                </a:ext>
              </a:extLst>
            </p:cNvPr>
            <p:cNvSpPr>
              <a:spLocks noEditPoints="1"/>
            </p:cNvSpPr>
            <p:nvPr>
              <p:custDataLst>
                <p:tags r:id="rId194"/>
              </p:custDataLst>
            </p:nvPr>
          </p:nvSpPr>
          <p:spPr bwMode="auto">
            <a:xfrm>
              <a:off x="1141413" y="4103688"/>
              <a:ext cx="100013" cy="119063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3 w 221"/>
                <a:gd name="T13" fmla="*/ 184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2"/>
                    <a:pt x="51" y="229"/>
                    <a:pt x="110" y="229"/>
                  </a:cubicBezTo>
                  <a:cubicBezTo>
                    <a:pt x="170" y="229"/>
                    <a:pt x="221" y="181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7"/>
                    <a:pt x="53" y="184"/>
                  </a:cubicBezTo>
                  <a:cubicBezTo>
                    <a:pt x="41" y="162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3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996">
              <a:extLst>
                <a:ext uri="{FF2B5EF4-FFF2-40B4-BE49-F238E27FC236}">
                  <a16:creationId xmlns:a16="http://schemas.microsoft.com/office/drawing/2014/main" id="{84E28013-9474-44D4-9A7E-470A8FEA9976}"/>
                </a:ext>
              </a:extLst>
            </p:cNvPr>
            <p:cNvSpPr>
              <a:spLocks/>
            </p:cNvSpPr>
            <p:nvPr>
              <p:custDataLst>
                <p:tags r:id="rId195"/>
              </p:custDataLst>
            </p:nvPr>
          </p:nvSpPr>
          <p:spPr bwMode="auto">
            <a:xfrm>
              <a:off x="1262063" y="4103688"/>
              <a:ext cx="85725" cy="119063"/>
            </a:xfrm>
            <a:custGeom>
              <a:avLst/>
              <a:gdLst>
                <a:gd name="T0" fmla="*/ 41 w 190"/>
                <a:gd name="T1" fmla="*/ 115 h 229"/>
                <a:gd name="T2" fmla="*/ 108 w 190"/>
                <a:gd name="T3" fmla="*/ 13 h 229"/>
                <a:gd name="T4" fmla="*/ 162 w 190"/>
                <a:gd name="T5" fmla="*/ 31 h 229"/>
                <a:gd name="T6" fmla="*/ 138 w 190"/>
                <a:gd name="T7" fmla="*/ 54 h 229"/>
                <a:gd name="T8" fmla="*/ 161 w 190"/>
                <a:gd name="T9" fmla="*/ 77 h 229"/>
                <a:gd name="T10" fmla="*/ 184 w 190"/>
                <a:gd name="T11" fmla="*/ 54 h 229"/>
                <a:gd name="T12" fmla="*/ 108 w 190"/>
                <a:gd name="T13" fmla="*/ 0 h 229"/>
                <a:gd name="T14" fmla="*/ 0 w 190"/>
                <a:gd name="T15" fmla="*/ 116 h 229"/>
                <a:gd name="T16" fmla="*/ 107 w 190"/>
                <a:gd name="T17" fmla="*/ 229 h 229"/>
                <a:gd name="T18" fmla="*/ 190 w 190"/>
                <a:gd name="T19" fmla="*/ 165 h 229"/>
                <a:gd name="T20" fmla="*/ 183 w 190"/>
                <a:gd name="T21" fmla="*/ 160 h 229"/>
                <a:gd name="T22" fmla="*/ 177 w 190"/>
                <a:gd name="T23" fmla="*/ 165 h 229"/>
                <a:gd name="T24" fmla="*/ 111 w 190"/>
                <a:gd name="T25" fmla="*/ 217 h 229"/>
                <a:gd name="T26" fmla="*/ 41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5"/>
                  </a:moveTo>
                  <a:cubicBezTo>
                    <a:pt x="41" y="34"/>
                    <a:pt x="82" y="13"/>
                    <a:pt x="108" y="13"/>
                  </a:cubicBezTo>
                  <a:cubicBezTo>
                    <a:pt x="113" y="13"/>
                    <a:pt x="144" y="13"/>
                    <a:pt x="162" y="31"/>
                  </a:cubicBezTo>
                  <a:cubicBezTo>
                    <a:pt x="141" y="33"/>
                    <a:pt x="138" y="48"/>
                    <a:pt x="138" y="54"/>
                  </a:cubicBezTo>
                  <a:cubicBezTo>
                    <a:pt x="138" y="67"/>
                    <a:pt x="147" y="77"/>
                    <a:pt x="161" y="77"/>
                  </a:cubicBezTo>
                  <a:cubicBezTo>
                    <a:pt x="174" y="77"/>
                    <a:pt x="184" y="69"/>
                    <a:pt x="184" y="54"/>
                  </a:cubicBezTo>
                  <a:cubicBezTo>
                    <a:pt x="184" y="20"/>
                    <a:pt x="146" y="0"/>
                    <a:pt x="108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80"/>
                    <a:pt x="49" y="229"/>
                    <a:pt x="107" y="229"/>
                  </a:cubicBezTo>
                  <a:cubicBezTo>
                    <a:pt x="174" y="229"/>
                    <a:pt x="190" y="170"/>
                    <a:pt x="190" y="165"/>
                  </a:cubicBezTo>
                  <a:cubicBezTo>
                    <a:pt x="190" y="160"/>
                    <a:pt x="185" y="160"/>
                    <a:pt x="183" y="160"/>
                  </a:cubicBezTo>
                  <a:cubicBezTo>
                    <a:pt x="179" y="160"/>
                    <a:pt x="178" y="162"/>
                    <a:pt x="177" y="165"/>
                  </a:cubicBezTo>
                  <a:cubicBezTo>
                    <a:pt x="162" y="211"/>
                    <a:pt x="130" y="217"/>
                    <a:pt x="111" y="217"/>
                  </a:cubicBezTo>
                  <a:cubicBezTo>
                    <a:pt x="85" y="217"/>
                    <a:pt x="41" y="196"/>
                    <a:pt x="41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997">
              <a:extLst>
                <a:ext uri="{FF2B5EF4-FFF2-40B4-BE49-F238E27FC236}">
                  <a16:creationId xmlns:a16="http://schemas.microsoft.com/office/drawing/2014/main" id="{41D57F3F-F00C-497D-BF38-4DF957B87CEF}"/>
                </a:ext>
              </a:extLst>
            </p:cNvPr>
            <p:cNvSpPr>
              <a:spLocks noEditPoints="1"/>
            </p:cNvSpPr>
            <p:nvPr>
              <p:custDataLst>
                <p:tags r:id="rId196"/>
              </p:custDataLst>
            </p:nvPr>
          </p:nvSpPr>
          <p:spPr bwMode="auto">
            <a:xfrm>
              <a:off x="1360488" y="4103688"/>
              <a:ext cx="101600" cy="119063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4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2"/>
                    <a:pt x="52" y="229"/>
                    <a:pt x="110" y="229"/>
                  </a:cubicBezTo>
                  <a:cubicBezTo>
                    <a:pt x="171" y="229"/>
                    <a:pt x="221" y="181"/>
                    <a:pt x="221" y="117"/>
                  </a:cubicBezTo>
                  <a:close/>
                  <a:moveTo>
                    <a:pt x="111" y="217"/>
                  </a:moveTo>
                  <a:cubicBezTo>
                    <a:pt x="89" y="217"/>
                    <a:pt x="67" y="207"/>
                    <a:pt x="54" y="184"/>
                  </a:cubicBezTo>
                  <a:cubicBezTo>
                    <a:pt x="41" y="162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7" y="22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3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998">
              <a:extLst>
                <a:ext uri="{FF2B5EF4-FFF2-40B4-BE49-F238E27FC236}">
                  <a16:creationId xmlns:a16="http://schemas.microsoft.com/office/drawing/2014/main" id="{CAC2592B-2624-40C8-922C-BF0E2D53CFC8}"/>
                </a:ext>
              </a:extLst>
            </p:cNvPr>
            <p:cNvSpPr>
              <a:spLocks/>
            </p:cNvSpPr>
            <p:nvPr>
              <p:custDataLst>
                <p:tags r:id="rId197"/>
              </p:custDataLst>
            </p:nvPr>
          </p:nvSpPr>
          <p:spPr bwMode="auto">
            <a:xfrm>
              <a:off x="1476375" y="4040188"/>
              <a:ext cx="49213" cy="180975"/>
            </a:xfrm>
            <a:custGeom>
              <a:avLst/>
              <a:gdLst>
                <a:gd name="T0" fmla="*/ 71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1 h 346"/>
                <a:gd name="T12" fmla="*/ 0 w 110"/>
                <a:gd name="T13" fmla="*/ 346 h 346"/>
                <a:gd name="T14" fmla="*/ 55 w 110"/>
                <a:gd name="T15" fmla="*/ 345 h 346"/>
                <a:gd name="T16" fmla="*/ 110 w 110"/>
                <a:gd name="T17" fmla="*/ 346 h 346"/>
                <a:gd name="T18" fmla="*/ 110 w 110"/>
                <a:gd name="T19" fmla="*/ 331 h 346"/>
                <a:gd name="T20" fmla="*/ 71 w 110"/>
                <a:gd name="T21" fmla="*/ 308 h 346"/>
                <a:gd name="T22" fmla="*/ 71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1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7" y="345"/>
                    <a:pt x="92" y="346"/>
                    <a:pt x="110" y="346"/>
                  </a:cubicBezTo>
                  <a:lnTo>
                    <a:pt x="110" y="331"/>
                  </a:lnTo>
                  <a:cubicBezTo>
                    <a:pt x="77" y="331"/>
                    <a:pt x="71" y="331"/>
                    <a:pt x="71" y="308"/>
                  </a:cubicBezTo>
                  <a:lnTo>
                    <a:pt x="71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999">
              <a:extLst>
                <a:ext uri="{FF2B5EF4-FFF2-40B4-BE49-F238E27FC236}">
                  <a16:creationId xmlns:a16="http://schemas.microsoft.com/office/drawing/2014/main" id="{249B79DF-B393-4CD8-BFC6-66EA83AFA60E}"/>
                </a:ext>
              </a:extLst>
            </p:cNvPr>
            <p:cNvSpPr>
              <a:spLocks/>
            </p:cNvSpPr>
            <p:nvPr>
              <p:custDataLst>
                <p:tags r:id="rId198"/>
              </p:custDataLst>
            </p:nvPr>
          </p:nvSpPr>
          <p:spPr bwMode="auto">
            <a:xfrm>
              <a:off x="1641475" y="4000501"/>
              <a:ext cx="60325" cy="311150"/>
            </a:xfrm>
            <a:custGeom>
              <a:avLst/>
              <a:gdLst>
                <a:gd name="T0" fmla="*/ 131 w 131"/>
                <a:gd name="T1" fmla="*/ 593 h 598"/>
                <a:gd name="T2" fmla="*/ 129 w 131"/>
                <a:gd name="T3" fmla="*/ 589 h 598"/>
                <a:gd name="T4" fmla="*/ 51 w 131"/>
                <a:gd name="T5" fmla="*/ 443 h 598"/>
                <a:gd name="T6" fmla="*/ 35 w 131"/>
                <a:gd name="T7" fmla="*/ 300 h 598"/>
                <a:gd name="T8" fmla="*/ 126 w 131"/>
                <a:gd name="T9" fmla="*/ 12 h 598"/>
                <a:gd name="T10" fmla="*/ 131 w 131"/>
                <a:gd name="T11" fmla="*/ 5 h 598"/>
                <a:gd name="T12" fmla="*/ 125 w 131"/>
                <a:gd name="T13" fmla="*/ 0 h 598"/>
                <a:gd name="T14" fmla="*/ 84 w 131"/>
                <a:gd name="T15" fmla="*/ 38 h 598"/>
                <a:gd name="T16" fmla="*/ 0 w 131"/>
                <a:gd name="T17" fmla="*/ 299 h 598"/>
                <a:gd name="T18" fmla="*/ 78 w 131"/>
                <a:gd name="T19" fmla="*/ 555 h 598"/>
                <a:gd name="T20" fmla="*/ 125 w 131"/>
                <a:gd name="T21" fmla="*/ 598 h 598"/>
                <a:gd name="T22" fmla="*/ 131 w 131"/>
                <a:gd name="T23" fmla="*/ 593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598">
                  <a:moveTo>
                    <a:pt x="131" y="593"/>
                  </a:moveTo>
                  <a:cubicBezTo>
                    <a:pt x="131" y="591"/>
                    <a:pt x="130" y="590"/>
                    <a:pt x="129" y="589"/>
                  </a:cubicBezTo>
                  <a:cubicBezTo>
                    <a:pt x="106" y="565"/>
                    <a:pt x="72" y="524"/>
                    <a:pt x="51" y="443"/>
                  </a:cubicBezTo>
                  <a:cubicBezTo>
                    <a:pt x="39" y="397"/>
                    <a:pt x="35" y="346"/>
                    <a:pt x="35" y="300"/>
                  </a:cubicBezTo>
                  <a:cubicBezTo>
                    <a:pt x="35" y="168"/>
                    <a:pt x="66" y="76"/>
                    <a:pt x="126" y="12"/>
                  </a:cubicBezTo>
                  <a:cubicBezTo>
                    <a:pt x="131" y="7"/>
                    <a:pt x="131" y="6"/>
                    <a:pt x="131" y="5"/>
                  </a:cubicBezTo>
                  <a:cubicBezTo>
                    <a:pt x="131" y="0"/>
                    <a:pt x="127" y="0"/>
                    <a:pt x="125" y="0"/>
                  </a:cubicBezTo>
                  <a:cubicBezTo>
                    <a:pt x="117" y="0"/>
                    <a:pt x="90" y="30"/>
                    <a:pt x="84" y="38"/>
                  </a:cubicBezTo>
                  <a:cubicBezTo>
                    <a:pt x="33" y="98"/>
                    <a:pt x="0" y="188"/>
                    <a:pt x="0" y="299"/>
                  </a:cubicBezTo>
                  <a:cubicBezTo>
                    <a:pt x="0" y="370"/>
                    <a:pt x="13" y="470"/>
                    <a:pt x="78" y="555"/>
                  </a:cubicBezTo>
                  <a:cubicBezTo>
                    <a:pt x="83" y="561"/>
                    <a:pt x="116" y="598"/>
                    <a:pt x="125" y="598"/>
                  </a:cubicBezTo>
                  <a:cubicBezTo>
                    <a:pt x="127" y="598"/>
                    <a:pt x="131" y="598"/>
                    <a:pt x="131" y="5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2000">
              <a:extLst>
                <a:ext uri="{FF2B5EF4-FFF2-40B4-BE49-F238E27FC236}">
                  <a16:creationId xmlns:a16="http://schemas.microsoft.com/office/drawing/2014/main" id="{947DB937-D2B6-45D3-91EC-3B871FBF661D}"/>
                </a:ext>
              </a:extLst>
            </p:cNvPr>
            <p:cNvSpPr>
              <a:spLocks noEditPoints="1"/>
            </p:cNvSpPr>
            <p:nvPr>
              <p:custDataLst>
                <p:tags r:id="rId199"/>
              </p:custDataLst>
            </p:nvPr>
          </p:nvSpPr>
          <p:spPr bwMode="auto">
            <a:xfrm>
              <a:off x="1720850" y="4043363"/>
              <a:ext cx="161925" cy="177800"/>
            </a:xfrm>
            <a:custGeom>
              <a:avLst/>
              <a:gdLst>
                <a:gd name="T0" fmla="*/ 131 w 356"/>
                <a:gd name="T1" fmla="*/ 183 h 341"/>
                <a:gd name="T2" fmla="*/ 216 w 356"/>
                <a:gd name="T3" fmla="*/ 183 h 341"/>
                <a:gd name="T4" fmla="*/ 356 w 356"/>
                <a:gd name="T5" fmla="*/ 76 h 341"/>
                <a:gd name="T6" fmla="*/ 258 w 356"/>
                <a:gd name="T7" fmla="*/ 0 h 341"/>
                <a:gd name="T8" fmla="*/ 96 w 356"/>
                <a:gd name="T9" fmla="*/ 0 h 341"/>
                <a:gd name="T10" fmla="*/ 81 w 356"/>
                <a:gd name="T11" fmla="*/ 10 h 341"/>
                <a:gd name="T12" fmla="*/ 96 w 356"/>
                <a:gd name="T13" fmla="*/ 16 h 341"/>
                <a:gd name="T14" fmla="*/ 117 w 356"/>
                <a:gd name="T15" fmla="*/ 17 h 341"/>
                <a:gd name="T16" fmla="*/ 128 w 356"/>
                <a:gd name="T17" fmla="*/ 25 h 341"/>
                <a:gd name="T18" fmla="*/ 126 w 356"/>
                <a:gd name="T19" fmla="*/ 34 h 341"/>
                <a:gd name="T20" fmla="*/ 59 w 356"/>
                <a:gd name="T21" fmla="*/ 302 h 341"/>
                <a:gd name="T22" fmla="*/ 14 w 356"/>
                <a:gd name="T23" fmla="*/ 326 h 341"/>
                <a:gd name="T24" fmla="*/ 0 w 356"/>
                <a:gd name="T25" fmla="*/ 335 h 341"/>
                <a:gd name="T26" fmla="*/ 8 w 356"/>
                <a:gd name="T27" fmla="*/ 341 h 341"/>
                <a:gd name="T28" fmla="*/ 71 w 356"/>
                <a:gd name="T29" fmla="*/ 340 h 341"/>
                <a:gd name="T30" fmla="*/ 103 w 356"/>
                <a:gd name="T31" fmla="*/ 340 h 341"/>
                <a:gd name="T32" fmla="*/ 135 w 356"/>
                <a:gd name="T33" fmla="*/ 341 h 341"/>
                <a:gd name="T34" fmla="*/ 145 w 356"/>
                <a:gd name="T35" fmla="*/ 331 h 341"/>
                <a:gd name="T36" fmla="*/ 131 w 356"/>
                <a:gd name="T37" fmla="*/ 326 h 341"/>
                <a:gd name="T38" fmla="*/ 99 w 356"/>
                <a:gd name="T39" fmla="*/ 317 h 341"/>
                <a:gd name="T40" fmla="*/ 100 w 356"/>
                <a:gd name="T41" fmla="*/ 308 h 341"/>
                <a:gd name="T42" fmla="*/ 131 w 356"/>
                <a:gd name="T43" fmla="*/ 183 h 341"/>
                <a:gd name="T44" fmla="*/ 167 w 356"/>
                <a:gd name="T45" fmla="*/ 35 h 341"/>
                <a:gd name="T46" fmla="*/ 194 w 356"/>
                <a:gd name="T47" fmla="*/ 16 h 341"/>
                <a:gd name="T48" fmla="*/ 242 w 356"/>
                <a:gd name="T49" fmla="*/ 16 h 341"/>
                <a:gd name="T50" fmla="*/ 310 w 356"/>
                <a:gd name="T51" fmla="*/ 64 h 341"/>
                <a:gd name="T52" fmla="*/ 280 w 356"/>
                <a:gd name="T53" fmla="*/ 144 h 341"/>
                <a:gd name="T54" fmla="*/ 204 w 356"/>
                <a:gd name="T55" fmla="*/ 170 h 341"/>
                <a:gd name="T56" fmla="*/ 133 w 356"/>
                <a:gd name="T57" fmla="*/ 170 h 341"/>
                <a:gd name="T58" fmla="*/ 167 w 356"/>
                <a:gd name="T59" fmla="*/ 35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6" h="341">
                  <a:moveTo>
                    <a:pt x="131" y="183"/>
                  </a:moveTo>
                  <a:lnTo>
                    <a:pt x="216" y="183"/>
                  </a:lnTo>
                  <a:cubicBezTo>
                    <a:pt x="287" y="183"/>
                    <a:pt x="356" y="131"/>
                    <a:pt x="356" y="76"/>
                  </a:cubicBezTo>
                  <a:cubicBezTo>
                    <a:pt x="356" y="37"/>
                    <a:pt x="323" y="0"/>
                    <a:pt x="258" y="0"/>
                  </a:cubicBezTo>
                  <a:lnTo>
                    <a:pt x="96" y="0"/>
                  </a:lnTo>
                  <a:cubicBezTo>
                    <a:pt x="87" y="0"/>
                    <a:pt x="81" y="0"/>
                    <a:pt x="81" y="10"/>
                  </a:cubicBezTo>
                  <a:cubicBezTo>
                    <a:pt x="81" y="16"/>
                    <a:pt x="86" y="16"/>
                    <a:pt x="96" y="16"/>
                  </a:cubicBezTo>
                  <a:cubicBezTo>
                    <a:pt x="102" y="16"/>
                    <a:pt x="111" y="16"/>
                    <a:pt x="117" y="17"/>
                  </a:cubicBezTo>
                  <a:cubicBezTo>
                    <a:pt x="125" y="18"/>
                    <a:pt x="128" y="19"/>
                    <a:pt x="128" y="25"/>
                  </a:cubicBezTo>
                  <a:cubicBezTo>
                    <a:pt x="128" y="27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6" y="326"/>
                    <a:pt x="0" y="326"/>
                    <a:pt x="0" y="335"/>
                  </a:cubicBezTo>
                  <a:cubicBezTo>
                    <a:pt x="0" y="341"/>
                    <a:pt x="6" y="341"/>
                    <a:pt x="8" y="341"/>
                  </a:cubicBezTo>
                  <a:cubicBezTo>
                    <a:pt x="22" y="341"/>
                    <a:pt x="57" y="340"/>
                    <a:pt x="71" y="340"/>
                  </a:cubicBezTo>
                  <a:cubicBezTo>
                    <a:pt x="81" y="340"/>
                    <a:pt x="92" y="340"/>
                    <a:pt x="103" y="340"/>
                  </a:cubicBezTo>
                  <a:cubicBezTo>
                    <a:pt x="114" y="340"/>
                    <a:pt x="125" y="341"/>
                    <a:pt x="135" y="341"/>
                  </a:cubicBezTo>
                  <a:cubicBezTo>
                    <a:pt x="139" y="341"/>
                    <a:pt x="145" y="341"/>
                    <a:pt x="145" y="331"/>
                  </a:cubicBezTo>
                  <a:cubicBezTo>
                    <a:pt x="145" y="326"/>
                    <a:pt x="141" y="326"/>
                    <a:pt x="131" y="326"/>
                  </a:cubicBezTo>
                  <a:cubicBezTo>
                    <a:pt x="113" y="326"/>
                    <a:pt x="99" y="326"/>
                    <a:pt x="99" y="317"/>
                  </a:cubicBezTo>
                  <a:cubicBezTo>
                    <a:pt x="99" y="314"/>
                    <a:pt x="100" y="311"/>
                    <a:pt x="100" y="308"/>
                  </a:cubicBezTo>
                  <a:lnTo>
                    <a:pt x="131" y="183"/>
                  </a:lnTo>
                  <a:close/>
                  <a:moveTo>
                    <a:pt x="167" y="35"/>
                  </a:moveTo>
                  <a:cubicBezTo>
                    <a:pt x="172" y="17"/>
                    <a:pt x="173" y="16"/>
                    <a:pt x="194" y="16"/>
                  </a:cubicBezTo>
                  <a:lnTo>
                    <a:pt x="242" y="16"/>
                  </a:lnTo>
                  <a:cubicBezTo>
                    <a:pt x="283" y="16"/>
                    <a:pt x="310" y="29"/>
                    <a:pt x="310" y="64"/>
                  </a:cubicBezTo>
                  <a:cubicBezTo>
                    <a:pt x="310" y="83"/>
                    <a:pt x="300" y="126"/>
                    <a:pt x="280" y="144"/>
                  </a:cubicBezTo>
                  <a:cubicBezTo>
                    <a:pt x="255" y="166"/>
                    <a:pt x="225" y="170"/>
                    <a:pt x="204" y="170"/>
                  </a:cubicBezTo>
                  <a:lnTo>
                    <a:pt x="133" y="170"/>
                  </a:lnTo>
                  <a:lnTo>
                    <a:pt x="167" y="3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2001">
              <a:extLst>
                <a:ext uri="{FF2B5EF4-FFF2-40B4-BE49-F238E27FC236}">
                  <a16:creationId xmlns:a16="http://schemas.microsoft.com/office/drawing/2014/main" id="{1092941A-77F3-49CF-BAA9-8D2B0F71CA3A}"/>
                </a:ext>
              </a:extLst>
            </p:cNvPr>
            <p:cNvSpPr>
              <a:spLocks/>
            </p:cNvSpPr>
            <p:nvPr>
              <p:custDataLst>
                <p:tags r:id="rId200"/>
              </p:custDataLst>
            </p:nvPr>
          </p:nvSpPr>
          <p:spPr bwMode="auto">
            <a:xfrm>
              <a:off x="1900238" y="3998913"/>
              <a:ext cx="84138" cy="165100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1 h 317"/>
                <a:gd name="T6" fmla="*/ 152 w 186"/>
                <a:gd name="T7" fmla="*/ 96 h 317"/>
                <a:gd name="T8" fmla="*/ 119 w 186"/>
                <a:gd name="T9" fmla="*/ 96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4 h 317"/>
                <a:gd name="T18" fmla="*/ 166 w 186"/>
                <a:gd name="T19" fmla="*/ 47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7 h 317"/>
                <a:gd name="T26" fmla="*/ 92 w 186"/>
                <a:gd name="T27" fmla="*/ 96 h 317"/>
                <a:gd name="T28" fmla="*/ 64 w 186"/>
                <a:gd name="T29" fmla="*/ 96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8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3 h 317"/>
                <a:gd name="T48" fmla="*/ 34 w 186"/>
                <a:gd name="T49" fmla="*/ 317 h 317"/>
                <a:gd name="T50" fmla="*/ 76 w 186"/>
                <a:gd name="T51" fmla="*/ 287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1"/>
                  </a:cubicBezTo>
                  <a:cubicBezTo>
                    <a:pt x="163" y="96"/>
                    <a:pt x="158" y="96"/>
                    <a:pt x="152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8"/>
                    <a:pt x="142" y="10"/>
                    <a:pt x="151" y="10"/>
                  </a:cubicBezTo>
                  <a:cubicBezTo>
                    <a:pt x="151" y="10"/>
                    <a:pt x="161" y="10"/>
                    <a:pt x="167" y="14"/>
                  </a:cubicBezTo>
                  <a:cubicBezTo>
                    <a:pt x="153" y="19"/>
                    <a:pt x="152" y="32"/>
                    <a:pt x="152" y="34"/>
                  </a:cubicBezTo>
                  <a:cubicBezTo>
                    <a:pt x="152" y="41"/>
                    <a:pt x="158" y="47"/>
                    <a:pt x="166" y="47"/>
                  </a:cubicBezTo>
                  <a:cubicBezTo>
                    <a:pt x="175" y="47"/>
                    <a:pt x="186" y="38"/>
                    <a:pt x="186" y="25"/>
                  </a:cubicBezTo>
                  <a:cubicBezTo>
                    <a:pt x="186" y="9"/>
                    <a:pt x="169" y="0"/>
                    <a:pt x="151" y="0"/>
                  </a:cubicBezTo>
                  <a:cubicBezTo>
                    <a:pt x="135" y="0"/>
                    <a:pt x="118" y="9"/>
                    <a:pt x="109" y="27"/>
                  </a:cubicBezTo>
                  <a:cubicBezTo>
                    <a:pt x="102" y="40"/>
                    <a:pt x="99" y="55"/>
                    <a:pt x="92" y="96"/>
                  </a:cubicBezTo>
                  <a:lnTo>
                    <a:pt x="64" y="96"/>
                  </a:lnTo>
                  <a:cubicBezTo>
                    <a:pt x="57" y="96"/>
                    <a:pt x="53" y="96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8"/>
                    <a:pt x="34" y="308"/>
                  </a:cubicBezTo>
                  <a:cubicBezTo>
                    <a:pt x="34" y="308"/>
                    <a:pt x="26" y="308"/>
                    <a:pt x="19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3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7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02">
              <a:extLst>
                <a:ext uri="{FF2B5EF4-FFF2-40B4-BE49-F238E27FC236}">
                  <a16:creationId xmlns:a16="http://schemas.microsoft.com/office/drawing/2014/main" id="{E2E9C414-E876-4A8C-A140-B3C17996E1D7}"/>
                </a:ext>
              </a:extLst>
            </p:cNvPr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2028825" y="4025901"/>
              <a:ext cx="52388" cy="260350"/>
            </a:xfrm>
            <a:custGeom>
              <a:avLst/>
              <a:gdLst>
                <a:gd name="T0" fmla="*/ 115 w 115"/>
                <a:gd name="T1" fmla="*/ 494 h 499"/>
                <a:gd name="T2" fmla="*/ 107 w 115"/>
                <a:gd name="T3" fmla="*/ 483 h 499"/>
                <a:gd name="T4" fmla="*/ 29 w 115"/>
                <a:gd name="T5" fmla="*/ 249 h 499"/>
                <a:gd name="T6" fmla="*/ 109 w 115"/>
                <a:gd name="T7" fmla="*/ 13 h 499"/>
                <a:gd name="T8" fmla="*/ 115 w 115"/>
                <a:gd name="T9" fmla="*/ 5 h 499"/>
                <a:gd name="T10" fmla="*/ 110 w 115"/>
                <a:gd name="T11" fmla="*/ 0 h 499"/>
                <a:gd name="T12" fmla="*/ 31 w 115"/>
                <a:gd name="T13" fmla="*/ 97 h 499"/>
                <a:gd name="T14" fmla="*/ 0 w 115"/>
                <a:gd name="T15" fmla="*/ 249 h 499"/>
                <a:gd name="T16" fmla="*/ 33 w 115"/>
                <a:gd name="T17" fmla="*/ 405 h 499"/>
                <a:gd name="T18" fmla="*/ 110 w 115"/>
                <a:gd name="T19" fmla="*/ 499 h 499"/>
                <a:gd name="T20" fmla="*/ 115 w 115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494"/>
                  </a:moveTo>
                  <a:cubicBezTo>
                    <a:pt x="115" y="492"/>
                    <a:pt x="115" y="491"/>
                    <a:pt x="107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9"/>
                    <a:pt x="33" y="405"/>
                  </a:cubicBezTo>
                  <a:cubicBezTo>
                    <a:pt x="63" y="466"/>
                    <a:pt x="105" y="499"/>
                    <a:pt x="110" y="499"/>
                  </a:cubicBezTo>
                  <a:cubicBezTo>
                    <a:pt x="113" y="499"/>
                    <a:pt x="115" y="497"/>
                    <a:pt x="115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003">
              <a:extLst>
                <a:ext uri="{FF2B5EF4-FFF2-40B4-BE49-F238E27FC236}">
                  <a16:creationId xmlns:a16="http://schemas.microsoft.com/office/drawing/2014/main" id="{9D59D5B7-564A-4FD2-9DB2-EB6D1C50D302}"/>
                </a:ext>
              </a:extLst>
            </p:cNvPr>
            <p:cNvSpPr>
              <a:spLocks/>
            </p:cNvSpPr>
            <p:nvPr>
              <p:custDataLst>
                <p:tags r:id="rId202"/>
              </p:custDataLst>
            </p:nvPr>
          </p:nvSpPr>
          <p:spPr bwMode="auto">
            <a:xfrm>
              <a:off x="2100263" y="4105276"/>
              <a:ext cx="104775" cy="1682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6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6 h 323"/>
                <a:gd name="T40" fmla="*/ 151 w 230"/>
                <a:gd name="T41" fmla="*/ 204 h 323"/>
                <a:gd name="T42" fmla="*/ 119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1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6" y="216"/>
                    <a:pt x="103" y="216"/>
                  </a:cubicBezTo>
                  <a:cubicBezTo>
                    <a:pt x="77" y="216"/>
                    <a:pt x="72" y="194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4"/>
                    <a:pt x="40" y="167"/>
                  </a:cubicBezTo>
                  <a:cubicBezTo>
                    <a:pt x="40" y="212"/>
                    <a:pt x="71" y="226"/>
                    <a:pt x="101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5" y="230"/>
                    <a:pt x="139" y="254"/>
                    <a:pt x="119" y="281"/>
                  </a:cubicBezTo>
                  <a:cubicBezTo>
                    <a:pt x="106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7" y="278"/>
                    <a:pt x="181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04">
              <a:extLst>
                <a:ext uri="{FF2B5EF4-FFF2-40B4-BE49-F238E27FC236}">
                  <a16:creationId xmlns:a16="http://schemas.microsoft.com/office/drawing/2014/main" id="{E36F9DB9-1298-473D-9040-C7FE17F9A58E}"/>
                </a:ext>
              </a:extLst>
            </p:cNvPr>
            <p:cNvSpPr>
              <a:spLocks/>
            </p:cNvSpPr>
            <p:nvPr>
              <p:custDataLst>
                <p:tags r:id="rId203"/>
              </p:custDataLst>
            </p:nvPr>
          </p:nvSpPr>
          <p:spPr bwMode="auto">
            <a:xfrm>
              <a:off x="2233613" y="4192588"/>
              <a:ext cx="26988" cy="77788"/>
            </a:xfrm>
            <a:custGeom>
              <a:avLst/>
              <a:gdLst>
                <a:gd name="T0" fmla="*/ 59 w 59"/>
                <a:gd name="T1" fmla="*/ 53 h 149"/>
                <a:gd name="T2" fmla="*/ 27 w 59"/>
                <a:gd name="T3" fmla="*/ 0 h 149"/>
                <a:gd name="T4" fmla="*/ 0 w 59"/>
                <a:gd name="T5" fmla="*/ 27 h 149"/>
                <a:gd name="T6" fmla="*/ 27 w 59"/>
                <a:gd name="T7" fmla="*/ 53 h 149"/>
                <a:gd name="T8" fmla="*/ 44 w 59"/>
                <a:gd name="T9" fmla="*/ 47 h 149"/>
                <a:gd name="T10" fmla="*/ 47 w 59"/>
                <a:gd name="T11" fmla="*/ 45 h 149"/>
                <a:gd name="T12" fmla="*/ 48 w 59"/>
                <a:gd name="T13" fmla="*/ 53 h 149"/>
                <a:gd name="T14" fmla="*/ 14 w 59"/>
                <a:gd name="T15" fmla="*/ 136 h 149"/>
                <a:gd name="T16" fmla="*/ 8 w 59"/>
                <a:gd name="T17" fmla="*/ 144 h 149"/>
                <a:gd name="T18" fmla="*/ 13 w 59"/>
                <a:gd name="T19" fmla="*/ 149 h 149"/>
                <a:gd name="T20" fmla="*/ 59 w 59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49">
                  <a:moveTo>
                    <a:pt x="59" y="53"/>
                  </a:moveTo>
                  <a:cubicBezTo>
                    <a:pt x="59" y="20"/>
                    <a:pt x="46" y="0"/>
                    <a:pt x="27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7" y="53"/>
                  </a:cubicBezTo>
                  <a:cubicBezTo>
                    <a:pt x="33" y="53"/>
                    <a:pt x="39" y="51"/>
                    <a:pt x="44" y="47"/>
                  </a:cubicBezTo>
                  <a:cubicBezTo>
                    <a:pt x="46" y="46"/>
                    <a:pt x="46" y="45"/>
                    <a:pt x="47" y="45"/>
                  </a:cubicBezTo>
                  <a:cubicBezTo>
                    <a:pt x="47" y="45"/>
                    <a:pt x="48" y="46"/>
                    <a:pt x="48" y="53"/>
                  </a:cubicBezTo>
                  <a:cubicBezTo>
                    <a:pt x="48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9" y="149"/>
                    <a:pt x="59" y="111"/>
                    <a:pt x="59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005">
              <a:extLst>
                <a:ext uri="{FF2B5EF4-FFF2-40B4-BE49-F238E27FC236}">
                  <a16:creationId xmlns:a16="http://schemas.microsoft.com/office/drawing/2014/main" id="{B84EF7A1-38C6-4E4B-A143-BFAD696119C4}"/>
                </a:ext>
              </a:extLst>
            </p:cNvPr>
            <p:cNvSpPr>
              <a:spLocks/>
            </p:cNvSpPr>
            <p:nvPr>
              <p:custDataLst>
                <p:tags r:id="rId204"/>
              </p:custDataLst>
            </p:nvPr>
          </p:nvSpPr>
          <p:spPr bwMode="auto">
            <a:xfrm>
              <a:off x="2320925" y="4105276"/>
              <a:ext cx="114300" cy="117475"/>
            </a:xfrm>
            <a:custGeom>
              <a:avLst/>
              <a:gdLst>
                <a:gd name="T0" fmla="*/ 152 w 249"/>
                <a:gd name="T1" fmla="*/ 70 h 226"/>
                <a:gd name="T2" fmla="*/ 202 w 249"/>
                <a:gd name="T3" fmla="*/ 11 h 226"/>
                <a:gd name="T4" fmla="*/ 227 w 249"/>
                <a:gd name="T5" fmla="*/ 18 h 226"/>
                <a:gd name="T6" fmla="*/ 203 w 249"/>
                <a:gd name="T7" fmla="*/ 45 h 226"/>
                <a:gd name="T8" fmla="*/ 222 w 249"/>
                <a:gd name="T9" fmla="*/ 62 h 226"/>
                <a:gd name="T10" fmla="*/ 249 w 249"/>
                <a:gd name="T11" fmla="*/ 33 h 226"/>
                <a:gd name="T12" fmla="*/ 202 w 249"/>
                <a:gd name="T13" fmla="*/ 0 h 226"/>
                <a:gd name="T14" fmla="*/ 150 w 249"/>
                <a:gd name="T15" fmla="*/ 38 h 226"/>
                <a:gd name="T16" fmla="*/ 96 w 249"/>
                <a:gd name="T17" fmla="*/ 0 h 226"/>
                <a:gd name="T18" fmla="*/ 16 w 249"/>
                <a:gd name="T19" fmla="*/ 77 h 226"/>
                <a:gd name="T20" fmla="*/ 22 w 249"/>
                <a:gd name="T21" fmla="*/ 82 h 226"/>
                <a:gd name="T22" fmla="*/ 28 w 249"/>
                <a:gd name="T23" fmla="*/ 77 h 226"/>
                <a:gd name="T24" fmla="*/ 95 w 249"/>
                <a:gd name="T25" fmla="*/ 11 h 226"/>
                <a:gd name="T26" fmla="*/ 122 w 249"/>
                <a:gd name="T27" fmla="*/ 45 h 226"/>
                <a:gd name="T28" fmla="*/ 95 w 249"/>
                <a:gd name="T29" fmla="*/ 164 h 226"/>
                <a:gd name="T30" fmla="*/ 48 w 249"/>
                <a:gd name="T31" fmla="*/ 216 h 226"/>
                <a:gd name="T32" fmla="*/ 23 w 249"/>
                <a:gd name="T33" fmla="*/ 209 h 226"/>
                <a:gd name="T34" fmla="*/ 46 w 249"/>
                <a:gd name="T35" fmla="*/ 182 h 226"/>
                <a:gd name="T36" fmla="*/ 28 w 249"/>
                <a:gd name="T37" fmla="*/ 165 h 226"/>
                <a:gd name="T38" fmla="*/ 0 w 249"/>
                <a:gd name="T39" fmla="*/ 194 h 226"/>
                <a:gd name="T40" fmla="*/ 47 w 249"/>
                <a:gd name="T41" fmla="*/ 226 h 226"/>
                <a:gd name="T42" fmla="*/ 100 w 249"/>
                <a:gd name="T43" fmla="*/ 189 h 226"/>
                <a:gd name="T44" fmla="*/ 153 w 249"/>
                <a:gd name="T45" fmla="*/ 226 h 226"/>
                <a:gd name="T46" fmla="*/ 233 w 249"/>
                <a:gd name="T47" fmla="*/ 150 h 226"/>
                <a:gd name="T48" fmla="*/ 227 w 249"/>
                <a:gd name="T49" fmla="*/ 145 h 226"/>
                <a:gd name="T50" fmla="*/ 221 w 249"/>
                <a:gd name="T51" fmla="*/ 150 h 226"/>
                <a:gd name="T52" fmla="*/ 154 w 249"/>
                <a:gd name="T53" fmla="*/ 216 h 226"/>
                <a:gd name="T54" fmla="*/ 127 w 249"/>
                <a:gd name="T55" fmla="*/ 183 h 226"/>
                <a:gd name="T56" fmla="*/ 135 w 249"/>
                <a:gd name="T57" fmla="*/ 139 h 226"/>
                <a:gd name="T58" fmla="*/ 152 w 249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6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7" y="5"/>
                    <a:pt x="111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5" y="11"/>
                    <a:pt x="122" y="16"/>
                    <a:pt x="122" y="45"/>
                  </a:cubicBezTo>
                  <a:cubicBezTo>
                    <a:pt x="122" y="60"/>
                    <a:pt x="114" y="94"/>
                    <a:pt x="95" y="164"/>
                  </a:cubicBezTo>
                  <a:cubicBezTo>
                    <a:pt x="87" y="195"/>
                    <a:pt x="70" y="216"/>
                    <a:pt x="48" y="216"/>
                  </a:cubicBezTo>
                  <a:cubicBezTo>
                    <a:pt x="45" y="216"/>
                    <a:pt x="33" y="216"/>
                    <a:pt x="23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8" y="165"/>
                  </a:cubicBezTo>
                  <a:cubicBezTo>
                    <a:pt x="13" y="165"/>
                    <a:pt x="0" y="178"/>
                    <a:pt x="0" y="194"/>
                  </a:cubicBezTo>
                  <a:cubicBezTo>
                    <a:pt x="0" y="217"/>
                    <a:pt x="25" y="226"/>
                    <a:pt x="47" y="226"/>
                  </a:cubicBezTo>
                  <a:cubicBezTo>
                    <a:pt x="80" y="226"/>
                    <a:pt x="98" y="192"/>
                    <a:pt x="100" y="189"/>
                  </a:cubicBezTo>
                  <a:cubicBezTo>
                    <a:pt x="106" y="207"/>
                    <a:pt x="124" y="226"/>
                    <a:pt x="153" y="226"/>
                  </a:cubicBezTo>
                  <a:cubicBezTo>
                    <a:pt x="205" y="226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5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006">
              <a:extLst>
                <a:ext uri="{FF2B5EF4-FFF2-40B4-BE49-F238E27FC236}">
                  <a16:creationId xmlns:a16="http://schemas.microsoft.com/office/drawing/2014/main" id="{3D229E05-2EC0-44CE-938D-746753EFEDF4}"/>
                </a:ext>
              </a:extLst>
            </p:cNvPr>
            <p:cNvSpPr>
              <a:spLocks/>
            </p:cNvSpPr>
            <p:nvPr>
              <p:custDataLst>
                <p:tags r:id="rId205"/>
              </p:custDataLst>
            </p:nvPr>
          </p:nvSpPr>
          <p:spPr bwMode="auto">
            <a:xfrm>
              <a:off x="2457450" y="4025901"/>
              <a:ext cx="52388" cy="260350"/>
            </a:xfrm>
            <a:custGeom>
              <a:avLst/>
              <a:gdLst>
                <a:gd name="T0" fmla="*/ 115 w 115"/>
                <a:gd name="T1" fmla="*/ 249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49 h 499"/>
                <a:gd name="T12" fmla="*/ 6 w 115"/>
                <a:gd name="T13" fmla="*/ 485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1 h 499"/>
                <a:gd name="T20" fmla="*/ 115 w 115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49"/>
                  </a:moveTo>
                  <a:cubicBezTo>
                    <a:pt x="115" y="210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49"/>
                  </a:cubicBezTo>
                  <a:cubicBezTo>
                    <a:pt x="86" y="335"/>
                    <a:pt x="68" y="422"/>
                    <a:pt x="6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1"/>
                  </a:cubicBezTo>
                  <a:cubicBezTo>
                    <a:pt x="109" y="347"/>
                    <a:pt x="115" y="291"/>
                    <a:pt x="115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007">
              <a:extLst>
                <a:ext uri="{FF2B5EF4-FFF2-40B4-BE49-F238E27FC236}">
                  <a16:creationId xmlns:a16="http://schemas.microsoft.com/office/drawing/2014/main" id="{D57011E2-547C-48B9-8B58-126E758A0D25}"/>
                </a:ext>
              </a:extLst>
            </p:cNvPr>
            <p:cNvSpPr>
              <a:spLocks/>
            </p:cNvSpPr>
            <p:nvPr>
              <p:custDataLst>
                <p:tags r:id="rId206"/>
              </p:custDataLst>
            </p:nvPr>
          </p:nvSpPr>
          <p:spPr bwMode="auto">
            <a:xfrm>
              <a:off x="2552700" y="4192588"/>
              <a:ext cx="25400" cy="77788"/>
            </a:xfrm>
            <a:custGeom>
              <a:avLst/>
              <a:gdLst>
                <a:gd name="T0" fmla="*/ 58 w 58"/>
                <a:gd name="T1" fmla="*/ 53 h 149"/>
                <a:gd name="T2" fmla="*/ 26 w 58"/>
                <a:gd name="T3" fmla="*/ 0 h 149"/>
                <a:gd name="T4" fmla="*/ 0 w 58"/>
                <a:gd name="T5" fmla="*/ 27 h 149"/>
                <a:gd name="T6" fmla="*/ 26 w 58"/>
                <a:gd name="T7" fmla="*/ 53 h 149"/>
                <a:gd name="T8" fmla="*/ 44 w 58"/>
                <a:gd name="T9" fmla="*/ 47 h 149"/>
                <a:gd name="T10" fmla="*/ 46 w 58"/>
                <a:gd name="T11" fmla="*/ 45 h 149"/>
                <a:gd name="T12" fmla="*/ 47 w 58"/>
                <a:gd name="T13" fmla="*/ 53 h 149"/>
                <a:gd name="T14" fmla="*/ 14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3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10" y="0"/>
                    <a:pt x="0" y="13"/>
                    <a:pt x="0" y="27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7"/>
                  </a:cubicBezTo>
                  <a:cubicBezTo>
                    <a:pt x="45" y="46"/>
                    <a:pt x="46" y="45"/>
                    <a:pt x="46" y="45"/>
                  </a:cubicBezTo>
                  <a:cubicBezTo>
                    <a:pt x="47" y="45"/>
                    <a:pt x="47" y="46"/>
                    <a:pt x="47" y="53"/>
                  </a:cubicBezTo>
                  <a:cubicBezTo>
                    <a:pt x="47" y="89"/>
                    <a:pt x="30" y="119"/>
                    <a:pt x="14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1" y="149"/>
                    <a:pt x="13" y="149"/>
                  </a:cubicBezTo>
                  <a:cubicBezTo>
                    <a:pt x="18" y="149"/>
                    <a:pt x="58" y="111"/>
                    <a:pt x="58" y="5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008">
              <a:extLst>
                <a:ext uri="{FF2B5EF4-FFF2-40B4-BE49-F238E27FC236}">
                  <a16:creationId xmlns:a16="http://schemas.microsoft.com/office/drawing/2014/main" id="{C7A558D1-F752-4341-BEF6-C1692894B647}"/>
                </a:ext>
              </a:extLst>
            </p:cNvPr>
            <p:cNvSpPr>
              <a:spLocks/>
            </p:cNvSpPr>
            <p:nvPr>
              <p:custDataLst>
                <p:tags r:id="rId207"/>
              </p:custDataLst>
            </p:nvPr>
          </p:nvSpPr>
          <p:spPr bwMode="auto">
            <a:xfrm>
              <a:off x="2646363" y="4043363"/>
              <a:ext cx="161925" cy="182563"/>
            </a:xfrm>
            <a:custGeom>
              <a:avLst/>
              <a:gdLst>
                <a:gd name="T0" fmla="*/ 286 w 356"/>
                <a:gd name="T1" fmla="*/ 57 h 352"/>
                <a:gd name="T2" fmla="*/ 350 w 356"/>
                <a:gd name="T3" fmla="*/ 16 h 352"/>
                <a:gd name="T4" fmla="*/ 356 w 356"/>
                <a:gd name="T5" fmla="*/ 6 h 352"/>
                <a:gd name="T6" fmla="*/ 350 w 356"/>
                <a:gd name="T7" fmla="*/ 0 h 352"/>
                <a:gd name="T8" fmla="*/ 309 w 356"/>
                <a:gd name="T9" fmla="*/ 2 h 352"/>
                <a:gd name="T10" fmla="*/ 259 w 356"/>
                <a:gd name="T11" fmla="*/ 0 h 352"/>
                <a:gd name="T12" fmla="*/ 250 w 356"/>
                <a:gd name="T13" fmla="*/ 10 h 352"/>
                <a:gd name="T14" fmla="*/ 258 w 356"/>
                <a:gd name="T15" fmla="*/ 16 h 352"/>
                <a:gd name="T16" fmla="*/ 281 w 356"/>
                <a:gd name="T17" fmla="*/ 32 h 352"/>
                <a:gd name="T18" fmla="*/ 273 w 356"/>
                <a:gd name="T19" fmla="*/ 51 h 352"/>
                <a:gd name="T20" fmla="*/ 120 w 356"/>
                <a:gd name="T21" fmla="*/ 295 h 352"/>
                <a:gd name="T22" fmla="*/ 86 w 356"/>
                <a:gd name="T23" fmla="*/ 31 h 352"/>
                <a:gd name="T24" fmla="*/ 121 w 356"/>
                <a:gd name="T25" fmla="*/ 16 h 352"/>
                <a:gd name="T26" fmla="*/ 133 w 356"/>
                <a:gd name="T27" fmla="*/ 6 h 352"/>
                <a:gd name="T28" fmla="*/ 126 w 356"/>
                <a:gd name="T29" fmla="*/ 0 h 352"/>
                <a:gd name="T30" fmla="*/ 64 w 356"/>
                <a:gd name="T31" fmla="*/ 2 h 352"/>
                <a:gd name="T32" fmla="*/ 37 w 356"/>
                <a:gd name="T33" fmla="*/ 1 h 352"/>
                <a:gd name="T34" fmla="*/ 10 w 356"/>
                <a:gd name="T35" fmla="*/ 0 h 352"/>
                <a:gd name="T36" fmla="*/ 0 w 356"/>
                <a:gd name="T37" fmla="*/ 10 h 352"/>
                <a:gd name="T38" fmla="*/ 13 w 356"/>
                <a:gd name="T39" fmla="*/ 16 h 352"/>
                <a:gd name="T40" fmla="*/ 43 w 356"/>
                <a:gd name="T41" fmla="*/ 33 h 352"/>
                <a:gd name="T42" fmla="*/ 82 w 356"/>
                <a:gd name="T43" fmla="*/ 341 h 352"/>
                <a:gd name="T44" fmla="*/ 92 w 356"/>
                <a:gd name="T45" fmla="*/ 352 h 352"/>
                <a:gd name="T46" fmla="*/ 106 w 356"/>
                <a:gd name="T47" fmla="*/ 343 h 352"/>
                <a:gd name="T48" fmla="*/ 286 w 356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6" h="352">
                  <a:moveTo>
                    <a:pt x="286" y="57"/>
                  </a:moveTo>
                  <a:cubicBezTo>
                    <a:pt x="310" y="18"/>
                    <a:pt x="331" y="17"/>
                    <a:pt x="350" y="16"/>
                  </a:cubicBezTo>
                  <a:cubicBezTo>
                    <a:pt x="356" y="15"/>
                    <a:pt x="356" y="7"/>
                    <a:pt x="356" y="6"/>
                  </a:cubicBezTo>
                  <a:cubicBezTo>
                    <a:pt x="356" y="2"/>
                    <a:pt x="354" y="0"/>
                    <a:pt x="350" y="0"/>
                  </a:cubicBezTo>
                  <a:cubicBezTo>
                    <a:pt x="337" y="0"/>
                    <a:pt x="322" y="2"/>
                    <a:pt x="309" y="2"/>
                  </a:cubicBezTo>
                  <a:cubicBezTo>
                    <a:pt x="292" y="2"/>
                    <a:pt x="275" y="0"/>
                    <a:pt x="259" y="0"/>
                  </a:cubicBezTo>
                  <a:cubicBezTo>
                    <a:pt x="256" y="0"/>
                    <a:pt x="250" y="0"/>
                    <a:pt x="250" y="10"/>
                  </a:cubicBezTo>
                  <a:cubicBezTo>
                    <a:pt x="250" y="15"/>
                    <a:pt x="254" y="16"/>
                    <a:pt x="258" y="16"/>
                  </a:cubicBezTo>
                  <a:cubicBezTo>
                    <a:pt x="271" y="17"/>
                    <a:pt x="281" y="22"/>
                    <a:pt x="281" y="32"/>
                  </a:cubicBezTo>
                  <a:cubicBezTo>
                    <a:pt x="281" y="40"/>
                    <a:pt x="273" y="51"/>
                    <a:pt x="273" y="51"/>
                  </a:cubicBezTo>
                  <a:lnTo>
                    <a:pt x="120" y="295"/>
                  </a:lnTo>
                  <a:lnTo>
                    <a:pt x="86" y="31"/>
                  </a:lnTo>
                  <a:cubicBezTo>
                    <a:pt x="86" y="22"/>
                    <a:pt x="98" y="16"/>
                    <a:pt x="121" y="16"/>
                  </a:cubicBezTo>
                  <a:cubicBezTo>
                    <a:pt x="128" y="16"/>
                    <a:pt x="133" y="16"/>
                    <a:pt x="133" y="6"/>
                  </a:cubicBezTo>
                  <a:cubicBezTo>
                    <a:pt x="133" y="1"/>
                    <a:pt x="129" y="0"/>
                    <a:pt x="126" y="0"/>
                  </a:cubicBezTo>
                  <a:cubicBezTo>
                    <a:pt x="106" y="0"/>
                    <a:pt x="85" y="2"/>
                    <a:pt x="64" y="2"/>
                  </a:cubicBezTo>
                  <a:cubicBezTo>
                    <a:pt x="55" y="2"/>
                    <a:pt x="46" y="1"/>
                    <a:pt x="37" y="1"/>
                  </a:cubicBezTo>
                  <a:cubicBezTo>
                    <a:pt x="28" y="1"/>
                    <a:pt x="18" y="0"/>
                    <a:pt x="10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5" y="16"/>
                    <a:pt x="13" y="16"/>
                  </a:cubicBezTo>
                  <a:cubicBezTo>
                    <a:pt x="41" y="16"/>
                    <a:pt x="41" y="20"/>
                    <a:pt x="43" y="33"/>
                  </a:cubicBezTo>
                  <a:lnTo>
                    <a:pt x="82" y="341"/>
                  </a:lnTo>
                  <a:cubicBezTo>
                    <a:pt x="84" y="351"/>
                    <a:pt x="86" y="352"/>
                    <a:pt x="92" y="352"/>
                  </a:cubicBezTo>
                  <a:cubicBezTo>
                    <a:pt x="100" y="352"/>
                    <a:pt x="102" y="349"/>
                    <a:pt x="106" y="343"/>
                  </a:cubicBezTo>
                  <a:lnTo>
                    <a:pt x="286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009">
              <a:extLst>
                <a:ext uri="{FF2B5EF4-FFF2-40B4-BE49-F238E27FC236}">
                  <a16:creationId xmlns:a16="http://schemas.microsoft.com/office/drawing/2014/main" id="{412F015E-1793-4C38-A431-F8A294FC31C6}"/>
                </a:ext>
              </a:extLst>
            </p:cNvPr>
            <p:cNvSpPr>
              <a:spLocks/>
            </p:cNvSpPr>
            <p:nvPr>
              <p:custDataLst>
                <p:tags r:id="rId208"/>
              </p:custDataLst>
            </p:nvPr>
          </p:nvSpPr>
          <p:spPr bwMode="auto">
            <a:xfrm>
              <a:off x="2827338" y="3998913"/>
              <a:ext cx="84138" cy="165100"/>
            </a:xfrm>
            <a:custGeom>
              <a:avLst/>
              <a:gdLst>
                <a:gd name="T0" fmla="*/ 117 w 185"/>
                <a:gd name="T1" fmla="*/ 108 h 317"/>
                <a:gd name="T2" fmla="*/ 151 w 185"/>
                <a:gd name="T3" fmla="*/ 108 h 317"/>
                <a:gd name="T4" fmla="*/ 162 w 185"/>
                <a:gd name="T5" fmla="*/ 101 h 317"/>
                <a:gd name="T6" fmla="*/ 151 w 185"/>
                <a:gd name="T7" fmla="*/ 96 h 317"/>
                <a:gd name="T8" fmla="*/ 119 w 185"/>
                <a:gd name="T9" fmla="*/ 96 h 317"/>
                <a:gd name="T10" fmla="*/ 133 w 185"/>
                <a:gd name="T11" fmla="*/ 25 h 317"/>
                <a:gd name="T12" fmla="*/ 150 w 185"/>
                <a:gd name="T13" fmla="*/ 10 h 317"/>
                <a:gd name="T14" fmla="*/ 167 w 185"/>
                <a:gd name="T15" fmla="*/ 14 h 317"/>
                <a:gd name="T16" fmla="*/ 151 w 185"/>
                <a:gd name="T17" fmla="*/ 34 h 317"/>
                <a:gd name="T18" fmla="*/ 165 w 185"/>
                <a:gd name="T19" fmla="*/ 47 h 317"/>
                <a:gd name="T20" fmla="*/ 185 w 185"/>
                <a:gd name="T21" fmla="*/ 25 h 317"/>
                <a:gd name="T22" fmla="*/ 150 w 185"/>
                <a:gd name="T23" fmla="*/ 0 h 317"/>
                <a:gd name="T24" fmla="*/ 109 w 185"/>
                <a:gd name="T25" fmla="*/ 27 h 317"/>
                <a:gd name="T26" fmla="*/ 91 w 185"/>
                <a:gd name="T27" fmla="*/ 96 h 317"/>
                <a:gd name="T28" fmla="*/ 64 w 185"/>
                <a:gd name="T29" fmla="*/ 96 h 317"/>
                <a:gd name="T30" fmla="*/ 52 w 185"/>
                <a:gd name="T31" fmla="*/ 103 h 317"/>
                <a:gd name="T32" fmla="*/ 63 w 185"/>
                <a:gd name="T33" fmla="*/ 108 h 317"/>
                <a:gd name="T34" fmla="*/ 89 w 185"/>
                <a:gd name="T35" fmla="*/ 108 h 317"/>
                <a:gd name="T36" fmla="*/ 58 w 185"/>
                <a:gd name="T37" fmla="*/ 273 h 317"/>
                <a:gd name="T38" fmla="*/ 34 w 185"/>
                <a:gd name="T39" fmla="*/ 308 h 317"/>
                <a:gd name="T40" fmla="*/ 19 w 185"/>
                <a:gd name="T41" fmla="*/ 303 h 317"/>
                <a:gd name="T42" fmla="*/ 34 w 185"/>
                <a:gd name="T43" fmla="*/ 284 h 317"/>
                <a:gd name="T44" fmla="*/ 20 w 185"/>
                <a:gd name="T45" fmla="*/ 271 h 317"/>
                <a:gd name="T46" fmla="*/ 0 w 185"/>
                <a:gd name="T47" fmla="*/ 293 h 317"/>
                <a:gd name="T48" fmla="*/ 34 w 185"/>
                <a:gd name="T49" fmla="*/ 317 h 317"/>
                <a:gd name="T50" fmla="*/ 76 w 185"/>
                <a:gd name="T51" fmla="*/ 287 h 317"/>
                <a:gd name="T52" fmla="*/ 97 w 185"/>
                <a:gd name="T53" fmla="*/ 216 h 317"/>
                <a:gd name="T54" fmla="*/ 117 w 185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2" y="108"/>
                    <a:pt x="162" y="101"/>
                  </a:cubicBezTo>
                  <a:cubicBezTo>
                    <a:pt x="162" y="96"/>
                    <a:pt x="158" y="96"/>
                    <a:pt x="151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4" y="18"/>
                    <a:pt x="142" y="10"/>
                    <a:pt x="150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1" y="32"/>
                    <a:pt x="151" y="34"/>
                  </a:cubicBezTo>
                  <a:cubicBezTo>
                    <a:pt x="151" y="41"/>
                    <a:pt x="157" y="47"/>
                    <a:pt x="165" y="47"/>
                  </a:cubicBezTo>
                  <a:cubicBezTo>
                    <a:pt x="175" y="47"/>
                    <a:pt x="185" y="38"/>
                    <a:pt x="185" y="25"/>
                  </a:cubicBezTo>
                  <a:cubicBezTo>
                    <a:pt x="185" y="9"/>
                    <a:pt x="168" y="0"/>
                    <a:pt x="150" y="0"/>
                  </a:cubicBezTo>
                  <a:cubicBezTo>
                    <a:pt x="135" y="0"/>
                    <a:pt x="118" y="9"/>
                    <a:pt x="109" y="27"/>
                  </a:cubicBezTo>
                  <a:cubicBezTo>
                    <a:pt x="102" y="40"/>
                    <a:pt x="99" y="55"/>
                    <a:pt x="91" y="96"/>
                  </a:cubicBezTo>
                  <a:lnTo>
                    <a:pt x="64" y="96"/>
                  </a:lnTo>
                  <a:cubicBezTo>
                    <a:pt x="57" y="96"/>
                    <a:pt x="52" y="96"/>
                    <a:pt x="52" y="103"/>
                  </a:cubicBezTo>
                  <a:cubicBezTo>
                    <a:pt x="52" y="108"/>
                    <a:pt x="57" y="108"/>
                    <a:pt x="63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8" y="273"/>
                  </a:cubicBezTo>
                  <a:cubicBezTo>
                    <a:pt x="57" y="281"/>
                    <a:pt x="51" y="308"/>
                    <a:pt x="34" y="308"/>
                  </a:cubicBezTo>
                  <a:cubicBezTo>
                    <a:pt x="34" y="308"/>
                    <a:pt x="25" y="308"/>
                    <a:pt x="19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3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6" y="317"/>
                    <a:pt x="72" y="294"/>
                    <a:pt x="76" y="287"/>
                  </a:cubicBezTo>
                  <a:cubicBezTo>
                    <a:pt x="88" y="263"/>
                    <a:pt x="96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010">
              <a:extLst>
                <a:ext uri="{FF2B5EF4-FFF2-40B4-BE49-F238E27FC236}">
                  <a16:creationId xmlns:a16="http://schemas.microsoft.com/office/drawing/2014/main" id="{ED202287-BB2B-4EE4-B353-CE3706944A42}"/>
                </a:ext>
              </a:extLst>
            </p:cNvPr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2955925" y="4025901"/>
              <a:ext cx="52388" cy="260350"/>
            </a:xfrm>
            <a:custGeom>
              <a:avLst/>
              <a:gdLst>
                <a:gd name="T0" fmla="*/ 116 w 116"/>
                <a:gd name="T1" fmla="*/ 494 h 499"/>
                <a:gd name="T2" fmla="*/ 108 w 116"/>
                <a:gd name="T3" fmla="*/ 483 h 499"/>
                <a:gd name="T4" fmla="*/ 29 w 116"/>
                <a:gd name="T5" fmla="*/ 249 h 499"/>
                <a:gd name="T6" fmla="*/ 110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49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2"/>
                    <a:pt x="116" y="491"/>
                    <a:pt x="108" y="483"/>
                  </a:cubicBezTo>
                  <a:cubicBezTo>
                    <a:pt x="45" y="420"/>
                    <a:pt x="29" y="326"/>
                    <a:pt x="29" y="249"/>
                  </a:cubicBezTo>
                  <a:cubicBezTo>
                    <a:pt x="29" y="162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9"/>
                    <a:pt x="33" y="405"/>
                  </a:cubicBezTo>
                  <a:cubicBezTo>
                    <a:pt x="63" y="466"/>
                    <a:pt x="106" y="499"/>
                    <a:pt x="111" y="499"/>
                  </a:cubicBezTo>
                  <a:cubicBezTo>
                    <a:pt x="114" y="499"/>
                    <a:pt x="116" y="497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011">
              <a:extLst>
                <a:ext uri="{FF2B5EF4-FFF2-40B4-BE49-F238E27FC236}">
                  <a16:creationId xmlns:a16="http://schemas.microsoft.com/office/drawing/2014/main" id="{52A282C3-A736-401E-819A-97594FC0BB15}"/>
                </a:ext>
              </a:extLst>
            </p:cNvPr>
            <p:cNvSpPr>
              <a:spLocks/>
            </p:cNvSpPr>
            <p:nvPr>
              <p:custDataLst>
                <p:tags r:id="rId210"/>
              </p:custDataLst>
            </p:nvPr>
          </p:nvSpPr>
          <p:spPr bwMode="auto">
            <a:xfrm>
              <a:off x="3028950" y="4105276"/>
              <a:ext cx="104775" cy="168275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40 w 230"/>
                <a:gd name="T37" fmla="*/ 167 h 323"/>
                <a:gd name="T38" fmla="*/ 100 w 230"/>
                <a:gd name="T39" fmla="*/ 226 h 323"/>
                <a:gd name="T40" fmla="*/ 151 w 230"/>
                <a:gd name="T41" fmla="*/ 204 h 323"/>
                <a:gd name="T42" fmla="*/ 118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2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9" y="115"/>
                    <a:pt x="40" y="144"/>
                    <a:pt x="40" y="167"/>
                  </a:cubicBezTo>
                  <a:cubicBezTo>
                    <a:pt x="40" y="212"/>
                    <a:pt x="71" y="226"/>
                    <a:pt x="100" y="226"/>
                  </a:cubicBezTo>
                  <a:cubicBezTo>
                    <a:pt x="120" y="226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2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012">
              <a:extLst>
                <a:ext uri="{FF2B5EF4-FFF2-40B4-BE49-F238E27FC236}">
                  <a16:creationId xmlns:a16="http://schemas.microsoft.com/office/drawing/2014/main" id="{B81D8585-1552-40C1-9E46-F69210B4BA58}"/>
                </a:ext>
              </a:extLst>
            </p:cNvPr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3154363" y="4025901"/>
              <a:ext cx="52388" cy="260350"/>
            </a:xfrm>
            <a:custGeom>
              <a:avLst/>
              <a:gdLst>
                <a:gd name="T0" fmla="*/ 116 w 116"/>
                <a:gd name="T1" fmla="*/ 249 h 499"/>
                <a:gd name="T2" fmla="*/ 83 w 116"/>
                <a:gd name="T3" fmla="*/ 94 h 499"/>
                <a:gd name="T4" fmla="*/ 5 w 116"/>
                <a:gd name="T5" fmla="*/ 0 h 499"/>
                <a:gd name="T6" fmla="*/ 0 w 116"/>
                <a:gd name="T7" fmla="*/ 5 h 499"/>
                <a:gd name="T8" fmla="*/ 10 w 116"/>
                <a:gd name="T9" fmla="*/ 16 h 499"/>
                <a:gd name="T10" fmla="*/ 87 w 116"/>
                <a:gd name="T11" fmla="*/ 249 h 499"/>
                <a:gd name="T12" fmla="*/ 7 w 116"/>
                <a:gd name="T13" fmla="*/ 485 h 499"/>
                <a:gd name="T14" fmla="*/ 0 w 116"/>
                <a:gd name="T15" fmla="*/ 494 h 499"/>
                <a:gd name="T16" fmla="*/ 5 w 116"/>
                <a:gd name="T17" fmla="*/ 499 h 499"/>
                <a:gd name="T18" fmla="*/ 85 w 116"/>
                <a:gd name="T19" fmla="*/ 401 h 499"/>
                <a:gd name="T20" fmla="*/ 116 w 116"/>
                <a:gd name="T21" fmla="*/ 24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5"/>
                    <a:pt x="69" y="422"/>
                    <a:pt x="7" y="485"/>
                  </a:cubicBezTo>
                  <a:cubicBezTo>
                    <a:pt x="0" y="491"/>
                    <a:pt x="0" y="492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5" y="401"/>
                  </a:cubicBezTo>
                  <a:cubicBezTo>
                    <a:pt x="110" y="347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013">
              <a:extLst>
                <a:ext uri="{FF2B5EF4-FFF2-40B4-BE49-F238E27FC236}">
                  <a16:creationId xmlns:a16="http://schemas.microsoft.com/office/drawing/2014/main" id="{9998487F-887D-4E25-89B7-CF7F4EDC6405}"/>
                </a:ext>
              </a:extLst>
            </p:cNvPr>
            <p:cNvSpPr>
              <a:spLocks/>
            </p:cNvSpPr>
            <p:nvPr>
              <p:custDataLst>
                <p:tags r:id="rId212"/>
              </p:custDataLst>
            </p:nvPr>
          </p:nvSpPr>
          <p:spPr bwMode="auto">
            <a:xfrm>
              <a:off x="3240088" y="4000501"/>
              <a:ext cx="58738" cy="311150"/>
            </a:xfrm>
            <a:custGeom>
              <a:avLst/>
              <a:gdLst>
                <a:gd name="T0" fmla="*/ 130 w 130"/>
                <a:gd name="T1" fmla="*/ 300 h 598"/>
                <a:gd name="T2" fmla="*/ 52 w 130"/>
                <a:gd name="T3" fmla="*/ 44 h 598"/>
                <a:gd name="T4" fmla="*/ 6 w 130"/>
                <a:gd name="T5" fmla="*/ 0 h 598"/>
                <a:gd name="T6" fmla="*/ 0 w 130"/>
                <a:gd name="T7" fmla="*/ 5 h 598"/>
                <a:gd name="T8" fmla="*/ 3 w 130"/>
                <a:gd name="T9" fmla="*/ 10 h 598"/>
                <a:gd name="T10" fmla="*/ 79 w 130"/>
                <a:gd name="T11" fmla="*/ 156 h 598"/>
                <a:gd name="T12" fmla="*/ 95 w 130"/>
                <a:gd name="T13" fmla="*/ 299 h 598"/>
                <a:gd name="T14" fmla="*/ 78 w 130"/>
                <a:gd name="T15" fmla="*/ 449 h 598"/>
                <a:gd name="T16" fmla="*/ 4 w 130"/>
                <a:gd name="T17" fmla="*/ 587 h 598"/>
                <a:gd name="T18" fmla="*/ 0 w 130"/>
                <a:gd name="T19" fmla="*/ 593 h 598"/>
                <a:gd name="T20" fmla="*/ 6 w 130"/>
                <a:gd name="T21" fmla="*/ 598 h 598"/>
                <a:gd name="T22" fmla="*/ 46 w 130"/>
                <a:gd name="T23" fmla="*/ 561 h 598"/>
                <a:gd name="T24" fmla="*/ 130 w 130"/>
                <a:gd name="T25" fmla="*/ 300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" h="598">
                  <a:moveTo>
                    <a:pt x="130" y="300"/>
                  </a:moveTo>
                  <a:cubicBezTo>
                    <a:pt x="130" y="229"/>
                    <a:pt x="117" y="128"/>
                    <a:pt x="52" y="44"/>
                  </a:cubicBezTo>
                  <a:cubicBezTo>
                    <a:pt x="47" y="38"/>
                    <a:pt x="15" y="0"/>
                    <a:pt x="6" y="0"/>
                  </a:cubicBezTo>
                  <a:cubicBezTo>
                    <a:pt x="3" y="0"/>
                    <a:pt x="0" y="1"/>
                    <a:pt x="0" y="5"/>
                  </a:cubicBezTo>
                  <a:cubicBezTo>
                    <a:pt x="0" y="7"/>
                    <a:pt x="1" y="9"/>
                    <a:pt x="3" y="10"/>
                  </a:cubicBezTo>
                  <a:cubicBezTo>
                    <a:pt x="27" y="36"/>
                    <a:pt x="59" y="76"/>
                    <a:pt x="79" y="156"/>
                  </a:cubicBezTo>
                  <a:cubicBezTo>
                    <a:pt x="91" y="201"/>
                    <a:pt x="95" y="253"/>
                    <a:pt x="95" y="299"/>
                  </a:cubicBezTo>
                  <a:cubicBezTo>
                    <a:pt x="95" y="349"/>
                    <a:pt x="91" y="400"/>
                    <a:pt x="78" y="449"/>
                  </a:cubicBezTo>
                  <a:cubicBezTo>
                    <a:pt x="59" y="519"/>
                    <a:pt x="30" y="559"/>
                    <a:pt x="4" y="587"/>
                  </a:cubicBezTo>
                  <a:cubicBezTo>
                    <a:pt x="0" y="591"/>
                    <a:pt x="0" y="592"/>
                    <a:pt x="0" y="593"/>
                  </a:cubicBezTo>
                  <a:cubicBezTo>
                    <a:pt x="0" y="597"/>
                    <a:pt x="3" y="598"/>
                    <a:pt x="6" y="598"/>
                  </a:cubicBezTo>
                  <a:cubicBezTo>
                    <a:pt x="13" y="598"/>
                    <a:pt x="40" y="568"/>
                    <a:pt x="46" y="561"/>
                  </a:cubicBezTo>
                  <a:cubicBezTo>
                    <a:pt x="97" y="501"/>
                    <a:pt x="130" y="411"/>
                    <a:pt x="130" y="30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2D23B3C6-60DA-4642-9EB8-6A6F38F99EE3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6056082" y="3916430"/>
            <a:ext cx="2813051" cy="292101"/>
            <a:chOff x="2541587" y="2540000"/>
            <a:chExt cx="2813051" cy="292101"/>
          </a:xfrm>
        </p:grpSpPr>
        <p:sp>
          <p:nvSpPr>
            <p:cNvPr id="223" name="Freeform 2087">
              <a:extLst>
                <a:ext uri="{FF2B5EF4-FFF2-40B4-BE49-F238E27FC236}">
                  <a16:creationId xmlns:a16="http://schemas.microsoft.com/office/drawing/2014/main" id="{23183965-DE82-41CF-B163-3658B0C049DC}"/>
                </a:ext>
              </a:extLst>
            </p:cNvPr>
            <p:cNvSpPr>
              <a:spLocks/>
            </p:cNvSpPr>
            <p:nvPr>
              <p:custDataLst>
                <p:tags r:id="rId164"/>
              </p:custDataLst>
            </p:nvPr>
          </p:nvSpPr>
          <p:spPr bwMode="auto">
            <a:xfrm>
              <a:off x="2541587" y="2586038"/>
              <a:ext cx="130175" cy="179388"/>
            </a:xfrm>
            <a:custGeom>
              <a:avLst/>
              <a:gdLst>
                <a:gd name="T0" fmla="*/ 274 w 288"/>
                <a:gd name="T1" fmla="*/ 0 h 339"/>
                <a:gd name="T2" fmla="*/ 0 w 288"/>
                <a:gd name="T3" fmla="*/ 0 h 339"/>
                <a:gd name="T4" fmla="*/ 0 w 288"/>
                <a:gd name="T5" fmla="*/ 15 h 339"/>
                <a:gd name="T6" fmla="*/ 12 w 288"/>
                <a:gd name="T7" fmla="*/ 15 h 339"/>
                <a:gd name="T8" fmla="*/ 51 w 288"/>
                <a:gd name="T9" fmla="*/ 39 h 339"/>
                <a:gd name="T10" fmla="*/ 51 w 288"/>
                <a:gd name="T11" fmla="*/ 301 h 339"/>
                <a:gd name="T12" fmla="*/ 12 w 288"/>
                <a:gd name="T13" fmla="*/ 324 h 339"/>
                <a:gd name="T14" fmla="*/ 0 w 288"/>
                <a:gd name="T15" fmla="*/ 324 h 339"/>
                <a:gd name="T16" fmla="*/ 0 w 288"/>
                <a:gd name="T17" fmla="*/ 339 h 339"/>
                <a:gd name="T18" fmla="*/ 76 w 288"/>
                <a:gd name="T19" fmla="*/ 338 h 339"/>
                <a:gd name="T20" fmla="*/ 159 w 288"/>
                <a:gd name="T21" fmla="*/ 339 h 339"/>
                <a:gd name="T22" fmla="*/ 159 w 288"/>
                <a:gd name="T23" fmla="*/ 324 h 339"/>
                <a:gd name="T24" fmla="*/ 143 w 288"/>
                <a:gd name="T25" fmla="*/ 324 h 339"/>
                <a:gd name="T26" fmla="*/ 96 w 288"/>
                <a:gd name="T27" fmla="*/ 300 h 339"/>
                <a:gd name="T28" fmla="*/ 96 w 288"/>
                <a:gd name="T29" fmla="*/ 177 h 339"/>
                <a:gd name="T30" fmla="*/ 138 w 288"/>
                <a:gd name="T31" fmla="*/ 177 h 339"/>
                <a:gd name="T32" fmla="*/ 191 w 288"/>
                <a:gd name="T33" fmla="*/ 236 h 339"/>
                <a:gd name="T34" fmla="*/ 204 w 288"/>
                <a:gd name="T35" fmla="*/ 236 h 339"/>
                <a:gd name="T36" fmla="*/ 204 w 288"/>
                <a:gd name="T37" fmla="*/ 103 h 339"/>
                <a:gd name="T38" fmla="*/ 191 w 288"/>
                <a:gd name="T39" fmla="*/ 103 h 339"/>
                <a:gd name="T40" fmla="*/ 138 w 288"/>
                <a:gd name="T41" fmla="*/ 162 h 339"/>
                <a:gd name="T42" fmla="*/ 96 w 288"/>
                <a:gd name="T43" fmla="*/ 162 h 339"/>
                <a:gd name="T44" fmla="*/ 96 w 288"/>
                <a:gd name="T45" fmla="*/ 35 h 339"/>
                <a:gd name="T46" fmla="*/ 120 w 288"/>
                <a:gd name="T47" fmla="*/ 15 h 339"/>
                <a:gd name="T48" fmla="*/ 180 w 288"/>
                <a:gd name="T49" fmla="*/ 15 h 339"/>
                <a:gd name="T50" fmla="*/ 275 w 288"/>
                <a:gd name="T51" fmla="*/ 112 h 339"/>
                <a:gd name="T52" fmla="*/ 288 w 288"/>
                <a:gd name="T53" fmla="*/ 112 h 339"/>
                <a:gd name="T54" fmla="*/ 274 w 288"/>
                <a:gd name="T55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39">
                  <a:moveTo>
                    <a:pt x="274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cubicBezTo>
                    <a:pt x="17" y="338"/>
                    <a:pt x="56" y="338"/>
                    <a:pt x="76" y="338"/>
                  </a:cubicBezTo>
                  <a:cubicBezTo>
                    <a:pt x="96" y="338"/>
                    <a:pt x="142" y="338"/>
                    <a:pt x="159" y="339"/>
                  </a:cubicBezTo>
                  <a:lnTo>
                    <a:pt x="159" y="324"/>
                  </a:lnTo>
                  <a:lnTo>
                    <a:pt x="143" y="324"/>
                  </a:lnTo>
                  <a:cubicBezTo>
                    <a:pt x="96" y="324"/>
                    <a:pt x="96" y="318"/>
                    <a:pt x="96" y="300"/>
                  </a:cubicBezTo>
                  <a:lnTo>
                    <a:pt x="96" y="177"/>
                  </a:lnTo>
                  <a:lnTo>
                    <a:pt x="138" y="177"/>
                  </a:lnTo>
                  <a:cubicBezTo>
                    <a:pt x="186" y="177"/>
                    <a:pt x="191" y="193"/>
                    <a:pt x="191" y="236"/>
                  </a:cubicBezTo>
                  <a:lnTo>
                    <a:pt x="204" y="236"/>
                  </a:lnTo>
                  <a:lnTo>
                    <a:pt x="204" y="103"/>
                  </a:lnTo>
                  <a:lnTo>
                    <a:pt x="191" y="103"/>
                  </a:lnTo>
                  <a:cubicBezTo>
                    <a:pt x="191" y="145"/>
                    <a:pt x="186" y="162"/>
                    <a:pt x="138" y="162"/>
                  </a:cubicBezTo>
                  <a:lnTo>
                    <a:pt x="96" y="162"/>
                  </a:lnTo>
                  <a:lnTo>
                    <a:pt x="96" y="35"/>
                  </a:lnTo>
                  <a:cubicBezTo>
                    <a:pt x="96" y="19"/>
                    <a:pt x="97" y="15"/>
                    <a:pt x="120" y="15"/>
                  </a:cubicBezTo>
                  <a:lnTo>
                    <a:pt x="180" y="15"/>
                  </a:lnTo>
                  <a:cubicBezTo>
                    <a:pt x="255" y="15"/>
                    <a:pt x="267" y="43"/>
                    <a:pt x="275" y="112"/>
                  </a:cubicBezTo>
                  <a:lnTo>
                    <a:pt x="288" y="112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2088">
              <a:extLst>
                <a:ext uri="{FF2B5EF4-FFF2-40B4-BE49-F238E27FC236}">
                  <a16:creationId xmlns:a16="http://schemas.microsoft.com/office/drawing/2014/main" id="{69207AE9-40B5-4347-BE75-A794D9C9C31A}"/>
                </a:ext>
              </a:extLst>
            </p:cNvPr>
            <p:cNvSpPr>
              <a:spLocks noEditPoints="1"/>
            </p:cNvSpPr>
            <p:nvPr>
              <p:custDataLst>
                <p:tags r:id="rId165"/>
              </p:custDataLst>
            </p:nvPr>
          </p:nvSpPr>
          <p:spPr bwMode="auto">
            <a:xfrm>
              <a:off x="2668587" y="2647950"/>
              <a:ext cx="101600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2089">
              <a:extLst>
                <a:ext uri="{FF2B5EF4-FFF2-40B4-BE49-F238E27FC236}">
                  <a16:creationId xmlns:a16="http://schemas.microsoft.com/office/drawing/2014/main" id="{A544A400-AFC7-475E-A41F-540191AF01BB}"/>
                </a:ext>
              </a:extLst>
            </p:cNvPr>
            <p:cNvSpPr>
              <a:spLocks/>
            </p:cNvSpPr>
            <p:nvPr>
              <p:custDataLst>
                <p:tags r:id="rId166"/>
              </p:custDataLst>
            </p:nvPr>
          </p:nvSpPr>
          <p:spPr bwMode="auto">
            <a:xfrm>
              <a:off x="2782887" y="2649538"/>
              <a:ext cx="76200" cy="115888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3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2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2090">
              <a:extLst>
                <a:ext uri="{FF2B5EF4-FFF2-40B4-BE49-F238E27FC236}">
                  <a16:creationId xmlns:a16="http://schemas.microsoft.com/office/drawing/2014/main" id="{396B0190-CBE1-483C-AF95-6078D2310318}"/>
                </a:ext>
              </a:extLst>
            </p:cNvPr>
            <p:cNvSpPr>
              <a:spLocks noEditPoints="1"/>
            </p:cNvSpPr>
            <p:nvPr>
              <p:custDataLst>
                <p:tags r:id="rId167"/>
              </p:custDataLst>
            </p:nvPr>
          </p:nvSpPr>
          <p:spPr bwMode="auto">
            <a:xfrm>
              <a:off x="2951162" y="2647950"/>
              <a:ext cx="103188" cy="120650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4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7" y="95"/>
                    <a:pt x="82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2091">
              <a:extLst>
                <a:ext uri="{FF2B5EF4-FFF2-40B4-BE49-F238E27FC236}">
                  <a16:creationId xmlns:a16="http://schemas.microsoft.com/office/drawing/2014/main" id="{8836FB71-9F8E-4BE1-89A5-37FB3FA8BA08}"/>
                </a:ext>
              </a:extLst>
            </p:cNvPr>
            <p:cNvSpPr>
              <a:spLocks/>
            </p:cNvSpPr>
            <p:nvPr>
              <p:custDataLst>
                <p:tags r:id="rId168"/>
              </p:custDataLst>
            </p:nvPr>
          </p:nvSpPr>
          <p:spPr bwMode="auto">
            <a:xfrm>
              <a:off x="3062287" y="2582863"/>
              <a:ext cx="50800" cy="182563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5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1" y="346"/>
                  </a:cubicBezTo>
                  <a:lnTo>
                    <a:pt x="111" y="331"/>
                  </a:lnTo>
                  <a:cubicBezTo>
                    <a:pt x="77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2092">
              <a:extLst>
                <a:ext uri="{FF2B5EF4-FFF2-40B4-BE49-F238E27FC236}">
                  <a16:creationId xmlns:a16="http://schemas.microsoft.com/office/drawing/2014/main" id="{2DB6AA4B-74A5-42B9-945E-FCFFD0762E6D}"/>
                </a:ext>
              </a:extLst>
            </p:cNvPr>
            <p:cNvSpPr>
              <a:spLocks/>
            </p:cNvSpPr>
            <p:nvPr>
              <p:custDataLst>
                <p:tags r:id="rId169"/>
              </p:custDataLst>
            </p:nvPr>
          </p:nvSpPr>
          <p:spPr bwMode="auto">
            <a:xfrm>
              <a:off x="3125787" y="2582863"/>
              <a:ext cx="50800" cy="182563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9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9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9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9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2093">
              <a:extLst>
                <a:ext uri="{FF2B5EF4-FFF2-40B4-BE49-F238E27FC236}">
                  <a16:creationId xmlns:a16="http://schemas.microsoft.com/office/drawing/2014/main" id="{25A77469-E58D-4564-9877-3C49BF4885D9}"/>
                </a:ext>
              </a:extLst>
            </p:cNvPr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3263900" y="2649538"/>
              <a:ext cx="93663" cy="119063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2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1 w 203"/>
                <a:gd name="T13" fmla="*/ 27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4 h 226"/>
                <a:gd name="T20" fmla="*/ 175 w 203"/>
                <a:gd name="T21" fmla="*/ 62 h 226"/>
                <a:gd name="T22" fmla="*/ 203 w 203"/>
                <a:gd name="T23" fmla="*/ 32 h 226"/>
                <a:gd name="T24" fmla="*/ 161 w 203"/>
                <a:gd name="T25" fmla="*/ 0 h 226"/>
                <a:gd name="T26" fmla="*/ 98 w 203"/>
                <a:gd name="T27" fmla="*/ 38 h 226"/>
                <a:gd name="T28" fmla="*/ 52 w 203"/>
                <a:gd name="T29" fmla="*/ 0 h 226"/>
                <a:gd name="T30" fmla="*/ 15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0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1" y="27"/>
                  </a:cubicBezTo>
                  <a:cubicBezTo>
                    <a:pt x="125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19"/>
                    <a:pt x="156" y="31"/>
                    <a:pt x="156" y="44"/>
                  </a:cubicBezTo>
                  <a:cubicBezTo>
                    <a:pt x="156" y="52"/>
                    <a:pt x="162" y="62"/>
                    <a:pt x="175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29" y="0"/>
                    <a:pt x="20" y="19"/>
                    <a:pt x="15" y="28"/>
                  </a:cubicBezTo>
                  <a:cubicBezTo>
                    <a:pt x="6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1"/>
                    <a:pt x="14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4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2094">
              <a:extLst>
                <a:ext uri="{FF2B5EF4-FFF2-40B4-BE49-F238E27FC236}">
                  <a16:creationId xmlns:a16="http://schemas.microsoft.com/office/drawing/2014/main" id="{BE208DB7-4A28-494F-92DB-40BAF7B95141}"/>
                </a:ext>
              </a:extLst>
            </p:cNvPr>
            <p:cNvSpPr>
              <a:spLocks/>
            </p:cNvSpPr>
            <p:nvPr>
              <p:custDataLst>
                <p:tags r:id="rId171"/>
              </p:custDataLst>
            </p:nvPr>
          </p:nvSpPr>
          <p:spPr bwMode="auto">
            <a:xfrm>
              <a:off x="3386137" y="273843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5 w 58"/>
                <a:gd name="T9" fmla="*/ 45 h 149"/>
                <a:gd name="T10" fmla="*/ 46 w 58"/>
                <a:gd name="T11" fmla="*/ 44 h 149"/>
                <a:gd name="T12" fmla="*/ 47 w 58"/>
                <a:gd name="T13" fmla="*/ 52 h 149"/>
                <a:gd name="T14" fmla="*/ 11 w 58"/>
                <a:gd name="T15" fmla="*/ 138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20"/>
                    <a:pt x="46" y="0"/>
                    <a:pt x="26" y="0"/>
                  </a:cubicBezTo>
                  <a:cubicBezTo>
                    <a:pt x="9" y="0"/>
                    <a:pt x="0" y="13"/>
                    <a:pt x="0" y="26"/>
                  </a:cubicBezTo>
                  <a:cubicBezTo>
                    <a:pt x="0" y="39"/>
                    <a:pt x="8" y="52"/>
                    <a:pt x="26" y="52"/>
                  </a:cubicBezTo>
                  <a:cubicBezTo>
                    <a:pt x="34" y="52"/>
                    <a:pt x="40" y="50"/>
                    <a:pt x="45" y="45"/>
                  </a:cubicBezTo>
                  <a:lnTo>
                    <a:pt x="46" y="44"/>
                  </a:lnTo>
                  <a:cubicBezTo>
                    <a:pt x="47" y="44"/>
                    <a:pt x="47" y="45"/>
                    <a:pt x="47" y="52"/>
                  </a:cubicBezTo>
                  <a:cubicBezTo>
                    <a:pt x="47" y="84"/>
                    <a:pt x="33" y="114"/>
                    <a:pt x="11" y="138"/>
                  </a:cubicBezTo>
                  <a:cubicBezTo>
                    <a:pt x="8" y="141"/>
                    <a:pt x="8" y="141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9" y="149"/>
                    <a:pt x="58" y="109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2095">
              <a:extLst>
                <a:ext uri="{FF2B5EF4-FFF2-40B4-BE49-F238E27FC236}">
                  <a16:creationId xmlns:a16="http://schemas.microsoft.com/office/drawing/2014/main" id="{0592A7F8-A6A3-49B2-AC8D-4F456F9719A6}"/>
                </a:ext>
              </a:extLst>
            </p:cNvPr>
            <p:cNvSpPr>
              <a:spLocks/>
            </p:cNvSpPr>
            <p:nvPr>
              <p:custDataLst>
                <p:tags r:id="rId172"/>
              </p:custDataLst>
            </p:nvPr>
          </p:nvSpPr>
          <p:spPr bwMode="auto">
            <a:xfrm>
              <a:off x="3514725" y="2586038"/>
              <a:ext cx="161925" cy="179388"/>
            </a:xfrm>
            <a:custGeom>
              <a:avLst/>
              <a:gdLst>
                <a:gd name="T0" fmla="*/ 132 w 356"/>
                <a:gd name="T1" fmla="*/ 177 h 339"/>
                <a:gd name="T2" fmla="*/ 181 w 356"/>
                <a:gd name="T3" fmla="*/ 177 h 339"/>
                <a:gd name="T4" fmla="*/ 222 w 356"/>
                <a:gd name="T5" fmla="*/ 200 h 339"/>
                <a:gd name="T6" fmla="*/ 219 w 356"/>
                <a:gd name="T7" fmla="*/ 224 h 339"/>
                <a:gd name="T8" fmla="*/ 217 w 356"/>
                <a:gd name="T9" fmla="*/ 230 h 339"/>
                <a:gd name="T10" fmla="*/ 223 w 356"/>
                <a:gd name="T11" fmla="*/ 236 h 339"/>
                <a:gd name="T12" fmla="*/ 231 w 356"/>
                <a:gd name="T13" fmla="*/ 225 h 339"/>
                <a:gd name="T14" fmla="*/ 258 w 356"/>
                <a:gd name="T15" fmla="*/ 117 h 339"/>
                <a:gd name="T16" fmla="*/ 260 w 356"/>
                <a:gd name="T17" fmla="*/ 109 h 339"/>
                <a:gd name="T18" fmla="*/ 254 w 356"/>
                <a:gd name="T19" fmla="*/ 103 h 339"/>
                <a:gd name="T20" fmla="*/ 246 w 356"/>
                <a:gd name="T21" fmla="*/ 114 h 339"/>
                <a:gd name="T22" fmla="*/ 182 w 356"/>
                <a:gd name="T23" fmla="*/ 162 h 339"/>
                <a:gd name="T24" fmla="*/ 136 w 356"/>
                <a:gd name="T25" fmla="*/ 162 h 339"/>
                <a:gd name="T26" fmla="*/ 168 w 356"/>
                <a:gd name="T27" fmla="*/ 35 h 339"/>
                <a:gd name="T28" fmla="*/ 195 w 356"/>
                <a:gd name="T29" fmla="*/ 15 h 339"/>
                <a:gd name="T30" fmla="*/ 261 w 356"/>
                <a:gd name="T31" fmla="*/ 15 h 339"/>
                <a:gd name="T32" fmla="*/ 334 w 356"/>
                <a:gd name="T33" fmla="*/ 70 h 339"/>
                <a:gd name="T34" fmla="*/ 332 w 356"/>
                <a:gd name="T35" fmla="*/ 97 h 339"/>
                <a:gd name="T36" fmla="*/ 331 w 356"/>
                <a:gd name="T37" fmla="*/ 106 h 339"/>
                <a:gd name="T38" fmla="*/ 337 w 356"/>
                <a:gd name="T39" fmla="*/ 112 h 339"/>
                <a:gd name="T40" fmla="*/ 344 w 356"/>
                <a:gd name="T41" fmla="*/ 100 h 339"/>
                <a:gd name="T42" fmla="*/ 354 w 356"/>
                <a:gd name="T43" fmla="*/ 13 h 339"/>
                <a:gd name="T44" fmla="*/ 341 w 356"/>
                <a:gd name="T45" fmla="*/ 0 h 339"/>
                <a:gd name="T46" fmla="*/ 97 w 356"/>
                <a:gd name="T47" fmla="*/ 0 h 339"/>
                <a:gd name="T48" fmla="*/ 82 w 356"/>
                <a:gd name="T49" fmla="*/ 10 h 339"/>
                <a:gd name="T50" fmla="*/ 96 w 356"/>
                <a:gd name="T51" fmla="*/ 15 h 339"/>
                <a:gd name="T52" fmla="*/ 128 w 356"/>
                <a:gd name="T53" fmla="*/ 24 h 339"/>
                <a:gd name="T54" fmla="*/ 125 w 356"/>
                <a:gd name="T55" fmla="*/ 36 h 339"/>
                <a:gd name="T56" fmla="*/ 60 w 356"/>
                <a:gd name="T57" fmla="*/ 301 h 339"/>
                <a:gd name="T58" fmla="*/ 14 w 356"/>
                <a:gd name="T59" fmla="*/ 324 h 339"/>
                <a:gd name="T60" fmla="*/ 0 w 356"/>
                <a:gd name="T61" fmla="*/ 334 h 339"/>
                <a:gd name="T62" fmla="*/ 8 w 356"/>
                <a:gd name="T63" fmla="*/ 339 h 339"/>
                <a:gd name="T64" fmla="*/ 74 w 356"/>
                <a:gd name="T65" fmla="*/ 338 h 339"/>
                <a:gd name="T66" fmla="*/ 148 w 356"/>
                <a:gd name="T67" fmla="*/ 339 h 339"/>
                <a:gd name="T68" fmla="*/ 158 w 356"/>
                <a:gd name="T69" fmla="*/ 330 h 339"/>
                <a:gd name="T70" fmla="*/ 155 w 356"/>
                <a:gd name="T71" fmla="*/ 325 h 339"/>
                <a:gd name="T72" fmla="*/ 141 w 356"/>
                <a:gd name="T73" fmla="*/ 324 h 339"/>
                <a:gd name="T74" fmla="*/ 116 w 356"/>
                <a:gd name="T75" fmla="*/ 323 h 339"/>
                <a:gd name="T76" fmla="*/ 100 w 356"/>
                <a:gd name="T77" fmla="*/ 313 h 339"/>
                <a:gd name="T78" fmla="*/ 102 w 356"/>
                <a:gd name="T79" fmla="*/ 302 h 339"/>
                <a:gd name="T80" fmla="*/ 132 w 356"/>
                <a:gd name="T81" fmla="*/ 17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39">
                  <a:moveTo>
                    <a:pt x="132" y="177"/>
                  </a:moveTo>
                  <a:lnTo>
                    <a:pt x="181" y="177"/>
                  </a:lnTo>
                  <a:cubicBezTo>
                    <a:pt x="218" y="177"/>
                    <a:pt x="222" y="185"/>
                    <a:pt x="222" y="200"/>
                  </a:cubicBezTo>
                  <a:cubicBezTo>
                    <a:pt x="222" y="203"/>
                    <a:pt x="222" y="209"/>
                    <a:pt x="219" y="224"/>
                  </a:cubicBezTo>
                  <a:cubicBezTo>
                    <a:pt x="218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4"/>
                    <a:pt x="231" y="225"/>
                  </a:cubicBezTo>
                  <a:lnTo>
                    <a:pt x="258" y="117"/>
                  </a:lnTo>
                  <a:cubicBezTo>
                    <a:pt x="260" y="111"/>
                    <a:pt x="260" y="110"/>
                    <a:pt x="260" y="109"/>
                  </a:cubicBezTo>
                  <a:cubicBezTo>
                    <a:pt x="260" y="108"/>
                    <a:pt x="259" y="103"/>
                    <a:pt x="254" y="103"/>
                  </a:cubicBezTo>
                  <a:cubicBezTo>
                    <a:pt x="249" y="103"/>
                    <a:pt x="248" y="106"/>
                    <a:pt x="246" y="114"/>
                  </a:cubicBezTo>
                  <a:cubicBezTo>
                    <a:pt x="236" y="153"/>
                    <a:pt x="224" y="162"/>
                    <a:pt x="182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3" y="17"/>
                    <a:pt x="173" y="15"/>
                    <a:pt x="195" y="15"/>
                  </a:cubicBezTo>
                  <a:lnTo>
                    <a:pt x="261" y="15"/>
                  </a:lnTo>
                  <a:cubicBezTo>
                    <a:pt x="322" y="15"/>
                    <a:pt x="334" y="32"/>
                    <a:pt x="334" y="70"/>
                  </a:cubicBezTo>
                  <a:cubicBezTo>
                    <a:pt x="334" y="82"/>
                    <a:pt x="334" y="84"/>
                    <a:pt x="332" y="97"/>
                  </a:cubicBezTo>
                  <a:cubicBezTo>
                    <a:pt x="331" y="104"/>
                    <a:pt x="331" y="105"/>
                    <a:pt x="331" y="106"/>
                  </a:cubicBezTo>
                  <a:cubicBezTo>
                    <a:pt x="331" y="109"/>
                    <a:pt x="333" y="112"/>
                    <a:pt x="337" y="112"/>
                  </a:cubicBezTo>
                  <a:cubicBezTo>
                    <a:pt x="343" y="112"/>
                    <a:pt x="343" y="109"/>
                    <a:pt x="344" y="100"/>
                  </a:cubicBezTo>
                  <a:lnTo>
                    <a:pt x="354" y="13"/>
                  </a:lnTo>
                  <a:cubicBezTo>
                    <a:pt x="356" y="0"/>
                    <a:pt x="353" y="0"/>
                    <a:pt x="341" y="0"/>
                  </a:cubicBezTo>
                  <a:lnTo>
                    <a:pt x="97" y="0"/>
                  </a:lnTo>
                  <a:cubicBezTo>
                    <a:pt x="87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60" y="301"/>
                  </a:lnTo>
                  <a:cubicBezTo>
                    <a:pt x="55" y="320"/>
                    <a:pt x="54" y="324"/>
                    <a:pt x="14" y="324"/>
                  </a:cubicBezTo>
                  <a:cubicBezTo>
                    <a:pt x="6" y="324"/>
                    <a:pt x="0" y="324"/>
                    <a:pt x="0" y="334"/>
                  </a:cubicBezTo>
                  <a:cubicBezTo>
                    <a:pt x="0" y="339"/>
                    <a:pt x="6" y="339"/>
                    <a:pt x="8" y="339"/>
                  </a:cubicBezTo>
                  <a:cubicBezTo>
                    <a:pt x="22" y="339"/>
                    <a:pt x="59" y="338"/>
                    <a:pt x="74" y="338"/>
                  </a:cubicBezTo>
                  <a:cubicBezTo>
                    <a:pt x="90" y="338"/>
                    <a:pt x="131" y="339"/>
                    <a:pt x="148" y="339"/>
                  </a:cubicBezTo>
                  <a:cubicBezTo>
                    <a:pt x="152" y="339"/>
                    <a:pt x="158" y="339"/>
                    <a:pt x="158" y="330"/>
                  </a:cubicBezTo>
                  <a:cubicBezTo>
                    <a:pt x="158" y="326"/>
                    <a:pt x="155" y="325"/>
                    <a:pt x="155" y="325"/>
                  </a:cubicBezTo>
                  <a:cubicBezTo>
                    <a:pt x="154" y="324"/>
                    <a:pt x="153" y="324"/>
                    <a:pt x="141" y="324"/>
                  </a:cubicBezTo>
                  <a:cubicBezTo>
                    <a:pt x="130" y="324"/>
                    <a:pt x="128" y="324"/>
                    <a:pt x="116" y="323"/>
                  </a:cubicBezTo>
                  <a:cubicBezTo>
                    <a:pt x="101" y="322"/>
                    <a:pt x="100" y="320"/>
                    <a:pt x="100" y="313"/>
                  </a:cubicBezTo>
                  <a:cubicBezTo>
                    <a:pt x="100" y="312"/>
                    <a:pt x="100" y="309"/>
                    <a:pt x="102" y="302"/>
                  </a:cubicBezTo>
                  <a:lnTo>
                    <a:pt x="132" y="17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2096">
              <a:extLst>
                <a:ext uri="{FF2B5EF4-FFF2-40B4-BE49-F238E27FC236}">
                  <a16:creationId xmlns:a16="http://schemas.microsoft.com/office/drawing/2014/main" id="{9C57C823-60BF-4A15-AC37-DD8E41DED0CE}"/>
                </a:ext>
              </a:extLst>
            </p:cNvPr>
            <p:cNvSpPr>
              <a:spLocks/>
            </p:cNvSpPr>
            <p:nvPr>
              <p:custDataLst>
                <p:tags r:id="rId173"/>
              </p:custDataLst>
            </p:nvPr>
          </p:nvSpPr>
          <p:spPr bwMode="auto">
            <a:xfrm>
              <a:off x="3694112" y="2540000"/>
              <a:ext cx="85725" cy="168275"/>
            </a:xfrm>
            <a:custGeom>
              <a:avLst/>
              <a:gdLst>
                <a:gd name="T0" fmla="*/ 117 w 185"/>
                <a:gd name="T1" fmla="*/ 107 h 317"/>
                <a:gd name="T2" fmla="*/ 151 w 185"/>
                <a:gd name="T3" fmla="*/ 107 h 317"/>
                <a:gd name="T4" fmla="*/ 162 w 185"/>
                <a:gd name="T5" fmla="*/ 100 h 317"/>
                <a:gd name="T6" fmla="*/ 152 w 185"/>
                <a:gd name="T7" fmla="*/ 95 h 317"/>
                <a:gd name="T8" fmla="*/ 119 w 185"/>
                <a:gd name="T9" fmla="*/ 95 h 317"/>
                <a:gd name="T10" fmla="*/ 133 w 185"/>
                <a:gd name="T11" fmla="*/ 24 h 317"/>
                <a:gd name="T12" fmla="*/ 151 w 185"/>
                <a:gd name="T13" fmla="*/ 9 h 317"/>
                <a:gd name="T14" fmla="*/ 167 w 185"/>
                <a:gd name="T15" fmla="*/ 13 h 317"/>
                <a:gd name="T16" fmla="*/ 152 w 185"/>
                <a:gd name="T17" fmla="*/ 33 h 317"/>
                <a:gd name="T18" fmla="*/ 166 w 185"/>
                <a:gd name="T19" fmla="*/ 46 h 317"/>
                <a:gd name="T20" fmla="*/ 185 w 185"/>
                <a:gd name="T21" fmla="*/ 24 h 317"/>
                <a:gd name="T22" fmla="*/ 151 w 185"/>
                <a:gd name="T23" fmla="*/ 0 h 317"/>
                <a:gd name="T24" fmla="*/ 109 w 185"/>
                <a:gd name="T25" fmla="*/ 26 h 317"/>
                <a:gd name="T26" fmla="*/ 92 w 185"/>
                <a:gd name="T27" fmla="*/ 95 h 317"/>
                <a:gd name="T28" fmla="*/ 64 w 185"/>
                <a:gd name="T29" fmla="*/ 95 h 317"/>
                <a:gd name="T30" fmla="*/ 53 w 185"/>
                <a:gd name="T31" fmla="*/ 103 h 317"/>
                <a:gd name="T32" fmla="*/ 63 w 185"/>
                <a:gd name="T33" fmla="*/ 107 h 317"/>
                <a:gd name="T34" fmla="*/ 89 w 185"/>
                <a:gd name="T35" fmla="*/ 107 h 317"/>
                <a:gd name="T36" fmla="*/ 58 w 185"/>
                <a:gd name="T37" fmla="*/ 273 h 317"/>
                <a:gd name="T38" fmla="*/ 34 w 185"/>
                <a:gd name="T39" fmla="*/ 307 h 317"/>
                <a:gd name="T40" fmla="*/ 19 w 185"/>
                <a:gd name="T41" fmla="*/ 303 h 317"/>
                <a:gd name="T42" fmla="*/ 34 w 185"/>
                <a:gd name="T43" fmla="*/ 283 h 317"/>
                <a:gd name="T44" fmla="*/ 20 w 185"/>
                <a:gd name="T45" fmla="*/ 271 h 317"/>
                <a:gd name="T46" fmla="*/ 0 w 185"/>
                <a:gd name="T47" fmla="*/ 292 h 317"/>
                <a:gd name="T48" fmla="*/ 34 w 185"/>
                <a:gd name="T49" fmla="*/ 317 h 317"/>
                <a:gd name="T50" fmla="*/ 76 w 185"/>
                <a:gd name="T51" fmla="*/ 286 h 317"/>
                <a:gd name="T52" fmla="*/ 97 w 185"/>
                <a:gd name="T53" fmla="*/ 215 h 317"/>
                <a:gd name="T54" fmla="*/ 117 w 185"/>
                <a:gd name="T55" fmla="*/ 10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5" h="317">
                  <a:moveTo>
                    <a:pt x="117" y="107"/>
                  </a:moveTo>
                  <a:lnTo>
                    <a:pt x="151" y="107"/>
                  </a:lnTo>
                  <a:cubicBezTo>
                    <a:pt x="158" y="107"/>
                    <a:pt x="162" y="107"/>
                    <a:pt x="162" y="100"/>
                  </a:cubicBezTo>
                  <a:cubicBezTo>
                    <a:pt x="162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4"/>
                    <a:pt x="133" y="24"/>
                  </a:cubicBezTo>
                  <a:cubicBezTo>
                    <a:pt x="134" y="17"/>
                    <a:pt x="142" y="9"/>
                    <a:pt x="151" y="9"/>
                  </a:cubicBezTo>
                  <a:cubicBezTo>
                    <a:pt x="151" y="9"/>
                    <a:pt x="160" y="9"/>
                    <a:pt x="167" y="13"/>
                  </a:cubicBezTo>
                  <a:cubicBezTo>
                    <a:pt x="153" y="18"/>
                    <a:pt x="152" y="31"/>
                    <a:pt x="152" y="33"/>
                  </a:cubicBezTo>
                  <a:cubicBezTo>
                    <a:pt x="152" y="40"/>
                    <a:pt x="157" y="46"/>
                    <a:pt x="166" y="46"/>
                  </a:cubicBezTo>
                  <a:cubicBezTo>
                    <a:pt x="175" y="46"/>
                    <a:pt x="185" y="38"/>
                    <a:pt x="185" y="24"/>
                  </a:cubicBezTo>
                  <a:cubicBezTo>
                    <a:pt x="185" y="8"/>
                    <a:pt x="168" y="0"/>
                    <a:pt x="151" y="0"/>
                  </a:cubicBezTo>
                  <a:cubicBezTo>
                    <a:pt x="135" y="0"/>
                    <a:pt x="118" y="8"/>
                    <a:pt x="109" y="26"/>
                  </a:cubicBezTo>
                  <a:cubicBezTo>
                    <a:pt x="102" y="39"/>
                    <a:pt x="99" y="54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7"/>
                    <a:pt x="57" y="107"/>
                    <a:pt x="63" y="107"/>
                  </a:cubicBezTo>
                  <a:lnTo>
                    <a:pt x="89" y="107"/>
                  </a:lnTo>
                  <a:cubicBezTo>
                    <a:pt x="89" y="110"/>
                    <a:pt x="67" y="235"/>
                    <a:pt x="58" y="273"/>
                  </a:cubicBezTo>
                  <a:cubicBezTo>
                    <a:pt x="57" y="280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8"/>
                    <a:pt x="34" y="286"/>
                    <a:pt x="34" y="283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6" y="317"/>
                    <a:pt x="72" y="294"/>
                    <a:pt x="76" y="286"/>
                  </a:cubicBezTo>
                  <a:cubicBezTo>
                    <a:pt x="88" y="263"/>
                    <a:pt x="96" y="220"/>
                    <a:pt x="97" y="215"/>
                  </a:cubicBezTo>
                  <a:lnTo>
                    <a:pt x="11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2097">
              <a:extLst>
                <a:ext uri="{FF2B5EF4-FFF2-40B4-BE49-F238E27FC236}">
                  <a16:creationId xmlns:a16="http://schemas.microsoft.com/office/drawing/2014/main" id="{9163B420-22CB-4611-ABE2-4740894DD2DA}"/>
                </a:ext>
              </a:extLst>
            </p:cNvPr>
            <p:cNvSpPr>
              <a:spLocks/>
            </p:cNvSpPr>
            <p:nvPr>
              <p:custDataLst>
                <p:tags r:id="rId174"/>
              </p:custDataLst>
            </p:nvPr>
          </p:nvSpPr>
          <p:spPr bwMode="auto">
            <a:xfrm>
              <a:off x="3824287" y="2566988"/>
              <a:ext cx="52388" cy="265113"/>
            </a:xfrm>
            <a:custGeom>
              <a:avLst/>
              <a:gdLst>
                <a:gd name="T0" fmla="*/ 116 w 116"/>
                <a:gd name="T1" fmla="*/ 494 h 499"/>
                <a:gd name="T2" fmla="*/ 108 w 116"/>
                <a:gd name="T3" fmla="*/ 483 h 499"/>
                <a:gd name="T4" fmla="*/ 29 w 116"/>
                <a:gd name="T5" fmla="*/ 250 h 499"/>
                <a:gd name="T6" fmla="*/ 110 w 116"/>
                <a:gd name="T7" fmla="*/ 13 h 499"/>
                <a:gd name="T8" fmla="*/ 116 w 116"/>
                <a:gd name="T9" fmla="*/ 5 h 499"/>
                <a:gd name="T10" fmla="*/ 111 w 116"/>
                <a:gd name="T11" fmla="*/ 0 h 499"/>
                <a:gd name="T12" fmla="*/ 32 w 116"/>
                <a:gd name="T13" fmla="*/ 97 h 499"/>
                <a:gd name="T14" fmla="*/ 0 w 116"/>
                <a:gd name="T15" fmla="*/ 250 h 499"/>
                <a:gd name="T16" fmla="*/ 33 w 116"/>
                <a:gd name="T17" fmla="*/ 405 h 499"/>
                <a:gd name="T18" fmla="*/ 111 w 116"/>
                <a:gd name="T19" fmla="*/ 499 h 499"/>
                <a:gd name="T20" fmla="*/ 116 w 116"/>
                <a:gd name="T21" fmla="*/ 4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9">
                  <a:moveTo>
                    <a:pt x="116" y="494"/>
                  </a:moveTo>
                  <a:cubicBezTo>
                    <a:pt x="116" y="493"/>
                    <a:pt x="116" y="492"/>
                    <a:pt x="108" y="483"/>
                  </a:cubicBezTo>
                  <a:cubicBezTo>
                    <a:pt x="45" y="420"/>
                    <a:pt x="29" y="326"/>
                    <a:pt x="29" y="250"/>
                  </a:cubicBezTo>
                  <a:cubicBezTo>
                    <a:pt x="29" y="163"/>
                    <a:pt x="48" y="76"/>
                    <a:pt x="110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2" y="97"/>
                  </a:cubicBezTo>
                  <a:cubicBezTo>
                    <a:pt x="6" y="152"/>
                    <a:pt x="0" y="208"/>
                    <a:pt x="0" y="250"/>
                  </a:cubicBezTo>
                  <a:cubicBezTo>
                    <a:pt x="0" y="289"/>
                    <a:pt x="6" y="349"/>
                    <a:pt x="33" y="405"/>
                  </a:cubicBezTo>
                  <a:cubicBezTo>
                    <a:pt x="63" y="467"/>
                    <a:pt x="106" y="499"/>
                    <a:pt x="111" y="499"/>
                  </a:cubicBezTo>
                  <a:cubicBezTo>
                    <a:pt x="114" y="499"/>
                    <a:pt x="116" y="498"/>
                    <a:pt x="116" y="49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val 2098">
              <a:extLst>
                <a:ext uri="{FF2B5EF4-FFF2-40B4-BE49-F238E27FC236}">
                  <a16:creationId xmlns:a16="http://schemas.microsoft.com/office/drawing/2014/main" id="{D7911FDB-F086-454D-A67C-29FF1E8368A2}"/>
                </a:ext>
              </a:extLst>
            </p:cNvPr>
            <p:cNvSpPr>
              <a:spLocks noChangeArrowheads="1"/>
            </p:cNvSpPr>
            <p:nvPr>
              <p:custDataLst>
                <p:tags r:id="rId175"/>
              </p:custDataLst>
            </p:nvPr>
          </p:nvSpPr>
          <p:spPr bwMode="auto">
            <a:xfrm>
              <a:off x="3910012" y="2686050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2099">
              <a:extLst>
                <a:ext uri="{FF2B5EF4-FFF2-40B4-BE49-F238E27FC236}">
                  <a16:creationId xmlns:a16="http://schemas.microsoft.com/office/drawing/2014/main" id="{5B6A9C7E-E264-4349-B31F-94553845E6F4}"/>
                </a:ext>
              </a:extLst>
            </p:cNvPr>
            <p:cNvSpPr>
              <a:spLocks/>
            </p:cNvSpPr>
            <p:nvPr>
              <p:custDataLst>
                <p:tags r:id="rId176"/>
              </p:custDataLst>
            </p:nvPr>
          </p:nvSpPr>
          <p:spPr bwMode="auto">
            <a:xfrm>
              <a:off x="3971925" y="2738438"/>
              <a:ext cx="26988" cy="7778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2 h 149"/>
                <a:gd name="T8" fmla="*/ 44 w 58"/>
                <a:gd name="T9" fmla="*/ 46 h 149"/>
                <a:gd name="T10" fmla="*/ 46 w 58"/>
                <a:gd name="T11" fmla="*/ 44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ubicBezTo>
                    <a:pt x="32" y="52"/>
                    <a:pt x="39" y="51"/>
                    <a:pt x="44" y="46"/>
                  </a:cubicBezTo>
                  <a:cubicBezTo>
                    <a:pt x="45" y="45"/>
                    <a:pt x="46" y="44"/>
                    <a:pt x="46" y="44"/>
                  </a:cubicBezTo>
                  <a:cubicBezTo>
                    <a:pt x="47" y="44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0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2100">
              <a:extLst>
                <a:ext uri="{FF2B5EF4-FFF2-40B4-BE49-F238E27FC236}">
                  <a16:creationId xmlns:a16="http://schemas.microsoft.com/office/drawing/2014/main" id="{C6211B38-7D5B-404A-85A8-C21904E96FEB}"/>
                </a:ext>
              </a:extLst>
            </p:cNvPr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4060825" y="2649538"/>
              <a:ext cx="92075" cy="1190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1 h 226"/>
                <a:gd name="T16" fmla="*/ 183 w 203"/>
                <a:gd name="T17" fmla="*/ 17 h 226"/>
                <a:gd name="T18" fmla="*/ 157 w 203"/>
                <a:gd name="T19" fmla="*/ 44 h 226"/>
                <a:gd name="T20" fmla="*/ 176 w 203"/>
                <a:gd name="T21" fmla="*/ 62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7 h 226"/>
                <a:gd name="T34" fmla="*/ 6 w 203"/>
                <a:gd name="T35" fmla="*/ 82 h 226"/>
                <a:gd name="T36" fmla="*/ 15 w 203"/>
                <a:gd name="T37" fmla="*/ 70 h 226"/>
                <a:gd name="T38" fmla="*/ 51 w 203"/>
                <a:gd name="T39" fmla="*/ 11 h 226"/>
                <a:gd name="T40" fmla="*/ 67 w 203"/>
                <a:gd name="T41" fmla="*/ 34 h 226"/>
                <a:gd name="T42" fmla="*/ 59 w 203"/>
                <a:gd name="T43" fmla="*/ 76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9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8"/>
                  </a:cubicBezTo>
                  <a:cubicBezTo>
                    <a:pt x="96" y="62"/>
                    <a:pt x="110" y="38"/>
                    <a:pt x="122" y="27"/>
                  </a:cubicBezTo>
                  <a:cubicBezTo>
                    <a:pt x="126" y="24"/>
                    <a:pt x="140" y="11"/>
                    <a:pt x="162" y="11"/>
                  </a:cubicBezTo>
                  <a:cubicBezTo>
                    <a:pt x="175" y="11"/>
                    <a:pt x="182" y="17"/>
                    <a:pt x="183" y="17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2"/>
                    <a:pt x="176" y="62"/>
                  </a:cubicBezTo>
                  <a:cubicBezTo>
                    <a:pt x="189" y="62"/>
                    <a:pt x="203" y="50"/>
                    <a:pt x="203" y="32"/>
                  </a:cubicBezTo>
                  <a:cubicBezTo>
                    <a:pt x="203" y="15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6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5" y="70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60" y="11"/>
                    <a:pt x="67" y="15"/>
                    <a:pt x="67" y="34"/>
                  </a:cubicBezTo>
                  <a:cubicBezTo>
                    <a:pt x="67" y="44"/>
                    <a:pt x="65" y="50"/>
                    <a:pt x="59" y="76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2101">
              <a:extLst>
                <a:ext uri="{FF2B5EF4-FFF2-40B4-BE49-F238E27FC236}">
                  <a16:creationId xmlns:a16="http://schemas.microsoft.com/office/drawing/2014/main" id="{020AA3AB-73D6-4843-8ABB-F65F952CDC87}"/>
                </a:ext>
              </a:extLst>
            </p:cNvPr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4176712" y="2566988"/>
              <a:ext cx="52388" cy="265113"/>
            </a:xfrm>
            <a:custGeom>
              <a:avLst/>
              <a:gdLst>
                <a:gd name="T0" fmla="*/ 115 w 115"/>
                <a:gd name="T1" fmla="*/ 250 h 499"/>
                <a:gd name="T2" fmla="*/ 82 w 115"/>
                <a:gd name="T3" fmla="*/ 94 h 499"/>
                <a:gd name="T4" fmla="*/ 5 w 115"/>
                <a:gd name="T5" fmla="*/ 0 h 499"/>
                <a:gd name="T6" fmla="*/ 0 w 115"/>
                <a:gd name="T7" fmla="*/ 5 h 499"/>
                <a:gd name="T8" fmla="*/ 9 w 115"/>
                <a:gd name="T9" fmla="*/ 16 h 499"/>
                <a:gd name="T10" fmla="*/ 86 w 115"/>
                <a:gd name="T11" fmla="*/ 250 h 499"/>
                <a:gd name="T12" fmla="*/ 6 w 115"/>
                <a:gd name="T13" fmla="*/ 486 h 499"/>
                <a:gd name="T14" fmla="*/ 0 w 115"/>
                <a:gd name="T15" fmla="*/ 494 h 499"/>
                <a:gd name="T16" fmla="*/ 5 w 115"/>
                <a:gd name="T17" fmla="*/ 499 h 499"/>
                <a:gd name="T18" fmla="*/ 84 w 115"/>
                <a:gd name="T19" fmla="*/ 402 h 499"/>
                <a:gd name="T20" fmla="*/ 115 w 115"/>
                <a:gd name="T21" fmla="*/ 2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9">
                  <a:moveTo>
                    <a:pt x="115" y="250"/>
                  </a:moveTo>
                  <a:cubicBezTo>
                    <a:pt x="115" y="211"/>
                    <a:pt x="110" y="150"/>
                    <a:pt x="82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9" y="16"/>
                  </a:cubicBezTo>
                  <a:cubicBezTo>
                    <a:pt x="58" y="66"/>
                    <a:pt x="86" y="145"/>
                    <a:pt x="86" y="250"/>
                  </a:cubicBezTo>
                  <a:cubicBezTo>
                    <a:pt x="86" y="335"/>
                    <a:pt x="68" y="423"/>
                    <a:pt x="6" y="486"/>
                  </a:cubicBezTo>
                  <a:cubicBezTo>
                    <a:pt x="0" y="492"/>
                    <a:pt x="0" y="493"/>
                    <a:pt x="0" y="494"/>
                  </a:cubicBezTo>
                  <a:cubicBezTo>
                    <a:pt x="0" y="497"/>
                    <a:pt x="2" y="499"/>
                    <a:pt x="5" y="499"/>
                  </a:cubicBezTo>
                  <a:cubicBezTo>
                    <a:pt x="10" y="499"/>
                    <a:pt x="55" y="465"/>
                    <a:pt x="84" y="402"/>
                  </a:cubicBezTo>
                  <a:cubicBezTo>
                    <a:pt x="109" y="347"/>
                    <a:pt x="115" y="292"/>
                    <a:pt x="115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2102">
              <a:extLst>
                <a:ext uri="{FF2B5EF4-FFF2-40B4-BE49-F238E27FC236}">
                  <a16:creationId xmlns:a16="http://schemas.microsoft.com/office/drawing/2014/main" id="{915FE7A3-39B3-4456-AD36-F3583A0265F3}"/>
                </a:ext>
              </a:extLst>
            </p:cNvPr>
            <p:cNvSpPr>
              <a:spLocks noEditPoints="1"/>
            </p:cNvSpPr>
            <p:nvPr>
              <p:custDataLst>
                <p:tags r:id="rId179"/>
              </p:custDataLst>
            </p:nvPr>
          </p:nvSpPr>
          <p:spPr bwMode="auto">
            <a:xfrm>
              <a:off x="4333875" y="2589213"/>
              <a:ext cx="49213" cy="176213"/>
            </a:xfrm>
            <a:custGeom>
              <a:avLst/>
              <a:gdLst>
                <a:gd name="T0" fmla="*/ 72 w 107"/>
                <a:gd name="T1" fmla="*/ 114 h 334"/>
                <a:gd name="T2" fmla="*/ 2 w 107"/>
                <a:gd name="T3" fmla="*/ 119 h 334"/>
                <a:gd name="T4" fmla="*/ 2 w 107"/>
                <a:gd name="T5" fmla="*/ 135 h 334"/>
                <a:gd name="T6" fmla="*/ 39 w 107"/>
                <a:gd name="T7" fmla="*/ 162 h 334"/>
                <a:gd name="T8" fmla="*/ 39 w 107"/>
                <a:gd name="T9" fmla="*/ 297 h 334"/>
                <a:gd name="T10" fmla="*/ 0 w 107"/>
                <a:gd name="T11" fmla="*/ 319 h 334"/>
                <a:gd name="T12" fmla="*/ 0 w 107"/>
                <a:gd name="T13" fmla="*/ 334 h 334"/>
                <a:gd name="T14" fmla="*/ 55 w 107"/>
                <a:gd name="T15" fmla="*/ 333 h 334"/>
                <a:gd name="T16" fmla="*/ 107 w 107"/>
                <a:gd name="T17" fmla="*/ 334 h 334"/>
                <a:gd name="T18" fmla="*/ 107 w 107"/>
                <a:gd name="T19" fmla="*/ 319 h 334"/>
                <a:gd name="T20" fmla="*/ 72 w 107"/>
                <a:gd name="T21" fmla="*/ 297 h 334"/>
                <a:gd name="T22" fmla="*/ 72 w 107"/>
                <a:gd name="T23" fmla="*/ 114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4"/>
                  </a:moveTo>
                  <a:lnTo>
                    <a:pt x="2" y="119"/>
                  </a:lnTo>
                  <a:lnTo>
                    <a:pt x="2" y="135"/>
                  </a:lnTo>
                  <a:cubicBezTo>
                    <a:pt x="35" y="135"/>
                    <a:pt x="39" y="138"/>
                    <a:pt x="39" y="162"/>
                  </a:cubicBezTo>
                  <a:lnTo>
                    <a:pt x="39" y="297"/>
                  </a:lnTo>
                  <a:cubicBezTo>
                    <a:pt x="39" y="319"/>
                    <a:pt x="34" y="319"/>
                    <a:pt x="0" y="319"/>
                  </a:cubicBezTo>
                  <a:lnTo>
                    <a:pt x="0" y="334"/>
                  </a:lnTo>
                  <a:cubicBezTo>
                    <a:pt x="16" y="334"/>
                    <a:pt x="43" y="333"/>
                    <a:pt x="55" y="333"/>
                  </a:cubicBezTo>
                  <a:cubicBezTo>
                    <a:pt x="73" y="333"/>
                    <a:pt x="90" y="334"/>
                    <a:pt x="107" y="334"/>
                  </a:cubicBezTo>
                  <a:lnTo>
                    <a:pt x="107" y="319"/>
                  </a:lnTo>
                  <a:cubicBezTo>
                    <a:pt x="74" y="319"/>
                    <a:pt x="72" y="317"/>
                    <a:pt x="72" y="297"/>
                  </a:cubicBezTo>
                  <a:lnTo>
                    <a:pt x="72" y="114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2103">
              <a:extLst>
                <a:ext uri="{FF2B5EF4-FFF2-40B4-BE49-F238E27FC236}">
                  <a16:creationId xmlns:a16="http://schemas.microsoft.com/office/drawing/2014/main" id="{14A752B1-E743-4720-B994-19D1E6FBE257}"/>
                </a:ext>
              </a:extLst>
            </p:cNvPr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4397375" y="2647950"/>
              <a:ext cx="74613" cy="120650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80 w 163"/>
                <a:gd name="T31" fmla="*/ 9 h 229"/>
                <a:gd name="T32" fmla="*/ 138 w 163"/>
                <a:gd name="T33" fmla="*/ 70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80 w 163"/>
                <a:gd name="T47" fmla="*/ 0 h 229"/>
                <a:gd name="T48" fmla="*/ 0 w 163"/>
                <a:gd name="T49" fmla="*/ 61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3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8"/>
                    <a:pt x="72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3"/>
                    <a:pt x="24" y="76"/>
                    <a:pt x="24" y="47"/>
                  </a:cubicBezTo>
                  <a:cubicBezTo>
                    <a:pt x="24" y="30"/>
                    <a:pt x="37" y="9"/>
                    <a:pt x="80" y="9"/>
                  </a:cubicBezTo>
                  <a:cubicBezTo>
                    <a:pt x="134" y="9"/>
                    <a:pt x="137" y="54"/>
                    <a:pt x="138" y="70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2"/>
                    <a:pt x="150" y="62"/>
                  </a:cubicBezTo>
                  <a:lnTo>
                    <a:pt x="150" y="12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2"/>
                    <a:pt x="126" y="14"/>
                  </a:cubicBezTo>
                  <a:cubicBezTo>
                    <a:pt x="107" y="0"/>
                    <a:pt x="87" y="0"/>
                    <a:pt x="80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104">
              <a:extLst>
                <a:ext uri="{FF2B5EF4-FFF2-40B4-BE49-F238E27FC236}">
                  <a16:creationId xmlns:a16="http://schemas.microsoft.com/office/drawing/2014/main" id="{6A163C76-6A37-4B5A-842B-516919C9A1FA}"/>
                </a:ext>
              </a:extLst>
            </p:cNvPr>
            <p:cNvSpPr>
              <a:spLocks noEditPoints="1"/>
            </p:cNvSpPr>
            <p:nvPr>
              <p:custDataLst>
                <p:tags r:id="rId181"/>
              </p:custDataLst>
            </p:nvPr>
          </p:nvSpPr>
          <p:spPr bwMode="auto">
            <a:xfrm>
              <a:off x="4562475" y="2647950"/>
              <a:ext cx="100013" cy="120650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3 h 229"/>
                <a:gd name="T16" fmla="*/ 53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8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2105">
              <a:extLst>
                <a:ext uri="{FF2B5EF4-FFF2-40B4-BE49-F238E27FC236}">
                  <a16:creationId xmlns:a16="http://schemas.microsoft.com/office/drawing/2014/main" id="{94938885-DE70-4DDB-8CE1-0F1283CCB416}"/>
                </a:ext>
              </a:extLst>
            </p:cNvPr>
            <p:cNvSpPr>
              <a:spLocks/>
            </p:cNvSpPr>
            <p:nvPr>
              <p:custDataLst>
                <p:tags r:id="rId182"/>
              </p:custDataLst>
            </p:nvPr>
          </p:nvSpPr>
          <p:spPr bwMode="auto">
            <a:xfrm>
              <a:off x="4676775" y="2649538"/>
              <a:ext cx="114300" cy="115888"/>
            </a:xfrm>
            <a:custGeom>
              <a:avLst/>
              <a:gdLst>
                <a:gd name="T0" fmla="*/ 39 w 251"/>
                <a:gd name="T1" fmla="*/ 49 h 220"/>
                <a:gd name="T2" fmla="*/ 39 w 251"/>
                <a:gd name="T3" fmla="*/ 183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2 w 251"/>
                <a:gd name="T11" fmla="*/ 220 h 220"/>
                <a:gd name="T12" fmla="*/ 112 w 251"/>
                <a:gd name="T13" fmla="*/ 205 h 220"/>
                <a:gd name="T14" fmla="*/ 73 w 251"/>
                <a:gd name="T15" fmla="*/ 183 h 220"/>
                <a:gd name="T16" fmla="*/ 73 w 251"/>
                <a:gd name="T17" fmla="*/ 91 h 220"/>
                <a:gd name="T18" fmla="*/ 141 w 251"/>
                <a:gd name="T19" fmla="*/ 11 h 220"/>
                <a:gd name="T20" fmla="*/ 178 w 251"/>
                <a:gd name="T21" fmla="*/ 66 h 220"/>
                <a:gd name="T22" fmla="*/ 178 w 251"/>
                <a:gd name="T23" fmla="*/ 183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5 h 220"/>
                <a:gd name="T38" fmla="*/ 197 w 251"/>
                <a:gd name="T39" fmla="*/ 18 h 220"/>
                <a:gd name="T40" fmla="*/ 144 w 251"/>
                <a:gd name="T41" fmla="*/ 0 h 220"/>
                <a:gd name="T42" fmla="*/ 70 w 251"/>
                <a:gd name="T43" fmla="*/ 52 h 220"/>
                <a:gd name="T44" fmla="*/ 70 w 251"/>
                <a:gd name="T45" fmla="*/ 0 h 220"/>
                <a:gd name="T46" fmla="*/ 0 w 251"/>
                <a:gd name="T47" fmla="*/ 5 h 220"/>
                <a:gd name="T48" fmla="*/ 0 w 251"/>
                <a:gd name="T49" fmla="*/ 21 h 220"/>
                <a:gd name="T50" fmla="*/ 39 w 251"/>
                <a:gd name="T51" fmla="*/ 4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69" y="219"/>
                    <a:pt x="95" y="220"/>
                    <a:pt x="112" y="220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6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0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6"/>
                    <a:pt x="197" y="18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4" y="21"/>
                    <a:pt x="70" y="52"/>
                  </a:cubicBez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2106">
              <a:extLst>
                <a:ext uri="{FF2B5EF4-FFF2-40B4-BE49-F238E27FC236}">
                  <a16:creationId xmlns:a16="http://schemas.microsoft.com/office/drawing/2014/main" id="{2E2B09C7-97E3-4F4F-850B-7CBE4D078758}"/>
                </a:ext>
              </a:extLst>
            </p:cNvPr>
            <p:cNvSpPr>
              <a:spLocks noEditPoints="1"/>
            </p:cNvSpPr>
            <p:nvPr>
              <p:custDataLst>
                <p:tags r:id="rId183"/>
              </p:custDataLst>
            </p:nvPr>
          </p:nvSpPr>
          <p:spPr bwMode="auto">
            <a:xfrm>
              <a:off x="4802187" y="2647950"/>
              <a:ext cx="88900" cy="120650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1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Rectangle 2107">
              <a:extLst>
                <a:ext uri="{FF2B5EF4-FFF2-40B4-BE49-F238E27FC236}">
                  <a16:creationId xmlns:a16="http://schemas.microsoft.com/office/drawing/2014/main" id="{F3BA605C-1E30-4815-82EC-F6DB9442D311}"/>
                </a:ext>
              </a:extLst>
            </p:cNvPr>
            <p:cNvSpPr>
              <a:spLocks noChangeArrowheads="1"/>
            </p:cNvSpPr>
            <p:nvPr>
              <p:custDataLst>
                <p:tags r:id="rId184"/>
              </p:custDataLst>
            </p:nvPr>
          </p:nvSpPr>
          <p:spPr bwMode="auto">
            <a:xfrm>
              <a:off x="4899025" y="2700338"/>
              <a:ext cx="61913" cy="158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2108">
              <a:extLst>
                <a:ext uri="{FF2B5EF4-FFF2-40B4-BE49-F238E27FC236}">
                  <a16:creationId xmlns:a16="http://schemas.microsoft.com/office/drawing/2014/main" id="{EE98A666-E008-40B1-BF01-2F05E3A53C57}"/>
                </a:ext>
              </a:extLst>
            </p:cNvPr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4976812" y="2651125"/>
              <a:ext cx="155575" cy="117475"/>
            </a:xfrm>
            <a:custGeom>
              <a:avLst/>
              <a:gdLst>
                <a:gd name="T0" fmla="*/ 300 w 342"/>
                <a:gd name="T1" fmla="*/ 48 h 221"/>
                <a:gd name="T2" fmla="*/ 342 w 342"/>
                <a:gd name="T3" fmla="*/ 16 h 221"/>
                <a:gd name="T4" fmla="*/ 342 w 342"/>
                <a:gd name="T5" fmla="*/ 0 h 221"/>
                <a:gd name="T6" fmla="*/ 306 w 342"/>
                <a:gd name="T7" fmla="*/ 2 h 221"/>
                <a:gd name="T8" fmla="*/ 259 w 342"/>
                <a:gd name="T9" fmla="*/ 0 h 221"/>
                <a:gd name="T10" fmla="*/ 259 w 342"/>
                <a:gd name="T11" fmla="*/ 16 h 221"/>
                <a:gd name="T12" fmla="*/ 288 w 342"/>
                <a:gd name="T13" fmla="*/ 40 h 221"/>
                <a:gd name="T14" fmla="*/ 286 w 342"/>
                <a:gd name="T15" fmla="*/ 50 h 221"/>
                <a:gd name="T16" fmla="*/ 240 w 342"/>
                <a:gd name="T17" fmla="*/ 178 h 221"/>
                <a:gd name="T18" fmla="*/ 191 w 342"/>
                <a:gd name="T19" fmla="*/ 39 h 221"/>
                <a:gd name="T20" fmla="*/ 188 w 342"/>
                <a:gd name="T21" fmla="*/ 29 h 221"/>
                <a:gd name="T22" fmla="*/ 218 w 342"/>
                <a:gd name="T23" fmla="*/ 16 h 221"/>
                <a:gd name="T24" fmla="*/ 218 w 342"/>
                <a:gd name="T25" fmla="*/ 0 h 221"/>
                <a:gd name="T26" fmla="*/ 166 w 342"/>
                <a:gd name="T27" fmla="*/ 2 h 221"/>
                <a:gd name="T28" fmla="*/ 122 w 342"/>
                <a:gd name="T29" fmla="*/ 0 h 221"/>
                <a:gd name="T30" fmla="*/ 122 w 342"/>
                <a:gd name="T31" fmla="*/ 16 h 221"/>
                <a:gd name="T32" fmla="*/ 153 w 342"/>
                <a:gd name="T33" fmla="*/ 23 h 221"/>
                <a:gd name="T34" fmla="*/ 164 w 342"/>
                <a:gd name="T35" fmla="*/ 51 h 221"/>
                <a:gd name="T36" fmla="*/ 122 w 342"/>
                <a:gd name="T37" fmla="*/ 172 h 221"/>
                <a:gd name="T38" fmla="*/ 74 w 342"/>
                <a:gd name="T39" fmla="*/ 38 h 221"/>
                <a:gd name="T40" fmla="*/ 72 w 342"/>
                <a:gd name="T41" fmla="*/ 29 h 221"/>
                <a:gd name="T42" fmla="*/ 101 w 342"/>
                <a:gd name="T43" fmla="*/ 16 h 221"/>
                <a:gd name="T44" fmla="*/ 101 w 342"/>
                <a:gd name="T45" fmla="*/ 0 h 221"/>
                <a:gd name="T46" fmla="*/ 47 w 342"/>
                <a:gd name="T47" fmla="*/ 2 h 221"/>
                <a:gd name="T48" fmla="*/ 0 w 342"/>
                <a:gd name="T49" fmla="*/ 0 h 221"/>
                <a:gd name="T50" fmla="*/ 0 w 342"/>
                <a:gd name="T51" fmla="*/ 16 h 221"/>
                <a:gd name="T52" fmla="*/ 37 w 342"/>
                <a:gd name="T53" fmla="*/ 33 h 221"/>
                <a:gd name="T54" fmla="*/ 100 w 342"/>
                <a:gd name="T55" fmla="*/ 210 h 221"/>
                <a:gd name="T56" fmla="*/ 111 w 342"/>
                <a:gd name="T57" fmla="*/ 221 h 221"/>
                <a:gd name="T58" fmla="*/ 121 w 342"/>
                <a:gd name="T59" fmla="*/ 211 h 221"/>
                <a:gd name="T60" fmla="*/ 171 w 342"/>
                <a:gd name="T61" fmla="*/ 70 h 221"/>
                <a:gd name="T62" fmla="*/ 222 w 342"/>
                <a:gd name="T63" fmla="*/ 212 h 221"/>
                <a:gd name="T64" fmla="*/ 232 w 342"/>
                <a:gd name="T65" fmla="*/ 221 h 221"/>
                <a:gd name="T66" fmla="*/ 242 w 342"/>
                <a:gd name="T67" fmla="*/ 212 h 221"/>
                <a:gd name="T68" fmla="*/ 300 w 342"/>
                <a:gd name="T69" fmla="*/ 48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2" h="221">
                  <a:moveTo>
                    <a:pt x="300" y="48"/>
                  </a:moveTo>
                  <a:cubicBezTo>
                    <a:pt x="309" y="23"/>
                    <a:pt x="325" y="16"/>
                    <a:pt x="342" y="16"/>
                  </a:cubicBezTo>
                  <a:lnTo>
                    <a:pt x="342" y="0"/>
                  </a:lnTo>
                  <a:cubicBezTo>
                    <a:pt x="331" y="1"/>
                    <a:pt x="317" y="2"/>
                    <a:pt x="306" y="2"/>
                  </a:cubicBezTo>
                  <a:cubicBezTo>
                    <a:pt x="291" y="2"/>
                    <a:pt x="269" y="1"/>
                    <a:pt x="259" y="0"/>
                  </a:cubicBezTo>
                  <a:lnTo>
                    <a:pt x="259" y="16"/>
                  </a:lnTo>
                  <a:cubicBezTo>
                    <a:pt x="277" y="16"/>
                    <a:pt x="288" y="25"/>
                    <a:pt x="288" y="40"/>
                  </a:cubicBezTo>
                  <a:cubicBezTo>
                    <a:pt x="288" y="43"/>
                    <a:pt x="288" y="44"/>
                    <a:pt x="286" y="50"/>
                  </a:cubicBezTo>
                  <a:lnTo>
                    <a:pt x="240" y="178"/>
                  </a:lnTo>
                  <a:lnTo>
                    <a:pt x="191" y="39"/>
                  </a:lnTo>
                  <a:cubicBezTo>
                    <a:pt x="189" y="33"/>
                    <a:pt x="188" y="32"/>
                    <a:pt x="188" y="29"/>
                  </a:cubicBezTo>
                  <a:cubicBezTo>
                    <a:pt x="188" y="16"/>
                    <a:pt x="208" y="16"/>
                    <a:pt x="218" y="16"/>
                  </a:cubicBezTo>
                  <a:lnTo>
                    <a:pt x="218" y="0"/>
                  </a:lnTo>
                  <a:cubicBezTo>
                    <a:pt x="203" y="1"/>
                    <a:pt x="178" y="2"/>
                    <a:pt x="166" y="2"/>
                  </a:cubicBezTo>
                  <a:cubicBezTo>
                    <a:pt x="151" y="2"/>
                    <a:pt x="137" y="1"/>
                    <a:pt x="122" y="0"/>
                  </a:cubicBezTo>
                  <a:lnTo>
                    <a:pt x="122" y="16"/>
                  </a:lnTo>
                  <a:cubicBezTo>
                    <a:pt x="140" y="16"/>
                    <a:pt x="148" y="17"/>
                    <a:pt x="153" y="23"/>
                  </a:cubicBezTo>
                  <a:cubicBezTo>
                    <a:pt x="156" y="26"/>
                    <a:pt x="161" y="41"/>
                    <a:pt x="164" y="51"/>
                  </a:cubicBezTo>
                  <a:lnTo>
                    <a:pt x="122" y="172"/>
                  </a:lnTo>
                  <a:lnTo>
                    <a:pt x="74" y="38"/>
                  </a:lnTo>
                  <a:cubicBezTo>
                    <a:pt x="72" y="32"/>
                    <a:pt x="72" y="31"/>
                    <a:pt x="72" y="29"/>
                  </a:cubicBezTo>
                  <a:cubicBezTo>
                    <a:pt x="72" y="16"/>
                    <a:pt x="91" y="16"/>
                    <a:pt x="101" y="16"/>
                  </a:cubicBezTo>
                  <a:lnTo>
                    <a:pt x="101" y="0"/>
                  </a:lnTo>
                  <a:cubicBezTo>
                    <a:pt x="86" y="1"/>
                    <a:pt x="58" y="2"/>
                    <a:pt x="47" y="2"/>
                  </a:cubicBezTo>
                  <a:cubicBezTo>
                    <a:pt x="45" y="2"/>
                    <a:pt x="18" y="1"/>
                    <a:pt x="0" y="0"/>
                  </a:cubicBezTo>
                  <a:lnTo>
                    <a:pt x="0" y="16"/>
                  </a:lnTo>
                  <a:cubicBezTo>
                    <a:pt x="25" y="16"/>
                    <a:pt x="31" y="17"/>
                    <a:pt x="37" y="33"/>
                  </a:cubicBezTo>
                  <a:lnTo>
                    <a:pt x="100" y="210"/>
                  </a:lnTo>
                  <a:cubicBezTo>
                    <a:pt x="103" y="217"/>
                    <a:pt x="104" y="221"/>
                    <a:pt x="111" y="221"/>
                  </a:cubicBezTo>
                  <a:cubicBezTo>
                    <a:pt x="117" y="221"/>
                    <a:pt x="118" y="218"/>
                    <a:pt x="121" y="211"/>
                  </a:cubicBezTo>
                  <a:lnTo>
                    <a:pt x="171" y="70"/>
                  </a:lnTo>
                  <a:lnTo>
                    <a:pt x="222" y="212"/>
                  </a:lnTo>
                  <a:cubicBezTo>
                    <a:pt x="224" y="217"/>
                    <a:pt x="225" y="221"/>
                    <a:pt x="232" y="221"/>
                  </a:cubicBezTo>
                  <a:cubicBezTo>
                    <a:pt x="238" y="221"/>
                    <a:pt x="240" y="216"/>
                    <a:pt x="242" y="212"/>
                  </a:cubicBezTo>
                  <a:lnTo>
                    <a:pt x="300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2109">
              <a:extLst>
                <a:ext uri="{FF2B5EF4-FFF2-40B4-BE49-F238E27FC236}">
                  <a16:creationId xmlns:a16="http://schemas.microsoft.com/office/drawing/2014/main" id="{0D4EA67B-60C7-4BE4-BA15-EFC1B3763B91}"/>
                </a:ext>
              </a:extLst>
            </p:cNvPr>
            <p:cNvSpPr>
              <a:spLocks noEditPoints="1"/>
            </p:cNvSpPr>
            <p:nvPr>
              <p:custDataLst>
                <p:tags r:id="rId186"/>
              </p:custDataLst>
            </p:nvPr>
          </p:nvSpPr>
          <p:spPr bwMode="auto">
            <a:xfrm>
              <a:off x="5140325" y="2647950"/>
              <a:ext cx="103188" cy="120650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90 w 225"/>
                <a:gd name="T21" fmla="*/ 0 h 229"/>
                <a:gd name="T22" fmla="*/ 15 w 225"/>
                <a:gd name="T23" fmla="*/ 56 h 229"/>
                <a:gd name="T24" fmla="*/ 38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3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6"/>
                    <a:pt x="184" y="226"/>
                  </a:cubicBezTo>
                  <a:cubicBezTo>
                    <a:pt x="195" y="226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3"/>
                    <a:pt x="15" y="56"/>
                  </a:cubicBezTo>
                  <a:cubicBezTo>
                    <a:pt x="15" y="71"/>
                    <a:pt x="25" y="80"/>
                    <a:pt x="38" y="80"/>
                  </a:cubicBezTo>
                  <a:cubicBezTo>
                    <a:pt x="52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9" y="16"/>
                    <a:pt x="73" y="11"/>
                    <a:pt x="89" y="11"/>
                  </a:cubicBezTo>
                  <a:cubicBezTo>
                    <a:pt x="113" y="11"/>
                    <a:pt x="142" y="30"/>
                    <a:pt x="142" y="75"/>
                  </a:cubicBezTo>
                  <a:lnTo>
                    <a:pt x="142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6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3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59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2110">
              <a:extLst>
                <a:ext uri="{FF2B5EF4-FFF2-40B4-BE49-F238E27FC236}">
                  <a16:creationId xmlns:a16="http://schemas.microsoft.com/office/drawing/2014/main" id="{28CF8C88-C699-4423-909C-F1B2EB594F8D}"/>
                </a:ext>
              </a:extLst>
            </p:cNvPr>
            <p:cNvSpPr>
              <a:spLocks/>
            </p:cNvSpPr>
            <p:nvPr>
              <p:custDataLst>
                <p:tags r:id="rId187"/>
              </p:custDataLst>
            </p:nvPr>
          </p:nvSpPr>
          <p:spPr bwMode="auto">
            <a:xfrm>
              <a:off x="5241925" y="2651125"/>
              <a:ext cx="112713" cy="168275"/>
            </a:xfrm>
            <a:custGeom>
              <a:avLst/>
              <a:gdLst>
                <a:gd name="T0" fmla="*/ 197 w 244"/>
                <a:gd name="T1" fmla="*/ 48 h 318"/>
                <a:gd name="T2" fmla="*/ 244 w 244"/>
                <a:gd name="T3" fmla="*/ 16 h 318"/>
                <a:gd name="T4" fmla="*/ 244 w 244"/>
                <a:gd name="T5" fmla="*/ 0 h 318"/>
                <a:gd name="T6" fmla="*/ 206 w 244"/>
                <a:gd name="T7" fmla="*/ 2 h 318"/>
                <a:gd name="T8" fmla="*/ 163 w 244"/>
                <a:gd name="T9" fmla="*/ 0 h 318"/>
                <a:gd name="T10" fmla="*/ 163 w 244"/>
                <a:gd name="T11" fmla="*/ 16 h 318"/>
                <a:gd name="T12" fmla="*/ 186 w 244"/>
                <a:gd name="T13" fmla="*/ 37 h 318"/>
                <a:gd name="T14" fmla="*/ 183 w 244"/>
                <a:gd name="T15" fmla="*/ 49 h 318"/>
                <a:gd name="T16" fmla="*/ 133 w 244"/>
                <a:gd name="T17" fmla="*/ 172 h 318"/>
                <a:gd name="T18" fmla="*/ 78 w 244"/>
                <a:gd name="T19" fmla="*/ 38 h 318"/>
                <a:gd name="T20" fmla="*/ 75 w 244"/>
                <a:gd name="T21" fmla="*/ 29 h 318"/>
                <a:gd name="T22" fmla="*/ 103 w 244"/>
                <a:gd name="T23" fmla="*/ 16 h 318"/>
                <a:gd name="T24" fmla="*/ 103 w 244"/>
                <a:gd name="T25" fmla="*/ 0 h 318"/>
                <a:gd name="T26" fmla="*/ 48 w 244"/>
                <a:gd name="T27" fmla="*/ 2 h 318"/>
                <a:gd name="T28" fmla="*/ 0 w 244"/>
                <a:gd name="T29" fmla="*/ 0 h 318"/>
                <a:gd name="T30" fmla="*/ 0 w 244"/>
                <a:gd name="T31" fmla="*/ 16 h 318"/>
                <a:gd name="T32" fmla="*/ 40 w 244"/>
                <a:gd name="T33" fmla="*/ 33 h 318"/>
                <a:gd name="T34" fmla="*/ 115 w 244"/>
                <a:gd name="T35" fmla="*/ 215 h 318"/>
                <a:gd name="T36" fmla="*/ 103 w 244"/>
                <a:gd name="T37" fmla="*/ 245 h 318"/>
                <a:gd name="T38" fmla="*/ 46 w 244"/>
                <a:gd name="T39" fmla="*/ 307 h 318"/>
                <a:gd name="T40" fmla="*/ 22 w 244"/>
                <a:gd name="T41" fmla="*/ 298 h 318"/>
                <a:gd name="T42" fmla="*/ 42 w 244"/>
                <a:gd name="T43" fmla="*/ 277 h 318"/>
                <a:gd name="T44" fmla="*/ 21 w 244"/>
                <a:gd name="T45" fmla="*/ 256 h 318"/>
                <a:gd name="T46" fmla="*/ 0 w 244"/>
                <a:gd name="T47" fmla="*/ 277 h 318"/>
                <a:gd name="T48" fmla="*/ 46 w 244"/>
                <a:gd name="T49" fmla="*/ 318 h 318"/>
                <a:gd name="T50" fmla="*/ 110 w 244"/>
                <a:gd name="T51" fmla="*/ 261 h 318"/>
                <a:gd name="T52" fmla="*/ 197 w 244"/>
                <a:gd name="T53" fmla="*/ 48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8">
                  <a:moveTo>
                    <a:pt x="197" y="48"/>
                  </a:moveTo>
                  <a:cubicBezTo>
                    <a:pt x="210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2" y="1"/>
                    <a:pt x="218" y="2"/>
                    <a:pt x="206" y="2"/>
                  </a:cubicBezTo>
                  <a:cubicBezTo>
                    <a:pt x="197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8" y="16"/>
                    <a:pt x="186" y="25"/>
                    <a:pt x="186" y="37"/>
                  </a:cubicBezTo>
                  <a:cubicBezTo>
                    <a:pt x="186" y="42"/>
                    <a:pt x="186" y="43"/>
                    <a:pt x="183" y="49"/>
                  </a:cubicBezTo>
                  <a:lnTo>
                    <a:pt x="133" y="172"/>
                  </a:lnTo>
                  <a:lnTo>
                    <a:pt x="78" y="38"/>
                  </a:lnTo>
                  <a:cubicBezTo>
                    <a:pt x="76" y="33"/>
                    <a:pt x="75" y="31"/>
                    <a:pt x="75" y="29"/>
                  </a:cubicBezTo>
                  <a:cubicBezTo>
                    <a:pt x="75" y="16"/>
                    <a:pt x="93" y="16"/>
                    <a:pt x="103" y="16"/>
                  </a:cubicBezTo>
                  <a:lnTo>
                    <a:pt x="103" y="0"/>
                  </a:lnTo>
                  <a:cubicBezTo>
                    <a:pt x="90" y="1"/>
                    <a:pt x="57" y="2"/>
                    <a:pt x="48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3" y="16"/>
                    <a:pt x="40" y="33"/>
                  </a:cubicBezTo>
                  <a:lnTo>
                    <a:pt x="115" y="215"/>
                  </a:lnTo>
                  <a:cubicBezTo>
                    <a:pt x="113" y="222"/>
                    <a:pt x="106" y="238"/>
                    <a:pt x="103" y="245"/>
                  </a:cubicBezTo>
                  <a:cubicBezTo>
                    <a:pt x="92" y="272"/>
                    <a:pt x="78" y="307"/>
                    <a:pt x="46" y="307"/>
                  </a:cubicBezTo>
                  <a:cubicBezTo>
                    <a:pt x="43" y="307"/>
                    <a:pt x="32" y="307"/>
                    <a:pt x="22" y="298"/>
                  </a:cubicBezTo>
                  <a:cubicBezTo>
                    <a:pt x="38" y="296"/>
                    <a:pt x="42" y="285"/>
                    <a:pt x="42" y="277"/>
                  </a:cubicBezTo>
                  <a:cubicBezTo>
                    <a:pt x="42" y="264"/>
                    <a:pt x="32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300"/>
                    <a:pt x="21" y="318"/>
                    <a:pt x="46" y="318"/>
                  </a:cubicBezTo>
                  <a:cubicBezTo>
                    <a:pt x="77" y="318"/>
                    <a:pt x="98" y="289"/>
                    <a:pt x="110" y="261"/>
                  </a:cubicBezTo>
                  <a:lnTo>
                    <a:pt x="197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9A0C41E3-50D3-4D39-BBDB-AA88B3EA6B1B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6089765" y="4798158"/>
            <a:ext cx="1549400" cy="236538"/>
            <a:chOff x="2543175" y="2540000"/>
            <a:chExt cx="1549400" cy="236538"/>
          </a:xfrm>
        </p:grpSpPr>
        <p:sp>
          <p:nvSpPr>
            <p:cNvPr id="248" name="Freeform 2117">
              <a:extLst>
                <a:ext uri="{FF2B5EF4-FFF2-40B4-BE49-F238E27FC236}">
                  <a16:creationId xmlns:a16="http://schemas.microsoft.com/office/drawing/2014/main" id="{6D21C0F5-727A-4A77-99B4-767A0F1E4140}"/>
                </a:ext>
              </a:extLst>
            </p:cNvPr>
            <p:cNvSpPr>
              <a:spLocks/>
            </p:cNvSpPr>
            <p:nvPr>
              <p:custDataLst>
                <p:tags r:id="rId150"/>
              </p:custDataLst>
            </p:nvPr>
          </p:nvSpPr>
          <p:spPr bwMode="auto">
            <a:xfrm>
              <a:off x="2543175" y="2541588"/>
              <a:ext cx="69850" cy="182563"/>
            </a:xfrm>
            <a:custGeom>
              <a:avLst/>
              <a:gdLst>
                <a:gd name="T0" fmla="*/ 98 w 152"/>
                <a:gd name="T1" fmla="*/ 39 h 341"/>
                <a:gd name="T2" fmla="*/ 139 w 152"/>
                <a:gd name="T3" fmla="*/ 16 h 341"/>
                <a:gd name="T4" fmla="*/ 152 w 152"/>
                <a:gd name="T5" fmla="*/ 16 h 341"/>
                <a:gd name="T6" fmla="*/ 152 w 152"/>
                <a:gd name="T7" fmla="*/ 0 h 341"/>
                <a:gd name="T8" fmla="*/ 76 w 152"/>
                <a:gd name="T9" fmla="*/ 2 h 341"/>
                <a:gd name="T10" fmla="*/ 0 w 152"/>
                <a:gd name="T11" fmla="*/ 0 h 341"/>
                <a:gd name="T12" fmla="*/ 0 w 152"/>
                <a:gd name="T13" fmla="*/ 16 h 341"/>
                <a:gd name="T14" fmla="*/ 13 w 152"/>
                <a:gd name="T15" fmla="*/ 16 h 341"/>
                <a:gd name="T16" fmla="*/ 53 w 152"/>
                <a:gd name="T17" fmla="*/ 39 h 341"/>
                <a:gd name="T18" fmla="*/ 53 w 152"/>
                <a:gd name="T19" fmla="*/ 302 h 341"/>
                <a:gd name="T20" fmla="*/ 13 w 152"/>
                <a:gd name="T21" fmla="*/ 326 h 341"/>
                <a:gd name="T22" fmla="*/ 0 w 152"/>
                <a:gd name="T23" fmla="*/ 326 h 341"/>
                <a:gd name="T24" fmla="*/ 0 w 152"/>
                <a:gd name="T25" fmla="*/ 341 h 341"/>
                <a:gd name="T26" fmla="*/ 75 w 152"/>
                <a:gd name="T27" fmla="*/ 340 h 341"/>
                <a:gd name="T28" fmla="*/ 152 w 152"/>
                <a:gd name="T29" fmla="*/ 341 h 341"/>
                <a:gd name="T30" fmla="*/ 152 w 152"/>
                <a:gd name="T31" fmla="*/ 326 h 341"/>
                <a:gd name="T32" fmla="*/ 139 w 152"/>
                <a:gd name="T33" fmla="*/ 326 h 341"/>
                <a:gd name="T34" fmla="*/ 98 w 152"/>
                <a:gd name="T35" fmla="*/ 302 h 341"/>
                <a:gd name="T36" fmla="*/ 98 w 152"/>
                <a:gd name="T37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2" h="341">
                  <a:moveTo>
                    <a:pt x="98" y="39"/>
                  </a:moveTo>
                  <a:cubicBezTo>
                    <a:pt x="98" y="21"/>
                    <a:pt x="99" y="16"/>
                    <a:pt x="139" y="16"/>
                  </a:cubicBezTo>
                  <a:lnTo>
                    <a:pt x="152" y="16"/>
                  </a:lnTo>
                  <a:lnTo>
                    <a:pt x="152" y="0"/>
                  </a:lnTo>
                  <a:cubicBezTo>
                    <a:pt x="134" y="2"/>
                    <a:pt x="95" y="2"/>
                    <a:pt x="76" y="2"/>
                  </a:cubicBezTo>
                  <a:cubicBezTo>
                    <a:pt x="56" y="2"/>
                    <a:pt x="17" y="2"/>
                    <a:pt x="0" y="0"/>
                  </a:cubicBezTo>
                  <a:lnTo>
                    <a:pt x="0" y="16"/>
                  </a:lnTo>
                  <a:lnTo>
                    <a:pt x="13" y="16"/>
                  </a:lnTo>
                  <a:cubicBezTo>
                    <a:pt x="52" y="16"/>
                    <a:pt x="53" y="21"/>
                    <a:pt x="53" y="39"/>
                  </a:cubicBezTo>
                  <a:lnTo>
                    <a:pt x="53" y="302"/>
                  </a:lnTo>
                  <a:cubicBezTo>
                    <a:pt x="53" y="320"/>
                    <a:pt x="52" y="326"/>
                    <a:pt x="13" y="326"/>
                  </a:cubicBezTo>
                  <a:lnTo>
                    <a:pt x="0" y="326"/>
                  </a:lnTo>
                  <a:lnTo>
                    <a:pt x="0" y="341"/>
                  </a:lnTo>
                  <a:cubicBezTo>
                    <a:pt x="17" y="340"/>
                    <a:pt x="56" y="340"/>
                    <a:pt x="75" y="340"/>
                  </a:cubicBezTo>
                  <a:cubicBezTo>
                    <a:pt x="95" y="340"/>
                    <a:pt x="134" y="340"/>
                    <a:pt x="152" y="341"/>
                  </a:cubicBezTo>
                  <a:lnTo>
                    <a:pt x="152" y="326"/>
                  </a:lnTo>
                  <a:lnTo>
                    <a:pt x="139" y="326"/>
                  </a:lnTo>
                  <a:cubicBezTo>
                    <a:pt x="99" y="326"/>
                    <a:pt x="98" y="320"/>
                    <a:pt x="98" y="302"/>
                  </a:cubicBezTo>
                  <a:lnTo>
                    <a:pt x="98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2118">
              <a:extLst>
                <a:ext uri="{FF2B5EF4-FFF2-40B4-BE49-F238E27FC236}">
                  <a16:creationId xmlns:a16="http://schemas.microsoft.com/office/drawing/2014/main" id="{85ECA9BC-DBF6-48EA-A073-5AC73EE6AE4F}"/>
                </a:ext>
              </a:extLst>
            </p:cNvPr>
            <p:cNvSpPr>
              <a:spLocks/>
            </p:cNvSpPr>
            <p:nvPr>
              <p:custDataLst>
                <p:tags r:id="rId151"/>
              </p:custDataLst>
            </p:nvPr>
          </p:nvSpPr>
          <p:spPr bwMode="auto">
            <a:xfrm>
              <a:off x="2627313" y="2606675"/>
              <a:ext cx="115888" cy="117475"/>
            </a:xfrm>
            <a:custGeom>
              <a:avLst/>
              <a:gdLst>
                <a:gd name="T0" fmla="*/ 39 w 251"/>
                <a:gd name="T1" fmla="*/ 48 h 220"/>
                <a:gd name="T2" fmla="*/ 39 w 251"/>
                <a:gd name="T3" fmla="*/ 182 h 220"/>
                <a:gd name="T4" fmla="*/ 0 w 251"/>
                <a:gd name="T5" fmla="*/ 205 h 220"/>
                <a:gd name="T6" fmla="*/ 0 w 251"/>
                <a:gd name="T7" fmla="*/ 220 h 220"/>
                <a:gd name="T8" fmla="*/ 57 w 251"/>
                <a:gd name="T9" fmla="*/ 219 h 220"/>
                <a:gd name="T10" fmla="*/ 113 w 251"/>
                <a:gd name="T11" fmla="*/ 220 h 220"/>
                <a:gd name="T12" fmla="*/ 113 w 251"/>
                <a:gd name="T13" fmla="*/ 205 h 220"/>
                <a:gd name="T14" fmla="*/ 74 w 251"/>
                <a:gd name="T15" fmla="*/ 182 h 220"/>
                <a:gd name="T16" fmla="*/ 74 w 251"/>
                <a:gd name="T17" fmla="*/ 90 h 220"/>
                <a:gd name="T18" fmla="*/ 141 w 251"/>
                <a:gd name="T19" fmla="*/ 10 h 220"/>
                <a:gd name="T20" fmla="*/ 178 w 251"/>
                <a:gd name="T21" fmla="*/ 66 h 220"/>
                <a:gd name="T22" fmla="*/ 178 w 251"/>
                <a:gd name="T23" fmla="*/ 182 h 220"/>
                <a:gd name="T24" fmla="*/ 139 w 251"/>
                <a:gd name="T25" fmla="*/ 205 h 220"/>
                <a:gd name="T26" fmla="*/ 139 w 251"/>
                <a:gd name="T27" fmla="*/ 220 h 220"/>
                <a:gd name="T28" fmla="*/ 195 w 251"/>
                <a:gd name="T29" fmla="*/ 219 h 220"/>
                <a:gd name="T30" fmla="*/ 251 w 251"/>
                <a:gd name="T31" fmla="*/ 220 h 220"/>
                <a:gd name="T32" fmla="*/ 251 w 251"/>
                <a:gd name="T33" fmla="*/ 205 h 220"/>
                <a:gd name="T34" fmla="*/ 212 w 251"/>
                <a:gd name="T35" fmla="*/ 190 h 220"/>
                <a:gd name="T36" fmla="*/ 212 w 251"/>
                <a:gd name="T37" fmla="*/ 94 h 220"/>
                <a:gd name="T38" fmla="*/ 197 w 251"/>
                <a:gd name="T39" fmla="*/ 18 h 220"/>
                <a:gd name="T40" fmla="*/ 145 w 251"/>
                <a:gd name="T41" fmla="*/ 0 h 220"/>
                <a:gd name="T42" fmla="*/ 71 w 251"/>
                <a:gd name="T43" fmla="*/ 52 h 220"/>
                <a:gd name="T44" fmla="*/ 71 w 251"/>
                <a:gd name="T45" fmla="*/ 0 h 220"/>
                <a:gd name="T46" fmla="*/ 0 w 251"/>
                <a:gd name="T47" fmla="*/ 5 h 220"/>
                <a:gd name="T48" fmla="*/ 0 w 251"/>
                <a:gd name="T49" fmla="*/ 20 h 220"/>
                <a:gd name="T50" fmla="*/ 39 w 251"/>
                <a:gd name="T51" fmla="*/ 4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0">
                  <a:moveTo>
                    <a:pt x="39" y="48"/>
                  </a:move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0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2"/>
                  </a:cubicBezTo>
                  <a:lnTo>
                    <a:pt x="74" y="90"/>
                  </a:lnTo>
                  <a:cubicBezTo>
                    <a:pt x="74" y="38"/>
                    <a:pt x="109" y="10"/>
                    <a:pt x="141" y="10"/>
                  </a:cubicBezTo>
                  <a:cubicBezTo>
                    <a:pt x="173" y="10"/>
                    <a:pt x="178" y="37"/>
                    <a:pt x="178" y="66"/>
                  </a:cubicBezTo>
                  <a:lnTo>
                    <a:pt x="178" y="182"/>
                  </a:lnTo>
                  <a:cubicBezTo>
                    <a:pt x="178" y="205"/>
                    <a:pt x="173" y="205"/>
                    <a:pt x="139" y="205"/>
                  </a:cubicBezTo>
                  <a:lnTo>
                    <a:pt x="139" y="220"/>
                  </a:lnTo>
                  <a:cubicBezTo>
                    <a:pt x="157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0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4"/>
                  </a:lnTo>
                  <a:cubicBezTo>
                    <a:pt x="212" y="51"/>
                    <a:pt x="212" y="36"/>
                    <a:pt x="197" y="18"/>
                  </a:cubicBezTo>
                  <a:cubicBezTo>
                    <a:pt x="190" y="9"/>
                    <a:pt x="173" y="0"/>
                    <a:pt x="145" y="0"/>
                  </a:cubicBezTo>
                  <a:cubicBezTo>
                    <a:pt x="108" y="0"/>
                    <a:pt x="85" y="21"/>
                    <a:pt x="71" y="52"/>
                  </a:cubicBezTo>
                  <a:lnTo>
                    <a:pt x="71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9" y="24"/>
                    <a:pt x="39" y="4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2119">
              <a:extLst>
                <a:ext uri="{FF2B5EF4-FFF2-40B4-BE49-F238E27FC236}">
                  <a16:creationId xmlns:a16="http://schemas.microsoft.com/office/drawing/2014/main" id="{5E9D50E3-469A-4EB1-8E5B-84301C2CBCD5}"/>
                </a:ext>
              </a:extLst>
            </p:cNvPr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2828925" y="2560638"/>
              <a:ext cx="73025" cy="166688"/>
            </a:xfrm>
            <a:custGeom>
              <a:avLst/>
              <a:gdLst>
                <a:gd name="T0" fmla="*/ 76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6 w 156"/>
                <a:gd name="T7" fmla="*/ 92 h 313"/>
                <a:gd name="T8" fmla="*/ 76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2 w 156"/>
                <a:gd name="T17" fmla="*/ 107 h 313"/>
                <a:gd name="T18" fmla="*/ 42 w 156"/>
                <a:gd name="T19" fmla="*/ 245 h 313"/>
                <a:gd name="T20" fmla="*/ 106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3 w 156"/>
                <a:gd name="T27" fmla="*/ 217 h 313"/>
                <a:gd name="T28" fmla="*/ 143 w 156"/>
                <a:gd name="T29" fmla="*/ 244 h 313"/>
                <a:gd name="T30" fmla="*/ 110 w 156"/>
                <a:gd name="T31" fmla="*/ 300 h 313"/>
                <a:gd name="T32" fmla="*/ 76 w 156"/>
                <a:gd name="T33" fmla="*/ 246 h 313"/>
                <a:gd name="T34" fmla="*/ 76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7"/>
                    <a:pt x="88" y="313"/>
                    <a:pt x="106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3" y="217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5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2120">
              <a:extLst>
                <a:ext uri="{FF2B5EF4-FFF2-40B4-BE49-F238E27FC236}">
                  <a16:creationId xmlns:a16="http://schemas.microsoft.com/office/drawing/2014/main" id="{C3360BDD-DC51-4357-B97D-2A2D26B82019}"/>
                </a:ext>
              </a:extLst>
            </p:cNvPr>
            <p:cNvSpPr>
              <a:spLocks/>
            </p:cNvSpPr>
            <p:nvPr>
              <p:custDataLst>
                <p:tags r:id="rId153"/>
              </p:custDataLst>
            </p:nvPr>
          </p:nvSpPr>
          <p:spPr bwMode="auto">
            <a:xfrm>
              <a:off x="2921000" y="2540000"/>
              <a:ext cx="115888" cy="18415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6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6 h 346"/>
                <a:gd name="T18" fmla="*/ 177 w 251"/>
                <a:gd name="T19" fmla="*/ 192 h 346"/>
                <a:gd name="T20" fmla="*/ 177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6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6"/>
                  </a:lnTo>
                  <a:cubicBezTo>
                    <a:pt x="73" y="164"/>
                    <a:pt x="109" y="136"/>
                    <a:pt x="141" y="136"/>
                  </a:cubicBezTo>
                  <a:cubicBezTo>
                    <a:pt x="172" y="136"/>
                    <a:pt x="177" y="163"/>
                    <a:pt x="177" y="192"/>
                  </a:cubicBezTo>
                  <a:lnTo>
                    <a:pt x="177" y="308"/>
                  </a:lnTo>
                  <a:cubicBezTo>
                    <a:pt x="177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1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2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6" y="144"/>
                  </a:cubicBezTo>
                  <a:cubicBezTo>
                    <a:pt x="189" y="135"/>
                    <a:pt x="173" y="126"/>
                    <a:pt x="144" y="126"/>
                  </a:cubicBezTo>
                  <a:cubicBezTo>
                    <a:pt x="102" y="126"/>
                    <a:pt x="80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2121">
              <a:extLst>
                <a:ext uri="{FF2B5EF4-FFF2-40B4-BE49-F238E27FC236}">
                  <a16:creationId xmlns:a16="http://schemas.microsoft.com/office/drawing/2014/main" id="{AA464B0A-DA7E-4F67-B963-84B8DEE113D7}"/>
                </a:ext>
              </a:extLst>
            </p:cNvPr>
            <p:cNvSpPr>
              <a:spLocks noEditPoints="1"/>
            </p:cNvSpPr>
            <p:nvPr>
              <p:custDataLst>
                <p:tags r:id="rId154"/>
              </p:custDataLst>
            </p:nvPr>
          </p:nvSpPr>
          <p:spPr bwMode="auto">
            <a:xfrm>
              <a:off x="3048000" y="2605088"/>
              <a:ext cx="90488" cy="122238"/>
            </a:xfrm>
            <a:custGeom>
              <a:avLst/>
              <a:gdLst>
                <a:gd name="T0" fmla="*/ 42 w 193"/>
                <a:gd name="T1" fmla="*/ 97 h 229"/>
                <a:gd name="T2" fmla="*/ 103 w 193"/>
                <a:gd name="T3" fmla="*/ 10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3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0"/>
                    <a:pt x="103" y="10"/>
                  </a:cubicBezTo>
                  <a:cubicBezTo>
                    <a:pt x="155" y="10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3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2122">
              <a:extLst>
                <a:ext uri="{FF2B5EF4-FFF2-40B4-BE49-F238E27FC236}">
                  <a16:creationId xmlns:a16="http://schemas.microsoft.com/office/drawing/2014/main" id="{F3B94A29-F4C7-4904-B95A-68B42A310031}"/>
                </a:ext>
              </a:extLst>
            </p:cNvPr>
            <p:cNvSpPr>
              <a:spLocks noEditPoints="1"/>
            </p:cNvSpPr>
            <p:nvPr>
              <p:custDataLst>
                <p:tags r:id="rId155"/>
              </p:custDataLst>
            </p:nvPr>
          </p:nvSpPr>
          <p:spPr bwMode="auto">
            <a:xfrm>
              <a:off x="3228975" y="2606675"/>
              <a:ext cx="112713" cy="169863"/>
            </a:xfrm>
            <a:custGeom>
              <a:avLst/>
              <a:gdLst>
                <a:gd name="T0" fmla="*/ 71 w 245"/>
                <a:gd name="T1" fmla="*/ 32 h 317"/>
                <a:gd name="T2" fmla="*/ 71 w 245"/>
                <a:gd name="T3" fmla="*/ 0 h 317"/>
                <a:gd name="T4" fmla="*/ 0 w 245"/>
                <a:gd name="T5" fmla="*/ 5 h 317"/>
                <a:gd name="T6" fmla="*/ 0 w 245"/>
                <a:gd name="T7" fmla="*/ 20 h 317"/>
                <a:gd name="T8" fmla="*/ 38 w 245"/>
                <a:gd name="T9" fmla="*/ 45 h 317"/>
                <a:gd name="T10" fmla="*/ 38 w 245"/>
                <a:gd name="T11" fmla="*/ 279 h 317"/>
                <a:gd name="T12" fmla="*/ 0 w 245"/>
                <a:gd name="T13" fmla="*/ 302 h 317"/>
                <a:gd name="T14" fmla="*/ 0 w 245"/>
                <a:gd name="T15" fmla="*/ 317 h 317"/>
                <a:gd name="T16" fmla="*/ 55 w 245"/>
                <a:gd name="T17" fmla="*/ 316 h 317"/>
                <a:gd name="T18" fmla="*/ 112 w 245"/>
                <a:gd name="T19" fmla="*/ 317 h 317"/>
                <a:gd name="T20" fmla="*/ 112 w 245"/>
                <a:gd name="T21" fmla="*/ 302 h 317"/>
                <a:gd name="T22" fmla="*/ 73 w 245"/>
                <a:gd name="T23" fmla="*/ 279 h 317"/>
                <a:gd name="T24" fmla="*/ 73 w 245"/>
                <a:gd name="T25" fmla="*/ 195 h 317"/>
                <a:gd name="T26" fmla="*/ 73 w 245"/>
                <a:gd name="T27" fmla="*/ 191 h 317"/>
                <a:gd name="T28" fmla="*/ 134 w 245"/>
                <a:gd name="T29" fmla="*/ 226 h 317"/>
                <a:gd name="T30" fmla="*/ 245 w 245"/>
                <a:gd name="T31" fmla="*/ 112 h 317"/>
                <a:gd name="T32" fmla="*/ 141 w 245"/>
                <a:gd name="T33" fmla="*/ 0 h 317"/>
                <a:gd name="T34" fmla="*/ 71 w 245"/>
                <a:gd name="T35" fmla="*/ 32 h 317"/>
                <a:gd name="T36" fmla="*/ 73 w 245"/>
                <a:gd name="T37" fmla="*/ 163 h 317"/>
                <a:gd name="T38" fmla="*/ 73 w 245"/>
                <a:gd name="T39" fmla="*/ 52 h 317"/>
                <a:gd name="T40" fmla="*/ 137 w 245"/>
                <a:gd name="T41" fmla="*/ 12 h 317"/>
                <a:gd name="T42" fmla="*/ 204 w 245"/>
                <a:gd name="T43" fmla="*/ 112 h 317"/>
                <a:gd name="T44" fmla="*/ 132 w 245"/>
                <a:gd name="T45" fmla="*/ 215 h 317"/>
                <a:gd name="T46" fmla="*/ 80 w 245"/>
                <a:gd name="T47" fmla="*/ 184 h 317"/>
                <a:gd name="T48" fmla="*/ 73 w 245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5" h="317">
                  <a:moveTo>
                    <a:pt x="71" y="32"/>
                  </a:moveTo>
                  <a:lnTo>
                    <a:pt x="71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8" y="23"/>
                    <a:pt x="38" y="45"/>
                  </a:cubicBezTo>
                  <a:lnTo>
                    <a:pt x="38" y="279"/>
                  </a:lnTo>
                  <a:cubicBezTo>
                    <a:pt x="38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2" y="316"/>
                    <a:pt x="55" y="316"/>
                  </a:cubicBezTo>
                  <a:cubicBezTo>
                    <a:pt x="69" y="316"/>
                    <a:pt x="94" y="317"/>
                    <a:pt x="112" y="317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79"/>
                  </a:cubicBezTo>
                  <a:lnTo>
                    <a:pt x="73" y="195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5" y="177"/>
                    <a:pt x="245" y="112"/>
                  </a:cubicBezTo>
                  <a:cubicBezTo>
                    <a:pt x="245" y="49"/>
                    <a:pt x="197" y="0"/>
                    <a:pt x="141" y="0"/>
                  </a:cubicBezTo>
                  <a:cubicBezTo>
                    <a:pt x="102" y="0"/>
                    <a:pt x="81" y="21"/>
                    <a:pt x="71" y="32"/>
                  </a:cubicBezTo>
                  <a:close/>
                  <a:moveTo>
                    <a:pt x="73" y="163"/>
                  </a:moveTo>
                  <a:lnTo>
                    <a:pt x="73" y="52"/>
                  </a:lnTo>
                  <a:cubicBezTo>
                    <a:pt x="87" y="26"/>
                    <a:pt x="112" y="12"/>
                    <a:pt x="137" y="12"/>
                  </a:cubicBezTo>
                  <a:cubicBezTo>
                    <a:pt x="174" y="12"/>
                    <a:pt x="204" y="56"/>
                    <a:pt x="204" y="112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4"/>
                  </a:cubicBezTo>
                  <a:cubicBezTo>
                    <a:pt x="73" y="174"/>
                    <a:pt x="73" y="173"/>
                    <a:pt x="73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2123">
              <a:extLst>
                <a:ext uri="{FF2B5EF4-FFF2-40B4-BE49-F238E27FC236}">
                  <a16:creationId xmlns:a16="http://schemas.microsoft.com/office/drawing/2014/main" id="{13F50BF2-5C02-42D7-BA89-82953E800178}"/>
                </a:ext>
              </a:extLst>
            </p:cNvPr>
            <p:cNvSpPr>
              <a:spLocks/>
            </p:cNvSpPr>
            <p:nvPr>
              <p:custDataLst>
                <p:tags r:id="rId156"/>
              </p:custDataLst>
            </p:nvPr>
          </p:nvSpPr>
          <p:spPr bwMode="auto">
            <a:xfrm>
              <a:off x="3355975" y="2606675"/>
              <a:ext cx="77788" cy="117475"/>
            </a:xfrm>
            <a:custGeom>
              <a:avLst/>
              <a:gdLst>
                <a:gd name="T0" fmla="*/ 70 w 168"/>
                <a:gd name="T1" fmla="*/ 54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0 h 220"/>
                <a:gd name="T8" fmla="*/ 39 w 168"/>
                <a:gd name="T9" fmla="*/ 48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4 h 220"/>
                <a:gd name="T28" fmla="*/ 131 w 168"/>
                <a:gd name="T29" fmla="*/ 10 h 220"/>
                <a:gd name="T30" fmla="*/ 137 w 168"/>
                <a:gd name="T31" fmla="*/ 11 h 220"/>
                <a:gd name="T32" fmla="*/ 125 w 168"/>
                <a:gd name="T33" fmla="*/ 30 h 220"/>
                <a:gd name="T34" fmla="*/ 147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4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0"/>
                  </a:lnTo>
                  <a:cubicBezTo>
                    <a:pt x="35" y="20"/>
                    <a:pt x="39" y="24"/>
                    <a:pt x="39" y="48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4"/>
                  </a:lnTo>
                  <a:cubicBezTo>
                    <a:pt x="72" y="55"/>
                    <a:pt x="93" y="10"/>
                    <a:pt x="131" y="10"/>
                  </a:cubicBezTo>
                  <a:cubicBezTo>
                    <a:pt x="135" y="10"/>
                    <a:pt x="136" y="10"/>
                    <a:pt x="137" y="11"/>
                  </a:cubicBezTo>
                  <a:cubicBezTo>
                    <a:pt x="135" y="11"/>
                    <a:pt x="125" y="17"/>
                    <a:pt x="125" y="30"/>
                  </a:cubicBezTo>
                  <a:cubicBezTo>
                    <a:pt x="125" y="44"/>
                    <a:pt x="136" y="52"/>
                    <a:pt x="147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3" y="0"/>
                    <a:pt x="131" y="0"/>
                  </a:cubicBezTo>
                  <a:cubicBezTo>
                    <a:pt x="95" y="0"/>
                    <a:pt x="77" y="33"/>
                    <a:pt x="70" y="5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2124">
              <a:extLst>
                <a:ext uri="{FF2B5EF4-FFF2-40B4-BE49-F238E27FC236}">
                  <a16:creationId xmlns:a16="http://schemas.microsoft.com/office/drawing/2014/main" id="{660FE43C-BA24-4BD4-A752-597457D54435}"/>
                </a:ext>
              </a:extLst>
            </p:cNvPr>
            <p:cNvSpPr>
              <a:spLocks noEditPoints="1"/>
            </p:cNvSpPr>
            <p:nvPr>
              <p:custDataLst>
                <p:tags r:id="rId157"/>
              </p:custDataLst>
            </p:nvPr>
          </p:nvSpPr>
          <p:spPr bwMode="auto">
            <a:xfrm>
              <a:off x="3446463" y="2605088"/>
              <a:ext cx="101600" cy="122238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1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1 w 221"/>
                <a:gd name="T19" fmla="*/ 10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0"/>
                    <a:pt x="111" y="10"/>
                  </a:cubicBezTo>
                  <a:cubicBezTo>
                    <a:pt x="133" y="10"/>
                    <a:pt x="154" y="21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2125">
              <a:extLst>
                <a:ext uri="{FF2B5EF4-FFF2-40B4-BE49-F238E27FC236}">
                  <a16:creationId xmlns:a16="http://schemas.microsoft.com/office/drawing/2014/main" id="{96101D54-460B-4888-872C-745AA8F19D63}"/>
                </a:ext>
              </a:extLst>
            </p:cNvPr>
            <p:cNvSpPr>
              <a:spLocks/>
            </p:cNvSpPr>
            <p:nvPr>
              <p:custDataLst>
                <p:tags r:id="rId158"/>
              </p:custDataLst>
            </p:nvPr>
          </p:nvSpPr>
          <p:spPr bwMode="auto">
            <a:xfrm>
              <a:off x="3559175" y="2560638"/>
              <a:ext cx="73025" cy="166688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2 w 156"/>
                <a:gd name="T17" fmla="*/ 107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2126">
              <a:extLst>
                <a:ext uri="{FF2B5EF4-FFF2-40B4-BE49-F238E27FC236}">
                  <a16:creationId xmlns:a16="http://schemas.microsoft.com/office/drawing/2014/main" id="{04D80D65-BD86-4C55-A459-CE8C5B19E32F}"/>
                </a:ext>
              </a:extLst>
            </p:cNvPr>
            <p:cNvSpPr>
              <a:spLocks noEditPoints="1"/>
            </p:cNvSpPr>
            <p:nvPr>
              <p:custDataLst>
                <p:tags r:id="rId159"/>
              </p:custDataLst>
            </p:nvPr>
          </p:nvSpPr>
          <p:spPr bwMode="auto">
            <a:xfrm>
              <a:off x="3651250" y="2605088"/>
              <a:ext cx="101600" cy="122238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0 w 221"/>
                <a:gd name="T19" fmla="*/ 10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0"/>
                    <a:pt x="110" y="10"/>
                  </a:cubicBezTo>
                  <a:cubicBezTo>
                    <a:pt x="132" y="10"/>
                    <a:pt x="154" y="21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2127">
              <a:extLst>
                <a:ext uri="{FF2B5EF4-FFF2-40B4-BE49-F238E27FC236}">
                  <a16:creationId xmlns:a16="http://schemas.microsoft.com/office/drawing/2014/main" id="{5F8F18C1-3C85-4E12-889B-545B3E0265EF}"/>
                </a:ext>
              </a:extLst>
            </p:cNvPr>
            <p:cNvSpPr>
              <a:spLocks/>
            </p:cNvSpPr>
            <p:nvPr>
              <p:custDataLst>
                <p:tags r:id="rId160"/>
              </p:custDataLst>
            </p:nvPr>
          </p:nvSpPr>
          <p:spPr bwMode="auto">
            <a:xfrm>
              <a:off x="3773488" y="2605088"/>
              <a:ext cx="88900" cy="122238"/>
            </a:xfrm>
            <a:custGeom>
              <a:avLst/>
              <a:gdLst>
                <a:gd name="T0" fmla="*/ 41 w 190"/>
                <a:gd name="T1" fmla="*/ 114 h 229"/>
                <a:gd name="T2" fmla="*/ 109 w 190"/>
                <a:gd name="T3" fmla="*/ 12 h 229"/>
                <a:gd name="T4" fmla="*/ 162 w 190"/>
                <a:gd name="T5" fmla="*/ 30 h 229"/>
                <a:gd name="T6" fmla="*/ 139 w 190"/>
                <a:gd name="T7" fmla="*/ 53 h 229"/>
                <a:gd name="T8" fmla="*/ 161 w 190"/>
                <a:gd name="T9" fmla="*/ 76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1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4"/>
                  </a:moveTo>
                  <a:cubicBezTo>
                    <a:pt x="41" y="33"/>
                    <a:pt x="82" y="12"/>
                    <a:pt x="109" y="12"/>
                  </a:cubicBezTo>
                  <a:cubicBezTo>
                    <a:pt x="113" y="12"/>
                    <a:pt x="145" y="12"/>
                    <a:pt x="162" y="30"/>
                  </a:cubicBezTo>
                  <a:cubicBezTo>
                    <a:pt x="142" y="32"/>
                    <a:pt x="139" y="47"/>
                    <a:pt x="139" y="53"/>
                  </a:cubicBezTo>
                  <a:cubicBezTo>
                    <a:pt x="139" y="66"/>
                    <a:pt x="147" y="76"/>
                    <a:pt x="161" y="76"/>
                  </a:cubicBezTo>
                  <a:cubicBezTo>
                    <a:pt x="174" y="76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2" y="216"/>
                  </a:cubicBezTo>
                  <a:cubicBezTo>
                    <a:pt x="85" y="216"/>
                    <a:pt x="41" y="195"/>
                    <a:pt x="41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128">
              <a:extLst>
                <a:ext uri="{FF2B5EF4-FFF2-40B4-BE49-F238E27FC236}">
                  <a16:creationId xmlns:a16="http://schemas.microsoft.com/office/drawing/2014/main" id="{297DC875-D0E3-46D9-B7B0-C6DFB5083658}"/>
                </a:ext>
              </a:extLst>
            </p:cNvPr>
            <p:cNvSpPr>
              <a:spLocks noEditPoints="1"/>
            </p:cNvSpPr>
            <p:nvPr>
              <p:custDataLst>
                <p:tags r:id="rId161"/>
              </p:custDataLst>
            </p:nvPr>
          </p:nvSpPr>
          <p:spPr bwMode="auto">
            <a:xfrm>
              <a:off x="3875088" y="2605088"/>
              <a:ext cx="101600" cy="122238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1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2 h 229"/>
                <a:gd name="T16" fmla="*/ 54 w 221"/>
                <a:gd name="T17" fmla="*/ 44 h 229"/>
                <a:gd name="T18" fmla="*/ 111 w 221"/>
                <a:gd name="T19" fmla="*/ 10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9" y="0"/>
                    <a:pt x="0" y="54"/>
                    <a:pt x="0" y="116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90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2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1" y="10"/>
                    <a:pt x="111" y="10"/>
                  </a:cubicBezTo>
                  <a:cubicBezTo>
                    <a:pt x="132" y="10"/>
                    <a:pt x="154" y="21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2129">
              <a:extLst>
                <a:ext uri="{FF2B5EF4-FFF2-40B4-BE49-F238E27FC236}">
                  <a16:creationId xmlns:a16="http://schemas.microsoft.com/office/drawing/2014/main" id="{0739A12A-5A75-4E88-A290-7002A1D89E99}"/>
                </a:ext>
              </a:extLst>
            </p:cNvPr>
            <p:cNvSpPr>
              <a:spLocks/>
            </p:cNvSpPr>
            <p:nvPr>
              <p:custDataLst>
                <p:tags r:id="rId162"/>
              </p:custDataLst>
            </p:nvPr>
          </p:nvSpPr>
          <p:spPr bwMode="auto">
            <a:xfrm>
              <a:off x="3990975" y="2540000"/>
              <a:ext cx="50800" cy="184150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1 h 346"/>
                <a:gd name="T12" fmla="*/ 0 w 110"/>
                <a:gd name="T13" fmla="*/ 346 h 346"/>
                <a:gd name="T14" fmla="*/ 55 w 110"/>
                <a:gd name="T15" fmla="*/ 345 h 346"/>
                <a:gd name="T16" fmla="*/ 110 w 110"/>
                <a:gd name="T17" fmla="*/ 346 h 346"/>
                <a:gd name="T18" fmla="*/ 110 w 110"/>
                <a:gd name="T19" fmla="*/ 331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8" y="345"/>
                    <a:pt x="92" y="346"/>
                    <a:pt x="110" y="346"/>
                  </a:cubicBezTo>
                  <a:lnTo>
                    <a:pt x="110" y="331"/>
                  </a:lnTo>
                  <a:cubicBezTo>
                    <a:pt x="77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2130">
              <a:extLst>
                <a:ext uri="{FF2B5EF4-FFF2-40B4-BE49-F238E27FC236}">
                  <a16:creationId xmlns:a16="http://schemas.microsoft.com/office/drawing/2014/main" id="{5CB49BD9-F96D-493C-9258-5A7DF550663A}"/>
                </a:ext>
              </a:extLst>
            </p:cNvPr>
            <p:cNvSpPr>
              <a:spLocks noEditPoints="1"/>
            </p:cNvSpPr>
            <p:nvPr>
              <p:custDataLst>
                <p:tags r:id="rId163"/>
              </p:custDataLst>
            </p:nvPr>
          </p:nvSpPr>
          <p:spPr bwMode="auto">
            <a:xfrm>
              <a:off x="4067175" y="2609850"/>
              <a:ext cx="25400" cy="114300"/>
            </a:xfrm>
            <a:custGeom>
              <a:avLst/>
              <a:gdLst>
                <a:gd name="T0" fmla="*/ 53 w 53"/>
                <a:gd name="T1" fmla="*/ 26 h 215"/>
                <a:gd name="T2" fmla="*/ 26 w 53"/>
                <a:gd name="T3" fmla="*/ 0 h 215"/>
                <a:gd name="T4" fmla="*/ 0 w 53"/>
                <a:gd name="T5" fmla="*/ 26 h 215"/>
                <a:gd name="T6" fmla="*/ 26 w 53"/>
                <a:gd name="T7" fmla="*/ 53 h 215"/>
                <a:gd name="T8" fmla="*/ 53 w 53"/>
                <a:gd name="T9" fmla="*/ 26 h 215"/>
                <a:gd name="T10" fmla="*/ 53 w 53"/>
                <a:gd name="T11" fmla="*/ 189 h 215"/>
                <a:gd name="T12" fmla="*/ 26 w 53"/>
                <a:gd name="T13" fmla="*/ 162 h 215"/>
                <a:gd name="T14" fmla="*/ 0 w 53"/>
                <a:gd name="T15" fmla="*/ 189 h 215"/>
                <a:gd name="T16" fmla="*/ 26 w 53"/>
                <a:gd name="T17" fmla="*/ 215 h 215"/>
                <a:gd name="T18" fmla="*/ 53 w 53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6"/>
                  </a:cubicBezTo>
                  <a:close/>
                  <a:moveTo>
                    <a:pt x="53" y="189"/>
                  </a:moveTo>
                  <a:cubicBezTo>
                    <a:pt x="53" y="174"/>
                    <a:pt x="41" y="162"/>
                    <a:pt x="26" y="162"/>
                  </a:cubicBezTo>
                  <a:cubicBezTo>
                    <a:pt x="12" y="162"/>
                    <a:pt x="0" y="174"/>
                    <a:pt x="0" y="189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1" y="215"/>
                    <a:pt x="53" y="203"/>
                    <a:pt x="53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6D087DA0-8A93-400F-972A-74B8C95587BD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6289791" y="5243821"/>
            <a:ext cx="1825626" cy="207963"/>
            <a:chOff x="2540000" y="2540000"/>
            <a:chExt cx="1825626" cy="207963"/>
          </a:xfrm>
        </p:grpSpPr>
        <p:sp>
          <p:nvSpPr>
            <p:cNvPr id="263" name="Freeform 2137">
              <a:extLst>
                <a:ext uri="{FF2B5EF4-FFF2-40B4-BE49-F238E27FC236}">
                  <a16:creationId xmlns:a16="http://schemas.microsoft.com/office/drawing/2014/main" id="{924FE3BA-0C05-4D72-98BB-D171B10D17C8}"/>
                </a:ext>
              </a:extLst>
            </p:cNvPr>
            <p:cNvSpPr>
              <a:spLocks/>
            </p:cNvSpPr>
            <p:nvPr>
              <p:custDataLst>
                <p:tags r:id="rId136"/>
              </p:custDataLst>
            </p:nvPr>
          </p:nvSpPr>
          <p:spPr bwMode="auto">
            <a:xfrm>
              <a:off x="2540000" y="2547938"/>
              <a:ext cx="76200" cy="193675"/>
            </a:xfrm>
            <a:custGeom>
              <a:avLst/>
              <a:gdLst>
                <a:gd name="T0" fmla="*/ 102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5 w 165"/>
                <a:gd name="T9" fmla="*/ 34 h 332"/>
                <a:gd name="T10" fmla="*/ 65 w 165"/>
                <a:gd name="T11" fmla="*/ 293 h 332"/>
                <a:gd name="T12" fmla="*/ 19 w 165"/>
                <a:gd name="T13" fmla="*/ 317 h 332"/>
                <a:gd name="T14" fmla="*/ 3 w 165"/>
                <a:gd name="T15" fmla="*/ 317 h 332"/>
                <a:gd name="T16" fmla="*/ 3 w 165"/>
                <a:gd name="T17" fmla="*/ 332 h 332"/>
                <a:gd name="T18" fmla="*/ 84 w 165"/>
                <a:gd name="T19" fmla="*/ 331 h 332"/>
                <a:gd name="T20" fmla="*/ 165 w 165"/>
                <a:gd name="T21" fmla="*/ 332 h 332"/>
                <a:gd name="T22" fmla="*/ 165 w 165"/>
                <a:gd name="T23" fmla="*/ 317 h 332"/>
                <a:gd name="T24" fmla="*/ 149 w 165"/>
                <a:gd name="T25" fmla="*/ 317 h 332"/>
                <a:gd name="T26" fmla="*/ 102 w 165"/>
                <a:gd name="T27" fmla="*/ 293 h 332"/>
                <a:gd name="T28" fmla="*/ 102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39" y="47"/>
                    <a:pt x="65" y="34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2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2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2" y="311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Oval 2138">
              <a:extLst>
                <a:ext uri="{FF2B5EF4-FFF2-40B4-BE49-F238E27FC236}">
                  <a16:creationId xmlns:a16="http://schemas.microsoft.com/office/drawing/2014/main" id="{91CEBD57-8812-4662-AF02-0923D47234C3}"/>
                </a:ext>
              </a:extLst>
            </p:cNvPr>
            <p:cNvSpPr>
              <a:spLocks noChangeArrowheads="1"/>
            </p:cNvSpPr>
            <p:nvPr>
              <p:custDataLst>
                <p:tags r:id="rId137"/>
              </p:custDataLst>
            </p:nvPr>
          </p:nvSpPr>
          <p:spPr bwMode="auto">
            <a:xfrm>
              <a:off x="2654300" y="2709863"/>
              <a:ext cx="23813" cy="31750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2139">
              <a:extLst>
                <a:ext uri="{FF2B5EF4-FFF2-40B4-BE49-F238E27FC236}">
                  <a16:creationId xmlns:a16="http://schemas.microsoft.com/office/drawing/2014/main" id="{1DDCD987-93EE-4143-905D-0060BD80FDA7}"/>
                </a:ext>
              </a:extLst>
            </p:cNvPr>
            <p:cNvSpPr>
              <a:spLocks/>
            </p:cNvSpPr>
            <p:nvPr>
              <p:custDataLst>
                <p:tags r:id="rId138"/>
              </p:custDataLst>
            </p:nvPr>
          </p:nvSpPr>
          <p:spPr bwMode="auto">
            <a:xfrm>
              <a:off x="2811463" y="2543175"/>
              <a:ext cx="163513" cy="204788"/>
            </a:xfrm>
            <a:custGeom>
              <a:avLst/>
              <a:gdLst>
                <a:gd name="T0" fmla="*/ 286 w 356"/>
                <a:gd name="T1" fmla="*/ 57 h 352"/>
                <a:gd name="T2" fmla="*/ 350 w 356"/>
                <a:gd name="T3" fmla="*/ 16 h 352"/>
                <a:gd name="T4" fmla="*/ 356 w 356"/>
                <a:gd name="T5" fmla="*/ 6 h 352"/>
                <a:gd name="T6" fmla="*/ 350 w 356"/>
                <a:gd name="T7" fmla="*/ 0 h 352"/>
                <a:gd name="T8" fmla="*/ 309 w 356"/>
                <a:gd name="T9" fmla="*/ 2 h 352"/>
                <a:gd name="T10" fmla="*/ 259 w 356"/>
                <a:gd name="T11" fmla="*/ 0 h 352"/>
                <a:gd name="T12" fmla="*/ 250 w 356"/>
                <a:gd name="T13" fmla="*/ 10 h 352"/>
                <a:gd name="T14" fmla="*/ 258 w 356"/>
                <a:gd name="T15" fmla="*/ 16 h 352"/>
                <a:gd name="T16" fmla="*/ 281 w 356"/>
                <a:gd name="T17" fmla="*/ 32 h 352"/>
                <a:gd name="T18" fmla="*/ 273 w 356"/>
                <a:gd name="T19" fmla="*/ 51 h 352"/>
                <a:gd name="T20" fmla="*/ 120 w 356"/>
                <a:gd name="T21" fmla="*/ 295 h 352"/>
                <a:gd name="T22" fmla="*/ 86 w 356"/>
                <a:gd name="T23" fmla="*/ 31 h 352"/>
                <a:gd name="T24" fmla="*/ 121 w 356"/>
                <a:gd name="T25" fmla="*/ 16 h 352"/>
                <a:gd name="T26" fmla="*/ 133 w 356"/>
                <a:gd name="T27" fmla="*/ 6 h 352"/>
                <a:gd name="T28" fmla="*/ 126 w 356"/>
                <a:gd name="T29" fmla="*/ 0 h 352"/>
                <a:gd name="T30" fmla="*/ 64 w 356"/>
                <a:gd name="T31" fmla="*/ 2 h 352"/>
                <a:gd name="T32" fmla="*/ 37 w 356"/>
                <a:gd name="T33" fmla="*/ 1 h 352"/>
                <a:gd name="T34" fmla="*/ 10 w 356"/>
                <a:gd name="T35" fmla="*/ 0 h 352"/>
                <a:gd name="T36" fmla="*/ 0 w 356"/>
                <a:gd name="T37" fmla="*/ 10 h 352"/>
                <a:gd name="T38" fmla="*/ 13 w 356"/>
                <a:gd name="T39" fmla="*/ 16 h 352"/>
                <a:gd name="T40" fmla="*/ 43 w 356"/>
                <a:gd name="T41" fmla="*/ 33 h 352"/>
                <a:gd name="T42" fmla="*/ 82 w 356"/>
                <a:gd name="T43" fmla="*/ 341 h 352"/>
                <a:gd name="T44" fmla="*/ 92 w 356"/>
                <a:gd name="T45" fmla="*/ 352 h 352"/>
                <a:gd name="T46" fmla="*/ 106 w 356"/>
                <a:gd name="T47" fmla="*/ 343 h 352"/>
                <a:gd name="T48" fmla="*/ 286 w 356"/>
                <a:gd name="T49" fmla="*/ 5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6" h="352">
                  <a:moveTo>
                    <a:pt x="286" y="57"/>
                  </a:moveTo>
                  <a:cubicBezTo>
                    <a:pt x="310" y="18"/>
                    <a:pt x="331" y="17"/>
                    <a:pt x="350" y="16"/>
                  </a:cubicBezTo>
                  <a:cubicBezTo>
                    <a:pt x="356" y="15"/>
                    <a:pt x="356" y="7"/>
                    <a:pt x="356" y="6"/>
                  </a:cubicBezTo>
                  <a:cubicBezTo>
                    <a:pt x="356" y="2"/>
                    <a:pt x="354" y="0"/>
                    <a:pt x="350" y="0"/>
                  </a:cubicBezTo>
                  <a:cubicBezTo>
                    <a:pt x="337" y="0"/>
                    <a:pt x="322" y="2"/>
                    <a:pt x="309" y="2"/>
                  </a:cubicBezTo>
                  <a:cubicBezTo>
                    <a:pt x="292" y="2"/>
                    <a:pt x="275" y="0"/>
                    <a:pt x="259" y="0"/>
                  </a:cubicBezTo>
                  <a:cubicBezTo>
                    <a:pt x="256" y="0"/>
                    <a:pt x="250" y="0"/>
                    <a:pt x="250" y="10"/>
                  </a:cubicBezTo>
                  <a:cubicBezTo>
                    <a:pt x="250" y="15"/>
                    <a:pt x="254" y="16"/>
                    <a:pt x="258" y="16"/>
                  </a:cubicBezTo>
                  <a:cubicBezTo>
                    <a:pt x="271" y="17"/>
                    <a:pt x="281" y="22"/>
                    <a:pt x="281" y="32"/>
                  </a:cubicBezTo>
                  <a:cubicBezTo>
                    <a:pt x="281" y="40"/>
                    <a:pt x="273" y="51"/>
                    <a:pt x="273" y="51"/>
                  </a:cubicBezTo>
                  <a:lnTo>
                    <a:pt x="120" y="295"/>
                  </a:lnTo>
                  <a:lnTo>
                    <a:pt x="86" y="31"/>
                  </a:lnTo>
                  <a:cubicBezTo>
                    <a:pt x="86" y="22"/>
                    <a:pt x="98" y="16"/>
                    <a:pt x="121" y="16"/>
                  </a:cubicBezTo>
                  <a:cubicBezTo>
                    <a:pt x="128" y="16"/>
                    <a:pt x="133" y="16"/>
                    <a:pt x="133" y="6"/>
                  </a:cubicBezTo>
                  <a:cubicBezTo>
                    <a:pt x="133" y="1"/>
                    <a:pt x="129" y="0"/>
                    <a:pt x="126" y="0"/>
                  </a:cubicBezTo>
                  <a:cubicBezTo>
                    <a:pt x="106" y="0"/>
                    <a:pt x="85" y="2"/>
                    <a:pt x="64" y="2"/>
                  </a:cubicBezTo>
                  <a:cubicBezTo>
                    <a:pt x="55" y="2"/>
                    <a:pt x="46" y="1"/>
                    <a:pt x="37" y="1"/>
                  </a:cubicBezTo>
                  <a:cubicBezTo>
                    <a:pt x="28" y="1"/>
                    <a:pt x="18" y="0"/>
                    <a:pt x="10" y="0"/>
                  </a:cubicBezTo>
                  <a:cubicBezTo>
                    <a:pt x="6" y="0"/>
                    <a:pt x="0" y="0"/>
                    <a:pt x="0" y="10"/>
                  </a:cubicBezTo>
                  <a:cubicBezTo>
                    <a:pt x="0" y="16"/>
                    <a:pt x="5" y="16"/>
                    <a:pt x="13" y="16"/>
                  </a:cubicBezTo>
                  <a:cubicBezTo>
                    <a:pt x="41" y="16"/>
                    <a:pt x="41" y="20"/>
                    <a:pt x="43" y="33"/>
                  </a:cubicBezTo>
                  <a:lnTo>
                    <a:pt x="82" y="341"/>
                  </a:lnTo>
                  <a:cubicBezTo>
                    <a:pt x="84" y="351"/>
                    <a:pt x="86" y="352"/>
                    <a:pt x="92" y="352"/>
                  </a:cubicBezTo>
                  <a:cubicBezTo>
                    <a:pt x="100" y="352"/>
                    <a:pt x="102" y="350"/>
                    <a:pt x="106" y="343"/>
                  </a:cubicBezTo>
                  <a:lnTo>
                    <a:pt x="286" y="5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2140">
              <a:extLst>
                <a:ext uri="{FF2B5EF4-FFF2-40B4-BE49-F238E27FC236}">
                  <a16:creationId xmlns:a16="http://schemas.microsoft.com/office/drawing/2014/main" id="{065814B4-22B0-4C69-AF41-F58B0778FA2D}"/>
                </a:ext>
              </a:extLst>
            </p:cNvPr>
            <p:cNvSpPr>
              <a:spLocks/>
            </p:cNvSpPr>
            <p:nvPr>
              <p:custDataLst>
                <p:tags r:id="rId139"/>
              </p:custDataLst>
            </p:nvPr>
          </p:nvSpPr>
          <p:spPr bwMode="auto">
            <a:xfrm>
              <a:off x="3067050" y="2611438"/>
              <a:ext cx="87313" cy="133350"/>
            </a:xfrm>
            <a:custGeom>
              <a:avLst/>
              <a:gdLst>
                <a:gd name="T0" fmla="*/ 41 w 190"/>
                <a:gd name="T1" fmla="*/ 114 h 229"/>
                <a:gd name="T2" fmla="*/ 109 w 190"/>
                <a:gd name="T3" fmla="*/ 12 h 229"/>
                <a:gd name="T4" fmla="*/ 162 w 190"/>
                <a:gd name="T5" fmla="*/ 30 h 229"/>
                <a:gd name="T6" fmla="*/ 138 w 190"/>
                <a:gd name="T7" fmla="*/ 53 h 229"/>
                <a:gd name="T8" fmla="*/ 161 w 190"/>
                <a:gd name="T9" fmla="*/ 76 h 229"/>
                <a:gd name="T10" fmla="*/ 184 w 190"/>
                <a:gd name="T11" fmla="*/ 53 h 229"/>
                <a:gd name="T12" fmla="*/ 108 w 190"/>
                <a:gd name="T13" fmla="*/ 0 h 229"/>
                <a:gd name="T14" fmla="*/ 0 w 190"/>
                <a:gd name="T15" fmla="*/ 115 h 229"/>
                <a:gd name="T16" fmla="*/ 107 w 190"/>
                <a:gd name="T17" fmla="*/ 229 h 229"/>
                <a:gd name="T18" fmla="*/ 190 w 190"/>
                <a:gd name="T19" fmla="*/ 164 h 229"/>
                <a:gd name="T20" fmla="*/ 183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1 w 190"/>
                <a:gd name="T27" fmla="*/ 11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1" y="114"/>
                  </a:moveTo>
                  <a:cubicBezTo>
                    <a:pt x="41" y="33"/>
                    <a:pt x="82" y="12"/>
                    <a:pt x="109" y="12"/>
                  </a:cubicBezTo>
                  <a:cubicBezTo>
                    <a:pt x="113" y="12"/>
                    <a:pt x="144" y="12"/>
                    <a:pt x="162" y="30"/>
                  </a:cubicBezTo>
                  <a:cubicBezTo>
                    <a:pt x="141" y="32"/>
                    <a:pt x="138" y="47"/>
                    <a:pt x="138" y="53"/>
                  </a:cubicBezTo>
                  <a:cubicBezTo>
                    <a:pt x="138" y="66"/>
                    <a:pt x="147" y="76"/>
                    <a:pt x="161" y="76"/>
                  </a:cubicBezTo>
                  <a:cubicBezTo>
                    <a:pt x="174" y="76"/>
                    <a:pt x="184" y="68"/>
                    <a:pt x="184" y="53"/>
                  </a:cubicBezTo>
                  <a:cubicBezTo>
                    <a:pt x="184" y="19"/>
                    <a:pt x="146" y="0"/>
                    <a:pt x="108" y="0"/>
                  </a:cubicBezTo>
                  <a:cubicBezTo>
                    <a:pt x="46" y="0"/>
                    <a:pt x="0" y="53"/>
                    <a:pt x="0" y="115"/>
                  </a:cubicBezTo>
                  <a:cubicBezTo>
                    <a:pt x="0" y="179"/>
                    <a:pt x="49" y="229"/>
                    <a:pt x="107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3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2" y="210"/>
                    <a:pt x="130" y="216"/>
                    <a:pt x="112" y="216"/>
                  </a:cubicBezTo>
                  <a:cubicBezTo>
                    <a:pt x="85" y="216"/>
                    <a:pt x="41" y="195"/>
                    <a:pt x="41" y="11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2141">
              <a:extLst>
                <a:ext uri="{FF2B5EF4-FFF2-40B4-BE49-F238E27FC236}">
                  <a16:creationId xmlns:a16="http://schemas.microsoft.com/office/drawing/2014/main" id="{05AAC78C-062B-415F-A58F-C9F9E154A54E}"/>
                </a:ext>
              </a:extLst>
            </p:cNvPr>
            <p:cNvSpPr>
              <a:spLocks/>
            </p:cNvSpPr>
            <p:nvPr>
              <p:custDataLst>
                <p:tags r:id="rId140"/>
              </p:custDataLst>
            </p:nvPr>
          </p:nvSpPr>
          <p:spPr bwMode="auto">
            <a:xfrm>
              <a:off x="3160713" y="2540000"/>
              <a:ext cx="115888" cy="201613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7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70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4" y="331"/>
                    <a:pt x="74" y="308"/>
                  </a:cubicBezTo>
                  <a:lnTo>
                    <a:pt x="74" y="216"/>
                  </a:lnTo>
                  <a:cubicBezTo>
                    <a:pt x="74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6"/>
                    <a:pt x="144" y="126"/>
                  </a:cubicBezTo>
                  <a:cubicBezTo>
                    <a:pt x="102" y="126"/>
                    <a:pt x="81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2142">
              <a:extLst>
                <a:ext uri="{FF2B5EF4-FFF2-40B4-BE49-F238E27FC236}">
                  <a16:creationId xmlns:a16="http://schemas.microsoft.com/office/drawing/2014/main" id="{A49F58C2-C08F-4268-BF52-961A36BC1EC8}"/>
                </a:ext>
              </a:extLst>
            </p:cNvPr>
            <p:cNvSpPr>
              <a:spLocks noEditPoints="1"/>
            </p:cNvSpPr>
            <p:nvPr>
              <p:custDataLst>
                <p:tags r:id="rId141"/>
              </p:custDataLst>
            </p:nvPr>
          </p:nvSpPr>
          <p:spPr bwMode="auto">
            <a:xfrm>
              <a:off x="3287713" y="2611438"/>
              <a:ext cx="100013" cy="133350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0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0"/>
                    <a:pt x="110" y="10"/>
                  </a:cubicBezTo>
                  <a:cubicBezTo>
                    <a:pt x="132" y="10"/>
                    <a:pt x="154" y="21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2143">
              <a:extLst>
                <a:ext uri="{FF2B5EF4-FFF2-40B4-BE49-F238E27FC236}">
                  <a16:creationId xmlns:a16="http://schemas.microsoft.com/office/drawing/2014/main" id="{05E2664C-60BE-4EB5-9E1C-FDF7DA01E683}"/>
                </a:ext>
              </a:extLst>
            </p:cNvPr>
            <p:cNvSpPr>
              <a:spLocks noEditPoints="1"/>
            </p:cNvSpPr>
            <p:nvPr>
              <p:custDataLst>
                <p:tags r:id="rId142"/>
              </p:custDataLst>
            </p:nvPr>
          </p:nvSpPr>
          <p:spPr bwMode="auto">
            <a:xfrm>
              <a:off x="3406775" y="2611438"/>
              <a:ext cx="101600" cy="133350"/>
            </a:xfrm>
            <a:custGeom>
              <a:avLst/>
              <a:gdLst>
                <a:gd name="T0" fmla="*/ 221 w 221"/>
                <a:gd name="T1" fmla="*/ 116 h 229"/>
                <a:gd name="T2" fmla="*/ 111 w 221"/>
                <a:gd name="T3" fmla="*/ 0 h 229"/>
                <a:gd name="T4" fmla="*/ 0 w 221"/>
                <a:gd name="T5" fmla="*/ 116 h 229"/>
                <a:gd name="T6" fmla="*/ 110 w 221"/>
                <a:gd name="T7" fmla="*/ 229 h 229"/>
                <a:gd name="T8" fmla="*/ 221 w 221"/>
                <a:gd name="T9" fmla="*/ 116 h 229"/>
                <a:gd name="T10" fmla="*/ 111 w 221"/>
                <a:gd name="T11" fmla="*/ 216 h 229"/>
                <a:gd name="T12" fmla="*/ 54 w 221"/>
                <a:gd name="T13" fmla="*/ 183 h 229"/>
                <a:gd name="T14" fmla="*/ 41 w 221"/>
                <a:gd name="T15" fmla="*/ 112 h 229"/>
                <a:gd name="T16" fmla="*/ 53 w 221"/>
                <a:gd name="T17" fmla="*/ 44 h 229"/>
                <a:gd name="T18" fmla="*/ 110 w 221"/>
                <a:gd name="T19" fmla="*/ 10 h 229"/>
                <a:gd name="T20" fmla="*/ 167 w 221"/>
                <a:gd name="T21" fmla="*/ 43 h 229"/>
                <a:gd name="T22" fmla="*/ 180 w 221"/>
                <a:gd name="T23" fmla="*/ 112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6"/>
                  </a:moveTo>
                  <a:cubicBezTo>
                    <a:pt x="221" y="52"/>
                    <a:pt x="171" y="0"/>
                    <a:pt x="111" y="0"/>
                  </a:cubicBezTo>
                  <a:cubicBezTo>
                    <a:pt x="48" y="0"/>
                    <a:pt x="0" y="54"/>
                    <a:pt x="0" y="116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6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1" y="161"/>
                    <a:pt x="41" y="130"/>
                    <a:pt x="41" y="112"/>
                  </a:cubicBezTo>
                  <a:cubicBezTo>
                    <a:pt x="41" y="93"/>
                    <a:pt x="41" y="66"/>
                    <a:pt x="53" y="44"/>
                  </a:cubicBezTo>
                  <a:cubicBezTo>
                    <a:pt x="67" y="21"/>
                    <a:pt x="90" y="10"/>
                    <a:pt x="110" y="10"/>
                  </a:cubicBezTo>
                  <a:cubicBezTo>
                    <a:pt x="132" y="10"/>
                    <a:pt x="154" y="21"/>
                    <a:pt x="167" y="43"/>
                  </a:cubicBezTo>
                  <a:cubicBezTo>
                    <a:pt x="180" y="64"/>
                    <a:pt x="180" y="93"/>
                    <a:pt x="180" y="112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2144">
              <a:extLst>
                <a:ext uri="{FF2B5EF4-FFF2-40B4-BE49-F238E27FC236}">
                  <a16:creationId xmlns:a16="http://schemas.microsoft.com/office/drawing/2014/main" id="{58D64954-FD23-4176-B8F8-A41BD0AE2EC3}"/>
                </a:ext>
              </a:extLst>
            </p:cNvPr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3522663" y="2611438"/>
              <a:ext cx="74613" cy="133350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7 h 229"/>
                <a:gd name="T20" fmla="*/ 82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4 w 163"/>
                <a:gd name="T29" fmla="*/ 47 h 229"/>
                <a:gd name="T30" fmla="*/ 79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1 h 229"/>
                <a:gd name="T40" fmla="*/ 145 w 163"/>
                <a:gd name="T41" fmla="*/ 0 h 229"/>
                <a:gd name="T42" fmla="*/ 135 w 163"/>
                <a:gd name="T43" fmla="*/ 5 h 229"/>
                <a:gd name="T44" fmla="*/ 126 w 163"/>
                <a:gd name="T45" fmla="*/ 13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89"/>
                    <a:pt x="13" y="147"/>
                  </a:cubicBezTo>
                  <a:cubicBezTo>
                    <a:pt x="12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8" y="219"/>
                  </a:cubicBezTo>
                  <a:cubicBezTo>
                    <a:pt x="19" y="218"/>
                    <a:pt x="19" y="217"/>
                    <a:pt x="28" y="207"/>
                  </a:cubicBezTo>
                  <a:cubicBezTo>
                    <a:pt x="50" y="228"/>
                    <a:pt x="72" y="229"/>
                    <a:pt x="82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4" y="76"/>
                    <a:pt x="24" y="47"/>
                  </a:cubicBezTo>
                  <a:cubicBezTo>
                    <a:pt x="24" y="29"/>
                    <a:pt x="37" y="9"/>
                    <a:pt x="79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1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5"/>
                  </a:cubicBezTo>
                  <a:cubicBezTo>
                    <a:pt x="133" y="7"/>
                    <a:pt x="128" y="12"/>
                    <a:pt x="126" y="13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2145">
              <a:extLst>
                <a:ext uri="{FF2B5EF4-FFF2-40B4-BE49-F238E27FC236}">
                  <a16:creationId xmlns:a16="http://schemas.microsoft.com/office/drawing/2014/main" id="{B9A0D7D7-1232-4F96-8D2F-CFAB5051D6CE}"/>
                </a:ext>
              </a:extLst>
            </p:cNvPr>
            <p:cNvSpPr>
              <a:spLocks noEditPoints="1"/>
            </p:cNvSpPr>
            <p:nvPr>
              <p:custDataLst>
                <p:tags r:id="rId144"/>
              </p:custDataLst>
            </p:nvPr>
          </p:nvSpPr>
          <p:spPr bwMode="auto">
            <a:xfrm>
              <a:off x="3611563" y="2611438"/>
              <a:ext cx="88900" cy="133350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0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0"/>
                    <a:pt x="104" y="10"/>
                  </a:cubicBezTo>
                  <a:cubicBezTo>
                    <a:pt x="155" y="10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2146">
              <a:extLst>
                <a:ext uri="{FF2B5EF4-FFF2-40B4-BE49-F238E27FC236}">
                  <a16:creationId xmlns:a16="http://schemas.microsoft.com/office/drawing/2014/main" id="{76DAFE61-8FFF-4AA1-A6AD-E631BFD303BA}"/>
                </a:ext>
              </a:extLst>
            </p:cNvPr>
            <p:cNvSpPr>
              <a:spLocks/>
            </p:cNvSpPr>
            <p:nvPr>
              <p:custDataLst>
                <p:tags r:id="rId145"/>
              </p:custDataLst>
            </p:nvPr>
          </p:nvSpPr>
          <p:spPr bwMode="auto">
            <a:xfrm>
              <a:off x="3714750" y="2611438"/>
              <a:ext cx="74613" cy="133350"/>
            </a:xfrm>
            <a:custGeom>
              <a:avLst/>
              <a:gdLst>
                <a:gd name="T0" fmla="*/ 87 w 163"/>
                <a:gd name="T1" fmla="*/ 126 h 229"/>
                <a:gd name="T2" fmla="*/ 139 w 163"/>
                <a:gd name="T3" fmla="*/ 172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8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7 w 163"/>
                <a:gd name="T17" fmla="*/ 219 h 229"/>
                <a:gd name="T18" fmla="*/ 27 w 163"/>
                <a:gd name="T19" fmla="*/ 207 h 229"/>
                <a:gd name="T20" fmla="*/ 82 w 163"/>
                <a:gd name="T21" fmla="*/ 229 h 229"/>
                <a:gd name="T22" fmla="*/ 163 w 163"/>
                <a:gd name="T23" fmla="*/ 159 h 229"/>
                <a:gd name="T24" fmla="*/ 142 w 163"/>
                <a:gd name="T25" fmla="*/ 112 h 229"/>
                <a:gd name="T26" fmla="*/ 85 w 163"/>
                <a:gd name="T27" fmla="*/ 88 h 229"/>
                <a:gd name="T28" fmla="*/ 23 w 163"/>
                <a:gd name="T29" fmla="*/ 47 h 229"/>
                <a:gd name="T30" fmla="*/ 79 w 163"/>
                <a:gd name="T31" fmla="*/ 9 h 229"/>
                <a:gd name="T32" fmla="*/ 138 w 163"/>
                <a:gd name="T33" fmla="*/ 69 h 229"/>
                <a:gd name="T34" fmla="*/ 144 w 163"/>
                <a:gd name="T35" fmla="*/ 74 h 229"/>
                <a:gd name="T36" fmla="*/ 150 w 163"/>
                <a:gd name="T37" fmla="*/ 62 h 229"/>
                <a:gd name="T38" fmla="*/ 150 w 163"/>
                <a:gd name="T39" fmla="*/ 11 h 229"/>
                <a:gd name="T40" fmla="*/ 145 w 163"/>
                <a:gd name="T41" fmla="*/ 0 h 229"/>
                <a:gd name="T42" fmla="*/ 135 w 163"/>
                <a:gd name="T43" fmla="*/ 5 h 229"/>
                <a:gd name="T44" fmla="*/ 126 w 163"/>
                <a:gd name="T45" fmla="*/ 13 h 229"/>
                <a:gd name="T46" fmla="*/ 79 w 163"/>
                <a:gd name="T47" fmla="*/ 0 h 229"/>
                <a:gd name="T48" fmla="*/ 0 w 163"/>
                <a:gd name="T49" fmla="*/ 61 h 229"/>
                <a:gd name="T50" fmla="*/ 21 w 163"/>
                <a:gd name="T51" fmla="*/ 103 h 229"/>
                <a:gd name="T52" fmla="*/ 87 w 163"/>
                <a:gd name="T53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6"/>
                  </a:moveTo>
                  <a:cubicBezTo>
                    <a:pt x="98" y="128"/>
                    <a:pt x="139" y="136"/>
                    <a:pt x="139" y="172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0" y="218"/>
                    <a:pt x="22" y="189"/>
                    <a:pt x="13" y="147"/>
                  </a:cubicBezTo>
                  <a:cubicBezTo>
                    <a:pt x="11" y="140"/>
                    <a:pt x="11" y="138"/>
                    <a:pt x="6" y="138"/>
                  </a:cubicBezTo>
                  <a:cubicBezTo>
                    <a:pt x="0" y="138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5"/>
                    <a:pt x="0" y="229"/>
                    <a:pt x="5" y="229"/>
                  </a:cubicBezTo>
                  <a:cubicBezTo>
                    <a:pt x="8" y="229"/>
                    <a:pt x="8" y="228"/>
                    <a:pt x="17" y="219"/>
                  </a:cubicBezTo>
                  <a:cubicBezTo>
                    <a:pt x="18" y="218"/>
                    <a:pt x="18" y="217"/>
                    <a:pt x="27" y="207"/>
                  </a:cubicBezTo>
                  <a:cubicBezTo>
                    <a:pt x="49" y="228"/>
                    <a:pt x="72" y="229"/>
                    <a:pt x="82" y="229"/>
                  </a:cubicBezTo>
                  <a:cubicBezTo>
                    <a:pt x="140" y="229"/>
                    <a:pt x="163" y="195"/>
                    <a:pt x="163" y="159"/>
                  </a:cubicBezTo>
                  <a:cubicBezTo>
                    <a:pt x="163" y="133"/>
                    <a:pt x="148" y="118"/>
                    <a:pt x="142" y="112"/>
                  </a:cubicBezTo>
                  <a:cubicBezTo>
                    <a:pt x="125" y="96"/>
                    <a:pt x="106" y="92"/>
                    <a:pt x="85" y="88"/>
                  </a:cubicBezTo>
                  <a:cubicBezTo>
                    <a:pt x="57" y="82"/>
                    <a:pt x="23" y="76"/>
                    <a:pt x="23" y="47"/>
                  </a:cubicBezTo>
                  <a:cubicBezTo>
                    <a:pt x="23" y="29"/>
                    <a:pt x="36" y="9"/>
                    <a:pt x="79" y="9"/>
                  </a:cubicBezTo>
                  <a:cubicBezTo>
                    <a:pt x="134" y="9"/>
                    <a:pt x="137" y="54"/>
                    <a:pt x="138" y="69"/>
                  </a:cubicBezTo>
                  <a:cubicBezTo>
                    <a:pt x="138" y="74"/>
                    <a:pt x="143" y="74"/>
                    <a:pt x="144" y="74"/>
                  </a:cubicBezTo>
                  <a:cubicBezTo>
                    <a:pt x="150" y="74"/>
                    <a:pt x="150" y="71"/>
                    <a:pt x="150" y="62"/>
                  </a:cubicBezTo>
                  <a:lnTo>
                    <a:pt x="150" y="11"/>
                  </a:lnTo>
                  <a:cubicBezTo>
                    <a:pt x="150" y="3"/>
                    <a:pt x="150" y="0"/>
                    <a:pt x="145" y="0"/>
                  </a:cubicBezTo>
                  <a:cubicBezTo>
                    <a:pt x="142" y="0"/>
                    <a:pt x="141" y="0"/>
                    <a:pt x="135" y="5"/>
                  </a:cubicBezTo>
                  <a:cubicBezTo>
                    <a:pt x="133" y="7"/>
                    <a:pt x="128" y="12"/>
                    <a:pt x="126" y="13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8" y="0"/>
                    <a:pt x="0" y="33"/>
                    <a:pt x="0" y="61"/>
                  </a:cubicBezTo>
                  <a:cubicBezTo>
                    <a:pt x="0" y="78"/>
                    <a:pt x="8" y="92"/>
                    <a:pt x="21" y="103"/>
                  </a:cubicBezTo>
                  <a:cubicBezTo>
                    <a:pt x="37" y="116"/>
                    <a:pt x="51" y="119"/>
                    <a:pt x="87" y="12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2147">
              <a:extLst>
                <a:ext uri="{FF2B5EF4-FFF2-40B4-BE49-F238E27FC236}">
                  <a16:creationId xmlns:a16="http://schemas.microsoft.com/office/drawing/2014/main" id="{04E6659C-9F4E-4860-81DD-508A211DDEA2}"/>
                </a:ext>
              </a:extLst>
            </p:cNvPr>
            <p:cNvSpPr>
              <a:spLocks/>
            </p:cNvSpPr>
            <p:nvPr>
              <p:custDataLst>
                <p:tags r:id="rId146"/>
              </p:custDataLst>
            </p:nvPr>
          </p:nvSpPr>
          <p:spPr bwMode="auto">
            <a:xfrm>
              <a:off x="3876675" y="2562225"/>
              <a:ext cx="71438" cy="182563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2 w 156"/>
                <a:gd name="T17" fmla="*/ 107 h 313"/>
                <a:gd name="T18" fmla="*/ 42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2148">
              <a:extLst>
                <a:ext uri="{FF2B5EF4-FFF2-40B4-BE49-F238E27FC236}">
                  <a16:creationId xmlns:a16="http://schemas.microsoft.com/office/drawing/2014/main" id="{5E964A62-A69C-449D-9D17-29F549F752F5}"/>
                </a:ext>
              </a:extLst>
            </p:cNvPr>
            <p:cNvSpPr>
              <a:spLocks/>
            </p:cNvSpPr>
            <p:nvPr>
              <p:custDataLst>
                <p:tags r:id="rId147"/>
              </p:custDataLst>
            </p:nvPr>
          </p:nvSpPr>
          <p:spPr bwMode="auto">
            <a:xfrm>
              <a:off x="3968750" y="2540000"/>
              <a:ext cx="114300" cy="201613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7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4 w 251"/>
                <a:gd name="T13" fmla="*/ 308 h 346"/>
                <a:gd name="T14" fmla="*/ 74 w 251"/>
                <a:gd name="T15" fmla="*/ 216 h 346"/>
                <a:gd name="T16" fmla="*/ 141 w 251"/>
                <a:gd name="T17" fmla="*/ 136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0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70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4" y="331"/>
                    <a:pt x="74" y="308"/>
                  </a:cubicBezTo>
                  <a:lnTo>
                    <a:pt x="74" y="216"/>
                  </a:lnTo>
                  <a:cubicBezTo>
                    <a:pt x="74" y="164"/>
                    <a:pt x="109" y="136"/>
                    <a:pt x="141" y="136"/>
                  </a:cubicBezTo>
                  <a:cubicBezTo>
                    <a:pt x="172" y="136"/>
                    <a:pt x="178" y="163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7" y="144"/>
                  </a:cubicBezTo>
                  <a:cubicBezTo>
                    <a:pt x="190" y="135"/>
                    <a:pt x="173" y="126"/>
                    <a:pt x="144" y="126"/>
                  </a:cubicBezTo>
                  <a:cubicBezTo>
                    <a:pt x="102" y="126"/>
                    <a:pt x="81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2149">
              <a:extLst>
                <a:ext uri="{FF2B5EF4-FFF2-40B4-BE49-F238E27FC236}">
                  <a16:creationId xmlns:a16="http://schemas.microsoft.com/office/drawing/2014/main" id="{68C5D2AA-5B6D-4C8C-B233-55AA2246F95C}"/>
                </a:ext>
              </a:extLst>
            </p:cNvPr>
            <p:cNvSpPr>
              <a:spLocks noEditPoints="1"/>
            </p:cNvSpPr>
            <p:nvPr>
              <p:custDataLst>
                <p:tags r:id="rId148"/>
              </p:custDataLst>
            </p:nvPr>
          </p:nvSpPr>
          <p:spPr bwMode="auto">
            <a:xfrm>
              <a:off x="4094163" y="2611438"/>
              <a:ext cx="88900" cy="133350"/>
            </a:xfrm>
            <a:custGeom>
              <a:avLst/>
              <a:gdLst>
                <a:gd name="T0" fmla="*/ 42 w 193"/>
                <a:gd name="T1" fmla="*/ 97 h 229"/>
                <a:gd name="T2" fmla="*/ 104 w 193"/>
                <a:gd name="T3" fmla="*/ 10 h 229"/>
                <a:gd name="T4" fmla="*/ 160 w 193"/>
                <a:gd name="T5" fmla="*/ 97 h 229"/>
                <a:gd name="T6" fmla="*/ 42 w 193"/>
                <a:gd name="T7" fmla="*/ 97 h 229"/>
                <a:gd name="T8" fmla="*/ 41 w 193"/>
                <a:gd name="T9" fmla="*/ 108 h 229"/>
                <a:gd name="T10" fmla="*/ 181 w 193"/>
                <a:gd name="T11" fmla="*/ 108 h 229"/>
                <a:gd name="T12" fmla="*/ 193 w 193"/>
                <a:gd name="T13" fmla="*/ 97 h 229"/>
                <a:gd name="T14" fmla="*/ 104 w 193"/>
                <a:gd name="T15" fmla="*/ 0 h 229"/>
                <a:gd name="T16" fmla="*/ 0 w 193"/>
                <a:gd name="T17" fmla="*/ 113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7"/>
                  </a:moveTo>
                  <a:cubicBezTo>
                    <a:pt x="45" y="23"/>
                    <a:pt x="87" y="10"/>
                    <a:pt x="104" y="10"/>
                  </a:cubicBezTo>
                  <a:cubicBezTo>
                    <a:pt x="155" y="10"/>
                    <a:pt x="160" y="78"/>
                    <a:pt x="160" y="97"/>
                  </a:cubicBezTo>
                  <a:lnTo>
                    <a:pt x="42" y="97"/>
                  </a:lnTo>
                  <a:close/>
                  <a:moveTo>
                    <a:pt x="41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7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3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2150">
              <a:extLst>
                <a:ext uri="{FF2B5EF4-FFF2-40B4-BE49-F238E27FC236}">
                  <a16:creationId xmlns:a16="http://schemas.microsoft.com/office/drawing/2014/main" id="{3048A535-6D73-4320-9348-178588E36C4B}"/>
                </a:ext>
              </a:extLst>
            </p:cNvPr>
            <p:cNvSpPr>
              <a:spLocks/>
            </p:cNvSpPr>
            <p:nvPr>
              <p:custDataLst>
                <p:tags r:id="rId149"/>
              </p:custDataLst>
            </p:nvPr>
          </p:nvSpPr>
          <p:spPr bwMode="auto">
            <a:xfrm>
              <a:off x="4271963" y="2613025"/>
              <a:ext cx="93663" cy="131763"/>
            </a:xfrm>
            <a:custGeom>
              <a:avLst/>
              <a:gdLst>
                <a:gd name="T0" fmla="*/ 30 w 203"/>
                <a:gd name="T1" fmla="*/ 191 h 226"/>
                <a:gd name="T2" fmla="*/ 25 w 203"/>
                <a:gd name="T3" fmla="*/ 212 h 226"/>
                <a:gd name="T4" fmla="*/ 40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8 h 226"/>
                <a:gd name="T12" fmla="*/ 122 w 203"/>
                <a:gd name="T13" fmla="*/ 27 h 226"/>
                <a:gd name="T14" fmla="*/ 162 w 203"/>
                <a:gd name="T15" fmla="*/ 10 h 226"/>
                <a:gd name="T16" fmla="*/ 183 w 203"/>
                <a:gd name="T17" fmla="*/ 16 h 226"/>
                <a:gd name="T18" fmla="*/ 157 w 203"/>
                <a:gd name="T19" fmla="*/ 44 h 226"/>
                <a:gd name="T20" fmla="*/ 176 w 203"/>
                <a:gd name="T21" fmla="*/ 61 h 226"/>
                <a:gd name="T22" fmla="*/ 203 w 203"/>
                <a:gd name="T23" fmla="*/ 32 h 226"/>
                <a:gd name="T24" fmla="*/ 162 w 203"/>
                <a:gd name="T25" fmla="*/ 0 h 226"/>
                <a:gd name="T26" fmla="*/ 98 w 203"/>
                <a:gd name="T27" fmla="*/ 38 h 226"/>
                <a:gd name="T28" fmla="*/ 53 w 203"/>
                <a:gd name="T29" fmla="*/ 0 h 226"/>
                <a:gd name="T30" fmla="*/ 16 w 203"/>
                <a:gd name="T31" fmla="*/ 28 h 226"/>
                <a:gd name="T32" fmla="*/ 0 w 203"/>
                <a:gd name="T33" fmla="*/ 76 h 226"/>
                <a:gd name="T34" fmla="*/ 6 w 203"/>
                <a:gd name="T35" fmla="*/ 81 h 226"/>
                <a:gd name="T36" fmla="*/ 15 w 203"/>
                <a:gd name="T37" fmla="*/ 70 h 226"/>
                <a:gd name="T38" fmla="*/ 51 w 203"/>
                <a:gd name="T39" fmla="*/ 10 h 226"/>
                <a:gd name="T40" fmla="*/ 67 w 203"/>
                <a:gd name="T41" fmla="*/ 33 h 226"/>
                <a:gd name="T42" fmla="*/ 59 w 203"/>
                <a:gd name="T43" fmla="*/ 75 h 226"/>
                <a:gd name="T44" fmla="*/ 30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30" y="191"/>
                  </a:moveTo>
                  <a:cubicBezTo>
                    <a:pt x="28" y="198"/>
                    <a:pt x="25" y="210"/>
                    <a:pt x="25" y="212"/>
                  </a:cubicBezTo>
                  <a:cubicBezTo>
                    <a:pt x="25" y="221"/>
                    <a:pt x="32" y="226"/>
                    <a:pt x="40" y="226"/>
                  </a:cubicBezTo>
                  <a:cubicBezTo>
                    <a:pt x="46" y="226"/>
                    <a:pt x="55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6"/>
                    <a:pt x="91" y="81"/>
                    <a:pt x="94" y="68"/>
                  </a:cubicBezTo>
                  <a:cubicBezTo>
                    <a:pt x="96" y="61"/>
                    <a:pt x="110" y="38"/>
                    <a:pt x="122" y="27"/>
                  </a:cubicBezTo>
                  <a:cubicBezTo>
                    <a:pt x="126" y="23"/>
                    <a:pt x="140" y="10"/>
                    <a:pt x="162" y="10"/>
                  </a:cubicBezTo>
                  <a:cubicBezTo>
                    <a:pt x="175" y="10"/>
                    <a:pt x="182" y="16"/>
                    <a:pt x="183" y="16"/>
                  </a:cubicBezTo>
                  <a:cubicBezTo>
                    <a:pt x="168" y="19"/>
                    <a:pt x="157" y="31"/>
                    <a:pt x="157" y="44"/>
                  </a:cubicBezTo>
                  <a:cubicBezTo>
                    <a:pt x="157" y="52"/>
                    <a:pt x="162" y="61"/>
                    <a:pt x="176" y="61"/>
                  </a:cubicBezTo>
                  <a:cubicBezTo>
                    <a:pt x="189" y="61"/>
                    <a:pt x="203" y="50"/>
                    <a:pt x="203" y="32"/>
                  </a:cubicBezTo>
                  <a:cubicBezTo>
                    <a:pt x="203" y="14"/>
                    <a:pt x="187" y="0"/>
                    <a:pt x="162" y="0"/>
                  </a:cubicBezTo>
                  <a:cubicBezTo>
                    <a:pt x="129" y="0"/>
                    <a:pt x="107" y="24"/>
                    <a:pt x="98" y="38"/>
                  </a:cubicBezTo>
                  <a:cubicBezTo>
                    <a:pt x="94" y="15"/>
                    <a:pt x="76" y="0"/>
                    <a:pt x="53" y="0"/>
                  </a:cubicBezTo>
                  <a:cubicBezTo>
                    <a:pt x="30" y="0"/>
                    <a:pt x="20" y="19"/>
                    <a:pt x="16" y="28"/>
                  </a:cubicBezTo>
                  <a:cubicBezTo>
                    <a:pt x="7" y="45"/>
                    <a:pt x="0" y="75"/>
                    <a:pt x="0" y="76"/>
                  </a:cubicBezTo>
                  <a:cubicBezTo>
                    <a:pt x="0" y="81"/>
                    <a:pt x="5" y="81"/>
                    <a:pt x="6" y="81"/>
                  </a:cubicBezTo>
                  <a:cubicBezTo>
                    <a:pt x="11" y="81"/>
                    <a:pt x="12" y="81"/>
                    <a:pt x="15" y="70"/>
                  </a:cubicBezTo>
                  <a:cubicBezTo>
                    <a:pt x="23" y="34"/>
                    <a:pt x="33" y="10"/>
                    <a:pt x="51" y="10"/>
                  </a:cubicBezTo>
                  <a:cubicBezTo>
                    <a:pt x="60" y="10"/>
                    <a:pt x="67" y="14"/>
                    <a:pt x="67" y="33"/>
                  </a:cubicBezTo>
                  <a:cubicBezTo>
                    <a:pt x="67" y="44"/>
                    <a:pt x="65" y="49"/>
                    <a:pt x="59" y="75"/>
                  </a:cubicBezTo>
                  <a:lnTo>
                    <a:pt x="30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6A95C8D4-F260-4148-BB87-03F40DAB4BDB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365917" y="3028457"/>
            <a:ext cx="2740026" cy="214313"/>
            <a:chOff x="2541587" y="2540000"/>
            <a:chExt cx="2740026" cy="214313"/>
          </a:xfrm>
        </p:grpSpPr>
        <p:sp>
          <p:nvSpPr>
            <p:cNvPr id="278" name="Freeform 2157">
              <a:extLst>
                <a:ext uri="{FF2B5EF4-FFF2-40B4-BE49-F238E27FC236}">
                  <a16:creationId xmlns:a16="http://schemas.microsoft.com/office/drawing/2014/main" id="{7EC9C9BD-A2E3-46E4-86F7-DBE7243B52EA}"/>
                </a:ext>
              </a:extLst>
            </p:cNvPr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2541587" y="2546350"/>
              <a:ext cx="157163" cy="207963"/>
            </a:xfrm>
            <a:custGeom>
              <a:avLst/>
              <a:gdLst>
                <a:gd name="T0" fmla="*/ 94 w 347"/>
                <a:gd name="T1" fmla="*/ 164 h 351"/>
                <a:gd name="T2" fmla="*/ 94 w 347"/>
                <a:gd name="T3" fmla="*/ 35 h 351"/>
                <a:gd name="T4" fmla="*/ 105 w 347"/>
                <a:gd name="T5" fmla="*/ 16 h 351"/>
                <a:gd name="T6" fmla="*/ 135 w 347"/>
                <a:gd name="T7" fmla="*/ 15 h 351"/>
                <a:gd name="T8" fmla="*/ 235 w 347"/>
                <a:gd name="T9" fmla="*/ 89 h 351"/>
                <a:gd name="T10" fmla="*/ 149 w 347"/>
                <a:gd name="T11" fmla="*/ 164 h 351"/>
                <a:gd name="T12" fmla="*/ 94 w 347"/>
                <a:gd name="T13" fmla="*/ 164 h 351"/>
                <a:gd name="T14" fmla="*/ 199 w 347"/>
                <a:gd name="T15" fmla="*/ 171 h 351"/>
                <a:gd name="T16" fmla="*/ 287 w 347"/>
                <a:gd name="T17" fmla="*/ 89 h 351"/>
                <a:gd name="T18" fmla="*/ 156 w 347"/>
                <a:gd name="T19" fmla="*/ 0 h 351"/>
                <a:gd name="T20" fmla="*/ 0 w 347"/>
                <a:gd name="T21" fmla="*/ 0 h 351"/>
                <a:gd name="T22" fmla="*/ 0 w 347"/>
                <a:gd name="T23" fmla="*/ 15 h 351"/>
                <a:gd name="T24" fmla="*/ 12 w 347"/>
                <a:gd name="T25" fmla="*/ 15 h 351"/>
                <a:gd name="T26" fmla="*/ 51 w 347"/>
                <a:gd name="T27" fmla="*/ 39 h 351"/>
                <a:gd name="T28" fmla="*/ 51 w 347"/>
                <a:gd name="T29" fmla="*/ 301 h 351"/>
                <a:gd name="T30" fmla="*/ 12 w 347"/>
                <a:gd name="T31" fmla="*/ 325 h 351"/>
                <a:gd name="T32" fmla="*/ 0 w 347"/>
                <a:gd name="T33" fmla="*/ 325 h 351"/>
                <a:gd name="T34" fmla="*/ 0 w 347"/>
                <a:gd name="T35" fmla="*/ 340 h 351"/>
                <a:gd name="T36" fmla="*/ 73 w 347"/>
                <a:gd name="T37" fmla="*/ 339 h 351"/>
                <a:gd name="T38" fmla="*/ 145 w 347"/>
                <a:gd name="T39" fmla="*/ 340 h 351"/>
                <a:gd name="T40" fmla="*/ 145 w 347"/>
                <a:gd name="T41" fmla="*/ 325 h 351"/>
                <a:gd name="T42" fmla="*/ 134 w 347"/>
                <a:gd name="T43" fmla="*/ 325 h 351"/>
                <a:gd name="T44" fmla="*/ 94 w 347"/>
                <a:gd name="T45" fmla="*/ 301 h 351"/>
                <a:gd name="T46" fmla="*/ 94 w 347"/>
                <a:gd name="T47" fmla="*/ 175 h 351"/>
                <a:gd name="T48" fmla="*/ 151 w 347"/>
                <a:gd name="T49" fmla="*/ 175 h 351"/>
                <a:gd name="T50" fmla="*/ 198 w 347"/>
                <a:gd name="T51" fmla="*/ 192 h 351"/>
                <a:gd name="T52" fmla="*/ 217 w 347"/>
                <a:gd name="T53" fmla="*/ 259 h 351"/>
                <a:gd name="T54" fmla="*/ 237 w 347"/>
                <a:gd name="T55" fmla="*/ 330 h 351"/>
                <a:gd name="T56" fmla="*/ 300 w 347"/>
                <a:gd name="T57" fmla="*/ 351 h 351"/>
                <a:gd name="T58" fmla="*/ 347 w 347"/>
                <a:gd name="T59" fmla="*/ 296 h 351"/>
                <a:gd name="T60" fmla="*/ 341 w 347"/>
                <a:gd name="T61" fmla="*/ 288 h 351"/>
                <a:gd name="T62" fmla="*/ 335 w 347"/>
                <a:gd name="T63" fmla="*/ 296 h 351"/>
                <a:gd name="T64" fmla="*/ 302 w 347"/>
                <a:gd name="T65" fmla="*/ 340 h 351"/>
                <a:gd name="T66" fmla="*/ 267 w 347"/>
                <a:gd name="T67" fmla="*/ 268 h 351"/>
                <a:gd name="T68" fmla="*/ 260 w 347"/>
                <a:gd name="T69" fmla="*/ 229 h 351"/>
                <a:gd name="T70" fmla="*/ 199 w 347"/>
                <a:gd name="T71" fmla="*/ 17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7" h="351">
                  <a:moveTo>
                    <a:pt x="94" y="164"/>
                  </a:moveTo>
                  <a:lnTo>
                    <a:pt x="94" y="35"/>
                  </a:lnTo>
                  <a:cubicBezTo>
                    <a:pt x="94" y="24"/>
                    <a:pt x="94" y="18"/>
                    <a:pt x="105" y="16"/>
                  </a:cubicBezTo>
                  <a:cubicBezTo>
                    <a:pt x="110" y="15"/>
                    <a:pt x="125" y="15"/>
                    <a:pt x="135" y="15"/>
                  </a:cubicBezTo>
                  <a:cubicBezTo>
                    <a:pt x="179" y="15"/>
                    <a:pt x="235" y="17"/>
                    <a:pt x="235" y="89"/>
                  </a:cubicBezTo>
                  <a:cubicBezTo>
                    <a:pt x="235" y="124"/>
                    <a:pt x="223" y="164"/>
                    <a:pt x="149" y="164"/>
                  </a:cubicBezTo>
                  <a:lnTo>
                    <a:pt x="94" y="164"/>
                  </a:lnTo>
                  <a:close/>
                  <a:moveTo>
                    <a:pt x="199" y="171"/>
                  </a:moveTo>
                  <a:cubicBezTo>
                    <a:pt x="248" y="159"/>
                    <a:pt x="287" y="128"/>
                    <a:pt x="287" y="89"/>
                  </a:cubicBezTo>
                  <a:cubicBezTo>
                    <a:pt x="287" y="42"/>
                    <a:pt x="230" y="0"/>
                    <a:pt x="156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8" y="339"/>
                    <a:pt x="53" y="339"/>
                    <a:pt x="73" y="339"/>
                  </a:cubicBezTo>
                  <a:cubicBezTo>
                    <a:pt x="92" y="339"/>
                    <a:pt x="128" y="339"/>
                    <a:pt x="145" y="340"/>
                  </a:cubicBezTo>
                  <a:lnTo>
                    <a:pt x="145" y="325"/>
                  </a:lnTo>
                  <a:lnTo>
                    <a:pt x="134" y="325"/>
                  </a:lnTo>
                  <a:cubicBezTo>
                    <a:pt x="95" y="325"/>
                    <a:pt x="94" y="319"/>
                    <a:pt x="94" y="301"/>
                  </a:cubicBezTo>
                  <a:lnTo>
                    <a:pt x="94" y="175"/>
                  </a:lnTo>
                  <a:lnTo>
                    <a:pt x="151" y="175"/>
                  </a:lnTo>
                  <a:cubicBezTo>
                    <a:pt x="159" y="175"/>
                    <a:pt x="180" y="175"/>
                    <a:pt x="198" y="192"/>
                  </a:cubicBezTo>
                  <a:cubicBezTo>
                    <a:pt x="217" y="210"/>
                    <a:pt x="217" y="226"/>
                    <a:pt x="217" y="259"/>
                  </a:cubicBezTo>
                  <a:cubicBezTo>
                    <a:pt x="217" y="291"/>
                    <a:pt x="217" y="311"/>
                    <a:pt x="237" y="330"/>
                  </a:cubicBezTo>
                  <a:cubicBezTo>
                    <a:pt x="258" y="348"/>
                    <a:pt x="285" y="351"/>
                    <a:pt x="300" y="351"/>
                  </a:cubicBezTo>
                  <a:cubicBezTo>
                    <a:pt x="339" y="351"/>
                    <a:pt x="347" y="310"/>
                    <a:pt x="347" y="296"/>
                  </a:cubicBezTo>
                  <a:cubicBezTo>
                    <a:pt x="347" y="293"/>
                    <a:pt x="347" y="288"/>
                    <a:pt x="341" y="288"/>
                  </a:cubicBezTo>
                  <a:cubicBezTo>
                    <a:pt x="335" y="288"/>
                    <a:pt x="335" y="292"/>
                    <a:pt x="335" y="296"/>
                  </a:cubicBezTo>
                  <a:cubicBezTo>
                    <a:pt x="332" y="331"/>
                    <a:pt x="315" y="340"/>
                    <a:pt x="302" y="340"/>
                  </a:cubicBezTo>
                  <a:cubicBezTo>
                    <a:pt x="278" y="340"/>
                    <a:pt x="274" y="315"/>
                    <a:pt x="267" y="268"/>
                  </a:cubicBezTo>
                  <a:lnTo>
                    <a:pt x="260" y="229"/>
                  </a:lnTo>
                  <a:cubicBezTo>
                    <a:pt x="251" y="197"/>
                    <a:pt x="227" y="180"/>
                    <a:pt x="199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2158">
              <a:extLst>
                <a:ext uri="{FF2B5EF4-FFF2-40B4-BE49-F238E27FC236}">
                  <a16:creationId xmlns:a16="http://schemas.microsoft.com/office/drawing/2014/main" id="{E0D10317-2D09-442B-9438-687F0793BE65}"/>
                </a:ext>
              </a:extLst>
            </p:cNvPr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2706687" y="2614613"/>
              <a:ext cx="87313" cy="1365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2159">
              <a:extLst>
                <a:ext uri="{FF2B5EF4-FFF2-40B4-BE49-F238E27FC236}">
                  <a16:creationId xmlns:a16="http://schemas.microsoft.com/office/drawing/2014/main" id="{CC200B46-6D37-4F12-8335-FA27529CAC18}"/>
                </a:ext>
              </a:extLst>
            </p:cNvPr>
            <p:cNvSpPr>
              <a:spLocks/>
            </p:cNvSpPr>
            <p:nvPr>
              <p:custDataLst>
                <p:tags r:id="rId116"/>
              </p:custDataLst>
            </p:nvPr>
          </p:nvSpPr>
          <p:spPr bwMode="auto">
            <a:xfrm>
              <a:off x="2808287" y="2614613"/>
              <a:ext cx="85725" cy="136525"/>
            </a:xfrm>
            <a:custGeom>
              <a:avLst/>
              <a:gdLst>
                <a:gd name="T0" fmla="*/ 42 w 190"/>
                <a:gd name="T1" fmla="*/ 115 h 229"/>
                <a:gd name="T2" fmla="*/ 109 w 190"/>
                <a:gd name="T3" fmla="*/ 12 h 229"/>
                <a:gd name="T4" fmla="*/ 162 w 190"/>
                <a:gd name="T5" fmla="*/ 31 h 229"/>
                <a:gd name="T6" fmla="*/ 139 w 190"/>
                <a:gd name="T7" fmla="*/ 54 h 229"/>
                <a:gd name="T8" fmla="*/ 162 w 190"/>
                <a:gd name="T9" fmla="*/ 77 h 229"/>
                <a:gd name="T10" fmla="*/ 185 w 190"/>
                <a:gd name="T11" fmla="*/ 53 h 229"/>
                <a:gd name="T12" fmla="*/ 109 w 190"/>
                <a:gd name="T13" fmla="*/ 0 h 229"/>
                <a:gd name="T14" fmla="*/ 0 w 190"/>
                <a:gd name="T15" fmla="*/ 116 h 229"/>
                <a:gd name="T16" fmla="*/ 108 w 190"/>
                <a:gd name="T17" fmla="*/ 229 h 229"/>
                <a:gd name="T18" fmla="*/ 190 w 190"/>
                <a:gd name="T19" fmla="*/ 164 h 229"/>
                <a:gd name="T20" fmla="*/ 184 w 190"/>
                <a:gd name="T21" fmla="*/ 159 h 229"/>
                <a:gd name="T22" fmla="*/ 177 w 190"/>
                <a:gd name="T23" fmla="*/ 164 h 229"/>
                <a:gd name="T24" fmla="*/ 112 w 190"/>
                <a:gd name="T25" fmla="*/ 216 h 229"/>
                <a:gd name="T26" fmla="*/ 42 w 190"/>
                <a:gd name="T2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229">
                  <a:moveTo>
                    <a:pt x="42" y="115"/>
                  </a:moveTo>
                  <a:cubicBezTo>
                    <a:pt x="42" y="33"/>
                    <a:pt x="83" y="12"/>
                    <a:pt x="109" y="12"/>
                  </a:cubicBezTo>
                  <a:cubicBezTo>
                    <a:pt x="114" y="12"/>
                    <a:pt x="145" y="13"/>
                    <a:pt x="162" y="31"/>
                  </a:cubicBezTo>
                  <a:cubicBezTo>
                    <a:pt x="142" y="32"/>
                    <a:pt x="139" y="47"/>
                    <a:pt x="139" y="54"/>
                  </a:cubicBezTo>
                  <a:cubicBezTo>
                    <a:pt x="139" y="67"/>
                    <a:pt x="148" y="77"/>
                    <a:pt x="162" y="77"/>
                  </a:cubicBezTo>
                  <a:cubicBezTo>
                    <a:pt x="175" y="77"/>
                    <a:pt x="185" y="68"/>
                    <a:pt x="185" y="53"/>
                  </a:cubicBezTo>
                  <a:cubicBezTo>
                    <a:pt x="185" y="19"/>
                    <a:pt x="147" y="0"/>
                    <a:pt x="109" y="0"/>
                  </a:cubicBezTo>
                  <a:cubicBezTo>
                    <a:pt x="46" y="0"/>
                    <a:pt x="0" y="54"/>
                    <a:pt x="0" y="116"/>
                  </a:cubicBezTo>
                  <a:cubicBezTo>
                    <a:pt x="0" y="179"/>
                    <a:pt x="50" y="229"/>
                    <a:pt x="108" y="229"/>
                  </a:cubicBezTo>
                  <a:cubicBezTo>
                    <a:pt x="174" y="229"/>
                    <a:pt x="190" y="169"/>
                    <a:pt x="190" y="164"/>
                  </a:cubicBezTo>
                  <a:cubicBezTo>
                    <a:pt x="190" y="159"/>
                    <a:pt x="185" y="159"/>
                    <a:pt x="184" y="159"/>
                  </a:cubicBezTo>
                  <a:cubicBezTo>
                    <a:pt x="179" y="159"/>
                    <a:pt x="178" y="161"/>
                    <a:pt x="177" y="164"/>
                  </a:cubicBezTo>
                  <a:cubicBezTo>
                    <a:pt x="163" y="210"/>
                    <a:pt x="130" y="216"/>
                    <a:pt x="112" y="216"/>
                  </a:cubicBezTo>
                  <a:cubicBezTo>
                    <a:pt x="86" y="216"/>
                    <a:pt x="42" y="195"/>
                    <a:pt x="42" y="11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2160">
              <a:extLst>
                <a:ext uri="{FF2B5EF4-FFF2-40B4-BE49-F238E27FC236}">
                  <a16:creationId xmlns:a16="http://schemas.microsoft.com/office/drawing/2014/main" id="{71635630-92D0-4047-A767-42FA7771575B}"/>
                </a:ext>
              </a:extLst>
            </p:cNvPr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2911475" y="2614613"/>
              <a:ext cx="101600" cy="136525"/>
            </a:xfrm>
            <a:custGeom>
              <a:avLst/>
              <a:gdLst>
                <a:gd name="T0" fmla="*/ 145 w 225"/>
                <a:gd name="T1" fmla="*/ 185 h 229"/>
                <a:gd name="T2" fmla="*/ 184 w 225"/>
                <a:gd name="T3" fmla="*/ 226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6 h 229"/>
                <a:gd name="T18" fmla="*/ 158 w 225"/>
                <a:gd name="T19" fmla="*/ 27 h 229"/>
                <a:gd name="T20" fmla="*/ 89 w 225"/>
                <a:gd name="T21" fmla="*/ 0 h 229"/>
                <a:gd name="T22" fmla="*/ 14 w 225"/>
                <a:gd name="T23" fmla="*/ 56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8 w 225"/>
                <a:gd name="T31" fmla="*/ 11 h 229"/>
                <a:gd name="T32" fmla="*/ 141 w 225"/>
                <a:gd name="T33" fmla="*/ 75 h 229"/>
                <a:gd name="T34" fmla="*/ 141 w 225"/>
                <a:gd name="T35" fmla="*/ 93 h 229"/>
                <a:gd name="T36" fmla="*/ 50 w 225"/>
                <a:gd name="T37" fmla="*/ 111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5 h 229"/>
                <a:gd name="T44" fmla="*/ 141 w 225"/>
                <a:gd name="T45" fmla="*/ 104 h 229"/>
                <a:gd name="T46" fmla="*/ 141 w 225"/>
                <a:gd name="T47" fmla="*/ 153 h 229"/>
                <a:gd name="T48" fmla="*/ 83 w 225"/>
                <a:gd name="T49" fmla="*/ 218 h 229"/>
                <a:gd name="T50" fmla="*/ 38 w 225"/>
                <a:gd name="T51" fmla="*/ 175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5" y="219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9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4"/>
                    <a:pt x="35" y="34"/>
                  </a:cubicBezTo>
                  <a:cubicBezTo>
                    <a:pt x="48" y="16"/>
                    <a:pt x="73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50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80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4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9" y="218"/>
                    <a:pt x="38" y="200"/>
                    <a:pt x="38" y="175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2161">
              <a:extLst>
                <a:ext uri="{FF2B5EF4-FFF2-40B4-BE49-F238E27FC236}">
                  <a16:creationId xmlns:a16="http://schemas.microsoft.com/office/drawing/2014/main" id="{E8D27EFA-FC69-43B2-8F05-0E2623F0D2D2}"/>
                </a:ext>
              </a:extLst>
            </p:cNvPr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3021012" y="2543175"/>
              <a:ext cx="50800" cy="203200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6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1 h 346"/>
                <a:gd name="T12" fmla="*/ 0 w 111"/>
                <a:gd name="T13" fmla="*/ 346 h 346"/>
                <a:gd name="T14" fmla="*/ 56 w 111"/>
                <a:gd name="T15" fmla="*/ 345 h 346"/>
                <a:gd name="T16" fmla="*/ 111 w 111"/>
                <a:gd name="T17" fmla="*/ 346 h 346"/>
                <a:gd name="T18" fmla="*/ 111 w 111"/>
                <a:gd name="T19" fmla="*/ 331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7" y="346"/>
                    <a:pt x="43" y="345"/>
                    <a:pt x="56" y="345"/>
                  </a:cubicBezTo>
                  <a:cubicBezTo>
                    <a:pt x="68" y="345"/>
                    <a:pt x="93" y="346"/>
                    <a:pt x="111" y="346"/>
                  </a:cubicBezTo>
                  <a:lnTo>
                    <a:pt x="111" y="331"/>
                  </a:lnTo>
                  <a:cubicBezTo>
                    <a:pt x="78" y="331"/>
                    <a:pt x="72" y="331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2162">
              <a:extLst>
                <a:ext uri="{FF2B5EF4-FFF2-40B4-BE49-F238E27FC236}">
                  <a16:creationId xmlns:a16="http://schemas.microsoft.com/office/drawing/2014/main" id="{CD86AC58-097A-4EA7-99D9-C058C7BC74C2}"/>
                </a:ext>
              </a:extLst>
            </p:cNvPr>
            <p:cNvSpPr>
              <a:spLocks/>
            </p:cNvSpPr>
            <p:nvPr>
              <p:custDataLst>
                <p:tags r:id="rId119"/>
              </p:custDataLst>
            </p:nvPr>
          </p:nvSpPr>
          <p:spPr bwMode="auto">
            <a:xfrm>
              <a:off x="3084512" y="2543175"/>
              <a:ext cx="50800" cy="203200"/>
            </a:xfrm>
            <a:custGeom>
              <a:avLst/>
              <a:gdLst>
                <a:gd name="T0" fmla="*/ 71 w 110"/>
                <a:gd name="T1" fmla="*/ 0 h 346"/>
                <a:gd name="T2" fmla="*/ 0 w 110"/>
                <a:gd name="T3" fmla="*/ 6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1 h 346"/>
                <a:gd name="T12" fmla="*/ 0 w 110"/>
                <a:gd name="T13" fmla="*/ 346 h 346"/>
                <a:gd name="T14" fmla="*/ 55 w 110"/>
                <a:gd name="T15" fmla="*/ 345 h 346"/>
                <a:gd name="T16" fmla="*/ 110 w 110"/>
                <a:gd name="T17" fmla="*/ 346 h 346"/>
                <a:gd name="T18" fmla="*/ 110 w 110"/>
                <a:gd name="T19" fmla="*/ 331 h 346"/>
                <a:gd name="T20" fmla="*/ 71 w 110"/>
                <a:gd name="T21" fmla="*/ 308 h 346"/>
                <a:gd name="T22" fmla="*/ 71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1" y="0"/>
                  </a:move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  <a:cubicBezTo>
                    <a:pt x="39" y="331"/>
                    <a:pt x="33" y="331"/>
                    <a:pt x="0" y="331"/>
                  </a:cubicBezTo>
                  <a:lnTo>
                    <a:pt x="0" y="346"/>
                  </a:lnTo>
                  <a:cubicBezTo>
                    <a:pt x="16" y="346"/>
                    <a:pt x="43" y="345"/>
                    <a:pt x="55" y="345"/>
                  </a:cubicBezTo>
                  <a:cubicBezTo>
                    <a:pt x="67" y="345"/>
                    <a:pt x="92" y="346"/>
                    <a:pt x="110" y="346"/>
                  </a:cubicBezTo>
                  <a:lnTo>
                    <a:pt x="110" y="331"/>
                  </a:lnTo>
                  <a:cubicBezTo>
                    <a:pt x="77" y="331"/>
                    <a:pt x="71" y="331"/>
                    <a:pt x="71" y="308"/>
                  </a:cubicBezTo>
                  <a:lnTo>
                    <a:pt x="71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2163">
              <a:extLst>
                <a:ext uri="{FF2B5EF4-FFF2-40B4-BE49-F238E27FC236}">
                  <a16:creationId xmlns:a16="http://schemas.microsoft.com/office/drawing/2014/main" id="{AA2D5C64-BDF4-48D9-8DDD-D722DDA86658}"/>
                </a:ext>
              </a:extLst>
            </p:cNvPr>
            <p:cNvSpPr>
              <a:spLocks/>
            </p:cNvSpPr>
            <p:nvPr>
              <p:custDataLst>
                <p:tags r:id="rId120"/>
              </p:custDataLst>
            </p:nvPr>
          </p:nvSpPr>
          <p:spPr bwMode="auto">
            <a:xfrm>
              <a:off x="3219450" y="2565400"/>
              <a:ext cx="71438" cy="18573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4 h 312"/>
                <a:gd name="T20" fmla="*/ 107 w 156"/>
                <a:gd name="T21" fmla="*/ 312 h 312"/>
                <a:gd name="T22" fmla="*/ 156 w 156"/>
                <a:gd name="T23" fmla="*/ 244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3 h 312"/>
                <a:gd name="T30" fmla="*/ 110 w 156"/>
                <a:gd name="T31" fmla="*/ 299 h 312"/>
                <a:gd name="T32" fmla="*/ 77 w 156"/>
                <a:gd name="T33" fmla="*/ 245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4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6"/>
                    <a:pt x="156" y="244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3"/>
                  </a:lnTo>
                  <a:cubicBezTo>
                    <a:pt x="144" y="280"/>
                    <a:pt x="129" y="299"/>
                    <a:pt x="110" y="299"/>
                  </a:cubicBezTo>
                  <a:cubicBezTo>
                    <a:pt x="77" y="299"/>
                    <a:pt x="77" y="254"/>
                    <a:pt x="77" y="245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2164">
              <a:extLst>
                <a:ext uri="{FF2B5EF4-FFF2-40B4-BE49-F238E27FC236}">
                  <a16:creationId xmlns:a16="http://schemas.microsoft.com/office/drawing/2014/main" id="{FD389D1D-032D-41AC-B1E3-0CB07B5ECF98}"/>
                </a:ext>
              </a:extLst>
            </p:cNvPr>
            <p:cNvSpPr>
              <a:spLocks/>
            </p:cNvSpPr>
            <p:nvPr>
              <p:custDataLst>
                <p:tags r:id="rId121"/>
              </p:custDataLst>
            </p:nvPr>
          </p:nvSpPr>
          <p:spPr bwMode="auto">
            <a:xfrm>
              <a:off x="3311525" y="2543175"/>
              <a:ext cx="112713" cy="20320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1 h 346"/>
                <a:gd name="T4" fmla="*/ 0 w 251"/>
                <a:gd name="T5" fmla="*/ 346 h 346"/>
                <a:gd name="T6" fmla="*/ 57 w 251"/>
                <a:gd name="T7" fmla="*/ 345 h 346"/>
                <a:gd name="T8" fmla="*/ 112 w 251"/>
                <a:gd name="T9" fmla="*/ 346 h 346"/>
                <a:gd name="T10" fmla="*/ 112 w 251"/>
                <a:gd name="T11" fmla="*/ 331 h 346"/>
                <a:gd name="T12" fmla="*/ 73 w 251"/>
                <a:gd name="T13" fmla="*/ 308 h 346"/>
                <a:gd name="T14" fmla="*/ 73 w 251"/>
                <a:gd name="T15" fmla="*/ 217 h 346"/>
                <a:gd name="T16" fmla="*/ 141 w 251"/>
                <a:gd name="T17" fmla="*/ 137 h 346"/>
                <a:gd name="T18" fmla="*/ 178 w 251"/>
                <a:gd name="T19" fmla="*/ 192 h 346"/>
                <a:gd name="T20" fmla="*/ 178 w 251"/>
                <a:gd name="T21" fmla="*/ 308 h 346"/>
                <a:gd name="T22" fmla="*/ 139 w 251"/>
                <a:gd name="T23" fmla="*/ 331 h 346"/>
                <a:gd name="T24" fmla="*/ 139 w 251"/>
                <a:gd name="T25" fmla="*/ 346 h 346"/>
                <a:gd name="T26" fmla="*/ 195 w 251"/>
                <a:gd name="T27" fmla="*/ 345 h 346"/>
                <a:gd name="T28" fmla="*/ 251 w 251"/>
                <a:gd name="T29" fmla="*/ 346 h 346"/>
                <a:gd name="T30" fmla="*/ 251 w 251"/>
                <a:gd name="T31" fmla="*/ 331 h 346"/>
                <a:gd name="T32" fmla="*/ 212 w 251"/>
                <a:gd name="T33" fmla="*/ 316 h 346"/>
                <a:gd name="T34" fmla="*/ 212 w 251"/>
                <a:gd name="T35" fmla="*/ 221 h 346"/>
                <a:gd name="T36" fmla="*/ 197 w 251"/>
                <a:gd name="T37" fmla="*/ 144 h 346"/>
                <a:gd name="T38" fmla="*/ 144 w 251"/>
                <a:gd name="T39" fmla="*/ 126 h 346"/>
                <a:gd name="T40" fmla="*/ 72 w 251"/>
                <a:gd name="T41" fmla="*/ 175 h 346"/>
                <a:gd name="T42" fmla="*/ 72 w 251"/>
                <a:gd name="T43" fmla="*/ 0 h 346"/>
                <a:gd name="T44" fmla="*/ 0 w 251"/>
                <a:gd name="T45" fmla="*/ 6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1"/>
                    <a:pt x="34" y="331"/>
                    <a:pt x="0" y="331"/>
                  </a:cubicBezTo>
                  <a:lnTo>
                    <a:pt x="0" y="346"/>
                  </a:lnTo>
                  <a:cubicBezTo>
                    <a:pt x="18" y="346"/>
                    <a:pt x="43" y="345"/>
                    <a:pt x="57" y="345"/>
                  </a:cubicBezTo>
                  <a:cubicBezTo>
                    <a:pt x="69" y="345"/>
                    <a:pt x="95" y="346"/>
                    <a:pt x="112" y="346"/>
                  </a:cubicBezTo>
                  <a:lnTo>
                    <a:pt x="112" y="331"/>
                  </a:lnTo>
                  <a:cubicBezTo>
                    <a:pt x="79" y="331"/>
                    <a:pt x="73" y="331"/>
                    <a:pt x="73" y="308"/>
                  </a:cubicBezTo>
                  <a:lnTo>
                    <a:pt x="73" y="217"/>
                  </a:lnTo>
                  <a:cubicBezTo>
                    <a:pt x="73" y="165"/>
                    <a:pt x="109" y="137"/>
                    <a:pt x="141" y="137"/>
                  </a:cubicBezTo>
                  <a:cubicBezTo>
                    <a:pt x="172" y="137"/>
                    <a:pt x="178" y="164"/>
                    <a:pt x="178" y="192"/>
                  </a:cubicBezTo>
                  <a:lnTo>
                    <a:pt x="178" y="308"/>
                  </a:lnTo>
                  <a:cubicBezTo>
                    <a:pt x="178" y="331"/>
                    <a:pt x="172" y="331"/>
                    <a:pt x="139" y="331"/>
                  </a:cubicBezTo>
                  <a:lnTo>
                    <a:pt x="139" y="346"/>
                  </a:lnTo>
                  <a:cubicBezTo>
                    <a:pt x="156" y="346"/>
                    <a:pt x="182" y="345"/>
                    <a:pt x="195" y="345"/>
                  </a:cubicBezTo>
                  <a:cubicBezTo>
                    <a:pt x="208" y="345"/>
                    <a:pt x="234" y="346"/>
                    <a:pt x="251" y="346"/>
                  </a:cubicBezTo>
                  <a:lnTo>
                    <a:pt x="251" y="331"/>
                  </a:lnTo>
                  <a:cubicBezTo>
                    <a:pt x="225" y="331"/>
                    <a:pt x="213" y="331"/>
                    <a:pt x="212" y="316"/>
                  </a:cubicBezTo>
                  <a:lnTo>
                    <a:pt x="212" y="221"/>
                  </a:lnTo>
                  <a:cubicBezTo>
                    <a:pt x="212" y="178"/>
                    <a:pt x="212" y="162"/>
                    <a:pt x="197" y="144"/>
                  </a:cubicBezTo>
                  <a:cubicBezTo>
                    <a:pt x="190" y="136"/>
                    <a:pt x="173" y="126"/>
                    <a:pt x="144" y="126"/>
                  </a:cubicBezTo>
                  <a:cubicBezTo>
                    <a:pt x="102" y="126"/>
                    <a:pt x="80" y="156"/>
                    <a:pt x="72" y="175"/>
                  </a:cubicBez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2165">
              <a:extLst>
                <a:ext uri="{FF2B5EF4-FFF2-40B4-BE49-F238E27FC236}">
                  <a16:creationId xmlns:a16="http://schemas.microsoft.com/office/drawing/2014/main" id="{EC8C6B93-AD9E-469B-91D6-233D7521A8B8}"/>
                </a:ext>
              </a:extLst>
            </p:cNvPr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3435350" y="2614613"/>
              <a:ext cx="88900" cy="136525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2166">
              <a:extLst>
                <a:ext uri="{FF2B5EF4-FFF2-40B4-BE49-F238E27FC236}">
                  <a16:creationId xmlns:a16="http://schemas.microsoft.com/office/drawing/2014/main" id="{16D19F05-7AB5-48A7-A782-D8A9F332D7C7}"/>
                </a:ext>
              </a:extLst>
            </p:cNvPr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3613150" y="2543175"/>
              <a:ext cx="112713" cy="207963"/>
            </a:xfrm>
            <a:custGeom>
              <a:avLst/>
              <a:gdLst>
                <a:gd name="T0" fmla="*/ 172 w 246"/>
                <a:gd name="T1" fmla="*/ 319 h 352"/>
                <a:gd name="T2" fmla="*/ 172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5 w 246"/>
                <a:gd name="T25" fmla="*/ 352 h 352"/>
                <a:gd name="T26" fmla="*/ 172 w 246"/>
                <a:gd name="T27" fmla="*/ 319 h 352"/>
                <a:gd name="T28" fmla="*/ 172 w 246"/>
                <a:gd name="T29" fmla="*/ 185 h 352"/>
                <a:gd name="T30" fmla="*/ 172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1 w 246"/>
                <a:gd name="T39" fmla="*/ 240 h 352"/>
                <a:gd name="T40" fmla="*/ 57 w 246"/>
                <a:gd name="T41" fmla="*/ 169 h 352"/>
                <a:gd name="T42" fmla="*/ 113 w 246"/>
                <a:gd name="T43" fmla="*/ 137 h 352"/>
                <a:gd name="T44" fmla="*/ 167 w 246"/>
                <a:gd name="T45" fmla="*/ 167 h 352"/>
                <a:gd name="T46" fmla="*/ 172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2" y="319"/>
                  </a:moveTo>
                  <a:lnTo>
                    <a:pt x="172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59" y="139"/>
                    <a:pt x="138" y="126"/>
                    <a:pt x="111" y="126"/>
                  </a:cubicBezTo>
                  <a:cubicBezTo>
                    <a:pt x="52" y="126"/>
                    <a:pt x="0" y="175"/>
                    <a:pt x="0" y="239"/>
                  </a:cubicBezTo>
                  <a:cubicBezTo>
                    <a:pt x="0" y="302"/>
                    <a:pt x="49" y="352"/>
                    <a:pt x="105" y="352"/>
                  </a:cubicBezTo>
                  <a:cubicBezTo>
                    <a:pt x="137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6"/>
                  </a:cubicBezTo>
                  <a:cubicBezTo>
                    <a:pt x="152" y="330"/>
                    <a:pt x="129" y="341"/>
                    <a:pt x="108" y="341"/>
                  </a:cubicBezTo>
                  <a:cubicBezTo>
                    <a:pt x="86" y="341"/>
                    <a:pt x="68" y="328"/>
                    <a:pt x="56" y="309"/>
                  </a:cubicBezTo>
                  <a:cubicBezTo>
                    <a:pt x="43" y="288"/>
                    <a:pt x="41" y="260"/>
                    <a:pt x="41" y="240"/>
                  </a:cubicBezTo>
                  <a:cubicBezTo>
                    <a:pt x="41" y="221"/>
                    <a:pt x="42" y="191"/>
                    <a:pt x="57" y="169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0" y="137"/>
                    <a:pt x="151" y="144"/>
                    <a:pt x="167" y="167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2167">
              <a:extLst>
                <a:ext uri="{FF2B5EF4-FFF2-40B4-BE49-F238E27FC236}">
                  <a16:creationId xmlns:a16="http://schemas.microsoft.com/office/drawing/2014/main" id="{6662482D-A3F4-4B3A-84C1-0395A5B505F3}"/>
                </a:ext>
              </a:extLst>
            </p:cNvPr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3738562" y="2614613"/>
              <a:ext cx="87313" cy="136525"/>
            </a:xfrm>
            <a:custGeom>
              <a:avLst/>
              <a:gdLst>
                <a:gd name="T0" fmla="*/ 41 w 192"/>
                <a:gd name="T1" fmla="*/ 98 h 229"/>
                <a:gd name="T2" fmla="*/ 103 w 192"/>
                <a:gd name="T3" fmla="*/ 11 h 229"/>
                <a:gd name="T4" fmla="*/ 160 w 192"/>
                <a:gd name="T5" fmla="*/ 98 h 229"/>
                <a:gd name="T6" fmla="*/ 41 w 192"/>
                <a:gd name="T7" fmla="*/ 98 h 229"/>
                <a:gd name="T8" fmla="*/ 41 w 192"/>
                <a:gd name="T9" fmla="*/ 108 h 229"/>
                <a:gd name="T10" fmla="*/ 180 w 192"/>
                <a:gd name="T11" fmla="*/ 108 h 229"/>
                <a:gd name="T12" fmla="*/ 192 w 192"/>
                <a:gd name="T13" fmla="*/ 98 h 229"/>
                <a:gd name="T14" fmla="*/ 103 w 192"/>
                <a:gd name="T15" fmla="*/ 0 h 229"/>
                <a:gd name="T16" fmla="*/ 0 w 192"/>
                <a:gd name="T17" fmla="*/ 114 h 229"/>
                <a:gd name="T18" fmla="*/ 109 w 192"/>
                <a:gd name="T19" fmla="*/ 229 h 229"/>
                <a:gd name="T20" fmla="*/ 192 w 192"/>
                <a:gd name="T21" fmla="*/ 164 h 229"/>
                <a:gd name="T22" fmla="*/ 186 w 192"/>
                <a:gd name="T23" fmla="*/ 158 h 229"/>
                <a:gd name="T24" fmla="*/ 180 w 192"/>
                <a:gd name="T25" fmla="*/ 165 h 229"/>
                <a:gd name="T26" fmla="*/ 112 w 192"/>
                <a:gd name="T27" fmla="*/ 216 h 229"/>
                <a:gd name="T28" fmla="*/ 56 w 192"/>
                <a:gd name="T29" fmla="*/ 183 h 229"/>
                <a:gd name="T30" fmla="*/ 41 w 192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9">
                  <a:moveTo>
                    <a:pt x="41" y="98"/>
                  </a:moveTo>
                  <a:cubicBezTo>
                    <a:pt x="44" y="23"/>
                    <a:pt x="86" y="11"/>
                    <a:pt x="103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1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2" y="108"/>
                    <a:pt x="192" y="98"/>
                  </a:cubicBezTo>
                  <a:cubicBezTo>
                    <a:pt x="192" y="48"/>
                    <a:pt x="166" y="0"/>
                    <a:pt x="103" y="0"/>
                  </a:cubicBezTo>
                  <a:cubicBezTo>
                    <a:pt x="45" y="0"/>
                    <a:pt x="0" y="51"/>
                    <a:pt x="0" y="114"/>
                  </a:cubicBezTo>
                  <a:cubicBezTo>
                    <a:pt x="0" y="180"/>
                    <a:pt x="52" y="229"/>
                    <a:pt x="109" y="229"/>
                  </a:cubicBezTo>
                  <a:cubicBezTo>
                    <a:pt x="170" y="229"/>
                    <a:pt x="192" y="173"/>
                    <a:pt x="192" y="164"/>
                  </a:cubicBezTo>
                  <a:cubicBezTo>
                    <a:pt x="192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7" y="216"/>
                    <a:pt x="112" y="216"/>
                  </a:cubicBezTo>
                  <a:cubicBezTo>
                    <a:pt x="87" y="216"/>
                    <a:pt x="67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2168">
              <a:extLst>
                <a:ext uri="{FF2B5EF4-FFF2-40B4-BE49-F238E27FC236}">
                  <a16:creationId xmlns:a16="http://schemas.microsoft.com/office/drawing/2014/main" id="{CEA7C593-F705-42E3-B467-F3AEF671EAE7}"/>
                </a:ext>
              </a:extLst>
            </p:cNvPr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3840162" y="2540000"/>
              <a:ext cx="73025" cy="206375"/>
            </a:xfrm>
            <a:custGeom>
              <a:avLst/>
              <a:gdLst>
                <a:gd name="T0" fmla="*/ 71 w 162"/>
                <a:gd name="T1" fmla="*/ 136 h 351"/>
                <a:gd name="T2" fmla="*/ 71 w 162"/>
                <a:gd name="T3" fmla="*/ 78 h 351"/>
                <a:gd name="T4" fmla="*/ 117 w 162"/>
                <a:gd name="T5" fmla="*/ 11 h 351"/>
                <a:gd name="T6" fmla="*/ 133 w 162"/>
                <a:gd name="T7" fmla="*/ 14 h 351"/>
                <a:gd name="T8" fmla="*/ 118 w 162"/>
                <a:gd name="T9" fmla="*/ 35 h 351"/>
                <a:gd name="T10" fmla="*/ 140 w 162"/>
                <a:gd name="T11" fmla="*/ 57 h 351"/>
                <a:gd name="T12" fmla="*/ 162 w 162"/>
                <a:gd name="T13" fmla="*/ 35 h 351"/>
                <a:gd name="T14" fmla="*/ 117 w 162"/>
                <a:gd name="T15" fmla="*/ 0 h 351"/>
                <a:gd name="T16" fmla="*/ 40 w 162"/>
                <a:gd name="T17" fmla="*/ 79 h 351"/>
                <a:gd name="T18" fmla="*/ 40 w 162"/>
                <a:gd name="T19" fmla="*/ 136 h 351"/>
                <a:gd name="T20" fmla="*/ 0 w 162"/>
                <a:gd name="T21" fmla="*/ 136 h 351"/>
                <a:gd name="T22" fmla="*/ 0 w 162"/>
                <a:gd name="T23" fmla="*/ 152 h 351"/>
                <a:gd name="T24" fmla="*/ 40 w 162"/>
                <a:gd name="T25" fmla="*/ 152 h 351"/>
                <a:gd name="T26" fmla="*/ 40 w 162"/>
                <a:gd name="T27" fmla="*/ 313 h 351"/>
                <a:gd name="T28" fmla="*/ 1 w 162"/>
                <a:gd name="T29" fmla="*/ 336 h 351"/>
                <a:gd name="T30" fmla="*/ 1 w 162"/>
                <a:gd name="T31" fmla="*/ 351 h 351"/>
                <a:gd name="T32" fmla="*/ 58 w 162"/>
                <a:gd name="T33" fmla="*/ 350 h 351"/>
                <a:gd name="T34" fmla="*/ 121 w 162"/>
                <a:gd name="T35" fmla="*/ 351 h 351"/>
                <a:gd name="T36" fmla="*/ 121 w 162"/>
                <a:gd name="T37" fmla="*/ 336 h 351"/>
                <a:gd name="T38" fmla="*/ 110 w 162"/>
                <a:gd name="T39" fmla="*/ 336 h 351"/>
                <a:gd name="T40" fmla="*/ 73 w 162"/>
                <a:gd name="T41" fmla="*/ 312 h 351"/>
                <a:gd name="T42" fmla="*/ 73 w 162"/>
                <a:gd name="T43" fmla="*/ 152 h 351"/>
                <a:gd name="T44" fmla="*/ 129 w 162"/>
                <a:gd name="T45" fmla="*/ 152 h 351"/>
                <a:gd name="T46" fmla="*/ 129 w 162"/>
                <a:gd name="T47" fmla="*/ 136 h 351"/>
                <a:gd name="T48" fmla="*/ 71 w 162"/>
                <a:gd name="T49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351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2" y="47"/>
                    <a:pt x="162" y="35"/>
                  </a:cubicBezTo>
                  <a:cubicBezTo>
                    <a:pt x="162" y="16"/>
                    <a:pt x="143" y="0"/>
                    <a:pt x="117" y="0"/>
                  </a:cubicBezTo>
                  <a:cubicBezTo>
                    <a:pt x="82" y="0"/>
                    <a:pt x="40" y="26"/>
                    <a:pt x="40" y="79"/>
                  </a:cubicBezTo>
                  <a:lnTo>
                    <a:pt x="40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3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1"/>
                  </a:lnTo>
                  <a:cubicBezTo>
                    <a:pt x="20" y="351"/>
                    <a:pt x="44" y="350"/>
                    <a:pt x="58" y="350"/>
                  </a:cubicBezTo>
                  <a:cubicBezTo>
                    <a:pt x="78" y="350"/>
                    <a:pt x="101" y="350"/>
                    <a:pt x="121" y="351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4" y="336"/>
                    <a:pt x="73" y="330"/>
                    <a:pt x="73" y="312"/>
                  </a:cubicBezTo>
                  <a:lnTo>
                    <a:pt x="73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Oval 2169">
              <a:extLst>
                <a:ext uri="{FF2B5EF4-FFF2-40B4-BE49-F238E27FC236}">
                  <a16:creationId xmlns:a16="http://schemas.microsoft.com/office/drawing/2014/main" id="{2201FEBA-3682-4CEE-8564-76C95324F072}"/>
                </a:ext>
              </a:extLst>
            </p:cNvPr>
            <p:cNvSpPr>
              <a:spLocks noChangeArrowheads="1"/>
            </p:cNvSpPr>
            <p:nvPr>
              <p:custDataLst>
                <p:tags r:id="rId126"/>
              </p:custDataLst>
            </p:nvPr>
          </p:nvSpPr>
          <p:spPr bwMode="auto">
            <a:xfrm>
              <a:off x="3921125" y="2716213"/>
              <a:ext cx="23813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2170">
              <a:extLst>
                <a:ext uri="{FF2B5EF4-FFF2-40B4-BE49-F238E27FC236}">
                  <a16:creationId xmlns:a16="http://schemas.microsoft.com/office/drawing/2014/main" id="{7AA6DAE8-AF27-49A0-8588-037264244B78}"/>
                </a:ext>
              </a:extLst>
            </p:cNvPr>
            <p:cNvSpPr>
              <a:spLocks noEditPoints="1"/>
            </p:cNvSpPr>
            <p:nvPr>
              <p:custDataLst>
                <p:tags r:id="rId127"/>
              </p:custDataLst>
            </p:nvPr>
          </p:nvSpPr>
          <p:spPr bwMode="auto">
            <a:xfrm>
              <a:off x="4044950" y="2614613"/>
              <a:ext cx="101600" cy="136525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2171">
              <a:extLst>
                <a:ext uri="{FF2B5EF4-FFF2-40B4-BE49-F238E27FC236}">
                  <a16:creationId xmlns:a16="http://schemas.microsoft.com/office/drawing/2014/main" id="{4C6721BA-AD10-4C69-A49A-CE1368C2AAD4}"/>
                </a:ext>
              </a:extLst>
            </p:cNvPr>
            <p:cNvSpPr>
              <a:spLocks/>
            </p:cNvSpPr>
            <p:nvPr>
              <p:custDataLst>
                <p:tags r:id="rId128"/>
              </p:custDataLst>
            </p:nvPr>
          </p:nvSpPr>
          <p:spPr bwMode="auto">
            <a:xfrm>
              <a:off x="4160837" y="2540000"/>
              <a:ext cx="73025" cy="206375"/>
            </a:xfrm>
            <a:custGeom>
              <a:avLst/>
              <a:gdLst>
                <a:gd name="T0" fmla="*/ 71 w 161"/>
                <a:gd name="T1" fmla="*/ 136 h 351"/>
                <a:gd name="T2" fmla="*/ 71 w 161"/>
                <a:gd name="T3" fmla="*/ 78 h 351"/>
                <a:gd name="T4" fmla="*/ 117 w 161"/>
                <a:gd name="T5" fmla="*/ 11 h 351"/>
                <a:gd name="T6" fmla="*/ 133 w 161"/>
                <a:gd name="T7" fmla="*/ 14 h 351"/>
                <a:gd name="T8" fmla="*/ 118 w 161"/>
                <a:gd name="T9" fmla="*/ 35 h 351"/>
                <a:gd name="T10" fmla="*/ 139 w 161"/>
                <a:gd name="T11" fmla="*/ 57 h 351"/>
                <a:gd name="T12" fmla="*/ 161 w 161"/>
                <a:gd name="T13" fmla="*/ 35 h 351"/>
                <a:gd name="T14" fmla="*/ 117 w 161"/>
                <a:gd name="T15" fmla="*/ 0 h 351"/>
                <a:gd name="T16" fmla="*/ 39 w 161"/>
                <a:gd name="T17" fmla="*/ 79 h 351"/>
                <a:gd name="T18" fmla="*/ 39 w 161"/>
                <a:gd name="T19" fmla="*/ 136 h 351"/>
                <a:gd name="T20" fmla="*/ 0 w 161"/>
                <a:gd name="T21" fmla="*/ 136 h 351"/>
                <a:gd name="T22" fmla="*/ 0 w 161"/>
                <a:gd name="T23" fmla="*/ 152 h 351"/>
                <a:gd name="T24" fmla="*/ 39 w 161"/>
                <a:gd name="T25" fmla="*/ 152 h 351"/>
                <a:gd name="T26" fmla="*/ 39 w 161"/>
                <a:gd name="T27" fmla="*/ 313 h 351"/>
                <a:gd name="T28" fmla="*/ 0 w 161"/>
                <a:gd name="T29" fmla="*/ 336 h 351"/>
                <a:gd name="T30" fmla="*/ 0 w 161"/>
                <a:gd name="T31" fmla="*/ 351 h 351"/>
                <a:gd name="T32" fmla="*/ 57 w 161"/>
                <a:gd name="T33" fmla="*/ 350 h 351"/>
                <a:gd name="T34" fmla="*/ 121 w 161"/>
                <a:gd name="T35" fmla="*/ 351 h 351"/>
                <a:gd name="T36" fmla="*/ 121 w 161"/>
                <a:gd name="T37" fmla="*/ 336 h 351"/>
                <a:gd name="T38" fmla="*/ 110 w 161"/>
                <a:gd name="T39" fmla="*/ 336 h 351"/>
                <a:gd name="T40" fmla="*/ 72 w 161"/>
                <a:gd name="T41" fmla="*/ 312 h 351"/>
                <a:gd name="T42" fmla="*/ 72 w 161"/>
                <a:gd name="T43" fmla="*/ 152 h 351"/>
                <a:gd name="T44" fmla="*/ 129 w 161"/>
                <a:gd name="T45" fmla="*/ 152 h 351"/>
                <a:gd name="T46" fmla="*/ 129 w 161"/>
                <a:gd name="T47" fmla="*/ 136 h 351"/>
                <a:gd name="T48" fmla="*/ 71 w 161"/>
                <a:gd name="T49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1">
                  <a:moveTo>
                    <a:pt x="71" y="136"/>
                  </a:moveTo>
                  <a:lnTo>
                    <a:pt x="71" y="78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5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39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6"/>
                    <a:pt x="143" y="0"/>
                    <a:pt x="117" y="0"/>
                  </a:cubicBezTo>
                  <a:cubicBezTo>
                    <a:pt x="82" y="0"/>
                    <a:pt x="39" y="26"/>
                    <a:pt x="39" y="79"/>
                  </a:cubicBezTo>
                  <a:lnTo>
                    <a:pt x="39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3"/>
                  </a:lnTo>
                  <a:cubicBezTo>
                    <a:pt x="39" y="336"/>
                    <a:pt x="34" y="336"/>
                    <a:pt x="0" y="336"/>
                  </a:cubicBezTo>
                  <a:lnTo>
                    <a:pt x="0" y="351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1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0"/>
                    <a:pt x="72" y="312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6"/>
                  </a:lnTo>
                  <a:lnTo>
                    <a:pt x="71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2172">
              <a:extLst>
                <a:ext uri="{FF2B5EF4-FFF2-40B4-BE49-F238E27FC236}">
                  <a16:creationId xmlns:a16="http://schemas.microsoft.com/office/drawing/2014/main" id="{BA86FB3E-8E7E-4360-856B-1E05DA0A46C9}"/>
                </a:ext>
              </a:extLst>
            </p:cNvPr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4305300" y="2546350"/>
              <a:ext cx="133350" cy="200025"/>
            </a:xfrm>
            <a:custGeom>
              <a:avLst/>
              <a:gdLst>
                <a:gd name="T0" fmla="*/ 96 w 294"/>
                <a:gd name="T1" fmla="*/ 183 h 340"/>
                <a:gd name="T2" fmla="*/ 180 w 294"/>
                <a:gd name="T3" fmla="*/ 183 h 340"/>
                <a:gd name="T4" fmla="*/ 294 w 294"/>
                <a:gd name="T5" fmla="*/ 92 h 340"/>
                <a:gd name="T6" fmla="*/ 176 w 294"/>
                <a:gd name="T7" fmla="*/ 0 h 340"/>
                <a:gd name="T8" fmla="*/ 0 w 294"/>
                <a:gd name="T9" fmla="*/ 0 h 340"/>
                <a:gd name="T10" fmla="*/ 0 w 294"/>
                <a:gd name="T11" fmla="*/ 15 h 340"/>
                <a:gd name="T12" fmla="*/ 12 w 294"/>
                <a:gd name="T13" fmla="*/ 15 h 340"/>
                <a:gd name="T14" fmla="*/ 51 w 294"/>
                <a:gd name="T15" fmla="*/ 39 h 340"/>
                <a:gd name="T16" fmla="*/ 51 w 294"/>
                <a:gd name="T17" fmla="*/ 301 h 340"/>
                <a:gd name="T18" fmla="*/ 12 w 294"/>
                <a:gd name="T19" fmla="*/ 325 h 340"/>
                <a:gd name="T20" fmla="*/ 0 w 294"/>
                <a:gd name="T21" fmla="*/ 325 h 340"/>
                <a:gd name="T22" fmla="*/ 0 w 294"/>
                <a:gd name="T23" fmla="*/ 340 h 340"/>
                <a:gd name="T24" fmla="*/ 73 w 294"/>
                <a:gd name="T25" fmla="*/ 339 h 340"/>
                <a:gd name="T26" fmla="*/ 147 w 294"/>
                <a:gd name="T27" fmla="*/ 340 h 340"/>
                <a:gd name="T28" fmla="*/ 147 w 294"/>
                <a:gd name="T29" fmla="*/ 325 h 340"/>
                <a:gd name="T30" fmla="*/ 135 w 294"/>
                <a:gd name="T31" fmla="*/ 325 h 340"/>
                <a:gd name="T32" fmla="*/ 96 w 294"/>
                <a:gd name="T33" fmla="*/ 301 h 340"/>
                <a:gd name="T34" fmla="*/ 96 w 294"/>
                <a:gd name="T35" fmla="*/ 183 h 340"/>
                <a:gd name="T36" fmla="*/ 94 w 294"/>
                <a:gd name="T37" fmla="*/ 170 h 340"/>
                <a:gd name="T38" fmla="*/ 94 w 294"/>
                <a:gd name="T39" fmla="*/ 35 h 340"/>
                <a:gd name="T40" fmla="*/ 119 w 294"/>
                <a:gd name="T41" fmla="*/ 15 h 340"/>
                <a:gd name="T42" fmla="*/ 163 w 294"/>
                <a:gd name="T43" fmla="*/ 15 h 340"/>
                <a:gd name="T44" fmla="*/ 242 w 294"/>
                <a:gd name="T45" fmla="*/ 92 h 340"/>
                <a:gd name="T46" fmla="*/ 163 w 294"/>
                <a:gd name="T47" fmla="*/ 170 h 340"/>
                <a:gd name="T48" fmla="*/ 94 w 294"/>
                <a:gd name="T4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4" h="340">
                  <a:moveTo>
                    <a:pt x="96" y="183"/>
                  </a:moveTo>
                  <a:lnTo>
                    <a:pt x="180" y="183"/>
                  </a:lnTo>
                  <a:cubicBezTo>
                    <a:pt x="240" y="183"/>
                    <a:pt x="294" y="142"/>
                    <a:pt x="294" y="92"/>
                  </a:cubicBezTo>
                  <a:cubicBezTo>
                    <a:pt x="294" y="44"/>
                    <a:pt x="244" y="0"/>
                    <a:pt x="176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7" y="339"/>
                    <a:pt x="54" y="339"/>
                    <a:pt x="73" y="339"/>
                  </a:cubicBezTo>
                  <a:cubicBezTo>
                    <a:pt x="92" y="339"/>
                    <a:pt x="130" y="339"/>
                    <a:pt x="147" y="340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19"/>
                    <a:pt x="96" y="301"/>
                  </a:cubicBezTo>
                  <a:lnTo>
                    <a:pt x="96" y="183"/>
                  </a:lnTo>
                  <a:close/>
                  <a:moveTo>
                    <a:pt x="94" y="170"/>
                  </a:moveTo>
                  <a:lnTo>
                    <a:pt x="94" y="35"/>
                  </a:lnTo>
                  <a:cubicBezTo>
                    <a:pt x="94" y="19"/>
                    <a:pt x="95" y="15"/>
                    <a:pt x="119" y="15"/>
                  </a:cubicBezTo>
                  <a:lnTo>
                    <a:pt x="163" y="15"/>
                  </a:lnTo>
                  <a:cubicBezTo>
                    <a:pt x="242" y="15"/>
                    <a:pt x="242" y="68"/>
                    <a:pt x="242" y="92"/>
                  </a:cubicBezTo>
                  <a:cubicBezTo>
                    <a:pt x="242" y="116"/>
                    <a:pt x="242" y="170"/>
                    <a:pt x="163" y="170"/>
                  </a:cubicBezTo>
                  <a:lnTo>
                    <a:pt x="94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2173">
              <a:extLst>
                <a:ext uri="{FF2B5EF4-FFF2-40B4-BE49-F238E27FC236}">
                  <a16:creationId xmlns:a16="http://schemas.microsoft.com/office/drawing/2014/main" id="{686EE612-E1FB-4E3B-AF81-904C1D18150A}"/>
                </a:ext>
              </a:extLst>
            </p:cNvPr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4459287" y="2546350"/>
              <a:ext cx="139700" cy="200025"/>
            </a:xfrm>
            <a:custGeom>
              <a:avLst/>
              <a:gdLst>
                <a:gd name="T0" fmla="*/ 92 w 306"/>
                <a:gd name="T1" fmla="*/ 158 h 340"/>
                <a:gd name="T2" fmla="*/ 92 w 306"/>
                <a:gd name="T3" fmla="*/ 35 h 340"/>
                <a:gd name="T4" fmla="*/ 117 w 306"/>
                <a:gd name="T5" fmla="*/ 15 h 340"/>
                <a:gd name="T6" fmla="*/ 179 w 306"/>
                <a:gd name="T7" fmla="*/ 15 h 340"/>
                <a:gd name="T8" fmla="*/ 244 w 306"/>
                <a:gd name="T9" fmla="*/ 84 h 340"/>
                <a:gd name="T10" fmla="*/ 165 w 306"/>
                <a:gd name="T11" fmla="*/ 158 h 340"/>
                <a:gd name="T12" fmla="*/ 92 w 306"/>
                <a:gd name="T13" fmla="*/ 158 h 340"/>
                <a:gd name="T14" fmla="*/ 210 w 306"/>
                <a:gd name="T15" fmla="*/ 162 h 340"/>
                <a:gd name="T16" fmla="*/ 293 w 306"/>
                <a:gd name="T17" fmla="*/ 84 h 340"/>
                <a:gd name="T18" fmla="*/ 182 w 306"/>
                <a:gd name="T19" fmla="*/ 0 h 340"/>
                <a:gd name="T20" fmla="*/ 0 w 306"/>
                <a:gd name="T21" fmla="*/ 0 h 340"/>
                <a:gd name="T22" fmla="*/ 0 w 306"/>
                <a:gd name="T23" fmla="*/ 15 h 340"/>
                <a:gd name="T24" fmla="*/ 11 w 306"/>
                <a:gd name="T25" fmla="*/ 15 h 340"/>
                <a:gd name="T26" fmla="*/ 51 w 306"/>
                <a:gd name="T27" fmla="*/ 39 h 340"/>
                <a:gd name="T28" fmla="*/ 51 w 306"/>
                <a:gd name="T29" fmla="*/ 301 h 340"/>
                <a:gd name="T30" fmla="*/ 11 w 306"/>
                <a:gd name="T31" fmla="*/ 325 h 340"/>
                <a:gd name="T32" fmla="*/ 0 w 306"/>
                <a:gd name="T33" fmla="*/ 325 h 340"/>
                <a:gd name="T34" fmla="*/ 0 w 306"/>
                <a:gd name="T35" fmla="*/ 340 h 340"/>
                <a:gd name="T36" fmla="*/ 195 w 306"/>
                <a:gd name="T37" fmla="*/ 340 h 340"/>
                <a:gd name="T38" fmla="*/ 306 w 306"/>
                <a:gd name="T39" fmla="*/ 249 h 340"/>
                <a:gd name="T40" fmla="*/ 210 w 306"/>
                <a:gd name="T41" fmla="*/ 162 h 340"/>
                <a:gd name="T42" fmla="*/ 179 w 306"/>
                <a:gd name="T43" fmla="*/ 325 h 340"/>
                <a:gd name="T44" fmla="*/ 117 w 306"/>
                <a:gd name="T45" fmla="*/ 325 h 340"/>
                <a:gd name="T46" fmla="*/ 92 w 306"/>
                <a:gd name="T47" fmla="*/ 305 h 340"/>
                <a:gd name="T48" fmla="*/ 92 w 306"/>
                <a:gd name="T49" fmla="*/ 169 h 340"/>
                <a:gd name="T50" fmla="*/ 186 w 306"/>
                <a:gd name="T51" fmla="*/ 169 h 340"/>
                <a:gd name="T52" fmla="*/ 256 w 306"/>
                <a:gd name="T53" fmla="*/ 248 h 340"/>
                <a:gd name="T54" fmla="*/ 179 w 306"/>
                <a:gd name="T55" fmla="*/ 325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06" h="340">
                  <a:moveTo>
                    <a:pt x="92" y="158"/>
                  </a:moveTo>
                  <a:lnTo>
                    <a:pt x="92" y="35"/>
                  </a:lnTo>
                  <a:cubicBezTo>
                    <a:pt x="92" y="19"/>
                    <a:pt x="93" y="15"/>
                    <a:pt x="117" y="15"/>
                  </a:cubicBezTo>
                  <a:lnTo>
                    <a:pt x="179" y="15"/>
                  </a:lnTo>
                  <a:cubicBezTo>
                    <a:pt x="227" y="15"/>
                    <a:pt x="244" y="58"/>
                    <a:pt x="244" y="84"/>
                  </a:cubicBezTo>
                  <a:cubicBezTo>
                    <a:pt x="244" y="116"/>
                    <a:pt x="220" y="158"/>
                    <a:pt x="165" y="158"/>
                  </a:cubicBezTo>
                  <a:lnTo>
                    <a:pt x="92" y="158"/>
                  </a:lnTo>
                  <a:close/>
                  <a:moveTo>
                    <a:pt x="210" y="162"/>
                  </a:moveTo>
                  <a:cubicBezTo>
                    <a:pt x="258" y="153"/>
                    <a:pt x="293" y="121"/>
                    <a:pt x="293" y="84"/>
                  </a:cubicBezTo>
                  <a:cubicBezTo>
                    <a:pt x="293" y="41"/>
                    <a:pt x="247" y="0"/>
                    <a:pt x="182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1" y="15"/>
                  </a:lnTo>
                  <a:cubicBezTo>
                    <a:pt x="50" y="15"/>
                    <a:pt x="51" y="21"/>
                    <a:pt x="51" y="39"/>
                  </a:cubicBezTo>
                  <a:lnTo>
                    <a:pt x="51" y="301"/>
                  </a:lnTo>
                  <a:cubicBezTo>
                    <a:pt x="51" y="319"/>
                    <a:pt x="50" y="325"/>
                    <a:pt x="11" y="325"/>
                  </a:cubicBezTo>
                  <a:lnTo>
                    <a:pt x="0" y="325"/>
                  </a:lnTo>
                  <a:lnTo>
                    <a:pt x="0" y="340"/>
                  </a:lnTo>
                  <a:lnTo>
                    <a:pt x="195" y="340"/>
                  </a:lnTo>
                  <a:cubicBezTo>
                    <a:pt x="261" y="340"/>
                    <a:pt x="306" y="296"/>
                    <a:pt x="306" y="249"/>
                  </a:cubicBezTo>
                  <a:cubicBezTo>
                    <a:pt x="306" y="206"/>
                    <a:pt x="265" y="168"/>
                    <a:pt x="210" y="162"/>
                  </a:cubicBezTo>
                  <a:close/>
                  <a:moveTo>
                    <a:pt x="179" y="325"/>
                  </a:moveTo>
                  <a:lnTo>
                    <a:pt x="117" y="325"/>
                  </a:lnTo>
                  <a:cubicBezTo>
                    <a:pt x="93" y="325"/>
                    <a:pt x="92" y="321"/>
                    <a:pt x="92" y="305"/>
                  </a:cubicBezTo>
                  <a:lnTo>
                    <a:pt x="92" y="169"/>
                  </a:lnTo>
                  <a:lnTo>
                    <a:pt x="186" y="169"/>
                  </a:lnTo>
                  <a:cubicBezTo>
                    <a:pt x="235" y="169"/>
                    <a:pt x="256" y="215"/>
                    <a:pt x="256" y="248"/>
                  </a:cubicBezTo>
                  <a:cubicBezTo>
                    <a:pt x="256" y="284"/>
                    <a:pt x="230" y="325"/>
                    <a:pt x="179" y="32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Rectangle 2174">
              <a:extLst>
                <a:ext uri="{FF2B5EF4-FFF2-40B4-BE49-F238E27FC236}">
                  <a16:creationId xmlns:a16="http://schemas.microsoft.com/office/drawing/2014/main" id="{0C15A45C-1FED-4067-9F99-48481CD3C594}"/>
                </a:ext>
              </a:extLst>
            </p:cNvPr>
            <p:cNvSpPr>
              <a:spLocks noChangeArrowheads="1"/>
            </p:cNvSpPr>
            <p:nvPr>
              <p:custDataLst>
                <p:tags r:id="rId131"/>
              </p:custDataLst>
            </p:nvPr>
          </p:nvSpPr>
          <p:spPr bwMode="auto">
            <a:xfrm>
              <a:off x="4613275" y="2674938"/>
              <a:ext cx="60325" cy="1746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2175">
              <a:extLst>
                <a:ext uri="{FF2B5EF4-FFF2-40B4-BE49-F238E27FC236}">
                  <a16:creationId xmlns:a16="http://schemas.microsoft.com/office/drawing/2014/main" id="{35274FD5-320F-4ED8-A970-79D5B134F806}"/>
                </a:ext>
              </a:extLst>
            </p:cNvPr>
            <p:cNvSpPr>
              <a:spLocks noEditPoints="1"/>
            </p:cNvSpPr>
            <p:nvPr>
              <p:custDataLst>
                <p:tags r:id="rId132"/>
              </p:custDataLst>
            </p:nvPr>
          </p:nvSpPr>
          <p:spPr bwMode="auto">
            <a:xfrm>
              <a:off x="4699000" y="2540000"/>
              <a:ext cx="150813" cy="214313"/>
            </a:xfrm>
            <a:custGeom>
              <a:avLst/>
              <a:gdLst>
                <a:gd name="T0" fmla="*/ 332 w 332"/>
                <a:gd name="T1" fmla="*/ 182 h 362"/>
                <a:gd name="T2" fmla="*/ 166 w 332"/>
                <a:gd name="T3" fmla="*/ 0 h 362"/>
                <a:gd name="T4" fmla="*/ 0 w 332"/>
                <a:gd name="T5" fmla="*/ 182 h 362"/>
                <a:gd name="T6" fmla="*/ 166 w 332"/>
                <a:gd name="T7" fmla="*/ 362 h 362"/>
                <a:gd name="T8" fmla="*/ 332 w 332"/>
                <a:gd name="T9" fmla="*/ 182 h 362"/>
                <a:gd name="T10" fmla="*/ 166 w 332"/>
                <a:gd name="T11" fmla="*/ 349 h 362"/>
                <a:gd name="T12" fmla="*/ 52 w 332"/>
                <a:gd name="T13" fmla="*/ 175 h 362"/>
                <a:gd name="T14" fmla="*/ 166 w 332"/>
                <a:gd name="T15" fmla="*/ 12 h 362"/>
                <a:gd name="T16" fmla="*/ 281 w 332"/>
                <a:gd name="T17" fmla="*/ 175 h 362"/>
                <a:gd name="T18" fmla="*/ 166 w 332"/>
                <a:gd name="T19" fmla="*/ 34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2" h="362">
                  <a:moveTo>
                    <a:pt x="332" y="182"/>
                  </a:moveTo>
                  <a:cubicBezTo>
                    <a:pt x="332" y="80"/>
                    <a:pt x="257" y="0"/>
                    <a:pt x="166" y="0"/>
                  </a:cubicBezTo>
                  <a:cubicBezTo>
                    <a:pt x="77" y="0"/>
                    <a:pt x="0" y="79"/>
                    <a:pt x="0" y="182"/>
                  </a:cubicBezTo>
                  <a:cubicBezTo>
                    <a:pt x="0" y="284"/>
                    <a:pt x="77" y="362"/>
                    <a:pt x="166" y="362"/>
                  </a:cubicBezTo>
                  <a:cubicBezTo>
                    <a:pt x="257" y="362"/>
                    <a:pt x="332" y="283"/>
                    <a:pt x="332" y="182"/>
                  </a:cubicBezTo>
                  <a:close/>
                  <a:moveTo>
                    <a:pt x="166" y="349"/>
                  </a:moveTo>
                  <a:cubicBezTo>
                    <a:pt x="119" y="349"/>
                    <a:pt x="52" y="305"/>
                    <a:pt x="52" y="175"/>
                  </a:cubicBezTo>
                  <a:cubicBezTo>
                    <a:pt x="52" y="46"/>
                    <a:pt x="125" y="12"/>
                    <a:pt x="166" y="12"/>
                  </a:cubicBezTo>
                  <a:cubicBezTo>
                    <a:pt x="209" y="12"/>
                    <a:pt x="281" y="48"/>
                    <a:pt x="281" y="175"/>
                  </a:cubicBezTo>
                  <a:cubicBezTo>
                    <a:pt x="281" y="307"/>
                    <a:pt x="212" y="349"/>
                    <a:pt x="166" y="3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2176">
              <a:extLst>
                <a:ext uri="{FF2B5EF4-FFF2-40B4-BE49-F238E27FC236}">
                  <a16:creationId xmlns:a16="http://schemas.microsoft.com/office/drawing/2014/main" id="{8E2C7623-C043-4A03-B257-9B3A90E0B08E}"/>
                </a:ext>
              </a:extLst>
            </p:cNvPr>
            <p:cNvSpPr>
              <a:spLocks/>
            </p:cNvSpPr>
            <p:nvPr>
              <p:custDataLst>
                <p:tags r:id="rId133"/>
              </p:custDataLst>
            </p:nvPr>
          </p:nvSpPr>
          <p:spPr bwMode="auto">
            <a:xfrm>
              <a:off x="4860925" y="2546350"/>
              <a:ext cx="223838" cy="207963"/>
            </a:xfrm>
            <a:custGeom>
              <a:avLst/>
              <a:gdLst>
                <a:gd name="T0" fmla="*/ 445 w 494"/>
                <a:gd name="T1" fmla="*/ 49 h 351"/>
                <a:gd name="T2" fmla="*/ 494 w 494"/>
                <a:gd name="T3" fmla="*/ 15 h 351"/>
                <a:gd name="T4" fmla="*/ 494 w 494"/>
                <a:gd name="T5" fmla="*/ 0 h 351"/>
                <a:gd name="T6" fmla="*/ 449 w 494"/>
                <a:gd name="T7" fmla="*/ 1 h 351"/>
                <a:gd name="T8" fmla="*/ 390 w 494"/>
                <a:gd name="T9" fmla="*/ 0 h 351"/>
                <a:gd name="T10" fmla="*/ 390 w 494"/>
                <a:gd name="T11" fmla="*/ 15 h 351"/>
                <a:gd name="T12" fmla="*/ 433 w 494"/>
                <a:gd name="T13" fmla="*/ 42 h 351"/>
                <a:gd name="T14" fmla="*/ 431 w 494"/>
                <a:gd name="T15" fmla="*/ 52 h 351"/>
                <a:gd name="T16" fmla="*/ 356 w 494"/>
                <a:gd name="T17" fmla="*/ 282 h 351"/>
                <a:gd name="T18" fmla="*/ 276 w 494"/>
                <a:gd name="T19" fmla="*/ 38 h 351"/>
                <a:gd name="T20" fmla="*/ 275 w 494"/>
                <a:gd name="T21" fmla="*/ 30 h 351"/>
                <a:gd name="T22" fmla="*/ 317 w 494"/>
                <a:gd name="T23" fmla="*/ 15 h 351"/>
                <a:gd name="T24" fmla="*/ 317 w 494"/>
                <a:gd name="T25" fmla="*/ 0 h 351"/>
                <a:gd name="T26" fmla="*/ 246 w 494"/>
                <a:gd name="T27" fmla="*/ 1 h 351"/>
                <a:gd name="T28" fmla="*/ 185 w 494"/>
                <a:gd name="T29" fmla="*/ 0 h 351"/>
                <a:gd name="T30" fmla="*/ 185 w 494"/>
                <a:gd name="T31" fmla="*/ 15 h 351"/>
                <a:gd name="T32" fmla="*/ 230 w 494"/>
                <a:gd name="T33" fmla="*/ 33 h 351"/>
                <a:gd name="T34" fmla="*/ 241 w 494"/>
                <a:gd name="T35" fmla="*/ 68 h 351"/>
                <a:gd name="T36" fmla="*/ 171 w 494"/>
                <a:gd name="T37" fmla="*/ 282 h 351"/>
                <a:gd name="T38" fmla="*/ 91 w 494"/>
                <a:gd name="T39" fmla="*/ 37 h 351"/>
                <a:gd name="T40" fmla="*/ 90 w 494"/>
                <a:gd name="T41" fmla="*/ 30 h 351"/>
                <a:gd name="T42" fmla="*/ 132 w 494"/>
                <a:gd name="T43" fmla="*/ 15 h 351"/>
                <a:gd name="T44" fmla="*/ 132 w 494"/>
                <a:gd name="T45" fmla="*/ 0 h 351"/>
                <a:gd name="T46" fmla="*/ 61 w 494"/>
                <a:gd name="T47" fmla="*/ 1 h 351"/>
                <a:gd name="T48" fmla="*/ 0 w 494"/>
                <a:gd name="T49" fmla="*/ 0 h 351"/>
                <a:gd name="T50" fmla="*/ 0 w 494"/>
                <a:gd name="T51" fmla="*/ 15 h 351"/>
                <a:gd name="T52" fmla="*/ 46 w 494"/>
                <a:gd name="T53" fmla="*/ 36 h 351"/>
                <a:gd name="T54" fmla="*/ 145 w 494"/>
                <a:gd name="T55" fmla="*/ 342 h 351"/>
                <a:gd name="T56" fmla="*/ 155 w 494"/>
                <a:gd name="T57" fmla="*/ 351 h 351"/>
                <a:gd name="T58" fmla="*/ 165 w 494"/>
                <a:gd name="T59" fmla="*/ 341 h 351"/>
                <a:gd name="T60" fmla="*/ 247 w 494"/>
                <a:gd name="T61" fmla="*/ 88 h 351"/>
                <a:gd name="T62" fmla="*/ 330 w 494"/>
                <a:gd name="T63" fmla="*/ 342 h 351"/>
                <a:gd name="T64" fmla="*/ 339 w 494"/>
                <a:gd name="T65" fmla="*/ 351 h 351"/>
                <a:gd name="T66" fmla="*/ 349 w 494"/>
                <a:gd name="T67" fmla="*/ 341 h 351"/>
                <a:gd name="T68" fmla="*/ 445 w 494"/>
                <a:gd name="T69" fmla="*/ 4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4" h="351">
                  <a:moveTo>
                    <a:pt x="445" y="49"/>
                  </a:moveTo>
                  <a:cubicBezTo>
                    <a:pt x="454" y="20"/>
                    <a:pt x="475" y="15"/>
                    <a:pt x="494" y="15"/>
                  </a:cubicBezTo>
                  <a:lnTo>
                    <a:pt x="494" y="0"/>
                  </a:lnTo>
                  <a:cubicBezTo>
                    <a:pt x="480" y="1"/>
                    <a:pt x="464" y="1"/>
                    <a:pt x="449" y="1"/>
                  </a:cubicBezTo>
                  <a:cubicBezTo>
                    <a:pt x="435" y="1"/>
                    <a:pt x="403" y="0"/>
                    <a:pt x="390" y="0"/>
                  </a:cubicBezTo>
                  <a:lnTo>
                    <a:pt x="390" y="15"/>
                  </a:lnTo>
                  <a:cubicBezTo>
                    <a:pt x="423" y="16"/>
                    <a:pt x="433" y="32"/>
                    <a:pt x="433" y="42"/>
                  </a:cubicBezTo>
                  <a:cubicBezTo>
                    <a:pt x="433" y="45"/>
                    <a:pt x="432" y="49"/>
                    <a:pt x="431" y="52"/>
                  </a:cubicBezTo>
                  <a:lnTo>
                    <a:pt x="356" y="282"/>
                  </a:lnTo>
                  <a:lnTo>
                    <a:pt x="276" y="38"/>
                  </a:lnTo>
                  <a:cubicBezTo>
                    <a:pt x="276" y="36"/>
                    <a:pt x="275" y="33"/>
                    <a:pt x="275" y="30"/>
                  </a:cubicBezTo>
                  <a:cubicBezTo>
                    <a:pt x="275" y="15"/>
                    <a:pt x="304" y="15"/>
                    <a:pt x="317" y="15"/>
                  </a:cubicBezTo>
                  <a:lnTo>
                    <a:pt x="317" y="0"/>
                  </a:lnTo>
                  <a:cubicBezTo>
                    <a:pt x="299" y="1"/>
                    <a:pt x="265" y="1"/>
                    <a:pt x="246" y="1"/>
                  </a:cubicBezTo>
                  <a:cubicBezTo>
                    <a:pt x="227" y="1"/>
                    <a:pt x="205" y="0"/>
                    <a:pt x="185" y="0"/>
                  </a:cubicBezTo>
                  <a:lnTo>
                    <a:pt x="185" y="15"/>
                  </a:lnTo>
                  <a:cubicBezTo>
                    <a:pt x="213" y="15"/>
                    <a:pt x="224" y="15"/>
                    <a:pt x="230" y="33"/>
                  </a:cubicBezTo>
                  <a:lnTo>
                    <a:pt x="241" y="68"/>
                  </a:lnTo>
                  <a:lnTo>
                    <a:pt x="171" y="282"/>
                  </a:lnTo>
                  <a:lnTo>
                    <a:pt x="91" y="37"/>
                  </a:lnTo>
                  <a:cubicBezTo>
                    <a:pt x="91" y="35"/>
                    <a:pt x="90" y="32"/>
                    <a:pt x="90" y="30"/>
                  </a:cubicBezTo>
                  <a:cubicBezTo>
                    <a:pt x="90" y="15"/>
                    <a:pt x="119" y="15"/>
                    <a:pt x="132" y="15"/>
                  </a:cubicBezTo>
                  <a:lnTo>
                    <a:pt x="132" y="0"/>
                  </a:lnTo>
                  <a:cubicBezTo>
                    <a:pt x="114" y="1"/>
                    <a:pt x="80" y="1"/>
                    <a:pt x="61" y="1"/>
                  </a:cubicBezTo>
                  <a:cubicBezTo>
                    <a:pt x="42" y="1"/>
                    <a:pt x="21" y="0"/>
                    <a:pt x="0" y="0"/>
                  </a:cubicBezTo>
                  <a:lnTo>
                    <a:pt x="0" y="15"/>
                  </a:lnTo>
                  <a:cubicBezTo>
                    <a:pt x="38" y="15"/>
                    <a:pt x="40" y="18"/>
                    <a:pt x="46" y="36"/>
                  </a:cubicBezTo>
                  <a:lnTo>
                    <a:pt x="145" y="342"/>
                  </a:lnTo>
                  <a:cubicBezTo>
                    <a:pt x="147" y="346"/>
                    <a:pt x="148" y="351"/>
                    <a:pt x="155" y="351"/>
                  </a:cubicBezTo>
                  <a:cubicBezTo>
                    <a:pt x="162" y="351"/>
                    <a:pt x="163" y="348"/>
                    <a:pt x="165" y="341"/>
                  </a:cubicBezTo>
                  <a:lnTo>
                    <a:pt x="247" y="88"/>
                  </a:lnTo>
                  <a:lnTo>
                    <a:pt x="330" y="342"/>
                  </a:lnTo>
                  <a:cubicBezTo>
                    <a:pt x="331" y="346"/>
                    <a:pt x="333" y="351"/>
                    <a:pt x="339" y="351"/>
                  </a:cubicBezTo>
                  <a:cubicBezTo>
                    <a:pt x="346" y="351"/>
                    <a:pt x="347" y="348"/>
                    <a:pt x="349" y="341"/>
                  </a:cubicBezTo>
                  <a:lnTo>
                    <a:pt x="445" y="4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2177">
              <a:extLst>
                <a:ext uri="{FF2B5EF4-FFF2-40B4-BE49-F238E27FC236}">
                  <a16:creationId xmlns:a16="http://schemas.microsoft.com/office/drawing/2014/main" id="{92F6F9B2-7215-41E8-8B4D-93EE12CFFDC6}"/>
                </a:ext>
              </a:extLst>
            </p:cNvPr>
            <p:cNvSpPr>
              <a:spLocks/>
            </p:cNvSpPr>
            <p:nvPr>
              <p:custDataLst>
                <p:tags r:id="rId134"/>
              </p:custDataLst>
            </p:nvPr>
          </p:nvSpPr>
          <p:spPr bwMode="auto">
            <a:xfrm>
              <a:off x="5097462" y="2546350"/>
              <a:ext cx="130175" cy="200025"/>
            </a:xfrm>
            <a:custGeom>
              <a:avLst/>
              <a:gdLst>
                <a:gd name="T0" fmla="*/ 274 w 288"/>
                <a:gd name="T1" fmla="*/ 0 h 339"/>
                <a:gd name="T2" fmla="*/ 0 w 288"/>
                <a:gd name="T3" fmla="*/ 0 h 339"/>
                <a:gd name="T4" fmla="*/ 0 w 288"/>
                <a:gd name="T5" fmla="*/ 16 h 339"/>
                <a:gd name="T6" fmla="*/ 12 w 288"/>
                <a:gd name="T7" fmla="*/ 16 h 339"/>
                <a:gd name="T8" fmla="*/ 51 w 288"/>
                <a:gd name="T9" fmla="*/ 39 h 339"/>
                <a:gd name="T10" fmla="*/ 51 w 288"/>
                <a:gd name="T11" fmla="*/ 300 h 339"/>
                <a:gd name="T12" fmla="*/ 12 w 288"/>
                <a:gd name="T13" fmla="*/ 324 h 339"/>
                <a:gd name="T14" fmla="*/ 0 w 288"/>
                <a:gd name="T15" fmla="*/ 324 h 339"/>
                <a:gd name="T16" fmla="*/ 0 w 288"/>
                <a:gd name="T17" fmla="*/ 339 h 339"/>
                <a:gd name="T18" fmla="*/ 76 w 288"/>
                <a:gd name="T19" fmla="*/ 338 h 339"/>
                <a:gd name="T20" fmla="*/ 159 w 288"/>
                <a:gd name="T21" fmla="*/ 339 h 339"/>
                <a:gd name="T22" fmla="*/ 159 w 288"/>
                <a:gd name="T23" fmla="*/ 324 h 339"/>
                <a:gd name="T24" fmla="*/ 143 w 288"/>
                <a:gd name="T25" fmla="*/ 324 h 339"/>
                <a:gd name="T26" fmla="*/ 96 w 288"/>
                <a:gd name="T27" fmla="*/ 300 h 339"/>
                <a:gd name="T28" fmla="*/ 96 w 288"/>
                <a:gd name="T29" fmla="*/ 177 h 339"/>
                <a:gd name="T30" fmla="*/ 139 w 288"/>
                <a:gd name="T31" fmla="*/ 177 h 339"/>
                <a:gd name="T32" fmla="*/ 191 w 288"/>
                <a:gd name="T33" fmla="*/ 236 h 339"/>
                <a:gd name="T34" fmla="*/ 204 w 288"/>
                <a:gd name="T35" fmla="*/ 236 h 339"/>
                <a:gd name="T36" fmla="*/ 204 w 288"/>
                <a:gd name="T37" fmla="*/ 103 h 339"/>
                <a:gd name="T38" fmla="*/ 191 w 288"/>
                <a:gd name="T39" fmla="*/ 103 h 339"/>
                <a:gd name="T40" fmla="*/ 139 w 288"/>
                <a:gd name="T41" fmla="*/ 162 h 339"/>
                <a:gd name="T42" fmla="*/ 96 w 288"/>
                <a:gd name="T43" fmla="*/ 162 h 339"/>
                <a:gd name="T44" fmla="*/ 96 w 288"/>
                <a:gd name="T45" fmla="*/ 36 h 339"/>
                <a:gd name="T46" fmla="*/ 120 w 288"/>
                <a:gd name="T47" fmla="*/ 16 h 339"/>
                <a:gd name="T48" fmla="*/ 180 w 288"/>
                <a:gd name="T49" fmla="*/ 16 h 339"/>
                <a:gd name="T50" fmla="*/ 275 w 288"/>
                <a:gd name="T51" fmla="*/ 112 h 339"/>
                <a:gd name="T52" fmla="*/ 288 w 288"/>
                <a:gd name="T53" fmla="*/ 112 h 339"/>
                <a:gd name="T54" fmla="*/ 274 w 288"/>
                <a:gd name="T55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8" h="339">
                  <a:moveTo>
                    <a:pt x="274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0"/>
                  </a:lnTo>
                  <a:cubicBezTo>
                    <a:pt x="51" y="318"/>
                    <a:pt x="50" y="324"/>
                    <a:pt x="12" y="324"/>
                  </a:cubicBezTo>
                  <a:lnTo>
                    <a:pt x="0" y="324"/>
                  </a:lnTo>
                  <a:lnTo>
                    <a:pt x="0" y="339"/>
                  </a:lnTo>
                  <a:cubicBezTo>
                    <a:pt x="17" y="338"/>
                    <a:pt x="56" y="338"/>
                    <a:pt x="76" y="338"/>
                  </a:cubicBezTo>
                  <a:cubicBezTo>
                    <a:pt x="96" y="338"/>
                    <a:pt x="142" y="338"/>
                    <a:pt x="159" y="339"/>
                  </a:cubicBezTo>
                  <a:lnTo>
                    <a:pt x="159" y="324"/>
                  </a:lnTo>
                  <a:lnTo>
                    <a:pt x="143" y="324"/>
                  </a:lnTo>
                  <a:cubicBezTo>
                    <a:pt x="96" y="324"/>
                    <a:pt x="96" y="317"/>
                    <a:pt x="96" y="300"/>
                  </a:cubicBezTo>
                  <a:lnTo>
                    <a:pt x="96" y="177"/>
                  </a:lnTo>
                  <a:lnTo>
                    <a:pt x="139" y="177"/>
                  </a:lnTo>
                  <a:cubicBezTo>
                    <a:pt x="186" y="177"/>
                    <a:pt x="191" y="193"/>
                    <a:pt x="191" y="236"/>
                  </a:cubicBezTo>
                  <a:lnTo>
                    <a:pt x="204" y="236"/>
                  </a:lnTo>
                  <a:lnTo>
                    <a:pt x="204" y="103"/>
                  </a:lnTo>
                  <a:lnTo>
                    <a:pt x="191" y="103"/>
                  </a:lnTo>
                  <a:cubicBezTo>
                    <a:pt x="191" y="145"/>
                    <a:pt x="186" y="162"/>
                    <a:pt x="139" y="162"/>
                  </a:cubicBezTo>
                  <a:lnTo>
                    <a:pt x="96" y="162"/>
                  </a:lnTo>
                  <a:lnTo>
                    <a:pt x="96" y="36"/>
                  </a:lnTo>
                  <a:cubicBezTo>
                    <a:pt x="96" y="19"/>
                    <a:pt x="97" y="16"/>
                    <a:pt x="120" y="16"/>
                  </a:cubicBezTo>
                  <a:lnTo>
                    <a:pt x="180" y="16"/>
                  </a:lnTo>
                  <a:cubicBezTo>
                    <a:pt x="255" y="16"/>
                    <a:pt x="267" y="44"/>
                    <a:pt x="275" y="112"/>
                  </a:cubicBezTo>
                  <a:lnTo>
                    <a:pt x="288" y="112"/>
                  </a:lnTo>
                  <a:lnTo>
                    <a:pt x="274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2178">
              <a:extLst>
                <a:ext uri="{FF2B5EF4-FFF2-40B4-BE49-F238E27FC236}">
                  <a16:creationId xmlns:a16="http://schemas.microsoft.com/office/drawing/2014/main" id="{74DD522A-6C3B-44AC-AEC4-7B50DFFEC7FD}"/>
                </a:ext>
              </a:extLst>
            </p:cNvPr>
            <p:cNvSpPr>
              <a:spLocks noEditPoints="1"/>
            </p:cNvSpPr>
            <p:nvPr>
              <p:custDataLst>
                <p:tags r:id="rId135"/>
              </p:custDataLst>
            </p:nvPr>
          </p:nvSpPr>
          <p:spPr bwMode="auto">
            <a:xfrm>
              <a:off x="5257800" y="2619375"/>
              <a:ext cx="23813" cy="127000"/>
            </a:xfrm>
            <a:custGeom>
              <a:avLst/>
              <a:gdLst>
                <a:gd name="T0" fmla="*/ 52 w 52"/>
                <a:gd name="T1" fmla="*/ 27 h 215"/>
                <a:gd name="T2" fmla="*/ 26 w 52"/>
                <a:gd name="T3" fmla="*/ 0 h 215"/>
                <a:gd name="T4" fmla="*/ 0 w 52"/>
                <a:gd name="T5" fmla="*/ 27 h 215"/>
                <a:gd name="T6" fmla="*/ 26 w 52"/>
                <a:gd name="T7" fmla="*/ 53 h 215"/>
                <a:gd name="T8" fmla="*/ 52 w 52"/>
                <a:gd name="T9" fmla="*/ 27 h 215"/>
                <a:gd name="T10" fmla="*/ 52 w 52"/>
                <a:gd name="T11" fmla="*/ 189 h 215"/>
                <a:gd name="T12" fmla="*/ 26 w 52"/>
                <a:gd name="T13" fmla="*/ 162 h 215"/>
                <a:gd name="T14" fmla="*/ 0 w 52"/>
                <a:gd name="T15" fmla="*/ 189 h 215"/>
                <a:gd name="T16" fmla="*/ 26 w 52"/>
                <a:gd name="T17" fmla="*/ 215 h 215"/>
                <a:gd name="T18" fmla="*/ 52 w 52"/>
                <a:gd name="T19" fmla="*/ 1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15">
                  <a:moveTo>
                    <a:pt x="52" y="27"/>
                  </a:moveTo>
                  <a:cubicBezTo>
                    <a:pt x="52" y="12"/>
                    <a:pt x="40" y="0"/>
                    <a:pt x="26" y="0"/>
                  </a:cubicBezTo>
                  <a:cubicBezTo>
                    <a:pt x="11" y="0"/>
                    <a:pt x="0" y="12"/>
                    <a:pt x="0" y="27"/>
                  </a:cubicBezTo>
                  <a:cubicBezTo>
                    <a:pt x="0" y="41"/>
                    <a:pt x="11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lose/>
                  <a:moveTo>
                    <a:pt x="52" y="189"/>
                  </a:moveTo>
                  <a:cubicBezTo>
                    <a:pt x="52" y="174"/>
                    <a:pt x="40" y="162"/>
                    <a:pt x="26" y="162"/>
                  </a:cubicBezTo>
                  <a:cubicBezTo>
                    <a:pt x="11" y="162"/>
                    <a:pt x="0" y="174"/>
                    <a:pt x="0" y="189"/>
                  </a:cubicBezTo>
                  <a:cubicBezTo>
                    <a:pt x="0" y="203"/>
                    <a:pt x="11" y="215"/>
                    <a:pt x="26" y="215"/>
                  </a:cubicBezTo>
                  <a:cubicBezTo>
                    <a:pt x="40" y="215"/>
                    <a:pt x="52" y="203"/>
                    <a:pt x="52" y="18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300" name="Straight Connector 299">
            <a:extLst>
              <a:ext uri="{FF2B5EF4-FFF2-40B4-BE49-F238E27FC236}">
                <a16:creationId xmlns:a16="http://schemas.microsoft.com/office/drawing/2014/main" id="{DD6F562A-2F14-466D-9867-8FFC83448661}"/>
              </a:ext>
            </a:extLst>
          </p:cNvPr>
          <p:cNvCxnSpPr>
            <a:cxnSpLocks/>
          </p:cNvCxnSpPr>
          <p:nvPr/>
        </p:nvCxnSpPr>
        <p:spPr>
          <a:xfrm flipH="1">
            <a:off x="5125036" y="2949043"/>
            <a:ext cx="14844" cy="32578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2555FDC4-84A1-4D14-80EC-C4062C9305B2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6291033" y="5669935"/>
            <a:ext cx="2857501" cy="247651"/>
            <a:chOff x="2541587" y="2540000"/>
            <a:chExt cx="2857501" cy="247651"/>
          </a:xfrm>
        </p:grpSpPr>
        <p:sp>
          <p:nvSpPr>
            <p:cNvPr id="302" name="Freeform 2185">
              <a:extLst>
                <a:ext uri="{FF2B5EF4-FFF2-40B4-BE49-F238E27FC236}">
                  <a16:creationId xmlns:a16="http://schemas.microsoft.com/office/drawing/2014/main" id="{E9E5159C-2AB4-46C0-93D9-C534218AD58F}"/>
                </a:ext>
              </a:extLst>
            </p:cNvPr>
            <p:cNvSpPr>
              <a:spLocks/>
            </p:cNvSpPr>
            <p:nvPr>
              <p:custDataLst>
                <p:tags r:id="rId91"/>
              </p:custDataLst>
            </p:nvPr>
          </p:nvSpPr>
          <p:spPr bwMode="auto">
            <a:xfrm>
              <a:off x="2541587" y="2549525"/>
              <a:ext cx="90488" cy="182563"/>
            </a:xfrm>
            <a:custGeom>
              <a:avLst/>
              <a:gdLst>
                <a:gd name="T0" fmla="*/ 39 w 199"/>
                <a:gd name="T1" fmla="*/ 294 h 332"/>
                <a:gd name="T2" fmla="*/ 91 w 199"/>
                <a:gd name="T3" fmla="*/ 242 h 332"/>
                <a:gd name="T4" fmla="*/ 199 w 199"/>
                <a:gd name="T5" fmla="*/ 97 h 332"/>
                <a:gd name="T6" fmla="*/ 93 w 199"/>
                <a:gd name="T7" fmla="*/ 0 h 332"/>
                <a:gd name="T8" fmla="*/ 0 w 199"/>
                <a:gd name="T9" fmla="*/ 90 h 332"/>
                <a:gd name="T10" fmla="*/ 27 w 199"/>
                <a:gd name="T11" fmla="*/ 118 h 332"/>
                <a:gd name="T12" fmla="*/ 53 w 199"/>
                <a:gd name="T13" fmla="*/ 92 h 332"/>
                <a:gd name="T14" fmla="*/ 26 w 199"/>
                <a:gd name="T15" fmla="*/ 66 h 332"/>
                <a:gd name="T16" fmla="*/ 20 w 199"/>
                <a:gd name="T17" fmla="*/ 66 h 332"/>
                <a:gd name="T18" fmla="*/ 87 w 199"/>
                <a:gd name="T19" fmla="*/ 16 h 332"/>
                <a:gd name="T20" fmla="*/ 154 w 199"/>
                <a:gd name="T21" fmla="*/ 97 h 332"/>
                <a:gd name="T22" fmla="*/ 101 w 199"/>
                <a:gd name="T23" fmla="*/ 207 h 332"/>
                <a:gd name="T24" fmla="*/ 6 w 199"/>
                <a:gd name="T25" fmla="*/ 314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7 w 199"/>
                <a:gd name="T33" fmla="*/ 245 h 332"/>
                <a:gd name="T34" fmla="*/ 176 w 199"/>
                <a:gd name="T35" fmla="*/ 290 h 332"/>
                <a:gd name="T36" fmla="*/ 128 w 199"/>
                <a:gd name="T37" fmla="*/ 294 h 332"/>
                <a:gd name="T38" fmla="*/ 39 w 199"/>
                <a:gd name="T39" fmla="*/ 29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9" y="294"/>
                  </a:moveTo>
                  <a:lnTo>
                    <a:pt x="91" y="242"/>
                  </a:lnTo>
                  <a:cubicBezTo>
                    <a:pt x="169" y="174"/>
                    <a:pt x="199" y="147"/>
                    <a:pt x="199" y="97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7" y="118"/>
                  </a:cubicBezTo>
                  <a:cubicBezTo>
                    <a:pt x="35" y="118"/>
                    <a:pt x="53" y="112"/>
                    <a:pt x="53" y="92"/>
                  </a:cubicBezTo>
                  <a:cubicBezTo>
                    <a:pt x="53" y="79"/>
                    <a:pt x="44" y="66"/>
                    <a:pt x="26" y="66"/>
                  </a:cubicBezTo>
                  <a:cubicBezTo>
                    <a:pt x="22" y="66"/>
                    <a:pt x="21" y="66"/>
                    <a:pt x="20" y="66"/>
                  </a:cubicBezTo>
                  <a:cubicBezTo>
                    <a:pt x="31" y="34"/>
                    <a:pt x="58" y="16"/>
                    <a:pt x="87" y="16"/>
                  </a:cubicBezTo>
                  <a:cubicBezTo>
                    <a:pt x="132" y="16"/>
                    <a:pt x="154" y="56"/>
                    <a:pt x="154" y="97"/>
                  </a:cubicBezTo>
                  <a:cubicBezTo>
                    <a:pt x="154" y="137"/>
                    <a:pt x="129" y="176"/>
                    <a:pt x="101" y="207"/>
                  </a:cubicBezTo>
                  <a:lnTo>
                    <a:pt x="6" y="314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7" y="245"/>
                  </a:lnTo>
                  <a:cubicBezTo>
                    <a:pt x="184" y="260"/>
                    <a:pt x="181" y="282"/>
                    <a:pt x="176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9" y="2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Oval 2186">
              <a:extLst>
                <a:ext uri="{FF2B5EF4-FFF2-40B4-BE49-F238E27FC236}">
                  <a16:creationId xmlns:a16="http://schemas.microsoft.com/office/drawing/2014/main" id="{3F9BA76F-9326-4993-BCDE-0CC097A2754C}"/>
                </a:ext>
              </a:extLst>
            </p:cNvPr>
            <p:cNvSpPr>
              <a:spLocks noChangeArrowheads="1"/>
            </p:cNvSpPr>
            <p:nvPr>
              <p:custDataLst>
                <p:tags r:id="rId92"/>
              </p:custDataLst>
            </p:nvPr>
          </p:nvSpPr>
          <p:spPr bwMode="auto">
            <a:xfrm>
              <a:off x="2662237" y="2701925"/>
              <a:ext cx="25400" cy="30163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2187">
              <a:extLst>
                <a:ext uri="{FF2B5EF4-FFF2-40B4-BE49-F238E27FC236}">
                  <a16:creationId xmlns:a16="http://schemas.microsoft.com/office/drawing/2014/main" id="{60BE5F24-D1E2-4E32-BC60-BCB21AEFE6EC}"/>
                </a:ext>
              </a:extLst>
            </p:cNvPr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2817812" y="2549525"/>
              <a:ext cx="90488" cy="182563"/>
            </a:xfrm>
            <a:custGeom>
              <a:avLst/>
              <a:gdLst>
                <a:gd name="T0" fmla="*/ 38 w 199"/>
                <a:gd name="T1" fmla="*/ 294 h 332"/>
                <a:gd name="T2" fmla="*/ 91 w 199"/>
                <a:gd name="T3" fmla="*/ 242 h 332"/>
                <a:gd name="T4" fmla="*/ 199 w 199"/>
                <a:gd name="T5" fmla="*/ 97 h 332"/>
                <a:gd name="T6" fmla="*/ 93 w 199"/>
                <a:gd name="T7" fmla="*/ 0 h 332"/>
                <a:gd name="T8" fmla="*/ 0 w 199"/>
                <a:gd name="T9" fmla="*/ 90 h 332"/>
                <a:gd name="T10" fmla="*/ 26 w 199"/>
                <a:gd name="T11" fmla="*/ 118 h 332"/>
                <a:gd name="T12" fmla="*/ 52 w 199"/>
                <a:gd name="T13" fmla="*/ 92 h 332"/>
                <a:gd name="T14" fmla="*/ 26 w 199"/>
                <a:gd name="T15" fmla="*/ 66 h 332"/>
                <a:gd name="T16" fmla="*/ 19 w 199"/>
                <a:gd name="T17" fmla="*/ 66 h 332"/>
                <a:gd name="T18" fmla="*/ 87 w 199"/>
                <a:gd name="T19" fmla="*/ 16 h 332"/>
                <a:gd name="T20" fmla="*/ 153 w 199"/>
                <a:gd name="T21" fmla="*/ 97 h 332"/>
                <a:gd name="T22" fmla="*/ 101 w 199"/>
                <a:gd name="T23" fmla="*/ 207 h 332"/>
                <a:gd name="T24" fmla="*/ 5 w 199"/>
                <a:gd name="T25" fmla="*/ 314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5 h 332"/>
                <a:gd name="T32" fmla="*/ 186 w 199"/>
                <a:gd name="T33" fmla="*/ 245 h 332"/>
                <a:gd name="T34" fmla="*/ 175 w 199"/>
                <a:gd name="T35" fmla="*/ 290 h 332"/>
                <a:gd name="T36" fmla="*/ 128 w 199"/>
                <a:gd name="T37" fmla="*/ 294 h 332"/>
                <a:gd name="T38" fmla="*/ 38 w 199"/>
                <a:gd name="T39" fmla="*/ 29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8" y="294"/>
                  </a:moveTo>
                  <a:lnTo>
                    <a:pt x="91" y="242"/>
                  </a:lnTo>
                  <a:cubicBezTo>
                    <a:pt x="169" y="174"/>
                    <a:pt x="199" y="147"/>
                    <a:pt x="199" y="97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6" y="118"/>
                  </a:cubicBezTo>
                  <a:cubicBezTo>
                    <a:pt x="35" y="118"/>
                    <a:pt x="52" y="112"/>
                    <a:pt x="52" y="92"/>
                  </a:cubicBezTo>
                  <a:cubicBezTo>
                    <a:pt x="52" y="79"/>
                    <a:pt x="43" y="66"/>
                    <a:pt x="26" y="66"/>
                  </a:cubicBezTo>
                  <a:cubicBezTo>
                    <a:pt x="22" y="66"/>
                    <a:pt x="21" y="66"/>
                    <a:pt x="19" y="66"/>
                  </a:cubicBezTo>
                  <a:cubicBezTo>
                    <a:pt x="31" y="34"/>
                    <a:pt x="58" y="16"/>
                    <a:pt x="87" y="16"/>
                  </a:cubicBezTo>
                  <a:cubicBezTo>
                    <a:pt x="132" y="16"/>
                    <a:pt x="153" y="56"/>
                    <a:pt x="153" y="97"/>
                  </a:cubicBezTo>
                  <a:cubicBezTo>
                    <a:pt x="153" y="137"/>
                    <a:pt x="128" y="176"/>
                    <a:pt x="101" y="207"/>
                  </a:cubicBezTo>
                  <a:lnTo>
                    <a:pt x="5" y="314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5"/>
                  </a:lnTo>
                  <a:lnTo>
                    <a:pt x="186" y="245"/>
                  </a:lnTo>
                  <a:cubicBezTo>
                    <a:pt x="184" y="260"/>
                    <a:pt x="180" y="282"/>
                    <a:pt x="175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8" y="29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2188">
              <a:extLst>
                <a:ext uri="{FF2B5EF4-FFF2-40B4-BE49-F238E27FC236}">
                  <a16:creationId xmlns:a16="http://schemas.microsoft.com/office/drawing/2014/main" id="{57202708-5EBD-4C30-A2C2-F3577324807B}"/>
                </a:ext>
              </a:extLst>
            </p:cNvPr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2927350" y="2544763"/>
              <a:ext cx="134938" cy="187325"/>
            </a:xfrm>
            <a:custGeom>
              <a:avLst/>
              <a:gdLst>
                <a:gd name="T0" fmla="*/ 96 w 294"/>
                <a:gd name="T1" fmla="*/ 183 h 340"/>
                <a:gd name="T2" fmla="*/ 180 w 294"/>
                <a:gd name="T3" fmla="*/ 183 h 340"/>
                <a:gd name="T4" fmla="*/ 294 w 294"/>
                <a:gd name="T5" fmla="*/ 92 h 340"/>
                <a:gd name="T6" fmla="*/ 176 w 294"/>
                <a:gd name="T7" fmla="*/ 0 h 340"/>
                <a:gd name="T8" fmla="*/ 0 w 294"/>
                <a:gd name="T9" fmla="*/ 0 h 340"/>
                <a:gd name="T10" fmla="*/ 0 w 294"/>
                <a:gd name="T11" fmla="*/ 15 h 340"/>
                <a:gd name="T12" fmla="*/ 12 w 294"/>
                <a:gd name="T13" fmla="*/ 15 h 340"/>
                <a:gd name="T14" fmla="*/ 52 w 294"/>
                <a:gd name="T15" fmla="*/ 39 h 340"/>
                <a:gd name="T16" fmla="*/ 52 w 294"/>
                <a:gd name="T17" fmla="*/ 301 h 340"/>
                <a:gd name="T18" fmla="*/ 12 w 294"/>
                <a:gd name="T19" fmla="*/ 325 h 340"/>
                <a:gd name="T20" fmla="*/ 0 w 294"/>
                <a:gd name="T21" fmla="*/ 325 h 340"/>
                <a:gd name="T22" fmla="*/ 0 w 294"/>
                <a:gd name="T23" fmla="*/ 340 h 340"/>
                <a:gd name="T24" fmla="*/ 74 w 294"/>
                <a:gd name="T25" fmla="*/ 339 h 340"/>
                <a:gd name="T26" fmla="*/ 147 w 294"/>
                <a:gd name="T27" fmla="*/ 340 h 340"/>
                <a:gd name="T28" fmla="*/ 147 w 294"/>
                <a:gd name="T29" fmla="*/ 325 h 340"/>
                <a:gd name="T30" fmla="*/ 135 w 294"/>
                <a:gd name="T31" fmla="*/ 325 h 340"/>
                <a:gd name="T32" fmla="*/ 96 w 294"/>
                <a:gd name="T33" fmla="*/ 301 h 340"/>
                <a:gd name="T34" fmla="*/ 96 w 294"/>
                <a:gd name="T35" fmla="*/ 183 h 340"/>
                <a:gd name="T36" fmla="*/ 95 w 294"/>
                <a:gd name="T37" fmla="*/ 170 h 340"/>
                <a:gd name="T38" fmla="*/ 95 w 294"/>
                <a:gd name="T39" fmla="*/ 35 h 340"/>
                <a:gd name="T40" fmla="*/ 119 w 294"/>
                <a:gd name="T41" fmla="*/ 15 h 340"/>
                <a:gd name="T42" fmla="*/ 163 w 294"/>
                <a:gd name="T43" fmla="*/ 15 h 340"/>
                <a:gd name="T44" fmla="*/ 243 w 294"/>
                <a:gd name="T45" fmla="*/ 92 h 340"/>
                <a:gd name="T46" fmla="*/ 163 w 294"/>
                <a:gd name="T47" fmla="*/ 170 h 340"/>
                <a:gd name="T48" fmla="*/ 95 w 294"/>
                <a:gd name="T4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4" h="340">
                  <a:moveTo>
                    <a:pt x="96" y="183"/>
                  </a:moveTo>
                  <a:lnTo>
                    <a:pt x="180" y="183"/>
                  </a:lnTo>
                  <a:cubicBezTo>
                    <a:pt x="240" y="183"/>
                    <a:pt x="294" y="142"/>
                    <a:pt x="294" y="92"/>
                  </a:cubicBezTo>
                  <a:cubicBezTo>
                    <a:pt x="294" y="44"/>
                    <a:pt x="245" y="0"/>
                    <a:pt x="176" y="0"/>
                  </a:cubicBezTo>
                  <a:lnTo>
                    <a:pt x="0" y="0"/>
                  </a:lnTo>
                  <a:lnTo>
                    <a:pt x="0" y="15"/>
                  </a:lnTo>
                  <a:lnTo>
                    <a:pt x="12" y="15"/>
                  </a:lnTo>
                  <a:cubicBezTo>
                    <a:pt x="51" y="15"/>
                    <a:pt x="52" y="21"/>
                    <a:pt x="52" y="39"/>
                  </a:cubicBezTo>
                  <a:lnTo>
                    <a:pt x="52" y="301"/>
                  </a:lnTo>
                  <a:cubicBezTo>
                    <a:pt x="52" y="319"/>
                    <a:pt x="51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8" y="339"/>
                    <a:pt x="55" y="339"/>
                    <a:pt x="74" y="339"/>
                  </a:cubicBezTo>
                  <a:cubicBezTo>
                    <a:pt x="93" y="339"/>
                    <a:pt x="130" y="339"/>
                    <a:pt x="147" y="340"/>
                  </a:cubicBezTo>
                  <a:lnTo>
                    <a:pt x="147" y="325"/>
                  </a:lnTo>
                  <a:lnTo>
                    <a:pt x="135" y="325"/>
                  </a:lnTo>
                  <a:cubicBezTo>
                    <a:pt x="97" y="325"/>
                    <a:pt x="96" y="319"/>
                    <a:pt x="96" y="301"/>
                  </a:cubicBezTo>
                  <a:lnTo>
                    <a:pt x="96" y="183"/>
                  </a:lnTo>
                  <a:close/>
                  <a:moveTo>
                    <a:pt x="95" y="170"/>
                  </a:moveTo>
                  <a:lnTo>
                    <a:pt x="95" y="35"/>
                  </a:lnTo>
                  <a:cubicBezTo>
                    <a:pt x="95" y="19"/>
                    <a:pt x="96" y="15"/>
                    <a:pt x="119" y="15"/>
                  </a:cubicBezTo>
                  <a:lnTo>
                    <a:pt x="163" y="15"/>
                  </a:lnTo>
                  <a:cubicBezTo>
                    <a:pt x="243" y="15"/>
                    <a:pt x="243" y="68"/>
                    <a:pt x="243" y="92"/>
                  </a:cubicBezTo>
                  <a:cubicBezTo>
                    <a:pt x="243" y="116"/>
                    <a:pt x="243" y="170"/>
                    <a:pt x="163" y="170"/>
                  </a:cubicBezTo>
                  <a:lnTo>
                    <a:pt x="95" y="1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2189">
              <a:extLst>
                <a:ext uri="{FF2B5EF4-FFF2-40B4-BE49-F238E27FC236}">
                  <a16:creationId xmlns:a16="http://schemas.microsoft.com/office/drawing/2014/main" id="{5E92436D-93E0-4483-A862-E90DB37D2385}"/>
                </a:ext>
              </a:extLst>
            </p:cNvPr>
            <p:cNvSpPr>
              <a:spLocks/>
            </p:cNvSpPr>
            <p:nvPr>
              <p:custDataLst>
                <p:tags r:id="rId95"/>
              </p:custDataLst>
            </p:nvPr>
          </p:nvSpPr>
          <p:spPr bwMode="auto">
            <a:xfrm>
              <a:off x="3087687" y="2540000"/>
              <a:ext cx="138113" cy="198438"/>
            </a:xfrm>
            <a:custGeom>
              <a:avLst/>
              <a:gdLst>
                <a:gd name="T0" fmla="*/ 0 w 304"/>
                <a:gd name="T1" fmla="*/ 181 h 362"/>
                <a:gd name="T2" fmla="*/ 173 w 304"/>
                <a:gd name="T3" fmla="*/ 362 h 362"/>
                <a:gd name="T4" fmla="*/ 304 w 304"/>
                <a:gd name="T5" fmla="*/ 235 h 362"/>
                <a:gd name="T6" fmla="*/ 297 w 304"/>
                <a:gd name="T7" fmla="*/ 227 h 362"/>
                <a:gd name="T8" fmla="*/ 291 w 304"/>
                <a:gd name="T9" fmla="*/ 235 h 362"/>
                <a:gd name="T10" fmla="*/ 179 w 304"/>
                <a:gd name="T11" fmla="*/ 347 h 362"/>
                <a:gd name="T12" fmla="*/ 51 w 304"/>
                <a:gd name="T13" fmla="*/ 181 h 362"/>
                <a:gd name="T14" fmla="*/ 179 w 304"/>
                <a:gd name="T15" fmla="*/ 15 h 362"/>
                <a:gd name="T16" fmla="*/ 288 w 304"/>
                <a:gd name="T17" fmla="*/ 133 h 362"/>
                <a:gd name="T18" fmla="*/ 296 w 304"/>
                <a:gd name="T19" fmla="*/ 142 h 362"/>
                <a:gd name="T20" fmla="*/ 304 w 304"/>
                <a:gd name="T21" fmla="*/ 130 h 362"/>
                <a:gd name="T22" fmla="*/ 304 w 304"/>
                <a:gd name="T23" fmla="*/ 12 h 362"/>
                <a:gd name="T24" fmla="*/ 298 w 304"/>
                <a:gd name="T25" fmla="*/ 0 h 362"/>
                <a:gd name="T26" fmla="*/ 290 w 304"/>
                <a:gd name="T27" fmla="*/ 6 h 362"/>
                <a:gd name="T28" fmla="*/ 265 w 304"/>
                <a:gd name="T29" fmla="*/ 43 h 362"/>
                <a:gd name="T30" fmla="*/ 173 w 304"/>
                <a:gd name="T31" fmla="*/ 0 h 362"/>
                <a:gd name="T32" fmla="*/ 0 w 304"/>
                <a:gd name="T33" fmla="*/ 181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2">
                  <a:moveTo>
                    <a:pt x="0" y="181"/>
                  </a:moveTo>
                  <a:cubicBezTo>
                    <a:pt x="0" y="284"/>
                    <a:pt x="81" y="362"/>
                    <a:pt x="173" y="362"/>
                  </a:cubicBezTo>
                  <a:cubicBezTo>
                    <a:pt x="255" y="362"/>
                    <a:pt x="304" y="293"/>
                    <a:pt x="304" y="235"/>
                  </a:cubicBezTo>
                  <a:cubicBezTo>
                    <a:pt x="304" y="230"/>
                    <a:pt x="304" y="227"/>
                    <a:pt x="297" y="227"/>
                  </a:cubicBezTo>
                  <a:cubicBezTo>
                    <a:pt x="292" y="227"/>
                    <a:pt x="292" y="230"/>
                    <a:pt x="291" y="235"/>
                  </a:cubicBezTo>
                  <a:cubicBezTo>
                    <a:pt x="287" y="306"/>
                    <a:pt x="234" y="347"/>
                    <a:pt x="179" y="347"/>
                  </a:cubicBezTo>
                  <a:cubicBezTo>
                    <a:pt x="149" y="347"/>
                    <a:pt x="51" y="330"/>
                    <a:pt x="51" y="181"/>
                  </a:cubicBezTo>
                  <a:cubicBezTo>
                    <a:pt x="51" y="32"/>
                    <a:pt x="148" y="15"/>
                    <a:pt x="179" y="15"/>
                  </a:cubicBezTo>
                  <a:cubicBezTo>
                    <a:pt x="233" y="15"/>
                    <a:pt x="278" y="61"/>
                    <a:pt x="288" y="133"/>
                  </a:cubicBezTo>
                  <a:cubicBezTo>
                    <a:pt x="289" y="140"/>
                    <a:pt x="289" y="142"/>
                    <a:pt x="296" y="142"/>
                  </a:cubicBezTo>
                  <a:cubicBezTo>
                    <a:pt x="304" y="142"/>
                    <a:pt x="304" y="140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5" y="43"/>
                  </a:lnTo>
                  <a:cubicBezTo>
                    <a:pt x="247" y="25"/>
                    <a:pt x="221" y="0"/>
                    <a:pt x="173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Rectangle 2190">
              <a:extLst>
                <a:ext uri="{FF2B5EF4-FFF2-40B4-BE49-F238E27FC236}">
                  <a16:creationId xmlns:a16="http://schemas.microsoft.com/office/drawing/2014/main" id="{B9AEFC3A-D7B6-43E2-A327-F938C5C14580}"/>
                </a:ext>
              </a:extLst>
            </p:cNvPr>
            <p:cNvSpPr>
              <a:spLocks noChangeArrowheads="1"/>
            </p:cNvSpPr>
            <p:nvPr>
              <p:custDataLst>
                <p:tags r:id="rId96"/>
              </p:custDataLst>
            </p:nvPr>
          </p:nvSpPr>
          <p:spPr bwMode="auto">
            <a:xfrm>
              <a:off x="3240087" y="2665413"/>
              <a:ext cx="60325" cy="158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2191">
              <a:extLst>
                <a:ext uri="{FF2B5EF4-FFF2-40B4-BE49-F238E27FC236}">
                  <a16:creationId xmlns:a16="http://schemas.microsoft.com/office/drawing/2014/main" id="{2C7F6350-6CAB-4236-96B8-86FE6D13DB66}"/>
                </a:ext>
              </a:extLst>
            </p:cNvPr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3319462" y="2540000"/>
              <a:ext cx="112713" cy="192088"/>
            </a:xfrm>
            <a:custGeom>
              <a:avLst/>
              <a:gdLst>
                <a:gd name="T0" fmla="*/ 178 w 250"/>
                <a:gd name="T1" fmla="*/ 152 h 351"/>
                <a:gd name="T2" fmla="*/ 178 w 250"/>
                <a:gd name="T3" fmla="*/ 313 h 351"/>
                <a:gd name="T4" fmla="*/ 139 w 250"/>
                <a:gd name="T5" fmla="*/ 336 h 351"/>
                <a:gd name="T6" fmla="*/ 139 w 250"/>
                <a:gd name="T7" fmla="*/ 351 h 351"/>
                <a:gd name="T8" fmla="*/ 194 w 250"/>
                <a:gd name="T9" fmla="*/ 350 h 351"/>
                <a:gd name="T10" fmla="*/ 250 w 250"/>
                <a:gd name="T11" fmla="*/ 351 h 351"/>
                <a:gd name="T12" fmla="*/ 250 w 250"/>
                <a:gd name="T13" fmla="*/ 336 h 351"/>
                <a:gd name="T14" fmla="*/ 211 w 250"/>
                <a:gd name="T15" fmla="*/ 313 h 351"/>
                <a:gd name="T16" fmla="*/ 211 w 250"/>
                <a:gd name="T17" fmla="*/ 5 h 351"/>
                <a:gd name="T18" fmla="*/ 193 w 250"/>
                <a:gd name="T19" fmla="*/ 8 h 351"/>
                <a:gd name="T20" fmla="*/ 188 w 250"/>
                <a:gd name="T21" fmla="*/ 7 h 351"/>
                <a:gd name="T22" fmla="*/ 146 w 250"/>
                <a:gd name="T23" fmla="*/ 0 h 351"/>
                <a:gd name="T24" fmla="*/ 40 w 250"/>
                <a:gd name="T25" fmla="*/ 79 h 351"/>
                <a:gd name="T26" fmla="*/ 40 w 250"/>
                <a:gd name="T27" fmla="*/ 136 h 351"/>
                <a:gd name="T28" fmla="*/ 0 w 250"/>
                <a:gd name="T29" fmla="*/ 136 h 351"/>
                <a:gd name="T30" fmla="*/ 0 w 250"/>
                <a:gd name="T31" fmla="*/ 152 h 351"/>
                <a:gd name="T32" fmla="*/ 40 w 250"/>
                <a:gd name="T33" fmla="*/ 152 h 351"/>
                <a:gd name="T34" fmla="*/ 40 w 250"/>
                <a:gd name="T35" fmla="*/ 313 h 351"/>
                <a:gd name="T36" fmla="*/ 1 w 250"/>
                <a:gd name="T37" fmla="*/ 336 h 351"/>
                <a:gd name="T38" fmla="*/ 1 w 250"/>
                <a:gd name="T39" fmla="*/ 351 h 351"/>
                <a:gd name="T40" fmla="*/ 56 w 250"/>
                <a:gd name="T41" fmla="*/ 350 h 351"/>
                <a:gd name="T42" fmla="*/ 112 w 250"/>
                <a:gd name="T43" fmla="*/ 351 h 351"/>
                <a:gd name="T44" fmla="*/ 112 w 250"/>
                <a:gd name="T45" fmla="*/ 336 h 351"/>
                <a:gd name="T46" fmla="*/ 73 w 250"/>
                <a:gd name="T47" fmla="*/ 313 h 351"/>
                <a:gd name="T48" fmla="*/ 73 w 250"/>
                <a:gd name="T49" fmla="*/ 152 h 351"/>
                <a:gd name="T50" fmla="*/ 178 w 250"/>
                <a:gd name="T51" fmla="*/ 152 h 351"/>
                <a:gd name="T52" fmla="*/ 178 w 250"/>
                <a:gd name="T53" fmla="*/ 136 h 351"/>
                <a:gd name="T54" fmla="*/ 71 w 250"/>
                <a:gd name="T55" fmla="*/ 136 h 351"/>
                <a:gd name="T56" fmla="*/ 71 w 250"/>
                <a:gd name="T57" fmla="*/ 80 h 351"/>
                <a:gd name="T58" fmla="*/ 146 w 250"/>
                <a:gd name="T59" fmla="*/ 11 h 351"/>
                <a:gd name="T60" fmla="*/ 178 w 250"/>
                <a:gd name="T61" fmla="*/ 15 h 351"/>
                <a:gd name="T62" fmla="*/ 165 w 250"/>
                <a:gd name="T63" fmla="*/ 35 h 351"/>
                <a:gd name="T64" fmla="*/ 178 w 250"/>
                <a:gd name="T65" fmla="*/ 55 h 351"/>
                <a:gd name="T66" fmla="*/ 178 w 250"/>
                <a:gd name="T67" fmla="*/ 136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0" h="351">
                  <a:moveTo>
                    <a:pt x="178" y="152"/>
                  </a:moveTo>
                  <a:lnTo>
                    <a:pt x="178" y="313"/>
                  </a:lnTo>
                  <a:cubicBezTo>
                    <a:pt x="178" y="336"/>
                    <a:pt x="172" y="336"/>
                    <a:pt x="139" y="336"/>
                  </a:cubicBezTo>
                  <a:lnTo>
                    <a:pt x="139" y="351"/>
                  </a:lnTo>
                  <a:cubicBezTo>
                    <a:pt x="155" y="351"/>
                    <a:pt x="182" y="350"/>
                    <a:pt x="194" y="350"/>
                  </a:cubicBezTo>
                  <a:cubicBezTo>
                    <a:pt x="207" y="350"/>
                    <a:pt x="231" y="351"/>
                    <a:pt x="250" y="351"/>
                  </a:cubicBezTo>
                  <a:lnTo>
                    <a:pt x="250" y="336"/>
                  </a:lnTo>
                  <a:cubicBezTo>
                    <a:pt x="216" y="336"/>
                    <a:pt x="211" y="336"/>
                    <a:pt x="211" y="313"/>
                  </a:cubicBezTo>
                  <a:lnTo>
                    <a:pt x="211" y="5"/>
                  </a:lnTo>
                  <a:lnTo>
                    <a:pt x="193" y="8"/>
                  </a:lnTo>
                  <a:cubicBezTo>
                    <a:pt x="191" y="8"/>
                    <a:pt x="190" y="8"/>
                    <a:pt x="188" y="7"/>
                  </a:cubicBezTo>
                  <a:cubicBezTo>
                    <a:pt x="172" y="0"/>
                    <a:pt x="152" y="0"/>
                    <a:pt x="146" y="0"/>
                  </a:cubicBezTo>
                  <a:cubicBezTo>
                    <a:pt x="94" y="0"/>
                    <a:pt x="40" y="28"/>
                    <a:pt x="40" y="79"/>
                  </a:cubicBezTo>
                  <a:lnTo>
                    <a:pt x="40" y="136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40" y="152"/>
                  </a:lnTo>
                  <a:lnTo>
                    <a:pt x="40" y="313"/>
                  </a:lnTo>
                  <a:cubicBezTo>
                    <a:pt x="40" y="336"/>
                    <a:pt x="34" y="336"/>
                    <a:pt x="1" y="336"/>
                  </a:cubicBezTo>
                  <a:lnTo>
                    <a:pt x="1" y="351"/>
                  </a:lnTo>
                  <a:cubicBezTo>
                    <a:pt x="17" y="351"/>
                    <a:pt x="44" y="350"/>
                    <a:pt x="56" y="350"/>
                  </a:cubicBezTo>
                  <a:cubicBezTo>
                    <a:pt x="69" y="350"/>
                    <a:pt x="93" y="351"/>
                    <a:pt x="112" y="351"/>
                  </a:cubicBezTo>
                  <a:lnTo>
                    <a:pt x="112" y="336"/>
                  </a:lnTo>
                  <a:cubicBezTo>
                    <a:pt x="78" y="336"/>
                    <a:pt x="73" y="336"/>
                    <a:pt x="73" y="313"/>
                  </a:cubicBezTo>
                  <a:lnTo>
                    <a:pt x="73" y="152"/>
                  </a:lnTo>
                  <a:lnTo>
                    <a:pt x="178" y="152"/>
                  </a:lnTo>
                  <a:close/>
                  <a:moveTo>
                    <a:pt x="178" y="136"/>
                  </a:moveTo>
                  <a:lnTo>
                    <a:pt x="71" y="136"/>
                  </a:lnTo>
                  <a:lnTo>
                    <a:pt x="71" y="80"/>
                  </a:lnTo>
                  <a:cubicBezTo>
                    <a:pt x="71" y="34"/>
                    <a:pt x="109" y="11"/>
                    <a:pt x="146" y="11"/>
                  </a:cubicBezTo>
                  <a:cubicBezTo>
                    <a:pt x="150" y="11"/>
                    <a:pt x="164" y="11"/>
                    <a:pt x="178" y="15"/>
                  </a:cubicBezTo>
                  <a:cubicBezTo>
                    <a:pt x="173" y="17"/>
                    <a:pt x="165" y="22"/>
                    <a:pt x="165" y="35"/>
                  </a:cubicBezTo>
                  <a:cubicBezTo>
                    <a:pt x="165" y="44"/>
                    <a:pt x="169" y="52"/>
                    <a:pt x="178" y="55"/>
                  </a:cubicBezTo>
                  <a:lnTo>
                    <a:pt x="178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2192">
              <a:extLst>
                <a:ext uri="{FF2B5EF4-FFF2-40B4-BE49-F238E27FC236}">
                  <a16:creationId xmlns:a16="http://schemas.microsoft.com/office/drawing/2014/main" id="{08682796-AB15-4B97-B61C-D3F7820016E0}"/>
                </a:ext>
              </a:extLst>
            </p:cNvPr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3449637" y="2609850"/>
              <a:ext cx="101600" cy="125413"/>
            </a:xfrm>
            <a:custGeom>
              <a:avLst/>
              <a:gdLst>
                <a:gd name="T0" fmla="*/ 145 w 224"/>
                <a:gd name="T1" fmla="*/ 185 h 229"/>
                <a:gd name="T2" fmla="*/ 184 w 224"/>
                <a:gd name="T3" fmla="*/ 226 h 229"/>
                <a:gd name="T4" fmla="*/ 224 w 224"/>
                <a:gd name="T5" fmla="*/ 179 h 229"/>
                <a:gd name="T6" fmla="*/ 224 w 224"/>
                <a:gd name="T7" fmla="*/ 151 h 229"/>
                <a:gd name="T8" fmla="*/ 212 w 224"/>
                <a:gd name="T9" fmla="*/ 151 h 229"/>
                <a:gd name="T10" fmla="*/ 212 w 224"/>
                <a:gd name="T11" fmla="*/ 179 h 229"/>
                <a:gd name="T12" fmla="*/ 194 w 224"/>
                <a:gd name="T13" fmla="*/ 211 h 229"/>
                <a:gd name="T14" fmla="*/ 176 w 224"/>
                <a:gd name="T15" fmla="*/ 186 h 229"/>
                <a:gd name="T16" fmla="*/ 176 w 224"/>
                <a:gd name="T17" fmla="*/ 86 h 229"/>
                <a:gd name="T18" fmla="*/ 158 w 224"/>
                <a:gd name="T19" fmla="*/ 27 h 229"/>
                <a:gd name="T20" fmla="*/ 89 w 224"/>
                <a:gd name="T21" fmla="*/ 0 h 229"/>
                <a:gd name="T22" fmla="*/ 14 w 224"/>
                <a:gd name="T23" fmla="*/ 56 h 229"/>
                <a:gd name="T24" fmla="*/ 37 w 224"/>
                <a:gd name="T25" fmla="*/ 80 h 229"/>
                <a:gd name="T26" fmla="*/ 60 w 224"/>
                <a:gd name="T27" fmla="*/ 57 h 229"/>
                <a:gd name="T28" fmla="*/ 35 w 224"/>
                <a:gd name="T29" fmla="*/ 34 h 229"/>
                <a:gd name="T30" fmla="*/ 88 w 224"/>
                <a:gd name="T31" fmla="*/ 11 h 229"/>
                <a:gd name="T32" fmla="*/ 141 w 224"/>
                <a:gd name="T33" fmla="*/ 75 h 229"/>
                <a:gd name="T34" fmla="*/ 141 w 224"/>
                <a:gd name="T35" fmla="*/ 93 h 229"/>
                <a:gd name="T36" fmla="*/ 49 w 224"/>
                <a:gd name="T37" fmla="*/ 111 h 229"/>
                <a:gd name="T38" fmla="*/ 0 w 224"/>
                <a:gd name="T39" fmla="*/ 176 h 229"/>
                <a:gd name="T40" fmla="*/ 79 w 224"/>
                <a:gd name="T41" fmla="*/ 229 h 229"/>
                <a:gd name="T42" fmla="*/ 145 w 224"/>
                <a:gd name="T43" fmla="*/ 185 h 229"/>
                <a:gd name="T44" fmla="*/ 141 w 224"/>
                <a:gd name="T45" fmla="*/ 104 h 229"/>
                <a:gd name="T46" fmla="*/ 141 w 224"/>
                <a:gd name="T47" fmla="*/ 153 h 229"/>
                <a:gd name="T48" fmla="*/ 83 w 224"/>
                <a:gd name="T49" fmla="*/ 218 h 229"/>
                <a:gd name="T50" fmla="*/ 38 w 224"/>
                <a:gd name="T51" fmla="*/ 175 h 229"/>
                <a:gd name="T52" fmla="*/ 141 w 224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29">
                  <a:moveTo>
                    <a:pt x="145" y="185"/>
                  </a:moveTo>
                  <a:cubicBezTo>
                    <a:pt x="147" y="205"/>
                    <a:pt x="160" y="226"/>
                    <a:pt x="184" y="226"/>
                  </a:cubicBezTo>
                  <a:cubicBezTo>
                    <a:pt x="194" y="226"/>
                    <a:pt x="224" y="219"/>
                    <a:pt x="224" y="179"/>
                  </a:cubicBezTo>
                  <a:lnTo>
                    <a:pt x="224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8"/>
                    <a:pt x="176" y="186"/>
                  </a:cubicBezTo>
                  <a:lnTo>
                    <a:pt x="176" y="86"/>
                  </a:lnTo>
                  <a:cubicBezTo>
                    <a:pt x="176" y="65"/>
                    <a:pt x="176" y="46"/>
                    <a:pt x="158" y="27"/>
                  </a:cubicBezTo>
                  <a:cubicBezTo>
                    <a:pt x="138" y="8"/>
                    <a:pt x="113" y="0"/>
                    <a:pt x="89" y="0"/>
                  </a:cubicBezTo>
                  <a:cubicBezTo>
                    <a:pt x="48" y="0"/>
                    <a:pt x="14" y="23"/>
                    <a:pt x="14" y="56"/>
                  </a:cubicBezTo>
                  <a:cubicBezTo>
                    <a:pt x="14" y="71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7" y="34"/>
                    <a:pt x="35" y="34"/>
                  </a:cubicBezTo>
                  <a:cubicBezTo>
                    <a:pt x="48" y="16"/>
                    <a:pt x="72" y="11"/>
                    <a:pt x="88" y="11"/>
                  </a:cubicBezTo>
                  <a:cubicBezTo>
                    <a:pt x="113" y="11"/>
                    <a:pt x="141" y="30"/>
                    <a:pt x="141" y="75"/>
                  </a:cubicBezTo>
                  <a:lnTo>
                    <a:pt x="141" y="93"/>
                  </a:lnTo>
                  <a:cubicBezTo>
                    <a:pt x="116" y="95"/>
                    <a:pt x="81" y="96"/>
                    <a:pt x="49" y="111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6"/>
                    <a:pt x="48" y="229"/>
                    <a:pt x="79" y="229"/>
                  </a:cubicBezTo>
                  <a:cubicBezTo>
                    <a:pt x="112" y="229"/>
                    <a:pt x="135" y="209"/>
                    <a:pt x="145" y="185"/>
                  </a:cubicBezTo>
                  <a:close/>
                  <a:moveTo>
                    <a:pt x="141" y="104"/>
                  </a:moveTo>
                  <a:lnTo>
                    <a:pt x="141" y="153"/>
                  </a:lnTo>
                  <a:cubicBezTo>
                    <a:pt x="141" y="201"/>
                    <a:pt x="105" y="218"/>
                    <a:pt x="83" y="218"/>
                  </a:cubicBezTo>
                  <a:cubicBezTo>
                    <a:pt x="58" y="218"/>
                    <a:pt x="38" y="200"/>
                    <a:pt x="38" y="175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2193">
              <a:extLst>
                <a:ext uri="{FF2B5EF4-FFF2-40B4-BE49-F238E27FC236}">
                  <a16:creationId xmlns:a16="http://schemas.microsoft.com/office/drawing/2014/main" id="{B31FDBE5-0EB5-45C6-848F-CBA38438F3AC}"/>
                </a:ext>
              </a:extLst>
            </p:cNvPr>
            <p:cNvSpPr>
              <a:spLocks/>
            </p:cNvSpPr>
            <p:nvPr>
              <p:custDataLst>
                <p:tags r:id="rId99"/>
              </p:custDataLst>
            </p:nvPr>
          </p:nvSpPr>
          <p:spPr bwMode="auto">
            <a:xfrm>
              <a:off x="3551237" y="2614613"/>
              <a:ext cx="111125" cy="120650"/>
            </a:xfrm>
            <a:custGeom>
              <a:avLst/>
              <a:gdLst>
                <a:gd name="T0" fmla="*/ 198 w 244"/>
                <a:gd name="T1" fmla="*/ 49 h 221"/>
                <a:gd name="T2" fmla="*/ 244 w 244"/>
                <a:gd name="T3" fmla="*/ 16 h 221"/>
                <a:gd name="T4" fmla="*/ 244 w 244"/>
                <a:gd name="T5" fmla="*/ 0 h 221"/>
                <a:gd name="T6" fmla="*/ 206 w 244"/>
                <a:gd name="T7" fmla="*/ 2 h 221"/>
                <a:gd name="T8" fmla="*/ 163 w 244"/>
                <a:gd name="T9" fmla="*/ 0 h 221"/>
                <a:gd name="T10" fmla="*/ 163 w 244"/>
                <a:gd name="T11" fmla="*/ 16 h 221"/>
                <a:gd name="T12" fmla="*/ 187 w 244"/>
                <a:gd name="T13" fmla="*/ 37 h 221"/>
                <a:gd name="T14" fmla="*/ 184 w 244"/>
                <a:gd name="T15" fmla="*/ 49 h 221"/>
                <a:gd name="T16" fmla="*/ 133 w 244"/>
                <a:gd name="T17" fmla="*/ 176 h 221"/>
                <a:gd name="T18" fmla="*/ 77 w 244"/>
                <a:gd name="T19" fmla="*/ 37 h 221"/>
                <a:gd name="T20" fmla="*/ 74 w 244"/>
                <a:gd name="T21" fmla="*/ 29 h 221"/>
                <a:gd name="T22" fmla="*/ 103 w 244"/>
                <a:gd name="T23" fmla="*/ 16 h 221"/>
                <a:gd name="T24" fmla="*/ 103 w 244"/>
                <a:gd name="T25" fmla="*/ 0 h 221"/>
                <a:gd name="T26" fmla="*/ 48 w 244"/>
                <a:gd name="T27" fmla="*/ 2 h 221"/>
                <a:gd name="T28" fmla="*/ 0 w 244"/>
                <a:gd name="T29" fmla="*/ 0 h 221"/>
                <a:gd name="T30" fmla="*/ 0 w 244"/>
                <a:gd name="T31" fmla="*/ 16 h 221"/>
                <a:gd name="T32" fmla="*/ 40 w 244"/>
                <a:gd name="T33" fmla="*/ 34 h 221"/>
                <a:gd name="T34" fmla="*/ 111 w 244"/>
                <a:gd name="T35" fmla="*/ 211 h 221"/>
                <a:gd name="T36" fmla="*/ 122 w 244"/>
                <a:gd name="T37" fmla="*/ 221 h 221"/>
                <a:gd name="T38" fmla="*/ 132 w 244"/>
                <a:gd name="T39" fmla="*/ 211 h 221"/>
                <a:gd name="T40" fmla="*/ 198 w 244"/>
                <a:gd name="T4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4" h="221">
                  <a:moveTo>
                    <a:pt x="198" y="49"/>
                  </a:moveTo>
                  <a:cubicBezTo>
                    <a:pt x="202" y="38"/>
                    <a:pt x="211" y="16"/>
                    <a:pt x="244" y="16"/>
                  </a:cubicBezTo>
                  <a:lnTo>
                    <a:pt x="244" y="0"/>
                  </a:lnTo>
                  <a:cubicBezTo>
                    <a:pt x="232" y="1"/>
                    <a:pt x="218" y="2"/>
                    <a:pt x="206" y="2"/>
                  </a:cubicBezTo>
                  <a:cubicBezTo>
                    <a:pt x="194" y="2"/>
                    <a:pt x="171" y="1"/>
                    <a:pt x="163" y="0"/>
                  </a:cubicBezTo>
                  <a:lnTo>
                    <a:pt x="163" y="16"/>
                  </a:lnTo>
                  <a:cubicBezTo>
                    <a:pt x="181" y="16"/>
                    <a:pt x="187" y="28"/>
                    <a:pt x="187" y="37"/>
                  </a:cubicBezTo>
                  <a:cubicBezTo>
                    <a:pt x="187" y="42"/>
                    <a:pt x="186" y="44"/>
                    <a:pt x="184" y="49"/>
                  </a:cubicBezTo>
                  <a:lnTo>
                    <a:pt x="133" y="176"/>
                  </a:lnTo>
                  <a:lnTo>
                    <a:pt x="77" y="37"/>
                  </a:lnTo>
                  <a:cubicBezTo>
                    <a:pt x="74" y="31"/>
                    <a:pt x="74" y="30"/>
                    <a:pt x="74" y="29"/>
                  </a:cubicBezTo>
                  <a:cubicBezTo>
                    <a:pt x="74" y="16"/>
                    <a:pt x="94" y="16"/>
                    <a:pt x="103" y="16"/>
                  </a:cubicBezTo>
                  <a:lnTo>
                    <a:pt x="103" y="0"/>
                  </a:lnTo>
                  <a:cubicBezTo>
                    <a:pt x="88" y="1"/>
                    <a:pt x="60" y="2"/>
                    <a:pt x="48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31" y="16"/>
                    <a:pt x="33" y="19"/>
                    <a:pt x="40" y="34"/>
                  </a:cubicBezTo>
                  <a:lnTo>
                    <a:pt x="111" y="211"/>
                  </a:lnTo>
                  <a:cubicBezTo>
                    <a:pt x="114" y="218"/>
                    <a:pt x="115" y="221"/>
                    <a:pt x="122" y="221"/>
                  </a:cubicBezTo>
                  <a:cubicBezTo>
                    <a:pt x="128" y="221"/>
                    <a:pt x="130" y="216"/>
                    <a:pt x="132" y="211"/>
                  </a:cubicBezTo>
                  <a:lnTo>
                    <a:pt x="198" y="4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2194">
              <a:extLst>
                <a:ext uri="{FF2B5EF4-FFF2-40B4-BE49-F238E27FC236}">
                  <a16:creationId xmlns:a16="http://schemas.microsoft.com/office/drawing/2014/main" id="{D372FCFE-A2CE-41FB-BA54-6253A452F79D}"/>
                </a:ext>
              </a:extLst>
            </p:cNvPr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3665537" y="2609850"/>
              <a:ext cx="100013" cy="125413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8" y="206"/>
                    <a:pt x="54" y="183"/>
                  </a:cubicBezTo>
                  <a:cubicBezTo>
                    <a:pt x="42" y="161"/>
                    <a:pt x="42" y="130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2195">
              <a:extLst>
                <a:ext uri="{FF2B5EF4-FFF2-40B4-BE49-F238E27FC236}">
                  <a16:creationId xmlns:a16="http://schemas.microsoft.com/office/drawing/2014/main" id="{AEDDDD28-2E2D-422E-B7BA-BDAC11BFC76E}"/>
                </a:ext>
              </a:extLst>
            </p:cNvPr>
            <p:cNvSpPr>
              <a:spLocks/>
            </p:cNvSpPr>
            <p:nvPr>
              <p:custDataLst>
                <p:tags r:id="rId101"/>
              </p:custDataLst>
            </p:nvPr>
          </p:nvSpPr>
          <p:spPr bwMode="auto">
            <a:xfrm>
              <a:off x="3778250" y="2611438"/>
              <a:ext cx="77788" cy="120650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2196">
              <a:extLst>
                <a:ext uri="{FF2B5EF4-FFF2-40B4-BE49-F238E27FC236}">
                  <a16:creationId xmlns:a16="http://schemas.microsoft.com/office/drawing/2014/main" id="{7809EBB4-B31F-41B7-8762-D4BD30C809E5}"/>
                </a:ext>
              </a:extLst>
            </p:cNvPr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3867150" y="2609850"/>
              <a:ext cx="88900" cy="125413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1 w 193"/>
                <a:gd name="T5" fmla="*/ 98 h 229"/>
                <a:gd name="T6" fmla="*/ 42 w 193"/>
                <a:gd name="T7" fmla="*/ 98 h 229"/>
                <a:gd name="T8" fmla="*/ 42 w 193"/>
                <a:gd name="T9" fmla="*/ 108 h 229"/>
                <a:gd name="T10" fmla="*/ 181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7 w 193"/>
                <a:gd name="T23" fmla="*/ 158 h 229"/>
                <a:gd name="T24" fmla="*/ 181 w 193"/>
                <a:gd name="T25" fmla="*/ 165 h 229"/>
                <a:gd name="T26" fmla="*/ 113 w 193"/>
                <a:gd name="T27" fmla="*/ 216 h 229"/>
                <a:gd name="T28" fmla="*/ 57 w 193"/>
                <a:gd name="T29" fmla="*/ 183 h 229"/>
                <a:gd name="T30" fmla="*/ 42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6" y="11"/>
                    <a:pt x="161" y="78"/>
                    <a:pt x="161" y="98"/>
                  </a:cubicBezTo>
                  <a:lnTo>
                    <a:pt x="42" y="98"/>
                  </a:lnTo>
                  <a:close/>
                  <a:moveTo>
                    <a:pt x="42" y="108"/>
                  </a:moveTo>
                  <a:lnTo>
                    <a:pt x="181" y="108"/>
                  </a:lnTo>
                  <a:cubicBezTo>
                    <a:pt x="192" y="108"/>
                    <a:pt x="193" y="108"/>
                    <a:pt x="193" y="98"/>
                  </a:cubicBezTo>
                  <a:cubicBezTo>
                    <a:pt x="193" y="48"/>
                    <a:pt x="167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3" y="229"/>
                    <a:pt x="110" y="229"/>
                  </a:cubicBezTo>
                  <a:cubicBezTo>
                    <a:pt x="171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7" y="158"/>
                  </a:cubicBezTo>
                  <a:cubicBezTo>
                    <a:pt x="182" y="158"/>
                    <a:pt x="181" y="161"/>
                    <a:pt x="181" y="165"/>
                  </a:cubicBezTo>
                  <a:cubicBezTo>
                    <a:pt x="163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7" y="183"/>
                  </a:cubicBezTo>
                  <a:cubicBezTo>
                    <a:pt x="42" y="159"/>
                    <a:pt x="42" y="126"/>
                    <a:pt x="42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2197">
              <a:extLst>
                <a:ext uri="{FF2B5EF4-FFF2-40B4-BE49-F238E27FC236}">
                  <a16:creationId xmlns:a16="http://schemas.microsoft.com/office/drawing/2014/main" id="{DE42B546-A58A-4A62-A4A9-3D8ED3D03FC0}"/>
                </a:ext>
              </a:extLst>
            </p:cNvPr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3970337" y="2541588"/>
              <a:ext cx="111125" cy="193675"/>
            </a:xfrm>
            <a:custGeom>
              <a:avLst/>
              <a:gdLst>
                <a:gd name="T0" fmla="*/ 172 w 246"/>
                <a:gd name="T1" fmla="*/ 319 h 352"/>
                <a:gd name="T2" fmla="*/ 172 w 246"/>
                <a:gd name="T3" fmla="*/ 352 h 352"/>
                <a:gd name="T4" fmla="*/ 246 w 246"/>
                <a:gd name="T5" fmla="*/ 346 h 352"/>
                <a:gd name="T6" fmla="*/ 246 w 246"/>
                <a:gd name="T7" fmla="*/ 331 h 352"/>
                <a:gd name="T8" fmla="*/ 207 w 246"/>
                <a:gd name="T9" fmla="*/ 303 h 352"/>
                <a:gd name="T10" fmla="*/ 207 w 246"/>
                <a:gd name="T11" fmla="*/ 0 h 352"/>
                <a:gd name="T12" fmla="*/ 135 w 246"/>
                <a:gd name="T13" fmla="*/ 6 h 352"/>
                <a:gd name="T14" fmla="*/ 135 w 246"/>
                <a:gd name="T15" fmla="*/ 21 h 352"/>
                <a:gd name="T16" fmla="*/ 174 w 246"/>
                <a:gd name="T17" fmla="*/ 49 h 352"/>
                <a:gd name="T18" fmla="*/ 174 w 246"/>
                <a:gd name="T19" fmla="*/ 157 h 352"/>
                <a:gd name="T20" fmla="*/ 111 w 246"/>
                <a:gd name="T21" fmla="*/ 126 h 352"/>
                <a:gd name="T22" fmla="*/ 0 w 246"/>
                <a:gd name="T23" fmla="*/ 239 h 352"/>
                <a:gd name="T24" fmla="*/ 105 w 246"/>
                <a:gd name="T25" fmla="*/ 352 h 352"/>
                <a:gd name="T26" fmla="*/ 172 w 246"/>
                <a:gd name="T27" fmla="*/ 319 h 352"/>
                <a:gd name="T28" fmla="*/ 172 w 246"/>
                <a:gd name="T29" fmla="*/ 185 h 352"/>
                <a:gd name="T30" fmla="*/ 172 w 246"/>
                <a:gd name="T31" fmla="*/ 287 h 352"/>
                <a:gd name="T32" fmla="*/ 167 w 246"/>
                <a:gd name="T33" fmla="*/ 306 h 352"/>
                <a:gd name="T34" fmla="*/ 108 w 246"/>
                <a:gd name="T35" fmla="*/ 341 h 352"/>
                <a:gd name="T36" fmla="*/ 56 w 246"/>
                <a:gd name="T37" fmla="*/ 309 h 352"/>
                <a:gd name="T38" fmla="*/ 41 w 246"/>
                <a:gd name="T39" fmla="*/ 240 h 352"/>
                <a:gd name="T40" fmla="*/ 57 w 246"/>
                <a:gd name="T41" fmla="*/ 169 h 352"/>
                <a:gd name="T42" fmla="*/ 113 w 246"/>
                <a:gd name="T43" fmla="*/ 137 h 352"/>
                <a:gd name="T44" fmla="*/ 167 w 246"/>
                <a:gd name="T45" fmla="*/ 167 h 352"/>
                <a:gd name="T46" fmla="*/ 172 w 246"/>
                <a:gd name="T47" fmla="*/ 185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2">
                  <a:moveTo>
                    <a:pt x="172" y="319"/>
                  </a:moveTo>
                  <a:lnTo>
                    <a:pt x="172" y="352"/>
                  </a:lnTo>
                  <a:lnTo>
                    <a:pt x="246" y="346"/>
                  </a:lnTo>
                  <a:lnTo>
                    <a:pt x="246" y="331"/>
                  </a:lnTo>
                  <a:cubicBezTo>
                    <a:pt x="211" y="331"/>
                    <a:pt x="207" y="327"/>
                    <a:pt x="207" y="303"/>
                  </a:cubicBezTo>
                  <a:lnTo>
                    <a:pt x="207" y="0"/>
                  </a:lnTo>
                  <a:lnTo>
                    <a:pt x="135" y="6"/>
                  </a:lnTo>
                  <a:lnTo>
                    <a:pt x="135" y="21"/>
                  </a:lnTo>
                  <a:cubicBezTo>
                    <a:pt x="170" y="21"/>
                    <a:pt x="174" y="25"/>
                    <a:pt x="174" y="49"/>
                  </a:cubicBezTo>
                  <a:lnTo>
                    <a:pt x="174" y="157"/>
                  </a:lnTo>
                  <a:cubicBezTo>
                    <a:pt x="159" y="139"/>
                    <a:pt x="138" y="126"/>
                    <a:pt x="111" y="126"/>
                  </a:cubicBezTo>
                  <a:cubicBezTo>
                    <a:pt x="52" y="126"/>
                    <a:pt x="0" y="175"/>
                    <a:pt x="0" y="239"/>
                  </a:cubicBezTo>
                  <a:cubicBezTo>
                    <a:pt x="0" y="302"/>
                    <a:pt x="49" y="352"/>
                    <a:pt x="105" y="352"/>
                  </a:cubicBezTo>
                  <a:cubicBezTo>
                    <a:pt x="137" y="352"/>
                    <a:pt x="160" y="335"/>
                    <a:pt x="172" y="319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6"/>
                  </a:cubicBezTo>
                  <a:cubicBezTo>
                    <a:pt x="152" y="330"/>
                    <a:pt x="129" y="341"/>
                    <a:pt x="108" y="341"/>
                  </a:cubicBezTo>
                  <a:cubicBezTo>
                    <a:pt x="85" y="341"/>
                    <a:pt x="68" y="328"/>
                    <a:pt x="56" y="309"/>
                  </a:cubicBezTo>
                  <a:cubicBezTo>
                    <a:pt x="43" y="288"/>
                    <a:pt x="41" y="260"/>
                    <a:pt x="41" y="240"/>
                  </a:cubicBezTo>
                  <a:cubicBezTo>
                    <a:pt x="41" y="221"/>
                    <a:pt x="42" y="191"/>
                    <a:pt x="57" y="169"/>
                  </a:cubicBezTo>
                  <a:cubicBezTo>
                    <a:pt x="67" y="153"/>
                    <a:pt x="86" y="137"/>
                    <a:pt x="113" y="137"/>
                  </a:cubicBezTo>
                  <a:cubicBezTo>
                    <a:pt x="130" y="137"/>
                    <a:pt x="151" y="144"/>
                    <a:pt x="167" y="167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2198">
              <a:extLst>
                <a:ext uri="{FF2B5EF4-FFF2-40B4-BE49-F238E27FC236}">
                  <a16:creationId xmlns:a16="http://schemas.microsoft.com/office/drawing/2014/main" id="{DF1BC7AF-0F6C-449D-921E-029959631FED}"/>
                </a:ext>
              </a:extLst>
            </p:cNvPr>
            <p:cNvSpPr>
              <a:spLocks/>
            </p:cNvSpPr>
            <p:nvPr>
              <p:custDataLst>
                <p:tags r:id="rId104"/>
              </p:custDataLst>
            </p:nvPr>
          </p:nvSpPr>
          <p:spPr bwMode="auto">
            <a:xfrm>
              <a:off x="4175125" y="2544763"/>
              <a:ext cx="115888" cy="187325"/>
            </a:xfrm>
            <a:custGeom>
              <a:avLst/>
              <a:gdLst>
                <a:gd name="T0" fmla="*/ 245 w 252"/>
                <a:gd name="T1" fmla="*/ 17 h 340"/>
                <a:gd name="T2" fmla="*/ 249 w 252"/>
                <a:gd name="T3" fmla="*/ 8 h 340"/>
                <a:gd name="T4" fmla="*/ 236 w 252"/>
                <a:gd name="T5" fmla="*/ 0 h 340"/>
                <a:gd name="T6" fmla="*/ 12 w 252"/>
                <a:gd name="T7" fmla="*/ 0 h 340"/>
                <a:gd name="T8" fmla="*/ 7 w 252"/>
                <a:gd name="T9" fmla="*/ 112 h 340"/>
                <a:gd name="T10" fmla="*/ 19 w 252"/>
                <a:gd name="T11" fmla="*/ 112 h 340"/>
                <a:gd name="T12" fmla="*/ 120 w 252"/>
                <a:gd name="T13" fmla="*/ 15 h 340"/>
                <a:gd name="T14" fmla="*/ 198 w 252"/>
                <a:gd name="T15" fmla="*/ 15 h 340"/>
                <a:gd name="T16" fmla="*/ 4 w 252"/>
                <a:gd name="T17" fmla="*/ 322 h 340"/>
                <a:gd name="T18" fmla="*/ 0 w 252"/>
                <a:gd name="T19" fmla="*/ 332 h 340"/>
                <a:gd name="T20" fmla="*/ 13 w 252"/>
                <a:gd name="T21" fmla="*/ 340 h 340"/>
                <a:gd name="T22" fmla="*/ 243 w 252"/>
                <a:gd name="T23" fmla="*/ 340 h 340"/>
                <a:gd name="T24" fmla="*/ 252 w 252"/>
                <a:gd name="T25" fmla="*/ 207 h 340"/>
                <a:gd name="T26" fmla="*/ 239 w 252"/>
                <a:gd name="T27" fmla="*/ 207 h 340"/>
                <a:gd name="T28" fmla="*/ 133 w 252"/>
                <a:gd name="T29" fmla="*/ 323 h 340"/>
                <a:gd name="T30" fmla="*/ 52 w 252"/>
                <a:gd name="T31" fmla="*/ 323 h 340"/>
                <a:gd name="T32" fmla="*/ 245 w 252"/>
                <a:gd name="T33" fmla="*/ 17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2" h="340">
                  <a:moveTo>
                    <a:pt x="245" y="17"/>
                  </a:moveTo>
                  <a:cubicBezTo>
                    <a:pt x="249" y="12"/>
                    <a:pt x="249" y="11"/>
                    <a:pt x="249" y="8"/>
                  </a:cubicBezTo>
                  <a:cubicBezTo>
                    <a:pt x="249" y="0"/>
                    <a:pt x="246" y="0"/>
                    <a:pt x="236" y="0"/>
                  </a:cubicBezTo>
                  <a:lnTo>
                    <a:pt x="12" y="0"/>
                  </a:lnTo>
                  <a:lnTo>
                    <a:pt x="7" y="112"/>
                  </a:lnTo>
                  <a:lnTo>
                    <a:pt x="19" y="112"/>
                  </a:lnTo>
                  <a:cubicBezTo>
                    <a:pt x="23" y="55"/>
                    <a:pt x="38" y="15"/>
                    <a:pt x="120" y="15"/>
                  </a:cubicBezTo>
                  <a:lnTo>
                    <a:pt x="198" y="15"/>
                  </a:lnTo>
                  <a:lnTo>
                    <a:pt x="4" y="322"/>
                  </a:lnTo>
                  <a:cubicBezTo>
                    <a:pt x="0" y="327"/>
                    <a:pt x="0" y="328"/>
                    <a:pt x="0" y="332"/>
                  </a:cubicBezTo>
                  <a:cubicBezTo>
                    <a:pt x="0" y="340"/>
                    <a:pt x="3" y="340"/>
                    <a:pt x="13" y="340"/>
                  </a:cubicBezTo>
                  <a:lnTo>
                    <a:pt x="243" y="340"/>
                  </a:lnTo>
                  <a:lnTo>
                    <a:pt x="252" y="207"/>
                  </a:lnTo>
                  <a:lnTo>
                    <a:pt x="239" y="207"/>
                  </a:lnTo>
                  <a:cubicBezTo>
                    <a:pt x="235" y="276"/>
                    <a:pt x="226" y="323"/>
                    <a:pt x="133" y="323"/>
                  </a:cubicBezTo>
                  <a:lnTo>
                    <a:pt x="52" y="323"/>
                  </a:lnTo>
                  <a:lnTo>
                    <a:pt x="245" y="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2199">
              <a:extLst>
                <a:ext uri="{FF2B5EF4-FFF2-40B4-BE49-F238E27FC236}">
                  <a16:creationId xmlns:a16="http://schemas.microsoft.com/office/drawing/2014/main" id="{99B9E76F-0824-4A3D-AC0B-0D9CD953D5C9}"/>
                </a:ext>
              </a:extLst>
            </p:cNvPr>
            <p:cNvSpPr>
              <a:spLocks/>
            </p:cNvSpPr>
            <p:nvPr>
              <p:custDataLst>
                <p:tags r:id="rId105"/>
              </p:custDataLst>
            </p:nvPr>
          </p:nvSpPr>
          <p:spPr bwMode="auto">
            <a:xfrm>
              <a:off x="4308475" y="2544763"/>
              <a:ext cx="160338" cy="187325"/>
            </a:xfrm>
            <a:custGeom>
              <a:avLst/>
              <a:gdLst>
                <a:gd name="T0" fmla="*/ 183 w 351"/>
                <a:gd name="T1" fmla="*/ 131 h 340"/>
                <a:gd name="T2" fmla="*/ 273 w 351"/>
                <a:gd name="T3" fmla="*/ 45 h 340"/>
                <a:gd name="T4" fmla="*/ 344 w 351"/>
                <a:gd name="T5" fmla="*/ 15 h 340"/>
                <a:gd name="T6" fmla="*/ 344 w 351"/>
                <a:gd name="T7" fmla="*/ 0 h 340"/>
                <a:gd name="T8" fmla="*/ 302 w 351"/>
                <a:gd name="T9" fmla="*/ 1 h 340"/>
                <a:gd name="T10" fmla="*/ 238 w 351"/>
                <a:gd name="T11" fmla="*/ 0 h 340"/>
                <a:gd name="T12" fmla="*/ 238 w 351"/>
                <a:gd name="T13" fmla="*/ 15 h 340"/>
                <a:gd name="T14" fmla="*/ 261 w 351"/>
                <a:gd name="T15" fmla="*/ 32 h 340"/>
                <a:gd name="T16" fmla="*/ 252 w 351"/>
                <a:gd name="T17" fmla="*/ 48 h 340"/>
                <a:gd name="T18" fmla="*/ 96 w 351"/>
                <a:gd name="T19" fmla="*/ 197 h 340"/>
                <a:gd name="T20" fmla="*/ 96 w 351"/>
                <a:gd name="T21" fmla="*/ 39 h 340"/>
                <a:gd name="T22" fmla="*/ 136 w 351"/>
                <a:gd name="T23" fmla="*/ 15 h 340"/>
                <a:gd name="T24" fmla="*/ 148 w 351"/>
                <a:gd name="T25" fmla="*/ 15 h 340"/>
                <a:gd name="T26" fmla="*/ 148 w 351"/>
                <a:gd name="T27" fmla="*/ 0 h 340"/>
                <a:gd name="T28" fmla="*/ 74 w 351"/>
                <a:gd name="T29" fmla="*/ 1 h 340"/>
                <a:gd name="T30" fmla="*/ 0 w 351"/>
                <a:gd name="T31" fmla="*/ 0 h 340"/>
                <a:gd name="T32" fmla="*/ 0 w 351"/>
                <a:gd name="T33" fmla="*/ 15 h 340"/>
                <a:gd name="T34" fmla="*/ 12 w 351"/>
                <a:gd name="T35" fmla="*/ 15 h 340"/>
                <a:gd name="T36" fmla="*/ 52 w 351"/>
                <a:gd name="T37" fmla="*/ 39 h 340"/>
                <a:gd name="T38" fmla="*/ 52 w 351"/>
                <a:gd name="T39" fmla="*/ 301 h 340"/>
                <a:gd name="T40" fmla="*/ 12 w 351"/>
                <a:gd name="T41" fmla="*/ 325 h 340"/>
                <a:gd name="T42" fmla="*/ 0 w 351"/>
                <a:gd name="T43" fmla="*/ 325 h 340"/>
                <a:gd name="T44" fmla="*/ 0 w 351"/>
                <a:gd name="T45" fmla="*/ 340 h 340"/>
                <a:gd name="T46" fmla="*/ 74 w 351"/>
                <a:gd name="T47" fmla="*/ 339 h 340"/>
                <a:gd name="T48" fmla="*/ 148 w 351"/>
                <a:gd name="T49" fmla="*/ 340 h 340"/>
                <a:gd name="T50" fmla="*/ 148 w 351"/>
                <a:gd name="T51" fmla="*/ 325 h 340"/>
                <a:gd name="T52" fmla="*/ 136 w 351"/>
                <a:gd name="T53" fmla="*/ 325 h 340"/>
                <a:gd name="T54" fmla="*/ 96 w 351"/>
                <a:gd name="T55" fmla="*/ 301 h 340"/>
                <a:gd name="T56" fmla="*/ 96 w 351"/>
                <a:gd name="T57" fmla="*/ 214 h 340"/>
                <a:gd name="T58" fmla="*/ 154 w 351"/>
                <a:gd name="T59" fmla="*/ 159 h 340"/>
                <a:gd name="T60" fmla="*/ 244 w 351"/>
                <a:gd name="T61" fmla="*/ 293 h 340"/>
                <a:gd name="T62" fmla="*/ 252 w 351"/>
                <a:gd name="T63" fmla="*/ 310 h 340"/>
                <a:gd name="T64" fmla="*/ 222 w 351"/>
                <a:gd name="T65" fmla="*/ 325 h 340"/>
                <a:gd name="T66" fmla="*/ 222 w 351"/>
                <a:gd name="T67" fmla="*/ 340 h 340"/>
                <a:gd name="T68" fmla="*/ 294 w 351"/>
                <a:gd name="T69" fmla="*/ 339 h 340"/>
                <a:gd name="T70" fmla="*/ 351 w 351"/>
                <a:gd name="T71" fmla="*/ 340 h 340"/>
                <a:gd name="T72" fmla="*/ 351 w 351"/>
                <a:gd name="T73" fmla="*/ 325 h 340"/>
                <a:gd name="T74" fmla="*/ 299 w 351"/>
                <a:gd name="T75" fmla="*/ 301 h 340"/>
                <a:gd name="T76" fmla="*/ 183 w 351"/>
                <a:gd name="T77" fmla="*/ 13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1" h="340">
                  <a:moveTo>
                    <a:pt x="183" y="131"/>
                  </a:moveTo>
                  <a:lnTo>
                    <a:pt x="273" y="45"/>
                  </a:lnTo>
                  <a:cubicBezTo>
                    <a:pt x="277" y="41"/>
                    <a:pt x="304" y="16"/>
                    <a:pt x="344" y="15"/>
                  </a:cubicBezTo>
                  <a:lnTo>
                    <a:pt x="344" y="0"/>
                  </a:lnTo>
                  <a:cubicBezTo>
                    <a:pt x="331" y="1"/>
                    <a:pt x="315" y="1"/>
                    <a:pt x="302" y="1"/>
                  </a:cubicBezTo>
                  <a:cubicBezTo>
                    <a:pt x="284" y="1"/>
                    <a:pt x="255" y="1"/>
                    <a:pt x="238" y="0"/>
                  </a:cubicBezTo>
                  <a:lnTo>
                    <a:pt x="238" y="15"/>
                  </a:lnTo>
                  <a:cubicBezTo>
                    <a:pt x="258" y="16"/>
                    <a:pt x="261" y="27"/>
                    <a:pt x="261" y="32"/>
                  </a:cubicBezTo>
                  <a:cubicBezTo>
                    <a:pt x="261" y="40"/>
                    <a:pt x="256" y="45"/>
                    <a:pt x="252" y="48"/>
                  </a:cubicBezTo>
                  <a:lnTo>
                    <a:pt x="96" y="197"/>
                  </a:lnTo>
                  <a:lnTo>
                    <a:pt x="96" y="39"/>
                  </a:lnTo>
                  <a:cubicBezTo>
                    <a:pt x="96" y="21"/>
                    <a:pt x="97" y="15"/>
                    <a:pt x="136" y="15"/>
                  </a:cubicBezTo>
                  <a:lnTo>
                    <a:pt x="148" y="15"/>
                  </a:lnTo>
                  <a:lnTo>
                    <a:pt x="148" y="0"/>
                  </a:lnTo>
                  <a:cubicBezTo>
                    <a:pt x="130" y="1"/>
                    <a:pt x="93" y="1"/>
                    <a:pt x="74" y="1"/>
                  </a:cubicBezTo>
                  <a:cubicBezTo>
                    <a:pt x="55" y="1"/>
                    <a:pt x="18" y="1"/>
                    <a:pt x="0" y="0"/>
                  </a:cubicBezTo>
                  <a:lnTo>
                    <a:pt x="0" y="15"/>
                  </a:lnTo>
                  <a:lnTo>
                    <a:pt x="12" y="15"/>
                  </a:lnTo>
                  <a:cubicBezTo>
                    <a:pt x="51" y="15"/>
                    <a:pt x="52" y="21"/>
                    <a:pt x="52" y="39"/>
                  </a:cubicBezTo>
                  <a:lnTo>
                    <a:pt x="52" y="301"/>
                  </a:lnTo>
                  <a:cubicBezTo>
                    <a:pt x="52" y="319"/>
                    <a:pt x="51" y="325"/>
                    <a:pt x="12" y="325"/>
                  </a:cubicBezTo>
                  <a:lnTo>
                    <a:pt x="0" y="325"/>
                  </a:lnTo>
                  <a:lnTo>
                    <a:pt x="0" y="340"/>
                  </a:lnTo>
                  <a:cubicBezTo>
                    <a:pt x="18" y="339"/>
                    <a:pt x="55" y="339"/>
                    <a:pt x="74" y="339"/>
                  </a:cubicBezTo>
                  <a:cubicBezTo>
                    <a:pt x="93" y="339"/>
                    <a:pt x="130" y="339"/>
                    <a:pt x="148" y="340"/>
                  </a:cubicBezTo>
                  <a:lnTo>
                    <a:pt x="148" y="325"/>
                  </a:lnTo>
                  <a:lnTo>
                    <a:pt x="136" y="325"/>
                  </a:lnTo>
                  <a:cubicBezTo>
                    <a:pt x="97" y="325"/>
                    <a:pt x="96" y="319"/>
                    <a:pt x="96" y="301"/>
                  </a:cubicBezTo>
                  <a:lnTo>
                    <a:pt x="96" y="214"/>
                  </a:lnTo>
                  <a:lnTo>
                    <a:pt x="154" y="159"/>
                  </a:lnTo>
                  <a:lnTo>
                    <a:pt x="244" y="293"/>
                  </a:lnTo>
                  <a:cubicBezTo>
                    <a:pt x="247" y="297"/>
                    <a:pt x="252" y="304"/>
                    <a:pt x="252" y="310"/>
                  </a:cubicBezTo>
                  <a:cubicBezTo>
                    <a:pt x="252" y="325"/>
                    <a:pt x="232" y="325"/>
                    <a:pt x="222" y="325"/>
                  </a:cubicBezTo>
                  <a:lnTo>
                    <a:pt x="222" y="340"/>
                  </a:lnTo>
                  <a:cubicBezTo>
                    <a:pt x="240" y="339"/>
                    <a:pt x="275" y="339"/>
                    <a:pt x="294" y="339"/>
                  </a:cubicBezTo>
                  <a:cubicBezTo>
                    <a:pt x="311" y="339"/>
                    <a:pt x="330" y="339"/>
                    <a:pt x="351" y="340"/>
                  </a:cubicBezTo>
                  <a:lnTo>
                    <a:pt x="351" y="325"/>
                  </a:lnTo>
                  <a:cubicBezTo>
                    <a:pt x="324" y="325"/>
                    <a:pt x="314" y="323"/>
                    <a:pt x="299" y="301"/>
                  </a:cubicBezTo>
                  <a:lnTo>
                    <a:pt x="183" y="1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2200">
              <a:extLst>
                <a:ext uri="{FF2B5EF4-FFF2-40B4-BE49-F238E27FC236}">
                  <a16:creationId xmlns:a16="http://schemas.microsoft.com/office/drawing/2014/main" id="{BC80C458-6A69-4FA0-97E8-2B9CB947070E}"/>
                </a:ext>
              </a:extLst>
            </p:cNvPr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4559300" y="2611438"/>
              <a:ext cx="112713" cy="1730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1 h 317"/>
                <a:gd name="T14" fmla="*/ 0 w 246"/>
                <a:gd name="T15" fmla="*/ 317 h 317"/>
                <a:gd name="T16" fmla="*/ 56 w 246"/>
                <a:gd name="T17" fmla="*/ 315 h 317"/>
                <a:gd name="T18" fmla="*/ 112 w 246"/>
                <a:gd name="T19" fmla="*/ 317 h 317"/>
                <a:gd name="T20" fmla="*/ 112 w 246"/>
                <a:gd name="T21" fmla="*/ 301 h 317"/>
                <a:gd name="T22" fmla="*/ 73 w 246"/>
                <a:gd name="T23" fmla="*/ 279 h 317"/>
                <a:gd name="T24" fmla="*/ 73 w 246"/>
                <a:gd name="T25" fmla="*/ 195 h 317"/>
                <a:gd name="T26" fmla="*/ 73 w 246"/>
                <a:gd name="T27" fmla="*/ 191 h 317"/>
                <a:gd name="T28" fmla="*/ 134 w 246"/>
                <a:gd name="T29" fmla="*/ 226 h 317"/>
                <a:gd name="T30" fmla="*/ 246 w 246"/>
                <a:gd name="T31" fmla="*/ 113 h 317"/>
                <a:gd name="T32" fmla="*/ 141 w 246"/>
                <a:gd name="T33" fmla="*/ 0 h 317"/>
                <a:gd name="T34" fmla="*/ 72 w 246"/>
                <a:gd name="T35" fmla="*/ 33 h 317"/>
                <a:gd name="T36" fmla="*/ 73 w 246"/>
                <a:gd name="T37" fmla="*/ 163 h 317"/>
                <a:gd name="T38" fmla="*/ 73 w 246"/>
                <a:gd name="T39" fmla="*/ 52 h 317"/>
                <a:gd name="T40" fmla="*/ 137 w 246"/>
                <a:gd name="T41" fmla="*/ 12 h 317"/>
                <a:gd name="T42" fmla="*/ 204 w 246"/>
                <a:gd name="T43" fmla="*/ 113 h 317"/>
                <a:gd name="T44" fmla="*/ 132 w 246"/>
                <a:gd name="T45" fmla="*/ 215 h 317"/>
                <a:gd name="T46" fmla="*/ 80 w 246"/>
                <a:gd name="T47" fmla="*/ 184 h 317"/>
                <a:gd name="T48" fmla="*/ 73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1"/>
                    <a:pt x="33" y="301"/>
                    <a:pt x="0" y="301"/>
                  </a:cubicBezTo>
                  <a:lnTo>
                    <a:pt x="0" y="317"/>
                  </a:lnTo>
                  <a:cubicBezTo>
                    <a:pt x="17" y="316"/>
                    <a:pt x="43" y="315"/>
                    <a:pt x="56" y="315"/>
                  </a:cubicBezTo>
                  <a:cubicBezTo>
                    <a:pt x="69" y="315"/>
                    <a:pt x="94" y="316"/>
                    <a:pt x="112" y="317"/>
                  </a:cubicBezTo>
                  <a:lnTo>
                    <a:pt x="112" y="301"/>
                  </a:lnTo>
                  <a:cubicBezTo>
                    <a:pt x="79" y="301"/>
                    <a:pt x="73" y="301"/>
                    <a:pt x="73" y="279"/>
                  </a:cubicBezTo>
                  <a:lnTo>
                    <a:pt x="73" y="195"/>
                  </a:lnTo>
                  <a:lnTo>
                    <a:pt x="73" y="191"/>
                  </a:lnTo>
                  <a:cubicBezTo>
                    <a:pt x="76" y="199"/>
                    <a:pt x="96" y="226"/>
                    <a:pt x="134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7" y="0"/>
                    <a:pt x="141" y="0"/>
                  </a:cubicBezTo>
                  <a:cubicBezTo>
                    <a:pt x="102" y="0"/>
                    <a:pt x="82" y="22"/>
                    <a:pt x="72" y="33"/>
                  </a:cubicBezTo>
                  <a:close/>
                  <a:moveTo>
                    <a:pt x="73" y="163"/>
                  </a:moveTo>
                  <a:lnTo>
                    <a:pt x="73" y="52"/>
                  </a:lnTo>
                  <a:cubicBezTo>
                    <a:pt x="87" y="27"/>
                    <a:pt x="112" y="12"/>
                    <a:pt x="137" y="12"/>
                  </a:cubicBezTo>
                  <a:cubicBezTo>
                    <a:pt x="174" y="12"/>
                    <a:pt x="204" y="56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4"/>
                  </a:cubicBezTo>
                  <a:cubicBezTo>
                    <a:pt x="73" y="174"/>
                    <a:pt x="73" y="173"/>
                    <a:pt x="73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2201">
              <a:extLst>
                <a:ext uri="{FF2B5EF4-FFF2-40B4-BE49-F238E27FC236}">
                  <a16:creationId xmlns:a16="http://schemas.microsoft.com/office/drawing/2014/main" id="{1DF9399F-51D4-41F8-ACB2-CFC355C5377D}"/>
                </a:ext>
              </a:extLst>
            </p:cNvPr>
            <p:cNvSpPr>
              <a:spLocks/>
            </p:cNvSpPr>
            <p:nvPr>
              <p:custDataLst>
                <p:tags r:id="rId107"/>
              </p:custDataLst>
            </p:nvPr>
          </p:nvSpPr>
          <p:spPr bwMode="auto">
            <a:xfrm>
              <a:off x="4684712" y="2611438"/>
              <a:ext cx="77788" cy="120650"/>
            </a:xfrm>
            <a:custGeom>
              <a:avLst/>
              <a:gdLst>
                <a:gd name="T0" fmla="*/ 69 w 168"/>
                <a:gd name="T1" fmla="*/ 55 h 220"/>
                <a:gd name="T2" fmla="*/ 69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0 w 168"/>
                <a:gd name="T19" fmla="*/ 220 h 220"/>
                <a:gd name="T20" fmla="*/ 120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5 h 220"/>
                <a:gd name="T28" fmla="*/ 131 w 168"/>
                <a:gd name="T29" fmla="*/ 11 h 220"/>
                <a:gd name="T30" fmla="*/ 136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69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69" y="55"/>
                  </a:moveTo>
                  <a:lnTo>
                    <a:pt x="69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0"/>
                  </a:lnTo>
                  <a:cubicBezTo>
                    <a:pt x="19" y="220"/>
                    <a:pt x="43" y="219"/>
                    <a:pt x="57" y="219"/>
                  </a:cubicBezTo>
                  <a:cubicBezTo>
                    <a:pt x="77" y="219"/>
                    <a:pt x="100" y="219"/>
                    <a:pt x="120" y="220"/>
                  </a:cubicBezTo>
                  <a:lnTo>
                    <a:pt x="120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4" y="0"/>
                    <a:pt x="76" y="33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2202">
              <a:extLst>
                <a:ext uri="{FF2B5EF4-FFF2-40B4-BE49-F238E27FC236}">
                  <a16:creationId xmlns:a16="http://schemas.microsoft.com/office/drawing/2014/main" id="{A9831165-739C-45DE-A332-49DEAA10C01D}"/>
                </a:ext>
              </a:extLst>
            </p:cNvPr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4773612" y="2609850"/>
              <a:ext cx="101600" cy="125413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1 w 221"/>
                <a:gd name="T11" fmla="*/ 216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4 h 229"/>
                <a:gd name="T18" fmla="*/ 110 w 221"/>
                <a:gd name="T19" fmla="*/ 11 h 229"/>
                <a:gd name="T20" fmla="*/ 167 w 221"/>
                <a:gd name="T21" fmla="*/ 43 h 229"/>
                <a:gd name="T22" fmla="*/ 180 w 221"/>
                <a:gd name="T23" fmla="*/ 113 h 229"/>
                <a:gd name="T24" fmla="*/ 169 w 221"/>
                <a:gd name="T25" fmla="*/ 179 h 229"/>
                <a:gd name="T26" fmla="*/ 111 w 221"/>
                <a:gd name="T27" fmla="*/ 21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1" y="0"/>
                  </a:cubicBezTo>
                  <a:cubicBezTo>
                    <a:pt x="49" y="0"/>
                    <a:pt x="0" y="54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6"/>
                  </a:moveTo>
                  <a:cubicBezTo>
                    <a:pt x="89" y="216"/>
                    <a:pt x="67" y="206"/>
                    <a:pt x="54" y="183"/>
                  </a:cubicBezTo>
                  <a:cubicBezTo>
                    <a:pt x="42" y="161"/>
                    <a:pt x="42" y="130"/>
                    <a:pt x="42" y="113"/>
                  </a:cubicBezTo>
                  <a:cubicBezTo>
                    <a:pt x="42" y="93"/>
                    <a:pt x="42" y="66"/>
                    <a:pt x="54" y="44"/>
                  </a:cubicBezTo>
                  <a:cubicBezTo>
                    <a:pt x="67" y="21"/>
                    <a:pt x="90" y="11"/>
                    <a:pt x="110" y="11"/>
                  </a:cubicBezTo>
                  <a:cubicBezTo>
                    <a:pt x="132" y="11"/>
                    <a:pt x="154" y="22"/>
                    <a:pt x="167" y="43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0"/>
                    <a:pt x="180" y="157"/>
                    <a:pt x="169" y="179"/>
                  </a:cubicBezTo>
                  <a:cubicBezTo>
                    <a:pt x="158" y="202"/>
                    <a:pt x="136" y="216"/>
                    <a:pt x="111" y="216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2203">
              <a:extLst>
                <a:ext uri="{FF2B5EF4-FFF2-40B4-BE49-F238E27FC236}">
                  <a16:creationId xmlns:a16="http://schemas.microsoft.com/office/drawing/2014/main" id="{B9DA9A33-B9FA-4428-BE41-CDA07BBE3307}"/>
                </a:ext>
              </a:extLst>
            </p:cNvPr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4887912" y="2611438"/>
              <a:ext cx="111125" cy="173038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5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79 h 317"/>
                <a:gd name="T12" fmla="*/ 0 w 246"/>
                <a:gd name="T13" fmla="*/ 301 h 317"/>
                <a:gd name="T14" fmla="*/ 0 w 246"/>
                <a:gd name="T15" fmla="*/ 317 h 317"/>
                <a:gd name="T16" fmla="*/ 56 w 246"/>
                <a:gd name="T17" fmla="*/ 315 h 317"/>
                <a:gd name="T18" fmla="*/ 113 w 246"/>
                <a:gd name="T19" fmla="*/ 317 h 317"/>
                <a:gd name="T20" fmla="*/ 113 w 246"/>
                <a:gd name="T21" fmla="*/ 301 h 317"/>
                <a:gd name="T22" fmla="*/ 74 w 246"/>
                <a:gd name="T23" fmla="*/ 279 h 317"/>
                <a:gd name="T24" fmla="*/ 74 w 246"/>
                <a:gd name="T25" fmla="*/ 195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3 h 317"/>
                <a:gd name="T38" fmla="*/ 74 w 246"/>
                <a:gd name="T39" fmla="*/ 52 h 317"/>
                <a:gd name="T40" fmla="*/ 138 w 246"/>
                <a:gd name="T41" fmla="*/ 12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4 h 317"/>
                <a:gd name="T48" fmla="*/ 74 w 246"/>
                <a:gd name="T49" fmla="*/ 16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79"/>
                  </a:lnTo>
                  <a:cubicBezTo>
                    <a:pt x="39" y="301"/>
                    <a:pt x="34" y="301"/>
                    <a:pt x="0" y="301"/>
                  </a:cubicBezTo>
                  <a:lnTo>
                    <a:pt x="0" y="317"/>
                  </a:lnTo>
                  <a:cubicBezTo>
                    <a:pt x="17" y="316"/>
                    <a:pt x="43" y="315"/>
                    <a:pt x="56" y="315"/>
                  </a:cubicBezTo>
                  <a:cubicBezTo>
                    <a:pt x="70" y="315"/>
                    <a:pt x="95" y="316"/>
                    <a:pt x="113" y="317"/>
                  </a:cubicBezTo>
                  <a:lnTo>
                    <a:pt x="113" y="301"/>
                  </a:lnTo>
                  <a:cubicBezTo>
                    <a:pt x="79" y="301"/>
                    <a:pt x="74" y="301"/>
                    <a:pt x="74" y="279"/>
                  </a:cubicBezTo>
                  <a:lnTo>
                    <a:pt x="74" y="195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49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3"/>
                  </a:moveTo>
                  <a:lnTo>
                    <a:pt x="74" y="52"/>
                  </a:lnTo>
                  <a:cubicBezTo>
                    <a:pt x="88" y="27"/>
                    <a:pt x="113" y="12"/>
                    <a:pt x="138" y="12"/>
                  </a:cubicBezTo>
                  <a:cubicBezTo>
                    <a:pt x="174" y="12"/>
                    <a:pt x="205" y="56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4"/>
                  </a:cubicBezTo>
                  <a:cubicBezTo>
                    <a:pt x="74" y="174"/>
                    <a:pt x="74" y="173"/>
                    <a:pt x="74" y="16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2204">
              <a:extLst>
                <a:ext uri="{FF2B5EF4-FFF2-40B4-BE49-F238E27FC236}">
                  <a16:creationId xmlns:a16="http://schemas.microsoft.com/office/drawing/2014/main" id="{EB93D858-5D14-49B9-B61F-A79923AD7E47}"/>
                </a:ext>
              </a:extLst>
            </p:cNvPr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5019675" y="2609850"/>
              <a:ext cx="87313" cy="125413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8 h 229"/>
                <a:gd name="T10" fmla="*/ 180 w 193"/>
                <a:gd name="T11" fmla="*/ 108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10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3 w 193"/>
                <a:gd name="T27" fmla="*/ 216 h 229"/>
                <a:gd name="T28" fmla="*/ 56 w 193"/>
                <a:gd name="T29" fmla="*/ 183 h 229"/>
                <a:gd name="T30" fmla="*/ 41 w 193"/>
                <a:gd name="T31" fmla="*/ 10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3"/>
                    <a:pt x="87" y="11"/>
                    <a:pt x="104" y="11"/>
                  </a:cubicBezTo>
                  <a:cubicBezTo>
                    <a:pt x="155" y="11"/>
                    <a:pt x="160" y="78"/>
                    <a:pt x="160" y="98"/>
                  </a:cubicBezTo>
                  <a:lnTo>
                    <a:pt x="42" y="98"/>
                  </a:lnTo>
                  <a:close/>
                  <a:moveTo>
                    <a:pt x="41" y="108"/>
                  </a:moveTo>
                  <a:lnTo>
                    <a:pt x="180" y="108"/>
                  </a:lnTo>
                  <a:cubicBezTo>
                    <a:pt x="191" y="108"/>
                    <a:pt x="193" y="108"/>
                    <a:pt x="193" y="98"/>
                  </a:cubicBezTo>
                  <a:cubicBezTo>
                    <a:pt x="193" y="48"/>
                    <a:pt x="166" y="0"/>
                    <a:pt x="104" y="0"/>
                  </a:cubicBezTo>
                  <a:cubicBezTo>
                    <a:pt x="46" y="0"/>
                    <a:pt x="0" y="51"/>
                    <a:pt x="0" y="114"/>
                  </a:cubicBezTo>
                  <a:cubicBezTo>
                    <a:pt x="0" y="180"/>
                    <a:pt x="52" y="229"/>
                    <a:pt x="110" y="229"/>
                  </a:cubicBezTo>
                  <a:cubicBezTo>
                    <a:pt x="170" y="229"/>
                    <a:pt x="193" y="173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6"/>
                    <a:pt x="118" y="216"/>
                    <a:pt x="113" y="216"/>
                  </a:cubicBezTo>
                  <a:cubicBezTo>
                    <a:pt x="88" y="216"/>
                    <a:pt x="68" y="201"/>
                    <a:pt x="56" y="183"/>
                  </a:cubicBezTo>
                  <a:cubicBezTo>
                    <a:pt x="41" y="159"/>
                    <a:pt x="41" y="126"/>
                    <a:pt x="41" y="10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2205">
              <a:extLst>
                <a:ext uri="{FF2B5EF4-FFF2-40B4-BE49-F238E27FC236}">
                  <a16:creationId xmlns:a16="http://schemas.microsoft.com/office/drawing/2014/main" id="{A5593FFE-7BFA-4517-B26D-9DFFCF9B3630}"/>
                </a:ext>
              </a:extLst>
            </p:cNvPr>
            <p:cNvSpPr>
              <a:spLocks/>
            </p:cNvSpPr>
            <p:nvPr>
              <p:custDataLst>
                <p:tags r:id="rId111"/>
              </p:custDataLst>
            </p:nvPr>
          </p:nvSpPr>
          <p:spPr bwMode="auto">
            <a:xfrm>
              <a:off x="5119687" y="2611438"/>
              <a:ext cx="76200" cy="120650"/>
            </a:xfrm>
            <a:custGeom>
              <a:avLst/>
              <a:gdLst>
                <a:gd name="T0" fmla="*/ 70 w 168"/>
                <a:gd name="T1" fmla="*/ 55 h 220"/>
                <a:gd name="T2" fmla="*/ 70 w 168"/>
                <a:gd name="T3" fmla="*/ 0 h 220"/>
                <a:gd name="T4" fmla="*/ 0 w 168"/>
                <a:gd name="T5" fmla="*/ 5 h 220"/>
                <a:gd name="T6" fmla="*/ 0 w 168"/>
                <a:gd name="T7" fmla="*/ 21 h 220"/>
                <a:gd name="T8" fmla="*/ 39 w 168"/>
                <a:gd name="T9" fmla="*/ 49 h 220"/>
                <a:gd name="T10" fmla="*/ 39 w 168"/>
                <a:gd name="T11" fmla="*/ 182 h 220"/>
                <a:gd name="T12" fmla="*/ 0 w 168"/>
                <a:gd name="T13" fmla="*/ 205 h 220"/>
                <a:gd name="T14" fmla="*/ 0 w 168"/>
                <a:gd name="T15" fmla="*/ 220 h 220"/>
                <a:gd name="T16" fmla="*/ 57 w 168"/>
                <a:gd name="T17" fmla="*/ 219 h 220"/>
                <a:gd name="T18" fmla="*/ 121 w 168"/>
                <a:gd name="T19" fmla="*/ 220 h 220"/>
                <a:gd name="T20" fmla="*/ 121 w 168"/>
                <a:gd name="T21" fmla="*/ 205 h 220"/>
                <a:gd name="T22" fmla="*/ 110 w 168"/>
                <a:gd name="T23" fmla="*/ 205 h 220"/>
                <a:gd name="T24" fmla="*/ 72 w 168"/>
                <a:gd name="T25" fmla="*/ 181 h 220"/>
                <a:gd name="T26" fmla="*/ 72 w 168"/>
                <a:gd name="T27" fmla="*/ 105 h 220"/>
                <a:gd name="T28" fmla="*/ 131 w 168"/>
                <a:gd name="T29" fmla="*/ 11 h 220"/>
                <a:gd name="T30" fmla="*/ 137 w 168"/>
                <a:gd name="T31" fmla="*/ 11 h 220"/>
                <a:gd name="T32" fmla="*/ 125 w 168"/>
                <a:gd name="T33" fmla="*/ 31 h 220"/>
                <a:gd name="T34" fmla="*/ 146 w 168"/>
                <a:gd name="T35" fmla="*/ 52 h 220"/>
                <a:gd name="T36" fmla="*/ 168 w 168"/>
                <a:gd name="T37" fmla="*/ 30 h 220"/>
                <a:gd name="T38" fmla="*/ 131 w 168"/>
                <a:gd name="T39" fmla="*/ 0 h 220"/>
                <a:gd name="T40" fmla="*/ 70 w 168"/>
                <a:gd name="T41" fmla="*/ 5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0">
                  <a:moveTo>
                    <a:pt x="70" y="55"/>
                  </a:moveTo>
                  <a:lnTo>
                    <a:pt x="70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182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0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0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199"/>
                    <a:pt x="72" y="181"/>
                  </a:cubicBezTo>
                  <a:lnTo>
                    <a:pt x="72" y="105"/>
                  </a:lnTo>
                  <a:cubicBezTo>
                    <a:pt x="72" y="55"/>
                    <a:pt x="93" y="11"/>
                    <a:pt x="131" y="11"/>
                  </a:cubicBezTo>
                  <a:cubicBezTo>
                    <a:pt x="135" y="11"/>
                    <a:pt x="136" y="11"/>
                    <a:pt x="137" y="11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6" y="52"/>
                    <a:pt x="146" y="52"/>
                  </a:cubicBezTo>
                  <a:cubicBezTo>
                    <a:pt x="155" y="52"/>
                    <a:pt x="168" y="46"/>
                    <a:pt x="168" y="30"/>
                  </a:cubicBezTo>
                  <a:cubicBezTo>
                    <a:pt x="168" y="14"/>
                    <a:pt x="152" y="0"/>
                    <a:pt x="131" y="0"/>
                  </a:cubicBezTo>
                  <a:cubicBezTo>
                    <a:pt x="95" y="0"/>
                    <a:pt x="77" y="33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2206">
              <a:extLst>
                <a:ext uri="{FF2B5EF4-FFF2-40B4-BE49-F238E27FC236}">
                  <a16:creationId xmlns:a16="http://schemas.microsoft.com/office/drawing/2014/main" id="{9DC2F7E4-4DF9-4D3E-9429-E830EF77E287}"/>
                </a:ext>
              </a:extLst>
            </p:cNvPr>
            <p:cNvSpPr>
              <a:spLocks/>
            </p:cNvSpPr>
            <p:nvPr>
              <p:custDataLst>
                <p:tags r:id="rId112"/>
              </p:custDataLst>
            </p:nvPr>
          </p:nvSpPr>
          <p:spPr bwMode="auto">
            <a:xfrm>
              <a:off x="5207000" y="2563813"/>
              <a:ext cx="71438" cy="171450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1 h 312"/>
                <a:gd name="T6" fmla="*/ 77 w 156"/>
                <a:gd name="T7" fmla="*/ 91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4 h 312"/>
                <a:gd name="T20" fmla="*/ 107 w 156"/>
                <a:gd name="T21" fmla="*/ 312 h 312"/>
                <a:gd name="T22" fmla="*/ 156 w 156"/>
                <a:gd name="T23" fmla="*/ 244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3 h 312"/>
                <a:gd name="T30" fmla="*/ 110 w 156"/>
                <a:gd name="T31" fmla="*/ 299 h 312"/>
                <a:gd name="T32" fmla="*/ 77 w 156"/>
                <a:gd name="T33" fmla="*/ 245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1"/>
                  </a:lnTo>
                  <a:lnTo>
                    <a:pt x="77" y="91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0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4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6"/>
                    <a:pt x="156" y="244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3"/>
                  </a:lnTo>
                  <a:cubicBezTo>
                    <a:pt x="144" y="280"/>
                    <a:pt x="129" y="299"/>
                    <a:pt x="110" y="299"/>
                  </a:cubicBezTo>
                  <a:cubicBezTo>
                    <a:pt x="77" y="299"/>
                    <a:pt x="77" y="254"/>
                    <a:pt x="77" y="245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2207">
              <a:extLst>
                <a:ext uri="{FF2B5EF4-FFF2-40B4-BE49-F238E27FC236}">
                  <a16:creationId xmlns:a16="http://schemas.microsoft.com/office/drawing/2014/main" id="{8439D89E-1945-44A8-815C-D1F5322C0D00}"/>
                </a:ext>
              </a:extLst>
            </p:cNvPr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5289550" y="2614613"/>
              <a:ext cx="109538" cy="173038"/>
            </a:xfrm>
            <a:custGeom>
              <a:avLst/>
              <a:gdLst>
                <a:gd name="T0" fmla="*/ 197 w 244"/>
                <a:gd name="T1" fmla="*/ 48 h 317"/>
                <a:gd name="T2" fmla="*/ 244 w 244"/>
                <a:gd name="T3" fmla="*/ 16 h 317"/>
                <a:gd name="T4" fmla="*/ 244 w 244"/>
                <a:gd name="T5" fmla="*/ 0 h 317"/>
                <a:gd name="T6" fmla="*/ 206 w 244"/>
                <a:gd name="T7" fmla="*/ 2 h 317"/>
                <a:gd name="T8" fmla="*/ 163 w 244"/>
                <a:gd name="T9" fmla="*/ 0 h 317"/>
                <a:gd name="T10" fmla="*/ 163 w 244"/>
                <a:gd name="T11" fmla="*/ 16 h 317"/>
                <a:gd name="T12" fmla="*/ 186 w 244"/>
                <a:gd name="T13" fmla="*/ 37 h 317"/>
                <a:gd name="T14" fmla="*/ 183 w 244"/>
                <a:gd name="T15" fmla="*/ 49 h 317"/>
                <a:gd name="T16" fmla="*/ 133 w 244"/>
                <a:gd name="T17" fmla="*/ 172 h 317"/>
                <a:gd name="T18" fmla="*/ 78 w 244"/>
                <a:gd name="T19" fmla="*/ 38 h 317"/>
                <a:gd name="T20" fmla="*/ 75 w 244"/>
                <a:gd name="T21" fmla="*/ 29 h 317"/>
                <a:gd name="T22" fmla="*/ 102 w 244"/>
                <a:gd name="T23" fmla="*/ 16 h 317"/>
                <a:gd name="T24" fmla="*/ 102 w 244"/>
                <a:gd name="T25" fmla="*/ 0 h 317"/>
                <a:gd name="T26" fmla="*/ 48 w 244"/>
                <a:gd name="T27" fmla="*/ 2 h 317"/>
                <a:gd name="T28" fmla="*/ 0 w 244"/>
                <a:gd name="T29" fmla="*/ 0 h 317"/>
                <a:gd name="T30" fmla="*/ 0 w 244"/>
                <a:gd name="T31" fmla="*/ 16 h 317"/>
                <a:gd name="T32" fmla="*/ 40 w 244"/>
                <a:gd name="T33" fmla="*/ 33 h 317"/>
                <a:gd name="T34" fmla="*/ 115 w 244"/>
                <a:gd name="T35" fmla="*/ 215 h 317"/>
                <a:gd name="T36" fmla="*/ 102 w 244"/>
                <a:gd name="T37" fmla="*/ 245 h 317"/>
                <a:gd name="T38" fmla="*/ 46 w 244"/>
                <a:gd name="T39" fmla="*/ 306 h 317"/>
                <a:gd name="T40" fmla="*/ 22 w 244"/>
                <a:gd name="T41" fmla="*/ 297 h 317"/>
                <a:gd name="T42" fmla="*/ 42 w 244"/>
                <a:gd name="T43" fmla="*/ 277 h 317"/>
                <a:gd name="T44" fmla="*/ 21 w 244"/>
                <a:gd name="T45" fmla="*/ 256 h 317"/>
                <a:gd name="T46" fmla="*/ 0 w 244"/>
                <a:gd name="T47" fmla="*/ 277 h 317"/>
                <a:gd name="T48" fmla="*/ 46 w 244"/>
                <a:gd name="T49" fmla="*/ 317 h 317"/>
                <a:gd name="T50" fmla="*/ 109 w 244"/>
                <a:gd name="T51" fmla="*/ 261 h 317"/>
                <a:gd name="T52" fmla="*/ 197 w 244"/>
                <a:gd name="T53" fmla="*/ 4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7">
                  <a:moveTo>
                    <a:pt x="197" y="48"/>
                  </a:moveTo>
                  <a:cubicBezTo>
                    <a:pt x="210" y="16"/>
                    <a:pt x="236" y="16"/>
                    <a:pt x="244" y="16"/>
                  </a:cubicBezTo>
                  <a:lnTo>
                    <a:pt x="244" y="0"/>
                  </a:lnTo>
                  <a:cubicBezTo>
                    <a:pt x="232" y="1"/>
                    <a:pt x="218" y="2"/>
                    <a:pt x="206" y="2"/>
                  </a:cubicBezTo>
                  <a:cubicBezTo>
                    <a:pt x="197" y="2"/>
                    <a:pt x="174" y="1"/>
                    <a:pt x="163" y="0"/>
                  </a:cubicBezTo>
                  <a:lnTo>
                    <a:pt x="163" y="16"/>
                  </a:lnTo>
                  <a:cubicBezTo>
                    <a:pt x="178" y="16"/>
                    <a:pt x="186" y="25"/>
                    <a:pt x="186" y="37"/>
                  </a:cubicBezTo>
                  <a:cubicBezTo>
                    <a:pt x="186" y="42"/>
                    <a:pt x="186" y="43"/>
                    <a:pt x="183" y="49"/>
                  </a:cubicBezTo>
                  <a:lnTo>
                    <a:pt x="133" y="172"/>
                  </a:lnTo>
                  <a:lnTo>
                    <a:pt x="78" y="38"/>
                  </a:lnTo>
                  <a:cubicBezTo>
                    <a:pt x="76" y="33"/>
                    <a:pt x="75" y="31"/>
                    <a:pt x="75" y="29"/>
                  </a:cubicBezTo>
                  <a:cubicBezTo>
                    <a:pt x="75" y="16"/>
                    <a:pt x="93" y="16"/>
                    <a:pt x="102" y="16"/>
                  </a:cubicBezTo>
                  <a:lnTo>
                    <a:pt x="102" y="0"/>
                  </a:lnTo>
                  <a:cubicBezTo>
                    <a:pt x="89" y="1"/>
                    <a:pt x="57" y="2"/>
                    <a:pt x="48" y="2"/>
                  </a:cubicBezTo>
                  <a:cubicBezTo>
                    <a:pt x="35" y="2"/>
                    <a:pt x="15" y="1"/>
                    <a:pt x="0" y="0"/>
                  </a:cubicBezTo>
                  <a:lnTo>
                    <a:pt x="0" y="16"/>
                  </a:lnTo>
                  <a:cubicBezTo>
                    <a:pt x="24" y="16"/>
                    <a:pt x="33" y="16"/>
                    <a:pt x="40" y="33"/>
                  </a:cubicBezTo>
                  <a:lnTo>
                    <a:pt x="115" y="215"/>
                  </a:lnTo>
                  <a:cubicBezTo>
                    <a:pt x="112" y="222"/>
                    <a:pt x="105" y="238"/>
                    <a:pt x="102" y="245"/>
                  </a:cubicBezTo>
                  <a:cubicBezTo>
                    <a:pt x="91" y="272"/>
                    <a:pt x="78" y="306"/>
                    <a:pt x="46" y="306"/>
                  </a:cubicBezTo>
                  <a:cubicBezTo>
                    <a:pt x="43" y="306"/>
                    <a:pt x="32" y="306"/>
                    <a:pt x="22" y="297"/>
                  </a:cubicBezTo>
                  <a:cubicBezTo>
                    <a:pt x="38" y="295"/>
                    <a:pt x="42" y="285"/>
                    <a:pt x="42" y="277"/>
                  </a:cubicBezTo>
                  <a:cubicBezTo>
                    <a:pt x="42" y="264"/>
                    <a:pt x="32" y="256"/>
                    <a:pt x="21" y="256"/>
                  </a:cubicBezTo>
                  <a:cubicBezTo>
                    <a:pt x="11" y="256"/>
                    <a:pt x="0" y="262"/>
                    <a:pt x="0" y="277"/>
                  </a:cubicBezTo>
                  <a:cubicBezTo>
                    <a:pt x="0" y="299"/>
                    <a:pt x="21" y="317"/>
                    <a:pt x="46" y="317"/>
                  </a:cubicBezTo>
                  <a:cubicBezTo>
                    <a:pt x="77" y="317"/>
                    <a:pt x="97" y="289"/>
                    <a:pt x="109" y="261"/>
                  </a:cubicBezTo>
                  <a:lnTo>
                    <a:pt x="197" y="4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325" name="Straight Arrow Connector 324">
            <a:extLst>
              <a:ext uri="{FF2B5EF4-FFF2-40B4-BE49-F238E27FC236}">
                <a16:creationId xmlns:a16="http://schemas.microsoft.com/office/drawing/2014/main" id="{92507B0E-B989-4D6F-AC5F-218B2C12C137}"/>
              </a:ext>
            </a:extLst>
          </p:cNvPr>
          <p:cNvCxnSpPr>
            <a:cxnSpLocks/>
          </p:cNvCxnSpPr>
          <p:nvPr/>
        </p:nvCxnSpPr>
        <p:spPr>
          <a:xfrm flipH="1" flipV="1">
            <a:off x="2153603" y="4057362"/>
            <a:ext cx="3572742" cy="5118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Arrow Connector 327">
            <a:extLst>
              <a:ext uri="{FF2B5EF4-FFF2-40B4-BE49-F238E27FC236}">
                <a16:creationId xmlns:a16="http://schemas.microsoft.com/office/drawing/2014/main" id="{1B146BBA-8FB7-4432-AF95-D90426149193}"/>
              </a:ext>
            </a:extLst>
          </p:cNvPr>
          <p:cNvCxnSpPr>
            <a:cxnSpLocks/>
          </p:cNvCxnSpPr>
          <p:nvPr/>
        </p:nvCxnSpPr>
        <p:spPr>
          <a:xfrm flipH="1">
            <a:off x="3595884" y="4906743"/>
            <a:ext cx="2168445" cy="0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1" name="Group 330">
            <a:extLst>
              <a:ext uri="{FF2B5EF4-FFF2-40B4-BE49-F238E27FC236}">
                <a16:creationId xmlns:a16="http://schemas.microsoft.com/office/drawing/2014/main" id="{E3D56BE0-6271-4DFE-A6ED-B0B13D04EFD3}"/>
              </a:ext>
            </a:extLst>
          </p:cNvPr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6204536" y="6281361"/>
            <a:ext cx="2962276" cy="265113"/>
            <a:chOff x="2333625" y="5943600"/>
            <a:chExt cx="2962276" cy="265113"/>
          </a:xfrm>
        </p:grpSpPr>
        <p:sp>
          <p:nvSpPr>
            <p:cNvPr id="332" name="Freeform 2244">
              <a:extLst>
                <a:ext uri="{FF2B5EF4-FFF2-40B4-BE49-F238E27FC236}">
                  <a16:creationId xmlns:a16="http://schemas.microsoft.com/office/drawing/2014/main" id="{849CADD3-9218-4500-AB36-6D0148A39B7E}"/>
                </a:ext>
              </a:extLst>
            </p:cNvPr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2333625" y="5943600"/>
              <a:ext cx="52388" cy="265113"/>
            </a:xfrm>
            <a:custGeom>
              <a:avLst/>
              <a:gdLst>
                <a:gd name="T0" fmla="*/ 116 w 116"/>
                <a:gd name="T1" fmla="*/ 493 h 498"/>
                <a:gd name="T2" fmla="*/ 107 w 116"/>
                <a:gd name="T3" fmla="*/ 482 h 498"/>
                <a:gd name="T4" fmla="*/ 29 w 116"/>
                <a:gd name="T5" fmla="*/ 249 h 498"/>
                <a:gd name="T6" fmla="*/ 109 w 116"/>
                <a:gd name="T7" fmla="*/ 13 h 498"/>
                <a:gd name="T8" fmla="*/ 116 w 116"/>
                <a:gd name="T9" fmla="*/ 5 h 498"/>
                <a:gd name="T10" fmla="*/ 111 w 116"/>
                <a:gd name="T11" fmla="*/ 0 h 498"/>
                <a:gd name="T12" fmla="*/ 31 w 116"/>
                <a:gd name="T13" fmla="*/ 97 h 498"/>
                <a:gd name="T14" fmla="*/ 0 w 116"/>
                <a:gd name="T15" fmla="*/ 249 h 498"/>
                <a:gd name="T16" fmla="*/ 33 w 116"/>
                <a:gd name="T17" fmla="*/ 405 h 498"/>
                <a:gd name="T18" fmla="*/ 111 w 116"/>
                <a:gd name="T19" fmla="*/ 498 h 498"/>
                <a:gd name="T20" fmla="*/ 116 w 116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493"/>
                  </a:moveTo>
                  <a:cubicBezTo>
                    <a:pt x="116" y="492"/>
                    <a:pt x="116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6" y="7"/>
                    <a:pt x="116" y="6"/>
                    <a:pt x="116" y="5"/>
                  </a:cubicBezTo>
                  <a:cubicBezTo>
                    <a:pt x="116" y="1"/>
                    <a:pt x="114" y="0"/>
                    <a:pt x="111" y="0"/>
                  </a:cubicBezTo>
                  <a:cubicBezTo>
                    <a:pt x="106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6" y="348"/>
                    <a:pt x="33" y="405"/>
                  </a:cubicBezTo>
                  <a:cubicBezTo>
                    <a:pt x="63" y="466"/>
                    <a:pt x="106" y="498"/>
                    <a:pt x="111" y="498"/>
                  </a:cubicBezTo>
                  <a:cubicBezTo>
                    <a:pt x="114" y="498"/>
                    <a:pt x="116" y="497"/>
                    <a:pt x="116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2245">
              <a:extLst>
                <a:ext uri="{FF2B5EF4-FFF2-40B4-BE49-F238E27FC236}">
                  <a16:creationId xmlns:a16="http://schemas.microsoft.com/office/drawing/2014/main" id="{9F7F168E-B879-4340-A72D-235C5FEAD841}"/>
                </a:ext>
              </a:extLst>
            </p:cNvPr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2406650" y="5961063"/>
              <a:ext cx="152400" cy="182563"/>
            </a:xfrm>
            <a:custGeom>
              <a:avLst/>
              <a:gdLst>
                <a:gd name="T0" fmla="*/ 0 w 335"/>
                <a:gd name="T1" fmla="*/ 0 h 341"/>
                <a:gd name="T2" fmla="*/ 0 w 335"/>
                <a:gd name="T3" fmla="*/ 16 h 341"/>
                <a:gd name="T4" fmla="*/ 12 w 335"/>
                <a:gd name="T5" fmla="*/ 16 h 341"/>
                <a:gd name="T6" fmla="*/ 51 w 335"/>
                <a:gd name="T7" fmla="*/ 39 h 341"/>
                <a:gd name="T8" fmla="*/ 51 w 335"/>
                <a:gd name="T9" fmla="*/ 302 h 341"/>
                <a:gd name="T10" fmla="*/ 12 w 335"/>
                <a:gd name="T11" fmla="*/ 325 h 341"/>
                <a:gd name="T12" fmla="*/ 0 w 335"/>
                <a:gd name="T13" fmla="*/ 325 h 341"/>
                <a:gd name="T14" fmla="*/ 0 w 335"/>
                <a:gd name="T15" fmla="*/ 341 h 341"/>
                <a:gd name="T16" fmla="*/ 182 w 335"/>
                <a:gd name="T17" fmla="*/ 341 h 341"/>
                <a:gd name="T18" fmla="*/ 335 w 335"/>
                <a:gd name="T19" fmla="*/ 173 h 341"/>
                <a:gd name="T20" fmla="*/ 182 w 335"/>
                <a:gd name="T21" fmla="*/ 0 h 341"/>
                <a:gd name="T22" fmla="*/ 0 w 335"/>
                <a:gd name="T23" fmla="*/ 0 h 341"/>
                <a:gd name="T24" fmla="*/ 118 w 335"/>
                <a:gd name="T25" fmla="*/ 325 h 341"/>
                <a:gd name="T26" fmla="*/ 94 w 335"/>
                <a:gd name="T27" fmla="*/ 305 h 341"/>
                <a:gd name="T28" fmla="*/ 94 w 335"/>
                <a:gd name="T29" fmla="*/ 36 h 341"/>
                <a:gd name="T30" fmla="*/ 118 w 335"/>
                <a:gd name="T31" fmla="*/ 16 h 341"/>
                <a:gd name="T32" fmla="*/ 168 w 335"/>
                <a:gd name="T33" fmla="*/ 16 h 341"/>
                <a:gd name="T34" fmla="*/ 259 w 335"/>
                <a:gd name="T35" fmla="*/ 62 h 341"/>
                <a:gd name="T36" fmla="*/ 285 w 335"/>
                <a:gd name="T37" fmla="*/ 173 h 341"/>
                <a:gd name="T38" fmla="*/ 258 w 335"/>
                <a:gd name="T39" fmla="*/ 283 h 341"/>
                <a:gd name="T40" fmla="*/ 169 w 335"/>
                <a:gd name="T41" fmla="*/ 325 h 341"/>
                <a:gd name="T42" fmla="*/ 118 w 335"/>
                <a:gd name="T43" fmla="*/ 325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5" h="341">
                  <a:moveTo>
                    <a:pt x="0" y="0"/>
                  </a:moveTo>
                  <a:lnTo>
                    <a:pt x="0" y="16"/>
                  </a:lnTo>
                  <a:lnTo>
                    <a:pt x="12" y="16"/>
                  </a:lnTo>
                  <a:cubicBezTo>
                    <a:pt x="50" y="16"/>
                    <a:pt x="51" y="21"/>
                    <a:pt x="51" y="39"/>
                  </a:cubicBezTo>
                  <a:lnTo>
                    <a:pt x="51" y="302"/>
                  </a:lnTo>
                  <a:cubicBezTo>
                    <a:pt x="51" y="320"/>
                    <a:pt x="50" y="325"/>
                    <a:pt x="12" y="325"/>
                  </a:cubicBezTo>
                  <a:lnTo>
                    <a:pt x="0" y="325"/>
                  </a:lnTo>
                  <a:lnTo>
                    <a:pt x="0" y="341"/>
                  </a:lnTo>
                  <a:lnTo>
                    <a:pt x="182" y="341"/>
                  </a:lnTo>
                  <a:cubicBezTo>
                    <a:pt x="266" y="341"/>
                    <a:pt x="335" y="267"/>
                    <a:pt x="335" y="173"/>
                  </a:cubicBezTo>
                  <a:cubicBezTo>
                    <a:pt x="335" y="78"/>
                    <a:pt x="268" y="0"/>
                    <a:pt x="182" y="0"/>
                  </a:cubicBezTo>
                  <a:lnTo>
                    <a:pt x="0" y="0"/>
                  </a:lnTo>
                  <a:close/>
                  <a:moveTo>
                    <a:pt x="118" y="325"/>
                  </a:moveTo>
                  <a:cubicBezTo>
                    <a:pt x="95" y="325"/>
                    <a:pt x="94" y="322"/>
                    <a:pt x="94" y="305"/>
                  </a:cubicBezTo>
                  <a:lnTo>
                    <a:pt x="94" y="36"/>
                  </a:lnTo>
                  <a:cubicBezTo>
                    <a:pt x="94" y="19"/>
                    <a:pt x="95" y="16"/>
                    <a:pt x="118" y="16"/>
                  </a:cubicBezTo>
                  <a:lnTo>
                    <a:pt x="168" y="16"/>
                  </a:lnTo>
                  <a:cubicBezTo>
                    <a:pt x="199" y="16"/>
                    <a:pt x="234" y="27"/>
                    <a:pt x="259" y="62"/>
                  </a:cubicBezTo>
                  <a:cubicBezTo>
                    <a:pt x="281" y="91"/>
                    <a:pt x="285" y="134"/>
                    <a:pt x="285" y="173"/>
                  </a:cubicBezTo>
                  <a:cubicBezTo>
                    <a:pt x="285" y="229"/>
                    <a:pt x="276" y="258"/>
                    <a:pt x="258" y="283"/>
                  </a:cubicBezTo>
                  <a:cubicBezTo>
                    <a:pt x="248" y="296"/>
                    <a:pt x="219" y="325"/>
                    <a:pt x="169" y="325"/>
                  </a:cubicBezTo>
                  <a:lnTo>
                    <a:pt x="118" y="32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2246">
              <a:extLst>
                <a:ext uri="{FF2B5EF4-FFF2-40B4-BE49-F238E27FC236}">
                  <a16:creationId xmlns:a16="http://schemas.microsoft.com/office/drawing/2014/main" id="{5926125B-CE6B-4F66-B252-34E9AE26A1CD}"/>
                </a:ext>
              </a:extLst>
            </p:cNvPr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2578100" y="60229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2247">
              <a:extLst>
                <a:ext uri="{FF2B5EF4-FFF2-40B4-BE49-F238E27FC236}">
                  <a16:creationId xmlns:a16="http://schemas.microsoft.com/office/drawing/2014/main" id="{4DBD7A42-1E2B-41C3-A27F-037774181CFE}"/>
                </a:ext>
              </a:extLst>
            </p:cNvPr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2678113" y="5954713"/>
              <a:ext cx="112713" cy="188913"/>
            </a:xfrm>
            <a:custGeom>
              <a:avLst/>
              <a:gdLst>
                <a:gd name="T0" fmla="*/ 151 w 249"/>
                <a:gd name="T1" fmla="*/ 152 h 352"/>
                <a:gd name="T2" fmla="*/ 177 w 249"/>
                <a:gd name="T3" fmla="*/ 179 h 352"/>
                <a:gd name="T4" fmla="*/ 177 w 249"/>
                <a:gd name="T5" fmla="*/ 314 h 352"/>
                <a:gd name="T6" fmla="*/ 138 w 249"/>
                <a:gd name="T7" fmla="*/ 336 h 352"/>
                <a:gd name="T8" fmla="*/ 138 w 249"/>
                <a:gd name="T9" fmla="*/ 352 h 352"/>
                <a:gd name="T10" fmla="*/ 194 w 249"/>
                <a:gd name="T11" fmla="*/ 350 h 352"/>
                <a:gd name="T12" fmla="*/ 249 w 249"/>
                <a:gd name="T13" fmla="*/ 352 h 352"/>
                <a:gd name="T14" fmla="*/ 249 w 249"/>
                <a:gd name="T15" fmla="*/ 336 h 352"/>
                <a:gd name="T16" fmla="*/ 210 w 249"/>
                <a:gd name="T17" fmla="*/ 314 h 352"/>
                <a:gd name="T18" fmla="*/ 210 w 249"/>
                <a:gd name="T19" fmla="*/ 131 h 352"/>
                <a:gd name="T20" fmla="*/ 147 w 249"/>
                <a:gd name="T21" fmla="*/ 135 h 352"/>
                <a:gd name="T22" fmla="*/ 138 w 249"/>
                <a:gd name="T23" fmla="*/ 136 h 352"/>
                <a:gd name="T24" fmla="*/ 129 w 249"/>
                <a:gd name="T25" fmla="*/ 137 h 352"/>
                <a:gd name="T26" fmla="*/ 70 w 249"/>
                <a:gd name="T27" fmla="*/ 137 h 352"/>
                <a:gd name="T28" fmla="*/ 70 w 249"/>
                <a:gd name="T29" fmla="*/ 80 h 352"/>
                <a:gd name="T30" fmla="*/ 144 w 249"/>
                <a:gd name="T31" fmla="*/ 11 h 352"/>
                <a:gd name="T32" fmla="*/ 187 w 249"/>
                <a:gd name="T33" fmla="*/ 28 h 352"/>
                <a:gd name="T34" fmla="*/ 164 w 249"/>
                <a:gd name="T35" fmla="*/ 51 h 352"/>
                <a:gd name="T36" fmla="*/ 186 w 249"/>
                <a:gd name="T37" fmla="*/ 73 h 352"/>
                <a:gd name="T38" fmla="*/ 209 w 249"/>
                <a:gd name="T39" fmla="*/ 51 h 352"/>
                <a:gd name="T40" fmla="*/ 145 w 249"/>
                <a:gd name="T41" fmla="*/ 0 h 352"/>
                <a:gd name="T42" fmla="*/ 39 w 249"/>
                <a:gd name="T43" fmla="*/ 80 h 352"/>
                <a:gd name="T44" fmla="*/ 39 w 249"/>
                <a:gd name="T45" fmla="*/ 137 h 352"/>
                <a:gd name="T46" fmla="*/ 0 w 249"/>
                <a:gd name="T47" fmla="*/ 137 h 352"/>
                <a:gd name="T48" fmla="*/ 0 w 249"/>
                <a:gd name="T49" fmla="*/ 152 h 352"/>
                <a:gd name="T50" fmla="*/ 39 w 249"/>
                <a:gd name="T51" fmla="*/ 152 h 352"/>
                <a:gd name="T52" fmla="*/ 39 w 249"/>
                <a:gd name="T53" fmla="*/ 314 h 352"/>
                <a:gd name="T54" fmla="*/ 0 w 249"/>
                <a:gd name="T55" fmla="*/ 336 h 352"/>
                <a:gd name="T56" fmla="*/ 0 w 249"/>
                <a:gd name="T57" fmla="*/ 352 h 352"/>
                <a:gd name="T58" fmla="*/ 55 w 249"/>
                <a:gd name="T59" fmla="*/ 350 h 352"/>
                <a:gd name="T60" fmla="*/ 111 w 249"/>
                <a:gd name="T61" fmla="*/ 352 h 352"/>
                <a:gd name="T62" fmla="*/ 111 w 249"/>
                <a:gd name="T63" fmla="*/ 336 h 352"/>
                <a:gd name="T64" fmla="*/ 72 w 249"/>
                <a:gd name="T65" fmla="*/ 314 h 352"/>
                <a:gd name="T66" fmla="*/ 72 w 249"/>
                <a:gd name="T67" fmla="*/ 152 h 352"/>
                <a:gd name="T68" fmla="*/ 151 w 249"/>
                <a:gd name="T69" fmla="*/ 15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9" h="352">
                  <a:moveTo>
                    <a:pt x="151" y="152"/>
                  </a:moveTo>
                  <a:cubicBezTo>
                    <a:pt x="174" y="152"/>
                    <a:pt x="177" y="159"/>
                    <a:pt x="177" y="179"/>
                  </a:cubicBezTo>
                  <a:lnTo>
                    <a:pt x="177" y="314"/>
                  </a:lnTo>
                  <a:cubicBezTo>
                    <a:pt x="177" y="336"/>
                    <a:pt x="172" y="336"/>
                    <a:pt x="138" y="336"/>
                  </a:cubicBezTo>
                  <a:lnTo>
                    <a:pt x="138" y="352"/>
                  </a:lnTo>
                  <a:cubicBezTo>
                    <a:pt x="155" y="351"/>
                    <a:pt x="181" y="350"/>
                    <a:pt x="194" y="350"/>
                  </a:cubicBezTo>
                  <a:cubicBezTo>
                    <a:pt x="206" y="350"/>
                    <a:pt x="230" y="351"/>
                    <a:pt x="249" y="352"/>
                  </a:cubicBezTo>
                  <a:lnTo>
                    <a:pt x="249" y="336"/>
                  </a:lnTo>
                  <a:cubicBezTo>
                    <a:pt x="216" y="336"/>
                    <a:pt x="210" y="336"/>
                    <a:pt x="210" y="314"/>
                  </a:cubicBezTo>
                  <a:lnTo>
                    <a:pt x="210" y="131"/>
                  </a:lnTo>
                  <a:lnTo>
                    <a:pt x="147" y="135"/>
                  </a:lnTo>
                  <a:cubicBezTo>
                    <a:pt x="139" y="136"/>
                    <a:pt x="139" y="136"/>
                    <a:pt x="138" y="136"/>
                  </a:cubicBezTo>
                  <a:cubicBezTo>
                    <a:pt x="137" y="137"/>
                    <a:pt x="136" y="137"/>
                    <a:pt x="129" y="137"/>
                  </a:cubicBezTo>
                  <a:lnTo>
                    <a:pt x="70" y="137"/>
                  </a:lnTo>
                  <a:lnTo>
                    <a:pt x="70" y="80"/>
                  </a:lnTo>
                  <a:cubicBezTo>
                    <a:pt x="70" y="31"/>
                    <a:pt x="113" y="11"/>
                    <a:pt x="144" y="11"/>
                  </a:cubicBezTo>
                  <a:cubicBezTo>
                    <a:pt x="159" y="11"/>
                    <a:pt x="177" y="16"/>
                    <a:pt x="187" y="28"/>
                  </a:cubicBezTo>
                  <a:cubicBezTo>
                    <a:pt x="167" y="29"/>
                    <a:pt x="164" y="43"/>
                    <a:pt x="164" y="51"/>
                  </a:cubicBezTo>
                  <a:cubicBezTo>
                    <a:pt x="164" y="67"/>
                    <a:pt x="177" y="73"/>
                    <a:pt x="186" y="73"/>
                  </a:cubicBezTo>
                  <a:cubicBezTo>
                    <a:pt x="198" y="73"/>
                    <a:pt x="209" y="66"/>
                    <a:pt x="209" y="51"/>
                  </a:cubicBezTo>
                  <a:cubicBezTo>
                    <a:pt x="209" y="21"/>
                    <a:pt x="182" y="0"/>
                    <a:pt x="145" y="0"/>
                  </a:cubicBezTo>
                  <a:cubicBezTo>
                    <a:pt x="98" y="0"/>
                    <a:pt x="39" y="26"/>
                    <a:pt x="39" y="80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0" y="336"/>
                  </a:cubicBezTo>
                  <a:lnTo>
                    <a:pt x="0" y="352"/>
                  </a:lnTo>
                  <a:cubicBezTo>
                    <a:pt x="17" y="351"/>
                    <a:pt x="43" y="350"/>
                    <a:pt x="55" y="350"/>
                  </a:cubicBezTo>
                  <a:cubicBezTo>
                    <a:pt x="68" y="350"/>
                    <a:pt x="92" y="351"/>
                    <a:pt x="111" y="352"/>
                  </a:cubicBezTo>
                  <a:lnTo>
                    <a:pt x="111" y="336"/>
                  </a:lnTo>
                  <a:cubicBezTo>
                    <a:pt x="77" y="336"/>
                    <a:pt x="72" y="336"/>
                    <a:pt x="72" y="314"/>
                  </a:cubicBezTo>
                  <a:lnTo>
                    <a:pt x="72" y="152"/>
                  </a:lnTo>
                  <a:lnTo>
                    <a:pt x="151" y="152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2248">
              <a:extLst>
                <a:ext uri="{FF2B5EF4-FFF2-40B4-BE49-F238E27FC236}">
                  <a16:creationId xmlns:a16="http://schemas.microsoft.com/office/drawing/2014/main" id="{22FABB5A-6E7C-44A6-AC85-D18E1B2878D0}"/>
                </a:ext>
              </a:extLst>
            </p:cNvPr>
            <p:cNvSpPr>
              <a:spLocks/>
            </p:cNvSpPr>
            <p:nvPr>
              <p:custDataLst>
                <p:tags r:id="rId69"/>
              </p:custDataLst>
            </p:nvPr>
          </p:nvSpPr>
          <p:spPr bwMode="auto">
            <a:xfrm>
              <a:off x="2805113" y="6024563"/>
              <a:ext cx="114300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7 w 251"/>
                <a:gd name="T21" fmla="*/ 67 h 221"/>
                <a:gd name="T22" fmla="*/ 177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9 h 221"/>
                <a:gd name="T40" fmla="*/ 144 w 251"/>
                <a:gd name="T41" fmla="*/ 0 h 221"/>
                <a:gd name="T42" fmla="*/ 70 w 251"/>
                <a:gd name="T43" fmla="*/ 53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2249">
              <a:extLst>
                <a:ext uri="{FF2B5EF4-FFF2-40B4-BE49-F238E27FC236}">
                  <a16:creationId xmlns:a16="http://schemas.microsoft.com/office/drawing/2014/main" id="{CDD4A226-8094-4256-BB04-9ADCF8BDBEBE}"/>
                </a:ext>
              </a:extLst>
            </p:cNvPr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2930525" y="5957888"/>
              <a:ext cx="112713" cy="187325"/>
            </a:xfrm>
            <a:custGeom>
              <a:avLst/>
              <a:gdLst>
                <a:gd name="T0" fmla="*/ 172 w 246"/>
                <a:gd name="T1" fmla="*/ 318 h 351"/>
                <a:gd name="T2" fmla="*/ 172 w 246"/>
                <a:gd name="T3" fmla="*/ 351 h 351"/>
                <a:gd name="T4" fmla="*/ 246 w 246"/>
                <a:gd name="T5" fmla="*/ 346 h 351"/>
                <a:gd name="T6" fmla="*/ 246 w 246"/>
                <a:gd name="T7" fmla="*/ 330 h 351"/>
                <a:gd name="T8" fmla="*/ 207 w 246"/>
                <a:gd name="T9" fmla="*/ 302 h 351"/>
                <a:gd name="T10" fmla="*/ 207 w 246"/>
                <a:gd name="T11" fmla="*/ 0 h 351"/>
                <a:gd name="T12" fmla="*/ 135 w 246"/>
                <a:gd name="T13" fmla="*/ 5 h 351"/>
                <a:gd name="T14" fmla="*/ 135 w 246"/>
                <a:gd name="T15" fmla="*/ 21 h 351"/>
                <a:gd name="T16" fmla="*/ 174 w 246"/>
                <a:gd name="T17" fmla="*/ 49 h 351"/>
                <a:gd name="T18" fmla="*/ 174 w 246"/>
                <a:gd name="T19" fmla="*/ 156 h 351"/>
                <a:gd name="T20" fmla="*/ 111 w 246"/>
                <a:gd name="T21" fmla="*/ 125 h 351"/>
                <a:gd name="T22" fmla="*/ 0 w 246"/>
                <a:gd name="T23" fmla="*/ 239 h 351"/>
                <a:gd name="T24" fmla="*/ 105 w 246"/>
                <a:gd name="T25" fmla="*/ 351 h 351"/>
                <a:gd name="T26" fmla="*/ 172 w 246"/>
                <a:gd name="T27" fmla="*/ 318 h 351"/>
                <a:gd name="T28" fmla="*/ 172 w 246"/>
                <a:gd name="T29" fmla="*/ 185 h 351"/>
                <a:gd name="T30" fmla="*/ 172 w 246"/>
                <a:gd name="T31" fmla="*/ 287 h 351"/>
                <a:gd name="T32" fmla="*/ 167 w 246"/>
                <a:gd name="T33" fmla="*/ 305 h 351"/>
                <a:gd name="T34" fmla="*/ 108 w 246"/>
                <a:gd name="T35" fmla="*/ 340 h 351"/>
                <a:gd name="T36" fmla="*/ 56 w 246"/>
                <a:gd name="T37" fmla="*/ 308 h 351"/>
                <a:gd name="T38" fmla="*/ 41 w 246"/>
                <a:gd name="T39" fmla="*/ 239 h 351"/>
                <a:gd name="T40" fmla="*/ 57 w 246"/>
                <a:gd name="T41" fmla="*/ 168 h 351"/>
                <a:gd name="T42" fmla="*/ 113 w 246"/>
                <a:gd name="T43" fmla="*/ 136 h 351"/>
                <a:gd name="T44" fmla="*/ 167 w 246"/>
                <a:gd name="T45" fmla="*/ 166 h 351"/>
                <a:gd name="T46" fmla="*/ 172 w 246"/>
                <a:gd name="T47" fmla="*/ 18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1">
                  <a:moveTo>
                    <a:pt x="172" y="318"/>
                  </a:moveTo>
                  <a:lnTo>
                    <a:pt x="172" y="351"/>
                  </a:lnTo>
                  <a:lnTo>
                    <a:pt x="246" y="346"/>
                  </a:lnTo>
                  <a:lnTo>
                    <a:pt x="246" y="330"/>
                  </a:lnTo>
                  <a:cubicBezTo>
                    <a:pt x="211" y="330"/>
                    <a:pt x="207" y="327"/>
                    <a:pt x="207" y="302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59" y="138"/>
                    <a:pt x="138" y="125"/>
                    <a:pt x="111" y="125"/>
                  </a:cubicBezTo>
                  <a:cubicBezTo>
                    <a:pt x="52" y="125"/>
                    <a:pt x="0" y="174"/>
                    <a:pt x="0" y="239"/>
                  </a:cubicBezTo>
                  <a:cubicBezTo>
                    <a:pt x="0" y="302"/>
                    <a:pt x="49" y="351"/>
                    <a:pt x="105" y="351"/>
                  </a:cubicBezTo>
                  <a:cubicBezTo>
                    <a:pt x="137" y="351"/>
                    <a:pt x="160" y="334"/>
                    <a:pt x="172" y="318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5"/>
                  </a:cubicBezTo>
                  <a:cubicBezTo>
                    <a:pt x="152" y="329"/>
                    <a:pt x="129" y="340"/>
                    <a:pt x="108" y="340"/>
                  </a:cubicBezTo>
                  <a:cubicBezTo>
                    <a:pt x="85" y="340"/>
                    <a:pt x="68" y="327"/>
                    <a:pt x="56" y="308"/>
                  </a:cubicBezTo>
                  <a:cubicBezTo>
                    <a:pt x="43" y="288"/>
                    <a:pt x="41" y="259"/>
                    <a:pt x="41" y="239"/>
                  </a:cubicBezTo>
                  <a:cubicBezTo>
                    <a:pt x="41" y="221"/>
                    <a:pt x="42" y="191"/>
                    <a:pt x="57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0" y="136"/>
                    <a:pt x="151" y="144"/>
                    <a:pt x="167" y="166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2250">
              <a:extLst>
                <a:ext uri="{FF2B5EF4-FFF2-40B4-BE49-F238E27FC236}">
                  <a16:creationId xmlns:a16="http://schemas.microsoft.com/office/drawing/2014/main" id="{A74001BC-EBC6-46C5-A5A9-38B8C97CCA24}"/>
                </a:ext>
              </a:extLst>
            </p:cNvPr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3132138" y="5954713"/>
              <a:ext cx="73025" cy="188913"/>
            </a:xfrm>
            <a:custGeom>
              <a:avLst/>
              <a:gdLst>
                <a:gd name="T0" fmla="*/ 71 w 161"/>
                <a:gd name="T1" fmla="*/ 137 h 352"/>
                <a:gd name="T2" fmla="*/ 71 w 161"/>
                <a:gd name="T3" fmla="*/ 79 h 352"/>
                <a:gd name="T4" fmla="*/ 117 w 161"/>
                <a:gd name="T5" fmla="*/ 11 h 352"/>
                <a:gd name="T6" fmla="*/ 133 w 161"/>
                <a:gd name="T7" fmla="*/ 15 h 352"/>
                <a:gd name="T8" fmla="*/ 118 w 161"/>
                <a:gd name="T9" fmla="*/ 36 h 352"/>
                <a:gd name="T10" fmla="*/ 139 w 161"/>
                <a:gd name="T11" fmla="*/ 57 h 352"/>
                <a:gd name="T12" fmla="*/ 161 w 161"/>
                <a:gd name="T13" fmla="*/ 35 h 352"/>
                <a:gd name="T14" fmla="*/ 117 w 161"/>
                <a:gd name="T15" fmla="*/ 0 h 352"/>
                <a:gd name="T16" fmla="*/ 39 w 161"/>
                <a:gd name="T17" fmla="*/ 79 h 352"/>
                <a:gd name="T18" fmla="*/ 39 w 161"/>
                <a:gd name="T19" fmla="*/ 137 h 352"/>
                <a:gd name="T20" fmla="*/ 0 w 161"/>
                <a:gd name="T21" fmla="*/ 137 h 352"/>
                <a:gd name="T22" fmla="*/ 0 w 161"/>
                <a:gd name="T23" fmla="*/ 152 h 352"/>
                <a:gd name="T24" fmla="*/ 39 w 161"/>
                <a:gd name="T25" fmla="*/ 152 h 352"/>
                <a:gd name="T26" fmla="*/ 39 w 161"/>
                <a:gd name="T27" fmla="*/ 314 h 352"/>
                <a:gd name="T28" fmla="*/ 0 w 161"/>
                <a:gd name="T29" fmla="*/ 336 h 352"/>
                <a:gd name="T30" fmla="*/ 0 w 161"/>
                <a:gd name="T31" fmla="*/ 352 h 352"/>
                <a:gd name="T32" fmla="*/ 57 w 161"/>
                <a:gd name="T33" fmla="*/ 350 h 352"/>
                <a:gd name="T34" fmla="*/ 121 w 161"/>
                <a:gd name="T35" fmla="*/ 352 h 352"/>
                <a:gd name="T36" fmla="*/ 121 w 161"/>
                <a:gd name="T37" fmla="*/ 336 h 352"/>
                <a:gd name="T38" fmla="*/ 110 w 161"/>
                <a:gd name="T39" fmla="*/ 336 h 352"/>
                <a:gd name="T40" fmla="*/ 72 w 161"/>
                <a:gd name="T41" fmla="*/ 313 h 352"/>
                <a:gd name="T42" fmla="*/ 72 w 161"/>
                <a:gd name="T43" fmla="*/ 152 h 352"/>
                <a:gd name="T44" fmla="*/ 129 w 161"/>
                <a:gd name="T45" fmla="*/ 152 h 352"/>
                <a:gd name="T46" fmla="*/ 129 w 161"/>
                <a:gd name="T47" fmla="*/ 137 h 352"/>
                <a:gd name="T48" fmla="*/ 71 w 161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5" y="11"/>
                    <a:pt x="133" y="15"/>
                  </a:cubicBezTo>
                  <a:cubicBezTo>
                    <a:pt x="127" y="17"/>
                    <a:pt x="118" y="23"/>
                    <a:pt x="118" y="36"/>
                  </a:cubicBezTo>
                  <a:cubicBezTo>
                    <a:pt x="118" y="47"/>
                    <a:pt x="126" y="57"/>
                    <a:pt x="139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7"/>
                    <a:pt x="143" y="0"/>
                    <a:pt x="117" y="0"/>
                  </a:cubicBezTo>
                  <a:cubicBezTo>
                    <a:pt x="82" y="0"/>
                    <a:pt x="39" y="27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6"/>
                    <a:pt x="34" y="336"/>
                    <a:pt x="0" y="336"/>
                  </a:cubicBezTo>
                  <a:lnTo>
                    <a:pt x="0" y="352"/>
                  </a:lnTo>
                  <a:cubicBezTo>
                    <a:pt x="20" y="351"/>
                    <a:pt x="43" y="350"/>
                    <a:pt x="57" y="350"/>
                  </a:cubicBezTo>
                  <a:cubicBezTo>
                    <a:pt x="77" y="350"/>
                    <a:pt x="101" y="350"/>
                    <a:pt x="121" y="352"/>
                  </a:cubicBezTo>
                  <a:lnTo>
                    <a:pt x="121" y="336"/>
                  </a:lnTo>
                  <a:lnTo>
                    <a:pt x="110" y="336"/>
                  </a:lnTo>
                  <a:cubicBezTo>
                    <a:pt x="73" y="336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2251">
              <a:extLst>
                <a:ext uri="{FF2B5EF4-FFF2-40B4-BE49-F238E27FC236}">
                  <a16:creationId xmlns:a16="http://schemas.microsoft.com/office/drawing/2014/main" id="{7C003696-C09F-4E58-9CD9-632128CD42EC}"/>
                </a:ext>
              </a:extLst>
            </p:cNvPr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3198813" y="6022975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1 w 221"/>
                <a:gd name="T3" fmla="*/ 0 h 229"/>
                <a:gd name="T4" fmla="*/ 0 w 221"/>
                <a:gd name="T5" fmla="*/ 117 h 229"/>
                <a:gd name="T6" fmla="*/ 111 w 221"/>
                <a:gd name="T7" fmla="*/ 229 h 229"/>
                <a:gd name="T8" fmla="*/ 221 w 221"/>
                <a:gd name="T9" fmla="*/ 117 h 229"/>
                <a:gd name="T10" fmla="*/ 111 w 221"/>
                <a:gd name="T11" fmla="*/ 217 h 229"/>
                <a:gd name="T12" fmla="*/ 54 w 221"/>
                <a:gd name="T13" fmla="*/ 183 h 229"/>
                <a:gd name="T14" fmla="*/ 42 w 221"/>
                <a:gd name="T15" fmla="*/ 113 h 229"/>
                <a:gd name="T16" fmla="*/ 54 w 221"/>
                <a:gd name="T17" fmla="*/ 45 h 229"/>
                <a:gd name="T18" fmla="*/ 111 w 221"/>
                <a:gd name="T19" fmla="*/ 11 h 229"/>
                <a:gd name="T20" fmla="*/ 167 w 221"/>
                <a:gd name="T21" fmla="*/ 44 h 229"/>
                <a:gd name="T22" fmla="*/ 180 w 221"/>
                <a:gd name="T23" fmla="*/ 113 h 229"/>
                <a:gd name="T24" fmla="*/ 169 w 221"/>
                <a:gd name="T25" fmla="*/ 180 h 229"/>
                <a:gd name="T26" fmla="*/ 111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2" y="0"/>
                    <a:pt x="111" y="0"/>
                  </a:cubicBezTo>
                  <a:cubicBezTo>
                    <a:pt x="49" y="0"/>
                    <a:pt x="0" y="55"/>
                    <a:pt x="0" y="117"/>
                  </a:cubicBezTo>
                  <a:cubicBezTo>
                    <a:pt x="0" y="181"/>
                    <a:pt x="52" y="229"/>
                    <a:pt x="111" y="229"/>
                  </a:cubicBezTo>
                  <a:cubicBezTo>
                    <a:pt x="171" y="229"/>
                    <a:pt x="221" y="180"/>
                    <a:pt x="221" y="117"/>
                  </a:cubicBezTo>
                  <a:close/>
                  <a:moveTo>
                    <a:pt x="111" y="217"/>
                  </a:moveTo>
                  <a:cubicBezTo>
                    <a:pt x="90" y="217"/>
                    <a:pt x="68" y="206"/>
                    <a:pt x="54" y="183"/>
                  </a:cubicBezTo>
                  <a:cubicBezTo>
                    <a:pt x="42" y="161"/>
                    <a:pt x="42" y="131"/>
                    <a:pt x="42" y="113"/>
                  </a:cubicBezTo>
                  <a:cubicBezTo>
                    <a:pt x="42" y="94"/>
                    <a:pt x="42" y="67"/>
                    <a:pt x="54" y="45"/>
                  </a:cubicBezTo>
                  <a:cubicBezTo>
                    <a:pt x="67" y="22"/>
                    <a:pt x="91" y="11"/>
                    <a:pt x="111" y="11"/>
                  </a:cubicBezTo>
                  <a:cubicBezTo>
                    <a:pt x="133" y="11"/>
                    <a:pt x="154" y="22"/>
                    <a:pt x="167" y="44"/>
                  </a:cubicBezTo>
                  <a:cubicBezTo>
                    <a:pt x="180" y="65"/>
                    <a:pt x="180" y="94"/>
                    <a:pt x="180" y="113"/>
                  </a:cubicBezTo>
                  <a:cubicBezTo>
                    <a:pt x="180" y="131"/>
                    <a:pt x="180" y="158"/>
                    <a:pt x="169" y="180"/>
                  </a:cubicBezTo>
                  <a:cubicBezTo>
                    <a:pt x="158" y="202"/>
                    <a:pt x="136" y="217"/>
                    <a:pt x="111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2252">
              <a:extLst>
                <a:ext uri="{FF2B5EF4-FFF2-40B4-BE49-F238E27FC236}">
                  <a16:creationId xmlns:a16="http://schemas.microsoft.com/office/drawing/2014/main" id="{7F066151-3A18-4311-85DC-CC84BE61BF71}"/>
                </a:ext>
              </a:extLst>
            </p:cNvPr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3313113" y="6024563"/>
              <a:ext cx="76200" cy="119063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5 h 221"/>
                <a:gd name="T14" fmla="*/ 0 w 167"/>
                <a:gd name="T15" fmla="*/ 221 h 221"/>
                <a:gd name="T16" fmla="*/ 56 w 167"/>
                <a:gd name="T17" fmla="*/ 219 h 221"/>
                <a:gd name="T18" fmla="*/ 120 w 167"/>
                <a:gd name="T19" fmla="*/ 221 h 221"/>
                <a:gd name="T20" fmla="*/ 120 w 167"/>
                <a:gd name="T21" fmla="*/ 205 h 221"/>
                <a:gd name="T22" fmla="*/ 109 w 167"/>
                <a:gd name="T23" fmla="*/ 205 h 221"/>
                <a:gd name="T24" fmla="*/ 71 w 167"/>
                <a:gd name="T25" fmla="*/ 182 h 221"/>
                <a:gd name="T26" fmla="*/ 71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9" y="220"/>
                    <a:pt x="42" y="219"/>
                    <a:pt x="56" y="219"/>
                  </a:cubicBezTo>
                  <a:cubicBezTo>
                    <a:pt x="76" y="219"/>
                    <a:pt x="100" y="219"/>
                    <a:pt x="120" y="221"/>
                  </a:cubicBezTo>
                  <a:lnTo>
                    <a:pt x="120" y="205"/>
                  </a:lnTo>
                  <a:lnTo>
                    <a:pt x="109" y="205"/>
                  </a:lnTo>
                  <a:cubicBezTo>
                    <a:pt x="72" y="205"/>
                    <a:pt x="71" y="200"/>
                    <a:pt x="71" y="182"/>
                  </a:cubicBezTo>
                  <a:lnTo>
                    <a:pt x="71" y="105"/>
                  </a:lnTo>
                  <a:cubicBezTo>
                    <a:pt x="71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2253">
              <a:extLst>
                <a:ext uri="{FF2B5EF4-FFF2-40B4-BE49-F238E27FC236}">
                  <a16:creationId xmlns:a16="http://schemas.microsoft.com/office/drawing/2014/main" id="{EF7E7498-29D9-48FF-A5FE-F4A63C962662}"/>
                </a:ext>
              </a:extLst>
            </p:cNvPr>
            <p:cNvSpPr>
              <a:spLocks/>
            </p:cNvSpPr>
            <p:nvPr>
              <p:custDataLst>
                <p:tags r:id="rId74"/>
              </p:custDataLst>
            </p:nvPr>
          </p:nvSpPr>
          <p:spPr bwMode="auto">
            <a:xfrm>
              <a:off x="3402013" y="6024563"/>
              <a:ext cx="177800" cy="119063"/>
            </a:xfrm>
            <a:custGeom>
              <a:avLst/>
              <a:gdLst>
                <a:gd name="T0" fmla="*/ 39 w 389"/>
                <a:gd name="T1" fmla="*/ 49 h 221"/>
                <a:gd name="T2" fmla="*/ 39 w 389"/>
                <a:gd name="T3" fmla="*/ 183 h 221"/>
                <a:gd name="T4" fmla="*/ 0 w 389"/>
                <a:gd name="T5" fmla="*/ 205 h 221"/>
                <a:gd name="T6" fmla="*/ 0 w 389"/>
                <a:gd name="T7" fmla="*/ 221 h 221"/>
                <a:gd name="T8" fmla="*/ 56 w 389"/>
                <a:gd name="T9" fmla="*/ 219 h 221"/>
                <a:gd name="T10" fmla="*/ 112 w 389"/>
                <a:gd name="T11" fmla="*/ 221 h 221"/>
                <a:gd name="T12" fmla="*/ 112 w 389"/>
                <a:gd name="T13" fmla="*/ 205 h 221"/>
                <a:gd name="T14" fmla="*/ 73 w 389"/>
                <a:gd name="T15" fmla="*/ 183 h 221"/>
                <a:gd name="T16" fmla="*/ 73 w 389"/>
                <a:gd name="T17" fmla="*/ 91 h 221"/>
                <a:gd name="T18" fmla="*/ 140 w 389"/>
                <a:gd name="T19" fmla="*/ 11 h 221"/>
                <a:gd name="T20" fmla="*/ 177 w 389"/>
                <a:gd name="T21" fmla="*/ 67 h 221"/>
                <a:gd name="T22" fmla="*/ 177 w 389"/>
                <a:gd name="T23" fmla="*/ 183 h 221"/>
                <a:gd name="T24" fmla="*/ 138 w 389"/>
                <a:gd name="T25" fmla="*/ 205 h 221"/>
                <a:gd name="T26" fmla="*/ 138 w 389"/>
                <a:gd name="T27" fmla="*/ 221 h 221"/>
                <a:gd name="T28" fmla="*/ 195 w 389"/>
                <a:gd name="T29" fmla="*/ 219 h 221"/>
                <a:gd name="T30" fmla="*/ 251 w 389"/>
                <a:gd name="T31" fmla="*/ 221 h 221"/>
                <a:gd name="T32" fmla="*/ 251 w 389"/>
                <a:gd name="T33" fmla="*/ 205 h 221"/>
                <a:gd name="T34" fmla="*/ 212 w 389"/>
                <a:gd name="T35" fmla="*/ 183 h 221"/>
                <a:gd name="T36" fmla="*/ 212 w 389"/>
                <a:gd name="T37" fmla="*/ 91 h 221"/>
                <a:gd name="T38" fmla="*/ 279 w 389"/>
                <a:gd name="T39" fmla="*/ 11 h 221"/>
                <a:gd name="T40" fmla="*/ 316 w 389"/>
                <a:gd name="T41" fmla="*/ 67 h 221"/>
                <a:gd name="T42" fmla="*/ 316 w 389"/>
                <a:gd name="T43" fmla="*/ 183 h 221"/>
                <a:gd name="T44" fmla="*/ 277 w 389"/>
                <a:gd name="T45" fmla="*/ 205 h 221"/>
                <a:gd name="T46" fmla="*/ 277 w 389"/>
                <a:gd name="T47" fmla="*/ 221 h 221"/>
                <a:gd name="T48" fmla="*/ 333 w 389"/>
                <a:gd name="T49" fmla="*/ 219 h 221"/>
                <a:gd name="T50" fmla="*/ 389 w 389"/>
                <a:gd name="T51" fmla="*/ 221 h 221"/>
                <a:gd name="T52" fmla="*/ 389 w 389"/>
                <a:gd name="T53" fmla="*/ 205 h 221"/>
                <a:gd name="T54" fmla="*/ 350 w 389"/>
                <a:gd name="T55" fmla="*/ 190 h 221"/>
                <a:gd name="T56" fmla="*/ 350 w 389"/>
                <a:gd name="T57" fmla="*/ 95 h 221"/>
                <a:gd name="T58" fmla="*/ 335 w 389"/>
                <a:gd name="T59" fmla="*/ 19 h 221"/>
                <a:gd name="T60" fmla="*/ 282 w 389"/>
                <a:gd name="T61" fmla="*/ 0 h 221"/>
                <a:gd name="T62" fmla="*/ 210 w 389"/>
                <a:gd name="T63" fmla="*/ 49 h 221"/>
                <a:gd name="T64" fmla="*/ 144 w 389"/>
                <a:gd name="T65" fmla="*/ 0 h 221"/>
                <a:gd name="T66" fmla="*/ 70 w 389"/>
                <a:gd name="T67" fmla="*/ 53 h 221"/>
                <a:gd name="T68" fmla="*/ 70 w 389"/>
                <a:gd name="T69" fmla="*/ 0 h 221"/>
                <a:gd name="T70" fmla="*/ 0 w 389"/>
                <a:gd name="T71" fmla="*/ 6 h 221"/>
                <a:gd name="T72" fmla="*/ 0 w 389"/>
                <a:gd name="T73" fmla="*/ 21 h 221"/>
                <a:gd name="T74" fmla="*/ 39 w 389"/>
                <a:gd name="T75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9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8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17" y="205"/>
                    <a:pt x="212" y="205"/>
                    <a:pt x="212" y="183"/>
                  </a:cubicBezTo>
                  <a:lnTo>
                    <a:pt x="212" y="91"/>
                  </a:lnTo>
                  <a:cubicBezTo>
                    <a:pt x="212" y="39"/>
                    <a:pt x="247" y="11"/>
                    <a:pt x="279" y="11"/>
                  </a:cubicBezTo>
                  <a:cubicBezTo>
                    <a:pt x="310" y="11"/>
                    <a:pt x="316" y="38"/>
                    <a:pt x="316" y="67"/>
                  </a:cubicBezTo>
                  <a:lnTo>
                    <a:pt x="316" y="183"/>
                  </a:lnTo>
                  <a:cubicBezTo>
                    <a:pt x="316" y="205"/>
                    <a:pt x="310" y="205"/>
                    <a:pt x="277" y="205"/>
                  </a:cubicBezTo>
                  <a:lnTo>
                    <a:pt x="277" y="221"/>
                  </a:lnTo>
                  <a:cubicBezTo>
                    <a:pt x="294" y="220"/>
                    <a:pt x="320" y="219"/>
                    <a:pt x="333" y="219"/>
                  </a:cubicBezTo>
                  <a:cubicBezTo>
                    <a:pt x="346" y="219"/>
                    <a:pt x="372" y="220"/>
                    <a:pt x="389" y="221"/>
                  </a:cubicBezTo>
                  <a:lnTo>
                    <a:pt x="389" y="205"/>
                  </a:lnTo>
                  <a:cubicBezTo>
                    <a:pt x="363" y="205"/>
                    <a:pt x="351" y="205"/>
                    <a:pt x="350" y="190"/>
                  </a:cubicBezTo>
                  <a:lnTo>
                    <a:pt x="350" y="95"/>
                  </a:lnTo>
                  <a:cubicBezTo>
                    <a:pt x="350" y="52"/>
                    <a:pt x="350" y="37"/>
                    <a:pt x="335" y="19"/>
                  </a:cubicBezTo>
                  <a:cubicBezTo>
                    <a:pt x="328" y="10"/>
                    <a:pt x="311" y="0"/>
                    <a:pt x="282" y="0"/>
                  </a:cubicBezTo>
                  <a:cubicBezTo>
                    <a:pt x="241" y="0"/>
                    <a:pt x="219" y="30"/>
                    <a:pt x="210" y="49"/>
                  </a:cubicBezTo>
                  <a:cubicBezTo>
                    <a:pt x="203" y="6"/>
                    <a:pt x="166" y="0"/>
                    <a:pt x="144" y="0"/>
                  </a:cubicBezTo>
                  <a:cubicBezTo>
                    <a:pt x="107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2254">
              <a:extLst>
                <a:ext uri="{FF2B5EF4-FFF2-40B4-BE49-F238E27FC236}">
                  <a16:creationId xmlns:a16="http://schemas.microsoft.com/office/drawing/2014/main" id="{D0F1B2B7-2A4E-48F3-9721-3BB6F97149FD}"/>
                </a:ext>
              </a:extLst>
            </p:cNvPr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3592513" y="6022975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2 w 225"/>
                <a:gd name="T9" fmla="*/ 151 h 229"/>
                <a:gd name="T10" fmla="*/ 212 w 225"/>
                <a:gd name="T11" fmla="*/ 179 h 229"/>
                <a:gd name="T12" fmla="*/ 194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4 w 225"/>
                <a:gd name="T23" fmla="*/ 57 h 229"/>
                <a:gd name="T24" fmla="*/ 37 w 225"/>
                <a:gd name="T25" fmla="*/ 80 h 229"/>
                <a:gd name="T26" fmla="*/ 60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1 w 225"/>
                <a:gd name="T33" fmla="*/ 75 h 229"/>
                <a:gd name="T34" fmla="*/ 141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1 w 225"/>
                <a:gd name="T45" fmla="*/ 104 h 229"/>
                <a:gd name="T46" fmla="*/ 141 w 225"/>
                <a:gd name="T47" fmla="*/ 154 h 229"/>
                <a:gd name="T48" fmla="*/ 83 w 225"/>
                <a:gd name="T49" fmla="*/ 218 h 229"/>
                <a:gd name="T50" fmla="*/ 38 w 225"/>
                <a:gd name="T51" fmla="*/ 176 h 229"/>
                <a:gd name="T52" fmla="*/ 141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0" y="227"/>
                    <a:pt x="184" y="227"/>
                  </a:cubicBezTo>
                  <a:cubicBezTo>
                    <a:pt x="194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2" y="151"/>
                  </a:lnTo>
                  <a:lnTo>
                    <a:pt x="212" y="179"/>
                  </a:lnTo>
                  <a:cubicBezTo>
                    <a:pt x="212" y="208"/>
                    <a:pt x="200" y="211"/>
                    <a:pt x="194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8" y="8"/>
                    <a:pt x="114" y="0"/>
                    <a:pt x="90" y="0"/>
                  </a:cubicBezTo>
                  <a:cubicBezTo>
                    <a:pt x="49" y="0"/>
                    <a:pt x="14" y="24"/>
                    <a:pt x="14" y="57"/>
                  </a:cubicBezTo>
                  <a:cubicBezTo>
                    <a:pt x="14" y="72"/>
                    <a:pt x="24" y="80"/>
                    <a:pt x="37" y="80"/>
                  </a:cubicBezTo>
                  <a:cubicBezTo>
                    <a:pt x="51" y="80"/>
                    <a:pt x="60" y="70"/>
                    <a:pt x="60" y="57"/>
                  </a:cubicBezTo>
                  <a:cubicBezTo>
                    <a:pt x="60" y="51"/>
                    <a:pt x="58" y="35"/>
                    <a:pt x="35" y="34"/>
                  </a:cubicBezTo>
                  <a:cubicBezTo>
                    <a:pt x="48" y="17"/>
                    <a:pt x="73" y="11"/>
                    <a:pt x="89" y="11"/>
                  </a:cubicBezTo>
                  <a:cubicBezTo>
                    <a:pt x="113" y="11"/>
                    <a:pt x="141" y="31"/>
                    <a:pt x="141" y="75"/>
                  </a:cubicBezTo>
                  <a:lnTo>
                    <a:pt x="141" y="94"/>
                  </a:lnTo>
                  <a:cubicBezTo>
                    <a:pt x="116" y="95"/>
                    <a:pt x="81" y="97"/>
                    <a:pt x="50" y="112"/>
                  </a:cubicBezTo>
                  <a:cubicBezTo>
                    <a:pt x="12" y="128"/>
                    <a:pt x="0" y="154"/>
                    <a:pt x="0" y="176"/>
                  </a:cubicBezTo>
                  <a:cubicBezTo>
                    <a:pt x="0" y="217"/>
                    <a:pt x="48" y="229"/>
                    <a:pt x="80" y="229"/>
                  </a:cubicBezTo>
                  <a:cubicBezTo>
                    <a:pt x="113" y="229"/>
                    <a:pt x="135" y="209"/>
                    <a:pt x="145" y="186"/>
                  </a:cubicBezTo>
                  <a:close/>
                  <a:moveTo>
                    <a:pt x="141" y="104"/>
                  </a:moveTo>
                  <a:lnTo>
                    <a:pt x="141" y="154"/>
                  </a:lnTo>
                  <a:cubicBezTo>
                    <a:pt x="141" y="201"/>
                    <a:pt x="106" y="218"/>
                    <a:pt x="83" y="218"/>
                  </a:cubicBezTo>
                  <a:cubicBezTo>
                    <a:pt x="59" y="218"/>
                    <a:pt x="38" y="201"/>
                    <a:pt x="38" y="176"/>
                  </a:cubicBezTo>
                  <a:cubicBezTo>
                    <a:pt x="38" y="148"/>
                    <a:pt x="59" y="107"/>
                    <a:pt x="141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2255">
              <a:extLst>
                <a:ext uri="{FF2B5EF4-FFF2-40B4-BE49-F238E27FC236}">
                  <a16:creationId xmlns:a16="http://schemas.microsoft.com/office/drawing/2014/main" id="{28B69942-5D73-4EBA-8D9D-3C4768D27A11}"/>
                </a:ext>
              </a:extLst>
            </p:cNvPr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3703638" y="5957888"/>
              <a:ext cx="50800" cy="185738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6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8" y="344"/>
                    <a:pt x="93" y="345"/>
                    <a:pt x="111" y="346"/>
                  </a:cubicBezTo>
                  <a:lnTo>
                    <a:pt x="111" y="330"/>
                  </a:lnTo>
                  <a:cubicBezTo>
                    <a:pt x="78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2256">
              <a:extLst>
                <a:ext uri="{FF2B5EF4-FFF2-40B4-BE49-F238E27FC236}">
                  <a16:creationId xmlns:a16="http://schemas.microsoft.com/office/drawing/2014/main" id="{854BAE7C-395A-4006-BC6B-BF97251A6C56}"/>
                </a:ext>
              </a:extLst>
            </p:cNvPr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3767138" y="5957888"/>
              <a:ext cx="49213" cy="185738"/>
            </a:xfrm>
            <a:custGeom>
              <a:avLst/>
              <a:gdLst>
                <a:gd name="T0" fmla="*/ 72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2 w 110"/>
                <a:gd name="T21" fmla="*/ 308 h 346"/>
                <a:gd name="T22" fmla="*/ 72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2257">
              <a:extLst>
                <a:ext uri="{FF2B5EF4-FFF2-40B4-BE49-F238E27FC236}">
                  <a16:creationId xmlns:a16="http://schemas.microsoft.com/office/drawing/2014/main" id="{879B974A-FD09-4F42-8350-F6E29ECDAD26}"/>
                </a:ext>
              </a:extLst>
            </p:cNvPr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3825875" y="6027738"/>
              <a:ext cx="111125" cy="169863"/>
            </a:xfrm>
            <a:custGeom>
              <a:avLst/>
              <a:gdLst>
                <a:gd name="T0" fmla="*/ 198 w 244"/>
                <a:gd name="T1" fmla="*/ 47 h 317"/>
                <a:gd name="T2" fmla="*/ 244 w 244"/>
                <a:gd name="T3" fmla="*/ 15 h 317"/>
                <a:gd name="T4" fmla="*/ 244 w 244"/>
                <a:gd name="T5" fmla="*/ 0 h 317"/>
                <a:gd name="T6" fmla="*/ 207 w 244"/>
                <a:gd name="T7" fmla="*/ 1 h 317"/>
                <a:gd name="T8" fmla="*/ 163 w 244"/>
                <a:gd name="T9" fmla="*/ 0 h 317"/>
                <a:gd name="T10" fmla="*/ 163 w 244"/>
                <a:gd name="T11" fmla="*/ 15 h 317"/>
                <a:gd name="T12" fmla="*/ 187 w 244"/>
                <a:gd name="T13" fmla="*/ 37 h 317"/>
                <a:gd name="T14" fmla="*/ 184 w 244"/>
                <a:gd name="T15" fmla="*/ 49 h 317"/>
                <a:gd name="T16" fmla="*/ 133 w 244"/>
                <a:gd name="T17" fmla="*/ 171 h 317"/>
                <a:gd name="T18" fmla="*/ 78 w 244"/>
                <a:gd name="T19" fmla="*/ 37 h 317"/>
                <a:gd name="T20" fmla="*/ 75 w 244"/>
                <a:gd name="T21" fmla="*/ 28 h 317"/>
                <a:gd name="T22" fmla="*/ 103 w 244"/>
                <a:gd name="T23" fmla="*/ 15 h 317"/>
                <a:gd name="T24" fmla="*/ 103 w 244"/>
                <a:gd name="T25" fmla="*/ 0 h 317"/>
                <a:gd name="T26" fmla="*/ 48 w 244"/>
                <a:gd name="T27" fmla="*/ 1 h 317"/>
                <a:gd name="T28" fmla="*/ 0 w 244"/>
                <a:gd name="T29" fmla="*/ 0 h 317"/>
                <a:gd name="T30" fmla="*/ 0 w 244"/>
                <a:gd name="T31" fmla="*/ 15 h 317"/>
                <a:gd name="T32" fmla="*/ 40 w 244"/>
                <a:gd name="T33" fmla="*/ 33 h 317"/>
                <a:gd name="T34" fmla="*/ 115 w 244"/>
                <a:gd name="T35" fmla="*/ 215 h 317"/>
                <a:gd name="T36" fmla="*/ 103 w 244"/>
                <a:gd name="T37" fmla="*/ 244 h 317"/>
                <a:gd name="T38" fmla="*/ 46 w 244"/>
                <a:gd name="T39" fmla="*/ 306 h 317"/>
                <a:gd name="T40" fmla="*/ 23 w 244"/>
                <a:gd name="T41" fmla="*/ 297 h 317"/>
                <a:gd name="T42" fmla="*/ 42 w 244"/>
                <a:gd name="T43" fmla="*/ 276 h 317"/>
                <a:gd name="T44" fmla="*/ 21 w 244"/>
                <a:gd name="T45" fmla="*/ 255 h 317"/>
                <a:gd name="T46" fmla="*/ 0 w 244"/>
                <a:gd name="T47" fmla="*/ 277 h 317"/>
                <a:gd name="T48" fmla="*/ 46 w 244"/>
                <a:gd name="T49" fmla="*/ 317 h 317"/>
                <a:gd name="T50" fmla="*/ 110 w 244"/>
                <a:gd name="T51" fmla="*/ 260 h 317"/>
                <a:gd name="T52" fmla="*/ 198 w 244"/>
                <a:gd name="T53" fmla="*/ 4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" h="317">
                  <a:moveTo>
                    <a:pt x="198" y="47"/>
                  </a:moveTo>
                  <a:cubicBezTo>
                    <a:pt x="210" y="16"/>
                    <a:pt x="236" y="15"/>
                    <a:pt x="244" y="15"/>
                  </a:cubicBezTo>
                  <a:lnTo>
                    <a:pt x="244" y="0"/>
                  </a:lnTo>
                  <a:cubicBezTo>
                    <a:pt x="232" y="1"/>
                    <a:pt x="218" y="1"/>
                    <a:pt x="207" y="1"/>
                  </a:cubicBezTo>
                  <a:cubicBezTo>
                    <a:pt x="198" y="1"/>
                    <a:pt x="174" y="0"/>
                    <a:pt x="163" y="0"/>
                  </a:cubicBezTo>
                  <a:lnTo>
                    <a:pt x="163" y="15"/>
                  </a:lnTo>
                  <a:cubicBezTo>
                    <a:pt x="179" y="16"/>
                    <a:pt x="187" y="24"/>
                    <a:pt x="187" y="37"/>
                  </a:cubicBezTo>
                  <a:cubicBezTo>
                    <a:pt x="187" y="42"/>
                    <a:pt x="186" y="43"/>
                    <a:pt x="184" y="49"/>
                  </a:cubicBezTo>
                  <a:lnTo>
                    <a:pt x="133" y="171"/>
                  </a:lnTo>
                  <a:lnTo>
                    <a:pt x="78" y="37"/>
                  </a:lnTo>
                  <a:cubicBezTo>
                    <a:pt x="76" y="32"/>
                    <a:pt x="75" y="30"/>
                    <a:pt x="75" y="28"/>
                  </a:cubicBezTo>
                  <a:cubicBezTo>
                    <a:pt x="75" y="15"/>
                    <a:pt x="93" y="15"/>
                    <a:pt x="103" y="15"/>
                  </a:cubicBezTo>
                  <a:lnTo>
                    <a:pt x="103" y="0"/>
                  </a:lnTo>
                  <a:cubicBezTo>
                    <a:pt x="90" y="0"/>
                    <a:pt x="57" y="1"/>
                    <a:pt x="48" y="1"/>
                  </a:cubicBezTo>
                  <a:cubicBezTo>
                    <a:pt x="35" y="1"/>
                    <a:pt x="15" y="1"/>
                    <a:pt x="0" y="0"/>
                  </a:cubicBezTo>
                  <a:lnTo>
                    <a:pt x="0" y="15"/>
                  </a:lnTo>
                  <a:cubicBezTo>
                    <a:pt x="24" y="15"/>
                    <a:pt x="33" y="15"/>
                    <a:pt x="40" y="33"/>
                  </a:cubicBezTo>
                  <a:lnTo>
                    <a:pt x="115" y="215"/>
                  </a:lnTo>
                  <a:cubicBezTo>
                    <a:pt x="113" y="221"/>
                    <a:pt x="106" y="238"/>
                    <a:pt x="103" y="244"/>
                  </a:cubicBezTo>
                  <a:cubicBezTo>
                    <a:pt x="92" y="272"/>
                    <a:pt x="78" y="306"/>
                    <a:pt x="46" y="306"/>
                  </a:cubicBezTo>
                  <a:cubicBezTo>
                    <a:pt x="43" y="306"/>
                    <a:pt x="32" y="306"/>
                    <a:pt x="23" y="297"/>
                  </a:cubicBezTo>
                  <a:cubicBezTo>
                    <a:pt x="38" y="295"/>
                    <a:pt x="42" y="284"/>
                    <a:pt x="42" y="276"/>
                  </a:cubicBezTo>
                  <a:cubicBezTo>
                    <a:pt x="42" y="263"/>
                    <a:pt x="33" y="255"/>
                    <a:pt x="21" y="255"/>
                  </a:cubicBezTo>
                  <a:cubicBezTo>
                    <a:pt x="11" y="255"/>
                    <a:pt x="0" y="262"/>
                    <a:pt x="0" y="277"/>
                  </a:cubicBezTo>
                  <a:cubicBezTo>
                    <a:pt x="0" y="299"/>
                    <a:pt x="21" y="317"/>
                    <a:pt x="46" y="317"/>
                  </a:cubicBezTo>
                  <a:cubicBezTo>
                    <a:pt x="77" y="317"/>
                    <a:pt x="98" y="289"/>
                    <a:pt x="110" y="260"/>
                  </a:cubicBezTo>
                  <a:lnTo>
                    <a:pt x="198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2258">
              <a:extLst>
                <a:ext uri="{FF2B5EF4-FFF2-40B4-BE49-F238E27FC236}">
                  <a16:creationId xmlns:a16="http://schemas.microsoft.com/office/drawing/2014/main" id="{5E69C396-E61E-4545-8D3F-2BC574992210}"/>
                </a:ext>
              </a:extLst>
            </p:cNvPr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4024313" y="5964238"/>
              <a:ext cx="49213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8 w 107"/>
                <a:gd name="T27" fmla="*/ 0 h 334"/>
                <a:gd name="T28" fmla="*/ 21 w 107"/>
                <a:gd name="T29" fmla="*/ 27 h 334"/>
                <a:gd name="T30" fmla="*/ 48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5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4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3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2" y="0"/>
                    <a:pt x="48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8" y="53"/>
                  </a:cubicBezTo>
                  <a:cubicBezTo>
                    <a:pt x="62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2259">
              <a:extLst>
                <a:ext uri="{FF2B5EF4-FFF2-40B4-BE49-F238E27FC236}">
                  <a16:creationId xmlns:a16="http://schemas.microsoft.com/office/drawing/2014/main" id="{7843B45E-BCA8-4C37-9AF4-66B08D0D350C}"/>
                </a:ext>
              </a:extLst>
            </p:cNvPr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4087813" y="6024563"/>
              <a:ext cx="112713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7 w 251"/>
                <a:gd name="T9" fmla="*/ 219 h 221"/>
                <a:gd name="T10" fmla="*/ 113 w 251"/>
                <a:gd name="T11" fmla="*/ 221 h 221"/>
                <a:gd name="T12" fmla="*/ 113 w 251"/>
                <a:gd name="T13" fmla="*/ 205 h 221"/>
                <a:gd name="T14" fmla="*/ 74 w 251"/>
                <a:gd name="T15" fmla="*/ 183 h 221"/>
                <a:gd name="T16" fmla="*/ 74 w 251"/>
                <a:gd name="T17" fmla="*/ 91 h 221"/>
                <a:gd name="T18" fmla="*/ 141 w 251"/>
                <a:gd name="T19" fmla="*/ 11 h 221"/>
                <a:gd name="T20" fmla="*/ 178 w 251"/>
                <a:gd name="T21" fmla="*/ 67 h 221"/>
                <a:gd name="T22" fmla="*/ 178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7 w 251"/>
                <a:gd name="T39" fmla="*/ 19 h 221"/>
                <a:gd name="T40" fmla="*/ 144 w 251"/>
                <a:gd name="T41" fmla="*/ 0 h 221"/>
                <a:gd name="T42" fmla="*/ 71 w 251"/>
                <a:gd name="T43" fmla="*/ 53 h 221"/>
                <a:gd name="T44" fmla="*/ 71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18" y="220"/>
                    <a:pt x="43" y="219"/>
                    <a:pt x="57" y="219"/>
                  </a:cubicBezTo>
                  <a:cubicBezTo>
                    <a:pt x="70" y="219"/>
                    <a:pt x="96" y="220"/>
                    <a:pt x="113" y="221"/>
                  </a:cubicBezTo>
                  <a:lnTo>
                    <a:pt x="113" y="205"/>
                  </a:lnTo>
                  <a:cubicBezTo>
                    <a:pt x="79" y="205"/>
                    <a:pt x="74" y="205"/>
                    <a:pt x="74" y="183"/>
                  </a:cubicBezTo>
                  <a:lnTo>
                    <a:pt x="74" y="91"/>
                  </a:lnTo>
                  <a:cubicBezTo>
                    <a:pt x="74" y="39"/>
                    <a:pt x="109" y="11"/>
                    <a:pt x="141" y="11"/>
                  </a:cubicBezTo>
                  <a:cubicBezTo>
                    <a:pt x="172" y="11"/>
                    <a:pt x="178" y="38"/>
                    <a:pt x="178" y="67"/>
                  </a:cubicBezTo>
                  <a:lnTo>
                    <a:pt x="178" y="183"/>
                  </a:lnTo>
                  <a:cubicBezTo>
                    <a:pt x="178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2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3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7" y="19"/>
                  </a:cubicBezTo>
                  <a:cubicBezTo>
                    <a:pt x="190" y="10"/>
                    <a:pt x="173" y="0"/>
                    <a:pt x="144" y="0"/>
                  </a:cubicBezTo>
                  <a:cubicBezTo>
                    <a:pt x="108" y="0"/>
                    <a:pt x="85" y="22"/>
                    <a:pt x="71" y="53"/>
                  </a:cubicBez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2260">
              <a:extLst>
                <a:ext uri="{FF2B5EF4-FFF2-40B4-BE49-F238E27FC236}">
                  <a16:creationId xmlns:a16="http://schemas.microsoft.com/office/drawing/2014/main" id="{D1002F90-74E8-4D52-96B8-83C604AA4ED2}"/>
                </a:ext>
              </a:extLst>
            </p:cNvPr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4287838" y="6024563"/>
              <a:ext cx="114300" cy="119063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1 w 251"/>
                <a:gd name="T19" fmla="*/ 11 h 221"/>
                <a:gd name="T20" fmla="*/ 177 w 251"/>
                <a:gd name="T21" fmla="*/ 67 h 221"/>
                <a:gd name="T22" fmla="*/ 177 w 251"/>
                <a:gd name="T23" fmla="*/ 183 h 221"/>
                <a:gd name="T24" fmla="*/ 139 w 251"/>
                <a:gd name="T25" fmla="*/ 205 h 221"/>
                <a:gd name="T26" fmla="*/ 139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9 h 221"/>
                <a:gd name="T40" fmla="*/ 144 w 251"/>
                <a:gd name="T41" fmla="*/ 0 h 221"/>
                <a:gd name="T42" fmla="*/ 70 w 251"/>
                <a:gd name="T43" fmla="*/ 53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1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9" y="205"/>
                  </a:cubicBezTo>
                  <a:lnTo>
                    <a:pt x="139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2261">
              <a:extLst>
                <a:ext uri="{FF2B5EF4-FFF2-40B4-BE49-F238E27FC236}">
                  <a16:creationId xmlns:a16="http://schemas.microsoft.com/office/drawing/2014/main" id="{786F7D83-85B6-440D-9609-556AC34154BC}"/>
                </a:ext>
              </a:extLst>
            </p:cNvPr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4413250" y="6022975"/>
              <a:ext cx="87313" cy="122238"/>
            </a:xfrm>
            <a:custGeom>
              <a:avLst/>
              <a:gdLst>
                <a:gd name="T0" fmla="*/ 42 w 193"/>
                <a:gd name="T1" fmla="*/ 98 h 229"/>
                <a:gd name="T2" fmla="*/ 104 w 193"/>
                <a:gd name="T3" fmla="*/ 11 h 229"/>
                <a:gd name="T4" fmla="*/ 160 w 193"/>
                <a:gd name="T5" fmla="*/ 98 h 229"/>
                <a:gd name="T6" fmla="*/ 42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4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2" y="98"/>
                  </a:moveTo>
                  <a:cubicBezTo>
                    <a:pt x="45" y="24"/>
                    <a:pt x="87" y="11"/>
                    <a:pt x="104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2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4" y="0"/>
                  </a:cubicBezTo>
                  <a:cubicBezTo>
                    <a:pt x="46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8" y="217"/>
                    <a:pt x="68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2262">
              <a:extLst>
                <a:ext uri="{FF2B5EF4-FFF2-40B4-BE49-F238E27FC236}">
                  <a16:creationId xmlns:a16="http://schemas.microsoft.com/office/drawing/2014/main" id="{37D19126-2338-4565-8430-0A4C659D2816}"/>
                </a:ext>
              </a:extLst>
            </p:cNvPr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4510088" y="6027738"/>
              <a:ext cx="114300" cy="115888"/>
            </a:xfrm>
            <a:custGeom>
              <a:avLst/>
              <a:gdLst>
                <a:gd name="T0" fmla="*/ 137 w 251"/>
                <a:gd name="T1" fmla="*/ 98 h 215"/>
                <a:gd name="T2" fmla="*/ 183 w 251"/>
                <a:gd name="T3" fmla="*/ 41 h 215"/>
                <a:gd name="T4" fmla="*/ 242 w 251"/>
                <a:gd name="T5" fmla="*/ 15 h 215"/>
                <a:gd name="T6" fmla="*/ 242 w 251"/>
                <a:gd name="T7" fmla="*/ 0 h 215"/>
                <a:gd name="T8" fmla="*/ 202 w 251"/>
                <a:gd name="T9" fmla="*/ 1 h 215"/>
                <a:gd name="T10" fmla="*/ 154 w 251"/>
                <a:gd name="T11" fmla="*/ 0 h 215"/>
                <a:gd name="T12" fmla="*/ 154 w 251"/>
                <a:gd name="T13" fmla="*/ 15 h 215"/>
                <a:gd name="T14" fmla="*/ 168 w 251"/>
                <a:gd name="T15" fmla="*/ 31 h 215"/>
                <a:gd name="T16" fmla="*/ 161 w 251"/>
                <a:gd name="T17" fmla="*/ 48 h 215"/>
                <a:gd name="T18" fmla="*/ 130 w 251"/>
                <a:gd name="T19" fmla="*/ 87 h 215"/>
                <a:gd name="T20" fmla="*/ 91 w 251"/>
                <a:gd name="T21" fmla="*/ 37 h 215"/>
                <a:gd name="T22" fmla="*/ 86 w 251"/>
                <a:gd name="T23" fmla="*/ 28 h 215"/>
                <a:gd name="T24" fmla="*/ 104 w 251"/>
                <a:gd name="T25" fmla="*/ 15 h 215"/>
                <a:gd name="T26" fmla="*/ 104 w 251"/>
                <a:gd name="T27" fmla="*/ 0 h 215"/>
                <a:gd name="T28" fmla="*/ 50 w 251"/>
                <a:gd name="T29" fmla="*/ 1 h 215"/>
                <a:gd name="T30" fmla="*/ 3 w 251"/>
                <a:gd name="T31" fmla="*/ 0 h 215"/>
                <a:gd name="T32" fmla="*/ 3 w 251"/>
                <a:gd name="T33" fmla="*/ 15 h 215"/>
                <a:gd name="T34" fmla="*/ 61 w 251"/>
                <a:gd name="T35" fmla="*/ 46 h 215"/>
                <a:gd name="T36" fmla="*/ 111 w 251"/>
                <a:gd name="T37" fmla="*/ 110 h 215"/>
                <a:gd name="T38" fmla="*/ 64 w 251"/>
                <a:gd name="T39" fmla="*/ 169 h 215"/>
                <a:gd name="T40" fmla="*/ 0 w 251"/>
                <a:gd name="T41" fmla="*/ 199 h 215"/>
                <a:gd name="T42" fmla="*/ 0 w 251"/>
                <a:gd name="T43" fmla="*/ 215 h 215"/>
                <a:gd name="T44" fmla="*/ 41 w 251"/>
                <a:gd name="T45" fmla="*/ 213 h 215"/>
                <a:gd name="T46" fmla="*/ 89 w 251"/>
                <a:gd name="T47" fmla="*/ 215 h 215"/>
                <a:gd name="T48" fmla="*/ 89 w 251"/>
                <a:gd name="T49" fmla="*/ 199 h 215"/>
                <a:gd name="T50" fmla="*/ 74 w 251"/>
                <a:gd name="T51" fmla="*/ 184 h 215"/>
                <a:gd name="T52" fmla="*/ 119 w 251"/>
                <a:gd name="T53" fmla="*/ 120 h 215"/>
                <a:gd name="T54" fmla="*/ 157 w 251"/>
                <a:gd name="T55" fmla="*/ 170 h 215"/>
                <a:gd name="T56" fmla="*/ 168 w 251"/>
                <a:gd name="T57" fmla="*/ 187 h 215"/>
                <a:gd name="T58" fmla="*/ 150 w 251"/>
                <a:gd name="T59" fmla="*/ 199 h 215"/>
                <a:gd name="T60" fmla="*/ 150 w 251"/>
                <a:gd name="T61" fmla="*/ 215 h 215"/>
                <a:gd name="T62" fmla="*/ 204 w 251"/>
                <a:gd name="T63" fmla="*/ 213 h 215"/>
                <a:gd name="T64" fmla="*/ 251 w 251"/>
                <a:gd name="T65" fmla="*/ 215 h 215"/>
                <a:gd name="T66" fmla="*/ 251 w 251"/>
                <a:gd name="T67" fmla="*/ 199 h 215"/>
                <a:gd name="T68" fmla="*/ 204 w 251"/>
                <a:gd name="T69" fmla="*/ 184 h 215"/>
                <a:gd name="T70" fmla="*/ 137 w 251"/>
                <a:gd name="T71" fmla="*/ 9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215">
                  <a:moveTo>
                    <a:pt x="137" y="98"/>
                  </a:moveTo>
                  <a:cubicBezTo>
                    <a:pt x="152" y="79"/>
                    <a:pt x="171" y="54"/>
                    <a:pt x="183" y="41"/>
                  </a:cubicBezTo>
                  <a:cubicBezTo>
                    <a:pt x="198" y="23"/>
                    <a:pt x="219" y="16"/>
                    <a:pt x="242" y="15"/>
                  </a:cubicBezTo>
                  <a:lnTo>
                    <a:pt x="242" y="0"/>
                  </a:lnTo>
                  <a:cubicBezTo>
                    <a:pt x="229" y="1"/>
                    <a:pt x="214" y="1"/>
                    <a:pt x="202" y="1"/>
                  </a:cubicBezTo>
                  <a:cubicBezTo>
                    <a:pt x="187" y="1"/>
                    <a:pt x="160" y="0"/>
                    <a:pt x="154" y="0"/>
                  </a:cubicBezTo>
                  <a:lnTo>
                    <a:pt x="154" y="15"/>
                  </a:lnTo>
                  <a:cubicBezTo>
                    <a:pt x="164" y="16"/>
                    <a:pt x="168" y="23"/>
                    <a:pt x="168" y="31"/>
                  </a:cubicBezTo>
                  <a:cubicBezTo>
                    <a:pt x="168" y="39"/>
                    <a:pt x="163" y="45"/>
                    <a:pt x="161" y="48"/>
                  </a:cubicBezTo>
                  <a:lnTo>
                    <a:pt x="130" y="87"/>
                  </a:lnTo>
                  <a:lnTo>
                    <a:pt x="91" y="37"/>
                  </a:lnTo>
                  <a:cubicBezTo>
                    <a:pt x="86" y="32"/>
                    <a:pt x="86" y="31"/>
                    <a:pt x="86" y="28"/>
                  </a:cubicBezTo>
                  <a:cubicBezTo>
                    <a:pt x="86" y="20"/>
                    <a:pt x="94" y="16"/>
                    <a:pt x="104" y="15"/>
                  </a:cubicBezTo>
                  <a:lnTo>
                    <a:pt x="104" y="0"/>
                  </a:lnTo>
                  <a:cubicBezTo>
                    <a:pt x="91" y="0"/>
                    <a:pt x="58" y="1"/>
                    <a:pt x="50" y="1"/>
                  </a:cubicBezTo>
                  <a:cubicBezTo>
                    <a:pt x="39" y="1"/>
                    <a:pt x="16" y="1"/>
                    <a:pt x="3" y="0"/>
                  </a:cubicBezTo>
                  <a:lnTo>
                    <a:pt x="3" y="15"/>
                  </a:lnTo>
                  <a:cubicBezTo>
                    <a:pt x="37" y="15"/>
                    <a:pt x="38" y="16"/>
                    <a:pt x="61" y="46"/>
                  </a:cubicBezTo>
                  <a:lnTo>
                    <a:pt x="111" y="110"/>
                  </a:lnTo>
                  <a:lnTo>
                    <a:pt x="64" y="169"/>
                  </a:lnTo>
                  <a:cubicBezTo>
                    <a:pt x="40" y="198"/>
                    <a:pt x="11" y="199"/>
                    <a:pt x="0" y="199"/>
                  </a:cubicBezTo>
                  <a:lnTo>
                    <a:pt x="0" y="215"/>
                  </a:lnTo>
                  <a:cubicBezTo>
                    <a:pt x="13" y="214"/>
                    <a:pt x="28" y="213"/>
                    <a:pt x="41" y="213"/>
                  </a:cubicBezTo>
                  <a:cubicBezTo>
                    <a:pt x="56" y="213"/>
                    <a:pt x="77" y="214"/>
                    <a:pt x="89" y="215"/>
                  </a:cubicBezTo>
                  <a:lnTo>
                    <a:pt x="89" y="199"/>
                  </a:lnTo>
                  <a:cubicBezTo>
                    <a:pt x="78" y="198"/>
                    <a:pt x="74" y="191"/>
                    <a:pt x="74" y="184"/>
                  </a:cubicBezTo>
                  <a:cubicBezTo>
                    <a:pt x="74" y="173"/>
                    <a:pt x="89" y="156"/>
                    <a:pt x="119" y="120"/>
                  </a:cubicBezTo>
                  <a:lnTo>
                    <a:pt x="157" y="170"/>
                  </a:lnTo>
                  <a:cubicBezTo>
                    <a:pt x="161" y="176"/>
                    <a:pt x="168" y="184"/>
                    <a:pt x="168" y="187"/>
                  </a:cubicBezTo>
                  <a:cubicBezTo>
                    <a:pt x="168" y="191"/>
                    <a:pt x="163" y="199"/>
                    <a:pt x="150" y="199"/>
                  </a:cubicBezTo>
                  <a:lnTo>
                    <a:pt x="150" y="215"/>
                  </a:lnTo>
                  <a:cubicBezTo>
                    <a:pt x="165" y="214"/>
                    <a:pt x="193" y="213"/>
                    <a:pt x="204" y="213"/>
                  </a:cubicBezTo>
                  <a:cubicBezTo>
                    <a:pt x="217" y="213"/>
                    <a:pt x="236" y="214"/>
                    <a:pt x="251" y="215"/>
                  </a:cubicBezTo>
                  <a:lnTo>
                    <a:pt x="251" y="199"/>
                  </a:lnTo>
                  <a:cubicBezTo>
                    <a:pt x="224" y="199"/>
                    <a:pt x="215" y="198"/>
                    <a:pt x="204" y="184"/>
                  </a:cubicBezTo>
                  <a:lnTo>
                    <a:pt x="137" y="9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2263">
              <a:extLst>
                <a:ext uri="{FF2B5EF4-FFF2-40B4-BE49-F238E27FC236}">
                  <a16:creationId xmlns:a16="http://schemas.microsoft.com/office/drawing/2014/main" id="{E383D511-E0C5-4EB3-8580-2D992C7064FF}"/>
                </a:ext>
              </a:extLst>
            </p:cNvPr>
            <p:cNvSpPr>
              <a:spLocks/>
            </p:cNvSpPr>
            <p:nvPr>
              <p:custDataLst>
                <p:tags r:id="rId84"/>
              </p:custDataLst>
            </p:nvPr>
          </p:nvSpPr>
          <p:spPr bwMode="auto">
            <a:xfrm>
              <a:off x="4630738" y="5978525"/>
              <a:ext cx="71438" cy="166688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3" y="41"/>
                    <a:pt x="48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2264">
              <a:extLst>
                <a:ext uri="{FF2B5EF4-FFF2-40B4-BE49-F238E27FC236}">
                  <a16:creationId xmlns:a16="http://schemas.microsoft.com/office/drawing/2014/main" id="{469B364B-31C7-4909-9C56-D3FE6B2B0289}"/>
                </a:ext>
              </a:extLst>
            </p:cNvPr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4797425" y="6022975"/>
              <a:ext cx="73025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3 w 163"/>
                <a:gd name="T5" fmla="*/ 218 h 229"/>
                <a:gd name="T6" fmla="*/ 14 w 163"/>
                <a:gd name="T7" fmla="*/ 147 h 229"/>
                <a:gd name="T8" fmla="*/ 7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6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3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80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1 w 163"/>
                <a:gd name="T37" fmla="*/ 63 h 229"/>
                <a:gd name="T38" fmla="*/ 151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7 w 163"/>
                <a:gd name="T45" fmla="*/ 14 h 229"/>
                <a:gd name="T46" fmla="*/ 80 w 163"/>
                <a:gd name="T47" fmla="*/ 0 h 229"/>
                <a:gd name="T48" fmla="*/ 0 w 163"/>
                <a:gd name="T49" fmla="*/ 62 h 229"/>
                <a:gd name="T50" fmla="*/ 22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2" y="218"/>
                    <a:pt x="83" y="218"/>
                  </a:cubicBezTo>
                  <a:cubicBezTo>
                    <a:pt x="41" y="218"/>
                    <a:pt x="23" y="190"/>
                    <a:pt x="14" y="147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6" y="229"/>
                  </a:cubicBezTo>
                  <a:cubicBezTo>
                    <a:pt x="8" y="229"/>
                    <a:pt x="9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3" y="229"/>
                    <a:pt x="83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2265">
              <a:extLst>
                <a:ext uri="{FF2B5EF4-FFF2-40B4-BE49-F238E27FC236}">
                  <a16:creationId xmlns:a16="http://schemas.microsoft.com/office/drawing/2014/main" id="{BF755E5E-F2CD-4464-9DFD-639D4C960D0D}"/>
                </a:ext>
              </a:extLst>
            </p:cNvPr>
            <p:cNvSpPr>
              <a:spLocks/>
            </p:cNvSpPr>
            <p:nvPr>
              <p:custDataLst>
                <p:tags r:id="rId86"/>
              </p:custDataLst>
            </p:nvPr>
          </p:nvSpPr>
          <p:spPr bwMode="auto">
            <a:xfrm>
              <a:off x="4886325" y="5957888"/>
              <a:ext cx="50800" cy="185738"/>
            </a:xfrm>
            <a:custGeom>
              <a:avLst/>
              <a:gdLst>
                <a:gd name="T0" fmla="*/ 71 w 110"/>
                <a:gd name="T1" fmla="*/ 0 h 346"/>
                <a:gd name="T2" fmla="*/ 0 w 110"/>
                <a:gd name="T3" fmla="*/ 5 h 346"/>
                <a:gd name="T4" fmla="*/ 0 w 110"/>
                <a:gd name="T5" fmla="*/ 21 h 346"/>
                <a:gd name="T6" fmla="*/ 39 w 110"/>
                <a:gd name="T7" fmla="*/ 49 h 346"/>
                <a:gd name="T8" fmla="*/ 39 w 110"/>
                <a:gd name="T9" fmla="*/ 308 h 346"/>
                <a:gd name="T10" fmla="*/ 0 w 110"/>
                <a:gd name="T11" fmla="*/ 330 h 346"/>
                <a:gd name="T12" fmla="*/ 0 w 110"/>
                <a:gd name="T13" fmla="*/ 346 h 346"/>
                <a:gd name="T14" fmla="*/ 55 w 110"/>
                <a:gd name="T15" fmla="*/ 344 h 346"/>
                <a:gd name="T16" fmla="*/ 110 w 110"/>
                <a:gd name="T17" fmla="*/ 346 h 346"/>
                <a:gd name="T18" fmla="*/ 110 w 110"/>
                <a:gd name="T19" fmla="*/ 330 h 346"/>
                <a:gd name="T20" fmla="*/ 71 w 110"/>
                <a:gd name="T21" fmla="*/ 308 h 346"/>
                <a:gd name="T22" fmla="*/ 71 w 110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346">
                  <a:moveTo>
                    <a:pt x="71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4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6" y="345"/>
                    <a:pt x="42" y="344"/>
                    <a:pt x="55" y="344"/>
                  </a:cubicBezTo>
                  <a:cubicBezTo>
                    <a:pt x="67" y="344"/>
                    <a:pt x="92" y="345"/>
                    <a:pt x="110" y="346"/>
                  </a:cubicBezTo>
                  <a:lnTo>
                    <a:pt x="110" y="330"/>
                  </a:lnTo>
                  <a:cubicBezTo>
                    <a:pt x="77" y="330"/>
                    <a:pt x="71" y="330"/>
                    <a:pt x="71" y="308"/>
                  </a:cubicBezTo>
                  <a:lnTo>
                    <a:pt x="71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2266">
              <a:extLst>
                <a:ext uri="{FF2B5EF4-FFF2-40B4-BE49-F238E27FC236}">
                  <a16:creationId xmlns:a16="http://schemas.microsoft.com/office/drawing/2014/main" id="{A1362CF3-3CDA-4E08-81F8-F475C098EB51}"/>
                </a:ext>
              </a:extLst>
            </p:cNvPr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4949825" y="5964238"/>
              <a:ext cx="47625" cy="179388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2267">
              <a:extLst>
                <a:ext uri="{FF2B5EF4-FFF2-40B4-BE49-F238E27FC236}">
                  <a16:creationId xmlns:a16="http://schemas.microsoft.com/office/drawing/2014/main" id="{041C5378-B804-429A-A50B-B15057B9A451}"/>
                </a:ext>
              </a:extLst>
            </p:cNvPr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5011738" y="5957888"/>
              <a:ext cx="112713" cy="187325"/>
            </a:xfrm>
            <a:custGeom>
              <a:avLst/>
              <a:gdLst>
                <a:gd name="T0" fmla="*/ 172 w 246"/>
                <a:gd name="T1" fmla="*/ 318 h 351"/>
                <a:gd name="T2" fmla="*/ 172 w 246"/>
                <a:gd name="T3" fmla="*/ 351 h 351"/>
                <a:gd name="T4" fmla="*/ 246 w 246"/>
                <a:gd name="T5" fmla="*/ 346 h 351"/>
                <a:gd name="T6" fmla="*/ 246 w 246"/>
                <a:gd name="T7" fmla="*/ 330 h 351"/>
                <a:gd name="T8" fmla="*/ 207 w 246"/>
                <a:gd name="T9" fmla="*/ 302 h 351"/>
                <a:gd name="T10" fmla="*/ 207 w 246"/>
                <a:gd name="T11" fmla="*/ 0 h 351"/>
                <a:gd name="T12" fmla="*/ 135 w 246"/>
                <a:gd name="T13" fmla="*/ 5 h 351"/>
                <a:gd name="T14" fmla="*/ 135 w 246"/>
                <a:gd name="T15" fmla="*/ 21 h 351"/>
                <a:gd name="T16" fmla="*/ 174 w 246"/>
                <a:gd name="T17" fmla="*/ 49 h 351"/>
                <a:gd name="T18" fmla="*/ 174 w 246"/>
                <a:gd name="T19" fmla="*/ 156 h 351"/>
                <a:gd name="T20" fmla="*/ 111 w 246"/>
                <a:gd name="T21" fmla="*/ 125 h 351"/>
                <a:gd name="T22" fmla="*/ 0 w 246"/>
                <a:gd name="T23" fmla="*/ 239 h 351"/>
                <a:gd name="T24" fmla="*/ 106 w 246"/>
                <a:gd name="T25" fmla="*/ 351 h 351"/>
                <a:gd name="T26" fmla="*/ 172 w 246"/>
                <a:gd name="T27" fmla="*/ 318 h 351"/>
                <a:gd name="T28" fmla="*/ 172 w 246"/>
                <a:gd name="T29" fmla="*/ 185 h 351"/>
                <a:gd name="T30" fmla="*/ 172 w 246"/>
                <a:gd name="T31" fmla="*/ 287 h 351"/>
                <a:gd name="T32" fmla="*/ 167 w 246"/>
                <a:gd name="T33" fmla="*/ 305 h 351"/>
                <a:gd name="T34" fmla="*/ 108 w 246"/>
                <a:gd name="T35" fmla="*/ 340 h 351"/>
                <a:gd name="T36" fmla="*/ 56 w 246"/>
                <a:gd name="T37" fmla="*/ 308 h 351"/>
                <a:gd name="T38" fmla="*/ 41 w 246"/>
                <a:gd name="T39" fmla="*/ 239 h 351"/>
                <a:gd name="T40" fmla="*/ 57 w 246"/>
                <a:gd name="T41" fmla="*/ 168 h 351"/>
                <a:gd name="T42" fmla="*/ 113 w 246"/>
                <a:gd name="T43" fmla="*/ 136 h 351"/>
                <a:gd name="T44" fmla="*/ 167 w 246"/>
                <a:gd name="T45" fmla="*/ 166 h 351"/>
                <a:gd name="T46" fmla="*/ 172 w 246"/>
                <a:gd name="T47" fmla="*/ 18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351">
                  <a:moveTo>
                    <a:pt x="172" y="318"/>
                  </a:moveTo>
                  <a:lnTo>
                    <a:pt x="172" y="351"/>
                  </a:lnTo>
                  <a:lnTo>
                    <a:pt x="246" y="346"/>
                  </a:lnTo>
                  <a:lnTo>
                    <a:pt x="246" y="330"/>
                  </a:lnTo>
                  <a:cubicBezTo>
                    <a:pt x="211" y="330"/>
                    <a:pt x="207" y="327"/>
                    <a:pt x="207" y="302"/>
                  </a:cubicBezTo>
                  <a:lnTo>
                    <a:pt x="207" y="0"/>
                  </a:lnTo>
                  <a:lnTo>
                    <a:pt x="135" y="5"/>
                  </a:lnTo>
                  <a:lnTo>
                    <a:pt x="135" y="21"/>
                  </a:lnTo>
                  <a:cubicBezTo>
                    <a:pt x="170" y="21"/>
                    <a:pt x="174" y="24"/>
                    <a:pt x="174" y="49"/>
                  </a:cubicBezTo>
                  <a:lnTo>
                    <a:pt x="174" y="156"/>
                  </a:lnTo>
                  <a:cubicBezTo>
                    <a:pt x="159" y="138"/>
                    <a:pt x="138" y="125"/>
                    <a:pt x="111" y="125"/>
                  </a:cubicBezTo>
                  <a:cubicBezTo>
                    <a:pt x="52" y="125"/>
                    <a:pt x="0" y="174"/>
                    <a:pt x="0" y="239"/>
                  </a:cubicBezTo>
                  <a:cubicBezTo>
                    <a:pt x="0" y="302"/>
                    <a:pt x="49" y="351"/>
                    <a:pt x="106" y="351"/>
                  </a:cubicBezTo>
                  <a:cubicBezTo>
                    <a:pt x="138" y="351"/>
                    <a:pt x="160" y="334"/>
                    <a:pt x="172" y="318"/>
                  </a:cubicBezTo>
                  <a:close/>
                  <a:moveTo>
                    <a:pt x="172" y="185"/>
                  </a:moveTo>
                  <a:lnTo>
                    <a:pt x="172" y="287"/>
                  </a:lnTo>
                  <a:cubicBezTo>
                    <a:pt x="172" y="296"/>
                    <a:pt x="172" y="297"/>
                    <a:pt x="167" y="305"/>
                  </a:cubicBezTo>
                  <a:cubicBezTo>
                    <a:pt x="152" y="329"/>
                    <a:pt x="130" y="340"/>
                    <a:pt x="108" y="340"/>
                  </a:cubicBezTo>
                  <a:cubicBezTo>
                    <a:pt x="86" y="340"/>
                    <a:pt x="68" y="327"/>
                    <a:pt x="56" y="308"/>
                  </a:cubicBezTo>
                  <a:cubicBezTo>
                    <a:pt x="43" y="288"/>
                    <a:pt x="41" y="259"/>
                    <a:pt x="41" y="239"/>
                  </a:cubicBezTo>
                  <a:cubicBezTo>
                    <a:pt x="41" y="221"/>
                    <a:pt x="42" y="191"/>
                    <a:pt x="57" y="168"/>
                  </a:cubicBezTo>
                  <a:cubicBezTo>
                    <a:pt x="67" y="153"/>
                    <a:pt x="86" y="136"/>
                    <a:pt x="113" y="136"/>
                  </a:cubicBezTo>
                  <a:cubicBezTo>
                    <a:pt x="131" y="136"/>
                    <a:pt x="151" y="144"/>
                    <a:pt x="167" y="166"/>
                  </a:cubicBezTo>
                  <a:cubicBezTo>
                    <a:pt x="172" y="175"/>
                    <a:pt x="172" y="176"/>
                    <a:pt x="172" y="18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2268">
              <a:extLst>
                <a:ext uri="{FF2B5EF4-FFF2-40B4-BE49-F238E27FC236}">
                  <a16:creationId xmlns:a16="http://schemas.microsoft.com/office/drawing/2014/main" id="{DB84C4B7-56F1-450E-935C-99C945B82631}"/>
                </a:ext>
              </a:extLst>
            </p:cNvPr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5137150" y="6022975"/>
              <a:ext cx="87313" cy="122238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8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2269">
              <a:extLst>
                <a:ext uri="{FF2B5EF4-FFF2-40B4-BE49-F238E27FC236}">
                  <a16:creationId xmlns:a16="http://schemas.microsoft.com/office/drawing/2014/main" id="{CF52F853-1198-466B-A237-6C588BC50D10}"/>
                </a:ext>
              </a:extLst>
            </p:cNvPr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5243513" y="5943600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6" name="Group 325">
            <a:extLst>
              <a:ext uri="{FF2B5EF4-FFF2-40B4-BE49-F238E27FC236}">
                <a16:creationId xmlns:a16="http://schemas.microsoft.com/office/drawing/2014/main" id="{760AA466-6302-4C42-9224-50A7B7DE52FF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5925906" y="3324703"/>
            <a:ext cx="3390901" cy="265113"/>
            <a:chOff x="5876925" y="3019425"/>
            <a:chExt cx="3390901" cy="265113"/>
          </a:xfrm>
        </p:grpSpPr>
        <p:sp>
          <p:nvSpPr>
            <p:cNvPr id="327" name="Freeform 7">
              <a:extLst>
                <a:ext uri="{FF2B5EF4-FFF2-40B4-BE49-F238E27FC236}">
                  <a16:creationId xmlns:a16="http://schemas.microsoft.com/office/drawing/2014/main" id="{F22AB17E-5E79-40E0-8BBC-AF9CA1869179}"/>
                </a:ext>
              </a:extLst>
            </p:cNvPr>
            <p:cNvSpPr>
              <a:spLocks/>
            </p:cNvSpPr>
            <p:nvPr>
              <p:custDataLst>
                <p:tags r:id="rId36"/>
              </p:custDataLst>
            </p:nvPr>
          </p:nvSpPr>
          <p:spPr bwMode="auto">
            <a:xfrm>
              <a:off x="5876925" y="3030538"/>
              <a:ext cx="100013" cy="193675"/>
            </a:xfrm>
            <a:custGeom>
              <a:avLst/>
              <a:gdLst>
                <a:gd name="T0" fmla="*/ 146 w 221"/>
                <a:gd name="T1" fmla="*/ 158 h 363"/>
                <a:gd name="T2" fmla="*/ 82 w 221"/>
                <a:gd name="T3" fmla="*/ 143 h 363"/>
                <a:gd name="T4" fmla="*/ 32 w 221"/>
                <a:gd name="T5" fmla="*/ 79 h 363"/>
                <a:gd name="T6" fmla="*/ 98 w 221"/>
                <a:gd name="T7" fmla="*/ 14 h 363"/>
                <a:gd name="T8" fmla="*/ 195 w 221"/>
                <a:gd name="T9" fmla="*/ 118 h 363"/>
                <a:gd name="T10" fmla="*/ 201 w 221"/>
                <a:gd name="T11" fmla="*/ 124 h 363"/>
                <a:gd name="T12" fmla="*/ 208 w 221"/>
                <a:gd name="T13" fmla="*/ 112 h 363"/>
                <a:gd name="T14" fmla="*/ 208 w 221"/>
                <a:gd name="T15" fmla="*/ 12 h 363"/>
                <a:gd name="T16" fmla="*/ 202 w 221"/>
                <a:gd name="T17" fmla="*/ 0 h 363"/>
                <a:gd name="T18" fmla="*/ 195 w 221"/>
                <a:gd name="T19" fmla="*/ 7 h 363"/>
                <a:gd name="T20" fmla="*/ 177 w 221"/>
                <a:gd name="T21" fmla="*/ 35 h 363"/>
                <a:gd name="T22" fmla="*/ 97 w 221"/>
                <a:gd name="T23" fmla="*/ 0 h 363"/>
                <a:gd name="T24" fmla="*/ 0 w 221"/>
                <a:gd name="T25" fmla="*/ 97 h 363"/>
                <a:gd name="T26" fmla="*/ 65 w 221"/>
                <a:gd name="T27" fmla="*/ 188 h 363"/>
                <a:gd name="T28" fmla="*/ 131 w 221"/>
                <a:gd name="T29" fmla="*/ 205 h 363"/>
                <a:gd name="T30" fmla="*/ 174 w 221"/>
                <a:gd name="T31" fmla="*/ 230 h 363"/>
                <a:gd name="T32" fmla="*/ 189 w 221"/>
                <a:gd name="T33" fmla="*/ 276 h 363"/>
                <a:gd name="T34" fmla="*/ 122 w 221"/>
                <a:gd name="T35" fmla="*/ 347 h 363"/>
                <a:gd name="T36" fmla="*/ 44 w 221"/>
                <a:gd name="T37" fmla="*/ 320 h 363"/>
                <a:gd name="T38" fmla="*/ 13 w 221"/>
                <a:gd name="T39" fmla="*/ 244 h 363"/>
                <a:gd name="T40" fmla="*/ 7 w 221"/>
                <a:gd name="T41" fmla="*/ 239 h 363"/>
                <a:gd name="T42" fmla="*/ 0 w 221"/>
                <a:gd name="T43" fmla="*/ 251 h 363"/>
                <a:gd name="T44" fmla="*/ 0 w 221"/>
                <a:gd name="T45" fmla="*/ 351 h 363"/>
                <a:gd name="T46" fmla="*/ 6 w 221"/>
                <a:gd name="T47" fmla="*/ 363 h 363"/>
                <a:gd name="T48" fmla="*/ 13 w 221"/>
                <a:gd name="T49" fmla="*/ 356 h 363"/>
                <a:gd name="T50" fmla="*/ 31 w 221"/>
                <a:gd name="T51" fmla="*/ 328 h 363"/>
                <a:gd name="T52" fmla="*/ 123 w 221"/>
                <a:gd name="T53" fmla="*/ 363 h 363"/>
                <a:gd name="T54" fmla="*/ 221 w 221"/>
                <a:gd name="T55" fmla="*/ 259 h 363"/>
                <a:gd name="T56" fmla="*/ 146 w 221"/>
                <a:gd name="T57" fmla="*/ 15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1" h="363">
                  <a:moveTo>
                    <a:pt x="146" y="158"/>
                  </a:moveTo>
                  <a:lnTo>
                    <a:pt x="82" y="143"/>
                  </a:lnTo>
                  <a:cubicBezTo>
                    <a:pt x="52" y="135"/>
                    <a:pt x="32" y="108"/>
                    <a:pt x="32" y="79"/>
                  </a:cubicBezTo>
                  <a:cubicBezTo>
                    <a:pt x="32" y="45"/>
                    <a:pt x="59" y="14"/>
                    <a:pt x="98" y="14"/>
                  </a:cubicBezTo>
                  <a:cubicBezTo>
                    <a:pt x="181" y="14"/>
                    <a:pt x="192" y="96"/>
                    <a:pt x="195" y="118"/>
                  </a:cubicBezTo>
                  <a:cubicBezTo>
                    <a:pt x="196" y="121"/>
                    <a:pt x="196" y="124"/>
                    <a:pt x="201" y="124"/>
                  </a:cubicBezTo>
                  <a:cubicBezTo>
                    <a:pt x="208" y="124"/>
                    <a:pt x="208" y="122"/>
                    <a:pt x="208" y="112"/>
                  </a:cubicBezTo>
                  <a:lnTo>
                    <a:pt x="208" y="12"/>
                  </a:lnTo>
                  <a:cubicBezTo>
                    <a:pt x="208" y="4"/>
                    <a:pt x="208" y="0"/>
                    <a:pt x="202" y="0"/>
                  </a:cubicBezTo>
                  <a:cubicBezTo>
                    <a:pt x="199" y="0"/>
                    <a:pt x="198" y="1"/>
                    <a:pt x="195" y="7"/>
                  </a:cubicBezTo>
                  <a:lnTo>
                    <a:pt x="177" y="35"/>
                  </a:lnTo>
                  <a:cubicBezTo>
                    <a:pt x="162" y="21"/>
                    <a:pt x="142" y="0"/>
                    <a:pt x="97" y="0"/>
                  </a:cubicBezTo>
                  <a:cubicBezTo>
                    <a:pt x="42" y="0"/>
                    <a:pt x="0" y="44"/>
                    <a:pt x="0" y="97"/>
                  </a:cubicBezTo>
                  <a:cubicBezTo>
                    <a:pt x="0" y="138"/>
                    <a:pt x="27" y="175"/>
                    <a:pt x="65" y="188"/>
                  </a:cubicBezTo>
                  <a:cubicBezTo>
                    <a:pt x="71" y="190"/>
                    <a:pt x="96" y="196"/>
                    <a:pt x="131" y="205"/>
                  </a:cubicBezTo>
                  <a:cubicBezTo>
                    <a:pt x="145" y="208"/>
                    <a:pt x="160" y="212"/>
                    <a:pt x="174" y="230"/>
                  </a:cubicBezTo>
                  <a:cubicBezTo>
                    <a:pt x="184" y="243"/>
                    <a:pt x="189" y="259"/>
                    <a:pt x="189" y="276"/>
                  </a:cubicBezTo>
                  <a:cubicBezTo>
                    <a:pt x="189" y="311"/>
                    <a:pt x="164" y="347"/>
                    <a:pt x="122" y="347"/>
                  </a:cubicBezTo>
                  <a:cubicBezTo>
                    <a:pt x="108" y="347"/>
                    <a:pt x="70" y="345"/>
                    <a:pt x="44" y="320"/>
                  </a:cubicBezTo>
                  <a:cubicBezTo>
                    <a:pt x="15" y="293"/>
                    <a:pt x="13" y="261"/>
                    <a:pt x="13" y="244"/>
                  </a:cubicBezTo>
                  <a:cubicBezTo>
                    <a:pt x="12" y="239"/>
                    <a:pt x="8" y="239"/>
                    <a:pt x="7" y="239"/>
                  </a:cubicBezTo>
                  <a:cubicBezTo>
                    <a:pt x="0" y="239"/>
                    <a:pt x="0" y="242"/>
                    <a:pt x="0" y="251"/>
                  </a:cubicBezTo>
                  <a:lnTo>
                    <a:pt x="0" y="351"/>
                  </a:lnTo>
                  <a:cubicBezTo>
                    <a:pt x="0" y="359"/>
                    <a:pt x="0" y="363"/>
                    <a:pt x="6" y="363"/>
                  </a:cubicBezTo>
                  <a:cubicBezTo>
                    <a:pt x="9" y="363"/>
                    <a:pt x="10" y="362"/>
                    <a:pt x="13" y="356"/>
                  </a:cubicBezTo>
                  <a:cubicBezTo>
                    <a:pt x="13" y="356"/>
                    <a:pt x="15" y="354"/>
                    <a:pt x="31" y="328"/>
                  </a:cubicBezTo>
                  <a:cubicBezTo>
                    <a:pt x="47" y="345"/>
                    <a:pt x="78" y="363"/>
                    <a:pt x="123" y="363"/>
                  </a:cubicBezTo>
                  <a:cubicBezTo>
                    <a:pt x="181" y="363"/>
                    <a:pt x="221" y="314"/>
                    <a:pt x="221" y="259"/>
                  </a:cubicBezTo>
                  <a:cubicBezTo>
                    <a:pt x="221" y="209"/>
                    <a:pt x="188" y="168"/>
                    <a:pt x="146" y="15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8">
              <a:extLst>
                <a:ext uri="{FF2B5EF4-FFF2-40B4-BE49-F238E27FC236}">
                  <a16:creationId xmlns:a16="http://schemas.microsoft.com/office/drawing/2014/main" id="{6E445B13-28E0-4AA0-9556-0B9669AAE8E2}"/>
                </a:ext>
              </a:extLst>
            </p:cNvPr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5995988" y="3100388"/>
              <a:ext cx="112713" cy="168275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2 w 246"/>
                <a:gd name="T19" fmla="*/ 317 h 317"/>
                <a:gd name="T20" fmla="*/ 112 w 246"/>
                <a:gd name="T21" fmla="*/ 302 h 317"/>
                <a:gd name="T22" fmla="*/ 73 w 246"/>
                <a:gd name="T23" fmla="*/ 280 h 317"/>
                <a:gd name="T24" fmla="*/ 73 w 246"/>
                <a:gd name="T25" fmla="*/ 196 h 317"/>
                <a:gd name="T26" fmla="*/ 73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3 w 246"/>
                <a:gd name="T37" fmla="*/ 164 h 317"/>
                <a:gd name="T38" fmla="*/ 73 w 246"/>
                <a:gd name="T39" fmla="*/ 53 h 317"/>
                <a:gd name="T40" fmla="*/ 138 w 246"/>
                <a:gd name="T41" fmla="*/ 13 h 317"/>
                <a:gd name="T42" fmla="*/ 204 w 246"/>
                <a:gd name="T43" fmla="*/ 113 h 317"/>
                <a:gd name="T44" fmla="*/ 133 w 246"/>
                <a:gd name="T45" fmla="*/ 215 h 317"/>
                <a:gd name="T46" fmla="*/ 80 w 246"/>
                <a:gd name="T47" fmla="*/ 185 h 317"/>
                <a:gd name="T48" fmla="*/ 73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69" y="316"/>
                    <a:pt x="95" y="317"/>
                    <a:pt x="112" y="317"/>
                  </a:cubicBezTo>
                  <a:lnTo>
                    <a:pt x="112" y="302"/>
                  </a:lnTo>
                  <a:cubicBezTo>
                    <a:pt x="79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7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8" y="27"/>
                    <a:pt x="112" y="13"/>
                    <a:pt x="138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9">
              <a:extLst>
                <a:ext uri="{FF2B5EF4-FFF2-40B4-BE49-F238E27FC236}">
                  <a16:creationId xmlns:a16="http://schemas.microsoft.com/office/drawing/2014/main" id="{7FC3FBAF-7319-4CBD-A79A-792505C6BE4F}"/>
                </a:ext>
              </a:extLst>
            </p:cNvPr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6122988" y="3033713"/>
              <a:ext cx="50800" cy="184150"/>
            </a:xfrm>
            <a:custGeom>
              <a:avLst/>
              <a:gdLst>
                <a:gd name="T0" fmla="*/ 72 w 111"/>
                <a:gd name="T1" fmla="*/ 0 h 346"/>
                <a:gd name="T2" fmla="*/ 0 w 111"/>
                <a:gd name="T3" fmla="*/ 5 h 346"/>
                <a:gd name="T4" fmla="*/ 0 w 111"/>
                <a:gd name="T5" fmla="*/ 21 h 346"/>
                <a:gd name="T6" fmla="*/ 39 w 111"/>
                <a:gd name="T7" fmla="*/ 49 h 346"/>
                <a:gd name="T8" fmla="*/ 39 w 111"/>
                <a:gd name="T9" fmla="*/ 308 h 346"/>
                <a:gd name="T10" fmla="*/ 0 w 111"/>
                <a:gd name="T11" fmla="*/ 330 h 346"/>
                <a:gd name="T12" fmla="*/ 0 w 111"/>
                <a:gd name="T13" fmla="*/ 346 h 346"/>
                <a:gd name="T14" fmla="*/ 55 w 111"/>
                <a:gd name="T15" fmla="*/ 344 h 346"/>
                <a:gd name="T16" fmla="*/ 111 w 111"/>
                <a:gd name="T17" fmla="*/ 346 h 346"/>
                <a:gd name="T18" fmla="*/ 111 w 111"/>
                <a:gd name="T19" fmla="*/ 330 h 346"/>
                <a:gd name="T20" fmla="*/ 72 w 111"/>
                <a:gd name="T21" fmla="*/ 308 h 346"/>
                <a:gd name="T22" fmla="*/ 72 w 111"/>
                <a:gd name="T2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346">
                  <a:moveTo>
                    <a:pt x="72" y="0"/>
                  </a:move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  <a:cubicBezTo>
                    <a:pt x="39" y="330"/>
                    <a:pt x="34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5" y="344"/>
                  </a:cubicBezTo>
                  <a:cubicBezTo>
                    <a:pt x="68" y="344"/>
                    <a:pt x="92" y="345"/>
                    <a:pt x="111" y="346"/>
                  </a:cubicBezTo>
                  <a:lnTo>
                    <a:pt x="111" y="330"/>
                  </a:lnTo>
                  <a:cubicBezTo>
                    <a:pt x="77" y="330"/>
                    <a:pt x="72" y="330"/>
                    <a:pt x="72" y="308"/>
                  </a:cubicBezTo>
                  <a:lnTo>
                    <a:pt x="72" y="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10">
              <a:extLst>
                <a:ext uri="{FF2B5EF4-FFF2-40B4-BE49-F238E27FC236}">
                  <a16:creationId xmlns:a16="http://schemas.microsoft.com/office/drawing/2014/main" id="{9C554CDF-AEA8-4386-8BCC-51453F39D22B}"/>
                </a:ext>
              </a:extLst>
            </p:cNvPr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6186488" y="3040063"/>
              <a:ext cx="47625" cy="177800"/>
            </a:xfrm>
            <a:custGeom>
              <a:avLst/>
              <a:gdLst>
                <a:gd name="T0" fmla="*/ 71 w 106"/>
                <a:gd name="T1" fmla="*/ 113 h 334"/>
                <a:gd name="T2" fmla="*/ 2 w 106"/>
                <a:gd name="T3" fmla="*/ 119 h 334"/>
                <a:gd name="T4" fmla="*/ 2 w 106"/>
                <a:gd name="T5" fmla="*/ 134 h 334"/>
                <a:gd name="T6" fmla="*/ 39 w 106"/>
                <a:gd name="T7" fmla="*/ 162 h 334"/>
                <a:gd name="T8" fmla="*/ 39 w 106"/>
                <a:gd name="T9" fmla="*/ 296 h 334"/>
                <a:gd name="T10" fmla="*/ 0 w 106"/>
                <a:gd name="T11" fmla="*/ 318 h 334"/>
                <a:gd name="T12" fmla="*/ 0 w 106"/>
                <a:gd name="T13" fmla="*/ 334 h 334"/>
                <a:gd name="T14" fmla="*/ 54 w 106"/>
                <a:gd name="T15" fmla="*/ 332 h 334"/>
                <a:gd name="T16" fmla="*/ 106 w 106"/>
                <a:gd name="T17" fmla="*/ 334 h 334"/>
                <a:gd name="T18" fmla="*/ 106 w 106"/>
                <a:gd name="T19" fmla="*/ 318 h 334"/>
                <a:gd name="T20" fmla="*/ 71 w 106"/>
                <a:gd name="T21" fmla="*/ 296 h 334"/>
                <a:gd name="T22" fmla="*/ 71 w 106"/>
                <a:gd name="T23" fmla="*/ 113 h 334"/>
                <a:gd name="T24" fmla="*/ 73 w 106"/>
                <a:gd name="T25" fmla="*/ 27 h 334"/>
                <a:gd name="T26" fmla="*/ 47 w 106"/>
                <a:gd name="T27" fmla="*/ 0 h 334"/>
                <a:gd name="T28" fmla="*/ 21 w 106"/>
                <a:gd name="T29" fmla="*/ 27 h 334"/>
                <a:gd name="T30" fmla="*/ 47 w 106"/>
                <a:gd name="T31" fmla="*/ 53 h 334"/>
                <a:gd name="T32" fmla="*/ 73 w 106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334">
                  <a:moveTo>
                    <a:pt x="71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4" y="332"/>
                  </a:cubicBezTo>
                  <a:cubicBezTo>
                    <a:pt x="72" y="332"/>
                    <a:pt x="89" y="333"/>
                    <a:pt x="106" y="334"/>
                  </a:cubicBezTo>
                  <a:lnTo>
                    <a:pt x="106" y="318"/>
                  </a:lnTo>
                  <a:cubicBezTo>
                    <a:pt x="73" y="318"/>
                    <a:pt x="71" y="316"/>
                    <a:pt x="71" y="296"/>
                  </a:cubicBezTo>
                  <a:lnTo>
                    <a:pt x="71" y="113"/>
                  </a:lnTo>
                  <a:close/>
                  <a:moveTo>
                    <a:pt x="73" y="27"/>
                  </a:moveTo>
                  <a:cubicBezTo>
                    <a:pt x="73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3" y="43"/>
                    <a:pt x="73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11">
              <a:extLst>
                <a:ext uri="{FF2B5EF4-FFF2-40B4-BE49-F238E27FC236}">
                  <a16:creationId xmlns:a16="http://schemas.microsoft.com/office/drawing/2014/main" id="{62CB3F04-E69A-48A4-BA80-95413068B272}"/>
                </a:ext>
              </a:extLst>
            </p:cNvPr>
            <p:cNvSpPr>
              <a:spLocks/>
            </p:cNvSpPr>
            <p:nvPr>
              <p:custDataLst>
                <p:tags r:id="rId40"/>
              </p:custDataLst>
            </p:nvPr>
          </p:nvSpPr>
          <p:spPr bwMode="auto">
            <a:xfrm>
              <a:off x="6246813" y="3054350"/>
              <a:ext cx="69850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12">
              <a:extLst>
                <a:ext uri="{FF2B5EF4-FFF2-40B4-BE49-F238E27FC236}">
                  <a16:creationId xmlns:a16="http://schemas.microsoft.com/office/drawing/2014/main" id="{A725EA36-F7B2-403E-83FB-C48D4837BFA9}"/>
                </a:ext>
              </a:extLst>
            </p:cNvPr>
            <p:cNvSpPr>
              <a:spLocks/>
            </p:cNvSpPr>
            <p:nvPr>
              <p:custDataLst>
                <p:tags r:id="rId41"/>
              </p:custDataLst>
            </p:nvPr>
          </p:nvSpPr>
          <p:spPr bwMode="auto">
            <a:xfrm>
              <a:off x="6410325" y="3054350"/>
              <a:ext cx="69850" cy="166688"/>
            </a:xfrm>
            <a:custGeom>
              <a:avLst/>
              <a:gdLst>
                <a:gd name="T0" fmla="*/ 76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6 w 156"/>
                <a:gd name="T7" fmla="*/ 92 h 312"/>
                <a:gd name="T8" fmla="*/ 76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6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3 w 156"/>
                <a:gd name="T27" fmla="*/ 216 h 312"/>
                <a:gd name="T28" fmla="*/ 143 w 156"/>
                <a:gd name="T29" fmla="*/ 244 h 312"/>
                <a:gd name="T30" fmla="*/ 110 w 156"/>
                <a:gd name="T31" fmla="*/ 300 h 312"/>
                <a:gd name="T32" fmla="*/ 76 w 156"/>
                <a:gd name="T33" fmla="*/ 246 h 312"/>
                <a:gd name="T34" fmla="*/ 76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6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6" y="92"/>
                  </a:lnTo>
                  <a:lnTo>
                    <a:pt x="76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8" y="312"/>
                    <a:pt x="106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3" y="216"/>
                  </a:lnTo>
                  <a:lnTo>
                    <a:pt x="143" y="244"/>
                  </a:lnTo>
                  <a:cubicBezTo>
                    <a:pt x="143" y="281"/>
                    <a:pt x="128" y="300"/>
                    <a:pt x="110" y="300"/>
                  </a:cubicBezTo>
                  <a:cubicBezTo>
                    <a:pt x="76" y="300"/>
                    <a:pt x="76" y="254"/>
                    <a:pt x="76" y="246"/>
                  </a:cubicBezTo>
                  <a:lnTo>
                    <a:pt x="76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13">
              <a:extLst>
                <a:ext uri="{FF2B5EF4-FFF2-40B4-BE49-F238E27FC236}">
                  <a16:creationId xmlns:a16="http://schemas.microsoft.com/office/drawing/2014/main" id="{08E54075-ED72-4E91-9254-704DF103EB95}"/>
                </a:ext>
              </a:extLst>
            </p:cNvPr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6500813" y="3033713"/>
              <a:ext cx="114300" cy="184150"/>
            </a:xfrm>
            <a:custGeom>
              <a:avLst/>
              <a:gdLst>
                <a:gd name="T0" fmla="*/ 39 w 251"/>
                <a:gd name="T1" fmla="*/ 308 h 346"/>
                <a:gd name="T2" fmla="*/ 0 w 251"/>
                <a:gd name="T3" fmla="*/ 330 h 346"/>
                <a:gd name="T4" fmla="*/ 0 w 251"/>
                <a:gd name="T5" fmla="*/ 346 h 346"/>
                <a:gd name="T6" fmla="*/ 56 w 251"/>
                <a:gd name="T7" fmla="*/ 344 h 346"/>
                <a:gd name="T8" fmla="*/ 112 w 251"/>
                <a:gd name="T9" fmla="*/ 346 h 346"/>
                <a:gd name="T10" fmla="*/ 112 w 251"/>
                <a:gd name="T11" fmla="*/ 330 h 346"/>
                <a:gd name="T12" fmla="*/ 73 w 251"/>
                <a:gd name="T13" fmla="*/ 308 h 346"/>
                <a:gd name="T14" fmla="*/ 73 w 251"/>
                <a:gd name="T15" fmla="*/ 216 h 346"/>
                <a:gd name="T16" fmla="*/ 141 w 251"/>
                <a:gd name="T17" fmla="*/ 136 h 346"/>
                <a:gd name="T18" fmla="*/ 177 w 251"/>
                <a:gd name="T19" fmla="*/ 192 h 346"/>
                <a:gd name="T20" fmla="*/ 177 w 251"/>
                <a:gd name="T21" fmla="*/ 308 h 346"/>
                <a:gd name="T22" fmla="*/ 139 w 251"/>
                <a:gd name="T23" fmla="*/ 330 h 346"/>
                <a:gd name="T24" fmla="*/ 139 w 251"/>
                <a:gd name="T25" fmla="*/ 346 h 346"/>
                <a:gd name="T26" fmla="*/ 195 w 251"/>
                <a:gd name="T27" fmla="*/ 344 h 346"/>
                <a:gd name="T28" fmla="*/ 251 w 251"/>
                <a:gd name="T29" fmla="*/ 346 h 346"/>
                <a:gd name="T30" fmla="*/ 251 w 251"/>
                <a:gd name="T31" fmla="*/ 330 h 346"/>
                <a:gd name="T32" fmla="*/ 212 w 251"/>
                <a:gd name="T33" fmla="*/ 315 h 346"/>
                <a:gd name="T34" fmla="*/ 212 w 251"/>
                <a:gd name="T35" fmla="*/ 220 h 346"/>
                <a:gd name="T36" fmla="*/ 196 w 251"/>
                <a:gd name="T37" fmla="*/ 144 h 346"/>
                <a:gd name="T38" fmla="*/ 144 w 251"/>
                <a:gd name="T39" fmla="*/ 125 h 346"/>
                <a:gd name="T40" fmla="*/ 72 w 251"/>
                <a:gd name="T41" fmla="*/ 174 h 346"/>
                <a:gd name="T42" fmla="*/ 72 w 251"/>
                <a:gd name="T43" fmla="*/ 0 h 346"/>
                <a:gd name="T44" fmla="*/ 0 w 251"/>
                <a:gd name="T45" fmla="*/ 5 h 346"/>
                <a:gd name="T46" fmla="*/ 0 w 251"/>
                <a:gd name="T47" fmla="*/ 21 h 346"/>
                <a:gd name="T48" fmla="*/ 39 w 251"/>
                <a:gd name="T49" fmla="*/ 49 h 346"/>
                <a:gd name="T50" fmla="*/ 39 w 251"/>
                <a:gd name="T51" fmla="*/ 30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346">
                  <a:moveTo>
                    <a:pt x="39" y="308"/>
                  </a:moveTo>
                  <a:cubicBezTo>
                    <a:pt x="39" y="330"/>
                    <a:pt x="33" y="330"/>
                    <a:pt x="0" y="330"/>
                  </a:cubicBezTo>
                  <a:lnTo>
                    <a:pt x="0" y="346"/>
                  </a:lnTo>
                  <a:cubicBezTo>
                    <a:pt x="17" y="345"/>
                    <a:pt x="43" y="344"/>
                    <a:pt x="56" y="344"/>
                  </a:cubicBezTo>
                  <a:cubicBezTo>
                    <a:pt x="69" y="344"/>
                    <a:pt x="95" y="345"/>
                    <a:pt x="112" y="346"/>
                  </a:cubicBezTo>
                  <a:lnTo>
                    <a:pt x="112" y="330"/>
                  </a:lnTo>
                  <a:cubicBezTo>
                    <a:pt x="79" y="330"/>
                    <a:pt x="73" y="330"/>
                    <a:pt x="73" y="308"/>
                  </a:cubicBezTo>
                  <a:lnTo>
                    <a:pt x="73" y="216"/>
                  </a:lnTo>
                  <a:cubicBezTo>
                    <a:pt x="73" y="164"/>
                    <a:pt x="109" y="136"/>
                    <a:pt x="141" y="136"/>
                  </a:cubicBezTo>
                  <a:cubicBezTo>
                    <a:pt x="172" y="136"/>
                    <a:pt x="177" y="163"/>
                    <a:pt x="177" y="192"/>
                  </a:cubicBezTo>
                  <a:lnTo>
                    <a:pt x="177" y="308"/>
                  </a:lnTo>
                  <a:cubicBezTo>
                    <a:pt x="177" y="330"/>
                    <a:pt x="172" y="330"/>
                    <a:pt x="139" y="330"/>
                  </a:cubicBezTo>
                  <a:lnTo>
                    <a:pt x="139" y="346"/>
                  </a:lnTo>
                  <a:cubicBezTo>
                    <a:pt x="156" y="345"/>
                    <a:pt x="181" y="344"/>
                    <a:pt x="195" y="344"/>
                  </a:cubicBezTo>
                  <a:cubicBezTo>
                    <a:pt x="208" y="344"/>
                    <a:pt x="234" y="345"/>
                    <a:pt x="251" y="346"/>
                  </a:cubicBezTo>
                  <a:lnTo>
                    <a:pt x="251" y="330"/>
                  </a:lnTo>
                  <a:cubicBezTo>
                    <a:pt x="225" y="330"/>
                    <a:pt x="212" y="330"/>
                    <a:pt x="212" y="315"/>
                  </a:cubicBezTo>
                  <a:lnTo>
                    <a:pt x="212" y="220"/>
                  </a:lnTo>
                  <a:cubicBezTo>
                    <a:pt x="212" y="177"/>
                    <a:pt x="212" y="162"/>
                    <a:pt x="196" y="144"/>
                  </a:cubicBezTo>
                  <a:cubicBezTo>
                    <a:pt x="189" y="135"/>
                    <a:pt x="173" y="125"/>
                    <a:pt x="144" y="125"/>
                  </a:cubicBezTo>
                  <a:cubicBezTo>
                    <a:pt x="102" y="125"/>
                    <a:pt x="80" y="155"/>
                    <a:pt x="72" y="174"/>
                  </a:cubicBezTo>
                  <a:lnTo>
                    <a:pt x="72" y="0"/>
                  </a:lnTo>
                  <a:lnTo>
                    <a:pt x="0" y="5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9"/>
                  </a:cubicBezTo>
                  <a:lnTo>
                    <a:pt x="39" y="3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14">
              <a:extLst>
                <a:ext uri="{FF2B5EF4-FFF2-40B4-BE49-F238E27FC236}">
                  <a16:creationId xmlns:a16="http://schemas.microsoft.com/office/drawing/2014/main" id="{42A78EB4-79EE-43C2-852C-A058F0C3E3BD}"/>
                </a:ext>
              </a:extLst>
            </p:cNvPr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6626225" y="3098800"/>
              <a:ext cx="87313" cy="122238"/>
            </a:xfrm>
            <a:custGeom>
              <a:avLst/>
              <a:gdLst>
                <a:gd name="T0" fmla="*/ 41 w 193"/>
                <a:gd name="T1" fmla="*/ 98 h 229"/>
                <a:gd name="T2" fmla="*/ 103 w 193"/>
                <a:gd name="T3" fmla="*/ 11 h 229"/>
                <a:gd name="T4" fmla="*/ 160 w 193"/>
                <a:gd name="T5" fmla="*/ 98 h 229"/>
                <a:gd name="T6" fmla="*/ 41 w 193"/>
                <a:gd name="T7" fmla="*/ 98 h 229"/>
                <a:gd name="T8" fmla="*/ 41 w 193"/>
                <a:gd name="T9" fmla="*/ 109 h 229"/>
                <a:gd name="T10" fmla="*/ 180 w 193"/>
                <a:gd name="T11" fmla="*/ 109 h 229"/>
                <a:gd name="T12" fmla="*/ 193 w 193"/>
                <a:gd name="T13" fmla="*/ 98 h 229"/>
                <a:gd name="T14" fmla="*/ 103 w 193"/>
                <a:gd name="T15" fmla="*/ 0 h 229"/>
                <a:gd name="T16" fmla="*/ 0 w 193"/>
                <a:gd name="T17" fmla="*/ 114 h 229"/>
                <a:gd name="T18" fmla="*/ 109 w 193"/>
                <a:gd name="T19" fmla="*/ 229 h 229"/>
                <a:gd name="T20" fmla="*/ 193 w 193"/>
                <a:gd name="T21" fmla="*/ 164 h 229"/>
                <a:gd name="T22" fmla="*/ 186 w 193"/>
                <a:gd name="T23" fmla="*/ 158 h 229"/>
                <a:gd name="T24" fmla="*/ 180 w 193"/>
                <a:gd name="T25" fmla="*/ 165 h 229"/>
                <a:gd name="T26" fmla="*/ 112 w 193"/>
                <a:gd name="T27" fmla="*/ 217 h 229"/>
                <a:gd name="T28" fmla="*/ 56 w 193"/>
                <a:gd name="T29" fmla="*/ 183 h 229"/>
                <a:gd name="T30" fmla="*/ 41 w 193"/>
                <a:gd name="T31" fmla="*/ 10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3" h="229">
                  <a:moveTo>
                    <a:pt x="41" y="98"/>
                  </a:moveTo>
                  <a:cubicBezTo>
                    <a:pt x="44" y="24"/>
                    <a:pt x="86" y="11"/>
                    <a:pt x="103" y="11"/>
                  </a:cubicBezTo>
                  <a:cubicBezTo>
                    <a:pt x="155" y="11"/>
                    <a:pt x="160" y="79"/>
                    <a:pt x="160" y="98"/>
                  </a:cubicBezTo>
                  <a:lnTo>
                    <a:pt x="41" y="98"/>
                  </a:lnTo>
                  <a:close/>
                  <a:moveTo>
                    <a:pt x="41" y="109"/>
                  </a:moveTo>
                  <a:lnTo>
                    <a:pt x="180" y="109"/>
                  </a:lnTo>
                  <a:cubicBezTo>
                    <a:pt x="191" y="109"/>
                    <a:pt x="193" y="109"/>
                    <a:pt x="193" y="98"/>
                  </a:cubicBezTo>
                  <a:cubicBezTo>
                    <a:pt x="193" y="49"/>
                    <a:pt x="166" y="0"/>
                    <a:pt x="103" y="0"/>
                  </a:cubicBezTo>
                  <a:cubicBezTo>
                    <a:pt x="45" y="0"/>
                    <a:pt x="0" y="52"/>
                    <a:pt x="0" y="114"/>
                  </a:cubicBezTo>
                  <a:cubicBezTo>
                    <a:pt x="0" y="181"/>
                    <a:pt x="52" y="229"/>
                    <a:pt x="109" y="229"/>
                  </a:cubicBezTo>
                  <a:cubicBezTo>
                    <a:pt x="170" y="229"/>
                    <a:pt x="193" y="174"/>
                    <a:pt x="193" y="164"/>
                  </a:cubicBezTo>
                  <a:cubicBezTo>
                    <a:pt x="193" y="159"/>
                    <a:pt x="189" y="158"/>
                    <a:pt x="186" y="158"/>
                  </a:cubicBezTo>
                  <a:cubicBezTo>
                    <a:pt x="182" y="158"/>
                    <a:pt x="181" y="161"/>
                    <a:pt x="180" y="165"/>
                  </a:cubicBezTo>
                  <a:cubicBezTo>
                    <a:pt x="162" y="217"/>
                    <a:pt x="117" y="217"/>
                    <a:pt x="112" y="217"/>
                  </a:cubicBezTo>
                  <a:cubicBezTo>
                    <a:pt x="87" y="217"/>
                    <a:pt x="67" y="202"/>
                    <a:pt x="56" y="183"/>
                  </a:cubicBezTo>
                  <a:cubicBezTo>
                    <a:pt x="41" y="159"/>
                    <a:pt x="41" y="126"/>
                    <a:pt x="41" y="10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15">
              <a:extLst>
                <a:ext uri="{FF2B5EF4-FFF2-40B4-BE49-F238E27FC236}">
                  <a16:creationId xmlns:a16="http://schemas.microsoft.com/office/drawing/2014/main" id="{24E30B4E-8F62-46B0-BD20-AD186857E3BA}"/>
                </a:ext>
              </a:extLst>
            </p:cNvPr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6804025" y="3040063"/>
              <a:ext cx="47625" cy="177800"/>
            </a:xfrm>
            <a:custGeom>
              <a:avLst/>
              <a:gdLst>
                <a:gd name="T0" fmla="*/ 72 w 107"/>
                <a:gd name="T1" fmla="*/ 113 h 334"/>
                <a:gd name="T2" fmla="*/ 2 w 107"/>
                <a:gd name="T3" fmla="*/ 119 h 334"/>
                <a:gd name="T4" fmla="*/ 2 w 107"/>
                <a:gd name="T5" fmla="*/ 134 h 334"/>
                <a:gd name="T6" fmla="*/ 39 w 107"/>
                <a:gd name="T7" fmla="*/ 162 h 334"/>
                <a:gd name="T8" fmla="*/ 39 w 107"/>
                <a:gd name="T9" fmla="*/ 296 h 334"/>
                <a:gd name="T10" fmla="*/ 0 w 107"/>
                <a:gd name="T11" fmla="*/ 318 h 334"/>
                <a:gd name="T12" fmla="*/ 0 w 107"/>
                <a:gd name="T13" fmla="*/ 334 h 334"/>
                <a:gd name="T14" fmla="*/ 55 w 107"/>
                <a:gd name="T15" fmla="*/ 332 h 334"/>
                <a:gd name="T16" fmla="*/ 107 w 107"/>
                <a:gd name="T17" fmla="*/ 334 h 334"/>
                <a:gd name="T18" fmla="*/ 107 w 107"/>
                <a:gd name="T19" fmla="*/ 318 h 334"/>
                <a:gd name="T20" fmla="*/ 72 w 107"/>
                <a:gd name="T21" fmla="*/ 296 h 334"/>
                <a:gd name="T22" fmla="*/ 72 w 107"/>
                <a:gd name="T23" fmla="*/ 113 h 334"/>
                <a:gd name="T24" fmla="*/ 74 w 107"/>
                <a:gd name="T25" fmla="*/ 27 h 334"/>
                <a:gd name="T26" fmla="*/ 47 w 107"/>
                <a:gd name="T27" fmla="*/ 0 h 334"/>
                <a:gd name="T28" fmla="*/ 21 w 107"/>
                <a:gd name="T29" fmla="*/ 27 h 334"/>
                <a:gd name="T30" fmla="*/ 47 w 107"/>
                <a:gd name="T31" fmla="*/ 53 h 334"/>
                <a:gd name="T32" fmla="*/ 74 w 107"/>
                <a:gd name="T33" fmla="*/ 2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334">
                  <a:moveTo>
                    <a:pt x="72" y="113"/>
                  </a:moveTo>
                  <a:lnTo>
                    <a:pt x="2" y="119"/>
                  </a:lnTo>
                  <a:lnTo>
                    <a:pt x="2" y="134"/>
                  </a:lnTo>
                  <a:cubicBezTo>
                    <a:pt x="34" y="134"/>
                    <a:pt x="39" y="137"/>
                    <a:pt x="39" y="162"/>
                  </a:cubicBezTo>
                  <a:lnTo>
                    <a:pt x="39" y="296"/>
                  </a:lnTo>
                  <a:cubicBezTo>
                    <a:pt x="39" y="318"/>
                    <a:pt x="33" y="318"/>
                    <a:pt x="0" y="318"/>
                  </a:cubicBezTo>
                  <a:lnTo>
                    <a:pt x="0" y="334"/>
                  </a:lnTo>
                  <a:cubicBezTo>
                    <a:pt x="16" y="333"/>
                    <a:pt x="43" y="332"/>
                    <a:pt x="55" y="332"/>
                  </a:cubicBezTo>
                  <a:cubicBezTo>
                    <a:pt x="72" y="332"/>
                    <a:pt x="90" y="333"/>
                    <a:pt x="107" y="334"/>
                  </a:cubicBezTo>
                  <a:lnTo>
                    <a:pt x="107" y="318"/>
                  </a:lnTo>
                  <a:cubicBezTo>
                    <a:pt x="74" y="318"/>
                    <a:pt x="72" y="316"/>
                    <a:pt x="72" y="296"/>
                  </a:cubicBezTo>
                  <a:lnTo>
                    <a:pt x="72" y="113"/>
                  </a:lnTo>
                  <a:close/>
                  <a:moveTo>
                    <a:pt x="74" y="27"/>
                  </a:moveTo>
                  <a:cubicBezTo>
                    <a:pt x="74" y="11"/>
                    <a:pt x="61" y="0"/>
                    <a:pt x="47" y="0"/>
                  </a:cubicBezTo>
                  <a:cubicBezTo>
                    <a:pt x="32" y="0"/>
                    <a:pt x="21" y="14"/>
                    <a:pt x="21" y="27"/>
                  </a:cubicBezTo>
                  <a:cubicBezTo>
                    <a:pt x="21" y="40"/>
                    <a:pt x="32" y="53"/>
                    <a:pt x="47" y="53"/>
                  </a:cubicBezTo>
                  <a:cubicBezTo>
                    <a:pt x="61" y="53"/>
                    <a:pt x="74" y="43"/>
                    <a:pt x="74" y="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Freeform 16">
              <a:extLst>
                <a:ext uri="{FF2B5EF4-FFF2-40B4-BE49-F238E27FC236}">
                  <a16:creationId xmlns:a16="http://schemas.microsoft.com/office/drawing/2014/main" id="{4423D009-599D-421D-98C0-14B808CFE938}"/>
                </a:ext>
              </a:extLst>
            </p:cNvPr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6865938" y="3100388"/>
              <a:ext cx="114300" cy="117475"/>
            </a:xfrm>
            <a:custGeom>
              <a:avLst/>
              <a:gdLst>
                <a:gd name="T0" fmla="*/ 39 w 251"/>
                <a:gd name="T1" fmla="*/ 49 h 221"/>
                <a:gd name="T2" fmla="*/ 39 w 251"/>
                <a:gd name="T3" fmla="*/ 183 h 221"/>
                <a:gd name="T4" fmla="*/ 0 w 251"/>
                <a:gd name="T5" fmla="*/ 205 h 221"/>
                <a:gd name="T6" fmla="*/ 0 w 251"/>
                <a:gd name="T7" fmla="*/ 221 h 221"/>
                <a:gd name="T8" fmla="*/ 56 w 251"/>
                <a:gd name="T9" fmla="*/ 219 h 221"/>
                <a:gd name="T10" fmla="*/ 112 w 251"/>
                <a:gd name="T11" fmla="*/ 221 h 221"/>
                <a:gd name="T12" fmla="*/ 112 w 251"/>
                <a:gd name="T13" fmla="*/ 205 h 221"/>
                <a:gd name="T14" fmla="*/ 73 w 251"/>
                <a:gd name="T15" fmla="*/ 183 h 221"/>
                <a:gd name="T16" fmla="*/ 73 w 251"/>
                <a:gd name="T17" fmla="*/ 91 h 221"/>
                <a:gd name="T18" fmla="*/ 140 w 251"/>
                <a:gd name="T19" fmla="*/ 11 h 221"/>
                <a:gd name="T20" fmla="*/ 177 w 251"/>
                <a:gd name="T21" fmla="*/ 67 h 221"/>
                <a:gd name="T22" fmla="*/ 177 w 251"/>
                <a:gd name="T23" fmla="*/ 183 h 221"/>
                <a:gd name="T24" fmla="*/ 138 w 251"/>
                <a:gd name="T25" fmla="*/ 205 h 221"/>
                <a:gd name="T26" fmla="*/ 138 w 251"/>
                <a:gd name="T27" fmla="*/ 221 h 221"/>
                <a:gd name="T28" fmla="*/ 195 w 251"/>
                <a:gd name="T29" fmla="*/ 219 h 221"/>
                <a:gd name="T30" fmla="*/ 251 w 251"/>
                <a:gd name="T31" fmla="*/ 221 h 221"/>
                <a:gd name="T32" fmla="*/ 251 w 251"/>
                <a:gd name="T33" fmla="*/ 205 h 221"/>
                <a:gd name="T34" fmla="*/ 212 w 251"/>
                <a:gd name="T35" fmla="*/ 190 h 221"/>
                <a:gd name="T36" fmla="*/ 212 w 251"/>
                <a:gd name="T37" fmla="*/ 95 h 221"/>
                <a:gd name="T38" fmla="*/ 196 w 251"/>
                <a:gd name="T39" fmla="*/ 19 h 221"/>
                <a:gd name="T40" fmla="*/ 144 w 251"/>
                <a:gd name="T41" fmla="*/ 0 h 221"/>
                <a:gd name="T42" fmla="*/ 70 w 251"/>
                <a:gd name="T43" fmla="*/ 53 h 221"/>
                <a:gd name="T44" fmla="*/ 70 w 251"/>
                <a:gd name="T45" fmla="*/ 0 h 221"/>
                <a:gd name="T46" fmla="*/ 0 w 251"/>
                <a:gd name="T47" fmla="*/ 6 h 221"/>
                <a:gd name="T48" fmla="*/ 0 w 251"/>
                <a:gd name="T49" fmla="*/ 21 h 221"/>
                <a:gd name="T50" fmla="*/ 39 w 251"/>
                <a:gd name="T51" fmla="*/ 4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1" h="221">
                  <a:moveTo>
                    <a:pt x="39" y="49"/>
                  </a:moveTo>
                  <a:lnTo>
                    <a:pt x="39" y="183"/>
                  </a:lnTo>
                  <a:cubicBezTo>
                    <a:pt x="39" y="205"/>
                    <a:pt x="33" y="205"/>
                    <a:pt x="0" y="205"/>
                  </a:cubicBezTo>
                  <a:lnTo>
                    <a:pt x="0" y="221"/>
                  </a:lnTo>
                  <a:cubicBezTo>
                    <a:pt x="17" y="220"/>
                    <a:pt x="43" y="219"/>
                    <a:pt x="56" y="219"/>
                  </a:cubicBezTo>
                  <a:cubicBezTo>
                    <a:pt x="69" y="219"/>
                    <a:pt x="95" y="220"/>
                    <a:pt x="112" y="221"/>
                  </a:cubicBezTo>
                  <a:lnTo>
                    <a:pt x="112" y="205"/>
                  </a:lnTo>
                  <a:cubicBezTo>
                    <a:pt x="79" y="205"/>
                    <a:pt x="73" y="205"/>
                    <a:pt x="73" y="183"/>
                  </a:cubicBezTo>
                  <a:lnTo>
                    <a:pt x="73" y="91"/>
                  </a:lnTo>
                  <a:cubicBezTo>
                    <a:pt x="73" y="39"/>
                    <a:pt x="109" y="11"/>
                    <a:pt x="140" y="11"/>
                  </a:cubicBezTo>
                  <a:cubicBezTo>
                    <a:pt x="172" y="11"/>
                    <a:pt x="177" y="38"/>
                    <a:pt x="177" y="67"/>
                  </a:cubicBezTo>
                  <a:lnTo>
                    <a:pt x="177" y="183"/>
                  </a:lnTo>
                  <a:cubicBezTo>
                    <a:pt x="177" y="205"/>
                    <a:pt x="172" y="205"/>
                    <a:pt x="138" y="205"/>
                  </a:cubicBezTo>
                  <a:lnTo>
                    <a:pt x="138" y="221"/>
                  </a:lnTo>
                  <a:cubicBezTo>
                    <a:pt x="156" y="220"/>
                    <a:pt x="181" y="219"/>
                    <a:pt x="195" y="219"/>
                  </a:cubicBezTo>
                  <a:cubicBezTo>
                    <a:pt x="208" y="219"/>
                    <a:pt x="234" y="220"/>
                    <a:pt x="251" y="221"/>
                  </a:cubicBezTo>
                  <a:lnTo>
                    <a:pt x="251" y="205"/>
                  </a:lnTo>
                  <a:cubicBezTo>
                    <a:pt x="225" y="205"/>
                    <a:pt x="212" y="205"/>
                    <a:pt x="212" y="190"/>
                  </a:cubicBezTo>
                  <a:lnTo>
                    <a:pt x="212" y="95"/>
                  </a:lnTo>
                  <a:cubicBezTo>
                    <a:pt x="212" y="52"/>
                    <a:pt x="212" y="37"/>
                    <a:pt x="196" y="19"/>
                  </a:cubicBezTo>
                  <a:cubicBezTo>
                    <a:pt x="189" y="10"/>
                    <a:pt x="173" y="0"/>
                    <a:pt x="144" y="0"/>
                  </a:cubicBezTo>
                  <a:cubicBezTo>
                    <a:pt x="108" y="0"/>
                    <a:pt x="84" y="22"/>
                    <a:pt x="70" y="53"/>
                  </a:cubicBez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17">
              <a:extLst>
                <a:ext uri="{FF2B5EF4-FFF2-40B4-BE49-F238E27FC236}">
                  <a16:creationId xmlns:a16="http://schemas.microsoft.com/office/drawing/2014/main" id="{B3961B1E-AD82-467B-B570-6722F56FDC32}"/>
                </a:ext>
              </a:extLst>
            </p:cNvPr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6991350" y="3100388"/>
              <a:ext cx="111125" cy="168275"/>
            </a:xfrm>
            <a:custGeom>
              <a:avLst/>
              <a:gdLst>
                <a:gd name="T0" fmla="*/ 72 w 246"/>
                <a:gd name="T1" fmla="*/ 33 h 317"/>
                <a:gd name="T2" fmla="*/ 72 w 246"/>
                <a:gd name="T3" fmla="*/ 0 h 317"/>
                <a:gd name="T4" fmla="*/ 0 w 246"/>
                <a:gd name="T5" fmla="*/ 6 h 317"/>
                <a:gd name="T6" fmla="*/ 0 w 246"/>
                <a:gd name="T7" fmla="*/ 21 h 317"/>
                <a:gd name="T8" fmla="*/ 39 w 246"/>
                <a:gd name="T9" fmla="*/ 46 h 317"/>
                <a:gd name="T10" fmla="*/ 39 w 246"/>
                <a:gd name="T11" fmla="*/ 280 h 317"/>
                <a:gd name="T12" fmla="*/ 0 w 246"/>
                <a:gd name="T13" fmla="*/ 302 h 317"/>
                <a:gd name="T14" fmla="*/ 0 w 246"/>
                <a:gd name="T15" fmla="*/ 317 h 317"/>
                <a:gd name="T16" fmla="*/ 56 w 246"/>
                <a:gd name="T17" fmla="*/ 316 h 317"/>
                <a:gd name="T18" fmla="*/ 113 w 246"/>
                <a:gd name="T19" fmla="*/ 317 h 317"/>
                <a:gd name="T20" fmla="*/ 113 w 246"/>
                <a:gd name="T21" fmla="*/ 302 h 317"/>
                <a:gd name="T22" fmla="*/ 74 w 246"/>
                <a:gd name="T23" fmla="*/ 280 h 317"/>
                <a:gd name="T24" fmla="*/ 74 w 246"/>
                <a:gd name="T25" fmla="*/ 196 h 317"/>
                <a:gd name="T26" fmla="*/ 74 w 246"/>
                <a:gd name="T27" fmla="*/ 191 h 317"/>
                <a:gd name="T28" fmla="*/ 135 w 246"/>
                <a:gd name="T29" fmla="*/ 226 h 317"/>
                <a:gd name="T30" fmla="*/ 246 w 246"/>
                <a:gd name="T31" fmla="*/ 113 h 317"/>
                <a:gd name="T32" fmla="*/ 142 w 246"/>
                <a:gd name="T33" fmla="*/ 0 h 317"/>
                <a:gd name="T34" fmla="*/ 72 w 246"/>
                <a:gd name="T35" fmla="*/ 33 h 317"/>
                <a:gd name="T36" fmla="*/ 74 w 246"/>
                <a:gd name="T37" fmla="*/ 164 h 317"/>
                <a:gd name="T38" fmla="*/ 74 w 246"/>
                <a:gd name="T39" fmla="*/ 53 h 317"/>
                <a:gd name="T40" fmla="*/ 138 w 246"/>
                <a:gd name="T41" fmla="*/ 13 h 317"/>
                <a:gd name="T42" fmla="*/ 205 w 246"/>
                <a:gd name="T43" fmla="*/ 113 h 317"/>
                <a:gd name="T44" fmla="*/ 133 w 246"/>
                <a:gd name="T45" fmla="*/ 215 h 317"/>
                <a:gd name="T46" fmla="*/ 81 w 246"/>
                <a:gd name="T47" fmla="*/ 185 h 317"/>
                <a:gd name="T48" fmla="*/ 74 w 246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6" h="317">
                  <a:moveTo>
                    <a:pt x="72" y="33"/>
                  </a:moveTo>
                  <a:lnTo>
                    <a:pt x="72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6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4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3" y="316"/>
                    <a:pt x="56" y="316"/>
                  </a:cubicBezTo>
                  <a:cubicBezTo>
                    <a:pt x="70" y="316"/>
                    <a:pt x="95" y="317"/>
                    <a:pt x="113" y="317"/>
                  </a:cubicBezTo>
                  <a:lnTo>
                    <a:pt x="113" y="302"/>
                  </a:lnTo>
                  <a:cubicBezTo>
                    <a:pt x="79" y="302"/>
                    <a:pt x="74" y="302"/>
                    <a:pt x="74" y="280"/>
                  </a:cubicBezTo>
                  <a:lnTo>
                    <a:pt x="74" y="196"/>
                  </a:lnTo>
                  <a:lnTo>
                    <a:pt x="74" y="191"/>
                  </a:lnTo>
                  <a:cubicBezTo>
                    <a:pt x="76" y="199"/>
                    <a:pt x="97" y="226"/>
                    <a:pt x="135" y="226"/>
                  </a:cubicBezTo>
                  <a:cubicBezTo>
                    <a:pt x="194" y="226"/>
                    <a:pt x="246" y="177"/>
                    <a:pt x="246" y="113"/>
                  </a:cubicBezTo>
                  <a:cubicBezTo>
                    <a:pt x="246" y="50"/>
                    <a:pt x="198" y="0"/>
                    <a:pt x="142" y="0"/>
                  </a:cubicBezTo>
                  <a:cubicBezTo>
                    <a:pt x="103" y="0"/>
                    <a:pt x="82" y="22"/>
                    <a:pt x="72" y="33"/>
                  </a:cubicBezTo>
                  <a:close/>
                  <a:moveTo>
                    <a:pt x="74" y="164"/>
                  </a:moveTo>
                  <a:lnTo>
                    <a:pt x="74" y="53"/>
                  </a:lnTo>
                  <a:cubicBezTo>
                    <a:pt x="88" y="27"/>
                    <a:pt x="113" y="13"/>
                    <a:pt x="138" y="13"/>
                  </a:cubicBezTo>
                  <a:cubicBezTo>
                    <a:pt x="175" y="13"/>
                    <a:pt x="205" y="57"/>
                    <a:pt x="205" y="113"/>
                  </a:cubicBezTo>
                  <a:cubicBezTo>
                    <a:pt x="205" y="173"/>
                    <a:pt x="170" y="215"/>
                    <a:pt x="133" y="215"/>
                  </a:cubicBezTo>
                  <a:cubicBezTo>
                    <a:pt x="113" y="215"/>
                    <a:pt x="94" y="205"/>
                    <a:pt x="81" y="185"/>
                  </a:cubicBezTo>
                  <a:cubicBezTo>
                    <a:pt x="74" y="174"/>
                    <a:pt x="74" y="174"/>
                    <a:pt x="74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18">
              <a:extLst>
                <a:ext uri="{FF2B5EF4-FFF2-40B4-BE49-F238E27FC236}">
                  <a16:creationId xmlns:a16="http://schemas.microsoft.com/office/drawing/2014/main" id="{4C6D1CF5-8253-47E3-AF16-08D9A00D6829}"/>
                </a:ext>
              </a:extLst>
            </p:cNvPr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7118350" y="3100388"/>
              <a:ext cx="114300" cy="120650"/>
            </a:xfrm>
            <a:custGeom>
              <a:avLst/>
              <a:gdLst>
                <a:gd name="T0" fmla="*/ 179 w 251"/>
                <a:gd name="T1" fmla="*/ 181 h 226"/>
                <a:gd name="T2" fmla="*/ 179 w 251"/>
                <a:gd name="T3" fmla="*/ 226 h 226"/>
                <a:gd name="T4" fmla="*/ 251 w 251"/>
                <a:gd name="T5" fmla="*/ 221 h 226"/>
                <a:gd name="T6" fmla="*/ 251 w 251"/>
                <a:gd name="T7" fmla="*/ 205 h 226"/>
                <a:gd name="T8" fmla="*/ 212 w 251"/>
                <a:gd name="T9" fmla="*/ 177 h 226"/>
                <a:gd name="T10" fmla="*/ 212 w 251"/>
                <a:gd name="T11" fmla="*/ 0 h 226"/>
                <a:gd name="T12" fmla="*/ 138 w 251"/>
                <a:gd name="T13" fmla="*/ 6 h 226"/>
                <a:gd name="T14" fmla="*/ 138 w 251"/>
                <a:gd name="T15" fmla="*/ 21 h 226"/>
                <a:gd name="T16" fmla="*/ 177 w 251"/>
                <a:gd name="T17" fmla="*/ 49 h 226"/>
                <a:gd name="T18" fmla="*/ 177 w 251"/>
                <a:gd name="T19" fmla="*/ 138 h 226"/>
                <a:gd name="T20" fmla="*/ 117 w 251"/>
                <a:gd name="T21" fmla="*/ 215 h 226"/>
                <a:gd name="T22" fmla="*/ 73 w 251"/>
                <a:gd name="T23" fmla="*/ 166 h 226"/>
                <a:gd name="T24" fmla="*/ 73 w 251"/>
                <a:gd name="T25" fmla="*/ 0 h 226"/>
                <a:gd name="T26" fmla="*/ 0 w 251"/>
                <a:gd name="T27" fmla="*/ 6 h 226"/>
                <a:gd name="T28" fmla="*/ 0 w 251"/>
                <a:gd name="T29" fmla="*/ 21 h 226"/>
                <a:gd name="T30" fmla="*/ 39 w 251"/>
                <a:gd name="T31" fmla="*/ 67 h 226"/>
                <a:gd name="T32" fmla="*/ 39 w 251"/>
                <a:gd name="T33" fmla="*/ 142 h 226"/>
                <a:gd name="T34" fmla="*/ 114 w 251"/>
                <a:gd name="T35" fmla="*/ 226 h 226"/>
                <a:gd name="T36" fmla="*/ 179 w 251"/>
                <a:gd name="T37" fmla="*/ 18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26">
                  <a:moveTo>
                    <a:pt x="179" y="181"/>
                  </a:moveTo>
                  <a:lnTo>
                    <a:pt x="179" y="226"/>
                  </a:lnTo>
                  <a:lnTo>
                    <a:pt x="251" y="221"/>
                  </a:lnTo>
                  <a:lnTo>
                    <a:pt x="251" y="205"/>
                  </a:lnTo>
                  <a:cubicBezTo>
                    <a:pt x="216" y="205"/>
                    <a:pt x="212" y="202"/>
                    <a:pt x="212" y="177"/>
                  </a:cubicBezTo>
                  <a:lnTo>
                    <a:pt x="212" y="0"/>
                  </a:lnTo>
                  <a:lnTo>
                    <a:pt x="138" y="6"/>
                  </a:lnTo>
                  <a:lnTo>
                    <a:pt x="138" y="21"/>
                  </a:lnTo>
                  <a:cubicBezTo>
                    <a:pt x="173" y="21"/>
                    <a:pt x="177" y="25"/>
                    <a:pt x="177" y="49"/>
                  </a:cubicBezTo>
                  <a:lnTo>
                    <a:pt x="177" y="138"/>
                  </a:lnTo>
                  <a:cubicBezTo>
                    <a:pt x="177" y="181"/>
                    <a:pt x="153" y="215"/>
                    <a:pt x="117" y="215"/>
                  </a:cubicBezTo>
                  <a:cubicBezTo>
                    <a:pt x="75" y="215"/>
                    <a:pt x="73" y="192"/>
                    <a:pt x="73" y="166"/>
                  </a:cubicBezTo>
                  <a:lnTo>
                    <a:pt x="73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9" y="21"/>
                    <a:pt x="39" y="23"/>
                    <a:pt x="39" y="67"/>
                  </a:cubicBezTo>
                  <a:lnTo>
                    <a:pt x="39" y="142"/>
                  </a:lnTo>
                  <a:cubicBezTo>
                    <a:pt x="39" y="181"/>
                    <a:pt x="39" y="226"/>
                    <a:pt x="114" y="226"/>
                  </a:cubicBezTo>
                  <a:cubicBezTo>
                    <a:pt x="142" y="226"/>
                    <a:pt x="164" y="212"/>
                    <a:pt x="179" y="18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19">
              <a:extLst>
                <a:ext uri="{FF2B5EF4-FFF2-40B4-BE49-F238E27FC236}">
                  <a16:creationId xmlns:a16="http://schemas.microsoft.com/office/drawing/2014/main" id="{FEFF274E-72BA-4FBC-AE7D-5B1105DC7582}"/>
                </a:ext>
              </a:extLst>
            </p:cNvPr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7240588" y="3054350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20">
              <a:extLst>
                <a:ext uri="{FF2B5EF4-FFF2-40B4-BE49-F238E27FC236}">
                  <a16:creationId xmlns:a16="http://schemas.microsoft.com/office/drawing/2014/main" id="{664D561E-9690-4E9E-ADC4-C52F0A6C2397}"/>
                </a:ext>
              </a:extLst>
            </p:cNvPr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7404100" y="3054350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5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3 w 156"/>
                <a:gd name="T17" fmla="*/ 107 h 312"/>
                <a:gd name="T18" fmla="*/ 43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5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21">
              <a:extLst>
                <a:ext uri="{FF2B5EF4-FFF2-40B4-BE49-F238E27FC236}">
                  <a16:creationId xmlns:a16="http://schemas.microsoft.com/office/drawing/2014/main" id="{A606B9EF-BA30-407F-8F4C-CC7DB55F7518}"/>
                </a:ext>
              </a:extLst>
            </p:cNvPr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7494588" y="3098800"/>
              <a:ext cx="101600" cy="122238"/>
            </a:xfrm>
            <a:custGeom>
              <a:avLst/>
              <a:gdLst>
                <a:gd name="T0" fmla="*/ 220 w 220"/>
                <a:gd name="T1" fmla="*/ 117 h 229"/>
                <a:gd name="T2" fmla="*/ 110 w 220"/>
                <a:gd name="T3" fmla="*/ 0 h 229"/>
                <a:gd name="T4" fmla="*/ 0 w 220"/>
                <a:gd name="T5" fmla="*/ 117 h 229"/>
                <a:gd name="T6" fmla="*/ 110 w 220"/>
                <a:gd name="T7" fmla="*/ 229 h 229"/>
                <a:gd name="T8" fmla="*/ 220 w 220"/>
                <a:gd name="T9" fmla="*/ 117 h 229"/>
                <a:gd name="T10" fmla="*/ 110 w 220"/>
                <a:gd name="T11" fmla="*/ 217 h 229"/>
                <a:gd name="T12" fmla="*/ 53 w 220"/>
                <a:gd name="T13" fmla="*/ 183 h 229"/>
                <a:gd name="T14" fmla="*/ 41 w 220"/>
                <a:gd name="T15" fmla="*/ 113 h 229"/>
                <a:gd name="T16" fmla="*/ 53 w 220"/>
                <a:gd name="T17" fmla="*/ 45 h 229"/>
                <a:gd name="T18" fmla="*/ 110 w 220"/>
                <a:gd name="T19" fmla="*/ 11 h 229"/>
                <a:gd name="T20" fmla="*/ 166 w 220"/>
                <a:gd name="T21" fmla="*/ 44 h 229"/>
                <a:gd name="T22" fmla="*/ 179 w 220"/>
                <a:gd name="T23" fmla="*/ 113 h 229"/>
                <a:gd name="T24" fmla="*/ 168 w 220"/>
                <a:gd name="T25" fmla="*/ 180 h 229"/>
                <a:gd name="T26" fmla="*/ 110 w 220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29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1" y="229"/>
                    <a:pt x="110" y="229"/>
                  </a:cubicBezTo>
                  <a:cubicBezTo>
                    <a:pt x="170" y="229"/>
                    <a:pt x="220" y="180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22">
              <a:extLst>
                <a:ext uri="{FF2B5EF4-FFF2-40B4-BE49-F238E27FC236}">
                  <a16:creationId xmlns:a16="http://schemas.microsoft.com/office/drawing/2014/main" id="{0EAA823B-387D-42DB-BE6B-ED124555FF84}"/>
                </a:ext>
              </a:extLst>
            </p:cNvPr>
            <p:cNvSpPr>
              <a:spLocks/>
            </p:cNvSpPr>
            <p:nvPr>
              <p:custDataLst>
                <p:tags r:id="rId51"/>
              </p:custDataLst>
            </p:nvPr>
          </p:nvSpPr>
          <p:spPr bwMode="auto">
            <a:xfrm>
              <a:off x="7681913" y="3054350"/>
              <a:ext cx="71438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23">
              <a:extLst>
                <a:ext uri="{FF2B5EF4-FFF2-40B4-BE49-F238E27FC236}">
                  <a16:creationId xmlns:a16="http://schemas.microsoft.com/office/drawing/2014/main" id="{4B5C50FC-F611-4165-8619-90C1A952C627}"/>
                </a:ext>
              </a:extLst>
            </p:cNvPr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7762875" y="3103563"/>
              <a:ext cx="155575" cy="117475"/>
            </a:xfrm>
            <a:custGeom>
              <a:avLst/>
              <a:gdLst>
                <a:gd name="T0" fmla="*/ 300 w 342"/>
                <a:gd name="T1" fmla="*/ 47 h 220"/>
                <a:gd name="T2" fmla="*/ 342 w 342"/>
                <a:gd name="T3" fmla="*/ 15 h 220"/>
                <a:gd name="T4" fmla="*/ 342 w 342"/>
                <a:gd name="T5" fmla="*/ 0 h 220"/>
                <a:gd name="T6" fmla="*/ 305 w 342"/>
                <a:gd name="T7" fmla="*/ 1 h 220"/>
                <a:gd name="T8" fmla="*/ 259 w 342"/>
                <a:gd name="T9" fmla="*/ 0 h 220"/>
                <a:gd name="T10" fmla="*/ 259 w 342"/>
                <a:gd name="T11" fmla="*/ 15 h 220"/>
                <a:gd name="T12" fmla="*/ 288 w 342"/>
                <a:gd name="T13" fmla="*/ 39 h 220"/>
                <a:gd name="T14" fmla="*/ 285 w 342"/>
                <a:gd name="T15" fmla="*/ 50 h 220"/>
                <a:gd name="T16" fmla="*/ 240 w 342"/>
                <a:gd name="T17" fmla="*/ 177 h 220"/>
                <a:gd name="T18" fmla="*/ 191 w 342"/>
                <a:gd name="T19" fmla="*/ 38 h 220"/>
                <a:gd name="T20" fmla="*/ 188 w 342"/>
                <a:gd name="T21" fmla="*/ 29 h 220"/>
                <a:gd name="T22" fmla="*/ 218 w 342"/>
                <a:gd name="T23" fmla="*/ 15 h 220"/>
                <a:gd name="T24" fmla="*/ 218 w 342"/>
                <a:gd name="T25" fmla="*/ 0 h 220"/>
                <a:gd name="T26" fmla="*/ 166 w 342"/>
                <a:gd name="T27" fmla="*/ 1 h 220"/>
                <a:gd name="T28" fmla="*/ 121 w 342"/>
                <a:gd name="T29" fmla="*/ 0 h 220"/>
                <a:gd name="T30" fmla="*/ 121 w 342"/>
                <a:gd name="T31" fmla="*/ 15 h 220"/>
                <a:gd name="T32" fmla="*/ 153 w 342"/>
                <a:gd name="T33" fmla="*/ 23 h 220"/>
                <a:gd name="T34" fmla="*/ 164 w 342"/>
                <a:gd name="T35" fmla="*/ 50 h 220"/>
                <a:gd name="T36" fmla="*/ 121 w 342"/>
                <a:gd name="T37" fmla="*/ 171 h 220"/>
                <a:gd name="T38" fmla="*/ 74 w 342"/>
                <a:gd name="T39" fmla="*/ 38 h 220"/>
                <a:gd name="T40" fmla="*/ 72 w 342"/>
                <a:gd name="T41" fmla="*/ 29 h 220"/>
                <a:gd name="T42" fmla="*/ 101 w 342"/>
                <a:gd name="T43" fmla="*/ 15 h 220"/>
                <a:gd name="T44" fmla="*/ 101 w 342"/>
                <a:gd name="T45" fmla="*/ 0 h 220"/>
                <a:gd name="T46" fmla="*/ 47 w 342"/>
                <a:gd name="T47" fmla="*/ 1 h 220"/>
                <a:gd name="T48" fmla="*/ 0 w 342"/>
                <a:gd name="T49" fmla="*/ 0 h 220"/>
                <a:gd name="T50" fmla="*/ 0 w 342"/>
                <a:gd name="T51" fmla="*/ 15 h 220"/>
                <a:gd name="T52" fmla="*/ 37 w 342"/>
                <a:gd name="T53" fmla="*/ 33 h 220"/>
                <a:gd name="T54" fmla="*/ 100 w 342"/>
                <a:gd name="T55" fmla="*/ 209 h 220"/>
                <a:gd name="T56" fmla="*/ 110 w 342"/>
                <a:gd name="T57" fmla="*/ 220 h 220"/>
                <a:gd name="T58" fmla="*/ 120 w 342"/>
                <a:gd name="T59" fmla="*/ 210 h 220"/>
                <a:gd name="T60" fmla="*/ 171 w 342"/>
                <a:gd name="T61" fmla="*/ 69 h 220"/>
                <a:gd name="T62" fmla="*/ 222 w 342"/>
                <a:gd name="T63" fmla="*/ 211 h 220"/>
                <a:gd name="T64" fmla="*/ 232 w 342"/>
                <a:gd name="T65" fmla="*/ 220 h 220"/>
                <a:gd name="T66" fmla="*/ 242 w 342"/>
                <a:gd name="T67" fmla="*/ 211 h 220"/>
                <a:gd name="T68" fmla="*/ 300 w 342"/>
                <a:gd name="T69" fmla="*/ 47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2" h="220">
                  <a:moveTo>
                    <a:pt x="300" y="47"/>
                  </a:moveTo>
                  <a:cubicBezTo>
                    <a:pt x="309" y="22"/>
                    <a:pt x="324" y="16"/>
                    <a:pt x="342" y="15"/>
                  </a:cubicBezTo>
                  <a:lnTo>
                    <a:pt x="342" y="0"/>
                  </a:lnTo>
                  <a:cubicBezTo>
                    <a:pt x="331" y="1"/>
                    <a:pt x="316" y="1"/>
                    <a:pt x="305" y="1"/>
                  </a:cubicBezTo>
                  <a:cubicBezTo>
                    <a:pt x="291" y="1"/>
                    <a:pt x="269" y="0"/>
                    <a:pt x="259" y="0"/>
                  </a:cubicBezTo>
                  <a:lnTo>
                    <a:pt x="259" y="15"/>
                  </a:lnTo>
                  <a:cubicBezTo>
                    <a:pt x="277" y="16"/>
                    <a:pt x="288" y="25"/>
                    <a:pt x="288" y="39"/>
                  </a:cubicBezTo>
                  <a:cubicBezTo>
                    <a:pt x="288" y="42"/>
                    <a:pt x="288" y="43"/>
                    <a:pt x="285" y="50"/>
                  </a:cubicBezTo>
                  <a:lnTo>
                    <a:pt x="240" y="177"/>
                  </a:lnTo>
                  <a:lnTo>
                    <a:pt x="191" y="38"/>
                  </a:lnTo>
                  <a:cubicBezTo>
                    <a:pt x="189" y="32"/>
                    <a:pt x="188" y="31"/>
                    <a:pt x="188" y="29"/>
                  </a:cubicBezTo>
                  <a:cubicBezTo>
                    <a:pt x="188" y="15"/>
                    <a:pt x="208" y="15"/>
                    <a:pt x="218" y="15"/>
                  </a:cubicBezTo>
                  <a:lnTo>
                    <a:pt x="218" y="0"/>
                  </a:lnTo>
                  <a:cubicBezTo>
                    <a:pt x="203" y="0"/>
                    <a:pt x="178" y="1"/>
                    <a:pt x="166" y="1"/>
                  </a:cubicBezTo>
                  <a:cubicBezTo>
                    <a:pt x="151" y="1"/>
                    <a:pt x="136" y="1"/>
                    <a:pt x="121" y="0"/>
                  </a:cubicBezTo>
                  <a:lnTo>
                    <a:pt x="121" y="15"/>
                  </a:lnTo>
                  <a:cubicBezTo>
                    <a:pt x="140" y="15"/>
                    <a:pt x="148" y="16"/>
                    <a:pt x="153" y="23"/>
                  </a:cubicBezTo>
                  <a:cubicBezTo>
                    <a:pt x="155" y="26"/>
                    <a:pt x="161" y="41"/>
                    <a:pt x="164" y="50"/>
                  </a:cubicBezTo>
                  <a:lnTo>
                    <a:pt x="121" y="171"/>
                  </a:lnTo>
                  <a:lnTo>
                    <a:pt x="74" y="38"/>
                  </a:lnTo>
                  <a:cubicBezTo>
                    <a:pt x="72" y="32"/>
                    <a:pt x="72" y="31"/>
                    <a:pt x="72" y="29"/>
                  </a:cubicBezTo>
                  <a:cubicBezTo>
                    <a:pt x="72" y="15"/>
                    <a:pt x="91" y="15"/>
                    <a:pt x="101" y="15"/>
                  </a:cubicBezTo>
                  <a:lnTo>
                    <a:pt x="101" y="0"/>
                  </a:lnTo>
                  <a:cubicBezTo>
                    <a:pt x="86" y="0"/>
                    <a:pt x="58" y="1"/>
                    <a:pt x="47" y="1"/>
                  </a:cubicBezTo>
                  <a:cubicBezTo>
                    <a:pt x="45" y="1"/>
                    <a:pt x="18" y="1"/>
                    <a:pt x="0" y="0"/>
                  </a:cubicBezTo>
                  <a:lnTo>
                    <a:pt x="0" y="15"/>
                  </a:lnTo>
                  <a:cubicBezTo>
                    <a:pt x="25" y="15"/>
                    <a:pt x="31" y="17"/>
                    <a:pt x="37" y="33"/>
                  </a:cubicBezTo>
                  <a:lnTo>
                    <a:pt x="100" y="209"/>
                  </a:lnTo>
                  <a:cubicBezTo>
                    <a:pt x="102" y="216"/>
                    <a:pt x="104" y="220"/>
                    <a:pt x="110" y="220"/>
                  </a:cubicBezTo>
                  <a:cubicBezTo>
                    <a:pt x="117" y="220"/>
                    <a:pt x="118" y="217"/>
                    <a:pt x="120" y="210"/>
                  </a:cubicBezTo>
                  <a:lnTo>
                    <a:pt x="171" y="69"/>
                  </a:lnTo>
                  <a:lnTo>
                    <a:pt x="222" y="211"/>
                  </a:lnTo>
                  <a:cubicBezTo>
                    <a:pt x="224" y="216"/>
                    <a:pt x="225" y="220"/>
                    <a:pt x="232" y="220"/>
                  </a:cubicBezTo>
                  <a:cubicBezTo>
                    <a:pt x="238" y="220"/>
                    <a:pt x="240" y="216"/>
                    <a:pt x="242" y="211"/>
                  </a:cubicBezTo>
                  <a:lnTo>
                    <a:pt x="300" y="4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24">
              <a:extLst>
                <a:ext uri="{FF2B5EF4-FFF2-40B4-BE49-F238E27FC236}">
                  <a16:creationId xmlns:a16="http://schemas.microsoft.com/office/drawing/2014/main" id="{9442A4C7-B394-45DD-9313-390C840C8EEF}"/>
                </a:ext>
              </a:extLst>
            </p:cNvPr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7923213" y="3098800"/>
              <a:ext cx="101600" cy="122238"/>
            </a:xfrm>
            <a:custGeom>
              <a:avLst/>
              <a:gdLst>
                <a:gd name="T0" fmla="*/ 221 w 221"/>
                <a:gd name="T1" fmla="*/ 117 h 229"/>
                <a:gd name="T2" fmla="*/ 110 w 221"/>
                <a:gd name="T3" fmla="*/ 0 h 229"/>
                <a:gd name="T4" fmla="*/ 0 w 221"/>
                <a:gd name="T5" fmla="*/ 117 h 229"/>
                <a:gd name="T6" fmla="*/ 110 w 221"/>
                <a:gd name="T7" fmla="*/ 229 h 229"/>
                <a:gd name="T8" fmla="*/ 221 w 221"/>
                <a:gd name="T9" fmla="*/ 117 h 229"/>
                <a:gd name="T10" fmla="*/ 110 w 221"/>
                <a:gd name="T11" fmla="*/ 217 h 229"/>
                <a:gd name="T12" fmla="*/ 53 w 221"/>
                <a:gd name="T13" fmla="*/ 183 h 229"/>
                <a:gd name="T14" fmla="*/ 41 w 221"/>
                <a:gd name="T15" fmla="*/ 113 h 229"/>
                <a:gd name="T16" fmla="*/ 53 w 221"/>
                <a:gd name="T17" fmla="*/ 45 h 229"/>
                <a:gd name="T18" fmla="*/ 110 w 221"/>
                <a:gd name="T19" fmla="*/ 11 h 229"/>
                <a:gd name="T20" fmla="*/ 166 w 221"/>
                <a:gd name="T21" fmla="*/ 44 h 229"/>
                <a:gd name="T22" fmla="*/ 179 w 221"/>
                <a:gd name="T23" fmla="*/ 113 h 229"/>
                <a:gd name="T24" fmla="*/ 168 w 221"/>
                <a:gd name="T25" fmla="*/ 180 h 229"/>
                <a:gd name="T26" fmla="*/ 110 w 221"/>
                <a:gd name="T27" fmla="*/ 21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229">
                  <a:moveTo>
                    <a:pt x="221" y="117"/>
                  </a:moveTo>
                  <a:cubicBezTo>
                    <a:pt x="221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1"/>
                    <a:pt x="52" y="229"/>
                    <a:pt x="110" y="229"/>
                  </a:cubicBezTo>
                  <a:cubicBezTo>
                    <a:pt x="170" y="229"/>
                    <a:pt x="221" y="180"/>
                    <a:pt x="221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6"/>
                    <a:pt x="53" y="183"/>
                  </a:cubicBezTo>
                  <a:cubicBezTo>
                    <a:pt x="41" y="161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2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25">
              <a:extLst>
                <a:ext uri="{FF2B5EF4-FFF2-40B4-BE49-F238E27FC236}">
                  <a16:creationId xmlns:a16="http://schemas.microsoft.com/office/drawing/2014/main" id="{81999C97-FF7B-4A2A-A8D3-5A86B6168995}"/>
                </a:ext>
              </a:extLst>
            </p:cNvPr>
            <p:cNvSpPr>
              <a:spLocks noEditPoints="1"/>
            </p:cNvSpPr>
            <p:nvPr>
              <p:custDataLst>
                <p:tags r:id="rId54"/>
              </p:custDataLst>
            </p:nvPr>
          </p:nvSpPr>
          <p:spPr bwMode="auto">
            <a:xfrm>
              <a:off x="8112125" y="3100388"/>
              <a:ext cx="111125" cy="168275"/>
            </a:xfrm>
            <a:custGeom>
              <a:avLst/>
              <a:gdLst>
                <a:gd name="T0" fmla="*/ 71 w 245"/>
                <a:gd name="T1" fmla="*/ 33 h 317"/>
                <a:gd name="T2" fmla="*/ 71 w 245"/>
                <a:gd name="T3" fmla="*/ 0 h 317"/>
                <a:gd name="T4" fmla="*/ 0 w 245"/>
                <a:gd name="T5" fmla="*/ 6 h 317"/>
                <a:gd name="T6" fmla="*/ 0 w 245"/>
                <a:gd name="T7" fmla="*/ 21 h 317"/>
                <a:gd name="T8" fmla="*/ 39 w 245"/>
                <a:gd name="T9" fmla="*/ 46 h 317"/>
                <a:gd name="T10" fmla="*/ 39 w 245"/>
                <a:gd name="T11" fmla="*/ 280 h 317"/>
                <a:gd name="T12" fmla="*/ 0 w 245"/>
                <a:gd name="T13" fmla="*/ 302 h 317"/>
                <a:gd name="T14" fmla="*/ 0 w 245"/>
                <a:gd name="T15" fmla="*/ 317 h 317"/>
                <a:gd name="T16" fmla="*/ 55 w 245"/>
                <a:gd name="T17" fmla="*/ 316 h 317"/>
                <a:gd name="T18" fmla="*/ 112 w 245"/>
                <a:gd name="T19" fmla="*/ 317 h 317"/>
                <a:gd name="T20" fmla="*/ 112 w 245"/>
                <a:gd name="T21" fmla="*/ 302 h 317"/>
                <a:gd name="T22" fmla="*/ 73 w 245"/>
                <a:gd name="T23" fmla="*/ 280 h 317"/>
                <a:gd name="T24" fmla="*/ 73 w 245"/>
                <a:gd name="T25" fmla="*/ 196 h 317"/>
                <a:gd name="T26" fmla="*/ 73 w 245"/>
                <a:gd name="T27" fmla="*/ 191 h 317"/>
                <a:gd name="T28" fmla="*/ 134 w 245"/>
                <a:gd name="T29" fmla="*/ 226 h 317"/>
                <a:gd name="T30" fmla="*/ 245 w 245"/>
                <a:gd name="T31" fmla="*/ 113 h 317"/>
                <a:gd name="T32" fmla="*/ 141 w 245"/>
                <a:gd name="T33" fmla="*/ 0 h 317"/>
                <a:gd name="T34" fmla="*/ 71 w 245"/>
                <a:gd name="T35" fmla="*/ 33 h 317"/>
                <a:gd name="T36" fmla="*/ 73 w 245"/>
                <a:gd name="T37" fmla="*/ 164 h 317"/>
                <a:gd name="T38" fmla="*/ 73 w 245"/>
                <a:gd name="T39" fmla="*/ 53 h 317"/>
                <a:gd name="T40" fmla="*/ 137 w 245"/>
                <a:gd name="T41" fmla="*/ 13 h 317"/>
                <a:gd name="T42" fmla="*/ 204 w 245"/>
                <a:gd name="T43" fmla="*/ 113 h 317"/>
                <a:gd name="T44" fmla="*/ 132 w 245"/>
                <a:gd name="T45" fmla="*/ 215 h 317"/>
                <a:gd name="T46" fmla="*/ 80 w 245"/>
                <a:gd name="T47" fmla="*/ 185 h 317"/>
                <a:gd name="T48" fmla="*/ 73 w 245"/>
                <a:gd name="T49" fmla="*/ 16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5" h="317">
                  <a:moveTo>
                    <a:pt x="71" y="33"/>
                  </a:moveTo>
                  <a:lnTo>
                    <a:pt x="71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4"/>
                    <a:pt x="39" y="46"/>
                  </a:cubicBezTo>
                  <a:lnTo>
                    <a:pt x="39" y="280"/>
                  </a:lnTo>
                  <a:cubicBezTo>
                    <a:pt x="39" y="302"/>
                    <a:pt x="33" y="302"/>
                    <a:pt x="0" y="302"/>
                  </a:cubicBezTo>
                  <a:lnTo>
                    <a:pt x="0" y="317"/>
                  </a:lnTo>
                  <a:cubicBezTo>
                    <a:pt x="17" y="317"/>
                    <a:pt x="42" y="316"/>
                    <a:pt x="55" y="316"/>
                  </a:cubicBezTo>
                  <a:cubicBezTo>
                    <a:pt x="69" y="316"/>
                    <a:pt x="94" y="317"/>
                    <a:pt x="112" y="317"/>
                  </a:cubicBezTo>
                  <a:lnTo>
                    <a:pt x="112" y="302"/>
                  </a:lnTo>
                  <a:cubicBezTo>
                    <a:pt x="78" y="302"/>
                    <a:pt x="73" y="302"/>
                    <a:pt x="73" y="280"/>
                  </a:cubicBezTo>
                  <a:lnTo>
                    <a:pt x="73" y="196"/>
                  </a:lnTo>
                  <a:lnTo>
                    <a:pt x="73" y="191"/>
                  </a:lnTo>
                  <a:cubicBezTo>
                    <a:pt x="75" y="199"/>
                    <a:pt x="96" y="226"/>
                    <a:pt x="134" y="226"/>
                  </a:cubicBezTo>
                  <a:cubicBezTo>
                    <a:pt x="194" y="226"/>
                    <a:pt x="245" y="177"/>
                    <a:pt x="245" y="113"/>
                  </a:cubicBezTo>
                  <a:cubicBezTo>
                    <a:pt x="245" y="50"/>
                    <a:pt x="197" y="0"/>
                    <a:pt x="141" y="0"/>
                  </a:cubicBezTo>
                  <a:cubicBezTo>
                    <a:pt x="102" y="0"/>
                    <a:pt x="81" y="22"/>
                    <a:pt x="71" y="33"/>
                  </a:cubicBezTo>
                  <a:close/>
                  <a:moveTo>
                    <a:pt x="73" y="164"/>
                  </a:moveTo>
                  <a:lnTo>
                    <a:pt x="73" y="53"/>
                  </a:lnTo>
                  <a:cubicBezTo>
                    <a:pt x="87" y="27"/>
                    <a:pt x="112" y="13"/>
                    <a:pt x="137" y="13"/>
                  </a:cubicBezTo>
                  <a:cubicBezTo>
                    <a:pt x="174" y="13"/>
                    <a:pt x="204" y="57"/>
                    <a:pt x="204" y="113"/>
                  </a:cubicBezTo>
                  <a:cubicBezTo>
                    <a:pt x="204" y="173"/>
                    <a:pt x="169" y="215"/>
                    <a:pt x="132" y="215"/>
                  </a:cubicBezTo>
                  <a:cubicBezTo>
                    <a:pt x="112" y="215"/>
                    <a:pt x="93" y="205"/>
                    <a:pt x="80" y="185"/>
                  </a:cubicBezTo>
                  <a:cubicBezTo>
                    <a:pt x="73" y="174"/>
                    <a:pt x="73" y="174"/>
                    <a:pt x="73" y="16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26">
              <a:extLst>
                <a:ext uri="{FF2B5EF4-FFF2-40B4-BE49-F238E27FC236}">
                  <a16:creationId xmlns:a16="http://schemas.microsoft.com/office/drawing/2014/main" id="{2CED0894-145B-412B-A9AE-C6E4C227673C}"/>
                </a:ext>
              </a:extLst>
            </p:cNvPr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8240713" y="3098800"/>
              <a:ext cx="103188" cy="122238"/>
            </a:xfrm>
            <a:custGeom>
              <a:avLst/>
              <a:gdLst>
                <a:gd name="T0" fmla="*/ 145 w 225"/>
                <a:gd name="T1" fmla="*/ 186 h 229"/>
                <a:gd name="T2" fmla="*/ 184 w 225"/>
                <a:gd name="T3" fmla="*/ 227 h 229"/>
                <a:gd name="T4" fmla="*/ 225 w 225"/>
                <a:gd name="T5" fmla="*/ 179 h 229"/>
                <a:gd name="T6" fmla="*/ 225 w 225"/>
                <a:gd name="T7" fmla="*/ 151 h 229"/>
                <a:gd name="T8" fmla="*/ 213 w 225"/>
                <a:gd name="T9" fmla="*/ 151 h 229"/>
                <a:gd name="T10" fmla="*/ 213 w 225"/>
                <a:gd name="T11" fmla="*/ 179 h 229"/>
                <a:gd name="T12" fmla="*/ 195 w 225"/>
                <a:gd name="T13" fmla="*/ 211 h 229"/>
                <a:gd name="T14" fmla="*/ 176 w 225"/>
                <a:gd name="T15" fmla="*/ 186 h 229"/>
                <a:gd name="T16" fmla="*/ 176 w 225"/>
                <a:gd name="T17" fmla="*/ 87 h 229"/>
                <a:gd name="T18" fmla="*/ 158 w 225"/>
                <a:gd name="T19" fmla="*/ 28 h 229"/>
                <a:gd name="T20" fmla="*/ 90 w 225"/>
                <a:gd name="T21" fmla="*/ 0 h 229"/>
                <a:gd name="T22" fmla="*/ 15 w 225"/>
                <a:gd name="T23" fmla="*/ 57 h 229"/>
                <a:gd name="T24" fmla="*/ 38 w 225"/>
                <a:gd name="T25" fmla="*/ 80 h 229"/>
                <a:gd name="T26" fmla="*/ 61 w 225"/>
                <a:gd name="T27" fmla="*/ 57 h 229"/>
                <a:gd name="T28" fmla="*/ 35 w 225"/>
                <a:gd name="T29" fmla="*/ 34 h 229"/>
                <a:gd name="T30" fmla="*/ 89 w 225"/>
                <a:gd name="T31" fmla="*/ 11 h 229"/>
                <a:gd name="T32" fmla="*/ 142 w 225"/>
                <a:gd name="T33" fmla="*/ 75 h 229"/>
                <a:gd name="T34" fmla="*/ 142 w 225"/>
                <a:gd name="T35" fmla="*/ 94 h 229"/>
                <a:gd name="T36" fmla="*/ 50 w 225"/>
                <a:gd name="T37" fmla="*/ 112 h 229"/>
                <a:gd name="T38" fmla="*/ 0 w 225"/>
                <a:gd name="T39" fmla="*/ 176 h 229"/>
                <a:gd name="T40" fmla="*/ 80 w 225"/>
                <a:gd name="T41" fmla="*/ 229 h 229"/>
                <a:gd name="T42" fmla="*/ 145 w 225"/>
                <a:gd name="T43" fmla="*/ 186 h 229"/>
                <a:gd name="T44" fmla="*/ 142 w 225"/>
                <a:gd name="T45" fmla="*/ 104 h 229"/>
                <a:gd name="T46" fmla="*/ 142 w 225"/>
                <a:gd name="T47" fmla="*/ 154 h 229"/>
                <a:gd name="T48" fmla="*/ 84 w 225"/>
                <a:gd name="T49" fmla="*/ 218 h 229"/>
                <a:gd name="T50" fmla="*/ 39 w 225"/>
                <a:gd name="T51" fmla="*/ 176 h 229"/>
                <a:gd name="T52" fmla="*/ 142 w 225"/>
                <a:gd name="T53" fmla="*/ 10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29">
                  <a:moveTo>
                    <a:pt x="145" y="186"/>
                  </a:moveTo>
                  <a:cubicBezTo>
                    <a:pt x="147" y="206"/>
                    <a:pt x="161" y="227"/>
                    <a:pt x="184" y="227"/>
                  </a:cubicBezTo>
                  <a:cubicBezTo>
                    <a:pt x="195" y="227"/>
                    <a:pt x="225" y="220"/>
                    <a:pt x="225" y="179"/>
                  </a:cubicBezTo>
                  <a:lnTo>
                    <a:pt x="225" y="151"/>
                  </a:lnTo>
                  <a:lnTo>
                    <a:pt x="213" y="151"/>
                  </a:lnTo>
                  <a:lnTo>
                    <a:pt x="213" y="179"/>
                  </a:lnTo>
                  <a:cubicBezTo>
                    <a:pt x="213" y="208"/>
                    <a:pt x="200" y="211"/>
                    <a:pt x="195" y="211"/>
                  </a:cubicBezTo>
                  <a:cubicBezTo>
                    <a:pt x="178" y="211"/>
                    <a:pt x="176" y="189"/>
                    <a:pt x="176" y="186"/>
                  </a:cubicBezTo>
                  <a:lnTo>
                    <a:pt x="176" y="87"/>
                  </a:lnTo>
                  <a:cubicBezTo>
                    <a:pt x="176" y="66"/>
                    <a:pt x="176" y="46"/>
                    <a:pt x="158" y="28"/>
                  </a:cubicBezTo>
                  <a:cubicBezTo>
                    <a:pt x="139" y="8"/>
                    <a:pt x="114" y="0"/>
                    <a:pt x="90" y="0"/>
                  </a:cubicBezTo>
                  <a:cubicBezTo>
                    <a:pt x="49" y="0"/>
                    <a:pt x="15" y="24"/>
                    <a:pt x="15" y="57"/>
                  </a:cubicBezTo>
                  <a:cubicBezTo>
                    <a:pt x="15" y="72"/>
                    <a:pt x="25" y="80"/>
                    <a:pt x="38" y="80"/>
                  </a:cubicBezTo>
                  <a:cubicBezTo>
                    <a:pt x="52" y="80"/>
                    <a:pt x="61" y="70"/>
                    <a:pt x="61" y="57"/>
                  </a:cubicBezTo>
                  <a:cubicBezTo>
                    <a:pt x="61" y="51"/>
                    <a:pt x="58" y="35"/>
                    <a:pt x="35" y="34"/>
                  </a:cubicBezTo>
                  <a:cubicBezTo>
                    <a:pt x="49" y="17"/>
                    <a:pt x="73" y="11"/>
                    <a:pt x="89" y="11"/>
                  </a:cubicBezTo>
                  <a:cubicBezTo>
                    <a:pt x="113" y="11"/>
                    <a:pt x="142" y="31"/>
                    <a:pt x="142" y="75"/>
                  </a:cubicBezTo>
                  <a:lnTo>
                    <a:pt x="142" y="94"/>
                  </a:lnTo>
                  <a:cubicBezTo>
                    <a:pt x="116" y="95"/>
                    <a:pt x="82" y="97"/>
                    <a:pt x="50" y="112"/>
                  </a:cubicBezTo>
                  <a:cubicBezTo>
                    <a:pt x="13" y="128"/>
                    <a:pt x="0" y="154"/>
                    <a:pt x="0" y="176"/>
                  </a:cubicBezTo>
                  <a:cubicBezTo>
                    <a:pt x="0" y="217"/>
                    <a:pt x="49" y="229"/>
                    <a:pt x="80" y="229"/>
                  </a:cubicBezTo>
                  <a:cubicBezTo>
                    <a:pt x="113" y="229"/>
                    <a:pt x="136" y="209"/>
                    <a:pt x="145" y="186"/>
                  </a:cubicBezTo>
                  <a:close/>
                  <a:moveTo>
                    <a:pt x="142" y="104"/>
                  </a:moveTo>
                  <a:lnTo>
                    <a:pt x="142" y="154"/>
                  </a:lnTo>
                  <a:cubicBezTo>
                    <a:pt x="142" y="201"/>
                    <a:pt x="106" y="218"/>
                    <a:pt x="84" y="218"/>
                  </a:cubicBezTo>
                  <a:cubicBezTo>
                    <a:pt x="59" y="218"/>
                    <a:pt x="39" y="201"/>
                    <a:pt x="39" y="176"/>
                  </a:cubicBezTo>
                  <a:cubicBezTo>
                    <a:pt x="39" y="148"/>
                    <a:pt x="60" y="107"/>
                    <a:pt x="142" y="104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27">
              <a:extLst>
                <a:ext uri="{FF2B5EF4-FFF2-40B4-BE49-F238E27FC236}">
                  <a16:creationId xmlns:a16="http://schemas.microsoft.com/office/drawing/2014/main" id="{249F964D-8FE2-4E82-9879-97A7DF4F45F6}"/>
                </a:ext>
              </a:extLst>
            </p:cNvPr>
            <p:cNvSpPr>
              <a:spLocks/>
            </p:cNvSpPr>
            <p:nvPr>
              <p:custDataLst>
                <p:tags r:id="rId56"/>
              </p:custDataLst>
            </p:nvPr>
          </p:nvSpPr>
          <p:spPr bwMode="auto">
            <a:xfrm>
              <a:off x="8351838" y="3100388"/>
              <a:ext cx="76200" cy="117475"/>
            </a:xfrm>
            <a:custGeom>
              <a:avLst/>
              <a:gdLst>
                <a:gd name="T0" fmla="*/ 70 w 168"/>
                <a:gd name="T1" fmla="*/ 55 h 221"/>
                <a:gd name="T2" fmla="*/ 70 w 168"/>
                <a:gd name="T3" fmla="*/ 0 h 221"/>
                <a:gd name="T4" fmla="*/ 0 w 168"/>
                <a:gd name="T5" fmla="*/ 6 h 221"/>
                <a:gd name="T6" fmla="*/ 0 w 168"/>
                <a:gd name="T7" fmla="*/ 21 h 221"/>
                <a:gd name="T8" fmla="*/ 39 w 168"/>
                <a:gd name="T9" fmla="*/ 49 h 221"/>
                <a:gd name="T10" fmla="*/ 39 w 168"/>
                <a:gd name="T11" fmla="*/ 183 h 221"/>
                <a:gd name="T12" fmla="*/ 0 w 168"/>
                <a:gd name="T13" fmla="*/ 205 h 221"/>
                <a:gd name="T14" fmla="*/ 0 w 168"/>
                <a:gd name="T15" fmla="*/ 221 h 221"/>
                <a:gd name="T16" fmla="*/ 57 w 168"/>
                <a:gd name="T17" fmla="*/ 219 h 221"/>
                <a:gd name="T18" fmla="*/ 121 w 168"/>
                <a:gd name="T19" fmla="*/ 221 h 221"/>
                <a:gd name="T20" fmla="*/ 121 w 168"/>
                <a:gd name="T21" fmla="*/ 205 h 221"/>
                <a:gd name="T22" fmla="*/ 110 w 168"/>
                <a:gd name="T23" fmla="*/ 205 h 221"/>
                <a:gd name="T24" fmla="*/ 72 w 168"/>
                <a:gd name="T25" fmla="*/ 182 h 221"/>
                <a:gd name="T26" fmla="*/ 72 w 168"/>
                <a:gd name="T27" fmla="*/ 105 h 221"/>
                <a:gd name="T28" fmla="*/ 131 w 168"/>
                <a:gd name="T29" fmla="*/ 11 h 221"/>
                <a:gd name="T30" fmla="*/ 136 w 168"/>
                <a:gd name="T31" fmla="*/ 12 h 221"/>
                <a:gd name="T32" fmla="*/ 125 w 168"/>
                <a:gd name="T33" fmla="*/ 31 h 221"/>
                <a:gd name="T34" fmla="*/ 146 w 168"/>
                <a:gd name="T35" fmla="*/ 53 h 221"/>
                <a:gd name="T36" fmla="*/ 168 w 168"/>
                <a:gd name="T37" fmla="*/ 31 h 221"/>
                <a:gd name="T38" fmla="*/ 131 w 168"/>
                <a:gd name="T39" fmla="*/ 0 h 221"/>
                <a:gd name="T40" fmla="*/ 70 w 168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8" h="221">
                  <a:moveTo>
                    <a:pt x="70" y="55"/>
                  </a:moveTo>
                  <a:lnTo>
                    <a:pt x="70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5"/>
                    <a:pt x="34" y="205"/>
                    <a:pt x="0" y="205"/>
                  </a:cubicBezTo>
                  <a:lnTo>
                    <a:pt x="0" y="221"/>
                  </a:lnTo>
                  <a:cubicBezTo>
                    <a:pt x="20" y="220"/>
                    <a:pt x="43" y="219"/>
                    <a:pt x="57" y="219"/>
                  </a:cubicBezTo>
                  <a:cubicBezTo>
                    <a:pt x="77" y="219"/>
                    <a:pt x="101" y="219"/>
                    <a:pt x="121" y="221"/>
                  </a:cubicBezTo>
                  <a:lnTo>
                    <a:pt x="121" y="205"/>
                  </a:lnTo>
                  <a:lnTo>
                    <a:pt x="110" y="205"/>
                  </a:lnTo>
                  <a:cubicBezTo>
                    <a:pt x="73" y="205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3" y="11"/>
                    <a:pt x="131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5" y="12"/>
                    <a:pt x="125" y="18"/>
                    <a:pt x="125" y="31"/>
                  </a:cubicBezTo>
                  <a:cubicBezTo>
                    <a:pt x="125" y="45"/>
                    <a:pt x="135" y="53"/>
                    <a:pt x="146" y="53"/>
                  </a:cubicBezTo>
                  <a:cubicBezTo>
                    <a:pt x="155" y="53"/>
                    <a:pt x="168" y="47"/>
                    <a:pt x="168" y="31"/>
                  </a:cubicBezTo>
                  <a:cubicBezTo>
                    <a:pt x="168" y="15"/>
                    <a:pt x="152" y="0"/>
                    <a:pt x="131" y="0"/>
                  </a:cubicBezTo>
                  <a:cubicBezTo>
                    <a:pt x="95" y="0"/>
                    <a:pt x="77" y="34"/>
                    <a:pt x="70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28">
              <a:extLst>
                <a:ext uri="{FF2B5EF4-FFF2-40B4-BE49-F238E27FC236}">
                  <a16:creationId xmlns:a16="http://schemas.microsoft.com/office/drawing/2014/main" id="{CCDB542E-574A-4063-9288-2F2B904FD18D}"/>
                </a:ext>
              </a:extLst>
            </p:cNvPr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8439150" y="3054350"/>
              <a:ext cx="69850" cy="166688"/>
            </a:xfrm>
            <a:custGeom>
              <a:avLst/>
              <a:gdLst>
                <a:gd name="T0" fmla="*/ 77 w 156"/>
                <a:gd name="T1" fmla="*/ 107 h 312"/>
                <a:gd name="T2" fmla="*/ 148 w 156"/>
                <a:gd name="T3" fmla="*/ 107 h 312"/>
                <a:gd name="T4" fmla="*/ 148 w 156"/>
                <a:gd name="T5" fmla="*/ 92 h 312"/>
                <a:gd name="T6" fmla="*/ 77 w 156"/>
                <a:gd name="T7" fmla="*/ 92 h 312"/>
                <a:gd name="T8" fmla="*/ 77 w 156"/>
                <a:gd name="T9" fmla="*/ 0 h 312"/>
                <a:gd name="T10" fmla="*/ 64 w 156"/>
                <a:gd name="T11" fmla="*/ 0 h 312"/>
                <a:gd name="T12" fmla="*/ 0 w 156"/>
                <a:gd name="T13" fmla="*/ 96 h 312"/>
                <a:gd name="T14" fmla="*/ 0 w 156"/>
                <a:gd name="T15" fmla="*/ 107 h 312"/>
                <a:gd name="T16" fmla="*/ 42 w 156"/>
                <a:gd name="T17" fmla="*/ 107 h 312"/>
                <a:gd name="T18" fmla="*/ 42 w 156"/>
                <a:gd name="T19" fmla="*/ 245 h 312"/>
                <a:gd name="T20" fmla="*/ 107 w 156"/>
                <a:gd name="T21" fmla="*/ 312 h 312"/>
                <a:gd name="T22" fmla="*/ 156 w 156"/>
                <a:gd name="T23" fmla="*/ 245 h 312"/>
                <a:gd name="T24" fmla="*/ 156 w 156"/>
                <a:gd name="T25" fmla="*/ 216 h 312"/>
                <a:gd name="T26" fmla="*/ 144 w 156"/>
                <a:gd name="T27" fmla="*/ 216 h 312"/>
                <a:gd name="T28" fmla="*/ 144 w 156"/>
                <a:gd name="T29" fmla="*/ 244 h 312"/>
                <a:gd name="T30" fmla="*/ 110 w 156"/>
                <a:gd name="T31" fmla="*/ 300 h 312"/>
                <a:gd name="T32" fmla="*/ 77 w 156"/>
                <a:gd name="T33" fmla="*/ 246 h 312"/>
                <a:gd name="T34" fmla="*/ 77 w 156"/>
                <a:gd name="T35" fmla="*/ 107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2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2" y="107"/>
                  </a:lnTo>
                  <a:lnTo>
                    <a:pt x="42" y="245"/>
                  </a:lnTo>
                  <a:cubicBezTo>
                    <a:pt x="42" y="306"/>
                    <a:pt x="89" y="312"/>
                    <a:pt x="107" y="312"/>
                  </a:cubicBezTo>
                  <a:cubicBezTo>
                    <a:pt x="142" y="312"/>
                    <a:pt x="156" y="277"/>
                    <a:pt x="156" y="245"/>
                  </a:cubicBezTo>
                  <a:lnTo>
                    <a:pt x="156" y="216"/>
                  </a:lnTo>
                  <a:lnTo>
                    <a:pt x="144" y="216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4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29">
              <a:extLst>
                <a:ext uri="{FF2B5EF4-FFF2-40B4-BE49-F238E27FC236}">
                  <a16:creationId xmlns:a16="http://schemas.microsoft.com/office/drawing/2014/main" id="{DA8450F9-86DB-4026-A280-0551D644553A}"/>
                </a:ext>
              </a:extLst>
            </p:cNvPr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8529638" y="3098800"/>
              <a:ext cx="74613" cy="122238"/>
            </a:xfrm>
            <a:custGeom>
              <a:avLst/>
              <a:gdLst>
                <a:gd name="T0" fmla="*/ 87 w 163"/>
                <a:gd name="T1" fmla="*/ 127 h 229"/>
                <a:gd name="T2" fmla="*/ 139 w 163"/>
                <a:gd name="T3" fmla="*/ 173 h 229"/>
                <a:gd name="T4" fmla="*/ 82 w 163"/>
                <a:gd name="T5" fmla="*/ 218 h 229"/>
                <a:gd name="T6" fmla="*/ 13 w 163"/>
                <a:gd name="T7" fmla="*/ 147 h 229"/>
                <a:gd name="T8" fmla="*/ 6 w 163"/>
                <a:gd name="T9" fmla="*/ 139 h 229"/>
                <a:gd name="T10" fmla="*/ 0 w 163"/>
                <a:gd name="T11" fmla="*/ 151 h 229"/>
                <a:gd name="T12" fmla="*/ 0 w 163"/>
                <a:gd name="T13" fmla="*/ 217 h 229"/>
                <a:gd name="T14" fmla="*/ 5 w 163"/>
                <a:gd name="T15" fmla="*/ 229 h 229"/>
                <a:gd name="T16" fmla="*/ 18 w 163"/>
                <a:gd name="T17" fmla="*/ 219 h 229"/>
                <a:gd name="T18" fmla="*/ 28 w 163"/>
                <a:gd name="T19" fmla="*/ 208 h 229"/>
                <a:gd name="T20" fmla="*/ 82 w 163"/>
                <a:gd name="T21" fmla="*/ 229 h 229"/>
                <a:gd name="T22" fmla="*/ 163 w 163"/>
                <a:gd name="T23" fmla="*/ 160 h 229"/>
                <a:gd name="T24" fmla="*/ 142 w 163"/>
                <a:gd name="T25" fmla="*/ 113 h 229"/>
                <a:gd name="T26" fmla="*/ 85 w 163"/>
                <a:gd name="T27" fmla="*/ 89 h 229"/>
                <a:gd name="T28" fmla="*/ 24 w 163"/>
                <a:gd name="T29" fmla="*/ 48 h 229"/>
                <a:gd name="T30" fmla="*/ 79 w 163"/>
                <a:gd name="T31" fmla="*/ 10 h 229"/>
                <a:gd name="T32" fmla="*/ 138 w 163"/>
                <a:gd name="T33" fmla="*/ 70 h 229"/>
                <a:gd name="T34" fmla="*/ 144 w 163"/>
                <a:gd name="T35" fmla="*/ 75 h 229"/>
                <a:gd name="T36" fmla="*/ 150 w 163"/>
                <a:gd name="T37" fmla="*/ 63 h 229"/>
                <a:gd name="T38" fmla="*/ 150 w 163"/>
                <a:gd name="T39" fmla="*/ 12 h 229"/>
                <a:gd name="T40" fmla="*/ 145 w 163"/>
                <a:gd name="T41" fmla="*/ 0 h 229"/>
                <a:gd name="T42" fmla="*/ 135 w 163"/>
                <a:gd name="T43" fmla="*/ 6 h 229"/>
                <a:gd name="T44" fmla="*/ 126 w 163"/>
                <a:gd name="T45" fmla="*/ 14 h 229"/>
                <a:gd name="T46" fmla="*/ 79 w 163"/>
                <a:gd name="T47" fmla="*/ 0 h 229"/>
                <a:gd name="T48" fmla="*/ 0 w 163"/>
                <a:gd name="T49" fmla="*/ 62 h 229"/>
                <a:gd name="T50" fmla="*/ 21 w 163"/>
                <a:gd name="T51" fmla="*/ 104 h 229"/>
                <a:gd name="T52" fmla="*/ 87 w 163"/>
                <a:gd name="T53" fmla="*/ 12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29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8"/>
                    <a:pt x="121" y="218"/>
                    <a:pt x="82" y="218"/>
                  </a:cubicBezTo>
                  <a:cubicBezTo>
                    <a:pt x="41" y="218"/>
                    <a:pt x="23" y="190"/>
                    <a:pt x="13" y="147"/>
                  </a:cubicBezTo>
                  <a:cubicBezTo>
                    <a:pt x="12" y="141"/>
                    <a:pt x="11" y="139"/>
                    <a:pt x="6" y="139"/>
                  </a:cubicBezTo>
                  <a:cubicBezTo>
                    <a:pt x="0" y="139"/>
                    <a:pt x="0" y="142"/>
                    <a:pt x="0" y="151"/>
                  </a:cubicBezTo>
                  <a:lnTo>
                    <a:pt x="0" y="217"/>
                  </a:lnTo>
                  <a:cubicBezTo>
                    <a:pt x="0" y="226"/>
                    <a:pt x="0" y="229"/>
                    <a:pt x="5" y="229"/>
                  </a:cubicBezTo>
                  <a:cubicBezTo>
                    <a:pt x="8" y="229"/>
                    <a:pt x="8" y="229"/>
                    <a:pt x="18" y="219"/>
                  </a:cubicBezTo>
                  <a:cubicBezTo>
                    <a:pt x="19" y="218"/>
                    <a:pt x="19" y="217"/>
                    <a:pt x="28" y="208"/>
                  </a:cubicBezTo>
                  <a:cubicBezTo>
                    <a:pt x="50" y="229"/>
                    <a:pt x="72" y="229"/>
                    <a:pt x="82" y="229"/>
                  </a:cubicBezTo>
                  <a:cubicBezTo>
                    <a:pt x="140" y="229"/>
                    <a:pt x="163" y="196"/>
                    <a:pt x="163" y="160"/>
                  </a:cubicBezTo>
                  <a:cubicBezTo>
                    <a:pt x="163" y="133"/>
                    <a:pt x="148" y="119"/>
                    <a:pt x="142" y="113"/>
                  </a:cubicBezTo>
                  <a:cubicBezTo>
                    <a:pt x="125" y="97"/>
                    <a:pt x="106" y="93"/>
                    <a:pt x="85" y="89"/>
                  </a:cubicBezTo>
                  <a:cubicBezTo>
                    <a:pt x="57" y="83"/>
                    <a:pt x="24" y="77"/>
                    <a:pt x="24" y="48"/>
                  </a:cubicBezTo>
                  <a:cubicBezTo>
                    <a:pt x="24" y="30"/>
                    <a:pt x="37" y="10"/>
                    <a:pt x="79" y="10"/>
                  </a:cubicBezTo>
                  <a:cubicBezTo>
                    <a:pt x="134" y="10"/>
                    <a:pt x="137" y="55"/>
                    <a:pt x="138" y="70"/>
                  </a:cubicBezTo>
                  <a:cubicBezTo>
                    <a:pt x="138" y="75"/>
                    <a:pt x="143" y="75"/>
                    <a:pt x="144" y="75"/>
                  </a:cubicBezTo>
                  <a:cubicBezTo>
                    <a:pt x="150" y="75"/>
                    <a:pt x="150" y="72"/>
                    <a:pt x="150" y="63"/>
                  </a:cubicBezTo>
                  <a:lnTo>
                    <a:pt x="150" y="12"/>
                  </a:lnTo>
                  <a:cubicBezTo>
                    <a:pt x="150" y="4"/>
                    <a:pt x="150" y="0"/>
                    <a:pt x="145" y="0"/>
                  </a:cubicBezTo>
                  <a:cubicBezTo>
                    <a:pt x="142" y="0"/>
                    <a:pt x="141" y="0"/>
                    <a:pt x="135" y="6"/>
                  </a:cubicBezTo>
                  <a:cubicBezTo>
                    <a:pt x="133" y="8"/>
                    <a:pt x="128" y="13"/>
                    <a:pt x="126" y="14"/>
                  </a:cubicBezTo>
                  <a:cubicBezTo>
                    <a:pt x="107" y="0"/>
                    <a:pt x="87" y="0"/>
                    <a:pt x="79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1" y="104"/>
                  </a:cubicBezTo>
                  <a:cubicBezTo>
                    <a:pt x="37" y="117"/>
                    <a:pt x="51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30">
              <a:extLst>
                <a:ext uri="{FF2B5EF4-FFF2-40B4-BE49-F238E27FC236}">
                  <a16:creationId xmlns:a16="http://schemas.microsoft.com/office/drawing/2014/main" id="{E3D8D2A4-C96F-4961-A2BA-DA9CDCFFEF26}"/>
                </a:ext>
              </a:extLst>
            </p:cNvPr>
            <p:cNvSpPr>
              <a:spLocks noEditPoints="1"/>
            </p:cNvSpPr>
            <p:nvPr>
              <p:custDataLst>
                <p:tags r:id="rId59"/>
              </p:custDataLst>
            </p:nvPr>
          </p:nvSpPr>
          <p:spPr bwMode="auto">
            <a:xfrm>
              <a:off x="8631238" y="3103563"/>
              <a:ext cx="23813" cy="114300"/>
            </a:xfrm>
            <a:custGeom>
              <a:avLst/>
              <a:gdLst>
                <a:gd name="T0" fmla="*/ 53 w 53"/>
                <a:gd name="T1" fmla="*/ 26 h 215"/>
                <a:gd name="T2" fmla="*/ 26 w 53"/>
                <a:gd name="T3" fmla="*/ 0 h 215"/>
                <a:gd name="T4" fmla="*/ 0 w 53"/>
                <a:gd name="T5" fmla="*/ 26 h 215"/>
                <a:gd name="T6" fmla="*/ 26 w 53"/>
                <a:gd name="T7" fmla="*/ 53 h 215"/>
                <a:gd name="T8" fmla="*/ 53 w 53"/>
                <a:gd name="T9" fmla="*/ 26 h 215"/>
                <a:gd name="T10" fmla="*/ 53 w 53"/>
                <a:gd name="T11" fmla="*/ 188 h 215"/>
                <a:gd name="T12" fmla="*/ 26 w 53"/>
                <a:gd name="T13" fmla="*/ 162 h 215"/>
                <a:gd name="T14" fmla="*/ 0 w 53"/>
                <a:gd name="T15" fmla="*/ 188 h 215"/>
                <a:gd name="T16" fmla="*/ 26 w 53"/>
                <a:gd name="T17" fmla="*/ 215 h 215"/>
                <a:gd name="T18" fmla="*/ 53 w 53"/>
                <a:gd name="T19" fmla="*/ 18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15">
                  <a:moveTo>
                    <a:pt x="53" y="26"/>
                  </a:move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6"/>
                  </a:cubicBezTo>
                  <a:close/>
                  <a:moveTo>
                    <a:pt x="53" y="188"/>
                  </a:moveTo>
                  <a:cubicBezTo>
                    <a:pt x="53" y="174"/>
                    <a:pt x="41" y="162"/>
                    <a:pt x="26" y="162"/>
                  </a:cubicBezTo>
                  <a:cubicBezTo>
                    <a:pt x="12" y="162"/>
                    <a:pt x="0" y="174"/>
                    <a:pt x="0" y="188"/>
                  </a:cubicBezTo>
                  <a:cubicBezTo>
                    <a:pt x="0" y="203"/>
                    <a:pt x="12" y="215"/>
                    <a:pt x="26" y="215"/>
                  </a:cubicBezTo>
                  <a:cubicBezTo>
                    <a:pt x="41" y="215"/>
                    <a:pt x="53" y="203"/>
                    <a:pt x="53" y="188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31">
              <a:extLst>
                <a:ext uri="{FF2B5EF4-FFF2-40B4-BE49-F238E27FC236}">
                  <a16:creationId xmlns:a16="http://schemas.microsoft.com/office/drawing/2014/main" id="{2772DAB9-59C1-45D6-9C71-0455B263CDA6}"/>
                </a:ext>
              </a:extLst>
            </p:cNvPr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8797925" y="3019425"/>
              <a:ext cx="52388" cy="265113"/>
            </a:xfrm>
            <a:custGeom>
              <a:avLst/>
              <a:gdLst>
                <a:gd name="T0" fmla="*/ 115 w 115"/>
                <a:gd name="T1" fmla="*/ 493 h 498"/>
                <a:gd name="T2" fmla="*/ 107 w 115"/>
                <a:gd name="T3" fmla="*/ 482 h 498"/>
                <a:gd name="T4" fmla="*/ 29 w 115"/>
                <a:gd name="T5" fmla="*/ 249 h 498"/>
                <a:gd name="T6" fmla="*/ 109 w 115"/>
                <a:gd name="T7" fmla="*/ 13 h 498"/>
                <a:gd name="T8" fmla="*/ 115 w 115"/>
                <a:gd name="T9" fmla="*/ 5 h 498"/>
                <a:gd name="T10" fmla="*/ 110 w 115"/>
                <a:gd name="T11" fmla="*/ 0 h 498"/>
                <a:gd name="T12" fmla="*/ 31 w 115"/>
                <a:gd name="T13" fmla="*/ 97 h 498"/>
                <a:gd name="T14" fmla="*/ 0 w 115"/>
                <a:gd name="T15" fmla="*/ 249 h 498"/>
                <a:gd name="T16" fmla="*/ 33 w 115"/>
                <a:gd name="T17" fmla="*/ 405 h 498"/>
                <a:gd name="T18" fmla="*/ 110 w 115"/>
                <a:gd name="T19" fmla="*/ 498 h 498"/>
                <a:gd name="T20" fmla="*/ 115 w 115"/>
                <a:gd name="T21" fmla="*/ 49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498">
                  <a:moveTo>
                    <a:pt x="115" y="493"/>
                  </a:moveTo>
                  <a:cubicBezTo>
                    <a:pt x="115" y="492"/>
                    <a:pt x="115" y="491"/>
                    <a:pt x="107" y="482"/>
                  </a:cubicBezTo>
                  <a:cubicBezTo>
                    <a:pt x="45" y="420"/>
                    <a:pt x="29" y="325"/>
                    <a:pt x="29" y="249"/>
                  </a:cubicBezTo>
                  <a:cubicBezTo>
                    <a:pt x="29" y="162"/>
                    <a:pt x="48" y="76"/>
                    <a:pt x="109" y="13"/>
                  </a:cubicBezTo>
                  <a:cubicBezTo>
                    <a:pt x="115" y="7"/>
                    <a:pt x="115" y="6"/>
                    <a:pt x="115" y="5"/>
                  </a:cubicBezTo>
                  <a:cubicBezTo>
                    <a:pt x="115" y="1"/>
                    <a:pt x="113" y="0"/>
                    <a:pt x="110" y="0"/>
                  </a:cubicBezTo>
                  <a:cubicBezTo>
                    <a:pt x="105" y="0"/>
                    <a:pt x="61" y="34"/>
                    <a:pt x="31" y="97"/>
                  </a:cubicBezTo>
                  <a:cubicBezTo>
                    <a:pt x="6" y="152"/>
                    <a:pt x="0" y="207"/>
                    <a:pt x="0" y="249"/>
                  </a:cubicBezTo>
                  <a:cubicBezTo>
                    <a:pt x="0" y="288"/>
                    <a:pt x="5" y="348"/>
                    <a:pt x="33" y="405"/>
                  </a:cubicBezTo>
                  <a:cubicBezTo>
                    <a:pt x="63" y="466"/>
                    <a:pt x="105" y="498"/>
                    <a:pt x="110" y="498"/>
                  </a:cubicBezTo>
                  <a:cubicBezTo>
                    <a:pt x="113" y="498"/>
                    <a:pt x="115" y="497"/>
                    <a:pt x="115" y="49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32">
              <a:extLst>
                <a:ext uri="{FF2B5EF4-FFF2-40B4-BE49-F238E27FC236}">
                  <a16:creationId xmlns:a16="http://schemas.microsoft.com/office/drawing/2014/main" id="{393A4A13-B690-4CA3-9C7C-D21BC8B60240}"/>
                </a:ext>
              </a:extLst>
            </p:cNvPr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8870950" y="3100388"/>
              <a:ext cx="112713" cy="120650"/>
            </a:xfrm>
            <a:custGeom>
              <a:avLst/>
              <a:gdLst>
                <a:gd name="T0" fmla="*/ 152 w 248"/>
                <a:gd name="T1" fmla="*/ 70 h 226"/>
                <a:gd name="T2" fmla="*/ 201 w 248"/>
                <a:gd name="T3" fmla="*/ 11 h 226"/>
                <a:gd name="T4" fmla="*/ 226 w 248"/>
                <a:gd name="T5" fmla="*/ 18 h 226"/>
                <a:gd name="T6" fmla="*/ 202 w 248"/>
                <a:gd name="T7" fmla="*/ 45 h 226"/>
                <a:gd name="T8" fmla="*/ 221 w 248"/>
                <a:gd name="T9" fmla="*/ 62 h 226"/>
                <a:gd name="T10" fmla="*/ 248 w 248"/>
                <a:gd name="T11" fmla="*/ 33 h 226"/>
                <a:gd name="T12" fmla="*/ 202 w 248"/>
                <a:gd name="T13" fmla="*/ 0 h 226"/>
                <a:gd name="T14" fmla="*/ 149 w 248"/>
                <a:gd name="T15" fmla="*/ 38 h 226"/>
                <a:gd name="T16" fmla="*/ 96 w 248"/>
                <a:gd name="T17" fmla="*/ 0 h 226"/>
                <a:gd name="T18" fmla="*/ 15 w 248"/>
                <a:gd name="T19" fmla="*/ 77 h 226"/>
                <a:gd name="T20" fmla="*/ 21 w 248"/>
                <a:gd name="T21" fmla="*/ 82 h 226"/>
                <a:gd name="T22" fmla="*/ 28 w 248"/>
                <a:gd name="T23" fmla="*/ 77 h 226"/>
                <a:gd name="T24" fmla="*/ 94 w 248"/>
                <a:gd name="T25" fmla="*/ 11 h 226"/>
                <a:gd name="T26" fmla="*/ 121 w 248"/>
                <a:gd name="T27" fmla="*/ 45 h 226"/>
                <a:gd name="T28" fmla="*/ 94 w 248"/>
                <a:gd name="T29" fmla="*/ 163 h 226"/>
                <a:gd name="T30" fmla="*/ 47 w 248"/>
                <a:gd name="T31" fmla="*/ 215 h 226"/>
                <a:gd name="T32" fmla="*/ 22 w 248"/>
                <a:gd name="T33" fmla="*/ 209 h 226"/>
                <a:gd name="T34" fmla="*/ 46 w 248"/>
                <a:gd name="T35" fmla="*/ 182 h 226"/>
                <a:gd name="T36" fmla="*/ 27 w 248"/>
                <a:gd name="T37" fmla="*/ 164 h 226"/>
                <a:gd name="T38" fmla="*/ 0 w 248"/>
                <a:gd name="T39" fmla="*/ 193 h 226"/>
                <a:gd name="T40" fmla="*/ 47 w 248"/>
                <a:gd name="T41" fmla="*/ 226 h 226"/>
                <a:gd name="T42" fmla="*/ 99 w 248"/>
                <a:gd name="T43" fmla="*/ 188 h 226"/>
                <a:gd name="T44" fmla="*/ 153 w 248"/>
                <a:gd name="T45" fmla="*/ 226 h 226"/>
                <a:gd name="T46" fmla="*/ 233 w 248"/>
                <a:gd name="T47" fmla="*/ 149 h 226"/>
                <a:gd name="T48" fmla="*/ 227 w 248"/>
                <a:gd name="T49" fmla="*/ 144 h 226"/>
                <a:gd name="T50" fmla="*/ 220 w 248"/>
                <a:gd name="T51" fmla="*/ 150 h 226"/>
                <a:gd name="T52" fmla="*/ 154 w 248"/>
                <a:gd name="T53" fmla="*/ 215 h 226"/>
                <a:gd name="T54" fmla="*/ 126 w 248"/>
                <a:gd name="T55" fmla="*/ 182 h 226"/>
                <a:gd name="T56" fmla="*/ 135 w 248"/>
                <a:gd name="T57" fmla="*/ 138 h 226"/>
                <a:gd name="T58" fmla="*/ 152 w 248"/>
                <a:gd name="T59" fmla="*/ 7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8" h="226">
                  <a:moveTo>
                    <a:pt x="152" y="70"/>
                  </a:moveTo>
                  <a:cubicBezTo>
                    <a:pt x="155" y="57"/>
                    <a:pt x="166" y="11"/>
                    <a:pt x="201" y="11"/>
                  </a:cubicBezTo>
                  <a:cubicBezTo>
                    <a:pt x="204" y="11"/>
                    <a:pt x="216" y="11"/>
                    <a:pt x="226" y="18"/>
                  </a:cubicBezTo>
                  <a:cubicBezTo>
                    <a:pt x="212" y="20"/>
                    <a:pt x="202" y="33"/>
                    <a:pt x="202" y="45"/>
                  </a:cubicBezTo>
                  <a:cubicBezTo>
                    <a:pt x="202" y="53"/>
                    <a:pt x="208" y="62"/>
                    <a:pt x="221" y="62"/>
                  </a:cubicBezTo>
                  <a:cubicBezTo>
                    <a:pt x="232" y="62"/>
                    <a:pt x="248" y="53"/>
                    <a:pt x="248" y="33"/>
                  </a:cubicBezTo>
                  <a:cubicBezTo>
                    <a:pt x="248" y="7"/>
                    <a:pt x="219" y="0"/>
                    <a:pt x="202" y="0"/>
                  </a:cubicBezTo>
                  <a:cubicBezTo>
                    <a:pt x="173" y="0"/>
                    <a:pt x="155" y="27"/>
                    <a:pt x="149" y="38"/>
                  </a:cubicBezTo>
                  <a:cubicBezTo>
                    <a:pt x="137" y="5"/>
                    <a:pt x="110" y="0"/>
                    <a:pt x="96" y="0"/>
                  </a:cubicBezTo>
                  <a:cubicBezTo>
                    <a:pt x="44" y="0"/>
                    <a:pt x="15" y="65"/>
                    <a:pt x="15" y="77"/>
                  </a:cubicBezTo>
                  <a:cubicBezTo>
                    <a:pt x="15" y="82"/>
                    <a:pt x="20" y="82"/>
                    <a:pt x="21" y="82"/>
                  </a:cubicBezTo>
                  <a:cubicBezTo>
                    <a:pt x="25" y="82"/>
                    <a:pt x="27" y="81"/>
                    <a:pt x="28" y="77"/>
                  </a:cubicBezTo>
                  <a:cubicBezTo>
                    <a:pt x="45" y="24"/>
                    <a:pt x="78" y="11"/>
                    <a:pt x="94" y="11"/>
                  </a:cubicBezTo>
                  <a:cubicBezTo>
                    <a:pt x="104" y="11"/>
                    <a:pt x="121" y="16"/>
                    <a:pt x="121" y="45"/>
                  </a:cubicBezTo>
                  <a:cubicBezTo>
                    <a:pt x="121" y="60"/>
                    <a:pt x="113" y="94"/>
                    <a:pt x="94" y="163"/>
                  </a:cubicBezTo>
                  <a:cubicBezTo>
                    <a:pt x="87" y="194"/>
                    <a:pt x="69" y="215"/>
                    <a:pt x="47" y="215"/>
                  </a:cubicBezTo>
                  <a:cubicBezTo>
                    <a:pt x="44" y="215"/>
                    <a:pt x="33" y="215"/>
                    <a:pt x="22" y="209"/>
                  </a:cubicBezTo>
                  <a:cubicBezTo>
                    <a:pt x="35" y="206"/>
                    <a:pt x="46" y="196"/>
                    <a:pt x="46" y="182"/>
                  </a:cubicBezTo>
                  <a:cubicBezTo>
                    <a:pt x="46" y="168"/>
                    <a:pt x="35" y="164"/>
                    <a:pt x="27" y="164"/>
                  </a:cubicBezTo>
                  <a:cubicBezTo>
                    <a:pt x="12" y="164"/>
                    <a:pt x="0" y="177"/>
                    <a:pt x="0" y="193"/>
                  </a:cubicBezTo>
                  <a:cubicBezTo>
                    <a:pt x="0" y="216"/>
                    <a:pt x="25" y="226"/>
                    <a:pt x="47" y="226"/>
                  </a:cubicBezTo>
                  <a:cubicBezTo>
                    <a:pt x="80" y="226"/>
                    <a:pt x="97" y="191"/>
                    <a:pt x="99" y="188"/>
                  </a:cubicBezTo>
                  <a:cubicBezTo>
                    <a:pt x="105" y="207"/>
                    <a:pt x="123" y="226"/>
                    <a:pt x="153" y="226"/>
                  </a:cubicBezTo>
                  <a:cubicBezTo>
                    <a:pt x="204" y="226"/>
                    <a:pt x="233" y="162"/>
                    <a:pt x="233" y="149"/>
                  </a:cubicBezTo>
                  <a:cubicBezTo>
                    <a:pt x="233" y="144"/>
                    <a:pt x="228" y="144"/>
                    <a:pt x="227" y="144"/>
                  </a:cubicBezTo>
                  <a:cubicBezTo>
                    <a:pt x="222" y="144"/>
                    <a:pt x="221" y="146"/>
                    <a:pt x="220" y="150"/>
                  </a:cubicBezTo>
                  <a:cubicBezTo>
                    <a:pt x="204" y="203"/>
                    <a:pt x="170" y="215"/>
                    <a:pt x="154" y="215"/>
                  </a:cubicBezTo>
                  <a:cubicBezTo>
                    <a:pt x="134" y="215"/>
                    <a:pt x="126" y="199"/>
                    <a:pt x="126" y="182"/>
                  </a:cubicBezTo>
                  <a:cubicBezTo>
                    <a:pt x="126" y="171"/>
                    <a:pt x="129" y="160"/>
                    <a:pt x="135" y="138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33">
              <a:extLst>
                <a:ext uri="{FF2B5EF4-FFF2-40B4-BE49-F238E27FC236}">
                  <a16:creationId xmlns:a16="http://schemas.microsoft.com/office/drawing/2014/main" id="{5B08DF07-C5E7-4DCE-9E7A-9F7831A57657}"/>
                </a:ext>
              </a:extLst>
            </p:cNvPr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9012238" y="3189288"/>
              <a:ext cx="26988" cy="79375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5 h 149"/>
                <a:gd name="T16" fmla="*/ 8 w 58"/>
                <a:gd name="T17" fmla="*/ 143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5"/>
                  </a:cubicBezTo>
                  <a:cubicBezTo>
                    <a:pt x="8" y="141"/>
                    <a:pt x="8" y="142"/>
                    <a:pt x="8" y="143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34">
              <a:extLst>
                <a:ext uri="{FF2B5EF4-FFF2-40B4-BE49-F238E27FC236}">
                  <a16:creationId xmlns:a16="http://schemas.microsoft.com/office/drawing/2014/main" id="{75F7F886-CE53-4EED-A25C-A2452D89166F}"/>
                </a:ext>
              </a:extLst>
            </p:cNvPr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9101138" y="3100388"/>
              <a:ext cx="92075" cy="120650"/>
            </a:xfrm>
            <a:custGeom>
              <a:avLst/>
              <a:gdLst>
                <a:gd name="T0" fmla="*/ 29 w 203"/>
                <a:gd name="T1" fmla="*/ 191 h 226"/>
                <a:gd name="T2" fmla="*/ 25 w 203"/>
                <a:gd name="T3" fmla="*/ 213 h 226"/>
                <a:gd name="T4" fmla="*/ 39 w 203"/>
                <a:gd name="T5" fmla="*/ 226 h 226"/>
                <a:gd name="T6" fmla="*/ 58 w 203"/>
                <a:gd name="T7" fmla="*/ 212 h 226"/>
                <a:gd name="T8" fmla="*/ 78 w 203"/>
                <a:gd name="T9" fmla="*/ 133 h 226"/>
                <a:gd name="T10" fmla="*/ 94 w 203"/>
                <a:gd name="T11" fmla="*/ 69 h 226"/>
                <a:gd name="T12" fmla="*/ 122 w 203"/>
                <a:gd name="T13" fmla="*/ 28 h 226"/>
                <a:gd name="T14" fmla="*/ 161 w 203"/>
                <a:gd name="T15" fmla="*/ 11 h 226"/>
                <a:gd name="T16" fmla="*/ 182 w 203"/>
                <a:gd name="T17" fmla="*/ 17 h 226"/>
                <a:gd name="T18" fmla="*/ 156 w 203"/>
                <a:gd name="T19" fmla="*/ 45 h 226"/>
                <a:gd name="T20" fmla="*/ 175 w 203"/>
                <a:gd name="T21" fmla="*/ 62 h 226"/>
                <a:gd name="T22" fmla="*/ 203 w 203"/>
                <a:gd name="T23" fmla="*/ 33 h 226"/>
                <a:gd name="T24" fmla="*/ 161 w 203"/>
                <a:gd name="T25" fmla="*/ 0 h 226"/>
                <a:gd name="T26" fmla="*/ 98 w 203"/>
                <a:gd name="T27" fmla="*/ 39 h 226"/>
                <a:gd name="T28" fmla="*/ 52 w 203"/>
                <a:gd name="T29" fmla="*/ 0 h 226"/>
                <a:gd name="T30" fmla="*/ 15 w 203"/>
                <a:gd name="T31" fmla="*/ 29 h 226"/>
                <a:gd name="T32" fmla="*/ 0 w 203"/>
                <a:gd name="T33" fmla="*/ 77 h 226"/>
                <a:gd name="T34" fmla="*/ 6 w 203"/>
                <a:gd name="T35" fmla="*/ 82 h 226"/>
                <a:gd name="T36" fmla="*/ 14 w 203"/>
                <a:gd name="T37" fmla="*/ 71 h 226"/>
                <a:gd name="T38" fmla="*/ 51 w 203"/>
                <a:gd name="T39" fmla="*/ 11 h 226"/>
                <a:gd name="T40" fmla="*/ 66 w 203"/>
                <a:gd name="T41" fmla="*/ 34 h 226"/>
                <a:gd name="T42" fmla="*/ 58 w 203"/>
                <a:gd name="T43" fmla="*/ 76 h 226"/>
                <a:gd name="T44" fmla="*/ 29 w 203"/>
                <a:gd name="T45" fmla="*/ 19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26">
                  <a:moveTo>
                    <a:pt x="29" y="191"/>
                  </a:moveTo>
                  <a:cubicBezTo>
                    <a:pt x="28" y="199"/>
                    <a:pt x="25" y="210"/>
                    <a:pt x="25" y="213"/>
                  </a:cubicBezTo>
                  <a:cubicBezTo>
                    <a:pt x="25" y="222"/>
                    <a:pt x="32" y="226"/>
                    <a:pt x="39" y="226"/>
                  </a:cubicBezTo>
                  <a:cubicBezTo>
                    <a:pt x="45" y="226"/>
                    <a:pt x="54" y="222"/>
                    <a:pt x="58" y="212"/>
                  </a:cubicBezTo>
                  <a:cubicBezTo>
                    <a:pt x="59" y="210"/>
                    <a:pt x="76" y="142"/>
                    <a:pt x="78" y="133"/>
                  </a:cubicBezTo>
                  <a:cubicBezTo>
                    <a:pt x="82" y="117"/>
                    <a:pt x="91" y="82"/>
                    <a:pt x="94" y="69"/>
                  </a:cubicBezTo>
                  <a:cubicBezTo>
                    <a:pt x="96" y="62"/>
                    <a:pt x="110" y="39"/>
                    <a:pt x="122" y="28"/>
                  </a:cubicBezTo>
                  <a:cubicBezTo>
                    <a:pt x="126" y="24"/>
                    <a:pt x="140" y="11"/>
                    <a:pt x="161" y="11"/>
                  </a:cubicBezTo>
                  <a:cubicBezTo>
                    <a:pt x="174" y="11"/>
                    <a:pt x="182" y="17"/>
                    <a:pt x="182" y="17"/>
                  </a:cubicBezTo>
                  <a:cubicBezTo>
                    <a:pt x="167" y="20"/>
                    <a:pt x="156" y="32"/>
                    <a:pt x="156" y="45"/>
                  </a:cubicBezTo>
                  <a:cubicBezTo>
                    <a:pt x="156" y="53"/>
                    <a:pt x="162" y="62"/>
                    <a:pt x="175" y="62"/>
                  </a:cubicBezTo>
                  <a:cubicBezTo>
                    <a:pt x="189" y="62"/>
                    <a:pt x="203" y="51"/>
                    <a:pt x="203" y="33"/>
                  </a:cubicBezTo>
                  <a:cubicBezTo>
                    <a:pt x="203" y="15"/>
                    <a:pt x="187" y="0"/>
                    <a:pt x="161" y="0"/>
                  </a:cubicBezTo>
                  <a:cubicBezTo>
                    <a:pt x="129" y="0"/>
                    <a:pt x="107" y="25"/>
                    <a:pt x="98" y="39"/>
                  </a:cubicBezTo>
                  <a:cubicBezTo>
                    <a:pt x="94" y="16"/>
                    <a:pt x="76" y="0"/>
                    <a:pt x="52" y="0"/>
                  </a:cubicBezTo>
                  <a:cubicBezTo>
                    <a:pt x="29" y="0"/>
                    <a:pt x="20" y="20"/>
                    <a:pt x="15" y="29"/>
                  </a:cubicBezTo>
                  <a:cubicBezTo>
                    <a:pt x="6" y="46"/>
                    <a:pt x="0" y="76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1" y="82"/>
                    <a:pt x="14" y="71"/>
                  </a:cubicBezTo>
                  <a:cubicBezTo>
                    <a:pt x="23" y="35"/>
                    <a:pt x="33" y="11"/>
                    <a:pt x="51" y="11"/>
                  </a:cubicBezTo>
                  <a:cubicBezTo>
                    <a:pt x="59" y="11"/>
                    <a:pt x="66" y="15"/>
                    <a:pt x="66" y="34"/>
                  </a:cubicBezTo>
                  <a:cubicBezTo>
                    <a:pt x="66" y="45"/>
                    <a:pt x="65" y="50"/>
                    <a:pt x="58" y="76"/>
                  </a:cubicBezTo>
                  <a:lnTo>
                    <a:pt x="29" y="19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35">
              <a:extLst>
                <a:ext uri="{FF2B5EF4-FFF2-40B4-BE49-F238E27FC236}">
                  <a16:creationId xmlns:a16="http://schemas.microsoft.com/office/drawing/2014/main" id="{A5E4BFD2-5134-4E94-AB07-68B8320935D0}"/>
                </a:ext>
              </a:extLst>
            </p:cNvPr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9215438" y="3019425"/>
              <a:ext cx="52388" cy="265113"/>
            </a:xfrm>
            <a:custGeom>
              <a:avLst/>
              <a:gdLst>
                <a:gd name="T0" fmla="*/ 116 w 116"/>
                <a:gd name="T1" fmla="*/ 249 h 498"/>
                <a:gd name="T2" fmla="*/ 83 w 116"/>
                <a:gd name="T3" fmla="*/ 94 h 498"/>
                <a:gd name="T4" fmla="*/ 5 w 116"/>
                <a:gd name="T5" fmla="*/ 0 h 498"/>
                <a:gd name="T6" fmla="*/ 0 w 116"/>
                <a:gd name="T7" fmla="*/ 5 h 498"/>
                <a:gd name="T8" fmla="*/ 10 w 116"/>
                <a:gd name="T9" fmla="*/ 16 h 498"/>
                <a:gd name="T10" fmla="*/ 87 w 116"/>
                <a:gd name="T11" fmla="*/ 249 h 498"/>
                <a:gd name="T12" fmla="*/ 7 w 116"/>
                <a:gd name="T13" fmla="*/ 485 h 498"/>
                <a:gd name="T14" fmla="*/ 0 w 116"/>
                <a:gd name="T15" fmla="*/ 493 h 498"/>
                <a:gd name="T16" fmla="*/ 5 w 116"/>
                <a:gd name="T17" fmla="*/ 498 h 498"/>
                <a:gd name="T18" fmla="*/ 85 w 116"/>
                <a:gd name="T19" fmla="*/ 401 h 498"/>
                <a:gd name="T20" fmla="*/ 116 w 116"/>
                <a:gd name="T21" fmla="*/ 24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498">
                  <a:moveTo>
                    <a:pt x="116" y="249"/>
                  </a:moveTo>
                  <a:cubicBezTo>
                    <a:pt x="116" y="210"/>
                    <a:pt x="111" y="150"/>
                    <a:pt x="83" y="94"/>
                  </a:cubicBezTo>
                  <a:cubicBezTo>
                    <a:pt x="53" y="32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"/>
                    <a:pt x="0" y="7"/>
                    <a:pt x="10" y="16"/>
                  </a:cubicBezTo>
                  <a:cubicBezTo>
                    <a:pt x="59" y="66"/>
                    <a:pt x="87" y="145"/>
                    <a:pt x="87" y="249"/>
                  </a:cubicBezTo>
                  <a:cubicBezTo>
                    <a:pt x="87" y="334"/>
                    <a:pt x="69" y="422"/>
                    <a:pt x="7" y="485"/>
                  </a:cubicBezTo>
                  <a:cubicBezTo>
                    <a:pt x="0" y="491"/>
                    <a:pt x="0" y="492"/>
                    <a:pt x="0" y="493"/>
                  </a:cubicBezTo>
                  <a:cubicBezTo>
                    <a:pt x="0" y="496"/>
                    <a:pt x="2" y="498"/>
                    <a:pt x="5" y="498"/>
                  </a:cubicBezTo>
                  <a:cubicBezTo>
                    <a:pt x="10" y="498"/>
                    <a:pt x="55" y="464"/>
                    <a:pt x="85" y="401"/>
                  </a:cubicBezTo>
                  <a:cubicBezTo>
                    <a:pt x="110" y="346"/>
                    <a:pt x="116" y="291"/>
                    <a:pt x="116" y="249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F522BBA7-B822-4779-8A5B-67587623F6FB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342901" y="5259388"/>
            <a:ext cx="3157538" cy="312738"/>
            <a:chOff x="342901" y="5259388"/>
            <a:chExt cx="3157538" cy="312738"/>
          </a:xfrm>
        </p:grpSpPr>
        <p:sp>
          <p:nvSpPr>
            <p:cNvPr id="385" name="Freeform 42">
              <a:extLst>
                <a:ext uri="{FF2B5EF4-FFF2-40B4-BE49-F238E27FC236}">
                  <a16:creationId xmlns:a16="http://schemas.microsoft.com/office/drawing/2014/main" id="{839BC7A5-9279-4EEE-8C94-53CAED78A9FD}"/>
                </a:ext>
              </a:extLst>
            </p:cNvPr>
            <p:cNvSpPr>
              <a:spLocks/>
            </p:cNvSpPr>
            <p:nvPr>
              <p:custDataLst>
                <p:tags r:id="rId12"/>
              </p:custDataLst>
            </p:nvPr>
          </p:nvSpPr>
          <p:spPr bwMode="auto">
            <a:xfrm>
              <a:off x="342901" y="5324476"/>
              <a:ext cx="71438" cy="174625"/>
            </a:xfrm>
            <a:custGeom>
              <a:avLst/>
              <a:gdLst>
                <a:gd name="T0" fmla="*/ 71 w 161"/>
                <a:gd name="T1" fmla="*/ 137 h 352"/>
                <a:gd name="T2" fmla="*/ 71 w 161"/>
                <a:gd name="T3" fmla="*/ 79 h 352"/>
                <a:gd name="T4" fmla="*/ 117 w 161"/>
                <a:gd name="T5" fmla="*/ 11 h 352"/>
                <a:gd name="T6" fmla="*/ 133 w 161"/>
                <a:gd name="T7" fmla="*/ 14 h 352"/>
                <a:gd name="T8" fmla="*/ 118 w 161"/>
                <a:gd name="T9" fmla="*/ 35 h 352"/>
                <a:gd name="T10" fmla="*/ 140 w 161"/>
                <a:gd name="T11" fmla="*/ 57 h 352"/>
                <a:gd name="T12" fmla="*/ 161 w 161"/>
                <a:gd name="T13" fmla="*/ 35 h 352"/>
                <a:gd name="T14" fmla="*/ 117 w 161"/>
                <a:gd name="T15" fmla="*/ 0 h 352"/>
                <a:gd name="T16" fmla="*/ 39 w 161"/>
                <a:gd name="T17" fmla="*/ 79 h 352"/>
                <a:gd name="T18" fmla="*/ 39 w 161"/>
                <a:gd name="T19" fmla="*/ 137 h 352"/>
                <a:gd name="T20" fmla="*/ 0 w 161"/>
                <a:gd name="T21" fmla="*/ 137 h 352"/>
                <a:gd name="T22" fmla="*/ 0 w 161"/>
                <a:gd name="T23" fmla="*/ 152 h 352"/>
                <a:gd name="T24" fmla="*/ 39 w 161"/>
                <a:gd name="T25" fmla="*/ 152 h 352"/>
                <a:gd name="T26" fmla="*/ 39 w 161"/>
                <a:gd name="T27" fmla="*/ 314 h 352"/>
                <a:gd name="T28" fmla="*/ 0 w 161"/>
                <a:gd name="T29" fmla="*/ 337 h 352"/>
                <a:gd name="T30" fmla="*/ 0 w 161"/>
                <a:gd name="T31" fmla="*/ 352 h 352"/>
                <a:gd name="T32" fmla="*/ 57 w 161"/>
                <a:gd name="T33" fmla="*/ 351 h 352"/>
                <a:gd name="T34" fmla="*/ 121 w 161"/>
                <a:gd name="T35" fmla="*/ 352 h 352"/>
                <a:gd name="T36" fmla="*/ 121 w 161"/>
                <a:gd name="T37" fmla="*/ 337 h 352"/>
                <a:gd name="T38" fmla="*/ 110 w 161"/>
                <a:gd name="T39" fmla="*/ 337 h 352"/>
                <a:gd name="T40" fmla="*/ 72 w 161"/>
                <a:gd name="T41" fmla="*/ 313 h 352"/>
                <a:gd name="T42" fmla="*/ 72 w 161"/>
                <a:gd name="T43" fmla="*/ 152 h 352"/>
                <a:gd name="T44" fmla="*/ 129 w 161"/>
                <a:gd name="T45" fmla="*/ 152 h 352"/>
                <a:gd name="T46" fmla="*/ 129 w 161"/>
                <a:gd name="T47" fmla="*/ 137 h 352"/>
                <a:gd name="T48" fmla="*/ 71 w 161"/>
                <a:gd name="T49" fmla="*/ 13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352">
                  <a:moveTo>
                    <a:pt x="71" y="137"/>
                  </a:moveTo>
                  <a:lnTo>
                    <a:pt x="71" y="79"/>
                  </a:lnTo>
                  <a:cubicBezTo>
                    <a:pt x="71" y="35"/>
                    <a:pt x="95" y="11"/>
                    <a:pt x="117" y="11"/>
                  </a:cubicBezTo>
                  <a:cubicBezTo>
                    <a:pt x="118" y="11"/>
                    <a:pt x="126" y="11"/>
                    <a:pt x="133" y="14"/>
                  </a:cubicBezTo>
                  <a:cubicBezTo>
                    <a:pt x="127" y="16"/>
                    <a:pt x="118" y="23"/>
                    <a:pt x="118" y="35"/>
                  </a:cubicBezTo>
                  <a:cubicBezTo>
                    <a:pt x="118" y="47"/>
                    <a:pt x="126" y="57"/>
                    <a:pt x="140" y="57"/>
                  </a:cubicBezTo>
                  <a:cubicBezTo>
                    <a:pt x="154" y="57"/>
                    <a:pt x="161" y="47"/>
                    <a:pt x="161" y="35"/>
                  </a:cubicBezTo>
                  <a:cubicBezTo>
                    <a:pt x="161" y="16"/>
                    <a:pt x="143" y="0"/>
                    <a:pt x="117" y="0"/>
                  </a:cubicBezTo>
                  <a:cubicBezTo>
                    <a:pt x="82" y="0"/>
                    <a:pt x="39" y="26"/>
                    <a:pt x="39" y="79"/>
                  </a:cubicBezTo>
                  <a:lnTo>
                    <a:pt x="39" y="137"/>
                  </a:lnTo>
                  <a:lnTo>
                    <a:pt x="0" y="137"/>
                  </a:lnTo>
                  <a:lnTo>
                    <a:pt x="0" y="152"/>
                  </a:lnTo>
                  <a:lnTo>
                    <a:pt x="39" y="152"/>
                  </a:lnTo>
                  <a:lnTo>
                    <a:pt x="39" y="314"/>
                  </a:lnTo>
                  <a:cubicBezTo>
                    <a:pt x="39" y="337"/>
                    <a:pt x="34" y="337"/>
                    <a:pt x="0" y="337"/>
                  </a:cubicBezTo>
                  <a:lnTo>
                    <a:pt x="0" y="352"/>
                  </a:lnTo>
                  <a:cubicBezTo>
                    <a:pt x="20" y="352"/>
                    <a:pt x="43" y="351"/>
                    <a:pt x="57" y="351"/>
                  </a:cubicBezTo>
                  <a:cubicBezTo>
                    <a:pt x="77" y="351"/>
                    <a:pt x="101" y="351"/>
                    <a:pt x="121" y="352"/>
                  </a:cubicBezTo>
                  <a:lnTo>
                    <a:pt x="121" y="337"/>
                  </a:lnTo>
                  <a:lnTo>
                    <a:pt x="110" y="337"/>
                  </a:lnTo>
                  <a:cubicBezTo>
                    <a:pt x="73" y="337"/>
                    <a:pt x="72" y="331"/>
                    <a:pt x="72" y="313"/>
                  </a:cubicBezTo>
                  <a:lnTo>
                    <a:pt x="72" y="152"/>
                  </a:lnTo>
                  <a:lnTo>
                    <a:pt x="129" y="152"/>
                  </a:lnTo>
                  <a:lnTo>
                    <a:pt x="129" y="137"/>
                  </a:lnTo>
                  <a:lnTo>
                    <a:pt x="71" y="13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43">
              <a:extLst>
                <a:ext uri="{FF2B5EF4-FFF2-40B4-BE49-F238E27FC236}">
                  <a16:creationId xmlns:a16="http://schemas.microsoft.com/office/drawing/2014/main" id="{DCF401C0-C27C-47E7-AE43-6CEB2AE5DB3F}"/>
                </a:ext>
              </a:extLst>
            </p:cNvPr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409576" y="5387976"/>
              <a:ext cx="98425" cy="114300"/>
            </a:xfrm>
            <a:custGeom>
              <a:avLst/>
              <a:gdLst>
                <a:gd name="T0" fmla="*/ 220 w 220"/>
                <a:gd name="T1" fmla="*/ 117 h 230"/>
                <a:gd name="T2" fmla="*/ 110 w 220"/>
                <a:gd name="T3" fmla="*/ 0 h 230"/>
                <a:gd name="T4" fmla="*/ 0 w 220"/>
                <a:gd name="T5" fmla="*/ 117 h 230"/>
                <a:gd name="T6" fmla="*/ 110 w 220"/>
                <a:gd name="T7" fmla="*/ 230 h 230"/>
                <a:gd name="T8" fmla="*/ 220 w 220"/>
                <a:gd name="T9" fmla="*/ 117 h 230"/>
                <a:gd name="T10" fmla="*/ 110 w 220"/>
                <a:gd name="T11" fmla="*/ 217 h 230"/>
                <a:gd name="T12" fmla="*/ 53 w 220"/>
                <a:gd name="T13" fmla="*/ 184 h 230"/>
                <a:gd name="T14" fmla="*/ 41 w 220"/>
                <a:gd name="T15" fmla="*/ 113 h 230"/>
                <a:gd name="T16" fmla="*/ 53 w 220"/>
                <a:gd name="T17" fmla="*/ 45 h 230"/>
                <a:gd name="T18" fmla="*/ 110 w 220"/>
                <a:gd name="T19" fmla="*/ 11 h 230"/>
                <a:gd name="T20" fmla="*/ 166 w 220"/>
                <a:gd name="T21" fmla="*/ 44 h 230"/>
                <a:gd name="T22" fmla="*/ 179 w 220"/>
                <a:gd name="T23" fmla="*/ 113 h 230"/>
                <a:gd name="T24" fmla="*/ 168 w 220"/>
                <a:gd name="T25" fmla="*/ 180 h 230"/>
                <a:gd name="T26" fmla="*/ 110 w 220"/>
                <a:gd name="T27" fmla="*/ 21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0" h="230">
                  <a:moveTo>
                    <a:pt x="220" y="117"/>
                  </a:moveTo>
                  <a:cubicBezTo>
                    <a:pt x="220" y="53"/>
                    <a:pt x="171" y="0"/>
                    <a:pt x="110" y="0"/>
                  </a:cubicBezTo>
                  <a:cubicBezTo>
                    <a:pt x="48" y="0"/>
                    <a:pt x="0" y="55"/>
                    <a:pt x="0" y="117"/>
                  </a:cubicBezTo>
                  <a:cubicBezTo>
                    <a:pt x="0" y="182"/>
                    <a:pt x="51" y="230"/>
                    <a:pt x="110" y="230"/>
                  </a:cubicBezTo>
                  <a:cubicBezTo>
                    <a:pt x="170" y="230"/>
                    <a:pt x="220" y="181"/>
                    <a:pt x="220" y="117"/>
                  </a:cubicBezTo>
                  <a:close/>
                  <a:moveTo>
                    <a:pt x="110" y="217"/>
                  </a:moveTo>
                  <a:cubicBezTo>
                    <a:pt x="89" y="217"/>
                    <a:pt x="67" y="207"/>
                    <a:pt x="53" y="184"/>
                  </a:cubicBezTo>
                  <a:cubicBezTo>
                    <a:pt x="41" y="162"/>
                    <a:pt x="41" y="131"/>
                    <a:pt x="41" y="113"/>
                  </a:cubicBezTo>
                  <a:cubicBezTo>
                    <a:pt x="41" y="94"/>
                    <a:pt x="41" y="67"/>
                    <a:pt x="53" y="45"/>
                  </a:cubicBezTo>
                  <a:cubicBezTo>
                    <a:pt x="66" y="22"/>
                    <a:pt x="90" y="11"/>
                    <a:pt x="110" y="11"/>
                  </a:cubicBezTo>
                  <a:cubicBezTo>
                    <a:pt x="132" y="11"/>
                    <a:pt x="153" y="22"/>
                    <a:pt x="166" y="44"/>
                  </a:cubicBezTo>
                  <a:cubicBezTo>
                    <a:pt x="179" y="65"/>
                    <a:pt x="179" y="94"/>
                    <a:pt x="179" y="113"/>
                  </a:cubicBezTo>
                  <a:cubicBezTo>
                    <a:pt x="179" y="131"/>
                    <a:pt x="179" y="158"/>
                    <a:pt x="168" y="180"/>
                  </a:cubicBezTo>
                  <a:cubicBezTo>
                    <a:pt x="157" y="203"/>
                    <a:pt x="135" y="217"/>
                    <a:pt x="110" y="2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44">
              <a:extLst>
                <a:ext uri="{FF2B5EF4-FFF2-40B4-BE49-F238E27FC236}">
                  <a16:creationId xmlns:a16="http://schemas.microsoft.com/office/drawing/2014/main" id="{8BC56F48-150B-4C4F-BDF8-2B0DE3F683B2}"/>
                </a:ext>
              </a:extLst>
            </p:cNvPr>
            <p:cNvSpPr>
              <a:spLocks/>
            </p:cNvSpPr>
            <p:nvPr>
              <p:custDataLst>
                <p:tags r:id="rId14"/>
              </p:custDataLst>
            </p:nvPr>
          </p:nvSpPr>
          <p:spPr bwMode="auto">
            <a:xfrm>
              <a:off x="520701" y="5389563"/>
              <a:ext cx="74613" cy="109538"/>
            </a:xfrm>
            <a:custGeom>
              <a:avLst/>
              <a:gdLst>
                <a:gd name="T0" fmla="*/ 69 w 167"/>
                <a:gd name="T1" fmla="*/ 55 h 221"/>
                <a:gd name="T2" fmla="*/ 69 w 167"/>
                <a:gd name="T3" fmla="*/ 0 h 221"/>
                <a:gd name="T4" fmla="*/ 0 w 167"/>
                <a:gd name="T5" fmla="*/ 6 h 221"/>
                <a:gd name="T6" fmla="*/ 0 w 167"/>
                <a:gd name="T7" fmla="*/ 21 h 221"/>
                <a:gd name="T8" fmla="*/ 39 w 167"/>
                <a:gd name="T9" fmla="*/ 49 h 221"/>
                <a:gd name="T10" fmla="*/ 39 w 167"/>
                <a:gd name="T11" fmla="*/ 183 h 221"/>
                <a:gd name="T12" fmla="*/ 0 w 167"/>
                <a:gd name="T13" fmla="*/ 206 h 221"/>
                <a:gd name="T14" fmla="*/ 0 w 167"/>
                <a:gd name="T15" fmla="*/ 221 h 221"/>
                <a:gd name="T16" fmla="*/ 57 w 167"/>
                <a:gd name="T17" fmla="*/ 220 h 221"/>
                <a:gd name="T18" fmla="*/ 120 w 167"/>
                <a:gd name="T19" fmla="*/ 221 h 221"/>
                <a:gd name="T20" fmla="*/ 120 w 167"/>
                <a:gd name="T21" fmla="*/ 206 h 221"/>
                <a:gd name="T22" fmla="*/ 109 w 167"/>
                <a:gd name="T23" fmla="*/ 206 h 221"/>
                <a:gd name="T24" fmla="*/ 72 w 167"/>
                <a:gd name="T25" fmla="*/ 182 h 221"/>
                <a:gd name="T26" fmla="*/ 72 w 167"/>
                <a:gd name="T27" fmla="*/ 105 h 221"/>
                <a:gd name="T28" fmla="*/ 130 w 167"/>
                <a:gd name="T29" fmla="*/ 11 h 221"/>
                <a:gd name="T30" fmla="*/ 136 w 167"/>
                <a:gd name="T31" fmla="*/ 12 h 221"/>
                <a:gd name="T32" fmla="*/ 124 w 167"/>
                <a:gd name="T33" fmla="*/ 31 h 221"/>
                <a:gd name="T34" fmla="*/ 146 w 167"/>
                <a:gd name="T35" fmla="*/ 53 h 221"/>
                <a:gd name="T36" fmla="*/ 167 w 167"/>
                <a:gd name="T37" fmla="*/ 31 h 221"/>
                <a:gd name="T38" fmla="*/ 130 w 167"/>
                <a:gd name="T39" fmla="*/ 0 h 221"/>
                <a:gd name="T40" fmla="*/ 69 w 167"/>
                <a:gd name="T41" fmla="*/ 5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7" h="221">
                  <a:moveTo>
                    <a:pt x="69" y="55"/>
                  </a:moveTo>
                  <a:lnTo>
                    <a:pt x="69" y="0"/>
                  </a:lnTo>
                  <a:lnTo>
                    <a:pt x="0" y="6"/>
                  </a:lnTo>
                  <a:lnTo>
                    <a:pt x="0" y="21"/>
                  </a:lnTo>
                  <a:cubicBezTo>
                    <a:pt x="35" y="21"/>
                    <a:pt x="39" y="25"/>
                    <a:pt x="39" y="49"/>
                  </a:cubicBezTo>
                  <a:lnTo>
                    <a:pt x="39" y="183"/>
                  </a:lnTo>
                  <a:cubicBezTo>
                    <a:pt x="39" y="206"/>
                    <a:pt x="33" y="206"/>
                    <a:pt x="0" y="206"/>
                  </a:cubicBezTo>
                  <a:lnTo>
                    <a:pt x="0" y="221"/>
                  </a:lnTo>
                  <a:cubicBezTo>
                    <a:pt x="19" y="221"/>
                    <a:pt x="43" y="220"/>
                    <a:pt x="57" y="220"/>
                  </a:cubicBezTo>
                  <a:cubicBezTo>
                    <a:pt x="77" y="220"/>
                    <a:pt x="100" y="220"/>
                    <a:pt x="120" y="221"/>
                  </a:cubicBezTo>
                  <a:lnTo>
                    <a:pt x="120" y="206"/>
                  </a:lnTo>
                  <a:lnTo>
                    <a:pt x="109" y="206"/>
                  </a:lnTo>
                  <a:cubicBezTo>
                    <a:pt x="73" y="206"/>
                    <a:pt x="72" y="200"/>
                    <a:pt x="72" y="182"/>
                  </a:cubicBezTo>
                  <a:lnTo>
                    <a:pt x="72" y="105"/>
                  </a:lnTo>
                  <a:cubicBezTo>
                    <a:pt x="72" y="56"/>
                    <a:pt x="92" y="11"/>
                    <a:pt x="130" y="11"/>
                  </a:cubicBezTo>
                  <a:cubicBezTo>
                    <a:pt x="134" y="11"/>
                    <a:pt x="135" y="11"/>
                    <a:pt x="136" y="12"/>
                  </a:cubicBezTo>
                  <a:cubicBezTo>
                    <a:pt x="134" y="12"/>
                    <a:pt x="124" y="18"/>
                    <a:pt x="124" y="31"/>
                  </a:cubicBezTo>
                  <a:cubicBezTo>
                    <a:pt x="124" y="45"/>
                    <a:pt x="135" y="53"/>
                    <a:pt x="146" y="53"/>
                  </a:cubicBezTo>
                  <a:cubicBezTo>
                    <a:pt x="155" y="53"/>
                    <a:pt x="167" y="47"/>
                    <a:pt x="167" y="31"/>
                  </a:cubicBezTo>
                  <a:cubicBezTo>
                    <a:pt x="167" y="15"/>
                    <a:pt x="152" y="0"/>
                    <a:pt x="130" y="0"/>
                  </a:cubicBezTo>
                  <a:cubicBezTo>
                    <a:pt x="94" y="0"/>
                    <a:pt x="76" y="34"/>
                    <a:pt x="69" y="5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45">
              <a:extLst>
                <a:ext uri="{FF2B5EF4-FFF2-40B4-BE49-F238E27FC236}">
                  <a16:creationId xmlns:a16="http://schemas.microsoft.com/office/drawing/2014/main" id="{93E84991-B7E4-455A-B8B8-B6DC24160FE7}"/>
                </a:ext>
              </a:extLst>
            </p:cNvPr>
            <p:cNvSpPr>
              <a:spLocks/>
            </p:cNvSpPr>
            <p:nvPr>
              <p:custDataLst>
                <p:tags r:id="rId15"/>
              </p:custDataLst>
            </p:nvPr>
          </p:nvSpPr>
          <p:spPr bwMode="auto">
            <a:xfrm>
              <a:off x="682626" y="5330826"/>
              <a:ext cx="134938" cy="168275"/>
            </a:xfrm>
            <a:custGeom>
              <a:avLst/>
              <a:gdLst>
                <a:gd name="T0" fmla="*/ 167 w 302"/>
                <a:gd name="T1" fmla="*/ 39 h 341"/>
                <a:gd name="T2" fmla="*/ 220 w 302"/>
                <a:gd name="T3" fmla="*/ 15 h 341"/>
                <a:gd name="T4" fmla="*/ 239 w 302"/>
                <a:gd name="T5" fmla="*/ 6 h 341"/>
                <a:gd name="T6" fmla="*/ 231 w 302"/>
                <a:gd name="T7" fmla="*/ 0 h 341"/>
                <a:gd name="T8" fmla="*/ 157 w 302"/>
                <a:gd name="T9" fmla="*/ 1 h 341"/>
                <a:gd name="T10" fmla="*/ 91 w 302"/>
                <a:gd name="T11" fmla="*/ 0 h 341"/>
                <a:gd name="T12" fmla="*/ 82 w 302"/>
                <a:gd name="T13" fmla="*/ 10 h 341"/>
                <a:gd name="T14" fmla="*/ 96 w 302"/>
                <a:gd name="T15" fmla="*/ 15 h 341"/>
                <a:gd name="T16" fmla="*/ 115 w 302"/>
                <a:gd name="T17" fmla="*/ 16 h 341"/>
                <a:gd name="T18" fmla="*/ 128 w 302"/>
                <a:gd name="T19" fmla="*/ 24 h 341"/>
                <a:gd name="T20" fmla="*/ 126 w 302"/>
                <a:gd name="T21" fmla="*/ 34 h 341"/>
                <a:gd name="T22" fmla="*/ 59 w 302"/>
                <a:gd name="T23" fmla="*/ 302 h 341"/>
                <a:gd name="T24" fmla="*/ 14 w 302"/>
                <a:gd name="T25" fmla="*/ 326 h 341"/>
                <a:gd name="T26" fmla="*/ 0 w 302"/>
                <a:gd name="T27" fmla="*/ 336 h 341"/>
                <a:gd name="T28" fmla="*/ 14 w 302"/>
                <a:gd name="T29" fmla="*/ 341 h 341"/>
                <a:gd name="T30" fmla="*/ 245 w 302"/>
                <a:gd name="T31" fmla="*/ 341 h 341"/>
                <a:gd name="T32" fmla="*/ 260 w 302"/>
                <a:gd name="T33" fmla="*/ 333 h 341"/>
                <a:gd name="T34" fmla="*/ 300 w 302"/>
                <a:gd name="T35" fmla="*/ 225 h 341"/>
                <a:gd name="T36" fmla="*/ 302 w 302"/>
                <a:gd name="T37" fmla="*/ 218 h 341"/>
                <a:gd name="T38" fmla="*/ 296 w 302"/>
                <a:gd name="T39" fmla="*/ 212 h 341"/>
                <a:gd name="T40" fmla="*/ 287 w 302"/>
                <a:gd name="T41" fmla="*/ 223 h 341"/>
                <a:gd name="T42" fmla="*/ 162 w 302"/>
                <a:gd name="T43" fmla="*/ 326 h 341"/>
                <a:gd name="T44" fmla="*/ 115 w 302"/>
                <a:gd name="T45" fmla="*/ 326 h 341"/>
                <a:gd name="T46" fmla="*/ 104 w 302"/>
                <a:gd name="T47" fmla="*/ 325 h 341"/>
                <a:gd name="T48" fmla="*/ 98 w 302"/>
                <a:gd name="T49" fmla="*/ 320 h 341"/>
                <a:gd name="T50" fmla="*/ 100 w 302"/>
                <a:gd name="T51" fmla="*/ 309 h 341"/>
                <a:gd name="T52" fmla="*/ 167 w 302"/>
                <a:gd name="T53" fmla="*/ 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2" h="341">
                  <a:moveTo>
                    <a:pt x="167" y="39"/>
                  </a:moveTo>
                  <a:cubicBezTo>
                    <a:pt x="172" y="21"/>
                    <a:pt x="173" y="15"/>
                    <a:pt x="220" y="15"/>
                  </a:cubicBezTo>
                  <a:cubicBezTo>
                    <a:pt x="235" y="15"/>
                    <a:pt x="239" y="15"/>
                    <a:pt x="239" y="6"/>
                  </a:cubicBezTo>
                  <a:cubicBezTo>
                    <a:pt x="239" y="0"/>
                    <a:pt x="234" y="0"/>
                    <a:pt x="231" y="0"/>
                  </a:cubicBezTo>
                  <a:cubicBezTo>
                    <a:pt x="215" y="0"/>
                    <a:pt x="174" y="1"/>
                    <a:pt x="157" y="1"/>
                  </a:cubicBezTo>
                  <a:cubicBezTo>
                    <a:pt x="143" y="1"/>
                    <a:pt x="106" y="0"/>
                    <a:pt x="91" y="0"/>
                  </a:cubicBezTo>
                  <a:cubicBezTo>
                    <a:pt x="88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2"/>
                    <a:pt x="53" y="326"/>
                    <a:pt x="14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1"/>
                    <a:pt x="5" y="341"/>
                    <a:pt x="14" y="341"/>
                  </a:cubicBezTo>
                  <a:lnTo>
                    <a:pt x="245" y="341"/>
                  </a:lnTo>
                  <a:cubicBezTo>
                    <a:pt x="257" y="341"/>
                    <a:pt x="257" y="341"/>
                    <a:pt x="260" y="333"/>
                  </a:cubicBezTo>
                  <a:lnTo>
                    <a:pt x="300" y="225"/>
                  </a:lnTo>
                  <a:cubicBezTo>
                    <a:pt x="302" y="219"/>
                    <a:pt x="302" y="218"/>
                    <a:pt x="302" y="218"/>
                  </a:cubicBezTo>
                  <a:cubicBezTo>
                    <a:pt x="302" y="216"/>
                    <a:pt x="300" y="212"/>
                    <a:pt x="296" y="212"/>
                  </a:cubicBezTo>
                  <a:cubicBezTo>
                    <a:pt x="291" y="212"/>
                    <a:pt x="291" y="215"/>
                    <a:pt x="287" y="223"/>
                  </a:cubicBezTo>
                  <a:cubicBezTo>
                    <a:pt x="270" y="269"/>
                    <a:pt x="248" y="326"/>
                    <a:pt x="162" y="326"/>
                  </a:cubicBezTo>
                  <a:lnTo>
                    <a:pt x="115" y="326"/>
                  </a:lnTo>
                  <a:cubicBezTo>
                    <a:pt x="108" y="326"/>
                    <a:pt x="107" y="326"/>
                    <a:pt x="104" y="325"/>
                  </a:cubicBezTo>
                  <a:cubicBezTo>
                    <a:pt x="99" y="325"/>
                    <a:pt x="98" y="324"/>
                    <a:pt x="98" y="320"/>
                  </a:cubicBezTo>
                  <a:cubicBezTo>
                    <a:pt x="98" y="319"/>
                    <a:pt x="98" y="318"/>
                    <a:pt x="100" y="309"/>
                  </a:cubicBezTo>
                  <a:lnTo>
                    <a:pt x="167" y="3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46">
              <a:extLst>
                <a:ext uri="{FF2B5EF4-FFF2-40B4-BE49-F238E27FC236}">
                  <a16:creationId xmlns:a16="http://schemas.microsoft.com/office/drawing/2014/main" id="{08FD422A-DA10-4B8D-8893-4BA0ACC571B7}"/>
                </a:ext>
              </a:extLst>
            </p:cNvPr>
            <p:cNvSpPr>
              <a:spLocks/>
            </p:cNvSpPr>
            <p:nvPr>
              <p:custDataLst>
                <p:tags r:id="rId16"/>
              </p:custDataLst>
            </p:nvPr>
          </p:nvSpPr>
          <p:spPr bwMode="auto">
            <a:xfrm>
              <a:off x="836614" y="5259388"/>
              <a:ext cx="84138" cy="155575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1 h 317"/>
                <a:gd name="T6" fmla="*/ 152 w 186"/>
                <a:gd name="T7" fmla="*/ 96 h 317"/>
                <a:gd name="T8" fmla="*/ 119 w 186"/>
                <a:gd name="T9" fmla="*/ 96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4 h 317"/>
                <a:gd name="T18" fmla="*/ 166 w 186"/>
                <a:gd name="T19" fmla="*/ 47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7 h 317"/>
                <a:gd name="T26" fmla="*/ 92 w 186"/>
                <a:gd name="T27" fmla="*/ 96 h 317"/>
                <a:gd name="T28" fmla="*/ 64 w 186"/>
                <a:gd name="T29" fmla="*/ 96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8 h 317"/>
                <a:gd name="T40" fmla="*/ 19 w 186"/>
                <a:gd name="T41" fmla="*/ 304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3 h 317"/>
                <a:gd name="T48" fmla="*/ 34 w 186"/>
                <a:gd name="T49" fmla="*/ 317 h 317"/>
                <a:gd name="T50" fmla="*/ 76 w 186"/>
                <a:gd name="T51" fmla="*/ 287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1"/>
                  </a:cubicBezTo>
                  <a:cubicBezTo>
                    <a:pt x="163" y="96"/>
                    <a:pt x="158" y="96"/>
                    <a:pt x="152" y="96"/>
                  </a:cubicBezTo>
                  <a:lnTo>
                    <a:pt x="119" y="96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8"/>
                    <a:pt x="142" y="10"/>
                    <a:pt x="151" y="10"/>
                  </a:cubicBezTo>
                  <a:cubicBezTo>
                    <a:pt x="151" y="10"/>
                    <a:pt x="161" y="10"/>
                    <a:pt x="167" y="14"/>
                  </a:cubicBezTo>
                  <a:cubicBezTo>
                    <a:pt x="153" y="19"/>
                    <a:pt x="152" y="31"/>
                    <a:pt x="152" y="34"/>
                  </a:cubicBezTo>
                  <a:cubicBezTo>
                    <a:pt x="152" y="41"/>
                    <a:pt x="158" y="47"/>
                    <a:pt x="166" y="47"/>
                  </a:cubicBezTo>
                  <a:cubicBezTo>
                    <a:pt x="175" y="47"/>
                    <a:pt x="186" y="38"/>
                    <a:pt x="186" y="25"/>
                  </a:cubicBezTo>
                  <a:cubicBezTo>
                    <a:pt x="186" y="9"/>
                    <a:pt x="169" y="0"/>
                    <a:pt x="151" y="0"/>
                  </a:cubicBezTo>
                  <a:cubicBezTo>
                    <a:pt x="135" y="0"/>
                    <a:pt x="118" y="9"/>
                    <a:pt x="109" y="27"/>
                  </a:cubicBezTo>
                  <a:cubicBezTo>
                    <a:pt x="102" y="40"/>
                    <a:pt x="99" y="55"/>
                    <a:pt x="92" y="96"/>
                  </a:cubicBezTo>
                  <a:lnTo>
                    <a:pt x="64" y="96"/>
                  </a:lnTo>
                  <a:cubicBezTo>
                    <a:pt x="57" y="96"/>
                    <a:pt x="53" y="96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8"/>
                    <a:pt x="34" y="308"/>
                  </a:cubicBezTo>
                  <a:cubicBezTo>
                    <a:pt x="34" y="308"/>
                    <a:pt x="26" y="308"/>
                    <a:pt x="19" y="304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7"/>
                    <a:pt x="28" y="271"/>
                    <a:pt x="20" y="271"/>
                  </a:cubicBezTo>
                  <a:cubicBezTo>
                    <a:pt x="11" y="271"/>
                    <a:pt x="0" y="279"/>
                    <a:pt x="0" y="293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7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47">
              <a:extLst>
                <a:ext uri="{FF2B5EF4-FFF2-40B4-BE49-F238E27FC236}">
                  <a16:creationId xmlns:a16="http://schemas.microsoft.com/office/drawing/2014/main" id="{113EB018-DC42-4880-8DFB-350CDCBC5AE1}"/>
                </a:ext>
              </a:extLst>
            </p:cNvPr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836614" y="5454651"/>
              <a:ext cx="119063" cy="117475"/>
            </a:xfrm>
            <a:custGeom>
              <a:avLst/>
              <a:gdLst>
                <a:gd name="T0" fmla="*/ 95 w 265"/>
                <a:gd name="T1" fmla="*/ 124 h 237"/>
                <a:gd name="T2" fmla="*/ 133 w 265"/>
                <a:gd name="T3" fmla="*/ 124 h 237"/>
                <a:gd name="T4" fmla="*/ 164 w 265"/>
                <a:gd name="T5" fmla="*/ 140 h 237"/>
                <a:gd name="T6" fmla="*/ 161 w 265"/>
                <a:gd name="T7" fmla="*/ 156 h 237"/>
                <a:gd name="T8" fmla="*/ 160 w 265"/>
                <a:gd name="T9" fmla="*/ 160 h 237"/>
                <a:gd name="T10" fmla="*/ 166 w 265"/>
                <a:gd name="T11" fmla="*/ 165 h 237"/>
                <a:gd name="T12" fmla="*/ 173 w 265"/>
                <a:gd name="T13" fmla="*/ 157 h 237"/>
                <a:gd name="T14" fmla="*/ 192 w 265"/>
                <a:gd name="T15" fmla="*/ 83 h 237"/>
                <a:gd name="T16" fmla="*/ 193 w 265"/>
                <a:gd name="T17" fmla="*/ 76 h 237"/>
                <a:gd name="T18" fmla="*/ 187 w 265"/>
                <a:gd name="T19" fmla="*/ 71 h 237"/>
                <a:gd name="T20" fmla="*/ 180 w 265"/>
                <a:gd name="T21" fmla="*/ 79 h 237"/>
                <a:gd name="T22" fmla="*/ 133 w 265"/>
                <a:gd name="T23" fmla="*/ 112 h 237"/>
                <a:gd name="T24" fmla="*/ 98 w 265"/>
                <a:gd name="T25" fmla="*/ 112 h 237"/>
                <a:gd name="T26" fmla="*/ 120 w 265"/>
                <a:gd name="T27" fmla="*/ 24 h 237"/>
                <a:gd name="T28" fmla="*/ 138 w 265"/>
                <a:gd name="T29" fmla="*/ 12 h 237"/>
                <a:gd name="T30" fmla="*/ 192 w 265"/>
                <a:gd name="T31" fmla="*/ 12 h 237"/>
                <a:gd name="T32" fmla="*/ 247 w 265"/>
                <a:gd name="T33" fmla="*/ 52 h 237"/>
                <a:gd name="T34" fmla="*/ 245 w 265"/>
                <a:gd name="T35" fmla="*/ 74 h 237"/>
                <a:gd name="T36" fmla="*/ 251 w 265"/>
                <a:gd name="T37" fmla="*/ 80 h 237"/>
                <a:gd name="T38" fmla="*/ 257 w 265"/>
                <a:gd name="T39" fmla="*/ 71 h 237"/>
                <a:gd name="T40" fmla="*/ 264 w 265"/>
                <a:gd name="T41" fmla="*/ 10 h 237"/>
                <a:gd name="T42" fmla="*/ 254 w 265"/>
                <a:gd name="T43" fmla="*/ 0 h 237"/>
                <a:gd name="T44" fmla="*/ 67 w 265"/>
                <a:gd name="T45" fmla="*/ 0 h 237"/>
                <a:gd name="T46" fmla="*/ 56 w 265"/>
                <a:gd name="T47" fmla="*/ 7 h 237"/>
                <a:gd name="T48" fmla="*/ 67 w 265"/>
                <a:gd name="T49" fmla="*/ 12 h 237"/>
                <a:gd name="T50" fmla="*/ 81 w 265"/>
                <a:gd name="T51" fmla="*/ 13 h 237"/>
                <a:gd name="T52" fmla="*/ 89 w 265"/>
                <a:gd name="T53" fmla="*/ 18 h 237"/>
                <a:gd name="T54" fmla="*/ 87 w 265"/>
                <a:gd name="T55" fmla="*/ 25 h 237"/>
                <a:gd name="T56" fmla="*/ 42 w 265"/>
                <a:gd name="T57" fmla="*/ 208 h 237"/>
                <a:gd name="T58" fmla="*/ 11 w 265"/>
                <a:gd name="T59" fmla="*/ 224 h 237"/>
                <a:gd name="T60" fmla="*/ 0 w 265"/>
                <a:gd name="T61" fmla="*/ 231 h 237"/>
                <a:gd name="T62" fmla="*/ 6 w 265"/>
                <a:gd name="T63" fmla="*/ 237 h 237"/>
                <a:gd name="T64" fmla="*/ 52 w 265"/>
                <a:gd name="T65" fmla="*/ 235 h 237"/>
                <a:gd name="T66" fmla="*/ 79 w 265"/>
                <a:gd name="T67" fmla="*/ 236 h 237"/>
                <a:gd name="T68" fmla="*/ 106 w 265"/>
                <a:gd name="T69" fmla="*/ 237 h 237"/>
                <a:gd name="T70" fmla="*/ 114 w 265"/>
                <a:gd name="T71" fmla="*/ 229 h 237"/>
                <a:gd name="T72" fmla="*/ 102 w 265"/>
                <a:gd name="T73" fmla="*/ 224 h 237"/>
                <a:gd name="T74" fmla="*/ 83 w 265"/>
                <a:gd name="T75" fmla="*/ 223 h 237"/>
                <a:gd name="T76" fmla="*/ 73 w 265"/>
                <a:gd name="T77" fmla="*/ 217 h 237"/>
                <a:gd name="T78" fmla="*/ 74 w 265"/>
                <a:gd name="T79" fmla="*/ 211 h 237"/>
                <a:gd name="T80" fmla="*/ 95 w 265"/>
                <a:gd name="T81" fmla="*/ 12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5" h="237">
                  <a:moveTo>
                    <a:pt x="95" y="124"/>
                  </a:moveTo>
                  <a:lnTo>
                    <a:pt x="133" y="124"/>
                  </a:lnTo>
                  <a:cubicBezTo>
                    <a:pt x="159" y="124"/>
                    <a:pt x="164" y="128"/>
                    <a:pt x="164" y="140"/>
                  </a:cubicBezTo>
                  <a:cubicBezTo>
                    <a:pt x="164" y="145"/>
                    <a:pt x="164" y="146"/>
                    <a:pt x="161" y="156"/>
                  </a:cubicBezTo>
                  <a:cubicBezTo>
                    <a:pt x="160" y="158"/>
                    <a:pt x="160" y="159"/>
                    <a:pt x="160" y="160"/>
                  </a:cubicBezTo>
                  <a:cubicBezTo>
                    <a:pt x="160" y="163"/>
                    <a:pt x="163" y="165"/>
                    <a:pt x="166" y="165"/>
                  </a:cubicBezTo>
                  <a:cubicBezTo>
                    <a:pt x="171" y="165"/>
                    <a:pt x="171" y="163"/>
                    <a:pt x="173" y="157"/>
                  </a:cubicBezTo>
                  <a:lnTo>
                    <a:pt x="192" y="83"/>
                  </a:lnTo>
                  <a:cubicBezTo>
                    <a:pt x="192" y="82"/>
                    <a:pt x="193" y="77"/>
                    <a:pt x="193" y="76"/>
                  </a:cubicBezTo>
                  <a:cubicBezTo>
                    <a:pt x="193" y="73"/>
                    <a:pt x="190" y="71"/>
                    <a:pt x="187" y="71"/>
                  </a:cubicBezTo>
                  <a:cubicBezTo>
                    <a:pt x="182" y="71"/>
                    <a:pt x="182" y="73"/>
                    <a:pt x="180" y="79"/>
                  </a:cubicBezTo>
                  <a:cubicBezTo>
                    <a:pt x="173" y="106"/>
                    <a:pt x="163" y="112"/>
                    <a:pt x="133" y="112"/>
                  </a:cubicBezTo>
                  <a:lnTo>
                    <a:pt x="98" y="112"/>
                  </a:lnTo>
                  <a:lnTo>
                    <a:pt x="120" y="24"/>
                  </a:lnTo>
                  <a:cubicBezTo>
                    <a:pt x="123" y="13"/>
                    <a:pt x="124" y="12"/>
                    <a:pt x="138" y="12"/>
                  </a:cubicBezTo>
                  <a:lnTo>
                    <a:pt x="192" y="12"/>
                  </a:lnTo>
                  <a:cubicBezTo>
                    <a:pt x="238" y="12"/>
                    <a:pt x="247" y="23"/>
                    <a:pt x="247" y="52"/>
                  </a:cubicBezTo>
                  <a:cubicBezTo>
                    <a:pt x="247" y="64"/>
                    <a:pt x="245" y="71"/>
                    <a:pt x="245" y="74"/>
                  </a:cubicBezTo>
                  <a:cubicBezTo>
                    <a:pt x="245" y="77"/>
                    <a:pt x="246" y="80"/>
                    <a:pt x="251" y="80"/>
                  </a:cubicBezTo>
                  <a:cubicBezTo>
                    <a:pt x="256" y="80"/>
                    <a:pt x="257" y="77"/>
                    <a:pt x="257" y="71"/>
                  </a:cubicBezTo>
                  <a:lnTo>
                    <a:pt x="264" y="10"/>
                  </a:lnTo>
                  <a:cubicBezTo>
                    <a:pt x="265" y="0"/>
                    <a:pt x="262" y="0"/>
                    <a:pt x="254" y="0"/>
                  </a:cubicBezTo>
                  <a:lnTo>
                    <a:pt x="67" y="0"/>
                  </a:lnTo>
                  <a:cubicBezTo>
                    <a:pt x="61" y="0"/>
                    <a:pt x="56" y="0"/>
                    <a:pt x="56" y="7"/>
                  </a:cubicBezTo>
                  <a:cubicBezTo>
                    <a:pt x="56" y="12"/>
                    <a:pt x="60" y="12"/>
                    <a:pt x="67" y="12"/>
                  </a:cubicBezTo>
                  <a:cubicBezTo>
                    <a:pt x="68" y="12"/>
                    <a:pt x="74" y="12"/>
                    <a:pt x="81" y="13"/>
                  </a:cubicBezTo>
                  <a:cubicBezTo>
                    <a:pt x="88" y="14"/>
                    <a:pt x="89" y="14"/>
                    <a:pt x="89" y="18"/>
                  </a:cubicBezTo>
                  <a:cubicBezTo>
                    <a:pt x="89" y="20"/>
                    <a:pt x="88" y="24"/>
                    <a:pt x="87" y="25"/>
                  </a:cubicBezTo>
                  <a:lnTo>
                    <a:pt x="42" y="208"/>
                  </a:lnTo>
                  <a:cubicBezTo>
                    <a:pt x="38" y="222"/>
                    <a:pt x="38" y="224"/>
                    <a:pt x="11" y="224"/>
                  </a:cubicBezTo>
                  <a:cubicBezTo>
                    <a:pt x="5" y="224"/>
                    <a:pt x="0" y="224"/>
                    <a:pt x="0" y="231"/>
                  </a:cubicBezTo>
                  <a:cubicBezTo>
                    <a:pt x="0" y="235"/>
                    <a:pt x="3" y="237"/>
                    <a:pt x="6" y="237"/>
                  </a:cubicBezTo>
                  <a:cubicBezTo>
                    <a:pt x="16" y="237"/>
                    <a:pt x="42" y="235"/>
                    <a:pt x="52" y="235"/>
                  </a:cubicBezTo>
                  <a:lnTo>
                    <a:pt x="79" y="236"/>
                  </a:lnTo>
                  <a:cubicBezTo>
                    <a:pt x="88" y="236"/>
                    <a:pt x="97" y="237"/>
                    <a:pt x="106" y="237"/>
                  </a:cubicBezTo>
                  <a:cubicBezTo>
                    <a:pt x="109" y="237"/>
                    <a:pt x="114" y="237"/>
                    <a:pt x="114" y="229"/>
                  </a:cubicBezTo>
                  <a:cubicBezTo>
                    <a:pt x="114" y="224"/>
                    <a:pt x="110" y="224"/>
                    <a:pt x="102" y="224"/>
                  </a:cubicBezTo>
                  <a:cubicBezTo>
                    <a:pt x="101" y="224"/>
                    <a:pt x="92" y="224"/>
                    <a:pt x="83" y="223"/>
                  </a:cubicBezTo>
                  <a:cubicBezTo>
                    <a:pt x="76" y="223"/>
                    <a:pt x="73" y="222"/>
                    <a:pt x="73" y="217"/>
                  </a:cubicBezTo>
                  <a:cubicBezTo>
                    <a:pt x="73" y="216"/>
                    <a:pt x="73" y="215"/>
                    <a:pt x="74" y="211"/>
                  </a:cubicBezTo>
                  <a:lnTo>
                    <a:pt x="95" y="124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48">
              <a:extLst>
                <a:ext uri="{FF2B5EF4-FFF2-40B4-BE49-F238E27FC236}">
                  <a16:creationId xmlns:a16="http://schemas.microsoft.com/office/drawing/2014/main" id="{BC983983-C84A-41CD-B46C-D1F617312CED}"/>
                </a:ext>
              </a:extLst>
            </p:cNvPr>
            <p:cNvSpPr>
              <a:spLocks noEditPoints="1"/>
            </p:cNvSpPr>
            <p:nvPr>
              <p:custDataLst>
                <p:tags r:id="rId18"/>
              </p:custDataLst>
            </p:nvPr>
          </p:nvSpPr>
          <p:spPr bwMode="auto">
            <a:xfrm>
              <a:off x="1047751" y="5408613"/>
              <a:ext cx="147638" cy="57150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6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6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6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3" y="20"/>
                    <a:pt x="332" y="20"/>
                    <a:pt x="332" y="10"/>
                  </a:cubicBezTo>
                  <a:cubicBezTo>
                    <a:pt x="332" y="0"/>
                    <a:pt x="323" y="0"/>
                    <a:pt x="316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6" y="117"/>
                  </a:moveTo>
                  <a:cubicBezTo>
                    <a:pt x="323" y="117"/>
                    <a:pt x="332" y="117"/>
                    <a:pt x="332" y="107"/>
                  </a:cubicBezTo>
                  <a:cubicBezTo>
                    <a:pt x="332" y="97"/>
                    <a:pt x="323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6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49">
              <a:extLst>
                <a:ext uri="{FF2B5EF4-FFF2-40B4-BE49-F238E27FC236}">
                  <a16:creationId xmlns:a16="http://schemas.microsoft.com/office/drawing/2014/main" id="{92389E20-FCC1-4544-BB5E-16E59F1F4EFE}"/>
                </a:ext>
              </a:extLst>
            </p:cNvPr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1285876" y="5313363"/>
              <a:ext cx="79375" cy="247650"/>
            </a:xfrm>
            <a:custGeom>
              <a:avLst/>
              <a:gdLst>
                <a:gd name="T0" fmla="*/ 106 w 177"/>
                <a:gd name="T1" fmla="*/ 67 h 500"/>
                <a:gd name="T2" fmla="*/ 173 w 177"/>
                <a:gd name="T3" fmla="*/ 11 h 500"/>
                <a:gd name="T4" fmla="*/ 177 w 177"/>
                <a:gd name="T5" fmla="*/ 6 h 500"/>
                <a:gd name="T6" fmla="*/ 168 w 177"/>
                <a:gd name="T7" fmla="*/ 0 h 500"/>
                <a:gd name="T8" fmla="*/ 72 w 177"/>
                <a:gd name="T9" fmla="*/ 63 h 500"/>
                <a:gd name="T10" fmla="*/ 72 w 177"/>
                <a:gd name="T11" fmla="*/ 177 h 500"/>
                <a:gd name="T12" fmla="*/ 52 w 177"/>
                <a:gd name="T13" fmla="*/ 229 h 500"/>
                <a:gd name="T14" fmla="*/ 5 w 177"/>
                <a:gd name="T15" fmla="*/ 245 h 500"/>
                <a:gd name="T16" fmla="*/ 0 w 177"/>
                <a:gd name="T17" fmla="*/ 250 h 500"/>
                <a:gd name="T18" fmla="*/ 8 w 177"/>
                <a:gd name="T19" fmla="*/ 256 h 500"/>
                <a:gd name="T20" fmla="*/ 71 w 177"/>
                <a:gd name="T21" fmla="*/ 300 h 500"/>
                <a:gd name="T22" fmla="*/ 72 w 177"/>
                <a:gd name="T23" fmla="*/ 325 h 500"/>
                <a:gd name="T24" fmla="*/ 72 w 177"/>
                <a:gd name="T25" fmla="*/ 423 h 500"/>
                <a:gd name="T26" fmla="*/ 96 w 177"/>
                <a:gd name="T27" fmla="*/ 479 h 500"/>
                <a:gd name="T28" fmla="*/ 168 w 177"/>
                <a:gd name="T29" fmla="*/ 500 h 500"/>
                <a:gd name="T30" fmla="*/ 177 w 177"/>
                <a:gd name="T31" fmla="*/ 494 h 500"/>
                <a:gd name="T32" fmla="*/ 169 w 177"/>
                <a:gd name="T33" fmla="*/ 489 h 500"/>
                <a:gd name="T34" fmla="*/ 107 w 177"/>
                <a:gd name="T35" fmla="*/ 445 h 500"/>
                <a:gd name="T36" fmla="*/ 106 w 177"/>
                <a:gd name="T37" fmla="*/ 422 h 500"/>
                <a:gd name="T38" fmla="*/ 106 w 177"/>
                <a:gd name="T39" fmla="*/ 317 h 500"/>
                <a:gd name="T40" fmla="*/ 86 w 177"/>
                <a:gd name="T41" fmla="*/ 270 h 500"/>
                <a:gd name="T42" fmla="*/ 47 w 177"/>
                <a:gd name="T43" fmla="*/ 250 h 500"/>
                <a:gd name="T44" fmla="*/ 106 w 177"/>
                <a:gd name="T45" fmla="*/ 187 h 500"/>
                <a:gd name="T46" fmla="*/ 106 w 177"/>
                <a:gd name="T47" fmla="*/ 67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500">
                  <a:moveTo>
                    <a:pt x="106" y="67"/>
                  </a:moveTo>
                  <a:cubicBezTo>
                    <a:pt x="106" y="47"/>
                    <a:pt x="119" y="15"/>
                    <a:pt x="173" y="11"/>
                  </a:cubicBezTo>
                  <a:cubicBezTo>
                    <a:pt x="175" y="11"/>
                    <a:pt x="177" y="9"/>
                    <a:pt x="177" y="6"/>
                  </a:cubicBezTo>
                  <a:cubicBezTo>
                    <a:pt x="177" y="0"/>
                    <a:pt x="173" y="0"/>
                    <a:pt x="168" y="0"/>
                  </a:cubicBezTo>
                  <a:cubicBezTo>
                    <a:pt x="118" y="0"/>
                    <a:pt x="73" y="26"/>
                    <a:pt x="72" y="63"/>
                  </a:cubicBezTo>
                  <a:lnTo>
                    <a:pt x="72" y="177"/>
                  </a:lnTo>
                  <a:cubicBezTo>
                    <a:pt x="72" y="196"/>
                    <a:pt x="72" y="212"/>
                    <a:pt x="52" y="229"/>
                  </a:cubicBezTo>
                  <a:cubicBezTo>
                    <a:pt x="35" y="243"/>
                    <a:pt x="16" y="244"/>
                    <a:pt x="5" y="245"/>
                  </a:cubicBezTo>
                  <a:cubicBezTo>
                    <a:pt x="2" y="245"/>
                    <a:pt x="0" y="247"/>
                    <a:pt x="0" y="250"/>
                  </a:cubicBezTo>
                  <a:cubicBezTo>
                    <a:pt x="0" y="255"/>
                    <a:pt x="3" y="255"/>
                    <a:pt x="8" y="256"/>
                  </a:cubicBezTo>
                  <a:cubicBezTo>
                    <a:pt x="41" y="258"/>
                    <a:pt x="65" y="276"/>
                    <a:pt x="71" y="300"/>
                  </a:cubicBezTo>
                  <a:cubicBezTo>
                    <a:pt x="72" y="306"/>
                    <a:pt x="72" y="307"/>
                    <a:pt x="72" y="325"/>
                  </a:cubicBezTo>
                  <a:lnTo>
                    <a:pt x="72" y="423"/>
                  </a:lnTo>
                  <a:cubicBezTo>
                    <a:pt x="72" y="444"/>
                    <a:pt x="72" y="460"/>
                    <a:pt x="96" y="479"/>
                  </a:cubicBezTo>
                  <a:cubicBezTo>
                    <a:pt x="116" y="494"/>
                    <a:pt x="149" y="500"/>
                    <a:pt x="168" y="500"/>
                  </a:cubicBezTo>
                  <a:cubicBezTo>
                    <a:pt x="173" y="500"/>
                    <a:pt x="177" y="500"/>
                    <a:pt x="177" y="494"/>
                  </a:cubicBezTo>
                  <a:cubicBezTo>
                    <a:pt x="177" y="489"/>
                    <a:pt x="174" y="489"/>
                    <a:pt x="169" y="489"/>
                  </a:cubicBezTo>
                  <a:cubicBezTo>
                    <a:pt x="138" y="487"/>
                    <a:pt x="114" y="471"/>
                    <a:pt x="107" y="445"/>
                  </a:cubicBezTo>
                  <a:cubicBezTo>
                    <a:pt x="106" y="441"/>
                    <a:pt x="106" y="440"/>
                    <a:pt x="106" y="422"/>
                  </a:cubicBezTo>
                  <a:lnTo>
                    <a:pt x="106" y="317"/>
                  </a:lnTo>
                  <a:cubicBezTo>
                    <a:pt x="106" y="294"/>
                    <a:pt x="102" y="286"/>
                    <a:pt x="86" y="270"/>
                  </a:cubicBezTo>
                  <a:cubicBezTo>
                    <a:pt x="75" y="259"/>
                    <a:pt x="61" y="254"/>
                    <a:pt x="47" y="250"/>
                  </a:cubicBezTo>
                  <a:cubicBezTo>
                    <a:pt x="88" y="239"/>
                    <a:pt x="106" y="216"/>
                    <a:pt x="106" y="187"/>
                  </a:cubicBezTo>
                  <a:lnTo>
                    <a:pt x="106" y="6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50">
              <a:extLst>
                <a:ext uri="{FF2B5EF4-FFF2-40B4-BE49-F238E27FC236}">
                  <a16:creationId xmlns:a16="http://schemas.microsoft.com/office/drawing/2014/main" id="{2D2D8A31-801A-43F1-8B17-7F55C934B4BD}"/>
                </a:ext>
              </a:extLst>
            </p:cNvPr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1387476" y="5389563"/>
              <a:ext cx="103188" cy="1603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2 w 230"/>
                <a:gd name="T15" fmla="*/ 216 h 323"/>
                <a:gd name="T16" fmla="*/ 71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4 w 230"/>
                <a:gd name="T31" fmla="*/ 11 h 323"/>
                <a:gd name="T32" fmla="*/ 77 w 230"/>
                <a:gd name="T33" fmla="*/ 27 h 323"/>
                <a:gd name="T34" fmla="*/ 68 w 230"/>
                <a:gd name="T35" fmla="*/ 62 h 323"/>
                <a:gd name="T36" fmla="*/ 39 w 230"/>
                <a:gd name="T37" fmla="*/ 167 h 323"/>
                <a:gd name="T38" fmla="*/ 100 w 230"/>
                <a:gd name="T39" fmla="*/ 227 h 323"/>
                <a:gd name="T40" fmla="*/ 151 w 230"/>
                <a:gd name="T41" fmla="*/ 204 h 323"/>
                <a:gd name="T42" fmla="*/ 118 w 230"/>
                <a:gd name="T43" fmla="*/ 281 h 323"/>
                <a:gd name="T44" fmla="*/ 63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8 w 230"/>
                <a:gd name="T53" fmla="*/ 247 h 323"/>
                <a:gd name="T54" fmla="*/ 11 w 230"/>
                <a:gd name="T55" fmla="*/ 280 h 323"/>
                <a:gd name="T56" fmla="*/ 63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5" y="216"/>
                    <a:pt x="102" y="216"/>
                  </a:cubicBezTo>
                  <a:cubicBezTo>
                    <a:pt x="77" y="216"/>
                    <a:pt x="71" y="194"/>
                    <a:pt x="71" y="175"/>
                  </a:cubicBezTo>
                  <a:cubicBezTo>
                    <a:pt x="71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7" y="11"/>
                    <a:pt x="64" y="11"/>
                  </a:cubicBezTo>
                  <a:cubicBezTo>
                    <a:pt x="68" y="11"/>
                    <a:pt x="77" y="11"/>
                    <a:pt x="77" y="27"/>
                  </a:cubicBezTo>
                  <a:cubicBezTo>
                    <a:pt x="77" y="40"/>
                    <a:pt x="72" y="53"/>
                    <a:pt x="68" y="62"/>
                  </a:cubicBezTo>
                  <a:cubicBezTo>
                    <a:pt x="48" y="115"/>
                    <a:pt x="39" y="144"/>
                    <a:pt x="39" y="167"/>
                  </a:cubicBezTo>
                  <a:cubicBezTo>
                    <a:pt x="39" y="212"/>
                    <a:pt x="71" y="227"/>
                    <a:pt x="100" y="227"/>
                  </a:cubicBezTo>
                  <a:cubicBezTo>
                    <a:pt x="120" y="227"/>
                    <a:pt x="137" y="218"/>
                    <a:pt x="151" y="204"/>
                  </a:cubicBezTo>
                  <a:cubicBezTo>
                    <a:pt x="144" y="230"/>
                    <a:pt x="138" y="254"/>
                    <a:pt x="118" y="281"/>
                  </a:cubicBezTo>
                  <a:cubicBezTo>
                    <a:pt x="105" y="298"/>
                    <a:pt x="86" y="312"/>
                    <a:pt x="63" y="312"/>
                  </a:cubicBezTo>
                  <a:cubicBezTo>
                    <a:pt x="56" y="312"/>
                    <a:pt x="34" y="311"/>
                    <a:pt x="26" y="291"/>
                  </a:cubicBezTo>
                  <a:cubicBezTo>
                    <a:pt x="33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3" y="247"/>
                    <a:pt x="38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3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51">
              <a:extLst>
                <a:ext uri="{FF2B5EF4-FFF2-40B4-BE49-F238E27FC236}">
                  <a16:creationId xmlns:a16="http://schemas.microsoft.com/office/drawing/2014/main" id="{4D6B767E-5287-4A42-A210-4658E32D1316}"/>
                </a:ext>
              </a:extLst>
            </p:cNvPr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1598614" y="5313363"/>
              <a:ext cx="9525" cy="247650"/>
            </a:xfrm>
            <a:custGeom>
              <a:avLst/>
              <a:gdLst>
                <a:gd name="T0" fmla="*/ 20 w 20"/>
                <a:gd name="T1" fmla="*/ 18 h 500"/>
                <a:gd name="T2" fmla="*/ 10 w 20"/>
                <a:gd name="T3" fmla="*/ 0 h 500"/>
                <a:gd name="T4" fmla="*/ 0 w 20"/>
                <a:gd name="T5" fmla="*/ 18 h 500"/>
                <a:gd name="T6" fmla="*/ 0 w 20"/>
                <a:gd name="T7" fmla="*/ 482 h 500"/>
                <a:gd name="T8" fmla="*/ 10 w 20"/>
                <a:gd name="T9" fmla="*/ 500 h 500"/>
                <a:gd name="T10" fmla="*/ 20 w 20"/>
                <a:gd name="T11" fmla="*/ 482 h 500"/>
                <a:gd name="T12" fmla="*/ 20 w 20"/>
                <a:gd name="T13" fmla="*/ 18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500">
                  <a:moveTo>
                    <a:pt x="20" y="18"/>
                  </a:moveTo>
                  <a:cubicBezTo>
                    <a:pt x="20" y="9"/>
                    <a:pt x="20" y="0"/>
                    <a:pt x="10" y="0"/>
                  </a:cubicBezTo>
                  <a:cubicBezTo>
                    <a:pt x="0" y="0"/>
                    <a:pt x="0" y="9"/>
                    <a:pt x="0" y="18"/>
                  </a:cubicBezTo>
                  <a:lnTo>
                    <a:pt x="0" y="482"/>
                  </a:lnTo>
                  <a:cubicBezTo>
                    <a:pt x="0" y="491"/>
                    <a:pt x="0" y="500"/>
                    <a:pt x="10" y="500"/>
                  </a:cubicBezTo>
                  <a:cubicBezTo>
                    <a:pt x="20" y="500"/>
                    <a:pt x="20" y="491"/>
                    <a:pt x="20" y="482"/>
                  </a:cubicBezTo>
                  <a:lnTo>
                    <a:pt x="20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52">
              <a:extLst>
                <a:ext uri="{FF2B5EF4-FFF2-40B4-BE49-F238E27FC236}">
                  <a16:creationId xmlns:a16="http://schemas.microsoft.com/office/drawing/2014/main" id="{F0D6F047-E25A-441B-8414-604BF44ED3DA}"/>
                </a:ext>
              </a:extLst>
            </p:cNvPr>
            <p:cNvSpPr>
              <a:spLocks/>
            </p:cNvSpPr>
            <p:nvPr>
              <p:custDataLst>
                <p:tags r:id="rId22"/>
              </p:custDataLst>
            </p:nvPr>
          </p:nvSpPr>
          <p:spPr bwMode="auto">
            <a:xfrm>
              <a:off x="1720851" y="5327651"/>
              <a:ext cx="98425" cy="171450"/>
            </a:xfrm>
            <a:custGeom>
              <a:avLst/>
              <a:gdLst>
                <a:gd name="T0" fmla="*/ 221 w 221"/>
                <a:gd name="T1" fmla="*/ 18 h 347"/>
                <a:gd name="T2" fmla="*/ 204 w 221"/>
                <a:gd name="T3" fmla="*/ 0 h 347"/>
                <a:gd name="T4" fmla="*/ 17 w 221"/>
                <a:gd name="T5" fmla="*/ 0 h 347"/>
                <a:gd name="T6" fmla="*/ 0 w 221"/>
                <a:gd name="T7" fmla="*/ 10 h 347"/>
                <a:gd name="T8" fmla="*/ 17 w 221"/>
                <a:gd name="T9" fmla="*/ 20 h 347"/>
                <a:gd name="T10" fmla="*/ 201 w 221"/>
                <a:gd name="T11" fmla="*/ 20 h 347"/>
                <a:gd name="T12" fmla="*/ 201 w 221"/>
                <a:gd name="T13" fmla="*/ 164 h 347"/>
                <a:gd name="T14" fmla="*/ 24 w 221"/>
                <a:gd name="T15" fmla="*/ 164 h 347"/>
                <a:gd name="T16" fmla="*/ 7 w 221"/>
                <a:gd name="T17" fmla="*/ 174 h 347"/>
                <a:gd name="T18" fmla="*/ 24 w 221"/>
                <a:gd name="T19" fmla="*/ 184 h 347"/>
                <a:gd name="T20" fmla="*/ 201 w 221"/>
                <a:gd name="T21" fmla="*/ 184 h 347"/>
                <a:gd name="T22" fmla="*/ 201 w 221"/>
                <a:gd name="T23" fmla="*/ 327 h 347"/>
                <a:gd name="T24" fmla="*/ 17 w 221"/>
                <a:gd name="T25" fmla="*/ 327 h 347"/>
                <a:gd name="T26" fmla="*/ 0 w 221"/>
                <a:gd name="T27" fmla="*/ 337 h 347"/>
                <a:gd name="T28" fmla="*/ 17 w 221"/>
                <a:gd name="T29" fmla="*/ 347 h 347"/>
                <a:gd name="T30" fmla="*/ 204 w 221"/>
                <a:gd name="T31" fmla="*/ 347 h 347"/>
                <a:gd name="T32" fmla="*/ 221 w 221"/>
                <a:gd name="T33" fmla="*/ 329 h 347"/>
                <a:gd name="T34" fmla="*/ 221 w 221"/>
                <a:gd name="T35" fmla="*/ 1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1" h="347">
                  <a:moveTo>
                    <a:pt x="221" y="18"/>
                  </a:moveTo>
                  <a:cubicBezTo>
                    <a:pt x="221" y="2"/>
                    <a:pt x="220" y="0"/>
                    <a:pt x="204" y="0"/>
                  </a:cubicBezTo>
                  <a:lnTo>
                    <a:pt x="17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201" y="20"/>
                  </a:lnTo>
                  <a:lnTo>
                    <a:pt x="201" y="164"/>
                  </a:lnTo>
                  <a:lnTo>
                    <a:pt x="24" y="164"/>
                  </a:lnTo>
                  <a:cubicBezTo>
                    <a:pt x="15" y="164"/>
                    <a:pt x="7" y="164"/>
                    <a:pt x="7" y="174"/>
                  </a:cubicBezTo>
                  <a:cubicBezTo>
                    <a:pt x="7" y="184"/>
                    <a:pt x="15" y="184"/>
                    <a:pt x="24" y="184"/>
                  </a:cubicBezTo>
                  <a:lnTo>
                    <a:pt x="201" y="184"/>
                  </a:lnTo>
                  <a:lnTo>
                    <a:pt x="201" y="327"/>
                  </a:lnTo>
                  <a:lnTo>
                    <a:pt x="17" y="327"/>
                  </a:lnTo>
                  <a:cubicBezTo>
                    <a:pt x="9" y="327"/>
                    <a:pt x="0" y="327"/>
                    <a:pt x="0" y="337"/>
                  </a:cubicBezTo>
                  <a:cubicBezTo>
                    <a:pt x="0" y="347"/>
                    <a:pt x="9" y="347"/>
                    <a:pt x="17" y="347"/>
                  </a:cubicBezTo>
                  <a:lnTo>
                    <a:pt x="204" y="347"/>
                  </a:lnTo>
                  <a:cubicBezTo>
                    <a:pt x="220" y="347"/>
                    <a:pt x="221" y="346"/>
                    <a:pt x="221" y="329"/>
                  </a:cubicBezTo>
                  <a:lnTo>
                    <a:pt x="221" y="1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Freeform 53">
              <a:extLst>
                <a:ext uri="{FF2B5EF4-FFF2-40B4-BE49-F238E27FC236}">
                  <a16:creationId xmlns:a16="http://schemas.microsoft.com/office/drawing/2014/main" id="{DF5A48D2-5570-4F0C-BE8A-BE7B88536D81}"/>
                </a:ext>
              </a:extLst>
            </p:cNvPr>
            <p:cNvSpPr>
              <a:spLocks/>
            </p:cNvSpPr>
            <p:nvPr>
              <p:custDataLst>
                <p:tags r:id="rId23"/>
              </p:custDataLst>
            </p:nvPr>
          </p:nvSpPr>
          <p:spPr bwMode="auto">
            <a:xfrm>
              <a:off x="1838326" y="5389563"/>
              <a:ext cx="109538" cy="112713"/>
            </a:xfrm>
            <a:custGeom>
              <a:avLst/>
              <a:gdLst>
                <a:gd name="T0" fmla="*/ 152 w 249"/>
                <a:gd name="T1" fmla="*/ 70 h 227"/>
                <a:gd name="T2" fmla="*/ 202 w 249"/>
                <a:gd name="T3" fmla="*/ 11 h 227"/>
                <a:gd name="T4" fmla="*/ 227 w 249"/>
                <a:gd name="T5" fmla="*/ 18 h 227"/>
                <a:gd name="T6" fmla="*/ 203 w 249"/>
                <a:gd name="T7" fmla="*/ 45 h 227"/>
                <a:gd name="T8" fmla="*/ 222 w 249"/>
                <a:gd name="T9" fmla="*/ 62 h 227"/>
                <a:gd name="T10" fmla="*/ 249 w 249"/>
                <a:gd name="T11" fmla="*/ 33 h 227"/>
                <a:gd name="T12" fmla="*/ 202 w 249"/>
                <a:gd name="T13" fmla="*/ 0 h 227"/>
                <a:gd name="T14" fmla="*/ 150 w 249"/>
                <a:gd name="T15" fmla="*/ 38 h 227"/>
                <a:gd name="T16" fmla="*/ 96 w 249"/>
                <a:gd name="T17" fmla="*/ 0 h 227"/>
                <a:gd name="T18" fmla="*/ 16 w 249"/>
                <a:gd name="T19" fmla="*/ 77 h 227"/>
                <a:gd name="T20" fmla="*/ 22 w 249"/>
                <a:gd name="T21" fmla="*/ 82 h 227"/>
                <a:gd name="T22" fmla="*/ 28 w 249"/>
                <a:gd name="T23" fmla="*/ 77 h 227"/>
                <a:gd name="T24" fmla="*/ 95 w 249"/>
                <a:gd name="T25" fmla="*/ 11 h 227"/>
                <a:gd name="T26" fmla="*/ 122 w 249"/>
                <a:gd name="T27" fmla="*/ 45 h 227"/>
                <a:gd name="T28" fmla="*/ 95 w 249"/>
                <a:gd name="T29" fmla="*/ 164 h 227"/>
                <a:gd name="T30" fmla="*/ 48 w 249"/>
                <a:gd name="T31" fmla="*/ 216 h 227"/>
                <a:gd name="T32" fmla="*/ 23 w 249"/>
                <a:gd name="T33" fmla="*/ 209 h 227"/>
                <a:gd name="T34" fmla="*/ 46 w 249"/>
                <a:gd name="T35" fmla="*/ 182 h 227"/>
                <a:gd name="T36" fmla="*/ 28 w 249"/>
                <a:gd name="T37" fmla="*/ 165 h 227"/>
                <a:gd name="T38" fmla="*/ 0 w 249"/>
                <a:gd name="T39" fmla="*/ 194 h 227"/>
                <a:gd name="T40" fmla="*/ 47 w 249"/>
                <a:gd name="T41" fmla="*/ 227 h 227"/>
                <a:gd name="T42" fmla="*/ 100 w 249"/>
                <a:gd name="T43" fmla="*/ 189 h 227"/>
                <a:gd name="T44" fmla="*/ 154 w 249"/>
                <a:gd name="T45" fmla="*/ 227 h 227"/>
                <a:gd name="T46" fmla="*/ 233 w 249"/>
                <a:gd name="T47" fmla="*/ 150 h 227"/>
                <a:gd name="T48" fmla="*/ 227 w 249"/>
                <a:gd name="T49" fmla="*/ 145 h 227"/>
                <a:gd name="T50" fmla="*/ 221 w 249"/>
                <a:gd name="T51" fmla="*/ 150 h 227"/>
                <a:gd name="T52" fmla="*/ 154 w 249"/>
                <a:gd name="T53" fmla="*/ 216 h 227"/>
                <a:gd name="T54" fmla="*/ 127 w 249"/>
                <a:gd name="T55" fmla="*/ 183 h 227"/>
                <a:gd name="T56" fmla="*/ 136 w 249"/>
                <a:gd name="T57" fmla="*/ 139 h 227"/>
                <a:gd name="T58" fmla="*/ 152 w 249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7">
                  <a:moveTo>
                    <a:pt x="152" y="70"/>
                  </a:moveTo>
                  <a:cubicBezTo>
                    <a:pt x="155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5" y="11"/>
                    <a:pt x="122" y="16"/>
                    <a:pt x="122" y="45"/>
                  </a:cubicBezTo>
                  <a:cubicBezTo>
                    <a:pt x="122" y="60"/>
                    <a:pt x="114" y="94"/>
                    <a:pt x="95" y="164"/>
                  </a:cubicBezTo>
                  <a:cubicBezTo>
                    <a:pt x="87" y="195"/>
                    <a:pt x="70" y="216"/>
                    <a:pt x="48" y="216"/>
                  </a:cubicBezTo>
                  <a:cubicBezTo>
                    <a:pt x="45" y="216"/>
                    <a:pt x="33" y="216"/>
                    <a:pt x="23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8" y="165"/>
                  </a:cubicBezTo>
                  <a:cubicBezTo>
                    <a:pt x="13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80" y="227"/>
                    <a:pt x="98" y="192"/>
                    <a:pt x="100" y="189"/>
                  </a:cubicBezTo>
                  <a:cubicBezTo>
                    <a:pt x="106" y="207"/>
                    <a:pt x="124" y="227"/>
                    <a:pt x="154" y="227"/>
                  </a:cubicBezTo>
                  <a:cubicBezTo>
                    <a:pt x="205" y="227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4"/>
                    <a:pt x="170" y="216"/>
                    <a:pt x="154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6" y="139"/>
                  </a:cubicBezTo>
                  <a:lnTo>
                    <a:pt x="152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54">
              <a:extLst>
                <a:ext uri="{FF2B5EF4-FFF2-40B4-BE49-F238E27FC236}">
                  <a16:creationId xmlns:a16="http://schemas.microsoft.com/office/drawing/2014/main" id="{3D191898-68EB-4BDC-B90F-DFBF456AF933}"/>
                </a:ext>
              </a:extLst>
            </p:cNvPr>
            <p:cNvSpPr>
              <a:spLocks/>
            </p:cNvSpPr>
            <p:nvPr>
              <p:custDataLst>
                <p:tags r:id="rId24"/>
              </p:custDataLst>
            </p:nvPr>
          </p:nvSpPr>
          <p:spPr bwMode="auto">
            <a:xfrm>
              <a:off x="2039939" y="5387976"/>
              <a:ext cx="73025" cy="114300"/>
            </a:xfrm>
            <a:custGeom>
              <a:avLst/>
              <a:gdLst>
                <a:gd name="T0" fmla="*/ 87 w 163"/>
                <a:gd name="T1" fmla="*/ 127 h 230"/>
                <a:gd name="T2" fmla="*/ 139 w 163"/>
                <a:gd name="T3" fmla="*/ 173 h 230"/>
                <a:gd name="T4" fmla="*/ 83 w 163"/>
                <a:gd name="T5" fmla="*/ 219 h 230"/>
                <a:gd name="T6" fmla="*/ 14 w 163"/>
                <a:gd name="T7" fmla="*/ 148 h 230"/>
                <a:gd name="T8" fmla="*/ 7 w 163"/>
                <a:gd name="T9" fmla="*/ 139 h 230"/>
                <a:gd name="T10" fmla="*/ 0 w 163"/>
                <a:gd name="T11" fmla="*/ 152 h 230"/>
                <a:gd name="T12" fmla="*/ 0 w 163"/>
                <a:gd name="T13" fmla="*/ 218 h 230"/>
                <a:gd name="T14" fmla="*/ 6 w 163"/>
                <a:gd name="T15" fmla="*/ 230 h 230"/>
                <a:gd name="T16" fmla="*/ 18 w 163"/>
                <a:gd name="T17" fmla="*/ 220 h 230"/>
                <a:gd name="T18" fmla="*/ 28 w 163"/>
                <a:gd name="T19" fmla="*/ 208 h 230"/>
                <a:gd name="T20" fmla="*/ 83 w 163"/>
                <a:gd name="T21" fmla="*/ 230 h 230"/>
                <a:gd name="T22" fmla="*/ 163 w 163"/>
                <a:gd name="T23" fmla="*/ 160 h 230"/>
                <a:gd name="T24" fmla="*/ 142 w 163"/>
                <a:gd name="T25" fmla="*/ 113 h 230"/>
                <a:gd name="T26" fmla="*/ 85 w 163"/>
                <a:gd name="T27" fmla="*/ 89 h 230"/>
                <a:gd name="T28" fmla="*/ 24 w 163"/>
                <a:gd name="T29" fmla="*/ 48 h 230"/>
                <a:gd name="T30" fmla="*/ 80 w 163"/>
                <a:gd name="T31" fmla="*/ 10 h 230"/>
                <a:gd name="T32" fmla="*/ 138 w 163"/>
                <a:gd name="T33" fmla="*/ 70 h 230"/>
                <a:gd name="T34" fmla="*/ 144 w 163"/>
                <a:gd name="T35" fmla="*/ 75 h 230"/>
                <a:gd name="T36" fmla="*/ 151 w 163"/>
                <a:gd name="T37" fmla="*/ 63 h 230"/>
                <a:gd name="T38" fmla="*/ 151 w 163"/>
                <a:gd name="T39" fmla="*/ 12 h 230"/>
                <a:gd name="T40" fmla="*/ 145 w 163"/>
                <a:gd name="T41" fmla="*/ 0 h 230"/>
                <a:gd name="T42" fmla="*/ 135 w 163"/>
                <a:gd name="T43" fmla="*/ 6 h 230"/>
                <a:gd name="T44" fmla="*/ 127 w 163"/>
                <a:gd name="T45" fmla="*/ 14 h 230"/>
                <a:gd name="T46" fmla="*/ 80 w 163"/>
                <a:gd name="T47" fmla="*/ 0 h 230"/>
                <a:gd name="T48" fmla="*/ 0 w 163"/>
                <a:gd name="T49" fmla="*/ 62 h 230"/>
                <a:gd name="T50" fmla="*/ 22 w 163"/>
                <a:gd name="T51" fmla="*/ 104 h 230"/>
                <a:gd name="T52" fmla="*/ 87 w 163"/>
                <a:gd name="T53" fmla="*/ 12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3" h="230">
                  <a:moveTo>
                    <a:pt x="87" y="127"/>
                  </a:moveTo>
                  <a:cubicBezTo>
                    <a:pt x="98" y="129"/>
                    <a:pt x="139" y="137"/>
                    <a:pt x="139" y="173"/>
                  </a:cubicBezTo>
                  <a:cubicBezTo>
                    <a:pt x="139" y="199"/>
                    <a:pt x="122" y="219"/>
                    <a:pt x="83" y="219"/>
                  </a:cubicBezTo>
                  <a:cubicBezTo>
                    <a:pt x="41" y="219"/>
                    <a:pt x="23" y="190"/>
                    <a:pt x="14" y="148"/>
                  </a:cubicBezTo>
                  <a:cubicBezTo>
                    <a:pt x="12" y="141"/>
                    <a:pt x="12" y="139"/>
                    <a:pt x="7" y="139"/>
                  </a:cubicBezTo>
                  <a:cubicBezTo>
                    <a:pt x="0" y="139"/>
                    <a:pt x="0" y="143"/>
                    <a:pt x="0" y="152"/>
                  </a:cubicBezTo>
                  <a:lnTo>
                    <a:pt x="0" y="218"/>
                  </a:lnTo>
                  <a:cubicBezTo>
                    <a:pt x="0" y="226"/>
                    <a:pt x="0" y="230"/>
                    <a:pt x="6" y="230"/>
                  </a:cubicBezTo>
                  <a:cubicBezTo>
                    <a:pt x="8" y="230"/>
                    <a:pt x="9" y="229"/>
                    <a:pt x="18" y="220"/>
                  </a:cubicBezTo>
                  <a:cubicBezTo>
                    <a:pt x="19" y="219"/>
                    <a:pt x="19" y="218"/>
                    <a:pt x="28" y="208"/>
                  </a:cubicBezTo>
                  <a:cubicBezTo>
                    <a:pt x="50" y="229"/>
                    <a:pt x="72" y="230"/>
                    <a:pt x="83" y="230"/>
                  </a:cubicBezTo>
                  <a:cubicBezTo>
                    <a:pt x="140" y="230"/>
                    <a:pt x="163" y="196"/>
                    <a:pt x="163" y="160"/>
                  </a:cubicBezTo>
                  <a:cubicBezTo>
                    <a:pt x="163" y="134"/>
                    <a:pt x="148" y="119"/>
                    <a:pt x="142" y="113"/>
                  </a:cubicBezTo>
                  <a:cubicBezTo>
                    <a:pt x="126" y="97"/>
                    <a:pt x="106" y="93"/>
                    <a:pt x="85" y="89"/>
                  </a:cubicBezTo>
                  <a:cubicBezTo>
                    <a:pt x="58" y="83"/>
                    <a:pt x="24" y="77"/>
                    <a:pt x="24" y="48"/>
                  </a:cubicBezTo>
                  <a:cubicBezTo>
                    <a:pt x="24" y="30"/>
                    <a:pt x="37" y="10"/>
                    <a:pt x="80" y="10"/>
                  </a:cubicBezTo>
                  <a:cubicBezTo>
                    <a:pt x="135" y="10"/>
                    <a:pt x="137" y="55"/>
                    <a:pt x="138" y="70"/>
                  </a:cubicBezTo>
                  <a:cubicBezTo>
                    <a:pt x="139" y="75"/>
                    <a:pt x="143" y="75"/>
                    <a:pt x="144" y="75"/>
                  </a:cubicBezTo>
                  <a:cubicBezTo>
                    <a:pt x="151" y="75"/>
                    <a:pt x="151" y="72"/>
                    <a:pt x="151" y="63"/>
                  </a:cubicBezTo>
                  <a:lnTo>
                    <a:pt x="151" y="12"/>
                  </a:lnTo>
                  <a:cubicBezTo>
                    <a:pt x="151" y="4"/>
                    <a:pt x="151" y="0"/>
                    <a:pt x="145" y="0"/>
                  </a:cubicBezTo>
                  <a:cubicBezTo>
                    <a:pt x="143" y="0"/>
                    <a:pt x="142" y="0"/>
                    <a:pt x="135" y="6"/>
                  </a:cubicBezTo>
                  <a:cubicBezTo>
                    <a:pt x="134" y="8"/>
                    <a:pt x="129" y="13"/>
                    <a:pt x="127" y="14"/>
                  </a:cubicBezTo>
                  <a:cubicBezTo>
                    <a:pt x="108" y="0"/>
                    <a:pt x="87" y="0"/>
                    <a:pt x="80" y="0"/>
                  </a:cubicBezTo>
                  <a:cubicBezTo>
                    <a:pt x="19" y="0"/>
                    <a:pt x="0" y="34"/>
                    <a:pt x="0" y="62"/>
                  </a:cubicBezTo>
                  <a:cubicBezTo>
                    <a:pt x="0" y="79"/>
                    <a:pt x="8" y="93"/>
                    <a:pt x="22" y="104"/>
                  </a:cubicBezTo>
                  <a:cubicBezTo>
                    <a:pt x="38" y="117"/>
                    <a:pt x="52" y="120"/>
                    <a:pt x="87" y="12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Oval 55">
              <a:extLst>
                <a:ext uri="{FF2B5EF4-FFF2-40B4-BE49-F238E27FC236}">
                  <a16:creationId xmlns:a16="http://schemas.microsoft.com/office/drawing/2014/main" id="{FAFF0EAB-9F01-45D0-A922-E4951497D3FA}"/>
                </a:ext>
              </a:extLst>
            </p:cNvPr>
            <p:cNvSpPr>
              <a:spLocks noChangeArrowheads="1"/>
            </p:cNvSpPr>
            <p:nvPr>
              <p:custDataLst>
                <p:tags r:id="rId25"/>
              </p:custDataLst>
            </p:nvPr>
          </p:nvSpPr>
          <p:spPr bwMode="auto">
            <a:xfrm>
              <a:off x="2138364" y="5472113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56">
              <a:extLst>
                <a:ext uri="{FF2B5EF4-FFF2-40B4-BE49-F238E27FC236}">
                  <a16:creationId xmlns:a16="http://schemas.microsoft.com/office/drawing/2014/main" id="{11970E34-60CD-453E-A7DC-A35CFA8CAC5B}"/>
                </a:ext>
              </a:extLst>
            </p:cNvPr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2185989" y="5346701"/>
              <a:ext cx="69850" cy="155575"/>
            </a:xfrm>
            <a:custGeom>
              <a:avLst/>
              <a:gdLst>
                <a:gd name="T0" fmla="*/ 77 w 156"/>
                <a:gd name="T1" fmla="*/ 107 h 313"/>
                <a:gd name="T2" fmla="*/ 148 w 156"/>
                <a:gd name="T3" fmla="*/ 107 h 313"/>
                <a:gd name="T4" fmla="*/ 148 w 156"/>
                <a:gd name="T5" fmla="*/ 92 h 313"/>
                <a:gd name="T6" fmla="*/ 77 w 156"/>
                <a:gd name="T7" fmla="*/ 92 h 313"/>
                <a:gd name="T8" fmla="*/ 77 w 156"/>
                <a:gd name="T9" fmla="*/ 0 h 313"/>
                <a:gd name="T10" fmla="*/ 64 w 156"/>
                <a:gd name="T11" fmla="*/ 0 h 313"/>
                <a:gd name="T12" fmla="*/ 0 w 156"/>
                <a:gd name="T13" fmla="*/ 96 h 313"/>
                <a:gd name="T14" fmla="*/ 0 w 156"/>
                <a:gd name="T15" fmla="*/ 107 h 313"/>
                <a:gd name="T16" fmla="*/ 43 w 156"/>
                <a:gd name="T17" fmla="*/ 107 h 313"/>
                <a:gd name="T18" fmla="*/ 43 w 156"/>
                <a:gd name="T19" fmla="*/ 245 h 313"/>
                <a:gd name="T20" fmla="*/ 107 w 156"/>
                <a:gd name="T21" fmla="*/ 313 h 313"/>
                <a:gd name="T22" fmla="*/ 156 w 156"/>
                <a:gd name="T23" fmla="*/ 245 h 313"/>
                <a:gd name="T24" fmla="*/ 156 w 156"/>
                <a:gd name="T25" fmla="*/ 217 h 313"/>
                <a:gd name="T26" fmla="*/ 144 w 156"/>
                <a:gd name="T27" fmla="*/ 217 h 313"/>
                <a:gd name="T28" fmla="*/ 144 w 156"/>
                <a:gd name="T29" fmla="*/ 244 h 313"/>
                <a:gd name="T30" fmla="*/ 110 w 156"/>
                <a:gd name="T31" fmla="*/ 300 h 313"/>
                <a:gd name="T32" fmla="*/ 77 w 156"/>
                <a:gd name="T33" fmla="*/ 246 h 313"/>
                <a:gd name="T34" fmla="*/ 77 w 156"/>
                <a:gd name="T35" fmla="*/ 107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313">
                  <a:moveTo>
                    <a:pt x="77" y="107"/>
                  </a:moveTo>
                  <a:lnTo>
                    <a:pt x="148" y="107"/>
                  </a:lnTo>
                  <a:lnTo>
                    <a:pt x="148" y="92"/>
                  </a:lnTo>
                  <a:lnTo>
                    <a:pt x="77" y="92"/>
                  </a:lnTo>
                  <a:lnTo>
                    <a:pt x="77" y="0"/>
                  </a:lnTo>
                  <a:lnTo>
                    <a:pt x="64" y="0"/>
                  </a:lnTo>
                  <a:cubicBezTo>
                    <a:pt x="64" y="41"/>
                    <a:pt x="49" y="94"/>
                    <a:pt x="0" y="96"/>
                  </a:cubicBezTo>
                  <a:lnTo>
                    <a:pt x="0" y="107"/>
                  </a:lnTo>
                  <a:lnTo>
                    <a:pt x="43" y="107"/>
                  </a:lnTo>
                  <a:lnTo>
                    <a:pt x="43" y="245"/>
                  </a:lnTo>
                  <a:cubicBezTo>
                    <a:pt x="43" y="307"/>
                    <a:pt x="89" y="313"/>
                    <a:pt x="107" y="313"/>
                  </a:cubicBezTo>
                  <a:cubicBezTo>
                    <a:pt x="142" y="313"/>
                    <a:pt x="156" y="277"/>
                    <a:pt x="156" y="245"/>
                  </a:cubicBezTo>
                  <a:lnTo>
                    <a:pt x="156" y="217"/>
                  </a:lnTo>
                  <a:lnTo>
                    <a:pt x="144" y="217"/>
                  </a:lnTo>
                  <a:lnTo>
                    <a:pt x="144" y="244"/>
                  </a:lnTo>
                  <a:cubicBezTo>
                    <a:pt x="144" y="281"/>
                    <a:pt x="129" y="300"/>
                    <a:pt x="110" y="300"/>
                  </a:cubicBezTo>
                  <a:cubicBezTo>
                    <a:pt x="77" y="300"/>
                    <a:pt x="77" y="255"/>
                    <a:pt x="77" y="246"/>
                  </a:cubicBezTo>
                  <a:lnTo>
                    <a:pt x="77" y="10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Oval 57">
              <a:extLst>
                <a:ext uri="{FF2B5EF4-FFF2-40B4-BE49-F238E27FC236}">
                  <a16:creationId xmlns:a16="http://schemas.microsoft.com/office/drawing/2014/main" id="{06ACF79E-BC8D-4A3B-9DDC-A632E10AC924}"/>
                </a:ext>
              </a:extLst>
            </p:cNvPr>
            <p:cNvSpPr>
              <a:spLocks noChangeArrowheads="1"/>
            </p:cNvSpPr>
            <p:nvPr>
              <p:custDataLst>
                <p:tags r:id="rId27"/>
              </p:custDataLst>
            </p:nvPr>
          </p:nvSpPr>
          <p:spPr bwMode="auto">
            <a:xfrm>
              <a:off x="2287589" y="5472113"/>
              <a:ext cx="23813" cy="26988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58">
              <a:extLst>
                <a:ext uri="{FF2B5EF4-FFF2-40B4-BE49-F238E27FC236}">
                  <a16:creationId xmlns:a16="http://schemas.microsoft.com/office/drawing/2014/main" id="{D93A19D5-E9CD-4AC3-AF85-AA3500CEDF97}"/>
                </a:ext>
              </a:extLst>
            </p:cNvPr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2409826" y="5389563"/>
              <a:ext cx="103188" cy="160338"/>
            </a:xfrm>
            <a:custGeom>
              <a:avLst/>
              <a:gdLst>
                <a:gd name="T0" fmla="*/ 228 w 230"/>
                <a:gd name="T1" fmla="*/ 31 h 323"/>
                <a:gd name="T2" fmla="*/ 230 w 230"/>
                <a:gd name="T3" fmla="*/ 19 h 323"/>
                <a:gd name="T4" fmla="*/ 216 w 230"/>
                <a:gd name="T5" fmla="*/ 6 h 323"/>
                <a:gd name="T6" fmla="*/ 198 w 230"/>
                <a:gd name="T7" fmla="*/ 16 h 323"/>
                <a:gd name="T8" fmla="*/ 191 w 230"/>
                <a:gd name="T9" fmla="*/ 43 h 323"/>
                <a:gd name="T10" fmla="*/ 181 w 230"/>
                <a:gd name="T11" fmla="*/ 83 h 323"/>
                <a:gd name="T12" fmla="*/ 159 w 230"/>
                <a:gd name="T13" fmla="*/ 173 h 323"/>
                <a:gd name="T14" fmla="*/ 103 w 230"/>
                <a:gd name="T15" fmla="*/ 216 h 323"/>
                <a:gd name="T16" fmla="*/ 72 w 230"/>
                <a:gd name="T17" fmla="*/ 175 h 323"/>
                <a:gd name="T18" fmla="*/ 97 w 230"/>
                <a:gd name="T19" fmla="*/ 77 h 323"/>
                <a:gd name="T20" fmla="*/ 107 w 230"/>
                <a:gd name="T21" fmla="*/ 41 h 323"/>
                <a:gd name="T22" fmla="*/ 66 w 230"/>
                <a:gd name="T23" fmla="*/ 0 h 323"/>
                <a:gd name="T24" fmla="*/ 0 w 230"/>
                <a:gd name="T25" fmla="*/ 77 h 323"/>
                <a:gd name="T26" fmla="*/ 6 w 230"/>
                <a:gd name="T27" fmla="*/ 82 h 323"/>
                <a:gd name="T28" fmla="*/ 14 w 230"/>
                <a:gd name="T29" fmla="*/ 73 h 323"/>
                <a:gd name="T30" fmla="*/ 65 w 230"/>
                <a:gd name="T31" fmla="*/ 11 h 323"/>
                <a:gd name="T32" fmla="*/ 77 w 230"/>
                <a:gd name="T33" fmla="*/ 27 h 323"/>
                <a:gd name="T34" fmla="*/ 69 w 230"/>
                <a:gd name="T35" fmla="*/ 62 h 323"/>
                <a:gd name="T36" fmla="*/ 40 w 230"/>
                <a:gd name="T37" fmla="*/ 167 h 323"/>
                <a:gd name="T38" fmla="*/ 101 w 230"/>
                <a:gd name="T39" fmla="*/ 227 h 323"/>
                <a:gd name="T40" fmla="*/ 151 w 230"/>
                <a:gd name="T41" fmla="*/ 204 h 323"/>
                <a:gd name="T42" fmla="*/ 119 w 230"/>
                <a:gd name="T43" fmla="*/ 281 h 323"/>
                <a:gd name="T44" fmla="*/ 64 w 230"/>
                <a:gd name="T45" fmla="*/ 312 h 323"/>
                <a:gd name="T46" fmla="*/ 26 w 230"/>
                <a:gd name="T47" fmla="*/ 291 h 323"/>
                <a:gd name="T48" fmla="*/ 47 w 230"/>
                <a:gd name="T49" fmla="*/ 285 h 323"/>
                <a:gd name="T50" fmla="*/ 57 w 230"/>
                <a:gd name="T51" fmla="*/ 265 h 323"/>
                <a:gd name="T52" fmla="*/ 39 w 230"/>
                <a:gd name="T53" fmla="*/ 247 h 323"/>
                <a:gd name="T54" fmla="*/ 11 w 230"/>
                <a:gd name="T55" fmla="*/ 280 h 323"/>
                <a:gd name="T56" fmla="*/ 64 w 230"/>
                <a:gd name="T57" fmla="*/ 323 h 323"/>
                <a:gd name="T58" fmla="*/ 180 w 230"/>
                <a:gd name="T59" fmla="*/ 221 h 323"/>
                <a:gd name="T60" fmla="*/ 228 w 230"/>
                <a:gd name="T61" fmla="*/ 3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0" h="323">
                  <a:moveTo>
                    <a:pt x="228" y="31"/>
                  </a:moveTo>
                  <a:cubicBezTo>
                    <a:pt x="230" y="24"/>
                    <a:pt x="230" y="23"/>
                    <a:pt x="230" y="19"/>
                  </a:cubicBezTo>
                  <a:cubicBezTo>
                    <a:pt x="230" y="10"/>
                    <a:pt x="223" y="6"/>
                    <a:pt x="216" y="6"/>
                  </a:cubicBezTo>
                  <a:cubicBezTo>
                    <a:pt x="211" y="6"/>
                    <a:pt x="203" y="9"/>
                    <a:pt x="198" y="16"/>
                  </a:cubicBezTo>
                  <a:cubicBezTo>
                    <a:pt x="197" y="19"/>
                    <a:pt x="193" y="34"/>
                    <a:pt x="191" y="43"/>
                  </a:cubicBezTo>
                  <a:cubicBezTo>
                    <a:pt x="188" y="56"/>
                    <a:pt x="184" y="70"/>
                    <a:pt x="181" y="83"/>
                  </a:cubicBezTo>
                  <a:lnTo>
                    <a:pt x="159" y="173"/>
                  </a:lnTo>
                  <a:cubicBezTo>
                    <a:pt x="157" y="181"/>
                    <a:pt x="136" y="216"/>
                    <a:pt x="103" y="216"/>
                  </a:cubicBezTo>
                  <a:cubicBezTo>
                    <a:pt x="77" y="216"/>
                    <a:pt x="72" y="194"/>
                    <a:pt x="72" y="175"/>
                  </a:cubicBezTo>
                  <a:cubicBezTo>
                    <a:pt x="72" y="152"/>
                    <a:pt x="80" y="121"/>
                    <a:pt x="97" y="77"/>
                  </a:cubicBezTo>
                  <a:cubicBezTo>
                    <a:pt x="105" y="57"/>
                    <a:pt x="107" y="51"/>
                    <a:pt x="107" y="41"/>
                  </a:cubicBezTo>
                  <a:cubicBezTo>
                    <a:pt x="107" y="19"/>
                    <a:pt x="91" y="0"/>
                    <a:pt x="66" y="0"/>
                  </a:cubicBezTo>
                  <a:cubicBezTo>
                    <a:pt x="19" y="0"/>
                    <a:pt x="0" y="73"/>
                    <a:pt x="0" y="77"/>
                  </a:cubicBezTo>
                  <a:cubicBezTo>
                    <a:pt x="0" y="82"/>
                    <a:pt x="5" y="82"/>
                    <a:pt x="6" y="82"/>
                  </a:cubicBezTo>
                  <a:cubicBezTo>
                    <a:pt x="11" y="82"/>
                    <a:pt x="12" y="81"/>
                    <a:pt x="14" y="73"/>
                  </a:cubicBezTo>
                  <a:cubicBezTo>
                    <a:pt x="28" y="26"/>
                    <a:pt x="48" y="11"/>
                    <a:pt x="65" y="11"/>
                  </a:cubicBezTo>
                  <a:cubicBezTo>
                    <a:pt x="69" y="11"/>
                    <a:pt x="77" y="11"/>
                    <a:pt x="77" y="27"/>
                  </a:cubicBezTo>
                  <a:cubicBezTo>
                    <a:pt x="77" y="40"/>
                    <a:pt x="72" y="53"/>
                    <a:pt x="69" y="62"/>
                  </a:cubicBezTo>
                  <a:cubicBezTo>
                    <a:pt x="49" y="115"/>
                    <a:pt x="40" y="144"/>
                    <a:pt x="40" y="167"/>
                  </a:cubicBezTo>
                  <a:cubicBezTo>
                    <a:pt x="40" y="212"/>
                    <a:pt x="71" y="227"/>
                    <a:pt x="101" y="227"/>
                  </a:cubicBezTo>
                  <a:cubicBezTo>
                    <a:pt x="120" y="227"/>
                    <a:pt x="137" y="218"/>
                    <a:pt x="151" y="204"/>
                  </a:cubicBezTo>
                  <a:cubicBezTo>
                    <a:pt x="145" y="230"/>
                    <a:pt x="139" y="254"/>
                    <a:pt x="119" y="281"/>
                  </a:cubicBezTo>
                  <a:cubicBezTo>
                    <a:pt x="106" y="298"/>
                    <a:pt x="87" y="312"/>
                    <a:pt x="64" y="312"/>
                  </a:cubicBezTo>
                  <a:cubicBezTo>
                    <a:pt x="57" y="312"/>
                    <a:pt x="34" y="311"/>
                    <a:pt x="26" y="291"/>
                  </a:cubicBezTo>
                  <a:cubicBezTo>
                    <a:pt x="34" y="291"/>
                    <a:pt x="40" y="291"/>
                    <a:pt x="47" y="285"/>
                  </a:cubicBezTo>
                  <a:cubicBezTo>
                    <a:pt x="52" y="281"/>
                    <a:pt x="57" y="274"/>
                    <a:pt x="57" y="265"/>
                  </a:cubicBezTo>
                  <a:cubicBezTo>
                    <a:pt x="57" y="249"/>
                    <a:pt x="44" y="247"/>
                    <a:pt x="39" y="247"/>
                  </a:cubicBezTo>
                  <a:cubicBezTo>
                    <a:pt x="27" y="247"/>
                    <a:pt x="11" y="255"/>
                    <a:pt x="11" y="280"/>
                  </a:cubicBezTo>
                  <a:cubicBezTo>
                    <a:pt x="11" y="305"/>
                    <a:pt x="33" y="323"/>
                    <a:pt x="64" y="323"/>
                  </a:cubicBezTo>
                  <a:cubicBezTo>
                    <a:pt x="115" y="323"/>
                    <a:pt x="166" y="278"/>
                    <a:pt x="180" y="221"/>
                  </a:cubicBezTo>
                  <a:lnTo>
                    <a:pt x="228" y="31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59">
              <a:extLst>
                <a:ext uri="{FF2B5EF4-FFF2-40B4-BE49-F238E27FC236}">
                  <a16:creationId xmlns:a16="http://schemas.microsoft.com/office/drawing/2014/main" id="{04328AB5-811B-4333-85A7-9F67A89F5325}"/>
                </a:ext>
              </a:extLst>
            </p:cNvPr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2593976" y="5408613"/>
              <a:ext cx="149225" cy="57150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60">
              <a:extLst>
                <a:ext uri="{FF2B5EF4-FFF2-40B4-BE49-F238E27FC236}">
                  <a16:creationId xmlns:a16="http://schemas.microsoft.com/office/drawing/2014/main" id="{D6BB3DB5-C4E1-49E9-A55D-98F9A911DC7E}"/>
                </a:ext>
              </a:extLst>
            </p:cNvPr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2825751" y="5330826"/>
              <a:ext cx="158750" cy="168275"/>
            </a:xfrm>
            <a:custGeom>
              <a:avLst/>
              <a:gdLst>
                <a:gd name="T0" fmla="*/ 132 w 356"/>
                <a:gd name="T1" fmla="*/ 178 h 340"/>
                <a:gd name="T2" fmla="*/ 181 w 356"/>
                <a:gd name="T3" fmla="*/ 178 h 340"/>
                <a:gd name="T4" fmla="*/ 222 w 356"/>
                <a:gd name="T5" fmla="*/ 200 h 340"/>
                <a:gd name="T6" fmla="*/ 219 w 356"/>
                <a:gd name="T7" fmla="*/ 225 h 340"/>
                <a:gd name="T8" fmla="*/ 217 w 356"/>
                <a:gd name="T9" fmla="*/ 230 h 340"/>
                <a:gd name="T10" fmla="*/ 223 w 356"/>
                <a:gd name="T11" fmla="*/ 236 h 340"/>
                <a:gd name="T12" fmla="*/ 231 w 356"/>
                <a:gd name="T13" fmla="*/ 226 h 340"/>
                <a:gd name="T14" fmla="*/ 258 w 356"/>
                <a:gd name="T15" fmla="*/ 117 h 340"/>
                <a:gd name="T16" fmla="*/ 260 w 356"/>
                <a:gd name="T17" fmla="*/ 109 h 340"/>
                <a:gd name="T18" fmla="*/ 254 w 356"/>
                <a:gd name="T19" fmla="*/ 104 h 340"/>
                <a:gd name="T20" fmla="*/ 246 w 356"/>
                <a:gd name="T21" fmla="*/ 114 h 340"/>
                <a:gd name="T22" fmla="*/ 182 w 356"/>
                <a:gd name="T23" fmla="*/ 162 h 340"/>
                <a:gd name="T24" fmla="*/ 136 w 356"/>
                <a:gd name="T25" fmla="*/ 162 h 340"/>
                <a:gd name="T26" fmla="*/ 168 w 356"/>
                <a:gd name="T27" fmla="*/ 35 h 340"/>
                <a:gd name="T28" fmla="*/ 195 w 356"/>
                <a:gd name="T29" fmla="*/ 16 h 340"/>
                <a:gd name="T30" fmla="*/ 261 w 356"/>
                <a:gd name="T31" fmla="*/ 16 h 340"/>
                <a:gd name="T32" fmla="*/ 334 w 356"/>
                <a:gd name="T33" fmla="*/ 71 h 340"/>
                <a:gd name="T34" fmla="*/ 332 w 356"/>
                <a:gd name="T35" fmla="*/ 98 h 340"/>
                <a:gd name="T36" fmla="*/ 331 w 356"/>
                <a:gd name="T37" fmla="*/ 107 h 340"/>
                <a:gd name="T38" fmla="*/ 337 w 356"/>
                <a:gd name="T39" fmla="*/ 113 h 340"/>
                <a:gd name="T40" fmla="*/ 344 w 356"/>
                <a:gd name="T41" fmla="*/ 100 h 340"/>
                <a:gd name="T42" fmla="*/ 354 w 356"/>
                <a:gd name="T43" fmla="*/ 14 h 340"/>
                <a:gd name="T44" fmla="*/ 341 w 356"/>
                <a:gd name="T45" fmla="*/ 0 h 340"/>
                <a:gd name="T46" fmla="*/ 96 w 356"/>
                <a:gd name="T47" fmla="*/ 0 h 340"/>
                <a:gd name="T48" fmla="*/ 82 w 356"/>
                <a:gd name="T49" fmla="*/ 10 h 340"/>
                <a:gd name="T50" fmla="*/ 96 w 356"/>
                <a:gd name="T51" fmla="*/ 16 h 340"/>
                <a:gd name="T52" fmla="*/ 128 w 356"/>
                <a:gd name="T53" fmla="*/ 25 h 340"/>
                <a:gd name="T54" fmla="*/ 125 w 356"/>
                <a:gd name="T55" fmla="*/ 37 h 340"/>
                <a:gd name="T56" fmla="*/ 60 w 356"/>
                <a:gd name="T57" fmla="*/ 301 h 340"/>
                <a:gd name="T58" fmla="*/ 14 w 356"/>
                <a:gd name="T59" fmla="*/ 325 h 340"/>
                <a:gd name="T60" fmla="*/ 0 w 356"/>
                <a:gd name="T61" fmla="*/ 334 h 340"/>
                <a:gd name="T62" fmla="*/ 8 w 356"/>
                <a:gd name="T63" fmla="*/ 340 h 340"/>
                <a:gd name="T64" fmla="*/ 74 w 356"/>
                <a:gd name="T65" fmla="*/ 339 h 340"/>
                <a:gd name="T66" fmla="*/ 148 w 356"/>
                <a:gd name="T67" fmla="*/ 340 h 340"/>
                <a:gd name="T68" fmla="*/ 158 w 356"/>
                <a:gd name="T69" fmla="*/ 331 h 340"/>
                <a:gd name="T70" fmla="*/ 155 w 356"/>
                <a:gd name="T71" fmla="*/ 325 h 340"/>
                <a:gd name="T72" fmla="*/ 141 w 356"/>
                <a:gd name="T73" fmla="*/ 325 h 340"/>
                <a:gd name="T74" fmla="*/ 115 w 356"/>
                <a:gd name="T75" fmla="*/ 324 h 340"/>
                <a:gd name="T76" fmla="*/ 100 w 356"/>
                <a:gd name="T77" fmla="*/ 314 h 340"/>
                <a:gd name="T78" fmla="*/ 102 w 356"/>
                <a:gd name="T79" fmla="*/ 302 h 340"/>
                <a:gd name="T80" fmla="*/ 132 w 356"/>
                <a:gd name="T81" fmla="*/ 178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6" h="340">
                  <a:moveTo>
                    <a:pt x="132" y="178"/>
                  </a:moveTo>
                  <a:lnTo>
                    <a:pt x="181" y="178"/>
                  </a:lnTo>
                  <a:cubicBezTo>
                    <a:pt x="218" y="178"/>
                    <a:pt x="222" y="186"/>
                    <a:pt x="222" y="200"/>
                  </a:cubicBezTo>
                  <a:cubicBezTo>
                    <a:pt x="222" y="204"/>
                    <a:pt x="222" y="210"/>
                    <a:pt x="219" y="225"/>
                  </a:cubicBezTo>
                  <a:cubicBezTo>
                    <a:pt x="218" y="227"/>
                    <a:pt x="217" y="229"/>
                    <a:pt x="217" y="230"/>
                  </a:cubicBezTo>
                  <a:cubicBezTo>
                    <a:pt x="217" y="234"/>
                    <a:pt x="220" y="236"/>
                    <a:pt x="223" y="236"/>
                  </a:cubicBezTo>
                  <a:cubicBezTo>
                    <a:pt x="228" y="236"/>
                    <a:pt x="228" y="235"/>
                    <a:pt x="231" y="226"/>
                  </a:cubicBezTo>
                  <a:lnTo>
                    <a:pt x="258" y="117"/>
                  </a:lnTo>
                  <a:cubicBezTo>
                    <a:pt x="260" y="112"/>
                    <a:pt x="260" y="111"/>
                    <a:pt x="260" y="109"/>
                  </a:cubicBezTo>
                  <a:cubicBezTo>
                    <a:pt x="260" y="108"/>
                    <a:pt x="259" y="104"/>
                    <a:pt x="254" y="104"/>
                  </a:cubicBezTo>
                  <a:cubicBezTo>
                    <a:pt x="249" y="104"/>
                    <a:pt x="248" y="106"/>
                    <a:pt x="246" y="114"/>
                  </a:cubicBezTo>
                  <a:cubicBezTo>
                    <a:pt x="236" y="153"/>
                    <a:pt x="224" y="162"/>
                    <a:pt x="182" y="162"/>
                  </a:cubicBezTo>
                  <a:lnTo>
                    <a:pt x="136" y="162"/>
                  </a:lnTo>
                  <a:lnTo>
                    <a:pt x="168" y="35"/>
                  </a:lnTo>
                  <a:cubicBezTo>
                    <a:pt x="173" y="18"/>
                    <a:pt x="173" y="16"/>
                    <a:pt x="195" y="16"/>
                  </a:cubicBezTo>
                  <a:lnTo>
                    <a:pt x="261" y="16"/>
                  </a:lnTo>
                  <a:cubicBezTo>
                    <a:pt x="322" y="16"/>
                    <a:pt x="334" y="32"/>
                    <a:pt x="334" y="71"/>
                  </a:cubicBezTo>
                  <a:cubicBezTo>
                    <a:pt x="334" y="82"/>
                    <a:pt x="334" y="84"/>
                    <a:pt x="332" y="98"/>
                  </a:cubicBezTo>
                  <a:cubicBezTo>
                    <a:pt x="331" y="104"/>
                    <a:pt x="331" y="105"/>
                    <a:pt x="331" y="107"/>
                  </a:cubicBezTo>
                  <a:cubicBezTo>
                    <a:pt x="331" y="109"/>
                    <a:pt x="333" y="113"/>
                    <a:pt x="337" y="113"/>
                  </a:cubicBezTo>
                  <a:cubicBezTo>
                    <a:pt x="343" y="113"/>
                    <a:pt x="343" y="110"/>
                    <a:pt x="344" y="100"/>
                  </a:cubicBezTo>
                  <a:lnTo>
                    <a:pt x="354" y="14"/>
                  </a:lnTo>
                  <a:cubicBezTo>
                    <a:pt x="356" y="0"/>
                    <a:pt x="353" y="0"/>
                    <a:pt x="341" y="0"/>
                  </a:cubicBezTo>
                  <a:lnTo>
                    <a:pt x="96" y="0"/>
                  </a:lnTo>
                  <a:cubicBezTo>
                    <a:pt x="87" y="0"/>
                    <a:pt x="82" y="0"/>
                    <a:pt x="82" y="10"/>
                  </a:cubicBezTo>
                  <a:cubicBezTo>
                    <a:pt x="82" y="16"/>
                    <a:pt x="86" y="16"/>
                    <a:pt x="96" y="16"/>
                  </a:cubicBezTo>
                  <a:cubicBezTo>
                    <a:pt x="114" y="16"/>
                    <a:pt x="128" y="16"/>
                    <a:pt x="128" y="25"/>
                  </a:cubicBezTo>
                  <a:cubicBezTo>
                    <a:pt x="128" y="27"/>
                    <a:pt x="128" y="28"/>
                    <a:pt x="125" y="37"/>
                  </a:cubicBezTo>
                  <a:lnTo>
                    <a:pt x="60" y="301"/>
                  </a:lnTo>
                  <a:cubicBezTo>
                    <a:pt x="55" y="321"/>
                    <a:pt x="54" y="325"/>
                    <a:pt x="14" y="325"/>
                  </a:cubicBezTo>
                  <a:cubicBezTo>
                    <a:pt x="6" y="325"/>
                    <a:pt x="0" y="325"/>
                    <a:pt x="0" y="334"/>
                  </a:cubicBezTo>
                  <a:cubicBezTo>
                    <a:pt x="0" y="340"/>
                    <a:pt x="6" y="340"/>
                    <a:pt x="8" y="340"/>
                  </a:cubicBezTo>
                  <a:cubicBezTo>
                    <a:pt x="22" y="340"/>
                    <a:pt x="59" y="339"/>
                    <a:pt x="74" y="339"/>
                  </a:cubicBezTo>
                  <a:cubicBezTo>
                    <a:pt x="90" y="339"/>
                    <a:pt x="131" y="340"/>
                    <a:pt x="148" y="340"/>
                  </a:cubicBezTo>
                  <a:cubicBezTo>
                    <a:pt x="152" y="340"/>
                    <a:pt x="158" y="340"/>
                    <a:pt x="158" y="331"/>
                  </a:cubicBezTo>
                  <a:cubicBezTo>
                    <a:pt x="158" y="327"/>
                    <a:pt x="155" y="326"/>
                    <a:pt x="155" y="325"/>
                  </a:cubicBezTo>
                  <a:cubicBezTo>
                    <a:pt x="154" y="325"/>
                    <a:pt x="153" y="325"/>
                    <a:pt x="141" y="325"/>
                  </a:cubicBezTo>
                  <a:cubicBezTo>
                    <a:pt x="130" y="325"/>
                    <a:pt x="128" y="325"/>
                    <a:pt x="115" y="324"/>
                  </a:cubicBezTo>
                  <a:cubicBezTo>
                    <a:pt x="101" y="322"/>
                    <a:pt x="100" y="320"/>
                    <a:pt x="100" y="314"/>
                  </a:cubicBezTo>
                  <a:cubicBezTo>
                    <a:pt x="100" y="313"/>
                    <a:pt x="100" y="310"/>
                    <a:pt x="102" y="302"/>
                  </a:cubicBezTo>
                  <a:lnTo>
                    <a:pt x="132" y="17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61">
              <a:extLst>
                <a:ext uri="{FF2B5EF4-FFF2-40B4-BE49-F238E27FC236}">
                  <a16:creationId xmlns:a16="http://schemas.microsoft.com/office/drawing/2014/main" id="{5E6B6366-2852-4A54-A71D-040485030EC9}"/>
                </a:ext>
              </a:extLst>
            </p:cNvPr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3001964" y="5287963"/>
              <a:ext cx="82550" cy="157163"/>
            </a:xfrm>
            <a:custGeom>
              <a:avLst/>
              <a:gdLst>
                <a:gd name="T0" fmla="*/ 117 w 186"/>
                <a:gd name="T1" fmla="*/ 108 h 317"/>
                <a:gd name="T2" fmla="*/ 151 w 186"/>
                <a:gd name="T3" fmla="*/ 108 h 317"/>
                <a:gd name="T4" fmla="*/ 163 w 186"/>
                <a:gd name="T5" fmla="*/ 100 h 317"/>
                <a:gd name="T6" fmla="*/ 152 w 186"/>
                <a:gd name="T7" fmla="*/ 95 h 317"/>
                <a:gd name="T8" fmla="*/ 119 w 186"/>
                <a:gd name="T9" fmla="*/ 95 h 317"/>
                <a:gd name="T10" fmla="*/ 133 w 186"/>
                <a:gd name="T11" fmla="*/ 25 h 317"/>
                <a:gd name="T12" fmla="*/ 151 w 186"/>
                <a:gd name="T13" fmla="*/ 10 h 317"/>
                <a:gd name="T14" fmla="*/ 167 w 186"/>
                <a:gd name="T15" fmla="*/ 14 h 317"/>
                <a:gd name="T16" fmla="*/ 152 w 186"/>
                <a:gd name="T17" fmla="*/ 33 h 317"/>
                <a:gd name="T18" fmla="*/ 166 w 186"/>
                <a:gd name="T19" fmla="*/ 46 h 317"/>
                <a:gd name="T20" fmla="*/ 186 w 186"/>
                <a:gd name="T21" fmla="*/ 25 h 317"/>
                <a:gd name="T22" fmla="*/ 151 w 186"/>
                <a:gd name="T23" fmla="*/ 0 h 317"/>
                <a:gd name="T24" fmla="*/ 109 w 186"/>
                <a:gd name="T25" fmla="*/ 26 h 317"/>
                <a:gd name="T26" fmla="*/ 92 w 186"/>
                <a:gd name="T27" fmla="*/ 95 h 317"/>
                <a:gd name="T28" fmla="*/ 64 w 186"/>
                <a:gd name="T29" fmla="*/ 95 h 317"/>
                <a:gd name="T30" fmla="*/ 53 w 186"/>
                <a:gd name="T31" fmla="*/ 103 h 317"/>
                <a:gd name="T32" fmla="*/ 64 w 186"/>
                <a:gd name="T33" fmla="*/ 108 h 317"/>
                <a:gd name="T34" fmla="*/ 89 w 186"/>
                <a:gd name="T35" fmla="*/ 108 h 317"/>
                <a:gd name="T36" fmla="*/ 59 w 186"/>
                <a:gd name="T37" fmla="*/ 273 h 317"/>
                <a:gd name="T38" fmla="*/ 34 w 186"/>
                <a:gd name="T39" fmla="*/ 307 h 317"/>
                <a:gd name="T40" fmla="*/ 19 w 186"/>
                <a:gd name="T41" fmla="*/ 303 h 317"/>
                <a:gd name="T42" fmla="*/ 34 w 186"/>
                <a:gd name="T43" fmla="*/ 284 h 317"/>
                <a:gd name="T44" fmla="*/ 20 w 186"/>
                <a:gd name="T45" fmla="*/ 271 h 317"/>
                <a:gd name="T46" fmla="*/ 0 w 186"/>
                <a:gd name="T47" fmla="*/ 292 h 317"/>
                <a:gd name="T48" fmla="*/ 34 w 186"/>
                <a:gd name="T49" fmla="*/ 317 h 317"/>
                <a:gd name="T50" fmla="*/ 76 w 186"/>
                <a:gd name="T51" fmla="*/ 286 h 317"/>
                <a:gd name="T52" fmla="*/ 97 w 186"/>
                <a:gd name="T53" fmla="*/ 216 h 317"/>
                <a:gd name="T54" fmla="*/ 117 w 186"/>
                <a:gd name="T55" fmla="*/ 108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6" h="317">
                  <a:moveTo>
                    <a:pt x="117" y="108"/>
                  </a:moveTo>
                  <a:lnTo>
                    <a:pt x="151" y="108"/>
                  </a:lnTo>
                  <a:cubicBezTo>
                    <a:pt x="158" y="108"/>
                    <a:pt x="163" y="108"/>
                    <a:pt x="163" y="100"/>
                  </a:cubicBezTo>
                  <a:cubicBezTo>
                    <a:pt x="163" y="95"/>
                    <a:pt x="158" y="95"/>
                    <a:pt x="152" y="95"/>
                  </a:cubicBezTo>
                  <a:lnTo>
                    <a:pt x="119" y="95"/>
                  </a:lnTo>
                  <a:cubicBezTo>
                    <a:pt x="127" y="51"/>
                    <a:pt x="130" y="35"/>
                    <a:pt x="133" y="25"/>
                  </a:cubicBezTo>
                  <a:cubicBezTo>
                    <a:pt x="135" y="17"/>
                    <a:pt x="142" y="10"/>
                    <a:pt x="151" y="10"/>
                  </a:cubicBezTo>
                  <a:cubicBezTo>
                    <a:pt x="151" y="10"/>
                    <a:pt x="160" y="10"/>
                    <a:pt x="167" y="14"/>
                  </a:cubicBezTo>
                  <a:cubicBezTo>
                    <a:pt x="153" y="19"/>
                    <a:pt x="152" y="31"/>
                    <a:pt x="152" y="33"/>
                  </a:cubicBezTo>
                  <a:cubicBezTo>
                    <a:pt x="152" y="41"/>
                    <a:pt x="158" y="46"/>
                    <a:pt x="166" y="46"/>
                  </a:cubicBezTo>
                  <a:cubicBezTo>
                    <a:pt x="175" y="46"/>
                    <a:pt x="186" y="38"/>
                    <a:pt x="186" y="25"/>
                  </a:cubicBezTo>
                  <a:cubicBezTo>
                    <a:pt x="186" y="9"/>
                    <a:pt x="168" y="0"/>
                    <a:pt x="151" y="0"/>
                  </a:cubicBezTo>
                  <a:cubicBezTo>
                    <a:pt x="135" y="0"/>
                    <a:pt x="118" y="9"/>
                    <a:pt x="109" y="26"/>
                  </a:cubicBezTo>
                  <a:cubicBezTo>
                    <a:pt x="102" y="39"/>
                    <a:pt x="99" y="55"/>
                    <a:pt x="92" y="95"/>
                  </a:cubicBezTo>
                  <a:lnTo>
                    <a:pt x="64" y="95"/>
                  </a:lnTo>
                  <a:cubicBezTo>
                    <a:pt x="57" y="95"/>
                    <a:pt x="53" y="95"/>
                    <a:pt x="53" y="103"/>
                  </a:cubicBezTo>
                  <a:cubicBezTo>
                    <a:pt x="53" y="108"/>
                    <a:pt x="57" y="108"/>
                    <a:pt x="64" y="108"/>
                  </a:cubicBezTo>
                  <a:lnTo>
                    <a:pt x="89" y="108"/>
                  </a:lnTo>
                  <a:cubicBezTo>
                    <a:pt x="89" y="110"/>
                    <a:pt x="67" y="236"/>
                    <a:pt x="59" y="273"/>
                  </a:cubicBezTo>
                  <a:cubicBezTo>
                    <a:pt x="57" y="281"/>
                    <a:pt x="51" y="307"/>
                    <a:pt x="34" y="307"/>
                  </a:cubicBezTo>
                  <a:cubicBezTo>
                    <a:pt x="34" y="307"/>
                    <a:pt x="25" y="307"/>
                    <a:pt x="19" y="303"/>
                  </a:cubicBezTo>
                  <a:cubicBezTo>
                    <a:pt x="33" y="299"/>
                    <a:pt x="34" y="286"/>
                    <a:pt x="34" y="284"/>
                  </a:cubicBezTo>
                  <a:cubicBezTo>
                    <a:pt x="34" y="276"/>
                    <a:pt x="28" y="271"/>
                    <a:pt x="20" y="271"/>
                  </a:cubicBezTo>
                  <a:cubicBezTo>
                    <a:pt x="11" y="271"/>
                    <a:pt x="0" y="279"/>
                    <a:pt x="0" y="292"/>
                  </a:cubicBezTo>
                  <a:cubicBezTo>
                    <a:pt x="0" y="308"/>
                    <a:pt x="17" y="317"/>
                    <a:pt x="34" y="317"/>
                  </a:cubicBezTo>
                  <a:cubicBezTo>
                    <a:pt x="57" y="317"/>
                    <a:pt x="72" y="294"/>
                    <a:pt x="76" y="286"/>
                  </a:cubicBezTo>
                  <a:cubicBezTo>
                    <a:pt x="89" y="263"/>
                    <a:pt x="97" y="220"/>
                    <a:pt x="97" y="216"/>
                  </a:cubicBezTo>
                  <a:lnTo>
                    <a:pt x="117" y="108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62">
              <a:extLst>
                <a:ext uri="{FF2B5EF4-FFF2-40B4-BE49-F238E27FC236}">
                  <a16:creationId xmlns:a16="http://schemas.microsoft.com/office/drawing/2014/main" id="{BA79DF5C-E3F9-4733-BDDA-3C33E667942B}"/>
                </a:ext>
              </a:extLst>
            </p:cNvPr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3127376" y="5313363"/>
              <a:ext cx="52388" cy="247650"/>
            </a:xfrm>
            <a:custGeom>
              <a:avLst/>
              <a:gdLst>
                <a:gd name="T0" fmla="*/ 115 w 115"/>
                <a:gd name="T1" fmla="*/ 495 h 500"/>
                <a:gd name="T2" fmla="*/ 107 w 115"/>
                <a:gd name="T3" fmla="*/ 484 h 500"/>
                <a:gd name="T4" fmla="*/ 29 w 115"/>
                <a:gd name="T5" fmla="*/ 250 h 500"/>
                <a:gd name="T6" fmla="*/ 109 w 115"/>
                <a:gd name="T7" fmla="*/ 14 h 500"/>
                <a:gd name="T8" fmla="*/ 115 w 115"/>
                <a:gd name="T9" fmla="*/ 5 h 500"/>
                <a:gd name="T10" fmla="*/ 110 w 115"/>
                <a:gd name="T11" fmla="*/ 0 h 500"/>
                <a:gd name="T12" fmla="*/ 31 w 115"/>
                <a:gd name="T13" fmla="*/ 98 h 500"/>
                <a:gd name="T14" fmla="*/ 0 w 115"/>
                <a:gd name="T15" fmla="*/ 250 h 500"/>
                <a:gd name="T16" fmla="*/ 33 w 115"/>
                <a:gd name="T17" fmla="*/ 406 h 500"/>
                <a:gd name="T18" fmla="*/ 110 w 115"/>
                <a:gd name="T19" fmla="*/ 500 h 500"/>
                <a:gd name="T20" fmla="*/ 115 w 115"/>
                <a:gd name="T21" fmla="*/ 495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500">
                  <a:moveTo>
                    <a:pt x="115" y="495"/>
                  </a:moveTo>
                  <a:cubicBezTo>
                    <a:pt x="115" y="493"/>
                    <a:pt x="115" y="492"/>
                    <a:pt x="107" y="484"/>
                  </a:cubicBezTo>
                  <a:cubicBezTo>
                    <a:pt x="44" y="421"/>
                    <a:pt x="29" y="327"/>
                    <a:pt x="29" y="250"/>
                  </a:cubicBezTo>
                  <a:cubicBezTo>
                    <a:pt x="29" y="163"/>
                    <a:pt x="47" y="76"/>
                    <a:pt x="109" y="14"/>
                  </a:cubicBezTo>
                  <a:cubicBezTo>
                    <a:pt x="115" y="8"/>
                    <a:pt x="115" y="7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ubicBezTo>
                    <a:pt x="105" y="0"/>
                    <a:pt x="60" y="34"/>
                    <a:pt x="31" y="98"/>
                  </a:cubicBezTo>
                  <a:cubicBezTo>
                    <a:pt x="6" y="153"/>
                    <a:pt x="0" y="208"/>
                    <a:pt x="0" y="250"/>
                  </a:cubicBezTo>
                  <a:cubicBezTo>
                    <a:pt x="0" y="289"/>
                    <a:pt x="5" y="350"/>
                    <a:pt x="33" y="406"/>
                  </a:cubicBezTo>
                  <a:cubicBezTo>
                    <a:pt x="62" y="467"/>
                    <a:pt x="105" y="500"/>
                    <a:pt x="110" y="500"/>
                  </a:cubicBezTo>
                  <a:cubicBezTo>
                    <a:pt x="113" y="500"/>
                    <a:pt x="115" y="498"/>
                    <a:pt x="115" y="49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63">
              <a:extLst>
                <a:ext uri="{FF2B5EF4-FFF2-40B4-BE49-F238E27FC236}">
                  <a16:creationId xmlns:a16="http://schemas.microsoft.com/office/drawing/2014/main" id="{3D3A1AF3-B984-41DC-B8F8-7FD99D685149}"/>
                </a:ext>
              </a:extLst>
            </p:cNvPr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3198814" y="5389563"/>
              <a:ext cx="111125" cy="112713"/>
            </a:xfrm>
            <a:custGeom>
              <a:avLst/>
              <a:gdLst>
                <a:gd name="T0" fmla="*/ 153 w 249"/>
                <a:gd name="T1" fmla="*/ 70 h 227"/>
                <a:gd name="T2" fmla="*/ 202 w 249"/>
                <a:gd name="T3" fmla="*/ 11 h 227"/>
                <a:gd name="T4" fmla="*/ 227 w 249"/>
                <a:gd name="T5" fmla="*/ 18 h 227"/>
                <a:gd name="T6" fmla="*/ 203 w 249"/>
                <a:gd name="T7" fmla="*/ 45 h 227"/>
                <a:gd name="T8" fmla="*/ 222 w 249"/>
                <a:gd name="T9" fmla="*/ 62 h 227"/>
                <a:gd name="T10" fmla="*/ 249 w 249"/>
                <a:gd name="T11" fmla="*/ 33 h 227"/>
                <a:gd name="T12" fmla="*/ 202 w 249"/>
                <a:gd name="T13" fmla="*/ 0 h 227"/>
                <a:gd name="T14" fmla="*/ 150 w 249"/>
                <a:gd name="T15" fmla="*/ 38 h 227"/>
                <a:gd name="T16" fmla="*/ 96 w 249"/>
                <a:gd name="T17" fmla="*/ 0 h 227"/>
                <a:gd name="T18" fmla="*/ 16 w 249"/>
                <a:gd name="T19" fmla="*/ 77 h 227"/>
                <a:gd name="T20" fmla="*/ 22 w 249"/>
                <a:gd name="T21" fmla="*/ 82 h 227"/>
                <a:gd name="T22" fmla="*/ 28 w 249"/>
                <a:gd name="T23" fmla="*/ 77 h 227"/>
                <a:gd name="T24" fmla="*/ 95 w 249"/>
                <a:gd name="T25" fmla="*/ 11 h 227"/>
                <a:gd name="T26" fmla="*/ 122 w 249"/>
                <a:gd name="T27" fmla="*/ 45 h 227"/>
                <a:gd name="T28" fmla="*/ 95 w 249"/>
                <a:gd name="T29" fmla="*/ 164 h 227"/>
                <a:gd name="T30" fmla="*/ 48 w 249"/>
                <a:gd name="T31" fmla="*/ 216 h 227"/>
                <a:gd name="T32" fmla="*/ 23 w 249"/>
                <a:gd name="T33" fmla="*/ 209 h 227"/>
                <a:gd name="T34" fmla="*/ 46 w 249"/>
                <a:gd name="T35" fmla="*/ 182 h 227"/>
                <a:gd name="T36" fmla="*/ 28 w 249"/>
                <a:gd name="T37" fmla="*/ 165 h 227"/>
                <a:gd name="T38" fmla="*/ 0 w 249"/>
                <a:gd name="T39" fmla="*/ 194 h 227"/>
                <a:gd name="T40" fmla="*/ 47 w 249"/>
                <a:gd name="T41" fmla="*/ 227 h 227"/>
                <a:gd name="T42" fmla="*/ 100 w 249"/>
                <a:gd name="T43" fmla="*/ 189 h 227"/>
                <a:gd name="T44" fmla="*/ 154 w 249"/>
                <a:gd name="T45" fmla="*/ 227 h 227"/>
                <a:gd name="T46" fmla="*/ 233 w 249"/>
                <a:gd name="T47" fmla="*/ 150 h 227"/>
                <a:gd name="T48" fmla="*/ 227 w 249"/>
                <a:gd name="T49" fmla="*/ 145 h 227"/>
                <a:gd name="T50" fmla="*/ 221 w 249"/>
                <a:gd name="T51" fmla="*/ 150 h 227"/>
                <a:gd name="T52" fmla="*/ 155 w 249"/>
                <a:gd name="T53" fmla="*/ 216 h 227"/>
                <a:gd name="T54" fmla="*/ 127 w 249"/>
                <a:gd name="T55" fmla="*/ 183 h 227"/>
                <a:gd name="T56" fmla="*/ 136 w 249"/>
                <a:gd name="T57" fmla="*/ 139 h 227"/>
                <a:gd name="T58" fmla="*/ 153 w 249"/>
                <a:gd name="T59" fmla="*/ 7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9" h="227">
                  <a:moveTo>
                    <a:pt x="153" y="70"/>
                  </a:moveTo>
                  <a:cubicBezTo>
                    <a:pt x="156" y="57"/>
                    <a:pt x="167" y="11"/>
                    <a:pt x="202" y="11"/>
                  </a:cubicBezTo>
                  <a:cubicBezTo>
                    <a:pt x="204" y="11"/>
                    <a:pt x="216" y="11"/>
                    <a:pt x="227" y="18"/>
                  </a:cubicBezTo>
                  <a:cubicBezTo>
                    <a:pt x="213" y="20"/>
                    <a:pt x="203" y="33"/>
                    <a:pt x="203" y="45"/>
                  </a:cubicBezTo>
                  <a:cubicBezTo>
                    <a:pt x="203" y="53"/>
                    <a:pt x="208" y="62"/>
                    <a:pt x="222" y="62"/>
                  </a:cubicBezTo>
                  <a:cubicBezTo>
                    <a:pt x="233" y="62"/>
                    <a:pt x="249" y="53"/>
                    <a:pt x="249" y="33"/>
                  </a:cubicBezTo>
                  <a:cubicBezTo>
                    <a:pt x="249" y="7"/>
                    <a:pt x="219" y="0"/>
                    <a:pt x="202" y="0"/>
                  </a:cubicBezTo>
                  <a:cubicBezTo>
                    <a:pt x="173" y="0"/>
                    <a:pt x="156" y="27"/>
                    <a:pt x="150" y="38"/>
                  </a:cubicBezTo>
                  <a:cubicBezTo>
                    <a:pt x="138" y="5"/>
                    <a:pt x="111" y="0"/>
                    <a:pt x="96" y="0"/>
                  </a:cubicBezTo>
                  <a:cubicBezTo>
                    <a:pt x="44" y="0"/>
                    <a:pt x="16" y="65"/>
                    <a:pt x="16" y="77"/>
                  </a:cubicBezTo>
                  <a:cubicBezTo>
                    <a:pt x="16" y="82"/>
                    <a:pt x="21" y="82"/>
                    <a:pt x="22" y="82"/>
                  </a:cubicBezTo>
                  <a:cubicBezTo>
                    <a:pt x="26" y="82"/>
                    <a:pt x="27" y="81"/>
                    <a:pt x="28" y="77"/>
                  </a:cubicBezTo>
                  <a:cubicBezTo>
                    <a:pt x="45" y="24"/>
                    <a:pt x="78" y="11"/>
                    <a:pt x="95" y="11"/>
                  </a:cubicBezTo>
                  <a:cubicBezTo>
                    <a:pt x="105" y="11"/>
                    <a:pt x="122" y="16"/>
                    <a:pt x="122" y="45"/>
                  </a:cubicBezTo>
                  <a:cubicBezTo>
                    <a:pt x="122" y="60"/>
                    <a:pt x="114" y="94"/>
                    <a:pt x="95" y="164"/>
                  </a:cubicBezTo>
                  <a:cubicBezTo>
                    <a:pt x="87" y="195"/>
                    <a:pt x="70" y="216"/>
                    <a:pt x="48" y="216"/>
                  </a:cubicBezTo>
                  <a:cubicBezTo>
                    <a:pt x="45" y="216"/>
                    <a:pt x="33" y="216"/>
                    <a:pt x="23" y="209"/>
                  </a:cubicBezTo>
                  <a:cubicBezTo>
                    <a:pt x="35" y="207"/>
                    <a:pt x="46" y="196"/>
                    <a:pt x="46" y="182"/>
                  </a:cubicBezTo>
                  <a:cubicBezTo>
                    <a:pt x="46" y="169"/>
                    <a:pt x="35" y="165"/>
                    <a:pt x="28" y="165"/>
                  </a:cubicBezTo>
                  <a:cubicBezTo>
                    <a:pt x="13" y="165"/>
                    <a:pt x="0" y="178"/>
                    <a:pt x="0" y="194"/>
                  </a:cubicBezTo>
                  <a:cubicBezTo>
                    <a:pt x="0" y="217"/>
                    <a:pt x="25" y="227"/>
                    <a:pt x="47" y="227"/>
                  </a:cubicBezTo>
                  <a:cubicBezTo>
                    <a:pt x="80" y="227"/>
                    <a:pt x="98" y="192"/>
                    <a:pt x="100" y="189"/>
                  </a:cubicBezTo>
                  <a:cubicBezTo>
                    <a:pt x="106" y="207"/>
                    <a:pt x="124" y="227"/>
                    <a:pt x="154" y="227"/>
                  </a:cubicBezTo>
                  <a:cubicBezTo>
                    <a:pt x="205" y="227"/>
                    <a:pt x="233" y="162"/>
                    <a:pt x="233" y="150"/>
                  </a:cubicBezTo>
                  <a:cubicBezTo>
                    <a:pt x="233" y="145"/>
                    <a:pt x="229" y="145"/>
                    <a:pt x="227" y="145"/>
                  </a:cubicBezTo>
                  <a:cubicBezTo>
                    <a:pt x="223" y="145"/>
                    <a:pt x="222" y="147"/>
                    <a:pt x="221" y="150"/>
                  </a:cubicBezTo>
                  <a:cubicBezTo>
                    <a:pt x="204" y="204"/>
                    <a:pt x="170" y="216"/>
                    <a:pt x="155" y="216"/>
                  </a:cubicBezTo>
                  <a:cubicBezTo>
                    <a:pt x="135" y="216"/>
                    <a:pt x="127" y="200"/>
                    <a:pt x="127" y="183"/>
                  </a:cubicBezTo>
                  <a:cubicBezTo>
                    <a:pt x="127" y="172"/>
                    <a:pt x="130" y="161"/>
                    <a:pt x="136" y="139"/>
                  </a:cubicBezTo>
                  <a:lnTo>
                    <a:pt x="153" y="70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64">
              <a:extLst>
                <a:ext uri="{FF2B5EF4-FFF2-40B4-BE49-F238E27FC236}">
                  <a16:creationId xmlns:a16="http://schemas.microsoft.com/office/drawing/2014/main" id="{8002ED94-AABC-4055-AE18-6427FEA04CA4}"/>
                </a:ext>
              </a:extLst>
            </p:cNvPr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3332164" y="5313363"/>
              <a:ext cx="50800" cy="247650"/>
            </a:xfrm>
            <a:custGeom>
              <a:avLst/>
              <a:gdLst>
                <a:gd name="T0" fmla="*/ 116 w 116"/>
                <a:gd name="T1" fmla="*/ 250 h 500"/>
                <a:gd name="T2" fmla="*/ 83 w 116"/>
                <a:gd name="T3" fmla="*/ 94 h 500"/>
                <a:gd name="T4" fmla="*/ 5 w 116"/>
                <a:gd name="T5" fmla="*/ 0 h 500"/>
                <a:gd name="T6" fmla="*/ 0 w 116"/>
                <a:gd name="T7" fmla="*/ 5 h 500"/>
                <a:gd name="T8" fmla="*/ 9 w 116"/>
                <a:gd name="T9" fmla="*/ 17 h 500"/>
                <a:gd name="T10" fmla="*/ 87 w 116"/>
                <a:gd name="T11" fmla="*/ 250 h 500"/>
                <a:gd name="T12" fmla="*/ 6 w 116"/>
                <a:gd name="T13" fmla="*/ 486 h 500"/>
                <a:gd name="T14" fmla="*/ 0 w 116"/>
                <a:gd name="T15" fmla="*/ 495 h 500"/>
                <a:gd name="T16" fmla="*/ 5 w 116"/>
                <a:gd name="T17" fmla="*/ 500 h 500"/>
                <a:gd name="T18" fmla="*/ 84 w 116"/>
                <a:gd name="T19" fmla="*/ 402 h 500"/>
                <a:gd name="T20" fmla="*/ 116 w 116"/>
                <a:gd name="T21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00">
                  <a:moveTo>
                    <a:pt x="116" y="250"/>
                  </a:moveTo>
                  <a:cubicBezTo>
                    <a:pt x="116" y="211"/>
                    <a:pt x="110" y="151"/>
                    <a:pt x="83" y="94"/>
                  </a:cubicBezTo>
                  <a:cubicBezTo>
                    <a:pt x="53" y="33"/>
                    <a:pt x="10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0" y="8"/>
                    <a:pt x="9" y="17"/>
                  </a:cubicBezTo>
                  <a:cubicBezTo>
                    <a:pt x="58" y="66"/>
                    <a:pt x="87" y="146"/>
                    <a:pt x="87" y="250"/>
                  </a:cubicBezTo>
                  <a:cubicBezTo>
                    <a:pt x="87" y="336"/>
                    <a:pt x="68" y="423"/>
                    <a:pt x="6" y="486"/>
                  </a:cubicBezTo>
                  <a:cubicBezTo>
                    <a:pt x="0" y="492"/>
                    <a:pt x="0" y="493"/>
                    <a:pt x="0" y="495"/>
                  </a:cubicBezTo>
                  <a:cubicBezTo>
                    <a:pt x="0" y="498"/>
                    <a:pt x="2" y="500"/>
                    <a:pt x="5" y="500"/>
                  </a:cubicBezTo>
                  <a:cubicBezTo>
                    <a:pt x="10" y="500"/>
                    <a:pt x="55" y="466"/>
                    <a:pt x="84" y="402"/>
                  </a:cubicBezTo>
                  <a:cubicBezTo>
                    <a:pt x="110" y="348"/>
                    <a:pt x="116" y="292"/>
                    <a:pt x="116" y="250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65">
              <a:extLst>
                <a:ext uri="{FF2B5EF4-FFF2-40B4-BE49-F238E27FC236}">
                  <a16:creationId xmlns:a16="http://schemas.microsoft.com/office/drawing/2014/main" id="{7FE0DC3D-B96F-458F-95B2-A79854E122A8}"/>
                </a:ext>
              </a:extLst>
            </p:cNvPr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3421064" y="5313363"/>
              <a:ext cx="79375" cy="247650"/>
            </a:xfrm>
            <a:custGeom>
              <a:avLst/>
              <a:gdLst>
                <a:gd name="T0" fmla="*/ 72 w 177"/>
                <a:gd name="T1" fmla="*/ 433 h 500"/>
                <a:gd name="T2" fmla="*/ 5 w 177"/>
                <a:gd name="T3" fmla="*/ 489 h 500"/>
                <a:gd name="T4" fmla="*/ 0 w 177"/>
                <a:gd name="T5" fmla="*/ 494 h 500"/>
                <a:gd name="T6" fmla="*/ 10 w 177"/>
                <a:gd name="T7" fmla="*/ 500 h 500"/>
                <a:gd name="T8" fmla="*/ 105 w 177"/>
                <a:gd name="T9" fmla="*/ 437 h 500"/>
                <a:gd name="T10" fmla="*/ 105 w 177"/>
                <a:gd name="T11" fmla="*/ 324 h 500"/>
                <a:gd name="T12" fmla="*/ 125 w 177"/>
                <a:gd name="T13" fmla="*/ 272 h 500"/>
                <a:gd name="T14" fmla="*/ 173 w 177"/>
                <a:gd name="T15" fmla="*/ 256 h 500"/>
                <a:gd name="T16" fmla="*/ 177 w 177"/>
                <a:gd name="T17" fmla="*/ 250 h 500"/>
                <a:gd name="T18" fmla="*/ 169 w 177"/>
                <a:gd name="T19" fmla="*/ 245 h 500"/>
                <a:gd name="T20" fmla="*/ 107 w 177"/>
                <a:gd name="T21" fmla="*/ 200 h 500"/>
                <a:gd name="T22" fmla="*/ 105 w 177"/>
                <a:gd name="T23" fmla="*/ 176 h 500"/>
                <a:gd name="T24" fmla="*/ 105 w 177"/>
                <a:gd name="T25" fmla="*/ 77 h 500"/>
                <a:gd name="T26" fmla="*/ 81 w 177"/>
                <a:gd name="T27" fmla="*/ 21 h 500"/>
                <a:gd name="T28" fmla="*/ 10 w 177"/>
                <a:gd name="T29" fmla="*/ 0 h 500"/>
                <a:gd name="T30" fmla="*/ 0 w 177"/>
                <a:gd name="T31" fmla="*/ 6 h 500"/>
                <a:gd name="T32" fmla="*/ 8 w 177"/>
                <a:gd name="T33" fmla="*/ 11 h 500"/>
                <a:gd name="T34" fmla="*/ 70 w 177"/>
                <a:gd name="T35" fmla="*/ 55 h 500"/>
                <a:gd name="T36" fmla="*/ 72 w 177"/>
                <a:gd name="T37" fmla="*/ 78 h 500"/>
                <a:gd name="T38" fmla="*/ 72 w 177"/>
                <a:gd name="T39" fmla="*/ 183 h 500"/>
                <a:gd name="T40" fmla="*/ 92 w 177"/>
                <a:gd name="T41" fmla="*/ 231 h 500"/>
                <a:gd name="T42" fmla="*/ 131 w 177"/>
                <a:gd name="T43" fmla="*/ 250 h 500"/>
                <a:gd name="T44" fmla="*/ 72 w 177"/>
                <a:gd name="T45" fmla="*/ 314 h 500"/>
                <a:gd name="T46" fmla="*/ 72 w 177"/>
                <a:gd name="T47" fmla="*/ 433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7" h="500">
                  <a:moveTo>
                    <a:pt x="72" y="433"/>
                  </a:moveTo>
                  <a:cubicBezTo>
                    <a:pt x="72" y="453"/>
                    <a:pt x="59" y="485"/>
                    <a:pt x="5" y="489"/>
                  </a:cubicBezTo>
                  <a:cubicBezTo>
                    <a:pt x="2" y="489"/>
                    <a:pt x="0" y="491"/>
                    <a:pt x="0" y="494"/>
                  </a:cubicBezTo>
                  <a:cubicBezTo>
                    <a:pt x="0" y="500"/>
                    <a:pt x="6" y="500"/>
                    <a:pt x="10" y="500"/>
                  </a:cubicBezTo>
                  <a:cubicBezTo>
                    <a:pt x="59" y="500"/>
                    <a:pt x="105" y="475"/>
                    <a:pt x="105" y="437"/>
                  </a:cubicBezTo>
                  <a:lnTo>
                    <a:pt x="105" y="324"/>
                  </a:lnTo>
                  <a:cubicBezTo>
                    <a:pt x="105" y="304"/>
                    <a:pt x="105" y="288"/>
                    <a:pt x="125" y="272"/>
                  </a:cubicBezTo>
                  <a:cubicBezTo>
                    <a:pt x="143" y="257"/>
                    <a:pt x="162" y="256"/>
                    <a:pt x="173" y="256"/>
                  </a:cubicBezTo>
                  <a:cubicBezTo>
                    <a:pt x="175" y="255"/>
                    <a:pt x="177" y="253"/>
                    <a:pt x="177" y="250"/>
                  </a:cubicBezTo>
                  <a:cubicBezTo>
                    <a:pt x="177" y="245"/>
                    <a:pt x="174" y="245"/>
                    <a:pt x="169" y="245"/>
                  </a:cubicBezTo>
                  <a:cubicBezTo>
                    <a:pt x="136" y="243"/>
                    <a:pt x="112" y="225"/>
                    <a:pt x="107" y="200"/>
                  </a:cubicBezTo>
                  <a:cubicBezTo>
                    <a:pt x="105" y="195"/>
                    <a:pt x="105" y="194"/>
                    <a:pt x="105" y="176"/>
                  </a:cubicBezTo>
                  <a:lnTo>
                    <a:pt x="105" y="77"/>
                  </a:lnTo>
                  <a:cubicBezTo>
                    <a:pt x="105" y="56"/>
                    <a:pt x="105" y="40"/>
                    <a:pt x="81" y="21"/>
                  </a:cubicBezTo>
                  <a:cubicBezTo>
                    <a:pt x="62" y="5"/>
                    <a:pt x="27" y="0"/>
                    <a:pt x="10" y="0"/>
                  </a:cubicBezTo>
                  <a:cubicBezTo>
                    <a:pt x="6" y="0"/>
                    <a:pt x="0" y="0"/>
                    <a:pt x="0" y="6"/>
                  </a:cubicBezTo>
                  <a:cubicBezTo>
                    <a:pt x="0" y="11"/>
                    <a:pt x="3" y="11"/>
                    <a:pt x="8" y="11"/>
                  </a:cubicBezTo>
                  <a:cubicBezTo>
                    <a:pt x="40" y="13"/>
                    <a:pt x="64" y="29"/>
                    <a:pt x="70" y="55"/>
                  </a:cubicBezTo>
                  <a:cubicBezTo>
                    <a:pt x="72" y="59"/>
                    <a:pt x="72" y="60"/>
                    <a:pt x="72" y="78"/>
                  </a:cubicBezTo>
                  <a:lnTo>
                    <a:pt x="72" y="183"/>
                  </a:lnTo>
                  <a:cubicBezTo>
                    <a:pt x="72" y="206"/>
                    <a:pt x="76" y="215"/>
                    <a:pt x="92" y="231"/>
                  </a:cubicBezTo>
                  <a:cubicBezTo>
                    <a:pt x="102" y="241"/>
                    <a:pt x="117" y="246"/>
                    <a:pt x="131" y="250"/>
                  </a:cubicBezTo>
                  <a:cubicBezTo>
                    <a:pt x="90" y="262"/>
                    <a:pt x="72" y="285"/>
                    <a:pt x="72" y="314"/>
                  </a:cubicBezTo>
                  <a:lnTo>
                    <a:pt x="72" y="43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36937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6.2|21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5.374998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 = \Set{y ~|~\exists x~\text{s.t.}~ y = f(x)}$, where $f$ is a OWF&#10;\end{document}"/>
  <p:tag name="IGUANATEXSIZE" val="20"/>
  <p:tag name="IGUANATEXCURSOR" val="85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10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2.81252"/>
  <p:tag name="EMFCHILD" val="True"/>
</p:tagLst>
</file>

<file path=ppt/tags/tag10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4.125"/>
  <p:tag name="EMFCHILD" val="True"/>
</p:tagLst>
</file>

<file path=ppt/tags/tag10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06252"/>
  <p:tag name="EMFCHILD" val="True"/>
</p:tagLst>
</file>

<file path=ppt/tags/tag10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56252"/>
  <p:tag name="EMFCHILD" val="True"/>
</p:tagLst>
</file>

<file path=ppt/tags/tag10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75"/>
  <p:tag name="ORIGINALWIDTH" val="3.75"/>
  <p:tag name="EMFCHILD" val="True"/>
</p:tagLst>
</file>

<file path=ppt/tags/tag10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43752"/>
  <p:tag name="EMFCHILD" val="True"/>
</p:tagLst>
</file>

<file path=ppt/tags/tag10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5"/>
  <p:tag name="EMFCHILD" val="True"/>
</p:tagLst>
</file>

<file path=ppt/tags/tag10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"/>
  <p:tag name="ORIGINALWIDTH" val="2"/>
  <p:tag name="EMFCHILD" val="True"/>
</p:tagLst>
</file>

<file path=ppt/tags/tag10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4.06252"/>
  <p:tag name="EMFCHILD" val="True"/>
</p:tagLst>
</file>

<file path=ppt/tags/tag10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"/>
  <p:tag name="EMFCHILD" val="Tru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5.374998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 = \Set{y ~|~\exists x~\text{s.t.}~ y = f(x)}$, where $f$ is a OWF&#10;\end{document}"/>
  <p:tag name="IGUANATEXSIZE" val="20"/>
  <p:tag name="IGUANATEXCURSOR" val="85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0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5"/>
  <p:tag name="EMFCHILD" val="True"/>
</p:tagLst>
</file>

<file path=ppt/tags/tag10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xtend $F^f$ to accepts all preimages&#10;\end{document}"/>
  <p:tag name="IGUANATEXSIZE" val="20"/>
  <p:tag name="IGUANATEXCURSOR" val="84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0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4.5"/>
  <p:tag name="EMFCHILD" val="True"/>
</p:tagLst>
</file>

<file path=ppt/tags/tag10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"/>
  <p:tag name="ORIGINALWIDTH" val="2.81252"/>
  <p:tag name="EMFCHILD" val="True"/>
</p:tagLst>
</file>

<file path=ppt/tags/tag10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43752"/>
  <p:tag name="EMFCHILD" val="True"/>
</p:tagLst>
</file>

<file path=ppt/tags/tag10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4.5"/>
  <p:tag name="EMFCHILD" val="True"/>
</p:tagLst>
</file>

<file path=ppt/tags/tag10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43752"/>
  <p:tag name="EMFCHILD" val="True"/>
</p:tagLst>
</file>

<file path=ppt/tags/tag10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6.375"/>
  <p:tag name="EMFCHILD" val="True"/>
</p:tagLst>
</file>

<file path=ppt/tags/tag10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3.31252"/>
  <p:tag name="EMFCHILD" val="True"/>
</p:tagLst>
</file>

<file path=ppt/tags/tag10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"/>
  <p:tag name="ORIGINALWIDTH" val="2.75"/>
  <p:tag name="EMFCHILD" val="True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312519"/>
  <p:tag name="EMFCHILD" val="True"/>
</p:tagLst>
</file>

<file path=ppt/tags/tag10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93752"/>
  <p:tag name="EMFCHILD" val="True"/>
</p:tagLst>
</file>

<file path=ppt/tags/tag10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"/>
  <p:tag name="EMFCHILD" val="True"/>
</p:tagLst>
</file>

<file path=ppt/tags/tag10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375"/>
  <p:tag name="EMFCHILD" val="True"/>
</p:tagLst>
</file>

<file path=ppt/tags/tag10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375"/>
  <p:tag name="EMFCHILD" val="True"/>
</p:tagLst>
</file>

<file path=ppt/tags/tag10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5"/>
  <p:tag name="EMFCHILD" val="True"/>
</p:tagLst>
</file>

<file path=ppt/tags/tag10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75"/>
  <p:tag name="ORIGINALWIDTH" val="4.375"/>
  <p:tag name="EMFCHILD" val="True"/>
</p:tagLst>
</file>

<file path=ppt/tags/tag10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"/>
  <p:tag name="ORIGINALWIDTH" val="2.81252"/>
  <p:tag name="EMFCHILD" val="True"/>
</p:tagLst>
</file>

<file path=ppt/tags/tag10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2.93752"/>
  <p:tag name="EMFCHILD" val="True"/>
</p:tagLst>
</file>

<file path=ppt/tags/tag10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"/>
  <p:tag name="EMFCHILD" val="True"/>
</p:tagLst>
</file>

<file path=ppt/tags/tag10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2"/>
  <p:tag name="EMFCHILD" val="Tru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6252"/>
  <p:tag name="ORIGINALWIDTH" val="5.937518"/>
  <p:tag name="EMFCHILD" val="True"/>
</p:tagLst>
</file>

<file path=ppt/tags/tag10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1.93752"/>
  <p:tag name="EMFCHILD" val="True"/>
</p:tagLst>
</file>

<file path=ppt/tags/tag10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75"/>
  <p:tag name="ORIGINALWIDTH" val="4.43752"/>
  <p:tag name="EMFCHILD" val="True"/>
</p:tagLst>
</file>

<file path=ppt/tags/tag10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3"/>
  <p:tag name="EMFCHILD" val="True"/>
</p:tagLst>
</file>

<file path=ppt/tags/tag10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43752"/>
  <p:tag name="EMFCHILD" val="True"/>
</p:tagLst>
</file>

<file path=ppt/tags/tag10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1.93752"/>
  <p:tag name="EMFCHILD" val="True"/>
</p:tagLst>
</file>

<file path=ppt/tags/tag10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7"/>
  <p:tag name="EMFCHILD" val="True"/>
</p:tagLst>
</file>

<file path=ppt/tags/tag10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"/>
  <p:tag name="EMFCHILD" val="True"/>
</p:tagLst>
</file>

<file path=ppt/tags/tag10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4.125"/>
  <p:tag name="EMFCHILD" val="True"/>
</p:tagLst>
</file>

<file path=ppt/tags/tag10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43752"/>
  <p:tag name="EMFCHILD" val="True"/>
</p:tagLst>
</file>

<file path=ppt/tags/tag10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2.93752"/>
  <p:tag name="EMFCHILD" val="Tru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3.187519"/>
  <p:tag name="EMFCHILD" val="True"/>
</p:tagLst>
</file>

<file path=ppt/tags/tag10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t only the $(1-\delta)$ closeness&#10;\end{document}"/>
  <p:tag name="IGUANATEXSIZE" val="20"/>
  <p:tag name="IGUANATEXCURSOR" val="84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0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0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10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0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0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10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1252"/>
  <p:tag name="EMFCHILD" val="True"/>
</p:tagLst>
</file>

<file path=ppt/tags/tag10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10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5"/>
  <p:tag name="EMFCHILD" val="True"/>
</p:tagLst>
</file>

<file path=ppt/tags/tag10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124999"/>
  <p:tag name="EMFCHILD" val="True"/>
</p:tagLst>
</file>

<file path=ppt/tags/tag10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0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93752"/>
  <p:tag name="EMFCHILD" val="True"/>
</p:tagLst>
</file>

<file path=ppt/tags/tag10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4375197"/>
  <p:tag name="ORIGINALWIDTH" val="5.43752"/>
  <p:tag name="EMFCHILD" val="True"/>
</p:tagLst>
</file>

<file path=ppt/tags/tag10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3.68752"/>
  <p:tag name="EMFCHILD" val="True"/>
</p:tagLst>
</file>

<file path=ppt/tags/tag10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0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5"/>
  <p:tag name="EMFCHILD" val="True"/>
</p:tagLst>
</file>

<file path=ppt/tags/tag10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1.93752"/>
  <p:tag name="EMFCHILD" val="True"/>
</p:tagLst>
</file>

<file path=ppt/tags/tag10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0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10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0.3749999"/>
  <p:tag name="EMFCHILD" val="True"/>
</p:tagLst>
</file>

<file path=ppt/tags/tag10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0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0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10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5"/>
  <p:tag name="EMFCHILD" val="True"/>
</p:tagLst>
</file>

<file path=ppt/tags/tag10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nsure the existance of a preimage&#10;\end{document}"/>
  <p:tag name="IGUANATEXSIZE" val="20"/>
  <p:tag name="IGUANATEXCURSOR" val="85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0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0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10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5"/>
  <p:tag name="EMFCHILD" val="True"/>
</p:tagLst>
</file>

<file path=ppt/tags/tag10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10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3.937518"/>
  <p:tag name="EMFCHILD" val="True"/>
</p:tagLst>
</file>

<file path=ppt/tags/tag10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75"/>
  <p:tag name="EMFCHILD" val="True"/>
</p:tagLst>
</file>

<file path=ppt/tags/tag10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10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0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0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5"/>
  <p:tag name="EMFCHILD" val="True"/>
</p:tagLst>
</file>

<file path=ppt/tags/tag10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2"/>
  <p:tag name="EMFCHILD" val="True"/>
</p:tagLst>
</file>

<file path=ppt/tags/tag10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10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10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10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.437518"/>
  <p:tag name="EMFCHILD" val="True"/>
</p:tagLst>
</file>

<file path=ppt/tags/tag10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0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0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10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2.875"/>
  <p:tag name="EMFCHILD" val="True"/>
</p:tagLst>
</file>

<file path=ppt/tags/tag10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06252"/>
  <p:tag name="EMFCHILD" val="True"/>
</p:tagLst>
</file>

<file path=ppt/tags/tag10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10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10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0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10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7"/>
  <p:tag name="EMFCHILD" val="True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2.937519"/>
  <p:tag name="EMFCHILD" val="True"/>
</p:tagLst>
</file>

<file path=ppt/tags/tag10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10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06252"/>
  <p:tag name="EMFCHILD" val="True"/>
</p:tagLst>
</file>

<file path=ppt/tags/tag10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0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($0&lt; \delta &lt; 1$ is a constant)&#10;\end{document}"/>
  <p:tag name="IGUANATEXSIZE" val="20"/>
  <p:tag name="IGUANATEXCURSOR" val="85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0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75"/>
  <p:tag name="EMFCHILD" val="True"/>
</p:tagLst>
</file>

<file path=ppt/tags/tag10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5.5"/>
  <p:tag name="EMFCHILD" val="True"/>
</p:tagLst>
</file>

<file path=ppt/tags/tag10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3.625"/>
  <p:tag name="EMFCHILD" val="True"/>
</p:tagLst>
</file>

<file path=ppt/tags/tag10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5.43752"/>
  <p:tag name="EMFCHILD" val="True"/>
</p:tagLst>
</file>

<file path=ppt/tags/tag10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93752"/>
  <p:tag name="EMFCHILD" val="True"/>
</p:tagLst>
</file>

<file path=ppt/tags/tag10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93752"/>
  <p:tag name="EMFCHIL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312519"/>
  <p:tag name="EMFCHILD" val="Tru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1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1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1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1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5"/>
  <p:tag name="EMFCHILD" val="True"/>
</p:tagLst>
</file>

<file path=ppt/tags/tag1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1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1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1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75"/>
  <p:tag name="EMFCHILD" val="Tru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2.749999"/>
  <p:tag name="EMFCHILD" val="True"/>
</p:tagLst>
</file>

<file path=ppt/tags/tag1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*$ cheats on $k = \delta n$ $x_i$'s &#10;\end{document}"/>
  <p:tag name="IGUANATEXSIZE" val="20"/>
  <p:tag name="IGUANATEXCURSOR" val="85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2.56252"/>
  <p:tag name="EMFCHILD" val="True"/>
</p:tagLst>
</file>

<file path=ppt/tags/tag1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43752"/>
  <p:tag name="EMFCHILD" val="True"/>
</p:tagLst>
</file>

<file path=ppt/tags/tag1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5"/>
  <p:tag name="EMFCHILD" val="True"/>
</p:tagLst>
</file>

<file path=ppt/tags/tag1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5"/>
  <p:tag name="EMFCHILD" val="True"/>
</p:tagLst>
</file>

<file path=ppt/tags/tag1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06252"/>
  <p:tag name="EMFCHILD" val="True"/>
</p:tagLst>
</file>

<file path=ppt/tags/tag1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3752"/>
  <p:tag name="ORIGINALWIDTH" val="2.81252"/>
  <p:tag name="EMFCHILD" val="True"/>
</p:tagLst>
</file>

<file path=ppt/tags/tag1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3752"/>
  <p:tag name="EMFCHILD" val="True"/>
</p:tagLst>
</file>

<file path=ppt/tags/tag1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"/>
  <p:tag name="EMFCHILD" val="True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1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"/>
  <p:tag name="ORIGINALWIDTH" val="4.5"/>
  <p:tag name="EMFCHILD" val="True"/>
</p:tagLst>
</file>

<file path=ppt/tags/tag1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06252"/>
  <p:tag name="EMFCHILD" val="True"/>
</p:tagLst>
</file>

<file path=ppt/tags/tag1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1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3.68752"/>
  <p:tag name="EMFCHILD" val="True"/>
</p:tagLst>
</file>

<file path=ppt/tags/tag1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875"/>
  <p:tag name="EMFCHILD" val="True"/>
</p:tagLst>
</file>

<file path=ppt/tags/tag1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5"/>
  <p:tag name="EMFCHILD" val="True"/>
</p:tagLst>
</file>

<file path=ppt/tags/tag1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1.875"/>
  <p:tag name="EMFCHILD" val="True"/>
</p:tagLst>
</file>

<file path=ppt/tags/tag1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3752"/>
  <p:tag name="EMFCHILD" val="True"/>
</p:tagLst>
</file>

<file path=ppt/tags/tag1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 r) = (y_1, \ldots, y_n) \| \Set{x_i}_{i \in r} \| r$&#10;\end{document}"/>
  <p:tag name="IGUANATEXSIZE" val="20"/>
  <p:tag name="IGUANATEXCURSOR" val="88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124999"/>
  <p:tag name="EMFCHILD" val="True"/>
</p:tagLst>
</file>

<file path=ppt/tags/tag1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1252"/>
  <p:tag name="EMFCHILD" val="True"/>
</p:tagLst>
</file>

<file path=ppt/tags/tag1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5"/>
  <p:tag name="EMFCHILD" val="True"/>
</p:tagLst>
</file>

<file path=ppt/tags/tag1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1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25"/>
  <p:tag name="EMFCHILD" val="True"/>
</p:tagLst>
</file>

<file path=ppt/tags/tag1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25"/>
  <p:tag name="EMFCHILD" val="Tru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6252"/>
  <p:tag name="ORIGINALWIDTH" val="5.937518"/>
  <p:tag name="EMFCHILD" val="True"/>
</p:tagLst>
</file>

<file path=ppt/tags/tag1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1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1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1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25"/>
  <p:tag name="EMFCHILD" val="True"/>
</p:tagLst>
</file>

<file path=ppt/tags/tag1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3.81252"/>
  <p:tag name="EMFCHILD" val="True"/>
</p:tagLst>
</file>

<file path=ppt/tags/tag1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25"/>
  <p:tag name="EMFCHILD" val="True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4.437518"/>
  <p:tag name="EMFCHILD" val="True"/>
</p:tagLst>
</file>

<file path=ppt/tags/tag1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1.875"/>
  <p:tag name="EMFCHILD" val="True"/>
</p:tagLst>
</file>

<file path=ppt/tags/tag1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8752"/>
  <p:tag name="EMFCHILD" val="True"/>
</p:tagLst>
</file>

<file path=ppt/tags/tag1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1.875"/>
  <p:tag name="EMFCHILD" val="True"/>
</p:tagLst>
</file>

<file path=ppt/tags/tag1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43752"/>
  <p:tag name="EMFCHILD" val="True"/>
</p:tagLst>
</file>

<file path=ppt/tags/tag1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2.93752"/>
  <p:tag name="EMFCHILD" val="True"/>
</p:tagLst>
</file>

<file path=ppt/tags/tag1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5"/>
  <p:tag name="EMFCHILD" val="True"/>
</p:tagLst>
</file>

<file path=ppt/tags/tag1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y_1, \ldots, y_n) \| \Set{x_i}_{i \in r} \| r$&#10;\end{document}"/>
  <p:tag name="IGUANATEXSIZE" val="20"/>
  <p:tag name="IGUANATEXCURSOR" val="86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EMFCHILD" val="Tru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2.124999"/>
  <p:tag name="EMFCHILD" val="True"/>
</p:tagLst>
</file>

<file path=ppt/tags/tag1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1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"/>
  <p:tag name="EMFCHILD" val="True"/>
</p:tagLst>
</file>

<file path=ppt/tags/tag1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1"/>
  <p:tag name="EMFCHILD" val="True"/>
</p:tagLst>
</file>

<file path=ppt/tags/tag1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EMFCHILD" val="True"/>
</p:tagLst>
</file>

<file path=ppt/tags/tag1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2"/>
  <p:tag name="EMFCHILD" val="True"/>
</p:tagLst>
</file>

<file path=ppt/tags/tag1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.374999"/>
  <p:tag name="EMFCHILD" val="True"/>
</p:tagLst>
</file>

<file path=ppt/tags/tag1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8752"/>
  <p:tag name="EMFCHILD" val="True"/>
</p:tagLst>
</file>

<file path=ppt/tags/tag1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1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8752"/>
  <p:tag name="EMFCHILD" val="True"/>
</p:tagLst>
</file>

<file path=ppt/tags/tag1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1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2.875"/>
  <p:tag name="EMFCHILD" val="True"/>
</p:tagLst>
</file>

<file path=ppt/tags/tag1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625"/>
  <p:tag name="EMFCHILD" val="True"/>
</p:tagLst>
</file>

<file path=ppt/tags/tag1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5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Check if $y_i = f(x_i)$ $\forall i \in r$&#10;\end{document}"/>
  <p:tag name="IGUANATEXSIZE" val="20"/>
  <p:tag name="IGUANATEXCURSOR" val="86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2.062519"/>
  <p:tag name="EMFCHILD" val="True"/>
</p:tagLst>
</file>

<file path=ppt/tags/tag1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5"/>
  <p:tag name="EMFCHILD" val="True"/>
</p:tagLst>
</file>

<file path=ppt/tags/tag1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1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31252"/>
  <p:tag name="EMFCHILD" val="True"/>
</p:tagLst>
</file>

<file path=ppt/tags/tag1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875"/>
  <p:tag name="EMFCHILD" val="True"/>
</p:tagLst>
</file>

<file path=ppt/tags/tag1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875"/>
  <p:tag name="EMFCHILD" val="True"/>
</p:tagLst>
</file>

<file path=ppt/tags/tag1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EMFCHILD" val="True"/>
</p:tagLst>
</file>

<file path=ppt/tags/tag1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1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1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5"/>
  <p:tag name="EMFCHILD" val="True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3.187519"/>
  <p:tag name="EMFCHILD" val="True"/>
</p:tagLst>
</file>

<file path=ppt/tags/tag1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1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93752"/>
  <p:tag name="EMFCHILD" val="True"/>
</p:tagLst>
</file>

<file path=ppt/tags/tag1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375"/>
  <p:tag name="EMFCHILD" val="True"/>
</p:tagLst>
</file>

<file path=ppt/tags/tag1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43752"/>
  <p:tag name="EMFCHILD" val="True"/>
</p:tagLst>
</file>

<file path=ppt/tags/tag1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625"/>
  <p:tag name="EMFCHILD" val="True"/>
</p:tagLst>
</file>

<file path=ppt/tags/tag1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t$: a constant fraction of $n$&#10;\end{document}"/>
  <p:tag name="IGUANATEXSIZE" val="20"/>
  <p:tag name="IGUANATEXCURSOR" val="85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0.9375197"/>
  <p:tag name="EMFCHIL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6252"/>
  <p:tag name="ORIGINALWIDTH" val="5.937518"/>
  <p:tag name="EMFCHILD" val="True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1.062519"/>
  <p:tag name="EMFCHILD" val="True"/>
</p:tagLst>
</file>

<file path=ppt/tags/tag1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4"/>
  <p:tag name="EMFCHILD" val="True"/>
</p:tagLst>
</file>

<file path=ppt/tags/tag1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375"/>
  <p:tag name="EMFCHILD" val="True"/>
</p:tagLst>
</file>

<file path=ppt/tags/tag1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93752"/>
  <p:tag name="EMFCHILD" val="True"/>
</p:tagLst>
</file>

<file path=ppt/tags/tag1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4.5"/>
  <p:tag name="EMFCHILD" val="True"/>
</p:tagLst>
</file>

<file path=ppt/tags/tag1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875"/>
  <p:tag name="EMFCHILD" val="True"/>
</p:tagLst>
</file>

<file path=ppt/tags/tag1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.81252"/>
  <p:tag name="EMFCHILD" val="True"/>
</p:tagLst>
</file>

<file path=ppt/tags/tag1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4.06252"/>
  <p:tag name="EMFCHILD" val="True"/>
</p:tagLst>
</file>

<file path=ppt/tags/tag1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4.5"/>
  <p:tag name="EMFCHILD" val="True"/>
</p:tagLst>
</file>

<file path=ppt/tags/tag1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.81252"/>
  <p:tag name="EMFCHILD" val="True"/>
</p:tagLst>
</file>

<file path=ppt/tags/tag1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6252"/>
  <p:tag name="ORIGINALWIDTH" val="2.875"/>
  <p:tag name="EMFCHILD" val="True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6.124998"/>
  <p:tag name="EMFCHILD" val="True"/>
</p:tagLst>
</file>

<file path=ppt/tags/tag1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"/>
  <p:tag name="EMFCHILD" val="True"/>
</p:tagLst>
</file>

<file path=ppt/tags/tag1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4.06252"/>
  <p:tag name="EMFCHILD" val="True"/>
</p:tagLst>
</file>

<file path=ppt/tags/tag1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375"/>
  <p:tag name="EMFCHILD" val="True"/>
</p:tagLst>
</file>

<file path=ppt/tags/tag1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.81252"/>
  <p:tag name="EMFCHILD" val="True"/>
</p:tagLst>
</file>

<file path=ppt/tags/tag1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8752"/>
  <p:tag name="ORIGINALWIDTH" val="1.875"/>
  <p:tag name="EMFCHILD" val="True"/>
</p:tagLst>
</file>

<file path=ppt/tags/tag1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93752"/>
  <p:tag name="EMFCHILD" val="True"/>
</p:tagLst>
</file>

<file path=ppt/tags/tag1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4.5"/>
  <p:tag name="EMFCHILD" val="True"/>
</p:tagLst>
</file>

<file path=ppt/tags/tag1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93752"/>
  <p:tag name="EMFCHILD" val="True"/>
</p:tagLst>
</file>

<file path=ppt/tags/tag1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6252"/>
  <p:tag name="ORIGINALWIDTH" val="2.93752"/>
  <p:tag name="EMFCHILD" val="True"/>
</p:tagLst>
</file>

<file path=ppt/tags/tag1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4.875"/>
  <p:tag name="EMFCHILD" val="True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4.499999"/>
  <p:tag name="EMFCHILD" val="True"/>
</p:tagLst>
</file>

<file path=ppt/tags/tag1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312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Set{x_i}_{i \in r}$&#10;\end{document}"/>
  <p:tag name="IGUANATEXSIZE" val="20"/>
  <p:tag name="IGUANATEXCURSOR" val="82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687518"/>
  <p:tag name="EMFCHILD" val="True"/>
</p:tagLst>
</file>

<file path=ppt/tags/tag1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999999"/>
  <p:tag name="EMFCHILD" val="True"/>
</p:tagLst>
</file>

<file path=ppt/tags/tag1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374999"/>
  <p:tag name="EMFCHILD" val="True"/>
</p:tagLst>
</file>

<file path=ppt/tags/tag1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999999"/>
  <p:tag name="EMFCHILD" val="True"/>
</p:tagLst>
</file>

<file path=ppt/tags/tag1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624999"/>
  <p:tag name="EMFCHILD" val="True"/>
</p:tagLst>
</file>

<file path=ppt/tags/tag1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062519"/>
  <p:tag name="EMFCHILD" val="True"/>
</p:tagLst>
</file>

<file path=ppt/tags/tag1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(open according to $r$)&#10;\end{document}"/>
  <p:tag name="IGUANATEXSIZE" val="20"/>
  <p:tag name="IGUANATEXCURSOR" val="84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1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43752"/>
  <p:tag name="EMFCHILD" val="True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19"/>
  <p:tag name="EMFCHILD" val="True"/>
</p:tagLst>
</file>

<file path=ppt/tags/tag1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1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1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1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1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2"/>
  <p:tag name="EMFCHILD" val="True"/>
</p:tagLst>
</file>

<file path=ppt/tags/tag1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93752"/>
  <p:tag name="EMFCHILD" val="True"/>
</p:tagLst>
</file>

<file path=ppt/tags/tag1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99999"/>
  <p:tag name="EMFCHILD" val="True"/>
</p:tagLst>
</file>

<file path=ppt/tags/tag1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4.125"/>
  <p:tag name="EMFCHILD" val="True"/>
</p:tagLst>
</file>

<file path=ppt/tags/tag1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1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1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625"/>
  <p:tag name="EMFCHILD" val="True"/>
</p:tagLst>
</file>

<file path=ppt/tags/tag1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6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$ as a size-$t$ subset of $[n]$&#10;\end{document}"/>
  <p:tag name="IGUANATEXSIZE" val="20"/>
  <p:tag name="IGUANATEXCURSOR" val="85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1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1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1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19"/>
  <p:tag name="EMFCHILD" val="True"/>
</p:tagLst>
</file>

<file path=ppt/tags/tag1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93752"/>
  <p:tag name="EMFCHILD" val="True"/>
</p:tagLst>
</file>

<file path=ppt/tags/tag1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375"/>
  <p:tag name="EMFCHILD" val="True"/>
</p:tagLst>
</file>

<file path=ppt/tags/tag1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1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625197"/>
  <p:tag name="ORIGINALWIDTH" val="2.43752"/>
  <p:tag name="EMFCHILD" val="True"/>
</p:tagLst>
</file>

<file path=ppt/tags/tag1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81252"/>
  <p:tag name="EMFCHILD" val="True"/>
</p:tagLst>
</file>

<file path=ppt/tags/tag1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1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1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2"/>
  <p:tag name="EMFCHILD" val="True"/>
</p:tagLst>
</file>

<file path=ppt/tags/tag1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1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4.437518"/>
  <p:tag name="EMFCHILD" val="True"/>
</p:tagLst>
</file>

<file path=ppt/tags/tag1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1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1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93752"/>
  <p:tag name="EMFCHILD" val="True"/>
</p:tagLst>
</file>

<file path=ppt/tags/tag1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1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75"/>
  <p:tag name="EMFCHILD" val="True"/>
</p:tagLst>
</file>

<file path=ppt/tags/tag1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1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4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1, \ldots, y_n$&#10;\end{document}"/>
  <p:tag name="IGUANATEXSIZE" val="20"/>
  <p:tag name="IGUANATEXCURSOR" val="83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2.31252"/>
  <p:tag name="EMFCHILD" val="True"/>
</p:tagLst>
</file>

<file path=ppt/tags/tag1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1.06252"/>
  <p:tag name="EMFCHILD" val="True"/>
</p:tagLst>
</file>

<file path=ppt/tags/tag1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75"/>
  <p:tag name="ORIGINALWIDTH" val="1"/>
  <p:tag name="EMFCHILD" val="Tru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1.874999"/>
  <p:tag name="EMFCHILD" val="True"/>
</p:tagLst>
</file>

<file path=ppt/tags/tag1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75"/>
  <p:tag name="ORIGINALWIDTH" val="1"/>
  <p:tag name="EMFCHILD" val="True"/>
</p:tagLst>
</file>

<file path=ppt/tags/tag1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75"/>
  <p:tag name="ORIGINALWIDTH" val="0.9375197"/>
  <p:tag name="EMFCHILD" val="True"/>
</p:tagLst>
</file>

<file path=ppt/tags/tag1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1.06252"/>
  <p:tag name="EMFCHILD" val="True"/>
</p:tagLst>
</file>

<file path=ppt/tags/tag1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4.18752"/>
  <p:tag name="EMFCHILD" val="True"/>
</p:tagLst>
</file>

<file path=ppt/tags/tag1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752"/>
  <p:tag name="ORIGINALWIDTH" val="3.93752"/>
  <p:tag name="EMFCHILD" val="True"/>
</p:tagLst>
</file>

<file path=ppt/tags/tag1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1 = f(x_1), \ldots, y_n = f(x_n)$&#10;\end{document}"/>
  <p:tag name="IGUANATEXSIZE" val="20"/>
  <p:tag name="IGUANATEXCURSOR" val="85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1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1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43752"/>
  <p:tag name="EMFCHILD" val="True"/>
</p:tagLst>
</file>

<file path=ppt/tags/tag1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2.874999"/>
  <p:tag name="EMFCHILD" val="True"/>
</p:tagLst>
</file>

<file path=ppt/tags/tag1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1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EMFCHILD" val="True"/>
</p:tagLst>
</file>

<file path=ppt/tags/tag1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2"/>
  <p:tag name="EMFCHILD" val="Tru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999999"/>
  <p:tag name="EMFCHILD" val="True"/>
</p:tagLst>
</file>

<file path=ppt/tags/tag1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1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5"/>
  <p:tag name="EMFCHILD" val="True"/>
</p:tagLst>
</file>

<file path=ppt/tags/tag1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2"/>
  <p:tag name="EMFCHILD" val="True"/>
</p:tagLst>
</file>

<file path=ppt/tags/tag1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 = (x_1, \ldots, x_n)$&#10;\end{document}"/>
  <p:tag name="IGUANATEXSIZE" val="20"/>
  <p:tag name="IGUANATEXCURSOR" val="84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1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6252"/>
  <p:tag name="EMFCHIL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3.187519"/>
  <p:tag name="EMFCHILD" val="True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00001"/>
  <p:tag name="ORIGINALWIDTH" val="5.937518"/>
  <p:tag name="EMFCHILD" val="True"/>
</p:tagLst>
</file>

<file path=ppt/tags/tag1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1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1"/>
  <p:tag name="EMFCHILD" val="True"/>
</p:tagLst>
</file>

<file path=ppt/tags/tag1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1"/>
  <p:tag name="EMFCHILD" val="True"/>
</p:tagLst>
</file>

<file path=ppt/tags/tag1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1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75"/>
  <p:tag name="EMFCHILD" val="True"/>
</p:tagLst>
</file>

<file path=ppt/tags/tag1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481"/>
  <p:tag name="ORIGINALWIDTH" val="6.8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"/>
  <p:tag name="ORIGINALWIDTH" val="8.812517"/>
  <p:tag name="EMFCHILD" val="True"/>
</p:tagLst>
</file>

<file path=ppt/tags/tag1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481"/>
  <p:tag name="ORIGINALWIDTH" val="3.56252"/>
  <p:tag name="EMFCHILD" val="True"/>
</p:tagLst>
</file>

<file path=ppt/tags/tag1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1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1"/>
  <p:tag name="ORIGINALWIDTH" val="3.93752"/>
  <p:tag name="EMFCHILD" val="True"/>
</p:tagLst>
</file>

<file path=ppt/tags/tag1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1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5.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56252"/>
  <p:tag name="EMFCHILD" val="True"/>
</p:tagLst>
</file>

<file path=ppt/tags/tag1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1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75"/>
  <p:tag name="EMFCHILD" val="True"/>
</p:tagLst>
</file>

<file path=ppt/tags/tag1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1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1.2|61.1|6|12.5|226.2|62.4|99.7|114.9|103.6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5.187518"/>
  <p:tag name="EMFCHILD" val="True"/>
</p:tagLst>
</file>

<file path=ppt/tags/tag1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128.8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 r) = (y_1, \ldots, y_n) \| \Set{x_i}_{i \in r} \| r$&#10;\end{document}"/>
  <p:tag name="IGUANATEXSIZE" val="20"/>
  <p:tag name="IGUANATEXCURSOR" val="88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34.62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r)$:&#10;\end{document}"/>
  <p:tag name="IGUANATEXSIZE" val="20"/>
  <p:tag name="IGUANATEXCURSOR" val="83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18752"/>
  <p:tag name="ORIGINALWIDTH" val="184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28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, where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87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79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120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5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beta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52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previous protocol: at most $k$ ``bad'' $s_i$'s &#10;\end{document}"/>
  <p:tag name="IGUANATEXSIZE" val="20"/>
  <p:tag name="IGUANATEXCURSOR" val="86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9|45.2|4.4|8.2"/>
</p:tagLst>
</file>

<file path=ppt/tags/tag1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137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plant the ``bad'' $s_i$'s into the $\beta$ part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107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mploying the Editing case:&#10;\end{document}"/>
  <p:tag name="IGUANATEXSIZE" val="20"/>
  <p:tag name="IGUANATEXCURSOR" val="84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75"/>
  <p:tag name="ORIGINALWIDTH" val="177.0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he preimages are not efficiently computable, &#10;\end{document}"/>
  <p:tag name="IGUANATEXSIZE" val="20"/>
  <p:tag name="IGUANATEXCURSOR" val="86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"/>
  <p:tag name="ORIGINALWIDTH" val="56.6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but they exist.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36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(s_1, s_2, s_3, s_4, s_5) \| (x_1,x_3) \| (1,3)$ &#10;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112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 = (x_1, x_2, x_3, 0^\SecPar, x_5) \| (4, s_4) $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8.75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 = \Set{1,3}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96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asy to see: $y = F^f(x, r)$&#10;\end{document}"/>
  <p:tag name="IGUANATEXSIZE" val="20"/>
  <p:tag name="IGUANATEXCURSOR" val="84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"/>
  <p:tag name="ORIGINALWIDTH" val="122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Set{4} \cap \Set{1,3} = \emptyset \Rightarrow$ Editing case&#10;\end{document}"/>
  <p:tag name="IGUANATEXSIZE" val="20"/>
  <p:tag name="IGUANATEXCURSOR" val="88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7504"/>
  <p:tag name="ORIGINALWIDTH" val="105.7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 = \Set{y ~|~\exists x~\text{s.t.}~ y = f(x)}$&#10;\end{document}"/>
  <p:tag name="IGUANATEXSIZE" val="20"/>
  <p:tag name="IGUANATEXCURSOR" val="80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50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f(x_1), \ldots, y_n = f(x_n)$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f(x_1), \ldots, y_n = f(x_n)$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5"/>
  <p:tag name="EMFCHILD" val="True"/>
</p:tagLst>
</file>

<file path=ppt/tags/tag1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7"/>
  <p:tag name="EMFCHILD" val="True"/>
</p:tagLst>
</file>

<file path=ppt/tags/tag1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5"/>
  <p:tag name="EMFCHILD" val="True"/>
</p:tagLst>
</file>

<file path=ppt/tags/tag1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1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6.1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$&#10;\end{document}"/>
  <p:tag name="IGUANATEXSIZE" val="20"/>
  <p:tag name="IGUANATEXCURSOR" val="80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2"/>
  <p:tag name="EMFCHILD" val="True"/>
</p:tagLst>
</file>

<file path=ppt/tags/tag1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1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1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43752"/>
  <p:tag name="EMFCHILD" val="True"/>
</p:tagLst>
</file>

<file path=ppt/tags/tag1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1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5.437518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 = \Set{y ~|~\exists x~\text{s.t.}~ y = f(x)}$&#10;\end{document}"/>
  <p:tag name="IGUANATEXSIZE" val="20"/>
  <p:tag name="IGUANATEXCURSOR" val="80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875"/>
  <p:tag name="EMFCHILD" val="True"/>
</p:tagLst>
</file>

<file path=ppt/tags/tag1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EMFCHILD" val="True"/>
</p:tagLst>
</file>

<file path=ppt/tags/tag1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2"/>
  <p:tag name="EMFCHILD" val="True"/>
</p:tagLst>
</file>

<file path=ppt/tags/tag1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1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43752"/>
  <p:tag name="EMFCHILD" val="True"/>
</p:tagLst>
</file>

<file path=ppt/tags/tag1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2"/>
  <p:tag name="EMFCHILD" val="True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3.312519"/>
  <p:tag name="EMFCHILD" val="True"/>
</p:tagLst>
</file>

<file path=ppt/tags/tag1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68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437519"/>
  <p:tag name="EMFCHILD" val="True"/>
</p:tagLst>
</file>

<file path=ppt/tags/tag1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19"/>
  <p:tag name="EMFCHILD" val="True"/>
</p:tagLst>
</file>

<file path=ppt/tags/tag1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1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1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1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62519"/>
  <p:tag name="EMFCHILD" val="True"/>
</p:tagLst>
</file>

<file path=ppt/tags/tag1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8"/>
  <p:tag name="EMFCHILD" val="True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37518"/>
  <p:tag name="EMFCHILD" val="True"/>
</p:tagLst>
</file>

<file path=ppt/tags/tag1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1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1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1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1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8"/>
  <p:tag name="EMFCHILD" val="True"/>
</p:tagLst>
</file>

<file path=ppt/tags/tag1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1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1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125"/>
  <p:tag name="EMFCHILD" val="True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875"/>
  <p:tag name="ORIGINALWIDTH" val="3.187519"/>
  <p:tag name="EMFCHILD" val="True"/>
</p:tagLst>
</file>

<file path=ppt/tags/tag1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1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1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1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875"/>
  <p:tag name="EMFCHILD" val="True"/>
</p:tagLst>
</file>

<file path=ppt/tags/tag1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312519"/>
  <p:tag name="EMFCHILD" val="True"/>
</p:tagLst>
</file>

<file path=ppt/tags/tag1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1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625197"/>
  <p:tag name="ORIGINALWIDTH" val="2.375"/>
  <p:tag name="EMFCHILD" val="True"/>
</p:tagLst>
</file>

<file path=ppt/tags/tag1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687519"/>
  <p:tag name="EMFCHILD" val="True"/>
</p:tagLst>
</file>

<file path=ppt/tags/tag1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1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124999"/>
  <p:tag name="EMFCHILD" val="True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4.124999"/>
  <p:tag name="EMFCHILD" val="True"/>
</p:tagLst>
</file>

<file path=ppt/tags/tag1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1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1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1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1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19"/>
  <p:tag name="EMFCHILD" val="True"/>
</p:tagLst>
</file>

<file path=ppt/tags/tag1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874999"/>
  <p:tag name="EMFCHILD" val="True"/>
</p:tagLst>
</file>

<file path=ppt/tags/tag1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187519"/>
  <p:tag name="EMFCHILD" val="True"/>
</p:tagLst>
</file>

<file path=ppt/tags/tag1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12519"/>
  <p:tag name="EMFCHILD" val="True"/>
</p:tagLst>
</file>

<file path=ppt/tags/tag1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1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875"/>
  <p:tag name="ORIGINALWIDTH" val="0.3749999"/>
  <p:tag name="EMFCHILD" val="True"/>
</p:tagLst>
</file>

<file path=ppt/tags/tag1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3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Set{4} \cap \Set{1,3} = \emptyset \Rightarrow$ Editing case&#10;\end{document}"/>
  <p:tag name="IGUANATEXSIZE" val="20"/>
  <p:tag name="IGUANATEXCURSOR" val="88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3.93752"/>
  <p:tag name="EMFCHILD" val="True"/>
</p:tagLst>
</file>

<file path=ppt/tags/tag1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3.18752"/>
  <p:tag name="EMFCHILD" val="True"/>
</p:tagLst>
</file>

<file path=ppt/tags/tag1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5"/>
  <p:tag name="EMFCHILD" val="True"/>
</p:tagLst>
</file>

<file path=ppt/tags/tag1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3.18752"/>
  <p:tag name="EMFCHILD" val="True"/>
</p:tagLst>
</file>

<file path=ppt/tags/tag1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2.93752"/>
  <p:tag name="EMFCHILD" val="True"/>
</p:tagLst>
</file>

<file path=ppt/tags/tag1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68752"/>
  <p:tag name="EMFCHILD" val="True"/>
</p:tagLst>
</file>

<file path=ppt/tags/tag1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3.18752"/>
  <p:tag name="EMFCHILD" val="True"/>
</p:tagLst>
</file>

<file path=ppt/tags/tag1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3752"/>
  <p:tag name="EMFCHILD" val="True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3.999999"/>
  <p:tag name="EMFCHILD" val="True"/>
</p:tagLst>
</file>

<file path=ppt/tags/tag1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8752"/>
  <p:tag name="ORIGINALWIDTH" val="3.625"/>
  <p:tag name="EMFCHILD" val="True"/>
</p:tagLst>
</file>

<file path=ppt/tags/tag1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7.93752"/>
  <p:tag name="EMFCHILD" val="True"/>
</p:tagLst>
</file>

<file path=ppt/tags/tag1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5.56252"/>
  <p:tag name="EMFCHILD" val="True"/>
</p:tagLst>
</file>

<file path=ppt/tags/tag1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4.375"/>
  <p:tag name="EMFCHILD" val="True"/>
</p:tagLst>
</file>

<file path=ppt/tags/tag1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1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75"/>
  <p:tag name="EMFCHILD" val="True"/>
</p:tagLst>
</file>

<file path=ppt/tags/tag1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2"/>
  <p:tag name="EMFCHILD" val="True"/>
</p:tagLst>
</file>

<file path=ppt/tags/tag1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1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4.06252"/>
  <p:tag name="EMFCHILD" val="True"/>
</p:tagLst>
</file>

<file path=ppt/tags/tag1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437518"/>
  <p:tag name="EMFCHILD" val="True"/>
</p:tagLst>
</file>

<file path=ppt/tags/tag1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06252"/>
  <p:tag name="EMFCHILD" val="True"/>
</p:tagLst>
</file>

<file path=ppt/tags/tag1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1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asy to see: $y = F^f(x, r)$&#10;\end{document}"/>
  <p:tag name="IGUANATEXSIZE" val="20"/>
  <p:tag name="IGUANATEXCURSOR" val="84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06252"/>
  <p:tag name="EMFCHILD" val="True"/>
</p:tagLst>
</file>

<file path=ppt/tags/tag1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3752"/>
  <p:tag name="EMFCHILD" val="True"/>
</p:tagLst>
</file>

<file path=ppt/tags/tag1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375"/>
  <p:tag name="EMFCHILD" val="True"/>
</p:tagLst>
</file>

<file path=ppt/tags/tag1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2.81252"/>
  <p:tag name="EMFCHILD" val="True"/>
</p:tagLst>
</file>

<file path=ppt/tags/tag1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"/>
  <p:tag name="EMFCHILD" val="True"/>
</p:tagLst>
</file>

<file path=ppt/tags/tag1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3752"/>
  <p:tag name="EMFCHILD" val="True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937519"/>
  <p:tag name="EMFCHILD" val="True"/>
</p:tagLst>
</file>

<file path=ppt/tags/tag1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43752"/>
  <p:tag name="EMFCHILD" val="True"/>
</p:tagLst>
</file>

<file path=ppt/tags/tag1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"/>
  <p:tag name="EMFCHILD" val="True"/>
</p:tagLst>
</file>

<file path=ppt/tags/tag1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"/>
  <p:tag name="ORIGINALWIDTH" val="0.9375197"/>
  <p:tag name="EMFCHILD" val="True"/>
</p:tagLst>
</file>

<file path=ppt/tags/tag1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25"/>
  <p:tag name="EMFCHILD" val="True"/>
</p:tagLst>
</file>

<file path=ppt/tags/tag1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1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375"/>
  <p:tag name="EMFCHILD" val="True"/>
</p:tagLst>
</file>

<file path=ppt/tags/tag1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1252"/>
  <p:tag name="EMFCHILD" val="True"/>
</p:tagLst>
</file>

<file path=ppt/tags/tag1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3"/>
  <p:tag name="EMFCHILD" val="True"/>
</p:tagLst>
</file>

<file path=ppt/tags/tag1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5"/>
  <p:tag name="EMFCHILD" val="True"/>
</p:tagLst>
</file>

<file path=ppt/tags/tag1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 = \Set{1,3}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18752"/>
  <p:tag name="EMFCHILD" val="True"/>
</p:tagLst>
</file>

<file path=ppt/tags/tag1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31252"/>
  <p:tag name="EMFCHILD" val="True"/>
</p:tagLst>
</file>

<file path=ppt/tags/tag1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125"/>
  <p:tag name="EMFCHILD" val="True"/>
</p:tagLst>
</file>

<file path=ppt/tags/tag1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125"/>
  <p:tag name="EMFCHILD" val="True"/>
</p:tagLst>
</file>

<file path=ppt/tags/tag1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875"/>
  <p:tag name="EMFCHILD" val="True"/>
</p:tagLst>
</file>

<file path=ppt/tags/tag1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31252"/>
  <p:tag name="EMFCHILD" val="True"/>
</p:tagLst>
</file>

<file path=ppt/tags/tag1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 = (x_1, x_2, x_3, 0^\SecPar, x_5) \| (4, s_4) $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2.812519"/>
  <p:tag name="EMFCHILD" val="True"/>
</p:tagLst>
</file>

<file path=ppt/tags/tag1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1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2"/>
  <p:tag name="EMFCHILD" val="True"/>
</p:tagLst>
</file>

<file path=ppt/tags/tag1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31252"/>
  <p:tag name="EMFCHILD" val="True"/>
</p:tagLst>
</file>

<file path=ppt/tags/tag1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75"/>
  <p:tag name="EMFCHILD" val="True"/>
</p:tagLst>
</file>

<file path=ppt/tags/tag1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3"/>
  <p:tag name="EMFCHILD" val="True"/>
</p:tagLst>
</file>

<file path=ppt/tags/tag1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75"/>
  <p:tag name="EMFCHILD" val="True"/>
</p:tagLst>
</file>

<file path=ppt/tags/tag1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2"/>
  <p:tag name="EMFCHILD" val="True"/>
</p:tagLst>
</file>

<file path=ppt/tags/tag1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75"/>
  <p:tag name="EMFCHILD" val="True"/>
</p:tagLst>
</file>

<file path=ppt/tags/tag1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1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2"/>
  <p:tag name="EMFCHILD" val="True"/>
</p:tagLst>
</file>

<file path=ppt/tags/tag1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2"/>
  <p:tag name="EMFCHILD" val="True"/>
</p:tagLst>
</file>

<file path=ppt/tags/tag1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"/>
  <p:tag name="EMFCHILD" val="Tru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4.124999"/>
  <p:tag name="EMFCHILD" val="True"/>
</p:tagLst>
</file>

<file path=ppt/tags/tag1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31252"/>
  <p:tag name="EMFCHILD" val="True"/>
</p:tagLst>
</file>

<file path=ppt/tags/tag1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06252"/>
  <p:tag name="EMFCHILD" val="True"/>
</p:tagLst>
</file>

<file path=ppt/tags/tag1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1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(s_1, s_2, s_3, s_4, s_5) \| (x_1,x_3) \| (1,3)$ &#10;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9"/>
  <p:tag name="EMFCHILD" val="True"/>
</p:tagLst>
</file>

<file path=ppt/tags/tag1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25"/>
  <p:tag name="EMFCHILD" val="True"/>
</p:tagLst>
</file>

<file path=ppt/tags/tag1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1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99998"/>
  <p:tag name="EMFCHILD" val="True"/>
</p:tagLst>
</file>

<file path=ppt/tags/tag1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1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75"/>
  <p:tag name="EMFCHILD" val="True"/>
</p:tagLst>
</file>

<file path=ppt/tags/tag1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9"/>
  <p:tag name="EMFCHILD" val="True"/>
</p:tagLst>
</file>

<file path=ppt/tags/tag1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1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875"/>
  <p:tag name="EMFCHILD" val="True"/>
</p:tagLst>
</file>

<file path=ppt/tags/tag1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1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062519"/>
  <p:tag name="EMFCHILD" val="True"/>
</p:tagLst>
</file>

<file path=ppt/tags/tag1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25"/>
  <p:tag name="EMFCHILD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0.3749999"/>
  <p:tag name="EMFCHILD" val="True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3752"/>
  <p:tag name="ORIGINALWIDTH" val="4.437518"/>
  <p:tag name="EMFCHILD" val="True"/>
</p:tagLst>
</file>

<file path=ppt/tags/tag1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81252"/>
  <p:tag name="EMFCHILD" val="True"/>
</p:tagLst>
</file>

<file path=ppt/tags/tag1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1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1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1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875"/>
  <p:tag name="EMFCHILD" val="True"/>
</p:tagLst>
</file>

<file path=ppt/tags/tag1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875"/>
  <p:tag name="ORIGINALWIDTH" val="2.062519"/>
  <p:tag name="EMFCHILD" val="True"/>
</p:tagLst>
</file>

<file path=ppt/tags/tag1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93752"/>
  <p:tag name="EMFCHILD" val="True"/>
</p:tagLst>
</file>

<file path=ppt/tags/tag1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9"/>
  <p:tag name="EMFCHILD" val="True"/>
</p:tagLst>
</file>

<file path=ppt/tags/tag1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687519"/>
  <p:tag name="EMFCHILD" val="True"/>
</p:tagLst>
</file>

<file path=ppt/tags/tag1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but they exist.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5"/>
  <p:tag name="EMFCHILD" val="True"/>
</p:tagLst>
</file>

<file path=ppt/tags/tag1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499999"/>
  <p:tag name="EMFCHILD" val="True"/>
</p:tagLst>
</file>

<file path=ppt/tags/tag1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5"/>
  <p:tag name="EMFCHILD" val="True"/>
</p:tagLst>
</file>

<file path=ppt/tags/tag1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1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43752"/>
  <p:tag name="EMFCHILD" val="True"/>
</p:tagLst>
</file>

<file path=ppt/tags/tag1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1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5"/>
  <p:tag name="EMFCHILD" val="True"/>
</p:tagLst>
</file>

<file path=ppt/tags/tag1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1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1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5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he preimages are not efficiently computable, &#10;\end{document}"/>
  <p:tag name="IGUANATEXSIZE" val="20"/>
  <p:tag name="IGUANATEXCURSOR" val="86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875"/>
  <p:tag name="ORIGINALWIDTH" val="2.062519"/>
  <p:tag name="EMFCHILD" val="True"/>
</p:tagLst>
</file>

<file path=ppt/tags/tag1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5"/>
  <p:tag name="EMFCHILD" val="True"/>
</p:tagLst>
</file>

<file path=ppt/tags/tag1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43752"/>
  <p:tag name="EMFCHILD" val="True"/>
</p:tagLst>
</file>

<file path=ppt/tags/tag1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1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2"/>
  <p:tag name="EMFCHILD" val="True"/>
</p:tagLst>
</file>

<file path=ppt/tags/tag1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6.93752"/>
  <p:tag name="EMFCHILD" val="True"/>
</p:tagLst>
</file>

<file path=ppt/tags/tag1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1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06252"/>
  <p:tag name="EMFCHILD" val="True"/>
</p:tagLst>
</file>

<file path=ppt/tags/tag1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875"/>
  <p:tag name="ORIGINALWIDTH" val="3.187519"/>
  <p:tag name="EMFCHILD" val="True"/>
</p:tagLst>
</file>

<file path=ppt/tags/tag1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1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1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3752"/>
  <p:tag name="EMFCHILD" val="True"/>
</p:tagLst>
</file>

<file path=ppt/tags/tag1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1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1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1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6.93752"/>
  <p:tag name="EMFCHILD" val="True"/>
</p:tagLst>
</file>

<file path=ppt/tags/tag1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375"/>
  <p:tag name="EMFCHILD" val="True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"/>
</p:tagLst>
</file>

<file path=ppt/tags/tag1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1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1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1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2"/>
  <p:tag name="EMFCHILD" val="True"/>
</p:tagLst>
</file>

<file path=ppt/tags/tag1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4.375"/>
  <p:tag name="EMFCHILD" val="True"/>
</p:tagLst>
</file>

<file path=ppt/tags/tag1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1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6.93752"/>
  <p:tag name="EMFCHILD" val="True"/>
</p:tagLst>
</file>

<file path=ppt/tags/tag1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75039"/>
  <p:tag name="ORIGINALWIDTH" val="15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{(\cdot)}$&#10;\end{document}"/>
  <p:tag name="IGUANATEXSIZE" val="20"/>
  <p:tag name="IGUANATEXCURSOR" val="81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43752"/>
  <p:tag name="EMFCHILD" val="True"/>
</p:tagLst>
</file>

<file path=ppt/tags/tag1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75"/>
  <p:tag name="EMFCHILD" val="True"/>
</p:tagLst>
</file>

<file path=ppt/tags/tag1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1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4.375"/>
  <p:tag name="EMFCHILD" val="True"/>
</p:tagLst>
</file>

<file path=ppt/tags/tag1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1.93752"/>
  <p:tag name="EMFCHILD" val="True"/>
</p:tagLst>
</file>

<file path=ppt/tags/tag1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1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1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mploying the Editing case:&#10;\end{document}"/>
  <p:tag name="IGUANATEXSIZE" val="20"/>
  <p:tag name="IGUANATEXCURSOR" val="84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7"/>
  <p:tag name="EMFCHILD" val="True"/>
</p:tagLst>
</file>

<file path=ppt/tags/tag1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375"/>
  <p:tag name="EMFCHILD" val="True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39599"/>
  <p:tag name="ORIGINALWIDTH" val="6.145833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$&#10;\end{document}"/>
  <p:tag name="IGUANATEXSIZE" val="24"/>
  <p:tag name="IGUANATEXCURSOR" val="80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93752"/>
  <p:tag name="EMFCHILD" val="True"/>
</p:tagLst>
</file>

<file path=ppt/tags/tag1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2"/>
  <p:tag name="EMFCHILD" val="True"/>
</p:tagLst>
</file>

<file path=ppt/tags/tag1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1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1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1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2"/>
  <p:tag name="EMFCHILD" val="True"/>
</p:tagLst>
</file>

<file path=ppt/tags/tag1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5"/>
  <p:tag name="EMFCHILD" val="True"/>
</p:tagLst>
</file>

<file path=ppt/tags/tag1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1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5.5"/>
  <p:tag name="EMFCHILD" val="True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660714"/>
  <p:tag name="ORIGINALWIDTH" val="11.56251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$&#10;\end{document}"/>
  <p:tag name="IGUANATEXSIZE" val="28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1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875"/>
  <p:tag name="EMFCHILD" val="True"/>
</p:tagLst>
</file>

<file path=ppt/tags/tag1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1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1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125"/>
  <p:tag name="EMFCHILD" val="True"/>
</p:tagLst>
</file>

<file path=ppt/tags/tag1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1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06252"/>
  <p:tag name="EMFCHILD" val="True"/>
</p:tagLst>
</file>

<file path=ppt/tags/tag1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2"/>
  <p:tag name="EMFCHILD" val="True"/>
</p:tagLst>
</file>

<file path=ppt/tags/tag1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660714"/>
  <p:tag name="ORIGINALWIDTH" val="11.56251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$&#10;\end{document}"/>
  <p:tag name="IGUANATEXSIZE" val="28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7"/>
  <p:tag name="EMFCHILD" val="True"/>
</p:tagLst>
</file>

<file path=ppt/tags/tag1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plant the ``bad'' $s_i$'s into the $\beta$ part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93752"/>
  <p:tag name="EMFCHILD" val="True"/>
</p:tagLst>
</file>

<file path=ppt/tags/tag1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1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1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5"/>
  <p:tag name="EMFCHILD" val="True"/>
</p:tagLst>
</file>

<file path=ppt/tags/tag1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1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2.81252"/>
  <p:tag name="EMFCHILD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3.937518"/>
  <p:tag name="EMFCHILD" val="True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34319"/>
  <p:tag name="ORIGINALWIDTH" val="119.093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{f, F} = \Set{y ~|~\exists x~\text{s.t.}~ y = F^f(x)}$&#10;\end{document}"/>
  <p:tag name="IGUANATEXSIZE" val="20"/>
  <p:tag name="IGUANATEXCURSOR" val="80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1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06252"/>
  <p:tag name="EMFCHILD" val="True"/>
</p:tagLst>
</file>

<file path=ppt/tags/tag1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1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2.81252"/>
  <p:tag name="EMFCHILD" val="True"/>
</p:tagLst>
</file>

<file path=ppt/tags/tag1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1252"/>
  <p:tag name="EMFCHILD" val="True"/>
</p:tagLst>
</file>

<file path=ppt/tags/tag1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1.93752"/>
  <p:tag name="EMFCHILD" val="True"/>
</p:tagLst>
</file>

<file path=ppt/tags/tag1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2"/>
  <p:tag name="EMFCHILD" val="True"/>
</p:tagLst>
</file>

<file path=ppt/tags/tag1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875"/>
  <p:tag name="EMFCHILD" val="True"/>
</p:tagLst>
</file>

<file path=ppt/tags/tag1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12504"/>
  <p:tag name="ORIGINALWIDTH" val="67.43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i^{(\cdot)} =(P^{(\cdot)}, V^{(\cdot)})$&#10;\end{document}"/>
  <p:tag name="IGUANATEXSIZE" val="20"/>
  <p:tag name="IGUANATEXCURSOR" val="81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2"/>
  <p:tag name="EMFCHILD" val="True"/>
</p:tagLst>
</file>

<file path=ppt/tags/tag1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5"/>
  <p:tag name="EMFCHILD" val="True"/>
</p:tagLst>
</file>

<file path=ppt/tags/tag1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1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81252"/>
  <p:tag name="EMFCHILD" val="True"/>
</p:tagLst>
</file>

<file path=ppt/tags/tag1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375"/>
  <p:tag name="EMFCHILD" val="True"/>
</p:tagLst>
</file>

<file path=ppt/tags/tag1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1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1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57.1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i^f = (P^f, V^f)$&#10;\end{document}"/>
  <p:tag name="IGUANATEXSIZE" val="20"/>
  <p:tag name="IGUANATEXCURSOR" val="80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previous protocol: at most $k$ ``bad'' $s_i$'s &#10;\end{document}"/>
  <p:tag name="IGUANATEXSIZE" val="20"/>
  <p:tag name="IGUANATEXCURSOR" val="86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"/>
  <p:tag name="EMFCHILD" val="True"/>
</p:tagLst>
</file>

<file path=ppt/tags/tag1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1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375"/>
  <p:tag name="EMFCHILD" val="True"/>
</p:tagLst>
</file>

<file path=ppt/tags/tag1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1.875"/>
  <p:tag name="EMFCHILD" val="True"/>
</p:tagLst>
</file>

<file path=ppt/tags/tag1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1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1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5"/>
  <p:tag name="EMFCHILD" val="True"/>
</p:tagLst>
</file>

<file path=ppt/tags/tag1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"/>
  <p:tag name="EMFCHILD" val="True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1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i^f = (P^f, V^f)$&#10;\end{document}"/>
  <p:tag name="IGUANATEXSIZE" val="20"/>
  <p:tag name="IGUANATEXCURSOR" val="80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1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875"/>
  <p:tag name="EMFCHILD" val="True"/>
</p:tagLst>
</file>

<file path=ppt/tags/tag1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5"/>
  <p:tag name="EMFCHILD" val="True"/>
</p:tagLst>
</file>

<file path=ppt/tags/tag1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2"/>
  <p:tag name="EMFCHILD" val="True"/>
</p:tagLst>
</file>

<file path=ppt/tags/tag1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"/>
  <p:tag name="ORIGINALWIDTH" val="0.9375197"/>
  <p:tag name="EMFCHILD" val="True"/>
</p:tagLst>
</file>

<file path=ppt/tags/tag1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1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1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93752"/>
  <p:tag name="EMFCHILD" val="True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1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1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75"/>
  <p:tag name="EMFCHILD" val="True"/>
</p:tagLst>
</file>

<file path=ppt/tags/tag1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"/>
  <p:tag name="EMFCHILD" val="True"/>
</p:tagLst>
</file>

<file path=ppt/tags/tag1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2.81252"/>
  <p:tag name="EMFCHILD" val="True"/>
</p:tagLst>
</file>

<file path=ppt/tags/tag1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5"/>
  <p:tag name="EMFCHILD" val="True"/>
</p:tagLst>
</file>

<file path=ppt/tags/tag1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1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5"/>
  <p:tag name="EMFCHILD" val="True"/>
</p:tagLst>
</file>

<file path=ppt/tags/tag1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2.75"/>
  <p:tag name="EMFCHILD" val="True"/>
</p:tagLst>
</file>

<file path=ppt/tags/tag1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25"/>
  <p:tag name="EMFCHILD" val="True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1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1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5"/>
  <p:tag name="EMFCHILD" val="True"/>
</p:tagLst>
</file>

<file path=ppt/tags/tag1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93752"/>
  <p:tag name="EMFCHILD" val="True"/>
</p:tagLst>
</file>

<file path=ppt/tags/tag1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8752"/>
  <p:tag name="ORIGINALWIDTH" val="5.93752"/>
  <p:tag name="EMFCHILD" val="True"/>
</p:tagLst>
</file>

<file path=ppt/tags/tag1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4.625"/>
  <p:tag name="EMFCHILD" val="True"/>
</p:tagLst>
</file>

<file path=ppt/tags/tag1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125"/>
  <p:tag name="EMFCHILD" val="True"/>
</p:tagLst>
</file>

<file path=ppt/tags/tag1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56252"/>
  <p:tag name="EMFCHILD" val="True"/>
</p:tagLst>
</file>

<file path=ppt/tags/tag1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2.375"/>
  <p:tag name="EMFCHILD" val="True"/>
</p:tagLst>
</file>

<file path=ppt/tags/tag1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4.5"/>
  <p:tag name="EMFCHILD" val="True"/>
</p:tagLst>
</file>

<file path=ppt/tags/tag1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1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1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1252"/>
  <p:tag name="ORIGINALWIDTH" val="2.25"/>
  <p:tag name="EMFCHILD" val="True"/>
</p:tagLst>
</file>

<file path=ppt/tags/tag1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1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1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"/>
  <p:tag name="EMFCHILD" val="True"/>
</p:tagLst>
</file>

<file path=ppt/tags/tag1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1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6.5"/>
  <p:tag name="EMFCHILD" val="True"/>
</p:tagLst>
</file>

<file path=ppt/tags/tag1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1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125"/>
  <p:tag name="EMFCHILD" val="True"/>
</p:tagLst>
</file>

<file path=ppt/tags/tag1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1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4.125"/>
  <p:tag name="EMFCHILD" val="True"/>
</p:tagLst>
</file>

<file path=ppt/tags/tag1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1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"/>
  <p:tag name="ORIGINALWIDTH" val="2.375"/>
  <p:tag name="EMFCHILD" val="True"/>
</p:tagLst>
</file>

<file path=ppt/tags/tag1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4.5"/>
  <p:tag name="EMFCHILD" val="True"/>
</p:tagLst>
</file>

<file path=ppt/tags/tag1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1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4.875"/>
  <p:tag name="EMFCHILD" val="True"/>
</p:tagLst>
</file>

<file path=ppt/tags/tag1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1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5"/>
  <p:tag name="EMFCHILD" val="True"/>
</p:tagLst>
</file>

<file path=ppt/tags/tag1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1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1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2.31252"/>
  <p:tag name="EMFCHILD" val="True"/>
</p:tagLst>
</file>

<file path=ppt/tags/tag1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"/>
  <p:tag name="EMFCHILD" val="True"/>
</p:tagLst>
</file>

<file path=ppt/tags/tag1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1"/>
  <p:tag name="EMFCHILD" val="True"/>
</p:tagLst>
</file>

<file path=ppt/tags/tag1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1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1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.06252"/>
  <p:tag name="EMFCHILD" val="True"/>
</p:tagLst>
</file>

<file path=ppt/tags/tag1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06252"/>
  <p:tag name="EMFCHILD" val="True"/>
</p:tagLst>
</file>

<file path=ppt/tags/tag1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1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5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1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1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75"/>
  <p:tag name="EMFCHILD" val="True"/>
</p:tagLst>
</file>

<file path=ppt/tags/tag1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1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1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1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.437518"/>
  <p:tag name="EMFCHILD" val="True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6.5"/>
  <p:tag name="EMFCHILD" val="True"/>
</p:tagLst>
</file>

<file path=ppt/tags/tag1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1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1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1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1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1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1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1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1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1252"/>
  <p:tag name="EMFCHILD" val="True"/>
</p:tagLst>
</file>

<file path=ppt/tags/tag1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87519"/>
  <p:tag name="EMFCHILD" val="True"/>
</p:tagLst>
</file>

<file path=ppt/tags/tag1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062519"/>
  <p:tag name="EMFCHILD" val="True"/>
</p:tagLst>
</file>

<file path=ppt/tags/tag1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1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1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1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1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1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1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1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1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1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5"/>
  <p:tag name="EMFCHILD" val="True"/>
</p:tagLst>
</file>

<file path=ppt/tags/tag1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1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6.1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i^{(\cdot)} =(P^{(\cdot)}, V^{(\cdot)})$&#10;\end{document}"/>
  <p:tag name="IGUANATEXSIZE" val="20"/>
  <p:tag name="IGUANATEXCURSOR" val="81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1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1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8752"/>
  <p:tag name="EMFCHILD" val="True"/>
</p:tagLst>
</file>

<file path=ppt/tags/tag1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93752"/>
  <p:tag name="EMFCHILD" val="True"/>
</p:tagLst>
</file>

<file path=ppt/tags/tag1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93752"/>
  <p:tag name="EMFCHILD" val="True"/>
</p:tagLst>
</file>

<file path=ppt/tags/tag1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1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06252"/>
  <p:tag name="EMFCHILD" val="True"/>
</p:tagLst>
</file>

<file path=ppt/tags/tag1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1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8752"/>
  <p:tag name="EMFCHILD" val="True"/>
</p:tagLst>
</file>

<file path=ppt/tags/tag1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1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375"/>
  <p:tag name="EMFCHILD" val="True"/>
</p:tagLst>
</file>

<file path=ppt/tags/tag1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56252"/>
  <p:tag name="EMFCHILD" val="True"/>
</p:tagLst>
</file>

<file path=ppt/tags/tag1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1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75"/>
  <p:tag name="EMFCHILD" val="True"/>
</p:tagLst>
</file>

<file path=ppt/tags/tag1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1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6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1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1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375"/>
  <p:tag name="EMFCHILD" val="True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125197"/>
  <p:tag name="ORIGINALWIDTH" val="0.75"/>
  <p:tag name="EMFCHILD" val="True"/>
</p:tagLst>
</file>

<file path=ppt/tags/tag1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1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1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1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1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19"/>
  <p:tag name="EMFCHILD" val="True"/>
</p:tagLst>
</file>

<file path=ppt/tags/tag1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1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1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375"/>
  <p:tag name="EMFCHILD" val="True"/>
</p:tagLst>
</file>

<file path=ppt/tags/tag1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1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1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1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1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1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1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1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1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1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1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"/>
  <p:tag name="EMFCHILD" val="True"/>
</p:tagLst>
</file>

<file path=ppt/tags/tag1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1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1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1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1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1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2.125"/>
  <p:tag name="EMFCHILD" val="True"/>
</p:tagLst>
</file>

<file path=ppt/tags/tag1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1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1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1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1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3752"/>
  <p:tag name="ORIGINALWIDTH" val="4.437519"/>
  <p:tag name="EMFCHILD" val="True"/>
</p:tagLst>
</file>

<file path=ppt/tags/tag1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37519"/>
  <p:tag name="EMFCHILD" val="True"/>
</p:tagLst>
</file>

<file path=ppt/tags/tag1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1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93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, where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6.43752"/>
  <p:tag name="EMFCHILD" val="True"/>
</p:tagLst>
</file>

<file path=ppt/tags/tag1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99999"/>
  <p:tag name="EMFCHILD" val="True"/>
</p:tagLst>
</file>

<file path=ppt/tags/tag1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1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1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4999"/>
  <p:tag name="EMFCHILD" val="True"/>
</p:tagLst>
</file>

<file path=ppt/tags/tag1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1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1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9"/>
  <p:tag name="EMFCHILD" val="True"/>
</p:tagLst>
</file>

<file path=ppt/tags/tag1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4999"/>
  <p:tag name="EMFCHILD" val="True"/>
</p:tagLst>
</file>

<file path=ppt/tags/tag1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2.937519"/>
  <p:tag name="EMFCHILD" val="True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1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1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19"/>
  <p:tag name="EMFCHILD" val="True"/>
</p:tagLst>
</file>

<file path=ppt/tags/tag1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1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1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1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19"/>
  <p:tag name="EMFCHILD" val="True"/>
</p:tagLst>
</file>

<file path=ppt/tags/tag1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125197"/>
  <p:tag name="ORIGINALWIDTH" val="0.6875197"/>
  <p:tag name="EMFCHILD" val="True"/>
</p:tagLst>
</file>

<file path=ppt/tags/tag1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1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1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374999"/>
  <p:tag name="EMFCHILD" val="True"/>
</p:tagLst>
</file>

<file path=ppt/tags/tag1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1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"/>
  <p:tag name="ORIGINALWIDTH" val="1.812519"/>
  <p:tag name="EMFCHILD" val="True"/>
</p:tagLst>
</file>

<file path=ppt/tags/tag1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1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1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1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1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75"/>
  <p:tag name="EMFCHILD" val="True"/>
</p:tagLst>
</file>

<file path=ppt/tags/tag1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1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125"/>
  <p:tag name="EMFCHILD" val="True"/>
</p:tagLst>
</file>

<file path=ppt/tags/tag1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1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1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1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1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18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18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18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062519"/>
  <p:tag name="EMFCHILD" val="True"/>
</p:tagLst>
</file>

<file path=ppt/tags/tag18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18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18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124999"/>
  <p:tag name="EMFCHILD" val="True"/>
</p:tagLst>
</file>

<file path=ppt/tags/tag18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437519"/>
  <p:tag name="EMFCHILD" val="True"/>
</p:tagLst>
</file>

<file path=ppt/tags/tag18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6.43752"/>
  <p:tag name="EMFCHILD" val="True"/>
</p:tagLst>
</file>

<file path=ppt/tags/tag18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18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18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2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8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8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18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18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18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18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18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18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18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18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18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18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18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18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8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8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8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125197"/>
  <p:tag name="ORIGINALWIDTH" val="0.6875197"/>
  <p:tag name="EMFCHILD" val="True"/>
</p:tagLst>
</file>

<file path=ppt/tags/tag18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43752"/>
  <p:tag name="EMFCHILD" val="True"/>
</p:tagLst>
</file>

<file path=ppt/tags/tag18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3.81252"/>
  <p:tag name="EMFCHILD" val="True"/>
</p:tagLst>
</file>

<file path=ppt/tags/tag18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18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18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18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18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18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18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06252"/>
  <p:tag name="EMFCHILD" val="True"/>
</p:tagLst>
</file>

<file path=ppt/tags/tag18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18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18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6252"/>
  <p:tag name="ORIGINALWIDTH" val="1.81252"/>
  <p:tag name="EMFCHILD" val="True"/>
</p:tagLst>
</file>

<file path=ppt/tags/tag18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18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8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8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8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8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8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18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2.125"/>
  <p:tag name="EMFCHILD" val="True"/>
</p:tagLst>
</file>

<file path=ppt/tags/tag18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06252"/>
  <p:tag name="EMFCHILD" val="True"/>
</p:tagLst>
</file>

<file path=ppt/tags/tag18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8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125"/>
  <p:tag name="EMFCHILD" val="True"/>
</p:tagLst>
</file>

<file path=ppt/tags/tag18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18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18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1252"/>
  <p:tag name="ORIGINALWIDTH" val="2.43752"/>
  <p:tag name="EMFCHILD" val="True"/>
</p:tagLst>
</file>

<file path=ppt/tags/tag18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125"/>
  <p:tag name="EMFCHILD" val="True"/>
</p:tagLst>
</file>

<file path=ppt/tags/tag18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r)$:&#10;\end{document}"/>
  <p:tag name="IGUANATEXSIZE" val="20"/>
  <p:tag name="IGUANATEXCURSOR" val="83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8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43752"/>
  <p:tag name="EMFCHILD" val="True"/>
</p:tagLst>
</file>

<file path=ppt/tags/tag18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33601"/>
  <p:tag name="ORIGINALWIDTH" val="5.42274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{f, F} = \Set{y ~|~\exists x~\text{s.t.}~ y = F^f(x)}$&#10;\end{document}"/>
  <p:tag name="IGUANATEXSIZE" val="20"/>
  <p:tag name="IGUANATEXCURSOR" val="80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8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625"/>
  <p:tag name="EMFCHILD" val="True"/>
</p:tagLst>
</file>

<file path=ppt/tags/tag18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125"/>
  <p:tag name="EMFCHILD" val="True"/>
</p:tagLst>
</file>

<file path=ppt/tags/tag18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81252"/>
  <p:tag name="EMFCHILD" val="True"/>
</p:tagLst>
</file>

<file path=ppt/tags/tag18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18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"/>
  <p:tag name="ORIGINALWIDTH" val="0.9375197"/>
  <p:tag name="EMFCHILD" val="True"/>
</p:tagLst>
</file>

<file path=ppt/tags/tag18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 r) = (y_1, \ldots, y_n) \| \Set{x_i}_{i \in r} \| r$&#10;\end{document}"/>
  <p:tag name="IGUANATEXSIZE" val="20"/>
  <p:tag name="IGUANATEXCURSOR" val="88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8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1252"/>
  <p:tag name="EMFCHILD" val="True"/>
</p:tagLst>
</file>

<file path=ppt/tags/tag18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8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8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715"/>
  <p:tag name="ORIGINALWIDTH" val="3.305283"/>
  <p:tag name="EMFCHILD" val="True"/>
</p:tagLst>
</file>

<file path=ppt/tags/tag19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5"/>
  <p:tag name="EMFCHILD" val="True"/>
</p:tagLst>
</file>

<file path=ppt/tags/tag19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9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19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9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25"/>
  <p:tag name="EMFCHILD" val="True"/>
</p:tagLst>
</file>

<file path=ppt/tags/tag19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25"/>
  <p:tag name="EMFCHILD" val="True"/>
</p:tagLst>
</file>

<file path=ppt/tags/tag19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9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19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19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24045"/>
  <p:tag name="ORIGINALWIDTH" val="0.7746919"/>
  <p:tag name="EMFCHILD" val="True"/>
</p:tagLst>
</file>

<file path=ppt/tags/tag19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19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25"/>
  <p:tag name="EMFCHILD" val="True"/>
</p:tagLst>
</file>

<file path=ppt/tags/tag19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3.81252"/>
  <p:tag name="EMFCHILD" val="True"/>
</p:tagLst>
</file>

<file path=ppt/tags/tag19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19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9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25"/>
  <p:tag name="EMFCHILD" val="True"/>
</p:tagLst>
</file>

<file path=ppt/tags/tag19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19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1.875"/>
  <p:tag name="EMFCHILD" val="True"/>
</p:tagLst>
</file>

<file path=ppt/tags/tag19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8752"/>
  <p:tag name="EMFCHILD" val="True"/>
</p:tagLst>
</file>

<file path=ppt/tags/tag19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1.875"/>
  <p:tag name="EMFCHILD" val="True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12879"/>
  <p:tag name="ORIGINALWIDTH" val="4.751344"/>
  <p:tag name="EMFCHILD" val="True"/>
</p:tagLst>
</file>

<file path=ppt/tags/tag19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43752"/>
  <p:tag name="EMFCHILD" val="True"/>
</p:tagLst>
</file>

<file path=ppt/tags/tag19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2.93752"/>
  <p:tag name="EMFCHILD" val="True"/>
</p:tagLst>
</file>

<file path=ppt/tags/tag19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9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5"/>
  <p:tag name="EMFCHILD" val="True"/>
</p:tagLst>
</file>

<file path=ppt/tags/tag19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2.4|11.3|8.2|21.6|29.6|20.8|32.5"/>
</p:tagLst>
</file>

<file path=ppt/tags/tag19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34.62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r)$:&#10;\end{document}"/>
  <p:tag name="IGUANATEXSIZE" val="20"/>
  <p:tag name="IGUANATEXCURSOR" val="83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18752"/>
  <p:tag name="ORIGINALWIDTH" val="184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28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, where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87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79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30625"/>
  <p:tag name="ORIGINALWIDTH" val="5.939196"/>
  <p:tag name="EMFCHILD" val="True"/>
</p:tagLst>
</file>

<file path=ppt/tags/tag19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120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22.56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43748"/>
  <p:tag name="ORIGINALWIDTH" val="22.8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50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f(x_1), \ldots, y_n = f(x_n)$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57.81251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 = (b_1, \ldots, b_t)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5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beta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86.75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_{b_1}, y_{b_1}), \ldots, (x_{b_t}, y_{b_t})$&#10;\end{document}"/>
  <p:tag name="IGUANATEXSIZE" val="20"/>
  <p:tag name="IGUANATEXCURSOR" val="86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37.12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1, \ldots, s_n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4218"/>
  <p:tag name="ORIGINALWIDTH" val="3.201993"/>
  <p:tag name="EMFCHILD" val="True"/>
</p:tagLst>
</file>

<file path=ppt/tags/tag19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43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y_1, \ldots, y_n) \| \beta$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19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1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y_1, \ldots, y_n) \| \beta$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9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3.31252"/>
  <p:tag name="EMFCHILD" val="True"/>
</p:tagLst>
</file>

<file path=ppt/tags/tag19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875"/>
  <p:tag name="EMFCHILD" val="True"/>
</p:tagLst>
</file>

<file path=ppt/tags/tag19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0.8125197"/>
  <p:tag name="EMFCHILD" val="True"/>
</p:tagLst>
</file>

<file path=ppt/tags/tag19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8125197"/>
  <p:tag name="EMFCHILD" val="True"/>
</p:tagLst>
</file>

<file path=ppt/tags/tag19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8125197"/>
  <p:tag name="EMFCHILD" val="True"/>
</p:tagLst>
</file>

<file path=ppt/tags/tag19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75"/>
  <p:tag name="EMFCHILD" val="True"/>
</p:tagLst>
</file>

<file path=ppt/tags/tag19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0.875"/>
  <p:tag name="EMFCHILD" val="True"/>
</p:tagLst>
</file>

<file path=ppt/tags/tag19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3.375"/>
  <p:tag name="EMFCHILD" val="True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102"/>
  <p:tag name="ORIGINALWIDTH" val="4.131603"/>
  <p:tag name="EMFCHILD" val="True"/>
</p:tagLst>
</file>

<file path=ppt/tags/tag19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625"/>
  <p:tag name="ORIGINALWIDTH" val="3.125"/>
  <p:tag name="EMFCHILD" val="True"/>
</p:tagLst>
</file>

<file path=ppt/tags/tag19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1.68752"/>
  <p:tag name="EMFCHILD" val="True"/>
</p:tagLst>
</file>

<file path=ppt/tags/tag19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1.68752"/>
  <p:tag name="EMFCHILD" val="True"/>
</p:tagLst>
</file>

<file path=ppt/tags/tag19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"/>
  <p:tag name="EMFCHILD" val="True"/>
</p:tagLst>
</file>

<file path=ppt/tags/tag19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56252"/>
  <p:tag name="ORIGINALWIDTH" val="3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1, \ldots, s_n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9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75"/>
  <p:tag name="ORIGINALWIDTH" val="2.31252"/>
  <p:tag name="EMFCHILD" val="True"/>
</p:tagLst>
</file>

<file path=ppt/tags/tag19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8752"/>
  <p:tag name="ORIGINALWIDTH" val="1.06252"/>
  <p:tag name="EMFCHILD" val="True"/>
</p:tagLst>
</file>

<file path=ppt/tags/tag19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1252"/>
  <p:tag name="ORIGINALWIDTH" val="0.9375197"/>
  <p:tag name="EMFCHILD" val="True"/>
</p:tagLst>
</file>

<file path=ppt/tags/tag19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1252"/>
  <p:tag name="ORIGINALWIDTH" val="1"/>
  <p:tag name="EMFCHILD" val="True"/>
</p:tagLst>
</file>

<file path=ppt/tags/tag19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1252"/>
  <p:tag name="ORIGINALWIDTH" val="1"/>
  <p:tag name="EMFCHILD" val="True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4218"/>
  <p:tag name="ORIGINALWIDTH" val="0.3615316"/>
  <p:tag name="EMFCHILD" val="True"/>
</p:tagLst>
</file>

<file path=ppt/tags/tag19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8752"/>
  <p:tag name="ORIGINALWIDTH" val="1.06252"/>
  <p:tag name="EMFCHILD" val="True"/>
</p:tagLst>
</file>

<file path=ppt/tags/tag19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56252"/>
  <p:tag name="ORIGINALWIDTH" val="3.43752"/>
  <p:tag name="EMFCHILD" val="True"/>
</p:tagLst>
</file>

<file path=ppt/tags/tag19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3.93752"/>
  <p:tag name="EMFCHILD" val="True"/>
</p:tagLst>
</file>

<file path=ppt/tags/tag19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_{b_1}, y_{b_1}), \ldots, (x_{b_t}, y_{b_t})$&#10;\end{document}"/>
  <p:tag name="IGUANATEXSIZE" val="20"/>
  <p:tag name="IGUANATEXCURSOR" val="86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9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9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6252"/>
  <p:tag name="EMFCHILD" val="True"/>
</p:tagLst>
</file>

<file path=ppt/tags/tag19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43752"/>
  <p:tag name="ORIGINALWIDTH" val="1.81252"/>
  <p:tag name="EMFCHILD" val="True"/>
</p:tagLst>
</file>

<file path=ppt/tags/tag19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9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8752"/>
  <p:tag name="EMFCHILD" val="True"/>
</p:tagLst>
</file>

<file path=ppt/tags/tag19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6252"/>
  <p:tag name="EMFCHILD" val="True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88553"/>
  <p:tag name="ORIGINALWIDTH" val="3.976684"/>
  <p:tag name="EMFCHILD" val="True"/>
</p:tagLst>
</file>

<file path=ppt/tags/tag19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43752"/>
  <p:tag name="ORIGINALWIDTH" val="1.875"/>
  <p:tag name="EMFCHILD" val="True"/>
</p:tagLst>
</file>

<file path=ppt/tags/tag19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19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9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9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9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19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9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19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19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6252"/>
  <p:tag name="EMFCHILD" val="True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6298"/>
  <p:tag name="ORIGINALWIDTH" val="4.493134"/>
  <p:tag name="EMFCHILD" val="True"/>
</p:tagLst>
</file>

<file path=ppt/tags/tag19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1.75"/>
  <p:tag name="EMFCHILD" val="True"/>
</p:tagLst>
</file>

<file path=ppt/tags/tag19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19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EMFCHILD" val="True"/>
</p:tagLst>
</file>

<file path=ppt/tags/tag19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6252"/>
  <p:tag name="EMFCHILD" val="True"/>
</p:tagLst>
</file>

<file path=ppt/tags/tag19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1.81252"/>
  <p:tag name="EMFCHILD" val="True"/>
</p:tagLst>
</file>

<file path=ppt/tags/tag19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19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68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 = (b_1, \ldots, b_t)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19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19"/>
  <p:tag name="EMFCHILD" val="True"/>
</p:tagLst>
</file>

<file path=ppt/tags/tag19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9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375"/>
  <p:tag name="EMFCHILD" val="True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09589"/>
  <p:tag name="ORIGINALWIDTH" val="2.943784"/>
  <p:tag name="EMFCHILD" val="True"/>
</p:tagLst>
</file>

<file path=ppt/tags/tag19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19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9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6"/>
  <p:tag name="EMFCHILD" val="True"/>
</p:tagLst>
</file>

<file path=ppt/tags/tag19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6"/>
  <p:tag name="EMFCHILD" val="True"/>
</p:tagLst>
</file>

<file path=ppt/tags/tag19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9"/>
  <p:tag name="EMFCHILD" val="True"/>
</p:tagLst>
</file>

<file path=ppt/tags/tag19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19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375"/>
  <p:tag name="EMFCHILD" val="True"/>
</p:tagLst>
</file>

<file path=ppt/tags/tag19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18752"/>
  <p:tag name="EMFCHILD" val="True"/>
</p:tagLst>
</file>

<file path=ppt/tags/tag19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19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f(x_1), \ldots, y_n = f(x_n)$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5.9|122.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2.749999"/>
  <p:tag name="EMFCHILD" val="True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36192"/>
  <p:tag name="ORIGINALWIDTH" val="0.9296107"/>
  <p:tag name="EMFCHILD" val="True"/>
</p:tagLst>
</file>

<file path=ppt/tags/tag20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0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5"/>
  <p:tag name="EMFCHILD" val="True"/>
</p:tagLst>
</file>

<file path=ppt/tags/tag20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20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7"/>
  <p:tag name="EMFCHILD" val="True"/>
</p:tagLst>
</file>

<file path=ppt/tags/tag20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5"/>
  <p:tag name="EMFCHILD" val="True"/>
</p:tagLst>
</file>

<file path=ppt/tags/tag20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0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20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20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2"/>
  <p:tag name="EMFCHILD" val="True"/>
</p:tagLst>
</file>

<file path=ppt/tags/tag20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65522"/>
  <p:tag name="ORIGINALWIDTH" val="2.788832"/>
  <p:tag name="EMFCHILD" val="True"/>
</p:tagLst>
</file>

<file path=ppt/tags/tag20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20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43752"/>
  <p:tag name="EMFCHILD" val="True"/>
</p:tagLst>
</file>

<file path=ppt/tags/tag20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0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0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20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0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20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0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0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875"/>
  <p:tag name="EMFCHILD" val="True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36192"/>
  <p:tag name="ORIGINALWIDTH" val="0.9296107"/>
  <p:tag name="EMFCHILD" val="True"/>
</p:tagLst>
</file>

<file path=ppt/tags/tag20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20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EMFCHILD" val="True"/>
</p:tagLst>
</file>

<file path=ppt/tags/tag20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2"/>
  <p:tag name="EMFCHILD" val="True"/>
</p:tagLst>
</file>

<file path=ppt/tags/tag20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20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43752"/>
  <p:tag name="EMFCHILD" val="True"/>
</p:tagLst>
</file>

<file path=ppt/tags/tag20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0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0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2"/>
  <p:tag name="EMFCHILD" val="True"/>
</p:tagLst>
</file>

<file path=ppt/tags/tag20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0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68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102"/>
  <p:tag name="ORIGINALWIDTH" val="4.079974"/>
  <p:tag name="EMFCHILD" val="True"/>
</p:tagLst>
</file>

<file path=ppt/tags/tag20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0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437519"/>
  <p:tag name="EMFCHILD" val="True"/>
</p:tagLst>
</file>

<file path=ppt/tags/tag20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19"/>
  <p:tag name="EMFCHILD" val="True"/>
</p:tagLst>
</file>

<file path=ppt/tags/tag20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20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20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0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62519"/>
  <p:tag name="EMFCHILD" val="True"/>
</p:tagLst>
</file>

<file path=ppt/tags/tag20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8"/>
  <p:tag name="EMFCHILD" val="True"/>
</p:tagLst>
</file>

<file path=ppt/tags/tag20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20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30625"/>
  <p:tag name="ORIGINALWIDTH" val="5.939196"/>
  <p:tag name="EMFCHILD" val="True"/>
</p:tagLst>
</file>

<file path=ppt/tags/tag20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20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0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0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0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8"/>
  <p:tag name="EMFCHILD" val="True"/>
</p:tagLst>
</file>

<file path=ppt/tags/tag20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0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20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125"/>
  <p:tag name="EMFCHILD" val="True"/>
</p:tagLst>
</file>

<file path=ppt/tags/tag20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20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33601"/>
  <p:tag name="ORIGINALWIDTH" val="6.352356"/>
  <p:tag name="EMFCHILD" val="True"/>
</p:tagLst>
</file>

<file path=ppt/tags/tag20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20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875"/>
  <p:tag name="EMFCHILD" val="True"/>
</p:tagLst>
</file>

<file path=ppt/tags/tag20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312519"/>
  <p:tag name="EMFCHILD" val="True"/>
</p:tagLst>
</file>

<file path=ppt/tags/tag20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0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625197"/>
  <p:tag name="ORIGINALWIDTH" val="2.375"/>
  <p:tag name="EMFCHILD" val="True"/>
</p:tagLst>
</file>

<file path=ppt/tags/tag20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687519"/>
  <p:tag name="EMFCHILD" val="True"/>
</p:tagLst>
</file>

<file path=ppt/tags/tag20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20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20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20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715"/>
  <p:tag name="ORIGINALWIDTH" val="3.305283"/>
  <p:tag name="EMFCHILD" val="True"/>
</p:tagLst>
</file>

<file path=ppt/tags/tag20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0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20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19"/>
  <p:tag name="EMFCHILD" val="True"/>
</p:tagLst>
</file>

<file path=ppt/tags/tag20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874999"/>
  <p:tag name="EMFCHILD" val="True"/>
</p:tagLst>
</file>

<file path=ppt/tags/tag20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187519"/>
  <p:tag name="EMFCHILD" val="True"/>
</p:tagLst>
</file>

<file path=ppt/tags/tag20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12519"/>
  <p:tag name="EMFCHILD" val="True"/>
</p:tagLst>
</file>

<file path=ppt/tags/tag20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20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20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481"/>
  <p:tag name="ORIGINALWIDTH" val="6.8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0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481"/>
  <p:tag name="ORIGINALWIDTH" val="3.56252"/>
  <p:tag name="EMFCHILD" val="True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4218"/>
  <p:tag name="ORIGINALWIDTH" val="2.065802"/>
  <p:tag name="EMFCHILD" val="True"/>
</p:tagLst>
</file>

<file path=ppt/tags/tag20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20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1"/>
  <p:tag name="ORIGINALWIDTH" val="3.93752"/>
  <p:tag name="EMFCHILD" val="True"/>
</p:tagLst>
</file>

<file path=ppt/tags/tag20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20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5.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0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56252"/>
  <p:tag name="EMFCHILD" val="True"/>
</p:tagLst>
</file>

<file path=ppt/tags/tag20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20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75"/>
  <p:tag name="EMFCHILD" val="True"/>
</p:tagLst>
</file>

<file path=ppt/tags/tag20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20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0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93752"/>
  <p:tag name="EMFCHILD" val="True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6298"/>
  <p:tag name="ORIGINALWIDTH" val="4.441473"/>
  <p:tag name="EMFCHILD" val="True"/>
</p:tagLst>
</file>

<file path=ppt/tags/tag20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8752"/>
  <p:tag name="ORIGINALWIDTH" val="5.93752"/>
  <p:tag name="EMFCHILD" val="True"/>
</p:tagLst>
</file>

<file path=ppt/tags/tag20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4.625"/>
  <p:tag name="EMFCHILD" val="True"/>
</p:tagLst>
</file>

<file path=ppt/tags/tag20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125"/>
  <p:tag name="EMFCHILD" val="True"/>
</p:tagLst>
</file>

<file path=ppt/tags/tag20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56252"/>
  <p:tag name="EMFCHILD" val="True"/>
</p:tagLst>
</file>

<file path=ppt/tags/tag20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20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2.375"/>
  <p:tag name="EMFCHILD" val="True"/>
</p:tagLst>
</file>

<file path=ppt/tags/tag20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4.5"/>
  <p:tag name="EMFCHILD" val="True"/>
</p:tagLst>
</file>

<file path=ppt/tags/tag20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20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20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1252"/>
  <p:tag name="ORIGINALWIDTH" val="2.25"/>
  <p:tag name="EMFCHILD" val="True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4218"/>
  <p:tag name="ORIGINALWIDTH" val="2.014173"/>
  <p:tag name="EMFCHILD" val="True"/>
</p:tagLst>
</file>

<file path=ppt/tags/tag20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20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20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"/>
  <p:tag name="EMFCHILD" val="True"/>
</p:tagLst>
</file>

<file path=ppt/tags/tag20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20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20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20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125"/>
  <p:tag name="EMFCHILD" val="True"/>
</p:tagLst>
</file>

<file path=ppt/tags/tag20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20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4.125"/>
  <p:tag name="EMFCHILD" val="True"/>
</p:tagLst>
</file>

<file path=ppt/tags/tag20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4218"/>
  <p:tag name="ORIGINALWIDTH" val="3.201993"/>
  <p:tag name="EMFCHILD" val="True"/>
</p:tagLst>
</file>

<file path=ppt/tags/tag2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"/>
  <p:tag name="ORIGINALWIDTH" val="2.375"/>
  <p:tag name="EMFCHILD" val="True"/>
</p:tagLst>
</file>

<file path=ppt/tags/tag2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4.5"/>
  <p:tag name="EMFCHILD" val="True"/>
</p:tagLst>
</file>

<file path=ppt/tags/tag2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2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4.875"/>
  <p:tag name="EMFCHILD" val="True"/>
</p:tagLst>
</file>

<file path=ppt/tags/tag2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2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5"/>
  <p:tag name="EMFCHILD" val="True"/>
</p:tagLst>
</file>

<file path=ppt/tags/tag2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2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2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2.31252"/>
  <p:tag name="EMFCHILD" val="True"/>
</p:tagLst>
</file>

<file path=ppt/tags/tag2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"/>
  <p:tag name="EMFCHILD" val="True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7.05357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$&#10;\end{document}"/>
  <p:tag name="IGUANATEXSIZE" val="28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1"/>
  <p:tag name="EMFCHILD" val="True"/>
</p:tagLst>
</file>

<file path=ppt/tags/tag2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2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2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.06252"/>
  <p:tag name="EMFCHILD" val="True"/>
</p:tagLst>
</file>

<file path=ppt/tags/tag2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2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06252"/>
  <p:tag name="EMFCHILD" val="True"/>
</p:tagLst>
</file>

<file path=ppt/tags/tag2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2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5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2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28572"/>
  <p:tag name="ORIGINALWIDTH" val="3.705371"/>
  <p:tag name="EMFCHILD" val="True"/>
</p:tagLst>
</file>

<file path=ppt/tags/tag2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75"/>
  <p:tag name="EMFCHILD" val="True"/>
</p:tagLst>
</file>

<file path=ppt/tags/tag2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2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2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2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2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2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2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2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2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7.05357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$&#10;\end{document}"/>
  <p:tag name="IGUANATEXSIZE" val="28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2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2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2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87519"/>
  <p:tag name="EMFCHILD" val="True"/>
</p:tagLst>
</file>

<file path=ppt/tags/tag2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062519"/>
  <p:tag name="EMFCHILD" val="True"/>
</p:tagLst>
</file>

<file path=ppt/tags/tag2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28572"/>
  <p:tag name="ORIGINALWIDTH" val="3.705371"/>
  <p:tag name="EMFCHILD" val="True"/>
</p:tagLst>
</file>

<file path=ppt/tags/tag2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2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2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2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2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2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7.1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{(\cdot)}$&#10;\end{document}"/>
  <p:tag name="IGUANATEXSIZE" val="20"/>
  <p:tag name="IGUANATEXCURSOR" val="81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2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2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5"/>
  <p:tag name="EMFCHILD" val="True"/>
</p:tagLst>
</file>

<file path=ppt/tags/tag2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2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2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2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2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8752"/>
  <p:tag name="EMFCHILD" val="True"/>
</p:tagLst>
</file>

<file path=ppt/tags/tag2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93752"/>
  <p:tag name="EMFCHILD" val="True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81252"/>
  <p:tag name="EMFCHILD" val="True"/>
</p:tagLst>
</file>

<file path=ppt/tags/tag2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93752"/>
  <p:tag name="EMFCHILD" val="True"/>
</p:tagLst>
</file>

<file path=ppt/tags/tag2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2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06252"/>
  <p:tag name="EMFCHILD" val="True"/>
</p:tagLst>
</file>

<file path=ppt/tags/tag2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2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2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2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375"/>
  <p:tag name="EMFCHILD" val="True"/>
</p:tagLst>
</file>

<file path=ppt/tags/tag2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56252"/>
  <p:tag name="EMFCHILD" val="True"/>
</p:tagLst>
</file>

<file path=ppt/tags/tag2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2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75"/>
  <p:tag name="EMFCHILD" val="True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8125197"/>
  <p:tag name="EMFCHILD" val="True"/>
</p:tagLst>
</file>

<file path=ppt/tags/tag2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2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6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2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2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375"/>
  <p:tag name="EMFCHILD" val="True"/>
</p:tagLst>
</file>

<file path=ppt/tags/tag2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2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2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2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2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19"/>
  <p:tag name="EMFCHILD" val="True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81252"/>
  <p:tag name="EMFCHILD" val="True"/>
</p:tagLst>
</file>

<file path=ppt/tags/tag2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2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375"/>
  <p:tag name="EMFCHILD" val="True"/>
</p:tagLst>
</file>

<file path=ppt/tags/tag2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2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2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2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2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2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.9|38.5"/>
</p:tagLst>
</file>

<file path=ppt/tags/tag2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2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2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"/>
  <p:tag name="EMFCHILD" val="True"/>
</p:tagLst>
</file>

<file path=ppt/tags/tag2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2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124999"/>
  <p:tag name="EMFCHILD" val="True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3.8|35.8|16.9|16.4|94.3|78|79"/>
</p:tagLst>
</file>

<file path=ppt/tags/tag2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2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2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2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2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53.06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let $y = G^f(x)$&#10;\end{document}"/>
  <p:tag name="IGUANATEXSIZE" val="20"/>
  <p:tag name="IGUANATEXCURSOR" val="81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3752"/>
  <p:tag name="ORIGINALWIDTH" val="4.437519"/>
  <p:tag name="EMFCHILD" val="True"/>
</p:tagLst>
</file>

<file path=ppt/tags/tag2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37519"/>
  <p:tag name="EMFCHILD" val="True"/>
</p:tagLst>
</file>

<file path=ppt/tags/tag2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2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93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, where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99999"/>
  <p:tag name="EMFCHILD" val="True"/>
</p:tagLst>
</file>

<file path=ppt/tags/tag2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2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2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4999"/>
  <p:tag name="EMFCHILD" val="True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6.1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$&#10;\end{document}"/>
  <p:tag name="IGUANATEXSIZE" val="20"/>
  <p:tag name="IGUANATEXCURSOR" val="80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2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2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9"/>
  <p:tag name="EMFCHILD" val="True"/>
</p:tagLst>
</file>

<file path=ppt/tags/tag2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4999"/>
  <p:tag name="EMFCHILD" val="True"/>
</p:tagLst>
</file>

<file path=ppt/tags/tag2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2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19"/>
  <p:tag name="EMFCHILD" val="True"/>
</p:tagLst>
</file>

<file path=ppt/tags/tag2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7.3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P(y, x)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2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19"/>
  <p:tag name="EMFCHILD" val="True"/>
</p:tagLst>
</file>

<file path=ppt/tags/tag2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374999"/>
  <p:tag name="EMFCHILD" val="True"/>
</p:tagLst>
</file>

<file path=ppt/tags/tag2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2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"/>
  <p:tag name="ORIGINALWIDTH" val="1.812519"/>
  <p:tag name="EMFCHILD" val="True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8.3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(y)$&#10;\end{document}"/>
  <p:tag name="IGUANATEXSIZE" val="20"/>
  <p:tag name="IGUANATEXCURSOR" val="80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2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2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2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75"/>
  <p:tag name="EMFCHILD" val="True"/>
</p:tagLst>
</file>

<file path=ppt/tags/tag2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125"/>
  <p:tag name="EMFCHILD" val="True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36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vdots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2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2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2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2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062519"/>
  <p:tag name="EMFCHILD" val="True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7.3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P(y, x)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124999"/>
  <p:tag name="EMFCHILD" val="True"/>
</p:tagLst>
</file>

<file path=ppt/tags/tag2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437519"/>
  <p:tag name="EMFCHILD" val="True"/>
</p:tagLst>
</file>

<file path=ppt/tags/tag2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2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2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8.3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(y)$&#10;\end{document}"/>
  <p:tag name="IGUANATEXSIZE" val="20"/>
  <p:tag name="IGUANATEXCURSOR" val="80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2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2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2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2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2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2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2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2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36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vdots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2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43752"/>
  <p:tag name="EMFCHILD" val="True"/>
</p:tagLst>
</file>

<file path=ppt/tags/tag2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3.81252"/>
  <p:tag name="EMFCHILD" val="True"/>
</p:tagLst>
</file>

<file path=ppt/tags/tag2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1252"/>
  <p:tag name="ORIGINALWIDTH" val="16.87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_0:$&#10;\end{document}"/>
  <p:tag name="IGUANATEXSIZE" val="20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2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2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2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06252"/>
  <p:tag name="EMFCHILD" val="True"/>
</p:tagLst>
</file>

<file path=ppt/tags/tag2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2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2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6252"/>
  <p:tag name="ORIGINALWIDTH" val="1.81252"/>
  <p:tag name="EMFCHILD" val="True"/>
</p:tagLst>
</file>

<file path=ppt/tags/tag2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6252"/>
  <p:tag name="ORIGINALWIDTH" val="5.937518"/>
  <p:tag name="EMFCHILD" val="True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43752"/>
  <p:tag name="ORIGINALWIDTH" val="16.87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_1: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2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06252"/>
  <p:tag name="EMFCHILD" val="True"/>
</p:tagLst>
</file>

<file path=ppt/tags/tag2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125"/>
  <p:tag name="EMFCHILD" val="True"/>
</p:tagLst>
</file>

<file path=ppt/tags/tag2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2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7504"/>
  <p:tag name="ORIGINALWIDTH" val="20.3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Q^{\mathsf{Easy}}$&#10;\end{document}"/>
  <p:tag name="IGUANATEXSIZE" val="20"/>
  <p:tag name="IGUANATEXCURSOR" val="81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1252"/>
  <p:tag name="ORIGINALWIDTH" val="2.43752"/>
  <p:tag name="EMFCHILD" val="True"/>
</p:tagLst>
</file>

<file path=ppt/tags/tag2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125"/>
  <p:tag name="EMFCHILD" val="True"/>
</p:tagLst>
</file>

<file path=ppt/tags/tag2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r)$:&#10;\end{document}"/>
  <p:tag name="IGUANATEXSIZE" val="20"/>
  <p:tag name="IGUANATEXCURSOR" val="83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43752"/>
  <p:tag name="EMFCHILD" val="True"/>
</p:tagLst>
</file>

<file path=ppt/tags/tag2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2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625"/>
  <p:tag name="EMFCHILD" val="True"/>
</p:tagLst>
</file>

<file path=ppt/tags/tag2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125"/>
  <p:tag name="EMFCHILD" val="True"/>
</p:tagLst>
</file>

<file path=ppt/tags/tag2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81252"/>
  <p:tag name="EMFCHILD" val="True"/>
</p:tagLst>
</file>

<file path=ppt/tags/tag2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2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"/>
  <p:tag name="ORIGINALWIDTH" val="0.9375197"/>
  <p:tag name="EMFCHILD" val="True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98.6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q, a)$'s asked by $V$ w.h.p.&#10;\end{document}"/>
  <p:tag name="IGUANATEXSIZE" val="20"/>
  <p:tag name="IGUANATEXCURSOR" val="81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3.7|19.6|63.4|1.1|98.4"/>
</p:tagLst>
</file>

<file path=ppt/tags/tag2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34.62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r)$:&#10;\end{document}"/>
  <p:tag name="IGUANATEXSIZE" val="20"/>
  <p:tag name="IGUANATEXCURSOR" val="83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18752"/>
  <p:tag name="ORIGINALWIDTH" val="184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28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, where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87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79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120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22.56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43748"/>
  <p:tag name="ORIGINALWIDTH" val="22.8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625"/>
  <p:tag name="ORIGINALWIDTH" val="66.12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ample a fresh $f'$&#10;\end{document}"/>
  <p:tag name="IGUANATEXSIZE" val="20"/>
  <p:tag name="IGUANATEXCURSOR" val="81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50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f(x_1), \ldots, y_n = f(x_n)$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8752"/>
  <p:tag name="ORIGINALWIDTH" val="31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ZK:&#10;\end{document}"/>
  <p:tag name="IGUANATEXSIZE" val="20"/>
  <p:tag name="IGUANATEXCURSOR" val="82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75"/>
  <p:tag name="ORIGINALWIDTH" val="151.5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hide if the Editing case happens or not&#10;\end{document}"/>
  <p:tag name="IGUANATEXSIZE" val="20"/>
  <p:tag name="IGUANATEXCURSOR" val="86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67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Black-box com-n-prove: $(\mathsf{BBCom}, \mathsf{BBProve})$&#10;\end{document}"/>
  <p:tag name="IGUANATEXSIZE" val="20"/>
  <p:tag name="IGUANATEXCURSOR" val="87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57.81251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 = (b_1, \ldots, b_t)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93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BBCom}[~(y_1, \ldots, y_n) \| \beta~]$&#10;\end{document}"/>
  <p:tag name="IGUANATEXSIZE" val="20"/>
  <p:tag name="IGUANATEXCURSOR" val="86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5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beta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86.75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_{b_1}, y_{b_1}), \ldots, (x_{b_t}, y_{b_t})$&#10;\end{document}"/>
  <p:tag name="IGUANATEXSIZE" val="20"/>
  <p:tag name="IGUANATEXCURSOR" val="86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37.12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1, \ldots, s_n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625"/>
  <p:tag name="ORIGINALWIDTH" val="7.8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'$&#10;\end{document}"/>
  <p:tag name="IGUANATEXSIZE" val="20"/>
  <p:tag name="IGUANATEXCURSOR" val="80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33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BBProve}$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136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$y_{b_i}$'s are those committed earlier&#10;\end{document}"/>
  <p:tag name="IGUANATEXSIZE" val="20"/>
  <p:tag name="IGUANATEXCURSOR" val="86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"/>
  <p:tag name="ORIGINALWIDTH" val="115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$s_i$'s are computed honestly&#10;\end{document}"/>
  <p:tag name="IGUANATEXSIZE" val="20"/>
  <p:tag name="IGUANATEXCURSOR" val="85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43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y_1, \ldots, y_n) \| \beta$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1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y_1, \ldots, y_n) \| \beta$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3.31252"/>
  <p:tag name="EMFCHILD" val="True"/>
</p:tagLst>
</file>

<file path=ppt/tags/tag2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875"/>
  <p:tag name="EMFCHILD" val="True"/>
</p:tagLst>
</file>

<file path=ppt/tags/tag2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0.8125197"/>
  <p:tag name="EMFCHILD" val="True"/>
</p:tagLst>
</file>

<file path=ppt/tags/tag2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8125197"/>
  <p:tag name="EMFCHILD" val="True"/>
</p:tagLst>
</file>

<file path=ppt/tags/tag2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8125197"/>
  <p:tag name="EMFCHILD" val="True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"/>
  <p:tag name="ORIGINALWIDTH" val="63.250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by completeness&#10;\end{document}"/>
  <p:tag name="IGUANATEXSIZE" val="20"/>
  <p:tag name="IGUANATEXCURSOR" val="81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75"/>
  <p:tag name="EMFCHILD" val="True"/>
</p:tagLst>
</file>

<file path=ppt/tags/tag2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0.875"/>
  <p:tag name="EMFCHILD" val="True"/>
</p:tagLst>
</file>

<file path=ppt/tags/tag2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3.375"/>
  <p:tag name="EMFCHILD" val="True"/>
</p:tagLst>
</file>

<file path=ppt/tags/tag2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625"/>
  <p:tag name="ORIGINALWIDTH" val="3.125"/>
  <p:tag name="EMFCHILD" val="True"/>
</p:tagLst>
</file>

<file path=ppt/tags/tag2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1.68752"/>
  <p:tag name="EMFCHILD" val="True"/>
</p:tagLst>
</file>

<file path=ppt/tags/tag2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1.68752"/>
  <p:tag name="EMFCHILD" val="True"/>
</p:tagLst>
</file>

<file path=ppt/tags/tag2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"/>
  <p:tag name="EMFCHILD" val="True"/>
</p:tagLst>
</file>

<file path=ppt/tags/tag2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$s_i$'s are computed honestly&#10;\end{document}"/>
  <p:tag name="IGUANATEXSIZE" val="20"/>
  <p:tag name="IGUANATEXCURSOR" val="85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25"/>
  <p:tag name="EMFCHILD" val="True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"/>
  <p:tag name="ORIGINALWIDTH" val="7.1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approx$&#10;\end{document}"/>
  <p:tag name="IGUANATEXSIZE" val="20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1.93752"/>
  <p:tag name="EMFCHILD" val="True"/>
</p:tagLst>
</file>

<file path=ppt/tags/tag2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125"/>
  <p:tag name="EMFCHILD" val="True"/>
</p:tagLst>
</file>

<file path=ppt/tags/tag2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2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06252"/>
  <p:tag name="EMFCHILD" val="True"/>
</p:tagLst>
</file>

<file path=ppt/tags/tag2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2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2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375"/>
  <p:tag name="EMFCHILD" val="True"/>
</p:tagLst>
</file>

<file path=ppt/tags/tag2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2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7"/>
  <p:tag name="EMFCHILD" val="True"/>
</p:tagLst>
</file>

<file path=ppt/tags/tag2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43752"/>
  <p:tag name="EMFCHILD" val="True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.18752"/>
  <p:tag name="ORIGINALWIDTH" val="154.81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r\big[y \in G^{f'\diamond Q^{\mathsf{Easy}}}(\bits^\SecPar)\big] \le \frac{1}{2} + \mathsf{negl}(\SecPar)$&#10;\end{document}"/>
  <p:tag name="IGUANATEXSIZE" val="20"/>
  <p:tag name="IGUANATEXCURSOR" val="9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5"/>
  <p:tag name="EMFCHILD" val="True"/>
</p:tagLst>
</file>

<file path=ppt/tags/tag2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2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2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2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5"/>
  <p:tag name="EMFCHILD" val="True"/>
</p:tagLst>
</file>

<file path=ppt/tags/tag2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2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2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2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92857"/>
  <p:tag name="ORIGINALWIDTH" val="18.16966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Rightarrow \Leftarrow$&#10;\end{document}"/>
  <p:tag name="IGUANATEXSIZE" val="28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2"/>
  <p:tag name="EMFCHILD" val="True"/>
</p:tagLst>
</file>

<file path=ppt/tags/tag2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375"/>
  <p:tag name="EMFCHILD" val="True"/>
</p:tagLst>
</file>

<file path=ppt/tags/tag2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2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$y_{b_i}$'s are those committed earlier&#10;\end{document}"/>
  <p:tag name="IGUANATEXSIZE" val="20"/>
  <p:tag name="IGUANATEXCURSOR" val="86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7"/>
  <p:tag name="EMFCHILD" val="True"/>
</p:tagLst>
</file>

<file path=ppt/tags/tag2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125"/>
  <p:tag name="EMFCHILD" val="True"/>
</p:tagLst>
</file>

<file path=ppt/tags/tag2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5"/>
  <p:tag name="ORIGINALWIDTH" val="2.5"/>
  <p:tag name="EMFCHILD" val="True"/>
</p:tagLst>
</file>

<file path=ppt/tags/tag2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1252"/>
  <p:tag name="ORIGINALWIDTH" val="1.56252"/>
  <p:tag name="EMFCHILD" val="True"/>
</p:tagLst>
</file>

<file path=ppt/tags/tag2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06252"/>
  <p:tag name="EMFCHILD" val="True"/>
</p:tagLst>
</file>

<file path=ppt/tags/tag2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875"/>
  <p:tag name="EMFCHILD" val="True"/>
</p:tagLst>
</file>

<file path=ppt/tags/tag2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4"/>
  <p:tag name="EMFCHILD" val="True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1252"/>
  <p:tag name="ORIGINALWIDTH" val="15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G^{(\cdot)}$&#10;\end{document}"/>
  <p:tag name="IGUANATEXSIZE" val="20"/>
  <p:tag name="IGUANATEXCURSOR" val="81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"/>
  <p:tag name="EMFCHILD" val="True"/>
</p:tagLst>
</file>

<file path=ppt/tags/tag2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43752"/>
  <p:tag name="EMFCHILD" val="True"/>
</p:tagLst>
</file>

<file path=ppt/tags/tag2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81252"/>
  <p:tag name="EMFCHILD" val="True"/>
</p:tagLst>
</file>

<file path=ppt/tags/tag2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4.43752"/>
  <p:tag name="EMFCHILD" val="True"/>
</p:tagLst>
</file>

<file path=ppt/tags/tag2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93752"/>
  <p:tag name="EMFCHILD" val="True"/>
</p:tagLst>
</file>

<file path=ppt/tags/tag2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93752"/>
  <p:tag name="EMFCHILD" val="True"/>
</p:tagLst>
</file>

<file path=ppt/tags/tag2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5"/>
  <p:tag name="EMFCHILD" val="True"/>
</p:tagLst>
</file>

<file path=ppt/tags/tag2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375"/>
  <p:tag name="EMFCHILD" val="True"/>
</p:tagLst>
</file>

<file path=ppt/tags/tag2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4"/>
  <p:tag name="EMFCHILD" val="True"/>
</p:tagLst>
</file>

<file path=ppt/tags/tag2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6.93752"/>
  <p:tag name="EMFCHILD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4.437518"/>
  <p:tag name="EMFCHILD" val="True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12504"/>
  <p:tag name="ORIGINALWIDTH" val="67.43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i^{(\cdot)} =(P^{(\cdot)}, V^{(\cdot)})$&#10;\end{document}"/>
  <p:tag name="IGUANATEXSIZE" val="20"/>
  <p:tag name="IGUANATEXCURSOR" val="81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6.93752"/>
  <p:tag name="EMFCHILD" val="True"/>
</p:tagLst>
</file>

<file path=ppt/tags/tag2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1.875"/>
  <p:tag name="EMFCHILD" val="True"/>
</p:tagLst>
</file>

<file path=ppt/tags/tag2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81252"/>
  <p:tag name="EMFCHILD" val="True"/>
</p:tagLst>
</file>

<file path=ppt/tags/tag2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75"/>
  <p:tag name="EMFCHILD" val="True"/>
</p:tagLst>
</file>

<file path=ppt/tags/tag2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43752"/>
  <p:tag name="EMFCHILD" val="True"/>
</p:tagLst>
</file>

<file path=ppt/tags/tag2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4.375"/>
  <p:tag name="EMFCHILD" val="True"/>
</p:tagLst>
</file>

<file path=ppt/tags/tag2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43752"/>
  <p:tag name="EMFCHILD" val="True"/>
</p:tagLst>
</file>

<file path=ppt/tags/tag2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4.06252"/>
  <p:tag name="EMFCHILD" val="True"/>
</p:tagLst>
</file>

<file path=ppt/tags/tag2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2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2"/>
  <p:tag name="EMFCHILD" val="True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39599"/>
  <p:tag name="ORIGINALWIDTH" val="6.145833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$&#10;\end{document}"/>
  <p:tag name="IGUANATEXSIZE" val="24"/>
  <p:tag name="IGUANATEXCURSOR" val="80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1.875"/>
  <p:tag name="EMFCHILD" val="True"/>
</p:tagLst>
</file>

<file path=ppt/tags/tag2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43752"/>
  <p:tag name="EMFCHILD" val="True"/>
</p:tagLst>
</file>

<file path=ppt/tags/tag2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"/>
  <p:tag name="EMFCHILD" val="True"/>
</p:tagLst>
</file>

<file path=ppt/tags/tag2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4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BBProve}$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4.68752"/>
  <p:tag name="EMFCHILD" val="True"/>
</p:tagLst>
</file>

<file path=ppt/tags/tag2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4.5"/>
  <p:tag name="EMFCHILD" val="True"/>
</p:tagLst>
</file>

<file path=ppt/tags/tag2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25"/>
  <p:tag name="EMFCHILD" val="True"/>
</p:tagLst>
</file>

<file path=ppt/tags/tag2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4.06252"/>
  <p:tag name="EMFCHILD" val="True"/>
</p:tagLst>
</file>

<file path=ppt/tags/tag2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"/>
  <p:tag name="EMFCHILD" val="True"/>
</p:tagLst>
</file>

<file path=ppt/tags/tag2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5"/>
  <p:tag name="EMFCHILD" val="True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039"/>
  <p:tag name="ORIGINALWIDTH" val="11.500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G^f$&#10;\end{document}"/>
  <p:tag name="IGUANATEXSIZE" val="20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56252"/>
  <p:tag name="ORIGINALWIDTH" val="3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1, \ldots, s_n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75"/>
  <p:tag name="ORIGINALWIDTH" val="2.31252"/>
  <p:tag name="EMFCHILD" val="True"/>
</p:tagLst>
</file>

<file path=ppt/tags/tag2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8752"/>
  <p:tag name="ORIGINALWIDTH" val="1.06252"/>
  <p:tag name="EMFCHILD" val="True"/>
</p:tagLst>
</file>

<file path=ppt/tags/tag2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1252"/>
  <p:tag name="ORIGINALWIDTH" val="0.9375197"/>
  <p:tag name="EMFCHILD" val="True"/>
</p:tagLst>
</file>

<file path=ppt/tags/tag2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1252"/>
  <p:tag name="ORIGINALWIDTH" val="1"/>
  <p:tag name="EMFCHILD" val="True"/>
</p:tagLst>
</file>

<file path=ppt/tags/tag2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1252"/>
  <p:tag name="ORIGINALWIDTH" val="1"/>
  <p:tag name="EMFCHILD" val="True"/>
</p:tagLst>
</file>

<file path=ppt/tags/tag2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8752"/>
  <p:tag name="ORIGINALWIDTH" val="1.06252"/>
  <p:tag name="EMFCHILD" val="True"/>
</p:tagLst>
</file>

<file path=ppt/tags/tag2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56252"/>
  <p:tag name="ORIGINALWIDTH" val="3.43752"/>
  <p:tag name="EMFCHILD" val="True"/>
</p:tagLst>
</file>

<file path=ppt/tags/tag2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3.93752"/>
  <p:tag name="EMFCHILD" val="True"/>
</p:tagLst>
</file>

<file path=ppt/tags/tag2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_{b_1}, y_{b_1}), \ldots, (x_{b_t}, y_{b_t})$&#10;\end{document}"/>
  <p:tag name="IGUANATEXSIZE" val="20"/>
  <p:tag name="IGUANATEXCURSOR" val="86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57.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i^{f} =(P^{f}, V^{f})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6252"/>
  <p:tag name="EMFCHILD" val="True"/>
</p:tagLst>
</file>

<file path=ppt/tags/tag2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43752"/>
  <p:tag name="ORIGINALWIDTH" val="1.81252"/>
  <p:tag name="EMFCHILD" val="True"/>
</p:tagLst>
</file>

<file path=ppt/tags/tag2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8752"/>
  <p:tag name="EMFCHILD" val="True"/>
</p:tagLst>
</file>

<file path=ppt/tags/tag2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6252"/>
  <p:tag name="EMFCHILD" val="True"/>
</p:tagLst>
</file>

<file path=ppt/tags/tag2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43752"/>
  <p:tag name="ORIGINALWIDTH" val="1.875"/>
  <p:tag name="EMFCHILD" val="True"/>
</p:tagLst>
</file>

<file path=ppt/tags/tag2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2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43748"/>
  <p:tag name="ORIGINALWIDTH" val="107.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  = \Set{y ~|~\exists x~\text{s.t.}~ y = G^f(x)}$&#10;\end{document}"/>
  <p:tag name="IGUANATEXSIZE" val="20"/>
  <p:tag name="IGUANATEXCURSOR" val="80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2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6252"/>
  <p:tag name="EMFCHILD" val="True"/>
</p:tagLst>
</file>

<file path=ppt/tags/tag2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1.75"/>
  <p:tag name="EMFCHILD" val="True"/>
</p:tagLst>
</file>

<file path=ppt/tags/tag2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EMFCHILD" val="True"/>
</p:tagLst>
</file>

<file path=ppt/tags/tag2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6252"/>
  <p:tag name="EMFCHILD" val="True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.00004"/>
  <p:tag name="ORIGINALWIDTH" val="45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\pick \bits^\SecPar$&#10;\end{document}"/>
  <p:tag name="IGUANATEXSIZE" val="20"/>
  <p:tag name="IGUANATEXCURSOR" val="84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1.81252"/>
  <p:tag name="EMFCHILD" val="True"/>
</p:tagLst>
</file>

<file path=ppt/tags/tag2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2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BBCom}[~(y_1, \ldots, y_n) \| \beta~]$&#10;\end{document}"/>
  <p:tag name="IGUANATEXSIZE" val="20"/>
  <p:tag name="IGUANATEXCURSOR" val="86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625"/>
  <p:tag name="EMFCHILD" val="True"/>
</p:tagLst>
</file>

<file path=ppt/tags/tag2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68752"/>
  <p:tag name="EMFCHILD" val="True"/>
</p:tagLst>
</file>

<file path=ppt/tags/tag2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48"/>
  <p:tag name="ORIGINALWIDTH" val="3.93752"/>
  <p:tag name="EMFCHILD" val="True"/>
</p:tagLst>
</file>

<file path=ppt/tags/tag2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5.68752"/>
  <p:tag name="EMFCHILD" val="True"/>
</p:tagLst>
</file>

<file path=ppt/tags/tag2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1.25"/>
  <p:tag name="EMFCHILD" val="True"/>
</p:tagLst>
</file>

<file path=ppt/tags/tag2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125"/>
  <p:tag name="EMFCHILD" val="True"/>
</p:tagLst>
</file>

<file path=ppt/tags/tag2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18752"/>
  <p:tag name="EMFCHILD" val="True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110.0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ample a random function $f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2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2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"/>
  <p:tag name="EMFCHILD" val="True"/>
</p:tagLst>
</file>

<file path=ppt/tags/tag2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18752"/>
  <p:tag name="EMFCHILD" val="True"/>
</p:tagLst>
</file>

<file path=ppt/tags/tag2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3.875"/>
  <p:tag name="EMFCHILD" val="True"/>
</p:tagLst>
</file>

<file path=ppt/tags/tag2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125"/>
  <p:tag name="EMFCHILD" val="True"/>
</p:tagLst>
</file>

<file path=ppt/tags/tag2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125"/>
  <p:tag name="EMFCHILD" val="True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70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p := \Pr[V~\text{accepts}] \approx 1$&#10;\end{document}"/>
  <p:tag name="IGUANATEXSIZE" val="20"/>
  <p:tag name="IGUANATEXCURSOR" val="80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75"/>
  <p:tag name="ORIGINALWIDTH" val="4.93752"/>
  <p:tag name="EMFCHILD" val="True"/>
</p:tagLst>
</file>

<file path=ppt/tags/tag2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1.25"/>
  <p:tag name="EMFCHILD" val="True"/>
</p:tagLst>
</file>

<file path=ppt/tags/tag2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68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 = (b_1, \ldots, b_t)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19"/>
  <p:tag name="EMFCHILD" val="True"/>
</p:tagLst>
</file>

<file path=ppt/tags/tag2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2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375"/>
  <p:tag name="EMFCHILD" val="True"/>
</p:tagLst>
</file>

<file path=ppt/tags/tag2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2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2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6"/>
  <p:tag name="EMFCHILD" val="True"/>
</p:tagLst>
</file>

<file path=ppt/tags/tag2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6"/>
  <p:tag name="EMFCHILD" val="True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15346"/>
  <p:tag name="ORIGINALWIDTH" val="36.611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p \approx 1 - \frac{1}{\mathsf{poly}}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9"/>
  <p:tag name="EMFCHILD" val="True"/>
</p:tagLst>
</file>

<file path=ppt/tags/tag2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2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375"/>
  <p:tag name="EMFCHILD" val="True"/>
</p:tagLst>
</file>

<file path=ppt/tags/tag2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18752"/>
  <p:tag name="EMFCHILD" val="True"/>
</p:tagLst>
</file>

<file path=ppt/tags/tag2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2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5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Black-box com-n-prove: $(\mathsf{BBCom}, \mathsf{BBProve})$&#10;\end{document}"/>
  <p:tag name="IGUANATEXSIZE" val="20"/>
  <p:tag name="IGUANATEXCURSOR" val="87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2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2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5"/>
  <p:tag name="EMFCHILD" val="True"/>
</p:tagLst>
</file>

<file path=ppt/tags/tag2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31252"/>
  <p:tag name="EMFCHILD" val="True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07217"/>
  <p:tag name="ORIGINALWIDTH" val="3.81456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p \approx 1 - \frac{1}{\mathsf{poly}}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625197"/>
  <p:tag name="ORIGINALWIDTH" val="2.375"/>
  <p:tag name="EMFCHILD" val="True"/>
</p:tagLst>
</file>

<file path=ppt/tags/tag2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2"/>
  <p:tag name="EMFCHILD" val="True"/>
</p:tagLst>
</file>

<file path=ppt/tags/tag2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2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.5"/>
  <p:tag name="EMFCHILD" val="True"/>
</p:tagLst>
</file>

<file path=ppt/tags/tag2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5"/>
  <p:tag name="EMFCHILD" val="True"/>
</p:tagLst>
</file>

<file path=ppt/tags/tag2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2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6.875"/>
  <p:tag name="EMFCHILD" val="True"/>
</p:tagLst>
</file>

<file path=ppt/tags/tag2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625197"/>
  <p:tag name="ORIGINALWIDTH" val="2.375"/>
  <p:tag name="EMFCHILD" val="True"/>
</p:tagLst>
</file>

<file path=ppt/tags/tag2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2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625197"/>
  <p:tag name="ORIGINALWIDTH" val="2.375"/>
  <p:tag name="EMFCHILD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2.124999"/>
  <p:tag name="EMFCHILD" val="True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24337"/>
  <p:tag name="ORIGINALWIDTH" val="4.851141"/>
  <p:tag name="EMFCHILD" val="True"/>
</p:tagLst>
</file>

<file path=ppt/tags/tag2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5"/>
  <p:tag name="EMFCHILD" val="True"/>
</p:tagLst>
</file>

<file path=ppt/tags/tag2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2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2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375"/>
  <p:tag name="EMFCHILD" val="True"/>
</p:tagLst>
</file>

<file path=ppt/tags/tag2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2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0.9375197"/>
  <p:tag name="EMFCHILD" val="True"/>
</p:tagLst>
</file>

<file path=ppt/tags/tag2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56252"/>
  <p:tag name="EMFCHILD" val="True"/>
</p:tagLst>
</file>

<file path=ppt/tags/tag2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56252"/>
  <p:tag name="EMFCHILD" val="True"/>
</p:tagLst>
</file>

<file path=ppt/tags/tag2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625"/>
  <p:tag name="EMFCHILD" val="True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555993"/>
  <p:tag name="ORIGINALWIDTH" val="2.446308"/>
  <p:tag name="EMFCHILD" val="True"/>
</p:tagLst>
</file>

<file path=ppt/tags/tag2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875"/>
  <p:tag name="EMFCHILD" val="True"/>
</p:tagLst>
</file>

<file path=ppt/tags/tag2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5.625"/>
  <p:tag name="EMFCHILD" val="True"/>
</p:tagLst>
</file>

<file path=ppt/tags/tag2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"/>
  <p:tag name="EMFCHILD" val="True"/>
</p:tagLst>
</file>

<file path=ppt/tags/tag2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56252"/>
  <p:tag name="EMFCHILD" val="True"/>
</p:tagLst>
</file>

<file path=ppt/tags/tag2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56252"/>
  <p:tag name="EMFCHILD" val="True"/>
</p:tagLst>
</file>

<file path=ppt/tags/tag2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31252"/>
  <p:tag name="EMFCHILD" val="True"/>
</p:tagLst>
</file>

<file path=ppt/tags/tag2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18752"/>
  <p:tag name="EMFCHILD" val="True"/>
</p:tagLst>
</file>

<file path=ppt/tags/tag2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875"/>
  <p:tag name="EMFCHILD" val="True"/>
</p:tagLst>
</file>

<file path=ppt/tags/tag2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875"/>
  <p:tag name="EMFCHILD" val="True"/>
</p:tagLst>
</file>

<file path=ppt/tags/tag2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375"/>
  <p:tag name="EMFCHILD" val="True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317011"/>
  <p:tag name="ORIGINALWIDTH" val="4.477964"/>
  <p:tag name="EMFCHILD" val="True"/>
</p:tagLst>
</file>

<file path=ppt/tags/tag2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hide if the Editing case happens or not&#10;\end{document}"/>
  <p:tag name="IGUANATEXSIZE" val="20"/>
  <p:tag name="IGUANATEXCURSOR" val="86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2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4.375"/>
  <p:tag name="EMFCHILD" val="True"/>
</p:tagLst>
</file>

<file path=ppt/tags/tag2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2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2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2.93752"/>
  <p:tag name="EMFCHILD" val="True"/>
</p:tagLst>
</file>

<file path=ppt/tags/tag2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75"/>
  <p:tag name="EMFCHILD" val="True"/>
</p:tagLst>
</file>

<file path=ppt/tags/tag2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5"/>
  <p:tag name="EMFCHILD" val="True"/>
</p:tagLst>
</file>

<file path=ppt/tags/tag2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14562"/>
  <p:tag name="ORIGINALWIDTH" val="1.865831"/>
  <p:tag name="EMFCHILD" val="True"/>
</p:tagLst>
</file>

<file path=ppt/tags/tag2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5.56252"/>
  <p:tag name="EMFCHILD" val="True"/>
</p:tagLst>
</file>

<file path=ppt/tags/tag2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4.43752"/>
  <p:tag name="EMFCHILD" val="True"/>
</p:tagLst>
</file>

<file path=ppt/tags/tag2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2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2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2"/>
  <p:tag name="EMFCHILD" val="True"/>
</p:tagLst>
</file>

<file path=ppt/tags/tag2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06252"/>
  <p:tag name="EMFCHILD" val="True"/>
</p:tagLst>
</file>

<file path=ppt/tags/tag2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375"/>
  <p:tag name="EMFCHILD" val="True"/>
</p:tagLst>
</file>

<file path=ppt/tags/tag2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06252"/>
  <p:tag name="EMFCHILD" val="True"/>
</p:tagLst>
</file>

<file path=ppt/tags/tag2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317011"/>
  <p:tag name="ORIGINALWIDTH" val="9.536405"/>
  <p:tag name="EMFCHILD" val="True"/>
</p:tagLst>
</file>

<file path=ppt/tags/tag2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2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5"/>
  <p:tag name="EMFCHILD" val="True"/>
</p:tagLst>
</file>

<file path=ppt/tags/tag2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06252"/>
  <p:tag name="EMFCHILD" val="True"/>
</p:tagLst>
</file>

<file path=ppt/tags/tag2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2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2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2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2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2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73113"/>
  <p:tag name="ORIGINALWIDTH" val="2.156057"/>
  <p:tag name="EMFCHILD" val="True"/>
</p:tagLst>
</file>

<file path=ppt/tags/tag2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2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75"/>
  <p:tag name="EMFCHILD" val="True"/>
</p:tagLst>
</file>

<file path=ppt/tags/tag2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5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ZK:&#10;\end{document}"/>
  <p:tag name="IGUANATEXSIZE" val="20"/>
  <p:tag name="IGUANATEXCURSOR" val="82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4.18752"/>
  <p:tag name="EMFCHILD" val="True"/>
</p:tagLst>
</file>

<file path=ppt/tags/tag2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18752"/>
  <p:tag name="EMFCHILD" val="True"/>
</p:tagLst>
</file>

<file path=ppt/tags/tag2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4.75"/>
  <p:tag name="EMFCHILD" val="True"/>
</p:tagLst>
</file>

<file path=ppt/tags/tag2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6.625"/>
  <p:tag name="EMFCHILD" val="True"/>
</p:tagLst>
</file>

<file path=ppt/tags/tag2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1"/>
  <p:tag name="EMFCHILD" val="True"/>
</p:tagLst>
</file>

<file path=ppt/tags/tag2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f(x_1), \ldots, y_n = f(x_n)$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36534"/>
  <p:tag name="ORIGINALWIDTH" val="2.404833"/>
  <p:tag name="EMFCHILD" val="True"/>
</p:tagLst>
</file>

<file path=ppt/tags/tag2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5"/>
  <p:tag name="EMFCHILD" val="True"/>
</p:tagLst>
</file>

<file path=ppt/tags/tag2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2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7"/>
  <p:tag name="EMFCHILD" val="True"/>
</p:tagLst>
</file>

<file path=ppt/tags/tag2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5"/>
  <p:tag name="EMFCHILD" val="True"/>
</p:tagLst>
</file>

<file path=ppt/tags/tag2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2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2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2"/>
  <p:tag name="EMFCHILD" val="True"/>
</p:tagLst>
</file>

<file path=ppt/tags/tag2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3338"/>
  <p:tag name="ORIGINALWIDTH" val="0.4146263"/>
  <p:tag name="EMFCHILD" val="True"/>
</p:tagLst>
</file>

<file path=ppt/tags/tag2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2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43752"/>
  <p:tag name="EMFCHILD" val="True"/>
</p:tagLst>
</file>

<file path=ppt/tags/tag2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2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2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875"/>
  <p:tag name="EMFCHILD" val="True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73113"/>
  <p:tag name="ORIGINALWIDTH" val="2.321907"/>
  <p:tag name="EMFCHILD" val="True"/>
</p:tagLst>
</file>

<file path=ppt/tags/tag2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2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25"/>
  <p:tag name="EMFCHILD" val="True"/>
</p:tagLst>
</file>

<file path=ppt/tags/tag2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2"/>
  <p:tag name="EMFCHILD" val="True"/>
</p:tagLst>
</file>

<file path=ppt/tags/tag2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2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43752"/>
  <p:tag name="EMFCHILD" val="True"/>
</p:tagLst>
</file>

<file path=ppt/tags/tag2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2"/>
  <p:tag name="EMFCHILD" val="True"/>
</p:tagLst>
</file>

<file path=ppt/tags/tag2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68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7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p := \Pr[V~\text{accepts}] \approx 1$&#10;\end{document}"/>
  <p:tag name="IGUANATEXSIZE" val="20"/>
  <p:tag name="IGUANATEXCURSOR" val="80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437519"/>
  <p:tag name="EMFCHILD" val="True"/>
</p:tagLst>
</file>

<file path=ppt/tags/tag2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19"/>
  <p:tag name="EMFCHILD" val="True"/>
</p:tagLst>
</file>

<file path=ppt/tags/tag2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2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2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62519"/>
  <p:tag name="EMFCHILD" val="True"/>
</p:tagLst>
</file>

<file path=ppt/tags/tag2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8"/>
  <p:tag name="EMFCHILD" val="True"/>
</p:tagLst>
</file>

<file path=ppt/tags/tag2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2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.374999"/>
  <p:tag name="EMFCHILD" val="True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25"/>
  <p:tag name="ORIGINALWIDTH" val="0.75"/>
  <p:tag name="EMFCHILD" val="True"/>
</p:tagLst>
</file>

<file path=ppt/tags/tag2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2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8"/>
  <p:tag name="EMFCHILD" val="True"/>
</p:tagLst>
</file>

<file path=ppt/tags/tag2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2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125"/>
  <p:tag name="EMFCHILD" val="True"/>
</p:tagLst>
</file>

<file path=ppt/tags/tag2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2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93752"/>
  <p:tag name="ORIGINALWIDTH" val="4.75"/>
  <p:tag name="EMFCHILD" val="True"/>
</p:tagLst>
</file>

<file path=ppt/tags/tag2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2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875"/>
  <p:tag name="EMFCHILD" val="True"/>
</p:tagLst>
</file>

<file path=ppt/tags/tag2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312519"/>
  <p:tag name="EMFCHILD" val="True"/>
</p:tagLst>
</file>

<file path=ppt/tags/tag2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625197"/>
  <p:tag name="ORIGINALWIDTH" val="2.375"/>
  <p:tag name="EMFCHILD" val="True"/>
</p:tagLst>
</file>

<file path=ppt/tags/tag2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687519"/>
  <p:tag name="EMFCHILD" val="True"/>
</p:tagLst>
</file>

<file path=ppt/tags/tag2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2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2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2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68752"/>
  <p:tag name="ORIGINALWIDTH" val="4.18752"/>
  <p:tag name="EMFCHILD" val="True"/>
</p:tagLst>
</file>

<file path=ppt/tags/tag2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2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19"/>
  <p:tag name="EMFCHILD" val="True"/>
</p:tagLst>
</file>

<file path=ppt/tags/tag2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874999"/>
  <p:tag name="EMFCHILD" val="True"/>
</p:tagLst>
</file>

<file path=ppt/tags/tag2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187519"/>
  <p:tag name="EMFCHILD" val="True"/>
</p:tagLst>
</file>

<file path=ppt/tags/tag2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12519"/>
  <p:tag name="EMFCHILD" val="True"/>
</p:tagLst>
</file>

<file path=ppt/tags/tag2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2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2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481"/>
  <p:tag name="ORIGINALWIDTH" val="6.8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481"/>
  <p:tag name="ORIGINALWIDTH" val="3.56252"/>
  <p:tag name="EMFCHILD" val="Tru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8752"/>
  <p:tag name="ORIGINALWIDTH" val="2.375"/>
  <p:tag name="EMFCHILD" val="True"/>
</p:tagLst>
</file>

<file path=ppt/tags/tag2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2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1"/>
  <p:tag name="ORIGINALWIDTH" val="3.93752"/>
  <p:tag name="EMFCHILD" val="True"/>
</p:tagLst>
</file>

<file path=ppt/tags/tag2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2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5.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56252"/>
  <p:tag name="EMFCHILD" val="True"/>
</p:tagLst>
</file>

<file path=ppt/tags/tag2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2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75"/>
  <p:tag name="EMFCHILD" val="True"/>
</p:tagLst>
</file>

<file path=ppt/tags/tag2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2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93752"/>
  <p:tag name="EMFCHILD" val="Tru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1"/>
  <p:tag name="EMFCHILD" val="True"/>
</p:tagLst>
</file>

<file path=ppt/tags/tag2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8752"/>
  <p:tag name="ORIGINALWIDTH" val="5.93752"/>
  <p:tag name="EMFCHILD" val="True"/>
</p:tagLst>
</file>

<file path=ppt/tags/tag2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4.625"/>
  <p:tag name="EMFCHILD" val="True"/>
</p:tagLst>
</file>

<file path=ppt/tags/tag2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125"/>
  <p:tag name="EMFCHILD" val="True"/>
</p:tagLst>
</file>

<file path=ppt/tags/tag2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56252"/>
  <p:tag name="EMFCHILD" val="True"/>
</p:tagLst>
</file>

<file path=ppt/tags/tag2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2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2.375"/>
  <p:tag name="EMFCHILD" val="True"/>
</p:tagLst>
</file>

<file path=ppt/tags/tag2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4.5"/>
  <p:tag name="EMFCHILD" val="True"/>
</p:tagLst>
</file>

<file path=ppt/tags/tag2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2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2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1252"/>
  <p:tag name="ORIGINALWIDTH" val="2.25"/>
  <p:tag name="EMFCHILD" val="Tru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5.125"/>
  <p:tag name="EMFCHILD" val="True"/>
</p:tagLst>
</file>

<file path=ppt/tags/tag2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2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2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"/>
  <p:tag name="EMFCHILD" val="True"/>
</p:tagLst>
</file>

<file path=ppt/tags/tag2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2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2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2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125"/>
  <p:tag name="EMFCHILD" val="True"/>
</p:tagLst>
</file>

<file path=ppt/tags/tag2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2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4.125"/>
  <p:tag name="EMFCHILD" val="True"/>
</p:tagLst>
</file>

<file path=ppt/tags/tag2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3.25"/>
  <p:tag name="EMFCHILD" val="True"/>
</p:tagLst>
</file>

<file path=ppt/tags/tag2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"/>
  <p:tag name="ORIGINALWIDTH" val="2.375"/>
  <p:tag name="EMFCHILD" val="True"/>
</p:tagLst>
</file>

<file path=ppt/tags/tag2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4.5"/>
  <p:tag name="EMFCHILD" val="True"/>
</p:tagLst>
</file>

<file path=ppt/tags/tag2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2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4.875"/>
  <p:tag name="EMFCHILD" val="True"/>
</p:tagLst>
</file>

<file path=ppt/tags/tag2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2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5"/>
  <p:tag name="EMFCHILD" val="True"/>
</p:tagLst>
</file>

<file path=ppt/tags/tag2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2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2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2.31252"/>
  <p:tag name="EMFCHILD" val="True"/>
</p:tagLst>
</file>

<file path=ppt/tags/tag2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"/>
  <p:tag name="EMFCHILD" val="Tru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2.75"/>
  <p:tag name="EMFCHILD" val="True"/>
</p:tagLst>
</file>

<file path=ppt/tags/tag2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1"/>
  <p:tag name="EMFCHILD" val="True"/>
</p:tagLst>
</file>

<file path=ppt/tags/tag2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2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2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.06252"/>
  <p:tag name="EMFCHILD" val="True"/>
</p:tagLst>
</file>

<file path=ppt/tags/tag2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2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06252"/>
  <p:tag name="EMFCHILD" val="True"/>
</p:tagLst>
</file>

<file path=ppt/tags/tag2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2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5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2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2.75"/>
  <p:tag name="EMFCHILD" val="True"/>
</p:tagLst>
</file>

<file path=ppt/tags/tag2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75"/>
  <p:tag name="EMFCHILD" val="True"/>
</p:tagLst>
</file>

<file path=ppt/tags/tag2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2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2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2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2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2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2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2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2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2.75"/>
  <p:tag name="EMFCHILD" val="True"/>
</p:tagLst>
</file>

<file path=ppt/tags/tag2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2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2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2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87519"/>
  <p:tag name="EMFCHILD" val="True"/>
</p:tagLst>
</file>

<file path=ppt/tags/tag2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062519"/>
  <p:tag name="EMFCHILD" val="True"/>
</p:tagLst>
</file>

<file path=ppt/tags/tag2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2.062519"/>
  <p:tag name="EMFCHILD" val="True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5"/>
  <p:tag name="EMFCHILD" val="True"/>
</p:tagLst>
</file>

<file path=ppt/tags/tag2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2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2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2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2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2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18752"/>
  <p:tag name="EMFCHILD" val="True"/>
</p:tagLst>
</file>

<file path=ppt/tags/tag2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2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2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5"/>
  <p:tag name="EMFCHILD" val="True"/>
</p:tagLst>
</file>

<file path=ppt/tags/tag2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2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2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2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2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8752"/>
  <p:tag name="EMFCHILD" val="True"/>
</p:tagLst>
</file>

<file path=ppt/tags/tag2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93752"/>
  <p:tag name="EMFCHILD" val="Tru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2.375"/>
  <p:tag name="EMFCHILD" val="True"/>
</p:tagLst>
</file>

<file path=ppt/tags/tag2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93752"/>
  <p:tag name="EMFCHILD" val="True"/>
</p:tagLst>
</file>

<file path=ppt/tags/tag2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2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06252"/>
  <p:tag name="EMFCHILD" val="True"/>
</p:tagLst>
</file>

<file path=ppt/tags/tag2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2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2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2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375"/>
  <p:tag name="EMFCHILD" val="True"/>
</p:tagLst>
</file>

<file path=ppt/tags/tag2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56252"/>
  <p:tag name="EMFCHILD" val="True"/>
</p:tagLst>
</file>

<file path=ppt/tags/tag2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2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75"/>
  <p:tag name="EMFCHILD" val="Tru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1"/>
  <p:tag name="EMFCHILD" val="True"/>
</p:tagLst>
</file>

<file path=ppt/tags/tag2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2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6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2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2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375"/>
  <p:tag name="EMFCHILD" val="True"/>
</p:tagLst>
</file>

<file path=ppt/tags/tag2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2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2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2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2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19"/>
  <p:tag name="EMFCHILD" val="Tru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25"/>
  <p:tag name="ORIGINALWIDTH" val="4.75"/>
  <p:tag name="EMFCHILD" val="True"/>
</p:tagLst>
</file>

<file path=ppt/tags/tag2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2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375"/>
  <p:tag name="EMFCHILD" val="True"/>
</p:tagLst>
</file>

<file path=ppt/tags/tag2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2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2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2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2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2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56252"/>
  <p:tag name="ORIGINALWIDTH" val="2.375"/>
  <p:tag name="EMFCHILD" val="True"/>
</p:tagLst>
</file>

<file path=ppt/tags/tag2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2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2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"/>
  <p:tag name="EMFCHILD" val="True"/>
</p:tagLst>
</file>

<file path=ppt/tags/tag2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2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ample a random function $f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2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2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2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2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2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06252"/>
  <p:tag name="EMFCHILD" val="True"/>
</p:tagLst>
</file>

<file path=ppt/tags/tag2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3752"/>
  <p:tag name="ORIGINALWIDTH" val="4.437519"/>
  <p:tag name="EMFCHILD" val="True"/>
</p:tagLst>
</file>

<file path=ppt/tags/tag2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37519"/>
  <p:tag name="EMFCHILD" val="True"/>
</p:tagLst>
</file>

<file path=ppt/tags/tag2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2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93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, where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99999"/>
  <p:tag name="EMFCHILD" val="True"/>
</p:tagLst>
</file>

<file path=ppt/tags/tag2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2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2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4999"/>
  <p:tag name="EMFCHILD" val="Tru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7"/>
  <p:tag name="EMFCHILD" val="True"/>
</p:tagLst>
</file>

<file path=ppt/tags/tag2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2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2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9"/>
  <p:tag name="EMFCHILD" val="True"/>
</p:tagLst>
</file>

<file path=ppt/tags/tag2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4999"/>
  <p:tag name="EMFCHILD" val="True"/>
</p:tagLst>
</file>

<file path=ppt/tags/tag2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2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19"/>
  <p:tag name="EMFCHILD" val="True"/>
</p:tagLst>
</file>

<file path=ppt/tags/tag2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43752"/>
  <p:tag name="EMFCHILD" val="True"/>
</p:tagLst>
</file>

<file path=ppt/tags/tag2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2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19"/>
  <p:tag name="EMFCHILD" val="True"/>
</p:tagLst>
</file>

<file path=ppt/tags/tag2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374999"/>
  <p:tag name="EMFCHILD" val="True"/>
</p:tagLst>
</file>

<file path=ppt/tags/tag2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2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"/>
  <p:tag name="ORIGINALWIDTH" val="1.812519"/>
  <p:tag name="EMFCHILD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3.187519"/>
  <p:tag name="EMFCHILD" val="True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2"/>
  <p:tag name="EMFCHILD" val="True"/>
</p:tagLst>
</file>

<file path=ppt/tags/tag2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2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2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2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75"/>
  <p:tag name="EMFCHILD" val="True"/>
</p:tagLst>
</file>

<file path=ppt/tags/tag2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125"/>
  <p:tag name="EMFCHILD" val="Tru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2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2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2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2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2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2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062519"/>
  <p:tag name="EMFCHILD" val="Tru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2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2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2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124999"/>
  <p:tag name="EMFCHILD" val="True"/>
</p:tagLst>
</file>

<file path=ppt/tags/tag2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437519"/>
  <p:tag name="EMFCHILD" val="True"/>
</p:tagLst>
</file>

<file path=ppt/tags/tag2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2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2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2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06252"/>
  <p:tag name="EMFCHILD" val="True"/>
</p:tagLst>
</file>

<file path=ppt/tags/tag2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2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28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28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28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28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28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28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8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28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28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28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8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8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8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8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43752"/>
  <p:tag name="EMFCHILD" val="True"/>
</p:tagLst>
</file>

<file path=ppt/tags/tag28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3.81252"/>
  <p:tag name="EMFCHILD" val="True"/>
</p:tagLst>
</file>

<file path=ppt/tags/tag28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8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8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8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28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28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28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06252"/>
  <p:tag name="EMFCHILD" val="True"/>
</p:tagLst>
</file>

<file path=ppt/tags/tag28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28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28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6252"/>
  <p:tag name="ORIGINALWIDTH" val="1.81252"/>
  <p:tag name="EMFCHILD" val="True"/>
</p:tagLst>
</file>

<file path=ppt/tags/tag28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8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8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4.43752"/>
  <p:tag name="EMFCHILD" val="True"/>
</p:tagLst>
</file>

<file path=ppt/tags/tag28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8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8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8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28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28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06252"/>
  <p:tag name="EMFCHILD" val="True"/>
</p:tagLst>
</file>

<file path=ppt/tags/tag28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28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125"/>
  <p:tag name="EMFCHILD" val="True"/>
</p:tagLst>
</file>

<file path=ppt/tags/tag28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28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28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1252"/>
  <p:tag name="ORIGINALWIDTH" val="2.43752"/>
  <p:tag name="EMFCHILD" val="True"/>
</p:tagLst>
</file>

<file path=ppt/tags/tag28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125"/>
  <p:tag name="EMFCHILD" val="True"/>
</p:tagLst>
</file>

<file path=ppt/tags/tag28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r)$:&#10;\end{document}"/>
  <p:tag name="IGUANATEXSIZE" val="20"/>
  <p:tag name="IGUANATEXCURSOR" val="83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8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43752"/>
  <p:tag name="EMFCHILD" val="True"/>
</p:tagLst>
</file>

<file path=ppt/tags/tag28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28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625"/>
  <p:tag name="EMFCHILD" val="True"/>
</p:tagLst>
</file>

<file path=ppt/tags/tag28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125"/>
  <p:tag name="EMFCHILD" val="True"/>
</p:tagLst>
</file>

<file path=ppt/tags/tag28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81252"/>
  <p:tag name="EMFCHILD" val="True"/>
</p:tagLst>
</file>

<file path=ppt/tags/tag28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28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"/>
  <p:tag name="ORIGINALWIDTH" val="0.9375197"/>
  <p:tag name="EMFCHILD" val="True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7"/>
  <p:tag name="EMFCHILD" val="True"/>
</p:tagLst>
</file>

<file path=ppt/tags/tag28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5|51.7|98.9"/>
</p:tagLst>
</file>

<file path=ppt/tags/tag28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8.3|7.9|31.5|34.5|9.1|41.4|15.2|58.2|26|19.1"/>
</p:tagLst>
</file>

<file path=ppt/tags/tag28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18.4|46.2|11.9|59.9|5.4|100|51.4|231.4|3.4|116.6"/>
</p:tagLst>
</file>

<file path=ppt/tags/tag28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625039"/>
  <p:tag name="ORIGINALWIDTH" val="10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C_1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625039"/>
  <p:tag name="ORIGINALWIDTH" val="11.00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C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6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65.75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Circuit $C(x) = y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625039"/>
  <p:tag name="ORIGINALWIDTH" val="10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C_1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625039"/>
  <p:tag name="ORIGINALWIDTH" val="11.00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C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2.93752"/>
  <p:tag name="EMFCHILD" val="True"/>
</p:tagLst>
</file>

<file path=ppt/tags/tag28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6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09.0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C  = \Set{y ~|~\exists x~\text{s.t.}~ y = C(x)}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"/>
  <p:tag name="ORIGINALWIDTH" val="143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Our Goal: black-box ZK protocol for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8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8752"/>
  <p:tag name="ORIGINALWIDTH" val="5.93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Our Goal: black-box ZK protocol for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8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5"/>
  <p:tag name="EMFCHILD" val="True"/>
</p:tagLst>
</file>

<file path=ppt/tags/tag28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28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8752"/>
  <p:tag name="ORIGINALWIDTH" val="6"/>
  <p:tag name="EMFCHILD" val="True"/>
</p:tagLst>
</file>

<file path=ppt/tags/tag28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28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062519"/>
  <p:tag name="EMFCHILD" val="Tru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1.062519"/>
  <p:tag name="EMFCHILD" val="True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56252"/>
  <p:tag name="EMFCHILD" val="True"/>
</p:tagLst>
</file>

<file path=ppt/tags/tag29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2"/>
  <p:tag name="EMFCHILD" val="True"/>
</p:tagLst>
</file>

<file path=ppt/tags/tag29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0.8749999"/>
  <p:tag name="EMFCHILD" val="True"/>
</p:tagLst>
</file>

<file path=ppt/tags/tag29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29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937519"/>
  <p:tag name="EMFCHILD" val="True"/>
</p:tagLst>
</file>

<file path=ppt/tags/tag29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29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375"/>
  <p:tag name="EMFCHILD" val="True"/>
</p:tagLst>
</file>

<file path=ppt/tags/tag29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12519"/>
  <p:tag name="EMFCHILD" val="True"/>
</p:tagLst>
</file>

<file path=ppt/tags/tag29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375"/>
  <p:tag name="EMFCHILD" val="True"/>
</p:tagLst>
</file>

<file path=ppt/tags/tag29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19"/>
  <p:tag name="EMFCHILD" val="True"/>
</p:tagLst>
</file>

<file path=ppt/tags/tag29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9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.5"/>
  <p:tag name="EMFCHILD" val="True"/>
</p:tagLst>
</file>

<file path=ppt/tags/tag29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5"/>
  <p:tag name="EMFCHILD" val="True"/>
</p:tagLst>
</file>

<file path=ppt/tags/tag29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6.249999"/>
  <p:tag name="EMFCHILD" val="True"/>
</p:tagLst>
</file>

<file path=ppt/tags/tag29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437519"/>
  <p:tag name="EMFCHILD" val="True"/>
</p:tagLst>
</file>

<file path=ppt/tags/tag29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29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29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75"/>
  <p:tag name="EMFCHILD" val="True"/>
</p:tagLst>
</file>

<file path=ppt/tags/tag29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29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29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29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937519"/>
  <p:tag name="EMFCHILD" val="True"/>
</p:tagLst>
</file>

<file path=ppt/tags/tag29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875"/>
  <p:tag name="EMFCHILD" val="True"/>
</p:tagLst>
</file>

<file path=ppt/tags/tag29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29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29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5.43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C  = \Set{y ~|~\exists x~\text{s.t.}~ y = C(x)}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4.875"/>
  <p:tag name="EMFCHILD" val="True"/>
</p:tagLst>
</file>

<file path=ppt/tags/tag29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29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8752"/>
  <p:tag name="EMFCHILD" val="True"/>
</p:tagLst>
</file>

<file path=ppt/tags/tag29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18752"/>
  <p:tag name="EMFCHILD" val="True"/>
</p:tagLst>
</file>

<file path=ppt/tags/tag29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0.3125197"/>
  <p:tag name="EMFCHILD" val="True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29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"/>
  <p:tag name="EMFCHILD" val="True"/>
</p:tagLst>
</file>

<file path=ppt/tags/tag29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9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29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9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29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29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125"/>
  <p:tag name="EMFCHILD" val="True"/>
</p:tagLst>
</file>

<file path=ppt/tags/tag29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29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6.31252"/>
  <p:tag name="EMFCHILD" val="True"/>
</p:tagLst>
</file>

<file path=ppt/tags/tag29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2"/>
  <p:tag name="EMFCHILD" val="True"/>
</p:tagLst>
</file>

<file path=ppt/tags/tag29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29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9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8752"/>
  <p:tag name="EMFCHILD" val="True"/>
</p:tagLst>
</file>

<file path=ppt/tags/tag29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7.6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C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31252"/>
  <p:tag name="EMFCHILD" val="True"/>
</p:tagLst>
</file>

<file path=ppt/tags/tag29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7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C_1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68752"/>
  <p:tag name="EMFCHILD" val="True"/>
</p:tagLst>
</file>

<file path=ppt/tags/tag29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5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Circuit $C(x) = y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93752"/>
  <p:tag name="EMFCHILD" val="True"/>
</p:tagLst>
</file>

<file path=ppt/tags/tag29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29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29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6252"/>
  <p:tag name="EMFCHILD" val="True"/>
</p:tagLst>
</file>

<file path=ppt/tags/tag29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93752"/>
  <p:tag name="EMFCHILD" val="True"/>
</p:tagLst>
</file>

<file path=ppt/tags/tag29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75"/>
  <p:tag name="EMFCHILD" val="True"/>
</p:tagLst>
</file>

<file path=ppt/tags/tag29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6.375"/>
  <p:tag name="EMFCHILD" val="True"/>
</p:tagLst>
</file>

<file path=ppt/tags/tag29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29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9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29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29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8752"/>
  <p:tag name="EMFCHILD" val="True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29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7.6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C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31252"/>
  <p:tag name="EMFCHILD" val="True"/>
</p:tagLst>
</file>

<file path=ppt/tags/tag29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7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C_1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68752"/>
  <p:tag name="EMFCHILD" val="True"/>
</p:tagLst>
</file>

<file path=ppt/tags/tag29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112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all $r$, $H^h(\cdot,r)$ is a CRHF&#10;\end{document}"/>
  <p:tag name="IGUANATEXSIZE" val="20"/>
  <p:tag name="IGUANATEXCURSOR" val="85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28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(\cdot, \cdot)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481"/>
  <p:tag name="ORIGINALWIDTH" val="6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48"/>
  <p:tag name="ORIGINALWIDTH" val="5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48"/>
  <p:tag name="ORIGINALWIDTH" val="5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49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H^h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4.43752"/>
  <p:tag name="EMFCHILD" val="True"/>
</p:tagLst>
</file>

<file path=ppt/tags/tag29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9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9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36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vdots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9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Rightarrow$&#10;\end{document}"/>
  <p:tag name="IGUANATEXSIZE" val="20"/>
  <p:tag name="IGUANATEXCURSOR" val="82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68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unction $H^h(\cdot, \cdot)$: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89.62497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Protocol $(S^h(\cdot), R^h(\cdot))$:&#10;\end{document}"/>
  <p:tag name="IGUANATEXSIZE" val="20"/>
  <p:tag name="IGUANATEXCURSOR" val="82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"/>
  <p:tag name="ORIGINALWIDTH" val="166.1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Completeness: standard 2PC completeness&#10;\end{document}"/>
  <p:tag name="IGUANATEXSIZE" val="20"/>
  <p:tag name="IGUANATEXCURSOR" val="83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0039"/>
  <p:tag name="ORIGINALWIDTH" val="131.0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ZK: 2PC security for malicous $R^*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\pick \bits^\SecPar$&#10;\end{document}"/>
  <p:tag name="IGUANATEXSIZE" val="20"/>
  <p:tag name="IGUANATEXCURSOR" val="84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062481"/>
  <p:tag name="ORIGINALWIDTH" val="17.93748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h(x)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06248"/>
  <p:tag name="ORIGINALWIDTH" val="18.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h(r)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062481"/>
  <p:tag name="ORIGINALWIDTH" val="50.50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^h(r)$ outputs $y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062521"/>
  <p:tag name="ORIGINALWIDTH" val="61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exists x$ s.t.\ $y = H^h(x, r)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062521"/>
  <p:tag name="ORIGINALWIDTH" val="17.93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h(x)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06252"/>
  <p:tag name="ORIGINALWIDTH" val="18.1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h(r)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29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1252"/>
  <p:tag name="ORIGINALWIDTH" val="5.43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h(r)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252"/>
  <p:tag name="ORIGINALWIDTH" val="2.93752"/>
  <p:tag name="EMFCHILD" val="True"/>
</p:tagLst>
</file>

<file path=ppt/tags/tag29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"/>
  <p:tag name="ORIGINALWIDTH" val="1.75"/>
  <p:tag name="EMFCHILD" val="True"/>
</p:tagLst>
</file>

<file path=ppt/tags/tag29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3.125"/>
  <p:tag name="EMFCHILD" val="True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2.75"/>
  <p:tag name="EMFCHILD" val="True"/>
</p:tagLst>
</file>

<file path=ppt/tags/tag29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"/>
  <p:tag name="ORIGINALWIDTH" val="1.75"/>
  <p:tag name="EMFCHILD" val="True"/>
</p:tagLst>
</file>

<file path=ppt/tags/tag29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4.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h(x)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252"/>
  <p:tag name="ORIGINALWIDTH" val="2.875"/>
  <p:tag name="EMFCHILD" val="True"/>
</p:tagLst>
</file>

<file path=ppt/tags/tag29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0001"/>
  <p:tag name="ORIGINALWIDTH" val="1.75"/>
  <p:tag name="EMFCHILD" val="True"/>
</p:tagLst>
</file>

<file path=ppt/tags/tag29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3.75"/>
  <p:tag name="EMFCHILD" val="True"/>
</p:tagLst>
</file>

<file path=ppt/tags/tag29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0001"/>
  <p:tag name="ORIGINALWIDTH" val="1.75"/>
  <p:tag name="EMFCHILD" val="True"/>
</p:tagLst>
</file>

<file path=ppt/tags/tag29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75"/>
  <p:tag name="ORIGINALWIDTH" val="3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exists x$ s.t.\ $y = H^h(x, r)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29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3.56252"/>
  <p:tag name="EMFCHILD" val="True"/>
</p:tagLst>
</file>

<file path=ppt/tags/tag29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2.375"/>
  <p:tag name="EMFCHILD" val="True"/>
</p:tagLst>
</file>

<file path=ppt/tags/tag29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0001"/>
  <p:tag name="ORIGINALWIDTH" val="0.75"/>
  <p:tag name="EMFCHIL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43752"/>
  <p:tag name="ORIGINALWIDTH" val="182.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 = \Set{y ~|~\exists x~\text{s.t.}~ y = f(x)}$, where $f$ is a OWF&#10;\end{document}"/>
  <p:tag name="IGUANATEXSIZE" val="20"/>
  <p:tag name="IGUANATEXCURSOR" val="85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6.124998"/>
  <p:tag name="EMFCHILD" val="True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8.125"/>
  <p:tag name="EMFCHILD" val="True"/>
</p:tagLst>
</file>

<file path=ppt/tags/tag30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25"/>
  <p:tag name="EMFCHILD" val="True"/>
</p:tagLst>
</file>

<file path=ppt/tags/tag30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0001"/>
  <p:tag name="ORIGINALWIDTH" val="0.75"/>
  <p:tag name="EMFCHILD" val="True"/>
</p:tagLst>
</file>

<file path=ppt/tags/tag30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31252"/>
  <p:tag name="EMFCHILD" val="True"/>
</p:tagLst>
</file>

<file path=ppt/tags/tag30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93752"/>
  <p:tag name="ORIGINALWIDTH" val="4.81252"/>
  <p:tag name="EMFCHILD" val="True"/>
</p:tagLst>
</file>

<file path=ppt/tags/tag30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625"/>
  <p:tag name="ORIGINALWIDTH" val="6.06252"/>
  <p:tag name="EMFCHILD" val="True"/>
</p:tagLst>
</file>

<file path=ppt/tags/tag30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252"/>
  <p:tag name="ORIGINALWIDTH" val="2.68752"/>
  <p:tag name="EMFCHILD" val="True"/>
</p:tagLst>
</file>

<file path=ppt/tags/tag30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0001"/>
  <p:tag name="ORIGINALWIDTH" val="1.68752"/>
  <p:tag name="EMFCHILD" val="True"/>
</p:tagLst>
</file>

<file path=ppt/tags/tag30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3.56252"/>
  <p:tag name="EMFCHILD" val="True"/>
</p:tagLst>
</file>

<file path=ppt/tags/tag30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0.8125197"/>
  <p:tag name="EMFCHILD" val="True"/>
</p:tagLst>
</file>

<file path=ppt/tags/tag30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2.875"/>
  <p:tag name="EMFCHILD" val="True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4375197"/>
  <p:tag name="ORIGINALWIDTH" val="5.56252"/>
  <p:tag name="EMFCHILD" val="True"/>
</p:tagLst>
</file>

<file path=ppt/tags/tag30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0001"/>
  <p:tag name="ORIGINALWIDTH" val="1.625"/>
  <p:tag name="EMFCHILD" val="True"/>
</p:tagLst>
</file>

<file path=ppt/tags/tag30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12481"/>
  <p:tag name="ORIGINALWIDTH" val="5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^h(r)$ outputs $y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0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2481"/>
  <p:tag name="ORIGINALWIDTH" val="2.75"/>
  <p:tag name="EMFCHILD" val="True"/>
</p:tagLst>
</file>

<file path=ppt/tags/tag30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0001"/>
  <p:tag name="ORIGINALWIDTH" val="1.625"/>
  <p:tag name="EMFCHILD" val="True"/>
</p:tagLst>
</file>

<file path=ppt/tags/tag30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2.93752"/>
  <p:tag name="EMFCHILD" val="True"/>
</p:tagLst>
</file>

<file path=ppt/tags/tag30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0001"/>
  <p:tag name="ORIGINALWIDTH" val="1.68752"/>
  <p:tag name="EMFCHILD" val="True"/>
</p:tagLst>
</file>

<file path=ppt/tags/tag30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3.25"/>
  <p:tag name="EMFCHILD" val="True"/>
</p:tagLst>
</file>

<file path=ppt/tags/tag30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3.625"/>
  <p:tag name="EMFCHILD" val="True"/>
</p:tagLst>
</file>

<file path=ppt/tags/tag30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25"/>
  <p:tag name="EMFCHILD" val="True"/>
</p:tagLst>
</file>

<file path=ppt/tags/tag30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56252"/>
  <p:tag name="EMFCHILD" val="True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25"/>
  <p:tag name="EMFCHILD" val="True"/>
</p:tagLst>
</file>

<file path=ppt/tags/tag30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3.625"/>
  <p:tag name="EMFCHILD" val="True"/>
</p:tagLst>
</file>

<file path=ppt/tags/tag30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25"/>
  <p:tag name="EMFCHILD" val="True"/>
</p:tagLst>
</file>

<file path=ppt/tags/tag30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2.375"/>
  <p:tag name="EMFCHILD" val="True"/>
</p:tagLst>
</file>

<file path=ppt/tags/tag30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31252"/>
  <p:tag name="EMFCHILD" val="True"/>
</p:tagLst>
</file>

<file path=ppt/tags/tag30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1248"/>
  <p:tag name="ORIGINALWIDTH" val="5.43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h(r)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0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248"/>
  <p:tag name="ORIGINALWIDTH" val="2.875"/>
  <p:tag name="EMFCHILD" val="True"/>
</p:tagLst>
</file>

<file path=ppt/tags/tag30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"/>
  <p:tag name="ORIGINALWIDTH" val="1.81252"/>
  <p:tag name="EMFCHILD" val="True"/>
</p:tagLst>
</file>

<file path=ppt/tags/tag30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3.06252"/>
  <p:tag name="EMFCHILD" val="True"/>
</p:tagLst>
</file>

<file path=ppt/tags/tag30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"/>
  <p:tag name="ORIGINALWIDTH" val="1.75"/>
  <p:tag name="EMFCHILD" val="True"/>
</p:tagLst>
</file>

<file path=ppt/tags/tag30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4.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h(x)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875"/>
  <p:tag name="EMFCHILD" val="True"/>
</p:tagLst>
</file>

<file path=ppt/tags/tag30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2481"/>
  <p:tag name="ORIGINALWIDTH" val="2.875"/>
  <p:tag name="EMFCHILD" val="True"/>
</p:tagLst>
</file>

<file path=ppt/tags/tag30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0001"/>
  <p:tag name="ORIGINALWIDTH" val="1.75"/>
  <p:tag name="EMFCHILD" val="True"/>
</p:tagLst>
</file>

<file path=ppt/tags/tag30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5"/>
  <p:tag name="ORIGINALWIDTH" val="3.75"/>
  <p:tag name="EMFCHILD" val="True"/>
</p:tagLst>
</file>

<file path=ppt/tags/tag30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250001"/>
  <p:tag name="ORIGINALWIDTH" val="1.75"/>
  <p:tag name="EMFCHILD" val="True"/>
</p:tagLst>
</file>

<file path=ppt/tags/tag30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9999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ZK: 2PC security for malicous $R^*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0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6.312518"/>
  <p:tag name="EMFCHILD" val="True"/>
</p:tagLst>
</file>

<file path=ppt/tags/tag30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4"/>
  <p:tag name="EMFCHILD" val="True"/>
</p:tagLst>
</file>

<file path=ppt/tags/tag30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562519"/>
  <p:tag name="EMFCHILD" val="True"/>
</p:tagLst>
</file>

<file path=ppt/tags/tag30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5.249999"/>
  <p:tag name="EMFCHILD" val="True"/>
</p:tagLst>
</file>

<file path=ppt/tags/tag30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5.437518"/>
  <p:tag name="EMFCHILD" val="True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125"/>
  <p:tag name="EMFCHILD" val="True"/>
</p:tagLst>
</file>

<file path=ppt/tags/tag30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19"/>
  <p:tag name="EMFCHILD" val="True"/>
</p:tagLst>
</file>

<file path=ppt/tags/tag30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19"/>
  <p:tag name="EMFCHILD" val="True"/>
</p:tagLst>
</file>

<file path=ppt/tags/tag30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374999"/>
  <p:tag name="EMFCHILD" val="True"/>
</p:tagLst>
</file>

<file path=ppt/tags/tag30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499999"/>
  <p:tag name="EMFCHILD" val="True"/>
</p:tagLst>
</file>

<file path=ppt/tags/tag30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99999"/>
  <p:tag name="EMFCHILD" val="True"/>
</p:tagLst>
</file>

<file path=ppt/tags/tag30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19"/>
  <p:tag name="EMFCHILD" val="True"/>
</p:tagLst>
</file>

<file path=ppt/tags/tag30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749999"/>
  <p:tag name="EMFCHILD" val="True"/>
</p:tagLst>
</file>

<file path=ppt/tags/tag30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4999"/>
  <p:tag name="EMFCHILD" val="True"/>
</p:tagLst>
</file>

<file path=ppt/tags/tag30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2.937519"/>
  <p:tag name="EMFCHILD" val="True"/>
</p:tagLst>
</file>

<file path=ppt/tags/tag30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99999"/>
  <p:tag name="EMFCHILD" val="True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3"/>
  <p:tag name="EMFCHILD" val="True"/>
</p:tagLst>
</file>

<file path=ppt/tags/tag30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99999"/>
  <p:tag name="EMFCHILD" val="True"/>
</p:tagLst>
</file>

<file path=ppt/tags/tag30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6.999999"/>
  <p:tag name="EMFCHILD" val="True"/>
</p:tagLst>
</file>

<file path=ppt/tags/tag30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99999"/>
  <p:tag name="EMFCHILD" val="True"/>
</p:tagLst>
</file>

<file path=ppt/tags/tag30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1.937519"/>
  <p:tag name="EMFCHILD" val="True"/>
</p:tagLst>
</file>

<file path=ppt/tags/tag30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19"/>
  <p:tag name="EMFCHILD" val="True"/>
</p:tagLst>
</file>

<file path=ppt/tags/tag30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19"/>
  <p:tag name="EMFCHILD" val="True"/>
</p:tagLst>
</file>

<file path=ppt/tags/tag30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19"/>
  <p:tag name="EMFCHILD" val="True"/>
</p:tagLst>
</file>

<file path=ppt/tags/tag30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499999"/>
  <p:tag name="EMFCHILD" val="True"/>
</p:tagLst>
</file>

<file path=ppt/tags/tag30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19"/>
  <p:tag name="EMFCHILD" val="True"/>
</p:tagLst>
</file>

<file path=ppt/tags/tag30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6.374999"/>
  <p:tag name="EMFCHILD" val="True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25"/>
  <p:tag name="EMFCHILD" val="True"/>
</p:tagLst>
</file>

<file path=ppt/tags/tag30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2.562519"/>
  <p:tag name="EMFCHILD" val="True"/>
</p:tagLst>
</file>

<file path=ppt/tags/tag30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8752"/>
  <p:tag name="ORIGINALWIDTH" val="5.437518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Completeness: standard 2PC completeness&#10;\end{document}"/>
  <p:tag name="IGUANATEXSIZE" val="20"/>
  <p:tag name="IGUANATEXCURSOR" val="83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0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8"/>
  <p:tag name="EMFCHILD" val="True"/>
</p:tagLst>
</file>

<file path=ppt/tags/tag30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6.999998"/>
  <p:tag name="EMFCHILD" val="True"/>
</p:tagLst>
</file>

<file path=ppt/tags/tag30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437518"/>
  <p:tag name="EMFCHILD" val="True"/>
</p:tagLst>
</file>

<file path=ppt/tags/tag30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999999"/>
  <p:tag name="EMFCHILD" val="True"/>
</p:tagLst>
</file>

<file path=ppt/tags/tag30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0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812519"/>
  <p:tag name="EMFCHILD" val="True"/>
</p:tagLst>
</file>

<file path=ppt/tags/tag30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0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18"/>
  <p:tag name="EMFCHILD" val="True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5"/>
  <p:tag name="EMFCHILD" val="True"/>
</p:tagLst>
</file>

<file path=ppt/tags/tag30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0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19"/>
  <p:tag name="EMFCHILD" val="True"/>
</p:tagLst>
</file>

<file path=ppt/tags/tag30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19"/>
  <p:tag name="EMFCHILD" val="True"/>
</p:tagLst>
</file>

<file path=ppt/tags/tag30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0.9375193"/>
  <p:tag name="EMFCHILD" val="True"/>
</p:tagLst>
</file>

<file path=ppt/tags/tag30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19"/>
  <p:tag name="EMFCHILD" val="True"/>
</p:tagLst>
</file>

<file path=ppt/tags/tag30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749999"/>
  <p:tag name="EMFCHILD" val="True"/>
</p:tagLst>
</file>

<file path=ppt/tags/tag30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99999"/>
  <p:tag name="EMFCHILD" val="True"/>
</p:tagLst>
</file>

<file path=ppt/tags/tag30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99999"/>
  <p:tag name="EMFCHILD" val="True"/>
</p:tagLst>
</file>

<file path=ppt/tags/tag30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18"/>
  <p:tag name="EMFCHILD" val="True"/>
</p:tagLst>
</file>

<file path=ppt/tags/tag30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99999"/>
  <p:tag name="EMFCHILD" val="True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481"/>
  <p:tag name="ORIGINALWIDTH" val="5.437518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  = \Set{y ~|~\exists x~\text{s.t.}~ y = G^f(x)}$&#10;\end{document}"/>
  <p:tag name="IGUANATEXSIZE" val="20"/>
  <p:tag name="IGUANATEXCURSOR" val="80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0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30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18"/>
  <p:tag name="EMFCHILD" val="True"/>
</p:tagLst>
</file>

<file path=ppt/tags/tag30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3.562519"/>
  <p:tag name="EMFCHILD" val="True"/>
</p:tagLst>
</file>

<file path=ppt/tags/tag30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5.249998"/>
  <p:tag name="EMFCHILD" val="True"/>
</p:tagLst>
</file>

<file path=ppt/tags/tag30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8752"/>
  <p:tag name="ORIGINALWIDTH" val="5.437518"/>
  <p:tag name="EMFCHILD" val="True"/>
</p:tagLst>
</file>

<file path=ppt/tags/tag30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374999"/>
  <p:tag name="EMFCHILD" val="True"/>
</p:tagLst>
</file>

<file path=ppt/tags/tag30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8"/>
  <p:tag name="EMFCHILD" val="True"/>
</p:tagLst>
</file>

<file path=ppt/tags/tag30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6.999998"/>
  <p:tag name="EMFCHILD" val="True"/>
</p:tagLst>
</file>

<file path=ppt/tags/tag30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437518"/>
  <p:tag name="EMFCHILD" val="True"/>
</p:tagLst>
</file>

<file path=ppt/tags/tag30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999999"/>
  <p:tag name="EMFCHILD" val="True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48"/>
  <p:tag name="ORIGINALWIDTH" val="5.999998"/>
  <p:tag name="EMFCHILD" val="True"/>
</p:tagLst>
</file>

<file path=ppt/tags/tag30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0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812519"/>
  <p:tag name="EMFCHILD" val="True"/>
</p:tagLst>
</file>

<file path=ppt/tags/tag30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0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18"/>
  <p:tag name="EMFCHILD" val="True"/>
</p:tagLst>
</file>

<file path=ppt/tags/tag30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0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19"/>
  <p:tag name="EMFCHILD" val="True"/>
</p:tagLst>
</file>

<file path=ppt/tags/tag30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19"/>
  <p:tag name="EMFCHILD" val="True"/>
</p:tagLst>
</file>

<file path=ppt/tags/tag30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5.249998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Protocol $(S^h(\cdot), R^h(\cdot))$:&#10;\end{document}"/>
  <p:tag name="IGUANATEXSIZE" val="20"/>
  <p:tag name="IGUANATEXCURSOR" val="82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0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062519"/>
  <p:tag name="EMFCHILD" val="True"/>
</p:tagLst>
</file>

<file path=ppt/tags/tag30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37518"/>
  <p:tag name="EMFCHILD" val="Tru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4.499999"/>
  <p:tag name="EMFCHILD" val="True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3.187519"/>
  <p:tag name="EMFCHILD" val="True"/>
</p:tagLst>
</file>

<file path=ppt/tags/tag3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2.812519"/>
  <p:tag name="EMFCHILD" val="True"/>
</p:tagLst>
</file>

<file path=ppt/tags/tag3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37518"/>
  <p:tag name="EMFCHILD" val="True"/>
</p:tagLst>
</file>

<file path=ppt/tags/tag3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437519"/>
  <p:tag name="EMFCHILD" val="True"/>
</p:tagLst>
</file>

<file path=ppt/tags/tag3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99999"/>
  <p:tag name="EMFCHILD" val="True"/>
</p:tagLst>
</file>

<file path=ppt/tags/tag3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99999"/>
  <p:tag name="EMFCHILD" val="True"/>
</p:tagLst>
</file>

<file path=ppt/tags/tag3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4999"/>
  <p:tag name="EMFCHILD" val="True"/>
</p:tagLst>
</file>

<file path=ppt/tags/tag3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5.312518"/>
  <p:tag name="EMFCHILD" val="True"/>
</p:tagLst>
</file>

<file path=ppt/tags/tag3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19"/>
  <p:tag name="EMFCHILD" val="True"/>
</p:tagLst>
</file>

<file path=ppt/tags/tag3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4999"/>
  <p:tag name="EMFCHILD" val="True"/>
</p:tagLst>
</file>

<file path=ppt/tags/tag3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3"/>
  <p:tag name="EMFCHILD" val="True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062518"/>
  <p:tag name="EMFCHILD" val="True"/>
</p:tagLst>
</file>

<file path=ppt/tags/tag3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19"/>
  <p:tag name="EMFCHILD" val="True"/>
</p:tagLst>
</file>

<file path=ppt/tags/tag3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0.9999996"/>
  <p:tag name="EMFCHILD" val="True"/>
</p:tagLst>
</file>

<file path=ppt/tags/tag3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6.374998"/>
  <p:tag name="EMFCHILD" val="True"/>
</p:tagLst>
</file>

<file path=ppt/tags/tag3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19"/>
  <p:tag name="EMFCHILD" val="True"/>
</p:tagLst>
</file>

<file path=ppt/tags/tag3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4999"/>
  <p:tag name="EMFCHILD" val="True"/>
</p:tagLst>
</file>

<file path=ppt/tags/tag3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3"/>
  <p:tag name="EMFCHILD" val="True"/>
</p:tagLst>
</file>

<file path=ppt/tags/tag3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19"/>
  <p:tag name="EMFCHILD" val="True"/>
</p:tagLst>
</file>

<file path=ppt/tags/tag3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4999"/>
  <p:tag name="EMFCHILD" val="True"/>
</p:tagLst>
</file>

<file path=ppt/tags/tag3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3752"/>
  <p:tag name="ORIGINALWIDTH" val="0.9999996"/>
  <p:tag name="EMFCHILD" val="True"/>
</p:tagLst>
</file>

<file path=ppt/tags/tag3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5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unction $H^h(\cdot, \cdot)$: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0.3749999"/>
  <p:tag name="EMFCHILD" val="True"/>
</p:tagLst>
</file>

<file path=ppt/tags/tag3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6252"/>
  <p:tag name="EMFCHILD" val="True"/>
</p:tagLst>
</file>

<file path=ppt/tags/tag3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.56252"/>
  <p:tag name="EMFCHILD" val="True"/>
</p:tagLst>
</file>

<file path=ppt/tags/tag3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"/>
  <p:tag name="EMFCHILD" val="True"/>
</p:tagLst>
</file>

<file path=ppt/tags/tag3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2.81252"/>
  <p:tag name="EMFCHILD" val="True"/>
</p:tagLst>
</file>

<file path=ppt/tags/tag3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1.93752"/>
  <p:tag name="EMFCHILD" val="True"/>
</p:tagLst>
</file>

<file path=ppt/tags/tag3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06252"/>
  <p:tag name="EMFCHILD" val="True"/>
</p:tagLst>
</file>

<file path=ppt/tags/tag3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.56252"/>
  <p:tag name="EMFCHILD" val="True"/>
</p:tagLst>
</file>

<file path=ppt/tags/tag3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625"/>
  <p:tag name="EMFCHILD" val="True"/>
</p:tagLst>
</file>

<file path=ppt/tags/tag3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2"/>
  <p:tag name="EMFCHILD" val="True"/>
</p:tagLst>
</file>

<file path=ppt/tags/tag3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999999"/>
  <p:tag name="EMFCHILD" val="True"/>
</p:tagLst>
</file>

<file path=ppt/tags/tag3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3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3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1"/>
  <p:tag name="EMFCHILD" val="True"/>
</p:tagLst>
</file>

<file path=ppt/tags/tag3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3752"/>
  <p:tag name="ORIGINALWIDTH" val="0.9375197"/>
  <p:tag name="EMFCHILD" val="True"/>
</p:tagLst>
</file>

<file path=ppt/tags/tag3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vdots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EMFCHILD" val="True"/>
</p:tagLst>
</file>

<file path=ppt/tags/tag3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EMFCHILD" val="True"/>
</p:tagLst>
</file>

<file path=ppt/tags/tag3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75"/>
  <p:tag name="EMFCHILD" val="True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1"/>
  <p:tag name="ORIGINALWIDTH" val="4.437518"/>
  <p:tag name="EMFCHILD" val="True"/>
</p:tagLst>
</file>

<file path=ppt/tags/tag3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125"/>
  <p:tag name="EMFCHILD" val="True"/>
</p:tagLst>
</file>

<file path=ppt/tags/tag3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75"/>
  <p:tag name="EMFCHILD" val="True"/>
</p:tagLst>
</file>

<file path=ppt/tags/tag3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25"/>
  <p:tag name="EMFCHILD" val="True"/>
</p:tagLst>
</file>

<file path=ppt/tags/tag3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75"/>
  <p:tag name="EMFCHILD" val="True"/>
</p:tagLst>
</file>

<file path=ppt/tags/tag3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125"/>
  <p:tag name="EMFCHILD" val="True"/>
</p:tagLst>
</file>

<file path=ppt/tags/tag3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75"/>
  <p:tag name="EMFCHILD" val="True"/>
</p:tagLst>
</file>

<file path=ppt/tags/tag3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25"/>
  <p:tag name="EMFCHILD" val="True"/>
</p:tagLst>
</file>

<file path=ppt/tags/tag3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H^h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37519"/>
  <p:tag name="EMFCHILD" val="True"/>
</p:tagLst>
</file>

<file path=ppt/tags/tag3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75"/>
  <p:tag name="EMFCHILD" val="True"/>
</p:tagLst>
</file>

<file path=ppt/tags/tag3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5"/>
  <p:tag name="EMFCHILD" val="True"/>
</p:tagLst>
</file>

<file path=ppt/tags/tag3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6252"/>
  <p:tag name="EMFCHILD" val="True"/>
</p:tagLst>
</file>

<file path=ppt/tags/tag3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3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75"/>
  <p:tag name="EMFCHILD" val="True"/>
</p:tagLst>
</file>

<file path=ppt/tags/tag3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(\cdot, \cdot)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5"/>
  <p:tag name="EMFCHILD" val="True"/>
</p:tagLst>
</file>

<file path=ppt/tags/tag3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8752"/>
  <p:tag name="EMFCHILD" val="True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48"/>
  <p:tag name="ORIGINALWIDTH" val="0.9375193"/>
  <p:tag name="EMFCHILD" val="True"/>
</p:tagLst>
</file>

<file path=ppt/tags/tag3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3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3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1"/>
  <p:tag name="EMFCHILD" val="True"/>
</p:tagLst>
</file>

<file path=ppt/tags/tag3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5.124998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all $r$, $H^h(\cdot,r)$ is a CRHF&#10;\end{document}"/>
  <p:tag name="IGUANATEXSIZE" val="20"/>
  <p:tag name="IGUANATEXCURSOR" val="85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99999"/>
  <p:tag name="EMFCHILD" val="True"/>
</p:tagLst>
</file>

<file path=ppt/tags/tag3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2.999999"/>
  <p:tag name="EMFCHILD" val="True"/>
</p:tagLst>
</file>

<file path=ppt/tags/tag3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062518"/>
  <p:tag name="EMFCHILD" val="True"/>
</p:tagLst>
</file>

<file path=ppt/tags/tag3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99999"/>
  <p:tag name="EMFCHILD" val="True"/>
</p:tagLst>
</file>

<file path=ppt/tags/tag3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99999"/>
  <p:tag name="EMFCHILD" val="True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37481"/>
  <p:tag name="ORIGINALWIDTH" val="2.812519"/>
  <p:tag name="EMFCHILD" val="True"/>
</p:tagLst>
</file>

<file path=ppt/tags/tag3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4999"/>
  <p:tag name="EMFCHILD" val="True"/>
</p:tagLst>
</file>

<file path=ppt/tags/tag3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0.9999996"/>
  <p:tag name="EMFCHILD" val="True"/>
</p:tagLst>
</file>

<file path=ppt/tags/tag3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499997"/>
  <p:tag name="EMFCHILD" val="True"/>
</p:tagLst>
</file>

<file path=ppt/tags/tag3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19"/>
  <p:tag name="EMFCHILD" val="True"/>
</p:tagLst>
</file>

<file path=ppt/tags/tag3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19"/>
  <p:tag name="EMFCHILD" val="True"/>
</p:tagLst>
</file>

<file path=ppt/tags/tag3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3"/>
  <p:tag name="EMFCHILD" val="True"/>
</p:tagLst>
</file>

<file path=ppt/tags/tag3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19"/>
  <p:tag name="EMFCHILD" val="True"/>
</p:tagLst>
</file>

<file path=ppt/tags/tag3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4999"/>
  <p:tag name="EMFCHILD" val="True"/>
</p:tagLst>
</file>

<file path=ppt/tags/tag3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19"/>
  <p:tag name="EMFCHILD" val="True"/>
</p:tagLst>
</file>

<file path=ppt/tags/tag3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1.937519"/>
  <p:tag name="EMFCHILD" val="True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48"/>
  <p:tag name="ORIGINALWIDTH" val="0.9375193"/>
  <p:tag name="EMFCHILD" val="True"/>
</p:tagLst>
</file>

<file path=ppt/tags/tag3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874999"/>
  <p:tag name="EMFCHILD" val="True"/>
</p:tagLst>
</file>

<file path=ppt/tags/tag3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99999"/>
  <p:tag name="EMFCHILD" val="True"/>
</p:tagLst>
</file>

<file path=ppt/tags/tag3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5.437518"/>
  <p:tag name="EMFCHILD" val="True"/>
</p:tagLst>
</file>

<file path=ppt/tags/tag3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6.249998"/>
  <p:tag name="EMFCHILD" val="True"/>
</p:tagLst>
</file>

<file path=ppt/tags/tag3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124998"/>
  <p:tag name="EMFCHILD" val="True"/>
</p:tagLst>
</file>

<file path=ppt/tags/tag3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5.187518"/>
  <p:tag name="EMFCHILD" val="True"/>
</p:tagLst>
</file>

<file path=ppt/tags/tag3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18752"/>
  <p:tag name="ORIGINALWIDTH" val="184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28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, where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87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79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124999"/>
  <p:tag name="EMFCHILD" val="True"/>
</p:tagLst>
</file>

<file path=ppt/tags/tag3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120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5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beta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137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plant the ``bad'' $s_i$'s into the $\beta$ part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107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mploying the Editing case:&#10;\end{document}"/>
  <p:tag name="IGUANATEXSIZE" val="20"/>
  <p:tag name="IGUANATEXCURSOR" val="84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36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(s_1, s_2, s_3, s_4, s_5) \| (x_1,x_3) \| (1,3)$ &#10;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112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 = (x_1, x_2, x_3, 0^\SecPar, x_5) \| (4, s_4) $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8.75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 = \Set{1,3}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36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(x,r)$: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19"/>
  <p:tag name="EMFCHILD" val="True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48"/>
  <p:tag name="ORIGINALWIDTH" val="5.937518"/>
  <p:tag name="EMFCHILD" val="True"/>
</p:tagLst>
</file>

<file path=ppt/tags/tag3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49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h(x_1), \ldots, y_n = h(x_n)$ &#10;\end{document}"/>
  <p:tag name="IGUANATEXSIZE" val="20"/>
  <p:tag name="IGUANATEXCURSOR" val="86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114.9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' = (x_1, x_2, x_3, 1^\SecPar, x_5) \| (4, s_4) $&#10;\end{document}"/>
  <p:tag name="IGUANATEXSIZE" val="20"/>
  <p:tag name="IGUANATEXCURSOR" val="82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80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(x) = H^h(x')= y$&#10;\end{document}"/>
  <p:tag name="IGUANATEXSIZE" val="20"/>
  <p:tag name="IGUANATEXCURSOR" val="84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146.0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in Editing case, $x_4$ could be arbitrary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6.12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.g.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6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.g.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1.06252"/>
  <p:tag name="EMFCHILD" val="True"/>
</p:tagLst>
</file>

<file path=ppt/tags/tag3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4.56252"/>
  <p:tag name="EMFCHILD" val="True"/>
</p:tagLst>
</file>

<file path=ppt/tags/tag3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1.06252"/>
  <p:tag name="EMFCHILD" val="True"/>
</p:tagLst>
</file>

<file path=ppt/tags/tag3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in Editing case, $x_4$ could be arbitrary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6.374998"/>
  <p:tag name="EMFCHILD" val="True"/>
</p:tagLst>
</file>

<file path=ppt/tags/tag3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5.5"/>
  <p:tag name="EMFCHILD" val="True"/>
</p:tagLst>
</file>

<file path=ppt/tags/tag3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3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3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3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125"/>
  <p:tag name="EMFCHILD" val="True"/>
</p:tagLst>
</file>

<file path=ppt/tags/tag3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481"/>
  <p:tag name="ORIGINALWIDTH" val="3.312519"/>
  <p:tag name="EMFCHILD" val="True"/>
</p:tagLst>
</file>

<file path=ppt/tags/tag3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2"/>
  <p:tag name="EMFCHILD" val="True"/>
</p:tagLst>
</file>

<file path=ppt/tags/tag3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43752"/>
  <p:tag name="EMFCHILD" val="True"/>
</p:tagLst>
</file>

<file path=ppt/tags/tag3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06252"/>
  <p:tag name="EMFCHILD" val="True"/>
</p:tagLst>
</file>

<file path=ppt/tags/tag3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375"/>
  <p:tag name="EMFCHILD" val="True"/>
</p:tagLst>
</file>

<file path=ppt/tags/tag3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2"/>
  <p:tag name="EMFCHILD" val="True"/>
</p:tagLst>
</file>

<file path=ppt/tags/tag3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5"/>
  <p:tag name="EMFCHILD" val="True"/>
</p:tagLst>
</file>

<file path=ppt/tags/tag3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2"/>
  <p:tag name="EMFCHILD" val="True"/>
</p:tagLst>
</file>

<file path=ppt/tags/tag3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062519"/>
  <p:tag name="EMFCHILD" val="True"/>
</p:tagLst>
</file>

<file path=ppt/tags/tag3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3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3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3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3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875"/>
  <p:tag name="EMFCHILD" val="True"/>
</p:tagLst>
</file>

<file path=ppt/tags/tag3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75"/>
  <p:tag name="EMFCHILD" val="True"/>
</p:tagLst>
</file>

<file path=ppt/tags/tag3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3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06252"/>
  <p:tag name="EMFCHILD" val="True"/>
</p:tagLst>
</file>

<file path=ppt/tags/tag3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1"/>
  <p:tag name="ORIGINALWIDTH" val="4.437518"/>
  <p:tag name="EMFCHILD" val="True"/>
</p:tagLst>
</file>

<file path=ppt/tags/tag3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3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(x) = H^h(x')= y$&#10;\end{document}"/>
  <p:tag name="IGUANATEXSIZE" val="20"/>
  <p:tag name="IGUANATEXCURSOR" val="84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2"/>
  <p:tag name="EMFCHILD" val="True"/>
</p:tagLst>
</file>

<file path=ppt/tags/tag3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2"/>
  <p:tag name="EMFCHILD" val="True"/>
</p:tagLst>
</file>

<file path=ppt/tags/tag3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3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56252"/>
  <p:tag name="EMFCHILD" val="True"/>
</p:tagLst>
</file>

<file path=ppt/tags/tag3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5"/>
  <p:tag name="EMFCHILD" val="True"/>
</p:tagLst>
</file>

<file path=ppt/tags/tag3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2"/>
  <p:tag name="EMFCHILD" val="True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062519"/>
  <p:tag name="EMFCHILD" val="True"/>
</p:tagLst>
</file>

<file path=ppt/tags/tag3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8752"/>
  <p:tag name="ORIGINALWIDTH" val="1.56252"/>
  <p:tag name="EMFCHILD" val="True"/>
</p:tagLst>
</file>

<file path=ppt/tags/tag3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2"/>
  <p:tag name="EMFCHILD" val="True"/>
</p:tagLst>
</file>

<file path=ppt/tags/tag3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3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8752"/>
  <p:tag name="EMFCHILD" val="True"/>
</p:tagLst>
</file>

<file path=ppt/tags/tag3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' = (x_1, x_2, x_3, 1^\SecPar, x_5) \| (4, s_4) $&#10;\end{document}"/>
  <p:tag name="IGUANATEXSIZE" val="20"/>
  <p:tag name="IGUANATEXCURSOR" val="82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8752"/>
  <p:tag name="ORIGINALWIDTH" val="1.562519"/>
  <p:tag name="EMFCHILD" val="True"/>
</p:tagLst>
</file>

<file path=ppt/tags/tag3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8"/>
  <p:tag name="EMFCHILD" val="True"/>
</p:tagLst>
</file>

<file path=ppt/tags/tag3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19"/>
  <p:tag name="EMFCHILD" val="True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3.124999"/>
  <p:tag name="EMFCHILD" val="True"/>
</p:tagLst>
</file>

<file path=ppt/tags/tag3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312519"/>
  <p:tag name="EMFCHILD" val="True"/>
</p:tagLst>
</file>

<file path=ppt/tags/tag3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19"/>
  <p:tag name="EMFCHILD" val="True"/>
</p:tagLst>
</file>

<file path=ppt/tags/tag3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19"/>
  <p:tag name="EMFCHILD" val="True"/>
</p:tagLst>
</file>

<file path=ppt/tags/tag3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12519"/>
  <p:tag name="EMFCHILD" val="True"/>
</p:tagLst>
</file>

<file path=ppt/tags/tag3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19"/>
  <p:tag name="EMFCHILD" val="True"/>
</p:tagLst>
</file>

<file path=ppt/tags/tag3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19"/>
  <p:tag name="EMFCHILD" val="True"/>
</p:tagLst>
</file>

<file path=ppt/tags/tag3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4999"/>
  <p:tag name="EMFCHILD" val="True"/>
</p:tagLst>
</file>

<file path=ppt/tags/tag3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19"/>
  <p:tag name="EMFCHILD" val="True"/>
</p:tagLst>
</file>

<file path=ppt/tags/tag3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2.937519"/>
  <p:tag name="EMFCHILD" val="True"/>
</p:tagLst>
</file>

<file path=ppt/tags/tag3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19"/>
  <p:tag name="EMFCHILD" val="True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1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i^{f} =(P^{f}, V^{f})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19"/>
  <p:tag name="EMFCHILD" val="True"/>
</p:tagLst>
</file>

<file path=ppt/tags/tag3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99999"/>
  <p:tag name="EMFCHILD" val="True"/>
</p:tagLst>
</file>

<file path=ppt/tags/tag3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12519"/>
  <p:tag name="EMFCHILD" val="True"/>
</p:tagLst>
</file>

<file path=ppt/tags/tag3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19"/>
  <p:tag name="EMFCHILD" val="True"/>
</p:tagLst>
</file>

<file path=ppt/tags/tag3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19"/>
  <p:tag name="EMFCHILD" val="True"/>
</p:tagLst>
</file>

<file path=ppt/tags/tag3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937519"/>
  <p:tag name="EMFCHILD" val="True"/>
</p:tagLst>
</file>

<file path=ppt/tags/tag3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19"/>
  <p:tag name="EMFCHILD" val="True"/>
</p:tagLst>
</file>

<file path=ppt/tags/tag3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312519"/>
  <p:tag name="EMFCHILD" val="True"/>
</p:tagLst>
</file>

<file path=ppt/tags/tag3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062519"/>
  <p:tag name="EMFCHILD" val="True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3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562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h(x_1), \ldots, y_n = h(x_n)$ &#10;\end{document}"/>
  <p:tag name="IGUANATEXSIZE" val="20"/>
  <p:tag name="IGUANATEXCURSOR" val="86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3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4999"/>
  <p:tag name="EMFCHILD" val="True"/>
</p:tagLst>
</file>

<file path=ppt/tags/tag3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18"/>
  <p:tag name="EMFCHILD" val="True"/>
</p:tagLst>
</file>

<file path=ppt/tags/tag3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6.937517"/>
  <p:tag name="EMFCHILD" val="True"/>
</p:tagLst>
</file>

<file path=ppt/tags/tag3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4999"/>
  <p:tag name="EMFCHILD" val="True"/>
</p:tagLst>
</file>

<file path=ppt/tags/tag3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3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3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3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8"/>
  <p:tag name="EMFCHILD" val="True"/>
</p:tagLst>
</file>

<file path=ppt/tags/tag3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49999"/>
  <p:tag name="EMFCHILD" val="True"/>
</p:tagLst>
</file>

<file path=ppt/tags/tag3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874998"/>
  <p:tag name="EMFCHILD" val="True"/>
</p:tagLst>
</file>

<file path=ppt/tags/tag3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3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3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8"/>
  <p:tag name="EMFCHILD" val="True"/>
</p:tagLst>
</file>

<file path=ppt/tags/tag3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49999"/>
  <p:tag name="EMFCHILD" val="True"/>
</p:tagLst>
</file>

<file path=ppt/tags/tag3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3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6"/>
  <p:tag name="EMFCHILD" val="True"/>
</p:tagLst>
</file>

<file path=ppt/tags/tag3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99999"/>
  <p:tag name="EMFCHILD" val="True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3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3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6"/>
  <p:tag name="EMFCHILD" val="True"/>
</p:tagLst>
</file>

<file path=ppt/tags/tag3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6"/>
  <p:tag name="EMFCHILD" val="True"/>
</p:tagLst>
</file>

<file path=ppt/tags/tag3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8"/>
  <p:tag name="EMFCHILD" val="True"/>
</p:tagLst>
</file>

<file path=ppt/tags/tag3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18"/>
  <p:tag name="EMFCHILD" val="True"/>
</p:tagLst>
</file>

<file path=ppt/tags/tag3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8"/>
  <p:tag name="EMFCHILD" val="True"/>
</p:tagLst>
</file>

<file path=ppt/tags/tag3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3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999999"/>
  <p:tag name="EMFCHILD" val="True"/>
</p:tagLst>
</file>

<file path=ppt/tags/tag3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8"/>
  <p:tag name="EMFCHILD" val="True"/>
</p:tagLst>
</file>

<file path=ppt/tags/tag3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749999"/>
  <p:tag name="EMFCHILD" val="True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6.43752"/>
  <p:tag name="EMFCHILD" val="True"/>
</p:tagLst>
</file>

<file path=ppt/tags/tag3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4999"/>
  <p:tag name="EMFCHILD" val="True"/>
</p:tagLst>
</file>

<file path=ppt/tags/tag3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(x,r)$: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56252"/>
  <p:tag name="EMFCHILD" val="True"/>
</p:tagLst>
</file>

<file path=ppt/tags/tag3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8752"/>
  <p:tag name="EMFCHILD" val="True"/>
</p:tagLst>
</file>

<file path=ppt/tags/tag3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68752"/>
  <p:tag name="EMFCHILD" val="True"/>
</p:tagLst>
</file>

<file path=ppt/tags/tag3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125"/>
  <p:tag name="EMFCHILD" val="True"/>
</p:tagLst>
</file>

<file path=ppt/tags/tag3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81252"/>
  <p:tag name="EMFCHILD" val="True"/>
</p:tagLst>
</file>

<file path=ppt/tags/tag3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8752"/>
  <p:tag name="EMFCHILD" val="True"/>
</p:tagLst>
</file>

<file path=ppt/tags/tag3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3752"/>
  <p:tag name="ORIGINALWIDTH" val="1"/>
  <p:tag name="EMFCHILD" val="True"/>
</p:tagLst>
</file>

<file path=ppt/tags/tag3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68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3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437519"/>
  <p:tag name="EMFCHILD" val="True"/>
</p:tagLst>
</file>

<file path=ppt/tags/tag3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19"/>
  <p:tag name="EMFCHILD" val="True"/>
</p:tagLst>
</file>

<file path=ppt/tags/tag3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3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3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3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62519"/>
  <p:tag name="EMFCHILD" val="True"/>
</p:tagLst>
</file>

<file path=ppt/tags/tag3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8"/>
  <p:tag name="EMFCHILD" val="True"/>
</p:tagLst>
</file>

<file path=ppt/tags/tag3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3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3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3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3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8"/>
  <p:tag name="EMFCHILD" val="True"/>
</p:tagLst>
</file>

<file path=ppt/tags/tag3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3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3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125"/>
  <p:tag name="EMFCHILD" val="True"/>
</p:tagLst>
</file>

<file path=ppt/tags/tag3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3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6.5"/>
  <p:tag name="EMFCHILD" val="True"/>
</p:tagLst>
</file>

<file path=ppt/tags/tag3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3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875"/>
  <p:tag name="EMFCHILD" val="True"/>
</p:tagLst>
</file>

<file path=ppt/tags/tag3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312519"/>
  <p:tag name="EMFCHILD" val="True"/>
</p:tagLst>
</file>

<file path=ppt/tags/tag3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3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625197"/>
  <p:tag name="ORIGINALWIDTH" val="2.375"/>
  <p:tag name="EMFCHILD" val="True"/>
</p:tagLst>
</file>

<file path=ppt/tags/tag3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687519"/>
  <p:tag name="EMFCHILD" val="True"/>
</p:tagLst>
</file>

<file path=ppt/tags/tag3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3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3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3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3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3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3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19"/>
  <p:tag name="EMFCHILD" val="True"/>
</p:tagLst>
</file>

<file path=ppt/tags/tag3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874999"/>
  <p:tag name="EMFCHILD" val="True"/>
</p:tagLst>
</file>

<file path=ppt/tags/tag3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187519"/>
  <p:tag name="EMFCHILD" val="True"/>
</p:tagLst>
</file>

<file path=ppt/tags/tag3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12519"/>
  <p:tag name="EMFCHILD" val="True"/>
</p:tagLst>
</file>

<file path=ppt/tags/tag3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3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3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 = \Set{1,3}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18752"/>
  <p:tag name="EMFCHILD" val="True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3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31252"/>
  <p:tag name="EMFCHILD" val="True"/>
</p:tagLst>
</file>

<file path=ppt/tags/tag3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125"/>
  <p:tag name="EMFCHILD" val="True"/>
</p:tagLst>
</file>

<file path=ppt/tags/tag3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125"/>
  <p:tag name="EMFCHILD" val="True"/>
</p:tagLst>
</file>

<file path=ppt/tags/tag3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875"/>
  <p:tag name="EMFCHILD" val="True"/>
</p:tagLst>
</file>

<file path=ppt/tags/tag3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31252"/>
  <p:tag name="EMFCHILD" val="True"/>
</p:tagLst>
</file>

<file path=ppt/tags/tag3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 = (x_1, x_2, x_3, 0^\SecPar, x_5) \| (4, s_4) $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3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2"/>
  <p:tag name="EMFCHILD" val="True"/>
</p:tagLst>
</file>

<file path=ppt/tags/tag3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3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31252"/>
  <p:tag name="EMFCHILD" val="True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7.06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G^f$&#10;\end{document}"/>
  <p:tag name="IGUANATEXSIZE" val="20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3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3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75"/>
  <p:tag name="EMFCHILD" val="True"/>
</p:tagLst>
</file>

<file path=ppt/tags/tag3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3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3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3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3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75"/>
  <p:tag name="EMFCHILD" val="True"/>
</p:tagLst>
</file>

<file path=ppt/tags/tag3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2"/>
  <p:tag name="EMFCHILD" val="True"/>
</p:tagLst>
</file>

<file path=ppt/tags/tag3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3.68752"/>
  <p:tag name="EMFCHILD" val="True"/>
</p:tagLst>
</file>

<file path=ppt/tags/tag3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3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75"/>
  <p:tag name="EMFCHILD" val="True"/>
</p:tagLst>
</file>

<file path=ppt/tags/tag3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2"/>
  <p:tag name="EMFCHILD" val="True"/>
</p:tagLst>
</file>

<file path=ppt/tags/tag3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06252"/>
  <p:tag name="EMFCHILD" val="True"/>
</p:tagLst>
</file>

<file path=ppt/tags/tag3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"/>
  <p:tag name="EMFCHILD" val="True"/>
</p:tagLst>
</file>

<file path=ppt/tags/tag3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3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31252"/>
  <p:tag name="EMFCHILD" val="True"/>
</p:tagLst>
</file>

<file path=ppt/tags/tag3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06252"/>
  <p:tag name="EMFCHILD" val="True"/>
</p:tagLst>
</file>

<file path=ppt/tags/tag3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25"/>
  <p:tag name="EMFCHILD" val="True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6.1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i^{(\cdot)} =(P^{(\cdot)}, V^{(\cdot)})$&#10;\end{document}"/>
  <p:tag name="IGUANATEXSIZE" val="20"/>
  <p:tag name="IGUANATEXCURSOR" val="81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(s_1, s_2, s_3, s_4, s_5) \| (x_1,x_3) \| (1,3)$ &#10;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9"/>
  <p:tag name="EMFCHILD" val="True"/>
</p:tagLst>
</file>

<file path=ppt/tags/tag3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25"/>
  <p:tag name="EMFCHILD" val="True"/>
</p:tagLst>
</file>

<file path=ppt/tags/tag3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3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3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3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75"/>
  <p:tag name="EMFCHILD" val="True"/>
</p:tagLst>
</file>

<file path=ppt/tags/tag3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9"/>
  <p:tag name="EMFCHILD" val="True"/>
</p:tagLst>
</file>

<file path=ppt/tags/tag3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19"/>
  <p:tag name="EMFCHILD" val="True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8752"/>
  <p:tag name="EMFCHILD" val="True"/>
</p:tagLst>
</file>

<file path=ppt/tags/tag3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875"/>
  <p:tag name="EMFCHILD" val="True"/>
</p:tagLst>
</file>

<file path=ppt/tags/tag3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3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3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062519"/>
  <p:tag name="EMFCHILD" val="True"/>
</p:tagLst>
</file>

<file path=ppt/tags/tag3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3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25"/>
  <p:tag name="EMFCHILD" val="True"/>
</p:tagLst>
</file>

<file path=ppt/tags/tag3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81252"/>
  <p:tag name="EMFCHILD" val="True"/>
</p:tagLst>
</file>

<file path=ppt/tags/tag3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3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3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125197"/>
  <p:tag name="ORIGINALWIDTH" val="0.75"/>
  <p:tag name="EMFCHILD" val="True"/>
</p:tagLst>
</file>

<file path=ppt/tags/tag3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3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3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3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3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875"/>
  <p:tag name="EMFCHILD" val="True"/>
</p:tagLst>
</file>

<file path=ppt/tags/tag3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3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93752"/>
  <p:tag name="EMFCHILD" val="True"/>
</p:tagLst>
</file>

<file path=ppt/tags/tag3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9"/>
  <p:tag name="EMFCHILD" val="True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3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687519"/>
  <p:tag name="EMFCHILD" val="True"/>
</p:tagLst>
</file>

<file path=ppt/tags/tag3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mploying the Editing case:&#10;\end{document}"/>
  <p:tag name="IGUANATEXSIZE" val="20"/>
  <p:tag name="IGUANATEXCURSOR" val="84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7"/>
  <p:tag name="EMFCHILD" val="True"/>
</p:tagLst>
</file>

<file path=ppt/tags/tag3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375"/>
  <p:tag name="EMFCHILD" val="True"/>
</p:tagLst>
</file>

<file path=ppt/tags/tag3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93752"/>
  <p:tag name="EMFCHILD" val="True"/>
</p:tagLst>
</file>

<file path=ppt/tags/tag3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2"/>
  <p:tag name="EMFCHILD" val="True"/>
</p:tagLst>
</file>

<file path=ppt/tags/tag3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3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3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3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2"/>
  <p:tag name="EMFCHILD" val="True"/>
</p:tagLst>
</file>

<file path=ppt/tags/tag3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5"/>
  <p:tag name="EMFCHILD" val="True"/>
</p:tagLst>
</file>

<file path=ppt/tags/tag3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5.5"/>
  <p:tag name="EMFCHILD" val="True"/>
</p:tagLst>
</file>

<file path=ppt/tags/tag3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3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875"/>
  <p:tag name="EMFCHILD" val="True"/>
</p:tagLst>
</file>

<file path=ppt/tags/tag3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3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2.125"/>
  <p:tag name="EMFCHILD" val="True"/>
</p:tagLst>
</file>

<file path=ppt/tags/tag3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125"/>
  <p:tag name="EMFCHILD" val="True"/>
</p:tagLst>
</file>

<file path=ppt/tags/tag3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06252"/>
  <p:tag name="EMFCHILD" val="True"/>
</p:tagLst>
</file>

<file path=ppt/tags/tag3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2"/>
  <p:tag name="EMFCHILD" val="True"/>
</p:tagLst>
</file>

<file path=ppt/tags/tag3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7"/>
  <p:tag name="EMFCHILD" val="True"/>
</p:tagLst>
</file>

<file path=ppt/tags/tag3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plant the ``bad'' $s_i$'s into the $\beta$ part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1.93752"/>
  <p:tag name="EMFCHILD" val="True"/>
</p:tagLst>
</file>

<file path=ppt/tags/tag3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3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6.43752"/>
  <p:tag name="EMFCHILD" val="True"/>
</p:tagLst>
</file>

<file path=ppt/tags/tag3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5"/>
  <p:tag name="EMFCHILD" val="True"/>
</p:tagLst>
</file>

<file path=ppt/tags/tag3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2.81252"/>
  <p:tag name="EMFCHILD" val="True"/>
</p:tagLst>
</file>

<file path=ppt/tags/tag3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3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06252"/>
  <p:tag name="EMFCHILD" val="True"/>
</p:tagLst>
</file>

<file path=ppt/tags/tag3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3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2.81252"/>
  <p:tag name="EMFCHILD" val="True"/>
</p:tagLst>
</file>

<file path=ppt/tags/tag3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1252"/>
  <p:tag name="EMFCHILD" val="True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3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1.93752"/>
  <p:tag name="EMFCHILD" val="True"/>
</p:tagLst>
</file>

<file path=ppt/tags/tag3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2"/>
  <p:tag name="EMFCHILD" val="True"/>
</p:tagLst>
</file>

<file path=ppt/tags/tag3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875"/>
  <p:tag name="EMFCHILD" val="True"/>
</p:tagLst>
</file>

<file path=ppt/tags/tag3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2"/>
  <p:tag name="EMFCHILD" val="True"/>
</p:tagLst>
</file>

<file path=ppt/tags/tag3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5"/>
  <p:tag name="EMFCHILD" val="True"/>
</p:tagLst>
</file>

<file path=ppt/tags/tag3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125197"/>
  <p:tag name="ORIGINALWIDTH" val="0.6875197"/>
  <p:tag name="EMFCHILD" val="True"/>
</p:tagLst>
</file>

<file path=ppt/tags/tag3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4.81252"/>
  <p:tag name="EMFCHILD" val="True"/>
</p:tagLst>
</file>

<file path=ppt/tags/tag3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375"/>
  <p:tag name="EMFCHILD" val="True"/>
</p:tagLst>
</file>

<file path=ppt/tags/tag3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3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3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93752"/>
  <p:tag name="EMFCHILD" val="True"/>
</p:tagLst>
</file>

<file path=ppt/tags/tag3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8752"/>
  <p:tag name="ORIGINALWIDTH" val="5.93752"/>
  <p:tag name="EMFCHILD" val="True"/>
</p:tagLst>
</file>

<file path=ppt/tags/tag3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4.625"/>
  <p:tag name="EMFCHILD" val="True"/>
</p:tagLst>
</file>

<file path=ppt/tags/tag3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125"/>
  <p:tag name="EMFCHILD" val="True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3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56252"/>
  <p:tag name="EMFCHILD" val="True"/>
</p:tagLst>
</file>

<file path=ppt/tags/tag3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3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2.375"/>
  <p:tag name="EMFCHILD" val="True"/>
</p:tagLst>
</file>

<file path=ppt/tags/tag3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4.5"/>
  <p:tag name="EMFCHILD" val="True"/>
</p:tagLst>
</file>

<file path=ppt/tags/tag3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3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3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1252"/>
  <p:tag name="ORIGINALWIDTH" val="2.25"/>
  <p:tag name="EMFCHILD" val="True"/>
</p:tagLst>
</file>

<file path=ppt/tags/tag3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3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3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"/>
  <p:tag name="EMFCHILD" val="True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3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3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3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125"/>
  <p:tag name="EMFCHILD" val="True"/>
</p:tagLst>
</file>

<file path=ppt/tags/tag3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3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4.125"/>
  <p:tag name="EMFCHILD" val="True"/>
</p:tagLst>
</file>

<file path=ppt/tags/tag3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3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"/>
  <p:tag name="ORIGINALWIDTH" val="2.375"/>
  <p:tag name="EMFCHILD" val="True"/>
</p:tagLst>
</file>

<file path=ppt/tags/tag3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4.5"/>
  <p:tag name="EMFCHILD" val="True"/>
</p:tagLst>
</file>

<file path=ppt/tags/tag3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4.437518"/>
  <p:tag name="EMFCHILD" val="True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6.43752"/>
  <p:tag name="EMFCHILD" val="True"/>
</p:tagLst>
</file>

<file path=ppt/tags/tag3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4.875"/>
  <p:tag name="EMFCHILD" val="True"/>
</p:tagLst>
</file>

<file path=ppt/tags/tag3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3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5"/>
  <p:tag name="EMFCHILD" val="True"/>
</p:tagLst>
</file>

<file path=ppt/tags/tag3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3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3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2.31252"/>
  <p:tag name="EMFCHILD" val="True"/>
</p:tagLst>
</file>

<file path=ppt/tags/tag3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"/>
  <p:tag name="EMFCHILD" val="True"/>
</p:tagLst>
</file>

<file path=ppt/tags/tag3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1"/>
  <p:tag name="EMFCHILD" val="True"/>
</p:tagLst>
</file>

<file path=ppt/tags/tag3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3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3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.06252"/>
  <p:tag name="EMFCHILD" val="True"/>
</p:tagLst>
</file>

<file path=ppt/tags/tag3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3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06252"/>
  <p:tag name="EMFCHILD" val="True"/>
</p:tagLst>
</file>

<file path=ppt/tags/tag3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3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5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3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3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75"/>
  <p:tag name="EMFCHILD" val="True"/>
</p:tagLst>
</file>

<file path=ppt/tags/tag3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3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125197"/>
  <p:tag name="ORIGINALWIDTH" val="0.6875197"/>
  <p:tag name="EMFCHILD" val="True"/>
</p:tagLst>
</file>

<file path=ppt/tags/tag3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3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3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3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3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3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3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3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1.625"/>
  <p:tag name="EMFCHILD" val="True"/>
</p:tagLst>
</file>

<file path=ppt/tags/tag3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87519"/>
  <p:tag name="EMFCHILD" val="True"/>
</p:tagLst>
</file>

<file path=ppt/tags/tag3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062519"/>
  <p:tag name="EMFCHILD" val="True"/>
</p:tagLst>
</file>

<file path=ppt/tags/tag3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3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3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3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2.125"/>
  <p:tag name="EMFCHILD" val="True"/>
</p:tagLst>
</file>

<file path=ppt/tags/tag3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3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3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3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3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3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5"/>
  <p:tag name="EMFCHILD" val="True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75"/>
  <p:tag name="ORIGINALWIDTH" val="7.1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G^{(\cdot)}$&#10;\end{document}"/>
  <p:tag name="IGUANATEXSIZE" val="20"/>
  <p:tag name="IGUANATEXCURSOR" val="81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3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3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3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3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8752"/>
  <p:tag name="EMFCHILD" val="True"/>
</p:tagLst>
</file>

<file path=ppt/tags/tag3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93752"/>
  <p:tag name="EMFCHILD" val="True"/>
</p:tagLst>
</file>

<file path=ppt/tags/tag3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93752"/>
  <p:tag name="EMFCHILD" val="True"/>
</p:tagLst>
</file>

<file path=ppt/tags/tag3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3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06252"/>
  <p:tag name="EMFCHILD" val="True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1.81252"/>
  <p:tag name="EMFCHILD" val="True"/>
</p:tagLst>
</file>

<file path=ppt/tags/tag3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3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3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3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375"/>
  <p:tag name="EMFCHILD" val="True"/>
</p:tagLst>
</file>

<file path=ppt/tags/tag3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56252"/>
  <p:tag name="EMFCHILD" val="True"/>
</p:tagLst>
</file>

<file path=ppt/tags/tag3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3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75"/>
  <p:tag name="EMFCHILD" val="True"/>
</p:tagLst>
</file>

<file path=ppt/tags/tag3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3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6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8125197"/>
  <p:tag name="EMFCHILD" val="True"/>
</p:tagLst>
</file>

<file path=ppt/tags/tag3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3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375"/>
  <p:tag name="EMFCHILD" val="True"/>
</p:tagLst>
</file>

<file path=ppt/tags/tag3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3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3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19"/>
  <p:tag name="EMFCHILD" val="True"/>
</p:tagLst>
</file>

<file path=ppt/tags/tag3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3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3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375"/>
  <p:tag name="EMFCHILD" val="True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1.875"/>
  <p:tag name="EMFCHILD" val="True"/>
</p:tagLst>
</file>

<file path=ppt/tags/tag3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3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3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3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3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3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3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3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3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92857"/>
  <p:tag name="ORIGINALWIDTH" val="8.5268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Rightarrow \Leftarrow$&#10;\end{document}"/>
  <p:tag name="IGUANATEXSIZE" val="28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3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"/>
  <p:tag name="EMFCHILD" val="True"/>
</p:tagLst>
</file>

<file path=ppt/tags/tag3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3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3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3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3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3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1.874999"/>
  <p:tag name="EMFCHILD" val="True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92857"/>
  <p:tag name="ORIGINALWIDTH" val="8.5268"/>
  <p:tag name="EMFCHILD" val="True"/>
</p:tagLst>
</file>

<file path=ppt/tags/tag3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3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3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3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3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3752"/>
  <p:tag name="ORIGINALWIDTH" val="4.437519"/>
  <p:tag name="EMFCHILD" val="True"/>
</p:tagLst>
</file>

<file path=ppt/tags/tag3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37519"/>
  <p:tag name="EMFCHILD" val="True"/>
</p:tagLst>
</file>

<file path=ppt/tags/tag3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5.249999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Pr\big[y \in G^{f'\diamond Q^{\mathsf{Easy}}}(\bits^\SecPar)\big] \le \frac{1}{2} + \mathsf{negl}(\SecPar)$&#10;\end{document}"/>
  <p:tag name="IGUANATEXSIZE" val="20"/>
  <p:tag name="IGUANATEXCURSOR" val="9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93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, where 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99999"/>
  <p:tag name="EMFCHILD" val="True"/>
</p:tagLst>
</file>

<file path=ppt/tags/tag3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3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3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4999"/>
  <p:tag name="EMFCHILD" val="True"/>
</p:tagLst>
</file>

<file path=ppt/tags/tag3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3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3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9"/>
  <p:tag name="EMFCHILD" val="True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2.999999"/>
  <p:tag name="EMFCHILD" val="True"/>
</p:tagLst>
</file>

<file path=ppt/tags/tag3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4999"/>
  <p:tag name="EMFCHILD" val="True"/>
</p:tagLst>
</file>

<file path=ppt/tags/tag3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3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3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19"/>
  <p:tag name="EMFCHILD" val="True"/>
</p:tagLst>
</file>

<file path=ppt/tags/tag3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3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3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625"/>
  <p:tag name="ORIGINALWIDTH" val="1.75"/>
  <p:tag name="EMFCHILD" val="True"/>
</p:tagLst>
</file>

<file path=ppt/tags/tag3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19"/>
  <p:tag name="EMFCHILD" val="True"/>
</p:tagLst>
</file>

<file path=ppt/tags/tag3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3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3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3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374999"/>
  <p:tag name="EMFCHILD" val="True"/>
</p:tagLst>
</file>

<file path=ppt/tags/tag3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3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"/>
  <p:tag name="ORIGINALWIDTH" val="1.812519"/>
  <p:tag name="EMFCHILD" val="True"/>
</p:tagLst>
</file>

<file path=ppt/tags/tag3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3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4.124999"/>
  <p:tag name="EMFCHILD" val="True"/>
</p:tagLst>
</file>

<file path=ppt/tags/tag3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3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3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3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75"/>
  <p:tag name="EMFCHILD" val="True"/>
</p:tagLst>
</file>

<file path=ppt/tags/tag3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3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125"/>
  <p:tag name="EMFCHILD" val="True"/>
</p:tagLst>
</file>

<file path=ppt/tags/tag3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3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3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625"/>
  <p:tag name="ORIGINALWIDTH" val="4.499999"/>
  <p:tag name="EMFCHILD" val="True"/>
</p:tagLst>
</file>

<file path=ppt/tags/tag3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3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3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3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062519"/>
  <p:tag name="EMFCHILD" val="True"/>
</p:tagLst>
</file>

<file path=ppt/tags/tag3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3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3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124999"/>
  <p:tag name="EMFCHILD" val="True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312518"/>
  <p:tag name="EMFCHILD" val="True"/>
</p:tagLst>
</file>

<file path=ppt/tags/tag3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437519"/>
  <p:tag name="EMFCHILD" val="True"/>
</p:tagLst>
</file>

<file path=ppt/tags/tag3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3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3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3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2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3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3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3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3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8752"/>
  <p:tag name="ORIGINALWIDTH" val="3.312519"/>
  <p:tag name="EMFCHILD" val="True"/>
</p:tagLst>
</file>

<file path=ppt/tags/tag3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3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3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3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3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3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3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3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3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3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1.25"/>
  <p:tag name="EMFCHILD" val="True"/>
</p:tagLst>
</file>

<file path=ppt/tags/tag3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3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43752"/>
  <p:tag name="EMFCHILD" val="True"/>
</p:tagLst>
</file>

<file path=ppt/tags/tag3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3.81252"/>
  <p:tag name="EMFCHILD" val="True"/>
</p:tagLst>
</file>

<file path=ppt/tags/tag3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3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3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3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3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3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6252"/>
  <p:tag name="ORIGINALWIDTH" val="3.312519"/>
  <p:tag name="EMFCHILD" val="True"/>
</p:tagLst>
</file>

<file path=ppt/tags/tag3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06252"/>
  <p:tag name="EMFCHILD" val="True"/>
</p:tagLst>
</file>

<file path=ppt/tags/tag3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3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3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6252"/>
  <p:tag name="ORIGINALWIDTH" val="1.81252"/>
  <p:tag name="EMFCHILD" val="True"/>
</p:tagLst>
</file>

<file path=ppt/tags/tag3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3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3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3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3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2.874999"/>
  <p:tag name="EMFCHILD" val="True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749999"/>
  <p:tag name="EMFCHILD" val="True"/>
</p:tagLst>
</file>

<file path=ppt/tags/tag3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3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3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06252"/>
  <p:tag name="EMFCHILD" val="True"/>
</p:tagLst>
</file>

<file path=ppt/tags/tag3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3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125"/>
  <p:tag name="EMFCHILD" val="True"/>
</p:tagLst>
</file>

<file path=ppt/tags/tag3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3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3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1252"/>
  <p:tag name="ORIGINALWIDTH" val="2.43752"/>
  <p:tag name="EMFCHILD" val="True"/>
</p:tagLst>
</file>

<file path=ppt/tags/tag3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125"/>
  <p:tag name="EMFCHILD" val="True"/>
</p:tagLst>
</file>

<file path=ppt/tags/tag3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18752"/>
  <p:tag name="ORIGINALWIDTH" val="184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2.187519"/>
  <p:tag name="EMFCHILD" val="True"/>
</p:tagLst>
</file>

<file path=ppt/tags/tag3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87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79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9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120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70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1252"/>
  <p:tag name="ORIGINALWIDTH" val="36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(x,r)$: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49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h(x_1), \ldots, y_n = h(x_n)$ &#10;\end{document}"/>
  <p:tag name="IGUANATEXSIZE" val="20"/>
  <p:tag name="IGUANATEXCURSOR" val="86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75"/>
  <p:tag name="ORIGINALWIDTH" val="32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_z(x, r)$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.00004"/>
  <p:tag name="ORIGINALWIDTH" val="170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z \pick \bits^\SecPar$ as part of the (public) hash key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9.12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| \tau \| \mu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5"/>
  <p:tag name="ORIGINALWIDTH" val="1.687519"/>
  <p:tag name="EMFCHILD" val="True"/>
</p:tagLst>
</file>

<file path=ppt/tags/tag3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199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&#10;\end{document}"/>
  <p:tag name="IGUANATEXSIZE" val="20"/>
  <p:tag name="IGUANATEXCURSOR" val="90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0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| T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5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beta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71.68751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and $T = h(\beta \| \tau \| \mu)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1252"/>
  <p:tag name="ORIGINALWIDTH" val="41.8749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and $T = \mu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94.00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\textbf{or} $\tau = z$ \textbf{or} $h(\tau) \ne h(z)$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107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\textbf{and} $\tau \ne z$ \textbf{and} $h(\tau) = h(z)$&#10;\end{document}"/>
  <p:tag name="IGUANATEXSIZE" val="20"/>
  <p:tag name="IGUANATEXCURSOR" val="87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26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ind a collision with $z$ under $h(\cdot)$&#10;\end{document}"/>
  <p:tag name="IGUANATEXSIZE" val="20"/>
  <p:tag name="IGUANATEXCURSOR" val="86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91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o trigger Editing case:&#10;\end{document}"/>
  <p:tag name="IGUANATEXSIZE" val="20"/>
  <p:tag name="IGUANATEXCURSOR" val="82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43752"/>
  <p:tag name="ORIGINALWIDTH" val="2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Hard!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5"/>
  <p:tag name="ORIGINALWIDTH" val="1.562519"/>
  <p:tag name="EMFCHILD" val="True"/>
</p:tagLst>
</file>

<file path=ppt/tags/tag3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8752"/>
  <p:tag name="ORIGINALWIDTH" val="54.75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he role of $T$: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06252"/>
  <p:tag name="ORIGINALWIDTH" val="53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he role of $\mu$: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99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nsure collision-resistance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75"/>
  <p:tag name="ORIGINALWIDTH" val="129.1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nsure the existence of preimages&#10;\end{document}"/>
  <p:tag name="IGUANATEXSIZE" val="20"/>
  <p:tag name="IGUANATEXCURSOR" val="83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48"/>
  <p:tag name="ORIGINALWIDTH" val="75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in Non-editing case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58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in Editing case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3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in Editing case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625"/>
  <p:tag name="EMFCHILD" val="True"/>
</p:tagLst>
</file>

<file path=ppt/tags/tag3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5.625"/>
  <p:tag name="EMFCHILD" val="True"/>
</p:tagLst>
</file>

<file path=ppt/tags/tag3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5"/>
  <p:tag name="EMFCHILD" val="True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2"/>
  <p:tag name="EMFCHILD" val="True"/>
</p:tagLst>
</file>

<file path=ppt/tags/tag3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2"/>
  <p:tag name="EMFCHILD" val="True"/>
</p:tagLst>
</file>

<file path=ppt/tags/tag3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75"/>
  <p:tag name="EMFCHILD" val="True"/>
</p:tagLst>
</file>

<file path=ppt/tags/tag3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3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625"/>
  <p:tag name="EMFCHILD" val="True"/>
</p:tagLst>
</file>

<file path=ppt/tags/tag3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18752"/>
  <p:tag name="EMFCHILD" val="True"/>
</p:tagLst>
</file>

<file path=ppt/tags/tag3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5"/>
  <p:tag name="EMFCHILD" val="True"/>
</p:tagLst>
</file>

<file path=ppt/tags/tag3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125"/>
  <p:tag name="EMFCHILD" val="True"/>
</p:tagLst>
</file>

<file path=ppt/tags/tag3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"/>
  <p:tag name="EMFCHILD" val="True"/>
</p:tagLst>
</file>

<file path=ppt/tags/tag3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5"/>
  <p:tag name="EMFCHILD" val="True"/>
</p:tagLst>
</file>

<file path=ppt/tags/tag3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in Non-editing case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68752"/>
  <p:tag name="ORIGINALWIDTH" val="2.062519"/>
  <p:tag name="EMFCHILD" val="True"/>
</p:tagLst>
</file>

<file path=ppt/tags/tag3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"/>
  <p:tag name="ORIGINALWIDTH" val="4.5"/>
  <p:tag name="EMFCHILD" val="True"/>
</p:tagLst>
</file>

<file path=ppt/tags/tag3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48"/>
  <p:tag name="ORIGINALWIDTH" val="6.18752"/>
  <p:tag name="EMFCHILD" val="True"/>
</p:tagLst>
</file>

<file path=ppt/tags/tag3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3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"/>
  <p:tag name="ORIGINALWIDTH" val="4.56252"/>
  <p:tag name="EMFCHILD" val="True"/>
</p:tagLst>
</file>

<file path=ppt/tags/tag3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43752"/>
  <p:tag name="EMFCHILD" val="True"/>
</p:tagLst>
</file>

<file path=ppt/tags/tag3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5"/>
  <p:tag name="EMFCHILD" val="True"/>
</p:tagLst>
</file>

<file path=ppt/tags/tag3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3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3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48"/>
  <p:tag name="ORIGINALWIDTH" val="2.875"/>
  <p:tag name="EMFCHILD" val="True"/>
</p:tagLst>
</file>

<file path=ppt/tags/tag3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68752"/>
  <p:tag name="ORIGINALWIDTH" val="3.187519"/>
  <p:tag name="EMFCHILD" val="True"/>
</p:tagLst>
</file>

<file path=ppt/tags/tag3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"/>
  <p:tag name="ORIGINALWIDTH" val="4.5"/>
  <p:tag name="EMFCHILD" val="True"/>
</p:tagLst>
</file>

<file path=ppt/tags/tag3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18752"/>
  <p:tag name="EMFCHILD" val="True"/>
</p:tagLst>
</file>

<file path=ppt/tags/tag3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125"/>
  <p:tag name="EMFCHILD" val="True"/>
</p:tagLst>
</file>

<file path=ppt/tags/tag3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2"/>
  <p:tag name="EMFCHILD" val="True"/>
</p:tagLst>
</file>

<file path=ppt/tags/tag3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5"/>
  <p:tag name="EMFCHILD" val="True"/>
</p:tagLst>
</file>

<file path=ppt/tags/tag3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nsure the existence of preimages&#10;\end{document}"/>
  <p:tag name="IGUANATEXSIZE" val="20"/>
  <p:tag name="IGUANATEXCURSOR" val="83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3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3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5"/>
  <p:tag name="EMFCHILD" val="True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3.749999"/>
  <p:tag name="EMFCHILD" val="True"/>
</p:tagLst>
</file>

<file path=ppt/tags/tag3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3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3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75"/>
  <p:tag name="EMFCHILD" val="True"/>
</p:tagLst>
</file>

<file path=ppt/tags/tag3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5"/>
  <p:tag name="EMFCHILD" val="True"/>
</p:tagLst>
</file>

<file path=ppt/tags/tag3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3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3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43752"/>
  <p:tag name="EMFCHILD" val="True"/>
</p:tagLst>
</file>

<file path=ppt/tags/tag3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3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3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3752"/>
  <p:tag name="ORIGINALWIDTH" val="1.062519"/>
  <p:tag name="EMFCHILD" val="True"/>
</p:tagLst>
</file>

<file path=ppt/tags/tag3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3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2"/>
  <p:tag name="EMFCHILD" val="True"/>
</p:tagLst>
</file>

<file path=ppt/tags/tag3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375"/>
  <p:tag name="EMFCHILD" val="True"/>
</p:tagLst>
</file>

<file path=ppt/tags/tag3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3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3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2.875"/>
  <p:tag name="EMFCHILD" val="True"/>
</p:tagLst>
</file>

<file path=ppt/tags/tag3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3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3752"/>
  <p:tag name="EMFCHILD" val="True"/>
</p:tagLst>
</file>

<file path=ppt/tags/tag3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3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3752"/>
  <p:tag name="ORIGINALWIDTH" val="2.937519"/>
  <p:tag name="EMFCHILD" val="True"/>
</p:tagLst>
</file>

<file path=ppt/tags/tag3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6.93752"/>
  <p:tag name="EMFCHILD" val="True"/>
</p:tagLst>
</file>

<file path=ppt/tags/tag3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3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06252"/>
  <p:tag name="EMFCHILD" val="True"/>
</p:tagLst>
</file>

<file path=ppt/tags/tag3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3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3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nsure collision-resistance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.5"/>
  <p:tag name="EMFCHILD" val="True"/>
</p:tagLst>
</file>

<file path=ppt/tags/tag3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93752"/>
  <p:tag name="EMFCHILD" val="True"/>
</p:tagLst>
</file>

<file path=ppt/tags/tag3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4.5"/>
  <p:tag name="EMFCHILD" val="True"/>
</p:tagLst>
</file>

<file path=ppt/tags/tag3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3.06252"/>
  <p:tag name="EMFCHILD" val="Tru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999999"/>
  <p:tag name="EMFCHILD" val="True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68752"/>
  <p:tag name="ORIGINALWIDTH" val="3.124999"/>
  <p:tag name="EMFCHILD" val="True"/>
</p:tagLst>
</file>

<file path=ppt/tags/tag3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5"/>
  <p:tag name="EMFCHILD" val="True"/>
</p:tagLst>
</file>

<file path=ppt/tags/tag3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375"/>
  <p:tag name="EMFCHILD" val="True"/>
</p:tagLst>
</file>

<file path=ppt/tags/tag3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93752"/>
  <p:tag name="EMFCHILD" val="True"/>
</p:tagLst>
</file>

<file path=ppt/tags/tag3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2"/>
  <p:tag name="EMFCHILD" val="True"/>
</p:tagLst>
</file>

<file path=ppt/tags/tag3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1.93752"/>
  <p:tag name="EMFCHILD" val="True"/>
</p:tagLst>
</file>

<file path=ppt/tags/tag3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1.93752"/>
  <p:tag name="EMFCHILD" val="True"/>
</p:tagLst>
</file>

<file path=ppt/tags/tag3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93752"/>
  <p:tag name="EMFCHILD" val="True"/>
</p:tagLst>
</file>

<file path=ppt/tags/tag3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1.93752"/>
  <p:tag name="EMFCHILD" val="True"/>
</p:tagLst>
</file>

<file path=ppt/tags/tag3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93752"/>
  <p:tag name="EMFCHILD" val="True"/>
</p:tagLst>
</file>

<file path=ppt/tags/tag3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.5"/>
  <p:tag name="EMFCHILD" val="True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3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875197"/>
  <p:tag name="ORIGINALWIDTH" val="2.375"/>
  <p:tag name="EMFCHILD" val="True"/>
</p:tagLst>
</file>

<file path=ppt/tags/tag3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3"/>
  <p:tag name="EMFCHILD" val="True"/>
</p:tagLst>
</file>

<file path=ppt/tags/tag3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5"/>
  <p:tag name="EMFCHILD" val="True"/>
</p:tagLst>
</file>

<file path=ppt/tags/tag3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93752"/>
  <p:tag name="EMFCHILD" val="True"/>
</p:tagLst>
</file>

<file path=ppt/tags/tag3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1.93752"/>
  <p:tag name="EMFCHILD" val="True"/>
</p:tagLst>
</file>

<file path=ppt/tags/tag3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875"/>
  <p:tag name="EMFCHILD" val="True"/>
</p:tagLst>
</file>

<file path=ppt/tags/tag3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2.81252"/>
  <p:tag name="EMFCHILD" val="True"/>
</p:tagLst>
</file>

<file path=ppt/tags/tag3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4.06252"/>
  <p:tag name="EMFCHILD" val="True"/>
</p:tagLst>
</file>

<file path=ppt/tags/tag3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.56252"/>
  <p:tag name="EMFCHILD" val="True"/>
</p:tagLst>
</file>

<file path=ppt/tags/tag3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43752"/>
  <p:tag name="EMFCHILD" val="True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68752"/>
  <p:tag name="ORIGINALWIDTH" val="2.062519"/>
  <p:tag name="EMFCHILD" val="True"/>
</p:tagLst>
</file>

<file path=ppt/tags/tag3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5"/>
  <p:tag name="EMFCHILD" val="True"/>
</p:tagLst>
</file>

<file path=ppt/tags/tag3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5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he role of $\mu$: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4.56252"/>
  <p:tag name="EMFCHILD" val="True"/>
</p:tagLst>
</file>

<file path=ppt/tags/tag3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3.56252"/>
  <p:tag name="EMFCHILD" val="True"/>
</p:tagLst>
</file>

<file path=ppt/tags/tag3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06252"/>
  <p:tag name="EMFCHILD" val="True"/>
</p:tagLst>
</file>

<file path=ppt/tags/tag3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.06252"/>
  <p:tag name="EMFCHILD" val="True"/>
</p:tagLst>
</file>

<file path=ppt/tags/tag3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2.06252"/>
  <p:tag name="EMFCHILD" val="True"/>
</p:tagLst>
</file>

<file path=ppt/tags/tag3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3.5"/>
  <p:tag name="EMFCHILD" val="True"/>
</p:tagLst>
</file>

<file path=ppt/tags/tag3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4.06252"/>
  <p:tag name="EMFCHILD" val="True"/>
</p:tagLst>
</file>

<file path=ppt/tags/tag3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"/>
  <p:tag name="ORIGINALWIDTH" val="2.93752"/>
  <p:tag name="EMFCHILD" val="True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625"/>
  <p:tag name="ORIGINALWIDTH" val="1.687519"/>
  <p:tag name="EMFCHILD" val="True"/>
</p:tagLst>
</file>

<file path=ppt/tags/tag3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4.93752"/>
  <p:tag name="EMFCHILD" val="True"/>
</p:tagLst>
</file>

<file path=ppt/tags/tag3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0.9375197"/>
  <p:tag name="EMFCHILD" val="True"/>
</p:tagLst>
</file>

<file path=ppt/tags/tag38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"/>
  <p:tag name="ORIGINALWIDTH" val="5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he role of $T$: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8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4.625"/>
  <p:tag name="EMFCHILD" val="True"/>
</p:tagLst>
</file>

<file path=ppt/tags/tag38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5"/>
  <p:tag name="EMFCHILD" val="True"/>
</p:tagLst>
</file>

<file path=ppt/tags/tag38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06252"/>
  <p:tag name="EMFCHILD" val="True"/>
</p:tagLst>
</file>

<file path=ppt/tags/tag38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4"/>
  <p:tag name="EMFCHILD" val="True"/>
</p:tagLst>
</file>

<file path=ppt/tags/tag38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2.06252"/>
  <p:tag name="EMFCHILD" val="True"/>
</p:tagLst>
</file>

<file path=ppt/tags/tag38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56252"/>
  <p:tag name="EMFCHILD" val="True"/>
</p:tagLst>
</file>

<file path=ppt/tags/tag38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4.06252"/>
  <p:tag name="EMFCHILD" val="True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5.499999"/>
  <p:tag name="EMFCHILD" val="True"/>
</p:tagLst>
</file>

<file path=ppt/tags/tag38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6252"/>
  <p:tag name="ORIGINALWIDTH" val="2.93752"/>
  <p:tag name="EMFCHILD" val="True"/>
</p:tagLst>
</file>

<file path=ppt/tags/tag38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"/>
  <p:tag name="ORIGINALWIDTH" val="6.18752"/>
  <p:tag name="EMFCHILD" val="True"/>
</p:tagLst>
</file>

<file path=ppt/tags/tag38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0.9375197"/>
  <p:tag name="EMFCHILD" val="True"/>
</p:tagLst>
</file>

<file path=ppt/tags/tag38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6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Hard!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8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4.25"/>
  <p:tag name="EMFCHILD" val="True"/>
</p:tagLst>
</file>

<file path=ppt/tags/tag38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125"/>
  <p:tag name="EMFCHILD" val="True"/>
</p:tagLst>
</file>

<file path=ppt/tags/tag38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8752"/>
  <p:tag name="ORIGINALWIDTH" val="4.625"/>
  <p:tag name="EMFCHILD" val="True"/>
</p:tagLst>
</file>

<file path=ppt/tags/tag38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1252"/>
  <p:tag name="ORIGINALWIDTH" val="1"/>
  <p:tag name="EMFCHILD" val="True"/>
</p:tagLst>
</file>

<file path=ppt/tags/tag38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5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o trigger Editing case:&#10;\end{document}"/>
  <p:tag name="IGUANATEXSIZE" val="20"/>
  <p:tag name="IGUANATEXCURSOR" val="82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8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2.25"/>
  <p:tag name="EMFCHILD" val="True"/>
</p:tagLst>
</file>

<file path=ppt/tags/tag38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8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38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38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125"/>
  <p:tag name="EMFCHILD" val="True"/>
</p:tagLst>
</file>

<file path=ppt/tags/tag38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2"/>
  <p:tag name="EMFCHILD" val="True"/>
</p:tagLst>
</file>

<file path=ppt/tags/tag38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5"/>
  <p:tag name="EMFCHILD" val="True"/>
</p:tagLst>
</file>

<file path=ppt/tags/tag38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38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5.56252"/>
  <p:tag name="EMFCHILD" val="True"/>
</p:tagLst>
</file>

<file path=ppt/tags/tag38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38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75"/>
  <p:tag name="ORIGINALWIDTH" val="3.562519"/>
  <p:tag name="EMFCHILD" val="True"/>
</p:tagLst>
</file>

<file path=ppt/tags/tag38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38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875"/>
  <p:tag name="EMFCHILD" val="True"/>
</p:tagLst>
</file>

<file path=ppt/tags/tag38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8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125"/>
  <p:tag name="EMFCHILD" val="True"/>
</p:tagLst>
</file>

<file path=ppt/tags/tag38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2"/>
  <p:tag name="EMFCHILD" val="True"/>
</p:tagLst>
</file>

<file path=ppt/tags/tag38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06252"/>
  <p:tag name="EMFCHILD" val="True"/>
</p:tagLst>
</file>

<file path=ppt/tags/tag38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38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5"/>
  <p:tag name="EMFCHILD" val="True"/>
</p:tagLst>
</file>

<file path=ppt/tags/tag38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7"/>
  <p:tag name="EMFCHILD" val="True"/>
</p:tagLst>
</file>

<file path=ppt/tags/tag38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4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ind a collision with $z$ under $h(\cdot)$&#10;\end{document}"/>
  <p:tag name="IGUANATEXSIZE" val="20"/>
  <p:tag name="IGUANATEXCURSOR" val="86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"/>
  <p:tag name="ORIGINALWIDTH" val="2.749999"/>
  <p:tag name="EMFCHILD" val="True"/>
</p:tagLst>
</file>

<file path=ppt/tags/tag38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8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2"/>
  <p:tag name="EMFCHILD" val="True"/>
</p:tagLst>
</file>

<file path=ppt/tags/tag38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38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5"/>
  <p:tag name="EMFCHILD" val="True"/>
</p:tagLst>
</file>

<file path=ppt/tags/tag38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38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1.93752"/>
  <p:tag name="EMFCHILD" val="True"/>
</p:tagLst>
</file>

<file path=ppt/tags/tag38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38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875"/>
  <p:tag name="EMFCHILD" val="True"/>
</p:tagLst>
</file>

<file path=ppt/tags/tag38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38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875"/>
  <p:tag name="EMFCHILD" val="True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5.937518"/>
  <p:tag name="EMFCHILD" val="True"/>
</p:tagLst>
</file>

<file path=ppt/tags/tag38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38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38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125"/>
  <p:tag name="EMFCHILD" val="True"/>
</p:tagLst>
</file>

<file path=ppt/tags/tag38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93752"/>
  <p:tag name="EMFCHILD" val="True"/>
</p:tagLst>
</file>

<file path=ppt/tags/tag38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38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5"/>
  <p:tag name="EMFCHILD" val="True"/>
</p:tagLst>
</file>

<file path=ppt/tags/tag38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75"/>
  <p:tag name="EMFCHILD" val="True"/>
</p:tagLst>
</file>

<file path=ppt/tags/tag38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38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38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5"/>
  <p:tag name="EMFCHILD" val="True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3.124999"/>
  <p:tag name="EMFCHILD" val="True"/>
</p:tagLst>
</file>

<file path=ppt/tags/tag38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38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38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5"/>
  <p:tag name="EMFCHILD" val="True"/>
</p:tagLst>
</file>

<file path=ppt/tags/tag38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8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38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8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48"/>
  <p:tag name="ORIGINALWIDTH" val="4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\textbf{and} $\tau \ne z$ \textbf{and} $h(\tau) = h(z)$&#10;\end{document}"/>
  <p:tag name="IGUANATEXSIZE" val="20"/>
  <p:tag name="IGUANATEXCURSOR" val="87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8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"/>
  <p:tag name="ORIGINALWIDTH" val="5.125"/>
  <p:tag name="EMFCHILD" val="True"/>
</p:tagLst>
</file>

<file path=ppt/tags/tag38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48"/>
  <p:tag name="ORIGINALWIDTH" val="5"/>
  <p:tag name="EMFCHILD" val="True"/>
</p:tagLst>
</file>

<file path=ppt/tags/tag38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31252"/>
  <p:tag name="EMFCHILD" val="Tru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00001"/>
  <p:tag name="ORIGINALWIDTH" val="5.937518"/>
  <p:tag name="EMFCHILD" val="True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374999"/>
  <p:tag name="EMFCHILD" val="True"/>
</p:tagLst>
</file>

<file path=ppt/tags/tag39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4.43752"/>
  <p:tag name="EMFCHILD" val="True"/>
</p:tagLst>
</file>

<file path=ppt/tags/tag39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48"/>
  <p:tag name="ORIGINALWIDTH" val="5.93752"/>
  <p:tag name="EMFCHILD" val="True"/>
</p:tagLst>
</file>

<file path=ppt/tags/tag39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1252"/>
  <p:tag name="EMFCHILD" val="True"/>
</p:tagLst>
</file>

<file path=ppt/tags/tag39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48"/>
  <p:tag name="ORIGINALWIDTH" val="4.68752"/>
  <p:tag name="EMFCHILD" val="True"/>
</p:tagLst>
</file>

<file path=ppt/tags/tag39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"/>
  <p:tag name="ORIGINALWIDTH" val="5.06252"/>
  <p:tag name="EMFCHILD" val="True"/>
</p:tagLst>
</file>

<file path=ppt/tags/tag39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48"/>
  <p:tag name="ORIGINALWIDTH" val="5.06252"/>
  <p:tag name="EMFCHILD" val="True"/>
</p:tagLst>
</file>

<file path=ppt/tags/tag39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5"/>
  <p:tag name="EMFCHILD" val="True"/>
</p:tagLst>
</file>

<file path=ppt/tags/tag39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125"/>
  <p:tag name="EMFCHILD" val="True"/>
</p:tagLst>
</file>

<file path=ppt/tags/tag39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31252"/>
  <p:tag name="EMFCHILD" val="True"/>
</p:tagLst>
</file>

<file path=ppt/tags/tag39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06252"/>
  <p:tag name="EMFCHILD" val="True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3752"/>
  <p:tag name="ORIGINALWIDTH" val="4.062519"/>
  <p:tag name="EMFCHILD" val="True"/>
</p:tagLst>
</file>

<file path=ppt/tags/tag39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48"/>
  <p:tag name="ORIGINALWIDTH" val="5.93752"/>
  <p:tag name="EMFCHILD" val="True"/>
</p:tagLst>
</file>

<file path=ppt/tags/tag39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5"/>
  <p:tag name="EMFCHILD" val="True"/>
</p:tagLst>
</file>

<file path=ppt/tags/tag39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125"/>
  <p:tag name="EMFCHILD" val="True"/>
</p:tagLst>
</file>

<file path=ppt/tags/tag39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1252"/>
  <p:tag name="EMFCHILD" val="True"/>
</p:tagLst>
</file>

<file path=ppt/tags/tag39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06252"/>
  <p:tag name="EMFCHILD" val="True"/>
</p:tagLst>
</file>

<file path=ppt/tags/tag39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\textbf{or} $\tau = z$ \textbf{or} $h(\tau) \ne h(z)$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9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625"/>
  <p:tag name="EMFCHILD" val="True"/>
</p:tagLst>
</file>

<file path=ppt/tags/tag39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375"/>
  <p:tag name="EMFCHILD" val="True"/>
</p:tagLst>
</file>

<file path=ppt/tags/tag39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39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1252"/>
  <p:tag name="EMFCHILD" val="True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0.6875195"/>
  <p:tag name="EMFCHILD" val="True"/>
</p:tagLst>
</file>

<file path=ppt/tags/tag39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56252"/>
  <p:tag name="EMFCHILD" val="True"/>
</p:tagLst>
</file>

<file path=ppt/tags/tag39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68752"/>
  <p:tag name="EMFCHILD" val="True"/>
</p:tagLst>
</file>

<file path=ppt/tags/tag39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5"/>
  <p:tag name="EMFCHILD" val="True"/>
</p:tagLst>
</file>

<file path=ppt/tags/tag39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9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31252"/>
  <p:tag name="EMFCHILD" val="True"/>
</p:tagLst>
</file>

<file path=ppt/tags/tag39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9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1252"/>
  <p:tag name="ORIGINALWIDTH" val="4.43752"/>
  <p:tag name="EMFCHILD" val="True"/>
</p:tagLst>
</file>

<file path=ppt/tags/tag39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39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2"/>
  <p:tag name="EMFCHILD" val="True"/>
</p:tagLst>
</file>

<file path=ppt/tags/tag39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68752"/>
  <p:tag name="ORIGINALWIDTH" val="2.062519"/>
  <p:tag name="EMFCHILD" val="True"/>
</p:tagLst>
</file>

<file path=ppt/tags/tag39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1252"/>
  <p:tag name="EMFCHILD" val="True"/>
</p:tagLst>
</file>

<file path=ppt/tags/tag39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39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18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and $T = \mu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9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687519"/>
  <p:tag name="EMFCHILD" val="True"/>
</p:tagLst>
</file>

<file path=ppt/tags/tag39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4.562519"/>
  <p:tag name="EMFCHILD" val="True"/>
</p:tagLst>
</file>

<file path=ppt/tags/tag39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6.249999"/>
  <p:tag name="EMFCHILD" val="True"/>
</p:tagLst>
</file>

<file path=ppt/tags/tag39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6.187518"/>
  <p:tag name="EMFCHILD" val="True"/>
</p:tagLst>
</file>

<file path=ppt/tags/tag39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999999"/>
  <p:tag name="EMFCHILD" val="True"/>
</p:tagLst>
</file>

<file path=ppt/tags/tag39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48"/>
  <p:tag name="ORIGINALWIDTH" val="4.062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and $T = h(\beta \| \tau \| \mu)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9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562519"/>
  <p:tag name="EMFCHILD" val="True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4.374999"/>
  <p:tag name="EMFCHILD" val="True"/>
</p:tagLst>
</file>

<file path=ppt/tags/tag39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19"/>
  <p:tag name="EMFCHILD" val="True"/>
</p:tagLst>
</file>

<file path=ppt/tags/tag39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48"/>
  <p:tag name="ORIGINALWIDTH" val="6.062518"/>
  <p:tag name="EMFCHILD" val="True"/>
</p:tagLst>
</file>

<file path=ppt/tags/tag39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48"/>
  <p:tag name="ORIGINALWIDTH" val="5.999999"/>
  <p:tag name="EMFCHILD" val="True"/>
</p:tagLst>
</file>

<file path=ppt/tags/tag39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39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062519"/>
  <p:tag name="EMFCHILD" val="True"/>
</p:tagLst>
</file>

<file path=ppt/tags/tag39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75"/>
  <p:tag name="ORIGINALWIDTH" val="4.874999"/>
  <p:tag name="EMFCHILD" val="True"/>
</p:tagLst>
</file>

<file path=ppt/tags/tag39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125"/>
  <p:tag name="EMFCHILD" val="True"/>
</p:tagLst>
</file>

<file path=ppt/tags/tag39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374999"/>
  <p:tag name="EMFCHILD" val="True"/>
</p:tagLst>
</file>

<file path=ppt/tags/tag39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125"/>
  <p:tag name="EMFCHILD" val="True"/>
</p:tagLst>
</file>

<file path=ppt/tags/tag39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4.874999"/>
  <p:tag name="EMFCHILD" val="True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68752"/>
  <p:tag name="ORIGINALWIDTH" val="2.062519"/>
  <p:tag name="EMFCHILD" val="True"/>
</p:tagLst>
</file>

<file path=ppt/tags/tag39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062519"/>
  <p:tag name="EMFCHILD" val="True"/>
</p:tagLst>
</file>

<file path=ppt/tags/tag39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| T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9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6.875"/>
  <p:tag name="EMFCHILD" val="True"/>
</p:tagLst>
</file>

<file path=ppt/tags/tag39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93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4. output $y = (s_1, \ldots, s_n)  \| (x_{b_1}, \ldots, x_{b_t}) \| (b_1, \ldots, b_t)$&#10;\end{document}"/>
  <p:tag name="IGUANATEXSIZE" val="20"/>
  <p:tag name="IGUANATEXCURSOR" val="90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9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99999"/>
  <p:tag name="EMFCHILD" val="True"/>
</p:tagLst>
</file>

<file path=ppt/tags/tag39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39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812519"/>
  <p:tag name="EMFCHILD" val="True"/>
</p:tagLst>
</file>

<file path=ppt/tags/tag39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4999"/>
  <p:tag name="EMFCHILD" val="True"/>
</p:tagLst>
</file>

<file path=ppt/tags/tag39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by completeness&#10;\end{document}"/>
  <p:tag name="IGUANATEXSIZE" val="20"/>
  <p:tag name="IGUANATEXCURSOR" val="81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39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749999"/>
  <p:tag name="EMFCHILD" val="True"/>
</p:tagLst>
</file>

<file path=ppt/tags/tag39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9"/>
  <p:tag name="EMFCHILD" val="True"/>
</p:tagLst>
</file>

<file path=ppt/tags/tag39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4999"/>
  <p:tag name="EMFCHILD" val="True"/>
</p:tagLst>
</file>

<file path=ppt/tags/tag39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19"/>
  <p:tag name="EMFCHILD" val="True"/>
</p:tagLst>
</file>

<file path=ppt/tags/tag39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39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39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8"/>
  <p:tag name="EMFCHILD" val="True"/>
</p:tagLst>
</file>

<file path=ppt/tags/tag39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43752"/>
  <p:tag name="EMFCHILD" val="True"/>
</p:tagLst>
</file>

<file path=ppt/tags/tag39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19"/>
  <p:tag name="EMFCHILD" val="True"/>
</p:tagLst>
</file>

<file path=ppt/tags/tag39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249999"/>
  <p:tag name="EMFCHILD" val="True"/>
</p:tagLst>
</file>

<file path=ppt/tags/tag39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19"/>
  <p:tag name="EMFCHILD" val="True"/>
</p:tagLst>
</file>

<file path=ppt/tags/tag39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19"/>
  <p:tag name="EMFCHILD" val="True"/>
</p:tagLst>
</file>

<file path=ppt/tags/tag39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125"/>
  <p:tag name="EMFCHILD" val="True"/>
</p:tagLst>
</file>

<file path=ppt/tags/tag39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19"/>
  <p:tag name="EMFCHILD" val="True"/>
</p:tagLst>
</file>

<file path=ppt/tags/tag39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39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"/>
  <p:tag name="EMFCHILD" val="True"/>
</p:tagLst>
</file>

<file path=ppt/tags/tag39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43752"/>
  <p:tag name="ORIGINALWIDTH" val="1.812519"/>
  <p:tag name="EMFCHILD" val="True"/>
</p:tagLst>
</file>

<file path=ppt/tags/tag39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8"/>
  <p:tag name="EMFCHILD" val="True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39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19"/>
  <p:tag name="EMFCHILD" val="True"/>
</p:tagLst>
</file>

<file path=ppt/tags/tag39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39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62519"/>
  <p:tag name="EMFCHILD" val="True"/>
</p:tagLst>
</file>

<file path=ppt/tags/tag39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1.75"/>
  <p:tag name="EMFCHILD" val="True"/>
</p:tagLst>
</file>

<file path=ppt/tags/tag39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19"/>
  <p:tag name="EMFCHILD" val="True"/>
</p:tagLst>
</file>

<file path=ppt/tags/tag39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125"/>
  <p:tag name="EMFCHILD" val="True"/>
</p:tagLst>
</file>

<file path=ppt/tags/tag39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19"/>
  <p:tag name="EMFCHILD" val="True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39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3.249999"/>
  <p:tag name="EMFCHILD" val="True"/>
</p:tagLst>
</file>

<file path=ppt/tags/tag39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312519"/>
  <p:tag name="EMFCHILD" val="True"/>
</p:tagLst>
</file>

<file path=ppt/tags/tag39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8"/>
  <p:tag name="EMFCHILD" val="True"/>
</p:tagLst>
</file>

<file path=ppt/tags/tag39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39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19"/>
  <p:tag name="EMFCHILD" val="True"/>
</p:tagLst>
</file>

<file path=ppt/tags/tag39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3.249999"/>
  <p:tag name="EMFCHILD" val="True"/>
</p:tagLst>
</file>

<file path=ppt/tags/tag39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125"/>
  <p:tag name="EMFCHILD" val="True"/>
</p:tagLst>
</file>

<file path=ppt/tags/tag39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19"/>
  <p:tag name="EMFCHIL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47933"/>
  <p:tag name="ORIGINALWIDTH" val="10.62503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$&#10;\end{document}"/>
  <p:tag name="IGUANATEXSIZE" val="24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"/>
  <p:tag name="ORIGINALWIDTH" val="8.812517"/>
  <p:tag name="EMFCHILD" val="True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7.06252"/>
  <p:tag name="EMFCHILD" val="True"/>
</p:tagLst>
</file>

<file path=ppt/tags/tag40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| \tau \| \mu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0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625"/>
  <p:tag name="EMFCHILD" val="True"/>
</p:tagLst>
</file>

<file path=ppt/tags/tag40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25"/>
  <p:tag name="EMFCHILD" val="True"/>
</p:tagLst>
</file>

<file path=ppt/tags/tag40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5.18752"/>
  <p:tag name="EMFCHILD" val="True"/>
</p:tagLst>
</file>

<file path=ppt/tags/tag40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z \pick \bits^\SecPar$ as part of the (public) hash key&#10;\end{document}"/>
  <p:tag name="IGUANATEXSIZE" val="20"/>
  <p:tag name="IGUANATEXCURSOR" val="86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0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2.625"/>
  <p:tag name="EMFCHILD" val="True"/>
</p:tagLst>
</file>

<file path=ppt/tags/tag40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7.875"/>
  <p:tag name="EMFCHILD" val="True"/>
</p:tagLst>
</file>

<file path=ppt/tags/tag40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4375197"/>
  <p:tag name="ORIGINALWIDTH" val="5.43752"/>
  <p:tag name="EMFCHILD" val="True"/>
</p:tagLst>
</file>

<file path=ppt/tags/tag40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25"/>
  <p:tag name="EMFCHILD" val="True"/>
</p:tagLst>
</file>

<file path=ppt/tags/tag40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75"/>
  <p:tag name="EMFCHILD" val="True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43752"/>
  <p:tag name="EMFCHILD" val="True"/>
</p:tagLst>
</file>

<file path=ppt/tags/tag40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40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2.93752"/>
  <p:tag name="EMFCHILD" val="True"/>
</p:tagLst>
</file>

<file path=ppt/tags/tag40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3.125"/>
  <p:tag name="EMFCHILD" val="True"/>
</p:tagLst>
</file>

<file path=ppt/tags/tag40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3.43752"/>
  <p:tag name="EMFCHILD" val="True"/>
</p:tagLst>
</file>

<file path=ppt/tags/tag40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40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5"/>
  <p:tag name="EMFCHILD" val="True"/>
</p:tagLst>
</file>

<file path=ppt/tags/tag40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5"/>
  <p:tag name="EMFCHILD" val="True"/>
</p:tagLst>
</file>

<file path=ppt/tags/tag40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40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"/>
  <p:tag name="EMFCHILD" val="True"/>
</p:tagLst>
</file>

<file path=ppt/tags/tag40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2.81252"/>
  <p:tag name="EMFCHILD" val="True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2"/>
  <p:tag name="EMFCHILD" val="True"/>
</p:tagLst>
</file>

<file path=ppt/tags/tag40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2"/>
  <p:tag name="EMFCHILD" val="True"/>
</p:tagLst>
</file>

<file path=ppt/tags/tag40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.875"/>
  <p:tag name="EMFCHILD" val="True"/>
</p:tagLst>
</file>

<file path=ppt/tags/tag40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2.75"/>
  <p:tag name="EMFCHILD" val="True"/>
</p:tagLst>
</file>

<file path=ppt/tags/tag40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43752"/>
  <p:tag name="EMFCHILD" val="True"/>
</p:tagLst>
</file>

<file path=ppt/tags/tag40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40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40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43752"/>
  <p:tag name="EMFCHILD" val="True"/>
</p:tagLst>
</file>

<file path=ppt/tags/tag40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40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2"/>
  <p:tag name="EMFCHILD" val="True"/>
</p:tagLst>
</file>

<file path=ppt/tags/tag40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2"/>
  <p:tag name="EMFCHILD" val="True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40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1.875"/>
  <p:tag name="EMFCHILD" val="True"/>
</p:tagLst>
</file>

<file path=ppt/tags/tag40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5"/>
  <p:tag name="EMFCHILD" val="True"/>
</p:tagLst>
</file>

<file path=ppt/tags/tag40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40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5"/>
  <p:tag name="EMFCHILD" val="True"/>
</p:tagLst>
</file>

<file path=ppt/tags/tag40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40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5"/>
  <p:tag name="EMFCHILD" val="True"/>
</p:tagLst>
</file>

<file path=ppt/tags/tag40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43752"/>
  <p:tag name="EMFCHILD" val="True"/>
</p:tagLst>
</file>

<file path=ppt/tags/tag40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31252"/>
  <p:tag name="EMFCHILD" val="True"/>
</p:tagLst>
</file>

<file path=ppt/tags/tag40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2"/>
  <p:tag name="EMFCHILD" val="True"/>
</p:tagLst>
</file>

<file path=ppt/tags/tag40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5"/>
  <p:tag name="EMFCHILD" val="True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40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_z(x, r)$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0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5"/>
  <p:tag name="EMFCHILD" val="True"/>
</p:tagLst>
</file>

<file path=ppt/tags/tag40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3"/>
  <p:tag name="EMFCHILD" val="True"/>
</p:tagLst>
</file>

<file path=ppt/tags/tag40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40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6252"/>
  <p:tag name="EMFCHILD" val="True"/>
</p:tagLst>
</file>

<file path=ppt/tags/tag40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125"/>
  <p:tag name="EMFCHILD" val="True"/>
</p:tagLst>
</file>

<file path=ppt/tags/tag40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75"/>
  <p:tag name="EMFCHILD" val="True"/>
</p:tagLst>
</file>

<file path=ppt/tags/tag40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25"/>
  <p:tag name="EMFCHILD" val="True"/>
</p:tagLst>
</file>

<file path=ppt/tags/tag40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.562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compute $y_1 = h(x_1), \ldots, y_n = h(x_n)$ &#10;\end{document}"/>
  <p:tag name="IGUANATEXSIZE" val="20"/>
  <p:tag name="IGUANATEXCURSOR" val="86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0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40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374999"/>
  <p:tag name="EMFCHILD" val="True"/>
</p:tagLst>
</file>

<file path=ppt/tags/tag40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18"/>
  <p:tag name="EMFCHILD" val="True"/>
</p:tagLst>
</file>

<file path=ppt/tags/tag40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6.937517"/>
  <p:tag name="EMFCHILD" val="True"/>
</p:tagLst>
</file>

<file path=ppt/tags/tag40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4999"/>
  <p:tag name="EMFCHILD" val="True"/>
</p:tagLst>
</file>

<file path=ppt/tags/tag40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40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40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40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8"/>
  <p:tag name="EMFCHILD" val="True"/>
</p:tagLst>
</file>

<file path=ppt/tags/tag40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49999"/>
  <p:tag name="EMFCHILD" val="True"/>
</p:tagLst>
</file>

<file path=ppt/tags/tag40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874998"/>
  <p:tag name="EMFCHILD" val="True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6252"/>
  <p:tag name="EMFCHILD" val="True"/>
</p:tagLst>
</file>

<file path=ppt/tags/tag40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40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40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8"/>
  <p:tag name="EMFCHILD" val="True"/>
</p:tagLst>
</file>

<file path=ppt/tags/tag40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49999"/>
  <p:tag name="EMFCHILD" val="True"/>
</p:tagLst>
</file>

<file path=ppt/tags/tag40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40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6"/>
  <p:tag name="EMFCHILD" val="True"/>
</p:tagLst>
</file>

<file path=ppt/tags/tag40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40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3"/>
  <p:tag name="EMFCHILD" val="True"/>
</p:tagLst>
</file>

<file path=ppt/tags/tag40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6"/>
  <p:tag name="EMFCHILD" val="True"/>
</p:tagLst>
</file>

<file path=ppt/tags/tag40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6"/>
  <p:tag name="EMFCHILD" val="True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40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8"/>
  <p:tag name="EMFCHILD" val="True"/>
</p:tagLst>
</file>

<file path=ppt/tags/tag40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18"/>
  <p:tag name="EMFCHILD" val="True"/>
</p:tagLst>
</file>

<file path=ppt/tags/tag40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8"/>
  <p:tag name="EMFCHILD" val="True"/>
</p:tagLst>
</file>

<file path=ppt/tags/tag40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40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999999"/>
  <p:tag name="EMFCHILD" val="True"/>
</p:tagLst>
</file>

<file path=ppt/tags/tag40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8"/>
  <p:tag name="EMFCHILD" val="True"/>
</p:tagLst>
</file>

<file path=ppt/tags/tag40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749999"/>
  <p:tag name="EMFCHILD" val="True"/>
</p:tagLst>
</file>

<file path=ppt/tags/tag40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4999"/>
  <p:tag name="EMFCHILD" val="True"/>
</p:tagLst>
</file>

<file path=ppt/tags/tag40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(x,r)$: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0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56252"/>
  <p:tag name="EMFCHILD" val="True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40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8752"/>
  <p:tag name="EMFCHILD" val="True"/>
</p:tagLst>
</file>

<file path=ppt/tags/tag40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68752"/>
  <p:tag name="EMFCHILD" val="True"/>
</p:tagLst>
</file>

<file path=ppt/tags/tag40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125"/>
  <p:tag name="EMFCHILD" val="True"/>
</p:tagLst>
</file>

<file path=ppt/tags/tag40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81252"/>
  <p:tag name="EMFCHILD" val="True"/>
</p:tagLst>
</file>

<file path=ppt/tags/tag40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1252"/>
  <p:tag name="ORIGINALWIDTH" val="2.18752"/>
  <p:tag name="EMFCHILD" val="True"/>
</p:tagLst>
</file>

<file path=ppt/tags/tag40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3752"/>
  <p:tag name="ORIGINALWIDTH" val="1"/>
  <p:tag name="EMFCHILD" val="True"/>
</p:tagLst>
</file>

<file path=ppt/tags/tag40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68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3. parse $r = (b_1, \ldots, b_t)$ (size-$t$ subset of $[n]$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0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0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437519"/>
  <p:tag name="EMFCHILD" val="True"/>
</p:tagLst>
</file>

<file path=ppt/tags/tag40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19"/>
  <p:tag name="EMFCHILD" val="True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40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40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40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40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62519"/>
  <p:tag name="EMFCHILD" val="True"/>
</p:tagLst>
</file>

<file path=ppt/tags/tag40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18"/>
  <p:tag name="EMFCHILD" val="True"/>
</p:tagLst>
</file>

<file path=ppt/tags/tag40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40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40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40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40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5.187518"/>
  <p:tag name="EMFCHILD" val="True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5.1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'$&#10;\end{document}"/>
  <p:tag name="IGUANATEXSIZE" val="20"/>
  <p:tag name="IGUANATEXCURSOR" val="80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8"/>
  <p:tag name="EMFCHILD" val="True"/>
</p:tagLst>
</file>

<file path=ppt/tags/tag4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4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249999"/>
  <p:tag name="EMFCHILD" val="True"/>
</p:tagLst>
</file>

<file path=ppt/tags/tag4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125"/>
  <p:tag name="EMFCHILD" val="True"/>
</p:tagLst>
</file>

<file path=ppt/tags/tag4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4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4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4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875"/>
  <p:tag name="EMFCHILD" val="True"/>
</p:tagLst>
</file>

<file path=ppt/tags/tag4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312519"/>
  <p:tag name="EMFCHILD" val="True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25"/>
  <p:tag name="ORIGINALWIDTH" val="1.81252"/>
  <p:tag name="EMFCHILD" val="True"/>
</p:tagLst>
</file>

<file path=ppt/tags/tag4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4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625197"/>
  <p:tag name="ORIGINALWIDTH" val="2.375"/>
  <p:tag name="EMFCHILD" val="True"/>
</p:tagLst>
</file>

<file path=ppt/tags/tag4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687519"/>
  <p:tag name="EMFCHILD" val="True"/>
</p:tagLst>
</file>

<file path=ppt/tags/tag4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4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4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374999"/>
  <p:tag name="EMFCHILD" val="True"/>
</p:tagLst>
</file>

<file path=ppt/tags/tag4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4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4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4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37519"/>
  <p:tag name="EMFCHILD" val="True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2.93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ample a fresh $f'$&#10;\end{document}"/>
  <p:tag name="IGUANATEXSIZE" val="20"/>
  <p:tag name="IGUANATEXCURSOR" val="81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874999"/>
  <p:tag name="EMFCHILD" val="True"/>
</p:tagLst>
</file>

<file path=ppt/tags/tag4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187519"/>
  <p:tag name="EMFCHILD" val="True"/>
</p:tagLst>
</file>

<file path=ppt/tags/tag4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12519"/>
  <p:tag name="EMFCHILD" val="True"/>
</p:tagLst>
</file>

<file path=ppt/tags/tag4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4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4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&#10;\begin{cases}&#10;y'_i &amp;  i\in \Set{p_1, \ldots, p_k} \\&#10;y_i &amp;   i \in [n] \setminus \Set{p_1, \ldots, p_k}&#10;\end{cases}&#10;$&#10;\end{document}"/>
  <p:tag name="IGUANATEXSIZE" val="20"/>
  <p:tag name="IGUANATEXCURSOR" val="9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93752"/>
  <p:tag name="EMFCHILD" val="True"/>
</p:tagLst>
</file>

<file path=ppt/tags/tag4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8752"/>
  <p:tag name="ORIGINALWIDTH" val="5.93752"/>
  <p:tag name="EMFCHILD" val="True"/>
</p:tagLst>
</file>

<file path=ppt/tags/tag4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4.625"/>
  <p:tag name="EMFCHILD" val="True"/>
</p:tagLst>
</file>

<file path=ppt/tags/tag4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125"/>
  <p:tag name="EMFCHILD" val="True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"/>
  <p:tag name="EMFCHILD" val="True"/>
</p:tagLst>
</file>

<file path=ppt/tags/tag4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56252"/>
  <p:tag name="EMFCHILD" val="True"/>
</p:tagLst>
</file>

<file path=ppt/tags/tag4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4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2.375"/>
  <p:tag name="EMFCHILD" val="True"/>
</p:tagLst>
</file>

<file path=ppt/tags/tag4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4.5"/>
  <p:tag name="EMFCHILD" val="True"/>
</p:tagLst>
</file>

<file path=ppt/tags/tag4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4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4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1252"/>
  <p:tag name="ORIGINALWIDTH" val="2.25"/>
  <p:tag name="EMFCHILD" val="True"/>
</p:tagLst>
</file>

<file path=ppt/tags/tag4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4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4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"/>
  <p:tag name="EMFCHILD" val="True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3752"/>
  <p:tag name="ORIGINALWIDTH" val="7"/>
  <p:tag name="EMFCHILD" val="True"/>
</p:tagLst>
</file>

<file path=ppt/tags/tag4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7"/>
  <p:tag name="EMFCHILD" val="True"/>
</p:tagLst>
</file>

<file path=ppt/tags/tag4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4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4.68752"/>
  <p:tag name="EMFCHILD" val="True"/>
</p:tagLst>
</file>

<file path=ppt/tags/tag4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.125"/>
  <p:tag name="EMFCHILD" val="True"/>
</p:tagLst>
</file>

<file path=ppt/tags/tag4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4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4.125"/>
  <p:tag name="EMFCHILD" val="True"/>
</p:tagLst>
</file>

<file path=ppt/tags/tag4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1.875"/>
  <p:tag name="EMFCHILD" val="True"/>
</p:tagLst>
</file>

<file path=ppt/tags/tag4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"/>
  <p:tag name="ORIGINALWIDTH" val="2.375"/>
  <p:tag name="EMFCHILD" val="True"/>
</p:tagLst>
</file>

<file path=ppt/tags/tag4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4.5"/>
  <p:tag name="EMFCHILD" val="True"/>
</p:tagLst>
</file>

<file path=ppt/tags/tag4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3752"/>
  <p:tag name="ORIGINALWIDTH" val="4.43752"/>
  <p:tag name="EMFCHILD" val="True"/>
</p:tagLst>
</file>

<file path=ppt/tags/tag4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4.875"/>
  <p:tag name="EMFCHILD" val="True"/>
</p:tagLst>
</file>

<file path=ppt/tags/tag4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1.25"/>
  <p:tag name="EMFCHILD" val="True"/>
</p:tagLst>
</file>

<file path=ppt/tags/tag4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5"/>
  <p:tag name="EMFCHILD" val="True"/>
</p:tagLst>
</file>

<file path=ppt/tags/tag4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4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4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2.31252"/>
  <p:tag name="EMFCHILD" val="True"/>
</p:tagLst>
</file>

<file path=ppt/tags/tag4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"/>
  <p:tag name="EMFCHILD" val="True"/>
</p:tagLst>
</file>

<file path=ppt/tags/tag4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1"/>
  <p:tag name="EMFCHILD" val="True"/>
</p:tagLst>
</file>

<file path=ppt/tags/tag4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4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375197"/>
  <p:tag name="ORIGINALWIDTH" val="0.9375197"/>
  <p:tag name="EMFCHILD" val="True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1.93752"/>
  <p:tag name="EMFCHILD" val="True"/>
</p:tagLst>
</file>

<file path=ppt/tags/tag4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.06252"/>
  <p:tag name="EMFCHILD" val="True"/>
</p:tagLst>
</file>

<file path=ppt/tags/tag4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4.625"/>
  <p:tag name="EMFCHILD" val="True"/>
</p:tagLst>
</file>

<file path=ppt/tags/tag4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06252"/>
  <p:tag name="EMFCHILD" val="True"/>
</p:tagLst>
</file>

<file path=ppt/tags/tag4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3.18752"/>
  <p:tag name="EMFCHILD" val="True"/>
</p:tagLst>
</file>

<file path=ppt/tags/tag4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5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diting case: $\Set{p_1, \ldots, p_k} \cap \Set{b_1, \ldots, b_t} = \emptyset$,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4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4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75"/>
  <p:tag name="EMFCHILD" val="True"/>
</p:tagLst>
</file>

<file path=ppt/tags/tag4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4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5"/>
  <p:tag name="EMFCHILD" val="True"/>
</p:tagLst>
</file>

<file path=ppt/tags/tag4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4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4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4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4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4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4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4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4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4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06252"/>
  <p:tag name="EMFCHILD" val="True"/>
</p:tagLst>
</file>

<file path=ppt/tags/tag4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87519"/>
  <p:tag name="EMFCHILD" val="True"/>
</p:tagLst>
</file>

<file path=ppt/tags/tag4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062519"/>
  <p:tag name="EMFCHILD" val="True"/>
</p:tagLst>
</file>

<file path=ppt/tags/tag4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4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4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4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2.875"/>
  <p:tag name="EMFCHILD" val="True"/>
</p:tagLst>
</file>

<file path=ppt/tags/tag4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4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4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4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4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87519"/>
  <p:tag name="EMFCHILD" val="True"/>
</p:tagLst>
</file>

<file path=ppt/tags/tag4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875"/>
  <p:tag name="EMFCHILD" val="Tru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6|16.4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3752"/>
  <p:tag name="ORIGINALWIDTH" val="3"/>
  <p:tag name="EMFCHILD" val="True"/>
</p:tagLst>
</file>

<file path=ppt/tags/tag4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4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4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_i = y_i$ for all $i\in [n]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875"/>
  <p:tag name="EMFCHILD" val="True"/>
</p:tagLst>
</file>

<file path=ppt/tags/tag4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4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18752"/>
  <p:tag name="EMFCHILD" val="True"/>
</p:tagLst>
</file>

<file path=ppt/tags/tag4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.93752"/>
  <p:tag name="EMFCHILD" val="True"/>
</p:tagLst>
</file>

<file path=ppt/tags/tag4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93752"/>
  <p:tag name="EMFCHILD" val="True"/>
</p:tagLst>
</file>

<file path=ppt/tags/tag4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4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06252"/>
  <p:tag name="EMFCHILD" val="True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5"/>
  <p:tag name="EMFCHILD" val="True"/>
</p:tagLst>
</file>

<file path=ppt/tags/tag4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4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4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4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375"/>
  <p:tag name="EMFCHILD" val="True"/>
</p:tagLst>
</file>

<file path=ppt/tags/tag4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56252"/>
  <p:tag name="EMFCHILD" val="True"/>
</p:tagLst>
</file>

<file path=ppt/tags/tag4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4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875"/>
  <p:tag name="EMFCHILD" val="True"/>
</p:tagLst>
</file>

<file path=ppt/tags/tag4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.25"/>
  <p:tag name="EMFCHILD" val="True"/>
</p:tagLst>
</file>

<file path=ppt/tags/tag4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6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n-editing case: $\Set{p_1, \ldots, p_k} \cap \Set{b_1, \ldots, b_t} \ne \emptyset$,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19"/>
  <p:tag name="EMFCHILD" val="True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2.93752"/>
  <p:tag name="EMFCHILD" val="True"/>
</p:tagLst>
</file>

<file path=ppt/tags/tag4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4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375"/>
  <p:tag name="EMFCHILD" val="True"/>
</p:tagLst>
</file>

<file path=ppt/tags/tag4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4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375"/>
  <p:tag name="EMFCHILD" val="True"/>
</p:tagLst>
</file>

<file path=ppt/tags/tag4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4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81252"/>
  <p:tag name="EMFCHILD" val="True"/>
</p:tagLst>
</file>

<file path=ppt/tags/tag4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19"/>
  <p:tag name="EMFCHILD" val="True"/>
</p:tagLst>
</file>

<file path=ppt/tags/tag4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4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062519"/>
  <p:tag name="EMFCHILD" val="True"/>
</p:tagLst>
</file>

<file path=ppt/tags/tag4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375"/>
  <p:tag name="EMFCHILD" val="True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56252"/>
  <p:tag name="EMFCHILD" val="True"/>
</p:tagLst>
</file>

<file path=ppt/tags/tag4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4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EMFCHILD" val="True"/>
</p:tagLst>
</file>

<file path=ppt/tags/tag4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437519"/>
  <p:tag name="EMFCHILD" val="True"/>
</p:tagLst>
</file>

<file path=ppt/tags/tag4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6"/>
  <p:tag name="EMFCHILD" val="True"/>
</p:tagLst>
</file>

<file path=ppt/tags/tag4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4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4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4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4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4.43752"/>
  <p:tag name="EMFCHILD" val="True"/>
</p:tagLst>
</file>

<file path=ppt/tags/tag4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625"/>
  <p:tag name="EMFCHILD" val="True"/>
</p:tagLst>
</file>

<file path=ppt/tags/tag4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"/>
  <p:tag name="EMFCHILD" val="True"/>
</p:tagLst>
</file>

<file path=ppt/tags/tag4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4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937519"/>
  <p:tag name="EMFCHILD" val="True"/>
</p:tagLst>
</file>

<file path=ppt/tags/tag4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4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4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4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25"/>
  <p:tag name="ORIGINALWIDTH" val="1.56252"/>
  <p:tag name="EMFCHILD" val="True"/>
</p:tagLst>
</file>

<file path=ppt/tags/tag4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6"/>
  <p:tag name="EMFCHILD" val="True"/>
</p:tagLst>
</file>

<file path=ppt/tags/tag4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3.25"/>
  <p:tag name="EMFCHILD" val="True"/>
</p:tagLst>
</file>

<file path=ppt/tags/tag4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25"/>
  <p:tag name="EMFCHILD" val="True"/>
</p:tagLst>
</file>

<file path=ppt/tags/tag4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68752"/>
  <p:tag name="ORIGINALWIDTH" val="3.125"/>
  <p:tag name="EMFCHILD" val="True"/>
</p:tagLst>
</file>

<file path=ppt/tags/tag4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3752"/>
  <p:tag name="ORIGINALWIDTH" val="4.437519"/>
  <p:tag name="EMFCHILD" val="True"/>
</p:tagLst>
</file>

<file path=ppt/tags/tag4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37519"/>
  <p:tag name="EMFCHILD" val="True"/>
</p:tagLst>
</file>

<file path=ppt/tags/tag4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125"/>
  <p:tag name="ORIGINALWIDTH" val="3.625"/>
  <p:tag name="EMFCHILD" val="True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q, a)$'s asked by $V$ w.h.p.&#10;\end{document}"/>
  <p:tag name="IGUANATEXSIZE" val="20"/>
  <p:tag name="IGUANATEXCURSOR" val="81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2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parse $x$ as $(x_1, \ldots, x_n) \| (p_1, y'_{p_1}), \ldots, (p_k, y'_{p_k})$&#10;\end{document}"/>
  <p:tag name="IGUANATEXSIZE" val="20"/>
  <p:tag name="IGUANATEXCURSOR" val="89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4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4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4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4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4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4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3.75"/>
  <p:tag name="EMFCHILD" val="True"/>
</p:tagLst>
</file>

<file path=ppt/tags/tag4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875"/>
  <p:tag name="EMFCHILD" val="True"/>
</p:tagLst>
</file>

<file path=ppt/tags/tag4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4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375"/>
  <p:tag name="EMFCHILD" val="True"/>
</p:tagLst>
</file>

<file path=ppt/tags/tag4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4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4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43752"/>
  <p:tag name="EMFCHILD" val="True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4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3.81252"/>
  <p:tag name="EMFCHILD" val="True"/>
</p:tagLst>
</file>

<file path=ppt/tags/tag4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4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4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4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4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25"/>
  <p:tag name="EMFCHILD" val="True"/>
</p:tagLst>
</file>

<file path=ppt/tags/tag4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"/>
  <p:tag name="EMFCHILD" val="True"/>
</p:tagLst>
</file>

<file path=ppt/tags/tag4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06252"/>
  <p:tag name="EMFCHILD" val="True"/>
</p:tagLst>
</file>

<file path=ppt/tags/tag4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4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125"/>
  <p:tag name="EMFCHILD" val="True"/>
</p:tagLst>
</file>

<file path=ppt/tags/tag4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6252"/>
  <p:tag name="ORIGINALWIDTH" val="1.81252"/>
  <p:tag name="EMFCHILD" val="True"/>
</p:tagLst>
</file>

<file path=ppt/tags/tag4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4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06252"/>
  <p:tag name="EMFCHILD" val="True"/>
</p:tagLst>
</file>

<file path=ppt/tags/tag4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625"/>
  <p:tag name="EMFCHILD" val="True"/>
</p:tagLst>
</file>

<file path=ppt/tags/tag4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06252"/>
  <p:tag name="EMFCHILD" val="Tru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43752"/>
  <p:tag name="ORIGINALWIDTH" val="182.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 = \Set{y ~|~\exists x~\text{s.t.}~ y = f(x)}$, where $f$ is a OWF&#10;\end{document}"/>
  <p:tag name="IGUANATEXSIZE" val="20"/>
  <p:tag name="IGUANATEXCURSOR" val="85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4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4.125"/>
  <p:tag name="EMFCHILD" val="True"/>
</p:tagLst>
</file>

<file path=ppt/tags/tag4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1.56252"/>
  <p:tag name="EMFCHILD" val="True"/>
</p:tagLst>
</file>

<file path=ppt/tags/tag4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4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1252"/>
  <p:tag name="ORIGINALWIDTH" val="2.43752"/>
  <p:tag name="EMFCHILD" val="True"/>
</p:tagLst>
</file>

<file path=ppt/tags/tag4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75"/>
  <p:tag name="ORIGINALWIDTH" val="2.125"/>
  <p:tag name="EMFCHILD" val="True"/>
</p:tagLst>
</file>

<file path=ppt/tags/tag4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9.12503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1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481"/>
  <p:tag name="ORIGINALWIDTH" val="9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0004"/>
  <p:tag name="ORIGINALWIDTH" val="10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n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001"/>
  <p:tag name="ORIGINALWIDTH" val="8.6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1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125"/>
  <p:tag name="EMFCHILD" val="True"/>
</p:tagLst>
</file>

<file path=ppt/tags/tag4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001"/>
  <p:tag name="ORIGINALWIDTH" val="9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001"/>
  <p:tag name="ORIGINALWIDTH" val="10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n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14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(\cdot)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14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(\cdot)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14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(\cdot)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8889"/>
  <p:tag name="ORIGINALWIDTH" val="13.26391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_z^h$&#10;\end{document}"/>
  <p:tag name="IGUANATEXSIZE" val="18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6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375"/>
  <p:tag name="ORIGINALWIDTH" val="86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_z:\bits^* \mapsto \bits^\SecPar$&#10;\end{document}"/>
  <p:tag name="IGUANATEXSIZE" val="20"/>
  <p:tag name="IGUANATEXCURSOR" val="85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34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Set{x_{b_i}}_{i \in [t]}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9.12503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1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4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481"/>
  <p:tag name="ORIGINALWIDTH" val="9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0004"/>
  <p:tag name="ORIGINALWIDTH" val="10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n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8821"/>
  <p:tag name="ORIGINALWIDTH" val="19.091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{n-1}$&#10;\end{document}"/>
  <p:tag name="IGUANATEXSIZE" val="20"/>
  <p:tag name="IGUANATEXCURSOR" val="82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6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rt}$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"/>
  <p:tag name="ORIGINALWIDTH" val="5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beta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rt}$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3.625"/>
  <p:tag name="EMFCHILD" val="True"/>
</p:tagLst>
</file>

<file path=ppt/tags/tag4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99196"/>
  <p:tag name="ORIGINALWIDTH" val="4.791023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{n-1}$&#10;\end{document}"/>
  <p:tag name="IGUANATEXSIZE" val="20"/>
  <p:tag name="IGUANATEXCURSOR" val="82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02185"/>
  <p:tag name="ORIGINALWIDTH" val="4.06511"/>
  <p:tag name="EMFCHILD" val="True"/>
</p:tagLst>
</file>

<file path=ppt/tags/tag4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629799"/>
  <p:tag name="ORIGINALWIDTH" val="4.500658"/>
  <p:tag name="EMFCHILD" val="True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2"/>
  <p:tag name="EMFCHILD" val="True"/>
</p:tagLst>
</file>

<file path=ppt/tags/tag4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44378"/>
  <p:tag name="ORIGINALWIDTH" val="2.395535"/>
  <p:tag name="EMFCHILD" val="True"/>
</p:tagLst>
</file>

<file path=ppt/tags/tag4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5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n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8752"/>
  <p:tag name="ORIGINALWIDTH" val="4.5"/>
  <p:tag name="EMFCHILD" val="True"/>
</p:tagLst>
</file>

<file path=ppt/tags/tag4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481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31252"/>
  <p:tag name="EMFCHILD" val="True"/>
</p:tagLst>
</file>

<file path=ppt/tags/tag4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5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1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2.68752"/>
  <p:tag name="EMFCHILD" val="True"/>
</p:tagLst>
</file>

<file path=ppt/tags/tag4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3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Set{x_{b_i}}_{i \in [t]}$&#10;\end{document}"/>
  <p:tag name="IGUANATEXSIZE" val="20"/>
  <p:tag name="IGUANATEXCURSOR" val="84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625"/>
  <p:tag name="EMFCHILD" val="True"/>
</p:tagLst>
</file>

<file path=ppt/tags/tag4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625"/>
  <p:tag name="EMFCHILD" val="True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2"/>
  <p:tag name="EMFCHILD" val="True"/>
</p:tagLst>
</file>

<file path=ppt/tags/tag4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"/>
  <p:tag name="ORIGINALWIDTH" val="1.625"/>
  <p:tag name="EMFCHILD" val="True"/>
</p:tagLst>
</file>

<file path=ppt/tags/tag4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3.31252"/>
  <p:tag name="EMFCHILD" val="True"/>
</p:tagLst>
</file>

<file path=ppt/tags/tag4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"/>
  <p:tag name="EMFCHILD" val="True"/>
</p:tagLst>
</file>

<file path=ppt/tags/tag4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6252"/>
  <p:tag name="EMFCHILD" val="True"/>
</p:tagLst>
</file>

<file path=ppt/tags/tag4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1"/>
  <p:tag name="EMFCHILD" val="True"/>
</p:tagLst>
</file>

<file path=ppt/tags/tag4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2.18752"/>
  <p:tag name="EMFCHILD" val="True"/>
</p:tagLst>
</file>

<file path=ppt/tags/tag4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1"/>
  <p:tag name="EMFCHILD" val="True"/>
</p:tagLst>
</file>

<file path=ppt/tags/tag4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7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^h_z:\bits^* \mapsto \bits^\SecPar$&#10;\end{document}"/>
  <p:tag name="IGUANATEXSIZE" val="20"/>
  <p:tag name="IGUANATEXCURSOR" val="85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43752"/>
  <p:tag name="EMFCHILD" val="True"/>
</p:tagLst>
</file>

<file path=ppt/tags/tag4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2.93752"/>
  <p:tag name="EMFCHILD" val="True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375"/>
  <p:tag name="EMFCHILD" val="True"/>
</p:tagLst>
</file>

<file path=ppt/tags/tag4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3752"/>
  <p:tag name="ORIGINALWIDTH" val="0.9375197"/>
  <p:tag name="EMFCHILD" val="True"/>
</p:tagLst>
</file>

<file path=ppt/tags/tag4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3.18752"/>
  <p:tag name="EMFCHILD" val="True"/>
</p:tagLst>
</file>

<file path=ppt/tags/tag4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81252"/>
  <p:tag name="EMFCHILD" val="True"/>
</p:tagLst>
</file>

<file path=ppt/tags/tag4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4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2.93752"/>
  <p:tag name="EMFCHILD" val="True"/>
</p:tagLst>
</file>

<file path=ppt/tags/tag4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3.18752"/>
  <p:tag name="EMFCHILD" val="True"/>
</p:tagLst>
</file>

<file path=ppt/tags/tag4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2.56252"/>
  <p:tag name="EMFCHILD" val="True"/>
</p:tagLst>
</file>

<file path=ppt/tags/tag4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875"/>
  <p:tag name="ORIGINALWIDTH" val="0.625"/>
  <p:tag name="EMFCHILD" val="True"/>
</p:tagLst>
</file>

<file path=ppt/tags/tag4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8"/>
  <p:tag name="EMFCHILD" val="True"/>
</p:tagLst>
</file>

<file path=ppt/tags/tag4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3.18752"/>
  <p:tag name="EMFCHILD" val="True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4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3.81252"/>
  <p:tag name="EMFCHILD" val="True"/>
</p:tagLst>
</file>

<file path=ppt/tags/tag4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4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75"/>
  <p:tag name="ORIGINALWIDTH" val="2.93752"/>
  <p:tag name="EMFCHILD" val="True"/>
</p:tagLst>
</file>

<file path=ppt/tags/tag4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3.18752"/>
  <p:tag name="EMFCHILD" val="True"/>
</p:tagLst>
</file>

<file path=ppt/tags/tag4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3.5"/>
  <p:tag name="EMFCHILD" val="True"/>
</p:tagLst>
</file>

<file path=ppt/tags/tag4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83333"/>
  <p:tag name="ORIGINALWIDTH" val="8.61111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_z^h$&#10;\end{document}"/>
  <p:tag name="IGUANATEXSIZE" val="18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9466"/>
  <p:tag name="ORIGINALWIDTH" val="3.819467"/>
  <p:tag name="EMFCHILD" val="True"/>
</p:tagLst>
</file>

<file path=ppt/tags/tag4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33333"/>
  <p:tag name="ORIGINALWIDTH" val="3.263911"/>
  <p:tag name="EMFCHILD" val="True"/>
</p:tagLst>
</file>

<file path=ppt/tags/tag4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001"/>
  <p:tag name="ORIGINALWIDTH" val="4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(\cdot)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31252"/>
  <p:tag name="EMFCHILD" val="True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2"/>
  <p:tag name="EMFCHILD" val="True"/>
</p:tagLst>
</file>

<file path=ppt/tags/tag4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1"/>
  <p:tag name="EMFCHILD" val="True"/>
</p:tagLst>
</file>

<file path=ppt/tags/tag4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25"/>
  <p:tag name="EMFCHILD" val="True"/>
</p:tagLst>
</file>

<file path=ppt/tags/tag4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001"/>
  <p:tag name="ORIGINALWIDTH" val="4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(\cdot)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31252"/>
  <p:tag name="EMFCHILD" val="True"/>
</p:tagLst>
</file>

<file path=ppt/tags/tag4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1"/>
  <p:tag name="EMFCHILD" val="True"/>
</p:tagLst>
</file>

<file path=ppt/tags/tag4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25"/>
  <p:tag name="EMFCHILD" val="True"/>
</p:tagLst>
</file>

<file path=ppt/tags/tag4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001"/>
  <p:tag name="ORIGINALWIDTH" val="4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(\cdot)$&#10;\end{document}"/>
  <p:tag name="IGUANATEXSIZE" val="20"/>
  <p:tag name="IGUANATEXCURSOR" val="83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31252"/>
  <p:tag name="EMFCHILD" val="True"/>
</p:tagLst>
</file>

<file path=ppt/tags/tag4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1"/>
  <p:tag name="EMFCHILD" val="True"/>
</p:tagLst>
</file>

<file path=ppt/tags/tag4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2.25"/>
  <p:tag name="EMFCHILD" val="True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2"/>
  <p:tag name="EMFCHILD" val="True"/>
</p:tagLst>
</file>

<file path=ppt/tags/tag4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001"/>
  <p:tag name="ORIGINALWIDTH" val="5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n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752"/>
  <p:tag name="ORIGINALWIDTH" val="4.75"/>
  <p:tag name="EMFCHILD" val="True"/>
</p:tagLst>
</file>

<file path=ppt/tags/tag4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001"/>
  <p:tag name="ORIGINALWIDTH" val="5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3.43752"/>
  <p:tag name="EMFCHILD" val="True"/>
</p:tagLst>
</file>

<file path=ppt/tags/tag4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001"/>
  <p:tag name="ORIGINALWIDTH" val="5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1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2.81252"/>
  <p:tag name="EMFCHILD" val="True"/>
</p:tagLst>
</file>

<file path=ppt/tags/tag4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5.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n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8752"/>
  <p:tag name="ORIGINALWIDTH" val="4.5"/>
  <p:tag name="EMFCHILD" val="True"/>
</p:tagLst>
</file>

<file path=ppt/tags/tag4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481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31252"/>
  <p:tag name="EMFCHILD" val="True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5"/>
  <p:tag name="EMFCHILD" val="True"/>
</p:tagLst>
</file>

<file path=ppt/tags/tag4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5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1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2.68752"/>
  <p:tag name="EMFCHILD" val="True"/>
</p:tagLst>
</file>

<file path=ppt/tags/tag4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171.6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(s_1, \ldots, s_n)  \| (x_{b_1}, \ldots, x_{b_t}) \| (b_1, \ldots, b_t) \| T$&#10;\end{document}"/>
  <p:tag name="IGUANATEXSIZE" val="20"/>
  <p:tag name="IGUANATEXCURSOR" val="90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167.5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~\mathsf{rt}~\|~(\mathsf{Path}_{b_1}, \ldots, \mathsf{Path}_{b_t}) \| (b_1, \ldots, b_t) \| T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56252"/>
  <p:tag name="ORIGINALWIDTH" val="48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le k$ bad $s_i$'s&#10;\end{document}"/>
  <p:tag name="IGUANATEXSIZE" val="20"/>
  <p:tag name="IGUANATEXCURSOR" val="84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68752"/>
  <p:tag name="ORIGINALWIDTH" val="81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le k$ ``bad'' leaf nodes&#10;\end{document}"/>
  <p:tag name="IGUANATEXSIZE" val="20"/>
  <p:tag name="IGUANATEXCURSOR" val="83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0039"/>
  <p:tag name="ORIGINALWIDTH" val="144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``bad'' leaf: no consistency path for it&#10;\end{document}"/>
  <p:tag name="IGUANATEXSIZE" val="20"/>
  <p:tag name="IGUANATEXCURSOR" val="82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6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rt}$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6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rt}$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75"/>
  <p:tag name="ORIGINALWIDTH" val="187.81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im^f_{V^*}(y) \approx_c (P^f(y,x), {V^*}^f(y))$, for all $y=f(x)$&#10;\end{document}"/>
  <p:tag name="IGUANATEXSIZE" val="20"/>
  <p:tag name="IGUANATEXCURSOR" val="85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6.43752"/>
  <p:tag name="EMFCHILD" val="True"/>
</p:tagLst>
</file>

<file path=ppt/tags/tag4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9.12503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1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9.62503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9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3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9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4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0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7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9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8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12.62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{11}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13.00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{12}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87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et $x = (x_1, \ldots, x_{16})~\|$ &#10;&#10;\end{document}"/>
  <p:tag name="IGUANATEXSIZE" val="20"/>
  <p:tag name="IGUANATEXCURSOR" val="85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01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6, v_6), (10, v_{10}), (15, v_{15})~\|$ &#10;\end{document}"/>
  <p:tag name="IGUANATEXSIZE" val="20"/>
  <p:tag name="IGUANATEXCURSOR" val="86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18752"/>
  <p:tag name="EMFCHILD" val="True"/>
</p:tagLst>
</file>

<file path=ppt/tags/tag4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2.75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tau~\|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7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u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9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_6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2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_{10}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2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_{15}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7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T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4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_{15}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2.56252"/>
  <p:tag name="EMFCHILD" val="True"/>
</p:tagLst>
</file>

<file path=ppt/tags/tag4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625"/>
  <p:tag name="ORIGINALWIDTH" val="3.18752"/>
  <p:tag name="EMFCHILD" val="True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4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_{10}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2.68752"/>
  <p:tag name="EMFCHILD" val="True"/>
</p:tagLst>
</file>

<file path=ppt/tags/tag4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625"/>
  <p:tag name="ORIGINALWIDTH" val="3.31252"/>
  <p:tag name="EMFCHILD" val="True"/>
</p:tagLst>
</file>

<file path=ppt/tags/tag4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4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_6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625"/>
  <p:tag name="ORIGINALWIDTH" val="3.625"/>
  <p:tag name="EMFCHILD" val="True"/>
</p:tagLst>
</file>

<file path=ppt/tags/tag4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tau~\|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43752"/>
  <p:tag name="EMFCHILD" val="True"/>
</p:tagLst>
</file>

<file path=ppt/tags/tag4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6, v_6), (10, v_{10}), (15, v_{15})~\|$ &#10;\end{document}"/>
  <p:tag name="IGUANATEXSIZE" val="20"/>
  <p:tag name="IGUANATEXCURSOR" val="86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75"/>
  <p:tag name="EMFCHILD" val="True"/>
</p:tagLst>
</file>

<file path=ppt/tags/tag4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56252"/>
  <p:tag name="EMFCHILD" val="True"/>
</p:tagLst>
</file>

<file path=ppt/tags/tag4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3752"/>
  <p:tag name="EMFCHILD" val="True"/>
</p:tagLst>
</file>

<file path=ppt/tags/tag4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875"/>
  <p:tag name="EMFCHILD" val="True"/>
</p:tagLst>
</file>

<file path=ppt/tags/tag4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4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4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"/>
  <p:tag name="EMFCHILD" val="True"/>
</p:tagLst>
</file>

<file path=ppt/tags/tag4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75"/>
  <p:tag name="EMFCHILD" val="True"/>
</p:tagLst>
</file>

<file path=ppt/tags/tag4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"/>
  <p:tag name="EMFCHILD" val="True"/>
</p:tagLst>
</file>

<file path=ppt/tags/tag4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3752"/>
  <p:tag name="EMFCHILD" val="True"/>
</p:tagLst>
</file>

<file path=ppt/tags/tag4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93752"/>
  <p:tag name="EMFCHILD" val="True"/>
</p:tagLst>
</file>

<file path=ppt/tags/tag4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4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4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3"/>
  <p:tag name="EMFCHILD" val="True"/>
</p:tagLst>
</file>

<file path=ppt/tags/tag4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56252"/>
  <p:tag name="EMFCHILD" val="True"/>
</p:tagLst>
</file>

<file path=ppt/tags/tag4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"/>
  <p:tag name="EMFCHILD" val="True"/>
</p:tagLst>
</file>

<file path=ppt/tags/tag4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3752"/>
  <p:tag name="EMFCHILD" val="True"/>
</p:tagLst>
</file>

<file path=ppt/tags/tag4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4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75"/>
  <p:tag name="EMFCHILD" val="True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43752"/>
  <p:tag name="EMFCHILD" val="True"/>
</p:tagLst>
</file>

<file path=ppt/tags/tag4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3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et $x = (x_1, \ldots, x_{16})~\|$ &#10;&#10;\end{document}"/>
  <p:tag name="IGUANATEXSIZE" val="20"/>
  <p:tag name="IGUANATEXCURSOR" val="85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4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2"/>
  <p:tag name="EMFCHILD" val="True"/>
</p:tagLst>
</file>

<file path=ppt/tags/tag4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4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5.93752"/>
  <p:tag name="EMFCHILD" val="True"/>
</p:tagLst>
</file>

<file path=ppt/tags/tag4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4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4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7"/>
  <p:tag name="EMFCHILD" val="True"/>
</p:tagLst>
</file>

<file path=ppt/tags/tag4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4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4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2"/>
  <p:tag name="EMFCHILD" val="True"/>
</p:tagLst>
</file>

<file path=ppt/tags/tag4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2.875"/>
  <p:tag name="EMFCHILD" val="True"/>
</p:tagLst>
</file>

<file path=ppt/tags/tag4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4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1252"/>
  <p:tag name="ORIGINALWIDTH" val="6.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Q^{\mathsf{Easy}}$&#10;\end{document}"/>
  <p:tag name="IGUANATEXSIZE" val="20"/>
  <p:tag name="IGUANATEXCURSOR" val="81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{12}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2.56252"/>
  <p:tag name="EMFCHILD" val="True"/>
</p:tagLst>
</file>

<file path=ppt/tags/tag4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06252"/>
  <p:tag name="EMFCHILD" val="True"/>
</p:tagLst>
</file>

<file path=ppt/tags/tag4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4.9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{11}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2.56252"/>
  <p:tag name="EMFCHILD" val="True"/>
</p:tagLst>
</file>

<file path=ppt/tags/tag4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2.56252"/>
  <p:tag name="EMFCHILD" val="True"/>
</p:tagLst>
</file>

<file path=ppt/tags/tag4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5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8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625"/>
  <p:tag name="ORIGINALWIDTH" val="3.5"/>
  <p:tag name="EMFCHILD" val="True"/>
</p:tagLst>
</file>

<file path=ppt/tags/tag4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5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7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75"/>
  <p:tag name="ORIGINALWIDTH" val="3.625"/>
  <p:tag name="EMFCHILD" val="True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3.25"/>
  <p:tag name="EMFCHILD" val="True"/>
</p:tagLst>
</file>

<file path=ppt/tags/tag4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5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4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752"/>
  <p:tag name="ORIGINALWIDTH" val="3.75"/>
  <p:tag name="EMFCHILD" val="True"/>
</p:tagLst>
</file>

<file path=ppt/tags/tag4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5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3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625"/>
  <p:tag name="ORIGINALWIDTH" val="3.5"/>
  <p:tag name="EMFCHILD" val="True"/>
</p:tagLst>
</file>

<file path=ppt/tags/tag4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2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31252"/>
  <p:tag name="EMFCHILD" val="True"/>
</p:tagLst>
</file>

<file path=ppt/tags/tag4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5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_1$&#10;\end{document}"/>
  <p:tag name="IGUANATEXSIZE" val="20"/>
  <p:tag name="IGUANATEXCURSOR" val="82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2.68752"/>
  <p:tag name="EMFCHILD" val="True"/>
</p:tagLst>
</file>

<file path=ppt/tags/tag4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rt}$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3.625"/>
  <p:tag name="EMFCHILD" val="True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25"/>
  <p:tag name="ORIGINALWIDTH" val="2.5"/>
  <p:tag name="EMFCHILD" val="True"/>
</p:tagLst>
</file>

<file path=ppt/tags/tag4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25"/>
  <p:tag name="ORIGINALWIDTH" val="2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mathsf{rt}$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3.625"/>
  <p:tag name="EMFCHILD" val="True"/>
</p:tagLst>
</file>

<file path=ppt/tags/tag4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2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``bad'' leaf: no consistency path for it&#10;\end{document}"/>
  <p:tag name="IGUANATEXSIZE" val="20"/>
  <p:tag name="IGUANATEXCURSOR" val="82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4.375"/>
  <p:tag name="EMFCHILD" val="True"/>
</p:tagLst>
</file>

<file path=ppt/tags/tag4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4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4.43752"/>
  <p:tag name="EMFCHILD" val="True"/>
</p:tagLst>
</file>

<file path=ppt/tags/tag4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5"/>
  <p:tag name="ORIGINALWIDTH" val="2.81252"/>
  <p:tag name="EMFCHILD" val="True"/>
</p:tagLst>
</file>

<file path=ppt/tags/tag4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2"/>
  <p:tag name="EMFCHILD" val="True"/>
</p:tagLst>
</file>

<file path=ppt/tags/tag4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4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06252"/>
  <p:tag name="EMFCHILD" val="Tru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11636"/>
  <p:tag name="ORIGINALWIDTH" val="52.34523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big(P^f(y,x), V^f(y)\big)$&#10;\end{document}"/>
  <p:tag name="IGUANATEXSIZE" val="28"/>
  <p:tag name="IGUANATEXCURSOR" val="80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625"/>
  <p:tag name="ORIGINALWIDTH" val="2.31252"/>
  <p:tag name="EMFCHILD" val="True"/>
</p:tagLst>
</file>

<file path=ppt/tags/tag4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2.93752"/>
  <p:tag name="EMFCHILD" val="True"/>
</p:tagLst>
</file>

<file path=ppt/tags/tag4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0.9375197"/>
  <p:tag name="EMFCHILD" val="True"/>
</p:tagLst>
</file>

<file path=ppt/tags/tag4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4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4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4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4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4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4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2"/>
  <p:tag name="EMFCHILD" val="True"/>
</p:tagLst>
</file>

<file path=ppt/tags/tag4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3.06252"/>
  <p:tag name="EMFCHILD" val="True"/>
</p:tagLst>
</file>

<file path=ppt/tags/tag4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4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4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5"/>
  <p:tag name="EMFCHILD" val="True"/>
</p:tagLst>
</file>

<file path=ppt/tags/tag4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4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4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4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4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4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5"/>
  <p:tag name="EMFCHILD" val="True"/>
</p:tagLst>
</file>

<file path=ppt/tags/tag4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2.93752"/>
  <p:tag name="EMFCHILD" val="True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"/>
  <p:tag name="ORIGINALWIDTH" val="8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_1:$&#10;\end{document}"/>
  <p:tag name="IGUANATEXSIZE" val="20"/>
  <p:tag name="IGUANATEXCURSOR" val="80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4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4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875"/>
  <p:tag name="EMFCHILD" val="True"/>
</p:tagLst>
</file>

<file path=ppt/tags/tag4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4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875"/>
  <p:tag name="ORIGINALWIDTH" val="5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le k$ ``bad'' leaf nodes&#10;\end{document}"/>
  <p:tag name="IGUANATEXSIZE" val="20"/>
  <p:tag name="IGUANATEXCURSOR" val="83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6252"/>
  <p:tag name="ORIGINALWIDTH" val="4.06252"/>
  <p:tag name="EMFCHILD" val="True"/>
</p:tagLst>
</file>

<file path=ppt/tags/tag4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43752"/>
  <p:tag name="ORIGINALWIDTH" val="2.81252"/>
  <p:tag name="EMFCHILD" val="True"/>
</p:tagLst>
</file>

<file path=ppt/tags/tag4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6252"/>
  <p:tag name="ORIGINALWIDTH" val="4.43752"/>
  <p:tag name="EMFCHILD" val="True"/>
</p:tagLst>
</file>

<file path=ppt/tags/tag4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4"/>
  <p:tag name="EMFCHILD" val="True"/>
</p:tagLst>
</file>

<file path=ppt/tags/tag4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6252"/>
  <p:tag name="ORIGINALWIDTH" val="4.43752"/>
  <p:tag name="EMFCHILD" val="True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"/>
  <p:tag name="EMFCHILD" val="True"/>
</p:tagLst>
</file>

<file path=ppt/tags/tag4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2.81252"/>
  <p:tag name="EMFCHILD" val="True"/>
</p:tagLst>
</file>

<file path=ppt/tags/tag4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2"/>
  <p:tag name="EMFCHILD" val="True"/>
</p:tagLst>
</file>

<file path=ppt/tags/tag4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5"/>
  <p:tag name="EMFCHILD" val="True"/>
</p:tagLst>
</file>

<file path=ppt/tags/tag4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4.06252"/>
  <p:tag name="EMFCHILD" val="True"/>
</p:tagLst>
</file>

<file path=ppt/tags/tag4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2.93752"/>
  <p:tag name="EMFCHILD" val="True"/>
</p:tagLst>
</file>

<file path=ppt/tags/tag4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4.5"/>
  <p:tag name="EMFCHILD" val="True"/>
</p:tagLst>
</file>

<file path=ppt/tags/tag4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4"/>
  <p:tag name="EMFCHILD" val="True"/>
</p:tagLst>
</file>

<file path=ppt/tags/tag4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6252"/>
  <p:tag name="ORIGINALWIDTH" val="4.43752"/>
  <p:tag name="EMFCHILD" val="True"/>
</p:tagLst>
</file>

<file path=ppt/tags/tag4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5"/>
  <p:tag name="EMFCHILD" val="True"/>
</p:tagLst>
</file>

<file path=ppt/tags/tag4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875"/>
  <p:tag name="EMFCHILD" val="True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1"/>
  <p:tag name="EMFCHILD" val="True"/>
</p:tagLst>
</file>

<file path=ppt/tags/tag4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5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le k$ bad $s_i$'s&#10;\end{document}"/>
  <p:tag name="IGUANATEXSIZE" val="20"/>
  <p:tag name="IGUANATEXCURSOR" val="84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18752"/>
  <p:tag name="EMFCHILD" val="True"/>
</p:tagLst>
</file>

<file path=ppt/tags/tag4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5"/>
  <p:tag name="EMFCHILD" val="True"/>
</p:tagLst>
</file>

<file path=ppt/tags/tag4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18752"/>
  <p:tag name="EMFCHILD" val="True"/>
</p:tagLst>
</file>

<file path=ppt/tags/tag4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4.5"/>
  <p:tag name="EMFCHILD" val="True"/>
</p:tagLst>
</file>

<file path=ppt/tags/tag4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375"/>
  <p:tag name="EMFCHILD" val="True"/>
</p:tagLst>
</file>

<file path=ppt/tags/tag4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1.93752"/>
  <p:tag name="EMFCHILD" val="True"/>
</p:tagLst>
</file>

<file path=ppt/tags/tag4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"/>
  <p:tag name="ORIGINALWIDTH" val="1.06252"/>
  <p:tag name="EMFCHILD" val="True"/>
</p:tagLst>
</file>

<file path=ppt/tags/tag4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"/>
  <p:tag name="EMFCHILD" val="True"/>
</p:tagLst>
</file>

<file path=ppt/tags/tag4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~\mathsf{rt}~\|~(\mathsf{Path}_{b_1}, \ldots, \mathsf{Path}_{b_t}) \| (b_1, \ldots, b_t) \| T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8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H_0:$&#10;\end{document}"/>
  <p:tag name="IGUANATEXSIZE" val="20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37519"/>
  <p:tag name="EMFCHILD" val="True"/>
</p:tagLst>
</file>

<file path=ppt/tags/tag4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18752"/>
  <p:tag name="EMFCHILD" val="True"/>
</p:tagLst>
</file>

<file path=ppt/tags/tag4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"/>
  <p:tag name="ORIGINALWIDTH" val="2.75"/>
  <p:tag name="EMFCHILD" val="True"/>
</p:tagLst>
</file>

<file path=ppt/tags/tag4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125"/>
  <p:tag name="EMFCHILD" val="True"/>
</p:tagLst>
</file>

<file path=ppt/tags/tag4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4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312519"/>
  <p:tag name="EMFCHILD" val="True"/>
</p:tagLst>
</file>

<file path=ppt/tags/tag4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3.125"/>
  <p:tag name="EMFCHILD" val="True"/>
</p:tagLst>
</file>

<file path=ppt/tags/tag4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"/>
  <p:tag name="ORIGINALWIDTH" val="2.81252"/>
  <p:tag name="EMFCHILD" val="True"/>
</p:tagLst>
</file>

<file path=ppt/tags/tag4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3.187519"/>
  <p:tag name="EMFCHILD" val="True"/>
</p:tagLst>
</file>

<file path=ppt/tags/tag4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"/>
  <p:tag name="EMFCHILD" val="True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5"/>
  <p:tag name="ORIGINALWIDTH" val="3.18752"/>
  <p:tag name="EMFCHILD" val="True"/>
</p:tagLst>
</file>

<file path=ppt/tags/tag4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43752"/>
  <p:tag name="ORIGINALWIDTH" val="1.812519"/>
  <p:tag name="EMFCHILD" val="True"/>
</p:tagLst>
</file>

<file path=ppt/tags/tag4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9"/>
  <p:tag name="EMFCHILD" val="True"/>
</p:tagLst>
</file>

<file path=ppt/tags/tag4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6"/>
  <p:tag name="EMFCHILD" val="True"/>
</p:tagLst>
</file>

<file path=ppt/tags/tag4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6"/>
  <p:tag name="EMFCHILD" val="True"/>
</p:tagLst>
</file>

<file path=ppt/tags/tag4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4.312519"/>
  <p:tag name="EMFCHILD" val="True"/>
</p:tagLst>
</file>

<file path=ppt/tags/tag4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3.187519"/>
  <p:tag name="EMFCHILD" val="True"/>
</p:tagLst>
</file>

<file path=ppt/tags/tag4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"/>
  <p:tag name="ORIGINALWIDTH" val="2.75"/>
  <p:tag name="EMFCHILD" val="True"/>
</p:tagLst>
</file>

<file path=ppt/tags/tag4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3.125"/>
  <p:tag name="EMFCHILD" val="True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1"/>
  <p:tag name="EMFCHILD" val="True"/>
</p:tagLst>
</file>

<file path=ppt/tags/tag4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5"/>
  <p:tag name="EMFCHILD" val="True"/>
</p:tagLst>
</file>

<file path=ppt/tags/tag4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1.75"/>
  <p:tag name="EMFCHILD" val="True"/>
</p:tagLst>
</file>

<file path=ppt/tags/tag4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4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125"/>
  <p:tag name="EMFCHILD" val="True"/>
</p:tagLst>
</file>

<file path=ppt/tags/tag4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4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3.25"/>
  <p:tag name="EMFCHILD" val="True"/>
</p:tagLst>
</file>

<file path=ppt/tags/tag4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25"/>
  <p:tag name="EMFCHILD" val="True"/>
</p:tagLst>
</file>

<file path=ppt/tags/tag4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1.06252"/>
  <p:tag name="EMFCHILD" val="True"/>
</p:tagLst>
</file>

<file path=ppt/tags/tag4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6"/>
  <p:tag name="EMFCHILD" val="True"/>
</p:tagLst>
</file>

<file path=ppt/tags/tag4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6"/>
  <p:tag name="EMFCHILD" val="True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vdots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6"/>
  <p:tag name="EMFCHILD" val="True"/>
</p:tagLst>
</file>

<file path=ppt/tags/tag4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8752"/>
  <p:tag name="ORIGINALWIDTH" val="0.9999999"/>
  <p:tag name="EMFCHILD" val="True"/>
</p:tagLst>
</file>

<file path=ppt/tags/tag4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3.312519"/>
  <p:tag name="EMFCHILD" val="True"/>
</p:tagLst>
</file>

<file path=ppt/tags/tag4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06252"/>
  <p:tag name="EMFCHILD" val="True"/>
</p:tagLst>
</file>

<file path=ppt/tags/tag4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4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2.06252"/>
  <p:tag name="EMFCHILD" val="True"/>
</p:tagLst>
</file>

<file path=ppt/tags/tag4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6"/>
  <p:tag name="EMFCHILD" val="True"/>
</p:tagLst>
</file>

<file path=ppt/tags/tag4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062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(s_1, \ldots, s_n)  \| (x_{b_1}, \ldots, x_{b_t}) \| (b_1, \ldots, b_t) \| T$&#10;\end{document}"/>
  <p:tag name="IGUANATEXSIZE" val="20"/>
  <p:tag name="IGUANATEXCURSOR" val="90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5"/>
  <p:tag name="ORIGINALWIDTH" val="5.937518"/>
  <p:tag name="EMFCHILD" val="True"/>
</p:tagLst>
</file>

<file path=ppt/tags/tag4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EMFCHILD" val="True"/>
</p:tagLst>
</file>

<file path=ppt/tags/tag4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4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25"/>
  <p:tag name="EMFCHILD" val="True"/>
</p:tagLst>
</file>

<file path=ppt/tags/tag4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4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8"/>
  <p:tag name="EMFCHILD" val="True"/>
</p:tagLst>
</file>

<file path=ppt/tags/tag4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4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312519"/>
  <p:tag name="EMFCHILD" val="True"/>
</p:tagLst>
</file>

<file path=ppt/tags/tag4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3.812519"/>
  <p:tag name="EMFCHILD" val="True"/>
</p:tagLst>
</file>

<file path=ppt/tags/tag4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61815"/>
  <p:tag name="ORIGINALWIDTH" val="1.892597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big(P^f(y,x), V^f(y)\big)$&#10;\end{document}"/>
  <p:tag name="IGUANATEXSIZE" val="28"/>
  <p:tag name="IGUANATEXCURSOR" val="80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EMFCHILD" val="True"/>
</p:tagLst>
</file>

<file path=ppt/tags/tag4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125"/>
  <p:tag name="EMFCHILD" val="True"/>
</p:tagLst>
</file>

<file path=ppt/tags/tag4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4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4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4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5"/>
  <p:tag name="ORIGINALWIDTH" val="1.812519"/>
  <p:tag name="EMFCHILD" val="True"/>
</p:tagLst>
</file>

<file path=ppt/tags/tag4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4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6.6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(y)$&#10;\end{document}"/>
  <p:tag name="IGUANATEXSIZE" val="20"/>
  <p:tag name="IGUANATEXCURSOR" val="80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9"/>
  <p:tag name="EMFCHILD" val="True"/>
</p:tagLst>
</file>

<file path=ppt/tags/tag4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2.5"/>
  <p:tag name="EMFCHILD" val="True"/>
</p:tagLst>
</file>

<file path=ppt/tags/tag4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75"/>
  <p:tag name="ORIGINALWIDTH" val="1.75"/>
  <p:tag name="EMFCHILD" val="True"/>
</p:tagLst>
</file>

<file path=ppt/tags/tag4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4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4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4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312519"/>
  <p:tag name="EMFCHILD" val="True"/>
</p:tagLst>
</file>

<file path=ppt/tags/tag4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312519"/>
  <p:tag name="EMFCHILD" val="True"/>
</p:tagLst>
</file>

<file path=ppt/tags/tag4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4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375194"/>
  <p:tag name="EMFCHILD" val="True"/>
</p:tagLst>
</file>

<file path=ppt/tags/tag4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0.9999998"/>
  <p:tag name="EMFCHILD" val="True"/>
</p:tagLst>
</file>

<file path=ppt/tags/tag4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4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3.312519"/>
  <p:tag name="EMFCHILD" val="True"/>
</p:tagLst>
</file>

<file path=ppt/tags/tag4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125"/>
  <p:tag name="EMFCHILD" val="True"/>
</p:tagLst>
</file>

<file path=ppt/tags/tag4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062519"/>
  <p:tag name="EMFCHILD" val="True"/>
</p:tagLst>
</file>

<file path=ppt/tags/tag4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"/>
  <p:tag name="ORIGINALWIDTH" val="2.125"/>
  <p:tag name="EMFCHILD" val="True"/>
</p:tagLst>
</file>

<file path=ppt/tags/tag4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6.062518"/>
  <p:tag name="EMFCHILD" val="True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6.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P(y, x)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25"/>
  <p:tag name="EMFCHILD" val="True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625"/>
  <p:tag name="EMFCHILD" val="Tru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57818"/>
  <p:tag name="ORIGINALWIDTH" val="5.129919"/>
  <p:tag name="EMFCHILD" val="True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vdots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EMFCHILD" val="True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EMFCHILD" val="True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6.687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(y)$&#10;\end{document}"/>
  <p:tag name="IGUANATEXSIZE" val="20"/>
  <p:tag name="IGUANATEXCURSOR" val="80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6.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P(y, x)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79739"/>
  <p:tag name="ORIGINALWIDTH" val="2.639659"/>
  <p:tag name="EMFCHILD" val="True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25"/>
  <p:tag name="EMFCHILD" val="True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2"/>
  <p:tag name="EMFCHILD" val="True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625"/>
  <p:tag name="EMFCHILD" val="True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let $y = G^f(x)$&#10;\end{document}"/>
  <p:tag name="IGUANATEXSIZE" val="20"/>
  <p:tag name="IGUANATEXCURSOR" val="81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6252"/>
  <p:tag name="EMFCHILD" val="True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2.875"/>
  <p:tag name="EMFCHILD" val="True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8752"/>
  <p:tag name="EMFCHILD" val="True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6.43752"/>
  <p:tag name="EMFCHILD" val="Tru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68049"/>
  <p:tag name="ORIGINALWIDTH" val="1.693376"/>
  <p:tag name="EMFCHILD" val="True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8|13.5|65.8|28.6|14.6|24.7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49343"/>
  <p:tag name="ORIGINALWIDTH" val="47.55729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OWF $F^f(x)$&#10;\end{document}"/>
  <p:tag name="IGUANATEXSIZE" val="28"/>
  <p:tag name="IGUANATEXCURSOR" val="79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31252"/>
  <p:tag name="ORIGINALWIDTH" val="116.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ZK protocol $\big(P^f(y,x), V^f(y)\big)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110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all $r$, $F^f(\cdot,r)$ is one-way&#10;\end{document}"/>
  <p:tag name="IGUANATEXSIZE" val="20"/>
  <p:tag name="IGUANATEXCURSOR" val="85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"/>
  <p:tag name="ORIGINALWIDTH" val="61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In the protocol: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8752"/>
  <p:tag name="ORIGINALWIDTH" val="71.87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$V$ chooses the $r$&#10;\end{document}"/>
  <p:tag name="IGUANATEXSIZE" val="20"/>
  <p:tag name="IGUANATEXCURSOR" val="84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47933"/>
  <p:tag name="ORIGINALWIDTH" val="10.62503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$&#10;\end{document}"/>
  <p:tag name="IGUANATEXSIZE" val="24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79349"/>
  <p:tag name="ORIGINALWIDTH" val="3.336932"/>
  <p:tag name="EMFCHILD" val="True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43752"/>
  <p:tag name="ORIGINALWIDTH" val="107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Recall the def.\ of PB-OWF:&#10;\end{document}"/>
  <p:tag name="IGUANATEXSIZE" val="20"/>
  <p:tag name="IGUANATEXCURSOR" val="84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0039"/>
  <p:tag name="ORIGINALWIDTH" val="112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2PC-flavored ZK property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16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(Defind formally in next slide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33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plit the input to two parts: $(x,r)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52655"/>
  <p:tag name="ORIGINALWIDTH" val="126.473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$L^f_{F} = \Set{y ~|~\exists x~\text{s.t.}~ y = F^f(x)}$&#10;\end{document}"/>
  <p:tag name="IGUANATEXSIZE" val="20"/>
  <p:tag name="IGUANATEXCURSOR" val="80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94509"/>
  <p:tag name="ORIGINALWIDTH" val="2.861411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$L^f_{F} = \Set{y ~|~\exists x~\text{s.t.}~ y = F^f(x)}$&#10;\end{document}"/>
  <p:tag name="IGUANATEXSIZE" val="20"/>
  <p:tag name="IGUANATEXCURSOR" val="80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8224"/>
  <p:tag name="ORIGINALWIDTH" val="3.942361"/>
  <p:tag name="EMFCHILD" val="True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87485"/>
  <p:tag name="ORIGINALWIDTH" val="2.988584"/>
  <p:tag name="EMFCHILD" val="True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0163"/>
  <p:tag name="ORIGINALWIDTH" val="5.40487"/>
  <p:tag name="EMFCHILD" val="True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1472"/>
  <p:tag name="ORIGINALWIDTH" val="3.370103"/>
  <p:tag name="EMFCHILD" val="Tru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4047"/>
  <p:tag name="ORIGINALWIDTH" val="0.8466725"/>
  <p:tag name="EMFCHILD" val="True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05397"/>
  <p:tag name="ORIGINALWIDTH" val="4.769005"/>
  <p:tag name="EMFCHILD" val="True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89112"/>
  <p:tag name="ORIGINALWIDTH" val="5.913562"/>
  <p:tag name="EMFCHILD" val="True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19486"/>
  <p:tag name="ORIGINALWIDTH" val="3.179323"/>
  <p:tag name="EMFCHILD" val="True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22251"/>
  <p:tag name="ORIGINALWIDTH" val="4.133141"/>
  <p:tag name="EMFCHILD" val="True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19486"/>
  <p:tag name="ORIGINALWIDTH" val="0.3815188"/>
  <p:tag name="EMFCHILD" val="True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67336"/>
  <p:tag name="ORIGINALWIDTH" val="3.942361"/>
  <p:tag name="EMFCHILD" val="True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4657"/>
  <p:tag name="ORIGINALWIDTH" val="4.387486"/>
  <p:tag name="EMFCHILD" val="True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8224"/>
  <p:tag name="ORIGINALWIDTH" val="2.924978"/>
  <p:tag name="EMFCHILD" val="True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8099"/>
  <p:tag name="ORIGINALWIDTH" val="0.9538171"/>
  <p:tag name="EMFCHILD" val="True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1472"/>
  <p:tag name="ORIGINALWIDTH" val="2.797805"/>
  <p:tag name="EMFCHILD" val="Tru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735404"/>
  <p:tag name="ORIGINALWIDTH" val="3.585974"/>
  <p:tag name="EMFCHILD" val="True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8099"/>
  <p:tag name="ORIGINALWIDTH" val="0.9538171"/>
  <p:tag name="EMFCHILD" val="True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22251"/>
  <p:tag name="ORIGINALWIDTH" val="4.133141"/>
  <p:tag name="EMFCHILD" val="True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89112"/>
  <p:tag name="ORIGINALWIDTH" val="5.977128"/>
  <p:tag name="EMFCHILD" val="True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0163"/>
  <p:tag name="ORIGINALWIDTH" val="6.358647"/>
  <p:tag name="EMFCHILD" val="True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95078"/>
  <p:tag name="ORIGINALWIDTH" val="3.306496"/>
  <p:tag name="EMFCHILD" val="True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19486"/>
  <p:tag name="ORIGINALWIDTH" val="2.098374"/>
  <p:tag name="EMFCHILD" val="True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4657"/>
  <p:tag name="ORIGINALWIDTH" val="4.451053"/>
  <p:tag name="EMFCHILD" val="True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19486"/>
  <p:tag name="ORIGINALWIDTH" val="2.034767"/>
  <p:tag name="EMFCHILD" val="True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19486"/>
  <p:tag name="ORIGINALWIDTH" val="3.179323"/>
  <p:tag name="EMFCHILD" val="True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3.937518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plit the input to two parts: $(x,r)$&#10;\end{document}"/>
  <p:tag name="IGUANATEXSIZE" val="20"/>
  <p:tag name="IGUANATEXCURSOR" val="82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68049"/>
  <p:tag name="ORIGINALWIDTH" val="1.693376"/>
  <p:tag name="EMFCHILD" val="True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437518"/>
  <p:tag name="EMFCHILD" val="True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1.999999"/>
  <p:tag name="EMFCHILD" val="True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1.874999"/>
  <p:tag name="EMFCHILD" val="True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749999"/>
  <p:tag name="EMFCHILD" val="True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749999"/>
  <p:tag name="EMFCHILD" val="True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499999"/>
  <p:tag name="EMFCHILD" val="True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1.874999"/>
  <p:tag name="EMFCHILD" val="True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499999"/>
  <p:tag name="EMFCHILD" val="True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374999"/>
  <p:tag name="EMFCHILD" val="Tru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4047"/>
  <p:tag name="ORIGINALWIDTH" val="0.8964934"/>
  <p:tag name="EMFCHILD" val="True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99999"/>
  <p:tag name="EMFCHILD" val="True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99999"/>
  <p:tag name="EMFCHILD" val="True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124998"/>
  <p:tag name="EMFCHILD" val="True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99999"/>
  <p:tag name="EMFCHILD" val="True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374999"/>
  <p:tag name="EMFCHILD" val="True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18"/>
  <p:tag name="EMFCHILD" val="True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2.999999"/>
  <p:tag name="EMFCHILD" val="Tru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7774"/>
  <p:tag name="ORIGINALWIDTH" val="5.129919"/>
  <p:tag name="EMFCHILD" val="True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749999"/>
  <p:tag name="EMFCHILD" val="True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937519"/>
  <p:tag name="EMFCHILD" val="True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"/>
  <p:tag name="ORIGINALWIDTH" val="0.9375193"/>
  <p:tag name="EMFCHILD" val="True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437518"/>
  <p:tag name="EMFCHILD" val="True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624999"/>
  <p:tag name="EMFCHILD" val="True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(Defind formally in next slide)&#10;\end{document}"/>
  <p:tag name="IGUANATEXSIZE" val="20"/>
  <p:tag name="IGUANATEXCURSOR" val="82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5.999999"/>
  <p:tag name="EMFCHILD" val="Tru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79739"/>
  <p:tag name="ORIGINALWIDTH" val="2.68948"/>
  <p:tag name="EMFCHILD" val="True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4.437519"/>
  <p:tag name="EMFCHILD" val="True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99999"/>
  <p:tag name="EMFCHILD" val="True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19"/>
  <p:tag name="EMFCHILD" val="True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43752"/>
  <p:tag name="ORIGINALWIDTH" val="2.874999"/>
  <p:tag name="EMFCHILD" val="True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999999"/>
  <p:tag name="EMFCHILD" val="True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2.999999"/>
  <p:tag name="EMFCHILD" val="True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6.999999"/>
  <p:tag name="EMFCHILD" val="True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.062519"/>
  <p:tag name="EMFCHILD" val="True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68049"/>
  <p:tag name="ORIGINALWIDTH" val="1.643555"/>
  <p:tag name="EMFCHILD" val="True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1.937519"/>
  <p:tag name="EMFCHILD" val="True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374999"/>
  <p:tag name="EMFCHILD" val="True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937519"/>
  <p:tag name="EMFCHILD" val="True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19"/>
  <p:tag name="EMFCHILD" val="True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99999"/>
  <p:tag name="EMFCHILD" val="True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.499999"/>
  <p:tag name="EMFCHILD" val="True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12519"/>
  <p:tag name="EMFCHILD" val="True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2.874999"/>
  <p:tag name="EMFCHILD" val="True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"/>
  <p:tag name="EMFCHILD" val="Tru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79349"/>
  <p:tag name="ORIGINALWIDTH" val="3.287142"/>
  <p:tag name="EMFCHILD" val="True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1.875"/>
  <p:tag name="EMFCHILD" val="True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437519"/>
  <p:tag name="EMFCHILD" val="True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437519"/>
  <p:tag name="EMFCHILD" val="True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19"/>
  <p:tag name="EMFCHILD" val="True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. 2PC-flavored ZK property&#10;\end{document}"/>
  <p:tag name="IGUANATEXSIZE" val="20"/>
  <p:tag name="IGUANATEXCURSOR" val="83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1"/>
  <p:tag name="EMFCHILD" val="True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56252"/>
  <p:tag name="EMFCHILD" val="True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5.31252"/>
  <p:tag name="EMFCHILD" val="True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5.43752"/>
  <p:tag name="EMFCHILD" val="True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375"/>
  <p:tag name="EMFCHILD" val="Tru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68049"/>
  <p:tag name="ORIGINALWIDTH" val="1.643555"/>
  <p:tag name="EMFCHILD" val="True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4.43752"/>
  <p:tag name="EMFCHILD" val="True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375"/>
  <p:tag name="EMFCHILD" val="True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93752"/>
  <p:tag name="EMFCHILD" val="True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06252"/>
  <p:tag name="EMFCHILD" val="True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5"/>
  <p:tag name="EMFCHILD" val="True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4.375"/>
  <p:tag name="EMFCHILD" val="True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4.56252"/>
  <p:tag name="EMFCHILD" val="True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6.31252"/>
  <p:tag name="EMFCHILD" val="True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43752"/>
  <p:tag name="EMFCHIL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271"/>
  <p:tag name="ORIGINALWIDTH" val="6.041667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$&#10;\end{document}"/>
  <p:tag name="IGUANATEXSIZE" val="24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61815"/>
  <p:tag name="ORIGINALWIDTH" val="1.842776"/>
  <p:tag name="EMFCHILD" val="True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06252"/>
  <p:tag name="EMFCHILD" val="True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75"/>
  <p:tag name="EMFCHILD" val="True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81252"/>
  <p:tag name="EMFCHILD" val="True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31252"/>
  <p:tag name="EMFCHILD" val="True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8752"/>
  <p:tag name="ORIGINALWIDTH" val="6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Recall the def.\ of PB-OWF:&#10;\end{document}"/>
  <p:tag name="IGUANATEXSIZE" val="20"/>
  <p:tag name="IGUANATEXCURSOR" val="84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43752"/>
  <p:tag name="EMFCHILD" val="True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375"/>
  <p:tag name="EMFCHILD" val="Tru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5.249999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im^f_{V^*}(y) \approx_c (P^f(y,x), {V^*}^f(y))$, for all $y=f(x)$&#10;\end{document}"/>
  <p:tag name="IGUANATEXSIZE" val="20"/>
  <p:tag name="IGUANATEXCURSOR" val="85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4"/>
  <p:tag name="EMFCHILD" val="True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"/>
  <p:tag name="ORIGINALWIDTH" val="2"/>
  <p:tag name="EMFCHILD" val="True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"/>
  <p:tag name="ORIGINALWIDTH" val="2"/>
  <p:tag name="EMFCHILD" val="True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52"/>
  <p:tag name="ORIGINALWIDTH" val="2.81252"/>
  <p:tag name="EMFCHILD" val="True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"/>
  <p:tag name="ORIGINALWIDTH" val="4.43752"/>
  <p:tag name="EMFCHILD" val="True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5"/>
  <p:tag name="EMFCHILD" val="True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8752"/>
  <p:tag name="ORIGINALWIDTH" val="4.43752"/>
  <p:tag name="EMFCHILD" val="True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3.43752"/>
  <p:tag name="EMFCHILD" val="True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2.875"/>
  <p:tag name="EMFCHILD" val="True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8752"/>
  <p:tag name="ORIGINALWIDTH" val="0.9375197"/>
  <p:tag name="EMFCHILD" val="Tru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2.312519"/>
  <p:tag name="EMFCHILD" val="True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75"/>
  <p:tag name="ORIGINALWIDTH" val="4"/>
  <p:tag name="EMFCHILD" val="True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2.875"/>
  <p:tag name="EMFCHILD" val="True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75"/>
  <p:tag name="ORIGINALWIDTH" val="5.25"/>
  <p:tag name="EMFCHILD" val="True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75"/>
  <p:tag name="ORIGINALWIDTH" val="5.5"/>
  <p:tag name="EMFCHILD" val="True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875197"/>
  <p:tag name="ORIGINALWIDTH" val="2.375"/>
  <p:tag name="EMFCHILD" val="True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43752"/>
  <p:tag name="ORIGINALWIDTH" val="5.93752"/>
  <p:tag name="EMFCHILD" val="True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8752"/>
  <p:tag name="ORIGINALWIDTH" val="8.81252"/>
  <p:tag name="EMFCHILD" val="True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75"/>
  <p:tag name="ORIGINALWIDTH" val="5.125"/>
  <p:tag name="EMFCHILD" val="True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"/>
  <p:tag name="ORIGINALWIDTH" val="0.9375197"/>
  <p:tag name="EMFCHILD" val="True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3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1. $V$ chooses the $r$&#10;\end{document}"/>
  <p:tag name="IGUANATEXSIZE" val="20"/>
  <p:tag name="IGUANATEXCURSOR" val="84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7.249998"/>
  <p:tag name="EMFCHILD" val="True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5"/>
  <p:tag name="ORIGINALWIDTH" val="0.9375197"/>
  <p:tag name="EMFCHILD" val="True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06252"/>
  <p:tag name="ORIGINALWIDTH" val="6.43752"/>
  <p:tag name="EMFCHILD" val="True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43752"/>
  <p:tag name="EMFCHILD" val="True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4.56252"/>
  <p:tag name="EMFCHILD" val="True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93752"/>
  <p:tag name="EMFCHILD" val="True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4"/>
  <p:tag name="EMFCHILD" val="True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93752"/>
  <p:tag name="EMFCHILD" val="True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5"/>
  <p:tag name="EMFCHILD" val="True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93752"/>
  <p:tag name="EMFCHILD" val="True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.81252"/>
  <p:tag name="EMFCHILD" val="Tru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3.312519"/>
  <p:tag name="EMFCHILD" val="True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93752"/>
  <p:tag name="ORIGINALWIDTH" val="4.5"/>
  <p:tag name="EMFCHILD" val="True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3.5"/>
  <p:tag name="EMFCHILD" val="True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18752"/>
  <p:tag name="ORIGINALWIDTH" val="3.68752"/>
  <p:tag name="EMFCHILD" val="True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In the protocol: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56252"/>
  <p:tag name="EMFCHILD" val="True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75"/>
  <p:tag name="EMFCHILD" val="True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4.56252"/>
  <p:tag name="EMFCHILD" val="True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6252"/>
  <p:tag name="EMFCHILD" val="True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43752"/>
  <p:tag name="EMFCHILD" val="True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06252"/>
  <p:tag name="EMFCHILD" val="Tru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874999"/>
  <p:tag name="EMFCHILD" val="True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2.875"/>
  <p:tag name="EMFCHILD" val="True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3.5"/>
  <p:tag name="EMFCHILD" val="True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1252"/>
  <p:tag name="ORIGINALWIDTH" val="4"/>
  <p:tag name="EMFCHILD" val="True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2"/>
  <p:tag name="EMFCHILD" val="True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"/>
  <p:tag name="ORIGINALWIDTH" val="1"/>
  <p:tag name="EMFCHILD" val="True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5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all $r$, $F^f(\cdot,r)$ is one-way&#10;\end{document}"/>
  <p:tag name="IGUANATEXSIZE" val="20"/>
  <p:tag name="IGUANATEXCURSOR" val="85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"/>
  <p:tag name="EMFCHILD" val="True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"/>
  <p:tag name="EMFCHILD" val="Tru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25"/>
  <p:tag name="ORIGINALWIDTH" val="2"/>
  <p:tag name="EMFCHILD" val="True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06252"/>
  <p:tag name="EMFCHILD" val="True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"/>
  <p:tag name="EMFCHILD" val="True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"/>
  <p:tag name="EMFCHILD" val="True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8752"/>
  <p:tag name="EMFCHILD" val="True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375"/>
  <p:tag name="EMFCHILD" val="True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5"/>
  <p:tag name="EMFCHILD" val="True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1.93752"/>
  <p:tag name="EMFCHILD" val="True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3752"/>
  <p:tag name="EMFCHILD" val="True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3752"/>
  <p:tag name="EMFCHILD" val="True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.5"/>
  <p:tag name="EMFCHILD" val="True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"/>
  <p:tag name="EMFCHILD" val="True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43752"/>
  <p:tag name="EMFCHILD" val="True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125"/>
  <p:tag name="EMFCHILD" val="True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06252"/>
  <p:tag name="EMFCHILD" val="Tru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4.062519"/>
  <p:tag name="EMFCHILD" val="True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43752"/>
  <p:tag name="EMFCHILD" val="True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4.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ZK protocol $\big(P^f(y,x), V^f(y)\big)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6.31252"/>
  <p:tag name="EMFCHILD" val="True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4.43752"/>
  <p:tag name="EMFCHILD" val="True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"/>
  <p:tag name="EMFCHILD" val="True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"/>
  <p:tag name="EMFCHILD" val="True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75"/>
  <p:tag name="ORIGINALWIDTH" val="2.81252"/>
  <p:tag name="EMFCHILD" val="True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93752"/>
  <p:tag name="EMFCHILD" val="True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375"/>
  <p:tag name="EMFCHILD" val="True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"/>
  <p:tag name="EMFCHILD" val="Tru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1.93752"/>
  <p:tag name="EMFCHILD" val="True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25"/>
  <p:tag name="ORIGINALWIDTH" val="2.375"/>
  <p:tag name="EMFCHILD" val="True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6.375"/>
  <p:tag name="EMFCHILD" val="True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3.31252"/>
  <p:tag name="EMFCHILD" val="True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25"/>
  <p:tag name="ORIGINALWIDTH" val="2.06252"/>
  <p:tag name="EMFCHILD" val="True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125"/>
  <p:tag name="EMFCHILD" val="True"/>
</p:tagLst>
</file>

<file path=ppt/tags/tag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4.5"/>
  <p:tag name="EMFCHILD" val="True"/>
</p:tagLst>
</file>

<file path=ppt/tags/tag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25"/>
  <p:tag name="ORIGINALWIDTH" val="2.06252"/>
  <p:tag name="EMFCHILD" val="True"/>
</p:tagLst>
</file>

<file path=ppt/tags/tag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"/>
  <p:tag name="EMFCHIL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10433"/>
  <p:tag name="ORIGINALWIDTH" val="3.697933"/>
  <p:tag name="EMFCHILD" val="Tru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5.874999"/>
  <p:tag name="EMFCHILD" val="True"/>
</p:tagLst>
</file>

<file path=ppt/tags/tag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6.375"/>
  <p:tag name="EMFCHILD" val="True"/>
</p:tagLst>
</file>

<file path=ppt/tags/tag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3.31252"/>
  <p:tag name="EMFCHILD" val="True"/>
</p:tagLst>
</file>

<file path=ppt/tags/tag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25"/>
  <p:tag name="ORIGINALWIDTH" val="2.06252"/>
  <p:tag name="EMFCHILD" val="True"/>
</p:tagLst>
</file>

<file path=ppt/tags/tag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125"/>
  <p:tag name="EMFCHILD" val="True"/>
</p:tagLst>
</file>

<file path=ppt/tags/tag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25"/>
  <p:tag name="ORIGINALWIDTH" val="2.06252"/>
  <p:tag name="EMFCHILD" val="True"/>
</p:tagLst>
</file>

<file path=ppt/tags/tag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.25"/>
  <p:tag name="ORIGINALWIDTH" val="2.31252"/>
  <p:tag name="EMFCHILD" val="True"/>
</p:tagLst>
</file>

<file path=ppt/tags/tag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0113"/>
  <p:tag name="ORIGINALWIDTH" val="6.027671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OWF $F^f(x)$&#10;\end{document}"/>
  <p:tag name="IGUANATEXSIZE" val="28"/>
  <p:tag name="IGUANATEXCURSOR" val="79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04721"/>
  <p:tag name="ORIGINALWIDTH" val="8.990424"/>
  <p:tag name="EMFCHILD" val="True"/>
</p:tagLst>
</file>

<file path=ppt/tags/tag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00393"/>
  <p:tag name="ORIGINALWIDTH" val="5.21036"/>
  <p:tag name="EMFCHILD" val="True"/>
</p:tagLst>
</file>

<file path=ppt/tags/tag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00393"/>
  <p:tag name="ORIGINALWIDTH" val="6.487392"/>
  <p:tag name="EMFCHILD" val="Tru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2.687519"/>
  <p:tag name="EMFCHILD" val="True"/>
</p:tagLst>
</file>

<file path=ppt/tags/tag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9575"/>
  <p:tag name="ORIGINALWIDTH" val="3.371409"/>
  <p:tag name="EMFCHILD" val="True"/>
</p:tagLst>
</file>

<file path=ppt/tags/tag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207"/>
  <p:tag name="ORIGINALWIDTH" val="2.094344"/>
  <p:tag name="EMFCHILD" val="True"/>
</p:tagLst>
</file>

<file path=ppt/tags/tag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9953"/>
  <p:tag name="ORIGINALWIDTH" val="4.546278"/>
  <p:tag name="EMFCHILD" val="True"/>
</p:tagLst>
</file>

<file path=ppt/tags/tag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207"/>
  <p:tag name="ORIGINALWIDTH" val="2.094344"/>
  <p:tag name="EMFCHILD" val="True"/>
</p:tagLst>
</file>

<file path=ppt/tags/tag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21.7|169.2|27"/>
</p:tagLst>
</file>

<file path=ppt/tags/tag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110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all $r$, $F^f(\cdot,r)$ is one-way&#10;\end{document}"/>
  <p:tag name="IGUANATEXSIZE" val="20"/>
  <p:tag name="IGUANATEXCURSOR" val="85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22.56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43748"/>
  <p:tag name="ORIGINALWIDTH" val="22.8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27.875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\cdot, \cdot)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481"/>
  <p:tag name="ORIGINALWIDTH" val="6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48"/>
  <p:tag name="ORIGINALWIDTH" val="5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48"/>
  <p:tag name="ORIGINALWIDTH" val="5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48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F^f(x, r)$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9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22.56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43748"/>
  <p:tag name="ORIGINALWIDTH" val="22.8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9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5.3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36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vdots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6.312518"/>
  <p:tag name="EMFCHILD" val="True"/>
</p:tagLst>
</file>

<file path=ppt/tags/tag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"/>
  <p:tag name="ORIGINALWIDTH" val="107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tandard 2PC completeness&#10;\end{document}"/>
  <p:tag name="IGUANATEXSIZE" val="20"/>
  <p:tag name="IGUANATEXCURSOR" val="8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0039"/>
  <p:tag name="ORIGINALWIDTH" val="113.5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PC security for malicous $R^*$&#10;\end{document}"/>
  <p:tag name="IGUANATEXSIZE" val="20"/>
  <p:tag name="IGUANATEXCURSOR" val="85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63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^f(r)$ outputs $y$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9.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Rightarrow$&#10;\end{document}"/>
  <p:tag name="IGUANATEXSIZE" val="20"/>
  <p:tag name="IGUANATEXCURSOR" val="82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75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exists x$ s.t.\ $y = F^f(x, r)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271.9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$\Pr\left[&#10;\begin{array}{l}&#10;r \pick \bits^{\SecPar};\\&#10;(\cdot, y)  \leftarrow \langle {S^*}(1^\SecPar,z), R^f(1^\SecPar, r)\rangle&#10;\end{array}: &#10;\begin{array}{l}&#10; y \ne \bot \textbf{ and } \\&#10; \nexists \mathsf{x} \text{ s.t. } F^f(x,r)=y&#10;\end{array} \right] \le \mathsf{negl}(\SecPar)$$&#10;\end{document}"/>
  <p:tag name="IGUANATEXSIZE" val="20"/>
  <p:tag name="IGUANATEXCURSOR" val="91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108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forall f$, $\forall$ PPT $S^*$, $\forall z \in \bits^*$,&#10;\end{document}"/>
  <p:tag name="IGUANATEXSIZE" val="20"/>
  <p:tag name="IGUANATEXCURSOR" val="85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93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forall f$, $\forall$ PPT $S^*$, $\forall z \in \bits^*$,&#10;\end{document}"/>
  <p:tag name="IGUANATEXSIZE" val="20"/>
  <p:tag name="IGUANATEXCURSOR" val="85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"/>
  <p:tag name="ORIGINALWIDTH" val="4.499999"/>
  <p:tag name="EMFCHILD" val="True"/>
</p:tagLst>
</file>

<file path=ppt/tags/tag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3.312519"/>
  <p:tag name="EMFCHILD" val="True"/>
</p:tagLst>
</file>

<file path=ppt/tags/tag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999999"/>
  <p:tag name="EMFCHILD" val="True"/>
</p:tagLst>
</file>

<file path=ppt/tags/tag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5.249999"/>
  <p:tag name="EMFCHILD" val="True"/>
</p:tagLst>
</file>

<file path=ppt/tags/tag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25"/>
  <p:tag name="ORIGINALWIDTH" val="5.249999"/>
  <p:tag name="EMFCHILD" val="True"/>
</p:tagLst>
</file>

<file path=ppt/tags/tag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48"/>
  <p:tag name="ORIGINALWIDTH" val="5.812518"/>
  <p:tag name="EMFCHILD" val="True"/>
</p:tagLst>
</file>

<file path=ppt/tags/tag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5.312518"/>
  <p:tag name="EMFCHILD" val="True"/>
</p:tagLst>
</file>

<file path=ppt/tags/tag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2.562519"/>
  <p:tag name="EMFCHILD" val="True"/>
</p:tagLst>
</file>

<file path=ppt/tags/tag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937519"/>
  <p:tag name="EMFCHILD" val="True"/>
</p:tagLst>
</file>

<file path=ppt/tags/tag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12519"/>
  <p:tag name="EMFCHILD" val="True"/>
</p:tagLst>
</file>

<file path=ppt/tags/tag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48"/>
  <p:tag name="ORIGINALWIDTH" val="4.499999"/>
  <p:tag name="EMFCHILD" val="Tru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3.187519"/>
  <p:tag name="EMFCHILD" val="True"/>
</p:tagLst>
</file>

<file path=ppt/tags/tag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48"/>
  <p:tag name="ORIGINALWIDTH" val="3.749999"/>
  <p:tag name="EMFCHILD" val="True"/>
</p:tagLst>
</file>

<file path=ppt/tags/tag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062519"/>
  <p:tag name="EMFCHILD" val="True"/>
</p:tagLst>
</file>

<file path=ppt/tags/tag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48"/>
  <p:tag name="ORIGINALWIDTH" val="2.937519"/>
  <p:tag name="EMFCHILD" val="True"/>
</p:tagLst>
</file>

<file path=ppt/tags/tag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48"/>
  <p:tag name="ORIGINALWIDTH" val="3.187519"/>
  <p:tag name="EMFCHILD" val="True"/>
</p:tagLst>
</file>

<file path=ppt/tags/tag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2.5"/>
  <p:tag name="EMFCHILD" val="True"/>
</p:tagLst>
</file>

<file path=ppt/tags/tag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0.9999998"/>
  <p:tag name="EMFCHILD" val="True"/>
</p:tagLst>
</file>

<file path=ppt/tags/tag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75"/>
  <p:tag name="ORIGINALWIDTH" val="5.187519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$\Pr\left[&#10;\begin{array}{l}&#10;r \pick \bits^{\SecPar};\\&#10;(\cdot, y)  \leftarrow \langle {S^*}(1^\SecPar,z), R^f(1^\SecPar, r)\rangle&#10;\end{array}: &#10;\begin{array}{l}&#10; y \ne \bot \textbf{ and } \\&#10; \nexists \mathsf{x} \text{ s.t. } F^f(x,r)=y&#10;\end{array} \right] \le \mathsf{negl}(\SecPar)$$&#10;\end{document}"/>
  <p:tag name="IGUANATEXSIZE" val="20"/>
  <p:tag name="IGUANATEXCURSOR" val="91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25"/>
  <p:tag name="ORIGINALWIDTH" val="3"/>
  <p:tag name="EMFCHILD" val="True"/>
</p:tagLst>
</file>

<file path=ppt/tags/tag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2.625"/>
  <p:tag name="EMFCHILD" val="Tru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4.062519"/>
  <p:tag name="EMFCHILD" val="True"/>
</p:tagLst>
</file>

<file path=ppt/tags/tag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3.562519"/>
  <p:tag name="EMFCHILD" val="True"/>
</p:tagLst>
</file>

<file path=ppt/tags/tag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25"/>
  <p:tag name="ORIGINALWIDTH" val="2.625"/>
  <p:tag name="EMFCHILD" val="True"/>
</p:tagLst>
</file>

<file path=ppt/tags/tag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7.874999"/>
  <p:tag name="EMFCHILD" val="True"/>
</p:tagLst>
</file>

<file path=ppt/tags/tag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75"/>
  <p:tag name="ORIGINALWIDTH" val="5.375"/>
  <p:tag name="EMFCHILD" val="True"/>
</p:tagLst>
</file>

<file path=ppt/tags/tag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75001"/>
  <p:tag name="ORIGINALWIDTH" val="3.125"/>
  <p:tag name="EMFCHILD" val="True"/>
</p:tagLst>
</file>

<file path=ppt/tags/tag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3752"/>
  <p:tag name="ORIGINALWIDTH" val="3.75"/>
  <p:tag name="EMFCHILD" val="True"/>
</p:tagLst>
</file>

<file path=ppt/tags/tag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0.9999999"/>
  <p:tag name="EMFCHILD" val="True"/>
</p:tagLst>
</file>

<file path=ppt/tags/tag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8752"/>
  <p:tag name="ORIGINALWIDTH" val="2.93752"/>
  <p:tag name="EMFCHILD" val="True"/>
</p:tagLst>
</file>

<file path=ppt/tags/tag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75001"/>
  <p:tag name="ORIGINALWIDTH" val="3.187519"/>
  <p:tag name="EMFCHILD" val="True"/>
</p:tagLst>
</file>

<file path=ppt/tags/tag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437519"/>
  <p:tag name="EMFCHILD" val="Tru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"/>
  <p:tag name="ORIGINALWIDTH" val="1.062519"/>
  <p:tag name="EMFCHILD" val="True"/>
</p:tagLst>
</file>

<file path=ppt/tags/tag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1252"/>
  <p:tag name="ORIGINALWIDTH" val="0.9999999"/>
  <p:tag name="EMFCHILD" val="True"/>
</p:tagLst>
</file>

<file path=ppt/tags/tag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2.06252"/>
  <p:tag name="EMFCHILD" val="True"/>
</p:tagLst>
</file>

<file path=ppt/tags/tag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6"/>
  <p:tag name="EMFCHILD" val="True"/>
</p:tagLst>
</file>

<file path=ppt/tags/tag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0.9999999"/>
  <p:tag name="EMFCHILD" val="True"/>
</p:tagLst>
</file>

<file path=ppt/tags/tag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062519"/>
  <p:tag name="EMFCHILD" val="True"/>
</p:tagLst>
</file>

<file path=ppt/tags/tag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2.06252"/>
  <p:tag name="EMFCHILD" val="True"/>
</p:tagLst>
</file>

<file path=ppt/tags/tag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7.874999"/>
  <p:tag name="EMFCHILD" val="True"/>
</p:tagLst>
</file>

<file path=ppt/tags/tag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2"/>
  <p:tag name="EMFCHILD" val="True"/>
</p:tagLst>
</file>

<file path=ppt/tags/tag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5.25"/>
  <p:tag name="EMFCHILD" val="True"/>
</p:tagLst>
</file>

<file path=ppt/tags/tag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2.5"/>
  <p:tag name="EMFCHILD" val="Tru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.437519"/>
  <p:tag name="EMFCHILD" val="True"/>
</p:tagLst>
</file>

<file path=ppt/tags/tag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2.06252"/>
  <p:tag name="EMFCHILD" val="True"/>
</p:tagLst>
</file>

<file path=ppt/tags/tag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8752"/>
  <p:tag name="ORIGINALWIDTH" val="2.93752"/>
  <p:tag name="EMFCHILD" val="True"/>
</p:tagLst>
</file>

<file path=ppt/tags/tag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375"/>
  <p:tag name="EMFCHILD" val="True"/>
</p:tagLst>
</file>

<file path=ppt/tags/tag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0.9999999"/>
  <p:tag name="EMFCHILD" val="True"/>
</p:tagLst>
</file>

<file path=ppt/tags/tag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3.75"/>
  <p:tag name="EMFCHILD" val="True"/>
</p:tagLst>
</file>

<file path=ppt/tags/tag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2"/>
  <p:tag name="EMFCHILD" val="True"/>
</p:tagLst>
</file>

<file path=ppt/tags/tag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0.9999999"/>
  <p:tag name="EMFCHILD" val="True"/>
</p:tagLst>
</file>

<file path=ppt/tags/tag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6.312519"/>
  <p:tag name="EMFCHILD" val="True"/>
</p:tagLst>
</file>

<file path=ppt/tags/tag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3.312519"/>
  <p:tag name="EMFCHILD" val="True"/>
</p:tagLst>
</file>

<file path=ppt/tags/tag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2.06252"/>
  <p:tag name="EMFCHILD" val="Tru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8752"/>
  <p:tag name="ORIGINALWIDTH" val="2.875"/>
  <p:tag name="EMFCHILD" val="True"/>
</p:tagLst>
</file>

<file path=ppt/tags/tag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437519"/>
  <p:tag name="EMFCHILD" val="True"/>
</p:tagLst>
</file>

<file path=ppt/tags/tag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1.06252"/>
  <p:tag name="EMFCHILD" val="True"/>
</p:tagLst>
</file>

<file path=ppt/tags/tag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3.625"/>
  <p:tag name="EMFCHILD" val="True"/>
</p:tagLst>
</file>

<file path=ppt/tags/tag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2.06252"/>
  <p:tag name="EMFCHILD" val="True"/>
</p:tagLst>
</file>

<file path=ppt/tags/tag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1.937519"/>
  <p:tag name="EMFCHILD" val="True"/>
</p:tagLst>
</file>

<file path=ppt/tags/tag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252"/>
  <p:tag name="ORIGINALWIDTH" val="0.9375196"/>
  <p:tag name="EMFCHILD" val="True"/>
</p:tagLst>
</file>

<file path=ppt/tags/tag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125"/>
  <p:tag name="EMFCHILD" val="True"/>
</p:tagLst>
</file>

<file path=ppt/tags/tag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687521"/>
  <p:tag name="ORIGINALWIDTH" val="4.437519"/>
  <p:tag name="EMFCHILD" val="True"/>
</p:tagLst>
</file>

<file path=ppt/tags/tag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25"/>
  <p:tag name="ORIGINALWIDTH" val="5.875"/>
  <p:tag name="EMFCHIL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271"/>
  <p:tag name="ORIGINALWIDTH" val="6.041667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L_f$&#10;\end{document}"/>
  <p:tag name="IGUANATEXSIZE" val="24"/>
  <p:tag name="IGUANATEXCURSOR" val="80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"/>
  <p:tag name="ORIGINALWIDTH" val="0.9999998"/>
  <p:tag name="EMFCHILD" val="True"/>
</p:tagLst>
</file>

<file path=ppt/tags/tag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"/>
  <p:tag name="ORIGINALWIDTH" val="5.875"/>
  <p:tag name="EMFCHILD" val="True"/>
</p:tagLst>
</file>

<file path=ppt/tags/tag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4.625"/>
  <p:tag name="EMFCHILD" val="True"/>
</p:tagLst>
</file>

<file path=ppt/tags/tag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752"/>
  <p:tag name="ORIGINALWIDTH" val="5"/>
  <p:tag name="EMFCHILD" val="True"/>
</p:tagLst>
</file>

<file path=ppt/tags/tag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5"/>
  <p:tag name="EMFCHILD" val="True"/>
</p:tagLst>
</file>

<file path=ppt/tags/tag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562521"/>
  <p:tag name="ORIGINALWIDTH" val="3.937519"/>
  <p:tag name="EMFCHILD" val="True"/>
</p:tagLst>
</file>

<file path=ppt/tags/tag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25"/>
  <p:tag name="ORIGINALWIDTH" val="4.062519"/>
  <p:tag name="EMFCHILD" val="True"/>
</p:tagLst>
</file>

<file path=ppt/tags/tag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2.875"/>
  <p:tag name="EMFCHILD" val="True"/>
</p:tagLst>
</file>

<file path=ppt/tags/tag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6"/>
  <p:tag name="EMFCHILD" val="True"/>
</p:tagLst>
</file>

<file path=ppt/tags/tag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2.75"/>
  <p:tag name="EMFCHILD" val="True"/>
</p:tagLst>
</file>

<file path=ppt/tags/tag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9375196"/>
  <p:tag name="EMFCHILD" val="Tru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312518"/>
  <p:tag name="EMFCHILD" val="True"/>
</p:tagLst>
</file>

<file path=ppt/tags/tag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6.249999"/>
  <p:tag name="EMFCHILD" val="True"/>
</p:tagLst>
</file>

<file path=ppt/tags/tag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75"/>
  <p:tag name="ORIGINALWIDTH" val="3.312519"/>
  <p:tag name="EMFCHILD" val="True"/>
</p:tagLst>
</file>

<file path=ppt/tags/tag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75001"/>
  <p:tag name="ORIGINALWIDTH" val="2.06252"/>
  <p:tag name="EMFCHILD" val="True"/>
</p:tagLst>
</file>

<file path=ppt/tags/tag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4.437519"/>
  <p:tag name="EMFCHILD" val="True"/>
</p:tagLst>
</file>

<file path=ppt/tags/tag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1.06252"/>
  <p:tag name="EMFCHILD" val="True"/>
</p:tagLst>
</file>

<file path=ppt/tags/tag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3.625"/>
  <p:tag name="EMFCHILD" val="True"/>
</p:tagLst>
</file>

<file path=ppt/tags/tag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75001"/>
  <p:tag name="ORIGINALWIDTH" val="2"/>
  <p:tag name="EMFCHILD" val="True"/>
</p:tagLst>
</file>

<file path=ppt/tags/tag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8752"/>
  <p:tag name="ORIGINALWIDTH" val="5.875"/>
  <p:tag name="EMFCHILD" val="True"/>
</p:tagLst>
</file>

<file path=ppt/tags/tag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"/>
  <p:tag name="ORIGINALWIDTH" val="4.062519"/>
  <p:tag name="EMFCHILD" val="True"/>
</p:tagLst>
</file>

<file path=ppt/tags/tag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93752"/>
  <p:tag name="ORIGINALWIDTH" val="2.625"/>
  <p:tag name="EMFCHILD" val="Tru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"/>
  <p:tag name="ORIGINALWIDTH" val="2.5"/>
  <p:tag name="EMFCHILD" val="True"/>
</p:tagLst>
</file>

<file path=ppt/tags/tag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5.375"/>
  <p:tag name="EMFCHILD" val="True"/>
</p:tagLst>
</file>

<file path=ppt/tags/tag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"/>
  <p:tag name="ORIGINALWIDTH" val="3.125"/>
  <p:tag name="EMFCHILD" val="True"/>
</p:tagLst>
</file>

<file path=ppt/tags/tag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375"/>
  <p:tag name="ORIGINALWIDTH" val="3.375"/>
  <p:tag name="EMFCHILD" val="True"/>
</p:tagLst>
</file>

<file path=ppt/tags/tag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"/>
  <p:tag name="ORIGINALWIDTH" val="4.062519"/>
  <p:tag name="EMFCHILD" val="True"/>
</p:tagLst>
</file>

<file path=ppt/tags/tag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0.6875196"/>
  <p:tag name="EMFCHILD" val="True"/>
</p:tagLst>
</file>

<file path=ppt/tags/tag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2.06252"/>
  <p:tag name="EMFCHILD" val="True"/>
</p:tagLst>
</file>

<file path=ppt/tags/tag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4.375"/>
  <p:tag name="EMFCHILD" val="True"/>
</p:tagLst>
</file>

<file path=ppt/tags/tag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312521"/>
  <p:tag name="ORIGINALWIDTH" val="2.06252"/>
  <p:tag name="EMFCHILD" val="True"/>
</p:tagLst>
</file>

<file path=ppt/tags/tag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exists x$ s.t.\ $y = F^f(x, r)$&#10;\end{document}"/>
  <p:tag name="IGUANATEXSIZE" val="20"/>
  <p:tag name="IGUANATEXCURSOR" val="82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1252"/>
  <p:tag name="ORIGINALWIDTH" val="3.249999"/>
  <p:tag name="EMFCHILD" val="True"/>
</p:tagLst>
</file>

<file path=ppt/tags/tag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3752"/>
  <p:tag name="EMFCHILD" val="True"/>
</p:tagLst>
</file>

<file path=ppt/tags/tag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8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2.81252"/>
  <p:tag name="EMFCHILD" val="True"/>
</p:tagLst>
</file>

<file path=ppt/tags/tag8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8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25"/>
  <p:tag name="EMFCHILD" val="True"/>
</p:tagLst>
</file>

<file path=ppt/tags/tag8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"/>
  <p:tag name="EMFCHILD" val="True"/>
</p:tagLst>
</file>

<file path=ppt/tags/tag8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43752"/>
  <p:tag name="EMFCHILD" val="True"/>
</p:tagLst>
</file>

<file path=ppt/tags/tag8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8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8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43752"/>
  <p:tag name="EMFCHILD" val="Tru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8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8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5"/>
  <p:tag name="EMFCHILD" val="True"/>
</p:tagLst>
</file>

<file path=ppt/tags/tag8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8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6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V^f(r)$ outputs $y$&#10;\end{document}"/>
  <p:tag name="IGUANATEXSIZE" val="20"/>
  <p:tag name="IGUANATEXCURSOR" val="83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8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8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8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8752"/>
  <p:tag name="EMFCHILD" val="True"/>
</p:tagLst>
</file>

<file path=ppt/tags/tag8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8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"/>
  <p:tag name="EMFCHILD" val="True"/>
</p:tagLst>
</file>

<file path=ppt/tags/tag8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4.124999"/>
  <p:tag name="EMFCHILD" val="True"/>
</p:tagLst>
</file>

<file path=ppt/tags/tag8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2.81252"/>
  <p:tag name="EMFCHILD" val="True"/>
</p:tagLst>
</file>

<file path=ppt/tags/tag8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"/>
  <p:tag name="ORIGINALWIDTH" val="4.43752"/>
  <p:tag name="EMFCHILD" val="True"/>
</p:tagLst>
</file>

<file path=ppt/tags/tag8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6252"/>
  <p:tag name="EMFCHILD" val="True"/>
</p:tagLst>
</file>

<file path=ppt/tags/tag8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2.81252"/>
  <p:tag name="EMFCHILD" val="True"/>
</p:tagLst>
</file>

<file path=ppt/tags/tag8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8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8752"/>
  <p:tag name="EMFCHILD" val="True"/>
</p:tagLst>
</file>

<file path=ppt/tags/tag8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3.5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2PC security for malicous $R^*$&#10;\end{document}"/>
  <p:tag name="IGUANATEXSIZE" val="20"/>
  <p:tag name="IGUANATEXCURSOR" val="85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8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5.25"/>
  <p:tag name="EMFCHILD" val="True"/>
</p:tagLst>
</file>

<file path=ppt/tags/tag8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1252"/>
  <p:tag name="ORIGINALWIDTH" val="5.43752"/>
  <p:tag name="EMFCHILD" val="True"/>
</p:tagLst>
</file>

<file path=ppt/tags/tag8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8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8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8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5"/>
  <p:tag name="EMFCHILD" val="True"/>
</p:tagLst>
</file>

<file path=ppt/tags/tag8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8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2"/>
  <p:tag name="EMFCHILD" val="True"/>
</p:tagLst>
</file>

<file path=ppt/tags/tag8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2.75"/>
  <p:tag name="EMFCHILD" val="True"/>
</p:tagLst>
</file>

<file path=ppt/tags/tag8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252"/>
  <p:tag name="ORIGINALWIDTH" val="4.43752"/>
  <p:tag name="EMFCHILD" val="True"/>
</p:tagLst>
</file>

<file path=ppt/tags/tag8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2.875"/>
  <p:tag name="EMFCHILD" val="True"/>
</p:tagLst>
</file>

<file path=ppt/tags/tag8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8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"/>
  <p:tag name="EMFCHILD" val="Tru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8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7"/>
  <p:tag name="EMFCHILD" val="True"/>
</p:tagLst>
</file>

<file path=ppt/tags/tag8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.06252"/>
  <p:tag name="EMFCHILD" val="True"/>
</p:tagLst>
</file>

<file path=ppt/tags/tag8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2"/>
  <p:tag name="EMFCHILD" val="True"/>
</p:tagLst>
</file>

<file path=ppt/tags/tag8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1.93752"/>
  <p:tag name="EMFCHILD" val="True"/>
</p:tagLst>
</file>

<file path=ppt/tags/tag8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3.43752"/>
  <p:tag name="EMFCHILD" val="True"/>
</p:tagLst>
</file>

<file path=ppt/tags/tag8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4"/>
  <p:tag name="EMFCHILD" val="True"/>
</p:tagLst>
</file>

<file path=ppt/tags/tag8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56252"/>
  <p:tag name="EMFCHILD" val="True"/>
</p:tagLst>
</file>

<file path=ppt/tags/tag8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3752"/>
  <p:tag name="ORIGINALWIDTH" val="2.93752"/>
  <p:tag name="EMFCHILD" val="True"/>
</p:tagLst>
</file>

<file path=ppt/tags/tag8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25"/>
  <p:tag name="ORIGINALWIDTH" val="6.375"/>
  <p:tag name="EMFCHILD" val="True"/>
</p:tagLst>
</file>

<file path=ppt/tags/tag8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31252"/>
  <p:tag name="ORIGINALWIDTH" val="2.56252"/>
  <p:tag name="EMFCHILD" val="Tru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"/>
  <p:tag name="ORIGINALWIDTH" val="0.9999998"/>
  <p:tag name="EMFCHILD" val="True"/>
</p:tagLst>
</file>

<file path=ppt/tags/tag8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standard 2PC completeness&#10;\end{document}"/>
  <p:tag name="IGUANATEXSIZE" val="20"/>
  <p:tag name="IGUANATEXCURSOR" val="84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8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81252"/>
  <p:tag name="EMFCHILD" val="True"/>
</p:tagLst>
</file>

<file path=ppt/tags/tag8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"/>
  <p:tag name="EMFCHILD" val="True"/>
</p:tagLst>
</file>

<file path=ppt/tags/tag8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8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8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4.06252"/>
  <p:tag name="EMFCHILD" val="True"/>
</p:tagLst>
</file>

<file path=ppt/tags/tag8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06252"/>
  <p:tag name="EMFCHILD" val="True"/>
</p:tagLst>
</file>

<file path=ppt/tags/tag8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"/>
  <p:tag name="ORIGINALWIDTH" val="4.43752"/>
  <p:tag name="EMFCHILD" val="True"/>
</p:tagLst>
</file>

<file path=ppt/tags/tag8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3.56252"/>
  <p:tag name="EMFCHILD" val="True"/>
</p:tagLst>
</file>

<file path=ppt/tags/tag8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5.25"/>
  <p:tag name="EMFCHILD" val="Tru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"/>
  <p:tag name="ORIGINALWIDTH" val="2.874999"/>
  <p:tag name="EMFCHILD" val="True"/>
</p:tagLst>
</file>

<file path=ppt/tags/tag8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68752"/>
  <p:tag name="ORIGINALWIDTH" val="5.43752"/>
  <p:tag name="EMFCHILD" val="True"/>
</p:tagLst>
</file>

<file path=ppt/tags/tag8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375"/>
  <p:tag name="EMFCHILD" val="True"/>
</p:tagLst>
</file>

<file path=ppt/tags/tag8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93752"/>
  <p:tag name="EMFCHILD" val="True"/>
</p:tagLst>
</file>

<file path=ppt/tags/tag8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6.93752"/>
  <p:tag name="EMFCHILD" val="True"/>
</p:tagLst>
</file>

<file path=ppt/tags/tag8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5"/>
  <p:tag name="ORIGINALWIDTH" val="4.43752"/>
  <p:tag name="EMFCHILD" val="True"/>
</p:tagLst>
</file>

<file path=ppt/tags/tag8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75"/>
  <p:tag name="ORIGINALWIDTH" val="2"/>
  <p:tag name="EMFCHILD" val="True"/>
</p:tagLst>
</file>

<file path=ppt/tags/tag8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5"/>
  <p:tag name="EMFCHILD" val="True"/>
</p:tagLst>
</file>

<file path=ppt/tags/tag8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2.81252"/>
  <p:tag name="EMFCHILD" val="True"/>
</p:tagLst>
</file>

<file path=ppt/tags/tag8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5"/>
  <p:tag name="EMFCHILD" val="True"/>
</p:tagLst>
</file>

<file path=ppt/tags/tag8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10433"/>
  <p:tag name="ORIGINALWIDTH" val="3.697933"/>
  <p:tag name="EMFCHILD" val="Tru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937519"/>
  <p:tag name="EMFCHILD" val="True"/>
</p:tagLst>
</file>

<file path=ppt/tags/tag9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3.5"/>
  <p:tag name="EMFCHILD" val="True"/>
</p:tagLst>
</file>

<file path=ppt/tags/tag9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2"/>
  <p:tag name="EMFCHILD" val="True"/>
</p:tagLst>
</file>

<file path=ppt/tags/tag9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5"/>
  <p:tag name="ORIGINALWIDTH" val="2.93752"/>
  <p:tag name="EMFCHILD" val="True"/>
</p:tagLst>
</file>

<file path=ppt/tags/tag9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vdots$&#10;\end{document}"/>
  <p:tag name="IGUANATEXSIZE" val="20"/>
  <p:tag name="IGUANATEXCURSOR" val="80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EMFCHILD" val="True"/>
</p:tagLst>
</file>

<file path=ppt/tags/tag9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25"/>
  <p:tag name="ORIGINALWIDTH" val="36.31252"/>
  <p:tag name="EMFCHILD" val="True"/>
</p:tagLst>
</file>

<file path=ppt/tags/tag9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75"/>
  <p:tag name="EMFCHILD" val="True"/>
</p:tagLst>
</file>

<file path=ppt/tags/tag9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125"/>
  <p:tag name="EMFCHILD" val="True"/>
</p:tagLst>
</file>

<file path=ppt/tags/tag9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75"/>
  <p:tag name="EMFCHILD" val="Tru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3752"/>
  <p:tag name="ORIGINALWIDTH" val="2.999999"/>
  <p:tag name="EMFCHILD" val="True"/>
</p:tagLst>
</file>

<file path=ppt/tags/tag9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25"/>
  <p:tag name="EMFCHILD" val="True"/>
</p:tagLst>
</file>

<file path=ppt/tags/tag9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481"/>
  <p:tag name="ORIGINALWIDTH" val="6.8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481"/>
  <p:tag name="ORIGINALWIDTH" val="3.56252"/>
  <p:tag name="EMFCHILD" val="True"/>
</p:tagLst>
</file>

<file path=ppt/tags/tag9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9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1"/>
  <p:tag name="ORIGINALWIDTH" val="3.93752"/>
  <p:tag name="EMFCHILD" val="True"/>
</p:tagLst>
</file>

<file path=ppt/tags/tag9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9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5.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56252"/>
  <p:tag name="EMFCHILD" val="True"/>
</p:tagLst>
</file>

<file path=ppt/tags/tag9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9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75"/>
  <p:tag name="EMFCHILD" val="Tru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3.999999"/>
  <p:tag name="EMFCHILD" val="True"/>
</p:tagLst>
</file>

<file path=ppt/tags/tag9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9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x, r)$&#10;\end{document}"/>
  <p:tag name="IGUANATEXSIZE" val="20"/>
  <p:tag name="IGUANATEXCURSOR" val="82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75"/>
  <p:tag name="EMFCHILD" val="True"/>
</p:tagLst>
</file>

<file path=ppt/tags/tag9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5"/>
  <p:tag name="ORIGINALWIDTH" val="1.125"/>
  <p:tag name="EMFCHILD" val="True"/>
</p:tagLst>
</file>

<file path=ppt/tags/tag9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875"/>
  <p:tag name="EMFCHILD" val="True"/>
</p:tagLst>
</file>

<file path=ppt/tags/tag9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25"/>
  <p:tag name="EMFCHILD" val="True"/>
</p:tagLst>
</file>

<file path=ppt/tags/tag9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8752"/>
  <p:tag name="ORIGINALWIDTH" val="4.1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 = F^f(x, r)$&#10;\end{document}"/>
  <p:tag name="IGUANATEXSIZE" val="20"/>
  <p:tag name="IGUANATEXCURSOR" val="83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43752"/>
  <p:tag name="ORIGINALWIDTH" val="6.06252"/>
  <p:tag name="EMFCHILD" val="True"/>
</p:tagLst>
</file>

<file path=ppt/tags/tag9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5"/>
  <p:tag name="EMFCHILD" val="True"/>
</p:tagLst>
</file>

<file path=ppt/tags/tag9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2"/>
  <p:tag name="EMFCHILD" val="True"/>
</p:tagLst>
</file>

<file path=ppt/tags/tag9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9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5"/>
  <p:tag name="EMFCHILD" val="True"/>
</p:tagLst>
</file>

<file path=ppt/tags/tag9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9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8752"/>
  <p:tag name="EMFCHILD" val="True"/>
</p:tagLst>
</file>

<file path=ppt/tags/tag9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25"/>
  <p:tag name="EMFCHILD" val="True"/>
</p:tagLst>
</file>

<file path=ppt/tags/tag9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\cdot, \cdot)$&#10;\end{document}"/>
  <p:tag name="IGUANATEXSIZE" val="20"/>
  <p:tag name="IGUANATEXCURSOR" val="838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5"/>
  <p:tag name="EMFCHILD" val="True"/>
</p:tagLst>
</file>

<file path=ppt/tags/tag9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9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1"/>
  <p:tag name="EMFCHILD" val="True"/>
</p:tagLst>
</file>

<file path=ppt/tags/tag9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125"/>
  <p:tag name="EMFCHILD" val="Tru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2"/>
  <p:tag name="EMFCHILD" val="True"/>
</p:tagLst>
</file>

<file path=ppt/tags/tag9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1"/>
  <p:tag name="EMFCHILD" val="True"/>
</p:tagLst>
</file>

<file path=ppt/tags/tag9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9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12481"/>
  <p:tag name="ORIGINALWIDTH" val="6.81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481"/>
  <p:tag name="ORIGINALWIDTH" val="3.56252"/>
  <p:tag name="EMFCHILD" val="True"/>
</p:tagLst>
</file>

<file path=ppt/tags/tag9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9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481"/>
  <p:tag name="ORIGINALWIDTH" val="3.93752"/>
  <p:tag name="EMFCHILD" val="True"/>
</p:tagLst>
</file>

<file path=ppt/tags/tag9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375"/>
  <p:tag name="ORIGINALWIDTH" val="2.18752"/>
  <p:tag name="EMFCHILD" val="True"/>
</p:tagLst>
</file>

<file path=ppt/tags/tag9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56252"/>
  <p:tag name="ORIGINALWIDTH" val="5.6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56252"/>
  <p:tag name="EMFCHILD" val="True"/>
</p:tagLst>
</file>

<file path=ppt/tags/tag9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"/>
  <p:tag name="ORIGINALWIDTH" val="4.062519"/>
  <p:tag name="EMFCHILD" val="True"/>
</p:tagLst>
</file>

<file path=ppt/tags/tag9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4.75"/>
  <p:tag name="EMFCHILD" val="True"/>
</p:tagLst>
</file>

<file path=ppt/tags/tag9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18752"/>
  <p:tag name="EMFCHILD" val="True"/>
</p:tagLst>
</file>

<file path=ppt/tags/tag9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5.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For all $r$, $F^f(\cdot,r)$ is one-way&#10;\end{document}"/>
  <p:tag name="IGUANATEXSIZE" val="20"/>
  <p:tag name="IGUANATEXCURSOR" val="85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"/>
  <p:tag name="EMFCHILD" val="True"/>
</p:tagLst>
</file>

<file path=ppt/tags/tag9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3"/>
  <p:tag name="EMFCHILD" val="True"/>
</p:tagLst>
</file>

<file path=ppt/tags/tag9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06252"/>
  <p:tag name="EMFCHILD" val="True"/>
</p:tagLst>
</file>

<file path=ppt/tags/tag9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"/>
  <p:tag name="EMFCHILD" val="True"/>
</p:tagLst>
</file>

<file path=ppt/tags/tag9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8752"/>
  <p:tag name="ORIGINALWIDTH" val="2"/>
  <p:tag name="EMFCHILD" val="True"/>
</p:tagLst>
</file>

<file path=ppt/tags/tag9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8752"/>
  <p:tag name="EMFCHILD" val="True"/>
</p:tagLst>
</file>

<file path=ppt/tags/tag9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252"/>
  <p:tag name="ORIGINALWIDTH" val="5.874999"/>
  <p:tag name="EMFCHILD" val="True"/>
</p:tagLst>
</file>

<file path=ppt/tags/tag9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6.375"/>
  <p:tag name="EMFCHILD" val="True"/>
</p:tagLst>
</file>

<file path=ppt/tags/tag9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3.375"/>
  <p:tag name="EMFCHILD" val="True"/>
</p:tagLst>
</file>

<file path=ppt/tags/tag9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9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6252"/>
  <p:tag name="ORIGINALWIDTH" val="0.9375197"/>
  <p:tag name="EMFCHILD" val="True"/>
</p:tagLst>
</file>

<file path=ppt/tags/tag9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06252"/>
  <p:tag name="ORIGINALWIDTH" val="1.06252"/>
  <p:tag name="EMFCHILD" val="True"/>
</p:tagLst>
</file>

<file path=ppt/tags/tag9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752"/>
  <p:tag name="ORIGINALWIDTH" val="3.625"/>
  <p:tag name="EMFCHILD" val="True"/>
</p:tagLst>
</file>

<file path=ppt/tags/tag9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.06252"/>
  <p:tag name="EMFCHILD" val="True"/>
</p:tagLst>
</file>

<file path=ppt/tags/tag9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3752"/>
  <p:tag name="ORIGINALWIDTH" val="1.93752"/>
  <p:tag name="EMFCHILD" val="True"/>
</p:tagLst>
</file>

<file path=ppt/tags/tag9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2.93752"/>
  <p:tag name="EMFCHILD" val="True"/>
</p:tagLst>
</file>

<file path=ppt/tags/tag9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93752"/>
  <p:tag name="EMFCHILD" val="True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06252"/>
  <p:tag name="ORIGINALWIDTH" val="4.437519"/>
  <p:tag name="EMFCHILD" val="True"/>
</p:tagLst>
</file>

<file path=ppt/tags/tag9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.5"/>
  <p:tag name="EMFCHILD" val="True"/>
</p:tagLst>
</file>

<file path=ppt/tags/tag9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3.5"/>
  <p:tag name="EMFCHILD" val="True"/>
</p:tagLst>
</file>

<file path=ppt/tags/tag9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25"/>
  <p:tag name="ORIGINALWIDTH" val="2.43752"/>
  <p:tag name="EMFCHILD" val="True"/>
</p:tagLst>
</file>

<file path=ppt/tags/tag9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25"/>
  <p:tag name="ORIGINALWIDTH" val="6.125"/>
  <p:tag name="EMFCHILD" val="True"/>
</p:tagLst>
</file>

<file path=ppt/tags/tag9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5"/>
  <p:tag name="ORIGINALWIDTH" val="4.06252"/>
  <p:tag name="EMFCHILD" val="True"/>
</p:tagLst>
</file>

<file path=ppt/tags/tag9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25"/>
  <p:tag name="ORIGINALWIDTH" val="4.43752"/>
  <p:tag name="EMFCHILD" val="True"/>
</p:tagLst>
</file>

<file path=ppt/tags/tag9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7.4|9.1|5.1|9.8|8.6|6.1|27.3|59.9|24.4|30.3|68.3|80.3"/>
</p:tagLst>
</file>

<file path=ppt/tags/tag9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22.56252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f(x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43748"/>
  <p:tag name="ORIGINALWIDTH" val="22.87504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^f(r)$&#10;\end{document}"/>
  <p:tag name="IGUANATEXSIZE" val="20"/>
  <p:tag name="IGUANATEXCURSOR" val="80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5"/>
  <p:tag name="ORIGINALWIDTH" val="6.125"/>
  <p:tag name="LATEXADDIN" val="\documentclass{article}&#10;\usepackage{amsmath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$&#10;\end{document}"/>
  <p:tag name="IGUANATEXSIZE" val="20"/>
  <p:tag name="IGUANATEXCURSOR" val="80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"/>
  <p:tag name="ORIGINALWIDTH" val="2.062519"/>
  <p:tag name="EMFCHILD" val="True"/>
</p:tagLst>
</file>

<file path=ppt/tags/tag9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62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x = (x_1, \ldots, x_n)$&#10;\end{document}"/>
  <p:tag name="IGUANATEXSIZE" val="20"/>
  <p:tag name="IGUANATEXCURSOR" val="84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03.8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1 = f(x_1), \ldots, y_n = f(x_n)$&#10;\end{document}"/>
  <p:tag name="IGUANATEXSIZE" val="20"/>
  <p:tag name="IGUANATEXCURSOR" val="85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25"/>
  <p:tag name="ORIGINALWIDTH" val="37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y_1, \ldots, y_n$&#10;\end{document}"/>
  <p:tag name="IGUANATEXSIZE" val="20"/>
  <p:tag name="IGUANATEXCURSOR" val="836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96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$ as a size-$t$ subset of $[n]$&#10;\end{document}"/>
  <p:tag name="IGUANATEXSIZE" val="20"/>
  <p:tag name="IGUANATEXCURSOR" val="85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06252"/>
  <p:tag name="ORIGINALWIDTH" val="5.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r$&#10;\end{document}"/>
  <p:tag name="IGUANATEXSIZE" val="20"/>
  <p:tag name="IGUANATEXCURSOR" val="823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82.43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(open according to $r$)&#10;\end{document}"/>
  <p:tag name="IGUANATEXSIZE" val="20"/>
  <p:tag name="IGUANATEXCURSOR" val="844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28.31251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\Set{x_i}_{i \in r}$&#10;\end{document}"/>
  <p:tag name="IGUANATEXSIZE" val="20"/>
  <p:tag name="IGUANATEXCURSOR" val="82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8752"/>
  <p:tag name="ORIGINALWIDTH" val="101.43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t$: a constant fraction of $n$&#10;\end{document}"/>
  <p:tag name="IGUANATEXSIZE" val="20"/>
  <p:tag name="IGUANATEXCURSOR" val="85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99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Check if $y_i = f(x_i)$ $\forall i \in r$&#10;\end{document}"/>
  <p:tag name="IGUANATEXSIZE" val="20"/>
  <p:tag name="IGUANATEXCURSOR" val="861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84.687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(y_1, \ldots, y_n) \| \Set{x_i}_{i \in r} \| r$&#10;\end{document}"/>
  <p:tag name="IGUANATEXSIZE" val="20"/>
  <p:tag name="IGUANATEXCURSOR" val="86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6252"/>
  <p:tag name="ORIGINALWIDTH" val="4.437519"/>
  <p:tag name="EMFCHILD" val="True"/>
</p:tagLst>
</file>

<file path=ppt/tags/tag9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50004"/>
  <p:tag name="ORIGINALWIDTH" val="128.81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F^f(x, r) = (y_1, \ldots, y_n) \| \Set{x_i}_{i \in r} \| r$&#10;\end{document}"/>
  <p:tag name="IGUANATEXSIZE" val="20"/>
  <p:tag name="IGUANATEXCURSOR" val="880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93752"/>
  <p:tag name="ORIGINALWIDTH" val="96.06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$S^*$ cheats on $k = \delta n$ $x_i$'s &#10;\end{document}"/>
  <p:tag name="IGUANATEXSIZE" val="20"/>
  <p:tag name="IGUANATEXCURSOR" val="85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94.75004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($0&lt; \delta &lt; 1$ is a constant)&#10;\end{document}"/>
  <p:tag name="IGUANATEXSIZE" val="20"/>
  <p:tag name="IGUANATEXCURSOR" val="85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75"/>
  <p:tag name="ORIGINALWIDTH" val="133.562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nsure the existance of a preimage&#10;\end{document}"/>
  <p:tag name="IGUANATEXSIZE" val="20"/>
  <p:tag name="IGUANATEXCURSOR" val="855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43752"/>
  <p:tag name="ORIGINALWIDTH" val="113.8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not only the $(1-\delta)$ closeness&#10;\end{document}"/>
  <p:tag name="IGUANATEXSIZE" val="20"/>
  <p:tag name="IGUANATEXCURSOR" val="847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.56252"/>
  <p:tag name="ORIGINALWIDTH" val="136.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extend $F^f$ to accepts all preimages&#10;\end{document}"/>
  <p:tag name="IGUANATEXSIZE" val="20"/>
  <p:tag name="IGUANATEXCURSOR" val="849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75039"/>
  <p:tag name="ORIGINALWIDTH" val="60.75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hat are $\delta$-close&#10;\end{document}"/>
  <p:tag name="IGUANATEXSIZE" val="20"/>
  <p:tag name="IGUANATEXCURSOR" val="84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</p:tagLst>
</file>

<file path=ppt/tags/tag9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5"/>
  <p:tag name="ORIGINALWIDTH" val="2.81252"/>
  <p:tag name="LATEXADDIN" val="\documentclass{article}&#10;\usepackage{amsmath}&#10;\usepackage{amssymb}&#10;\usepackage{color}&#10;\pagestyle{empty}&#10;\usepackage{xspace}&#10;&#10;\newcommand{\Adv}{\ensuremath{\mathcal{A}}\xspace}&#10;\newcommand{\bits}{\ensuremath{\{0,1\}}\xspace}&#10;\newcommand{\Com}{\ensuremath{\mathsf{Com}}\xspace}&#10;\newcommand{\Decom}{\ensuremath{\mathsf{Decom}}\xspace}&#10;\newcommand{\Enc}{\ensuremath{\mathsf{Enc}}\xspace}&#10;\newcommand{\Ext}{\ensuremath{\mathsf{Ext}}\xspace}&#10;&#10;\newcommand{\pick}{\ensuremath{\xleftarrow{\$}}\xspace}&#10;\newcommand{\pk}{\ensuremath{\mathsf{pk}}\xspace}&#10;\newcommand{\KGen}{\ensuremath{\mathsf{KGen}}\xspace}&#10;&#10;\newcommand{\SecPar}{\ensuremath{\lambda}\xspace}&#10;\newcommand{\Set}[1]{\ensuremath{\{ #1 \}}\xspace}&#10;\newcommand{\sk}{\ensuremath{\mathsf{sk}}\xspace}&#10;&#10;\newcommand{\View}{\ensuremath{\mathsf{View}}\xspace}&#10;&#10;\begin{document}&#10;that are $\delta$-close&#10;\end{document}"/>
  <p:tag name="IGUANATEXSIZE" val="20"/>
  <p:tag name="IGUANATEXCURSOR" val="842"/>
  <p:tag name="TRANSPARENCY" val="True"/>
  <p:tag name="FILENAME" val=""/>
  <p:tag name="LATEXENGINEID" val="0"/>
  <p:tag name="TEMPFOLDER" val="d:\temp\"/>
  <p:tag name="LATEXFORMHEIGHT" val="400"/>
  <p:tag name="LATEXFORMWIDTH" val="580"/>
  <p:tag name="LATEXFORMWRAP" val="True"/>
  <p:tag name="BITMAPVECTOR" val="1"/>
  <p:tag name="EMFCHILD" val="True"/>
</p:tagLst>
</file>

<file path=ppt/tags/tag9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"/>
  <p:tag name="ORIGINALWIDTH" val="4.625"/>
  <p:tag name="EMFCHILD" val="True"/>
</p:tagLst>
</file>

<file path=ppt/tags/tag9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1252"/>
  <p:tag name="ORIGINALWIDTH" val="4.125"/>
  <p:tag name="EMFCHILD" val="Tru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15940</TotalTime>
  <Words>1143</Words>
  <Application>Microsoft Office PowerPoint</Application>
  <PresentationFormat>Widescreen</PresentationFormat>
  <Paragraphs>197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Times New Roman</vt:lpstr>
      <vt:lpstr>Office Theme</vt:lpstr>
      <vt:lpstr>Towards a Unified Approach to Black-Box Constructions of Zero-Knowledge Proofs</vt:lpstr>
      <vt:lpstr>Black-Box Constructions of ZK </vt:lpstr>
      <vt:lpstr>Black-Box Use of the Statement</vt:lpstr>
      <vt:lpstr>Functionally Black-Box ZK</vt:lpstr>
      <vt:lpstr>Impossibility of FBBZK</vt:lpstr>
      <vt:lpstr>Black-Box Proof-Based Primitives</vt:lpstr>
      <vt:lpstr>Our Results</vt:lpstr>
      <vt:lpstr>Impossibility of PB-PRG (at a very high level)</vt:lpstr>
      <vt:lpstr>Bypassing the Lower Bound</vt:lpstr>
      <vt:lpstr>Defining PB-OWF Formally</vt:lpstr>
      <vt:lpstr>Constructing PB-OWF (the first attempt)</vt:lpstr>
      <vt:lpstr>Constructing PB-OWF (the function)</vt:lpstr>
      <vt:lpstr>Constructing PB-OWF (the protocol without ZK)</vt:lpstr>
      <vt:lpstr>Constructing PB-OWF (adding ZK)</vt:lpstr>
      <vt:lpstr>Our PB-OWF in Summary</vt:lpstr>
      <vt:lpstr>Proof-Based CRHF</vt:lpstr>
      <vt:lpstr>Summary</vt:lpstr>
      <vt:lpstr>Thank you!</vt:lpstr>
      <vt:lpstr>Proof-Based CRHF</vt:lpstr>
      <vt:lpstr>Constructing PB-CRHF (the first attempt)</vt:lpstr>
      <vt:lpstr>Constructing PB-CRHF (the function)</vt:lpstr>
      <vt:lpstr>Some Remarks on PB-CRHF</vt:lpstr>
      <vt:lpstr>Better Compression Rate</vt:lpstr>
      <vt:lpstr>Editing the Merkle Tree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Rohit Chatterjee</dc:creator>
  <cp:lastModifiedBy>xiao liang</cp:lastModifiedBy>
  <cp:revision>991</cp:revision>
  <dcterms:created xsi:type="dcterms:W3CDTF">2019-11-04T15:48:25Z</dcterms:created>
  <dcterms:modified xsi:type="dcterms:W3CDTF">2021-08-09T00:05:04Z</dcterms:modified>
</cp:coreProperties>
</file>

<file path=docProps/thumbnail.jpeg>
</file>